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charts/colors1.xml" ContentType="application/vnd.ms-office.chartcolorstyle+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259" r:id="rId3"/>
    <p:sldId id="260" r:id="rId4"/>
    <p:sldId id="261" r:id="rId5"/>
    <p:sldId id="262" r:id="rId6"/>
    <p:sldId id="258"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9589"/>
    <a:srgbClr val="247269"/>
    <a:srgbClr val="3BB7A8"/>
    <a:srgbClr val="2F9185"/>
    <a:srgbClr val="34A29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59" autoAdjust="0"/>
  </p:normalViewPr>
  <p:slideViewPr>
    <p:cSldViewPr snapToGrid="0" showGuides="1">
      <p:cViewPr varScale="1">
        <p:scale>
          <a:sx n="110" d="100"/>
          <a:sy n="110" d="100"/>
        </p:scale>
        <p:origin x="-59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layout/>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mn-lt"/>
              <a:ea typeface="+mn-ea"/>
              <a:cs typeface="+mn-cs"/>
            </a:defRPr>
          </a:pPr>
          <a:endParaRPr lang="zh-CN"/>
        </a:p>
      </c:txPr>
    </c:title>
    <c:plotArea>
      <c:layout/>
      <c:barChart>
        <c:barDir val="col"/>
        <c:grouping val="clustered"/>
        <c:ser>
          <c:idx val="0"/>
          <c:order val="0"/>
          <c:tx>
            <c:strRef>
              <c:f>Sheet1!$B$1</c:f>
              <c:strCache>
                <c:ptCount val="1"/>
                <c:pt idx="0">
                  <c:v>系列 1</c:v>
                </c:pt>
              </c:strCache>
            </c:strRef>
          </c:tx>
          <c:spPr>
            <a:solidFill>
              <a:srgbClr val="2F9185"/>
            </a:solidFill>
            <a:ln>
              <a:noFill/>
            </a:ln>
            <a:effectLst/>
          </c:spP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bg1">
                <a:lumMod val="75000"/>
              </a:schemeClr>
            </a:solidFill>
            <a:ln>
              <a:noFill/>
            </a:ln>
            <a:effectLst/>
          </c:spP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rgbClr val="3BB7A8"/>
            </a:solidFill>
            <a:ln>
              <a:noFill/>
            </a:ln>
            <a:effectLst/>
          </c:spP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gapWidth val="219"/>
        <c:overlap val="-27"/>
        <c:axId val="64287488"/>
        <c:axId val="64289024"/>
      </c:barChart>
      <c:catAx>
        <c:axId val="64287488"/>
        <c:scaling>
          <c:orientation val="minMax"/>
        </c:scaling>
        <c:axPos val="b"/>
        <c:numFmt formatCode="General" sourceLinked="1"/>
        <c:maj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64289024"/>
        <c:crosses val="autoZero"/>
        <c:auto val="1"/>
        <c:lblAlgn val="ctr"/>
        <c:lblOffset val="100"/>
      </c:catAx>
      <c:valAx>
        <c:axId val="64289024"/>
        <c:scaling>
          <c:orientation val="minMax"/>
        </c:scaling>
        <c:axPos val="l"/>
        <c:majorGridlines>
          <c:spPr>
            <a:ln w="9525" cap="flat" cmpd="sng" algn="ctr">
              <a:solidFill>
                <a:schemeClr val="bg1">
                  <a:lumMod val="6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64287488"/>
        <c:crosses val="autoZero"/>
        <c:crossBetween val="between"/>
      </c:valAx>
      <c:spPr>
        <a:noFill/>
        <a:ln>
          <a:solidFill>
            <a:schemeClr val="bg1">
              <a:lumMod val="50000"/>
            </a:schemeClr>
          </a:solidFill>
        </a:ln>
        <a:effectLst/>
      </c:spPr>
    </c:plotArea>
    <c:legend>
      <c:legendPos val="b"/>
      <c:layout/>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legend>
    <c:plotVisOnly val="1"/>
    <c:dispBlanksAs val="gap"/>
  </c:chart>
  <c:spPr>
    <a:noFill/>
    <a:ln>
      <a:noFill/>
    </a:ln>
    <a:effectLst/>
  </c:spPr>
  <c:txPr>
    <a:bodyPr/>
    <a:lstStyle/>
    <a:p>
      <a:pPr>
        <a:defRPr lang="zh-CN">
          <a:solidFill>
            <a:schemeClr val="tx1">
              <a:lumMod val="75000"/>
              <a:lumOff val="25000"/>
            </a:schemeClr>
          </a:solidFill>
        </a:defRPr>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23D48EA-59BB-4344-971F-683C2122EAB5}"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480FF5-8216-40C8-BE9B-D7287F5820E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23D48EA-59BB-4344-971F-683C2122EAB5}"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480FF5-8216-40C8-BE9B-D7287F5820E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23D48EA-59BB-4344-971F-683C2122EAB5}"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480FF5-8216-40C8-BE9B-D7287F5820E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23D48EA-59BB-4344-971F-683C2122EAB5}"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480FF5-8216-40C8-BE9B-D7287F5820E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23D48EA-59BB-4344-971F-683C2122EAB5}"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480FF5-8216-40C8-BE9B-D7287F5820E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23D48EA-59BB-4344-971F-683C2122EAB5}"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480FF5-8216-40C8-BE9B-D7287F5820E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23D48EA-59BB-4344-971F-683C2122EAB5}"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480FF5-8216-40C8-BE9B-D7287F5820E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23D48EA-59BB-4344-971F-683C2122EAB5}"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480FF5-8216-40C8-BE9B-D7287F5820E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3D48EA-59BB-4344-971F-683C2122EAB5}"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480FF5-8216-40C8-BE9B-D7287F5820E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23D48EA-59BB-4344-971F-683C2122EAB5}"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480FF5-8216-40C8-BE9B-D7287F5820E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23D48EA-59BB-4344-971F-683C2122EAB5}"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480FF5-8216-40C8-BE9B-D7287F5820E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D48EA-59BB-4344-971F-683C2122EAB5}"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80FF5-8216-40C8-BE9B-D7287F5820E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90" y="0"/>
            <a:ext cx="12192000" cy="68580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2" name="组合 51"/>
          <p:cNvGrpSpPr/>
          <p:nvPr/>
        </p:nvGrpSpPr>
        <p:grpSpPr>
          <a:xfrm>
            <a:off x="4919227" y="-1234439"/>
            <a:ext cx="9324188" cy="6631288"/>
            <a:chOff x="1743075" y="720725"/>
            <a:chExt cx="5573713" cy="3963988"/>
          </a:xfrm>
          <a:solidFill>
            <a:srgbClr val="2F9589"/>
          </a:solidFill>
        </p:grpSpPr>
        <p:sp>
          <p:nvSpPr>
            <p:cNvPr id="53"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nvGrpSpPr>
          <p:cNvPr id="16" name="Group 32"/>
          <p:cNvGrpSpPr/>
          <p:nvPr/>
        </p:nvGrpSpPr>
        <p:grpSpPr>
          <a:xfrm>
            <a:off x="954259" y="2453926"/>
            <a:ext cx="2342226" cy="2346960"/>
            <a:chOff x="3692576" y="1742634"/>
            <a:chExt cx="2790379" cy="2796023"/>
          </a:xfrm>
        </p:grpSpPr>
        <p:grpSp>
          <p:nvGrpSpPr>
            <p:cNvPr id="17" name="组合 79"/>
            <p:cNvGrpSpPr/>
            <p:nvPr/>
          </p:nvGrpSpPr>
          <p:grpSpPr bwMode="auto">
            <a:xfrm>
              <a:off x="3692576" y="1742634"/>
              <a:ext cx="2790379" cy="2796023"/>
              <a:chOff x="6379729" y="2488774"/>
              <a:chExt cx="2513016" cy="2513016"/>
            </a:xfrm>
          </p:grpSpPr>
          <p:sp>
            <p:nvSpPr>
              <p:cNvPr id="1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0"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8" name="椭圆 80"/>
            <p:cNvSpPr/>
            <p:nvPr/>
          </p:nvSpPr>
          <p:spPr bwMode="auto">
            <a:xfrm>
              <a:off x="4101618" y="2137562"/>
              <a:ext cx="2016471" cy="2020558"/>
            </a:xfrm>
            <a:prstGeom prst="ellipse">
              <a:avLst/>
            </a:prstGeom>
            <a:solidFill>
              <a:srgbClr val="3BB7A8"/>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1" name="组合 20"/>
          <p:cNvGrpSpPr/>
          <p:nvPr/>
        </p:nvGrpSpPr>
        <p:grpSpPr>
          <a:xfrm>
            <a:off x="1511377" y="3190736"/>
            <a:ext cx="1227989" cy="873336"/>
            <a:chOff x="1743075" y="720725"/>
            <a:chExt cx="5573713" cy="3963988"/>
          </a:xfrm>
          <a:solidFill>
            <a:schemeClr val="bg1"/>
          </a:solidFill>
        </p:grpSpPr>
        <p:sp>
          <p:nvSpPr>
            <p:cNvPr id="22"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5"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26" name="文本框 4"/>
          <p:cNvSpPr txBox="1"/>
          <p:nvPr/>
        </p:nvSpPr>
        <p:spPr>
          <a:xfrm>
            <a:off x="3942522" y="2406978"/>
            <a:ext cx="824415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dirty="0">
                <a:solidFill>
                  <a:schemeClr val="bg1"/>
                </a:solidFill>
                <a:latin typeface="微软雅黑" panose="020B0503020204020204" pitchFamily="34" charset="-122"/>
                <a:ea typeface="微软雅黑" panose="020B0503020204020204" pitchFamily="34" charset="-122"/>
              </a:rPr>
              <a:t>学术简约答辩模板</a:t>
            </a:r>
          </a:p>
        </p:txBody>
      </p:sp>
      <p:sp>
        <p:nvSpPr>
          <p:cNvPr id="27" name="文本框 5"/>
          <p:cNvSpPr txBox="1"/>
          <p:nvPr/>
        </p:nvSpPr>
        <p:spPr>
          <a:xfrm>
            <a:off x="3942521" y="3910183"/>
            <a:ext cx="8244158" cy="307777"/>
          </a:xfrm>
          <a:prstGeom prst="rect">
            <a:avLst/>
          </a:prstGeom>
          <a:noFill/>
          <a:ln w="3175">
            <a:no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pPr algn="l"/>
            <a:r>
              <a:rPr lang="en-US" altLang="zh-CN" sz="1400" b="0" dirty="0">
                <a:solidFill>
                  <a:schemeClr val="bg1"/>
                </a:solidFill>
                <a:latin typeface="微软雅黑" panose="020B0503020204020204" pitchFamily="34" charset="-122"/>
                <a:ea typeface="微软雅黑" panose="020B0503020204020204" pitchFamily="34" charset="-122"/>
              </a:rPr>
              <a:t>PROFESSIONAL GENERATION GRADUATION REPORT POWERPOINT TEMPLATE</a:t>
            </a:r>
            <a:endParaRPr lang="zh-CN" altLang="en-US" sz="1400" b="0" dirty="0">
              <a:solidFill>
                <a:schemeClr val="bg1"/>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3940810" y="4347845"/>
            <a:ext cx="4573905" cy="337185"/>
            <a:chOff x="2957979" y="6517260"/>
            <a:chExt cx="3919760" cy="343540"/>
          </a:xfrm>
          <a:noFill/>
        </p:grpSpPr>
        <p:sp>
          <p:nvSpPr>
            <p:cNvPr id="29" name="文本框 6"/>
            <p:cNvSpPr txBox="1"/>
            <p:nvPr/>
          </p:nvSpPr>
          <p:spPr>
            <a:xfrm>
              <a:off x="2957979" y="6517260"/>
              <a:ext cx="1621278" cy="343540"/>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247269"/>
                  </a:solidFill>
                  <a:latin typeface="微软雅黑" panose="020B0503020204020204" pitchFamily="34" charset="-122"/>
                  <a:ea typeface="微软雅黑" panose="020B0503020204020204" pitchFamily="34" charset="-122"/>
                </a:rPr>
                <a:t>答辩人</a:t>
              </a:r>
              <a:r>
                <a:rPr lang="zh-CN" altLang="en-US" sz="1600" dirty="0" smtClean="0">
                  <a:solidFill>
                    <a:srgbClr val="247269"/>
                  </a:solidFill>
                  <a:latin typeface="微软雅黑" panose="020B0503020204020204" pitchFamily="34" charset="-122"/>
                  <a:ea typeface="微软雅黑" panose="020B0503020204020204" pitchFamily="34" charset="-122"/>
                </a:rPr>
                <a:t>：亮亮图文</a:t>
              </a:r>
              <a:endParaRPr lang="zh-CN" altLang="en-US" sz="1600" dirty="0">
                <a:solidFill>
                  <a:srgbClr val="247269"/>
                </a:solidFill>
                <a:latin typeface="微软雅黑" panose="020B0503020204020204" pitchFamily="34" charset="-122"/>
                <a:ea typeface="微软雅黑" panose="020B0503020204020204" pitchFamily="34" charset="-122"/>
              </a:endParaRPr>
            </a:p>
          </p:txBody>
        </p:sp>
        <p:sp>
          <p:nvSpPr>
            <p:cNvPr id="30" name="文本框 7"/>
            <p:cNvSpPr txBox="1"/>
            <p:nvPr/>
          </p:nvSpPr>
          <p:spPr>
            <a:xfrm>
              <a:off x="4980689" y="6517260"/>
              <a:ext cx="1897050" cy="343540"/>
            </a:xfrm>
            <a:prstGeom prst="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247269"/>
                  </a:solidFill>
                  <a:latin typeface="微软雅黑" panose="020B0503020204020204" pitchFamily="34" charset="-122"/>
                  <a:ea typeface="微软雅黑" panose="020B0503020204020204" pitchFamily="34" charset="-122"/>
                </a:rPr>
                <a:t>指导老师</a:t>
              </a:r>
              <a:r>
                <a:rPr lang="zh-CN" altLang="en-US" sz="1600" dirty="0" smtClean="0">
                  <a:solidFill>
                    <a:srgbClr val="247269"/>
                  </a:solidFill>
                  <a:latin typeface="微软雅黑" panose="020B0503020204020204" pitchFamily="34" charset="-122"/>
                  <a:ea typeface="微软雅黑" panose="020B0503020204020204" pitchFamily="34" charset="-122"/>
                </a:rPr>
                <a:t>：亮亮图文</a:t>
              </a:r>
              <a:endParaRPr lang="zh-CN" altLang="en-US" sz="1600" dirty="0">
                <a:solidFill>
                  <a:srgbClr val="247269"/>
                </a:solidFill>
                <a:latin typeface="微软雅黑" panose="020B0503020204020204" pitchFamily="34" charset="-122"/>
                <a:ea typeface="微软雅黑" panose="020B0503020204020204" pitchFamily="34" charset="-122"/>
              </a:endParaRPr>
            </a:p>
          </p:txBody>
        </p:sp>
      </p:grpSp>
      <p:cxnSp>
        <p:nvCxnSpPr>
          <p:cNvPr id="50" name="直接连接符 49"/>
          <p:cNvCxnSpPr/>
          <p:nvPr/>
        </p:nvCxnSpPr>
        <p:spPr>
          <a:xfrm>
            <a:off x="3999506" y="3627404"/>
            <a:ext cx="615541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157143" y="292272"/>
            <a:ext cx="2818400"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p:txBody>
      </p:sp>
      <p:sp>
        <p:nvSpPr>
          <p:cNvPr id="32" name="文本框 31"/>
          <p:cNvSpPr txBox="1"/>
          <p:nvPr/>
        </p:nvSpPr>
        <p:spPr>
          <a:xfrm>
            <a:off x="-107415" y="90825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7" name="组合 6"/>
          <p:cNvGrpSpPr/>
          <p:nvPr/>
        </p:nvGrpSpPr>
        <p:grpSpPr>
          <a:xfrm>
            <a:off x="4900176" y="1374396"/>
            <a:ext cx="6493538" cy="4944962"/>
            <a:chOff x="4435719" y="1092923"/>
            <a:chExt cx="6965948" cy="5304712"/>
          </a:xfrm>
        </p:grpSpPr>
        <p:sp>
          <p:nvSpPr>
            <p:cNvPr id="61" name="椭圆 26"/>
            <p:cNvSpPr/>
            <p:nvPr/>
          </p:nvSpPr>
          <p:spPr>
            <a:xfrm>
              <a:off x="4435719" y="2948789"/>
              <a:ext cx="2195386" cy="2192975"/>
            </a:xfrm>
            <a:prstGeom prst="ellipse">
              <a:avLst/>
            </a:prstGeom>
            <a:solidFill>
              <a:srgbClr val="3BB7A8"/>
            </a:solidFill>
            <a:ln w="25400" cap="flat" cmpd="sng" algn="ctr">
              <a:solidFill>
                <a:srgbClr val="3BB7A8"/>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2" name="椭圆 27"/>
            <p:cNvSpPr/>
            <p:nvPr/>
          </p:nvSpPr>
          <p:spPr>
            <a:xfrm>
              <a:off x="4526539" y="2937258"/>
              <a:ext cx="2104566" cy="2227567"/>
            </a:xfrm>
            <a:prstGeom prst="ellipse">
              <a:avLst/>
            </a:prstGeom>
            <a:solidFill>
              <a:srgbClr val="3BB7A8"/>
            </a:solidFill>
            <a:ln w="25400" cap="flat" cmpd="sng" algn="ctr">
              <a:solidFill>
                <a:srgbClr val="3BB7A8"/>
              </a:solid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3" name="椭圆 28"/>
            <p:cNvSpPr/>
            <p:nvPr/>
          </p:nvSpPr>
          <p:spPr>
            <a:xfrm>
              <a:off x="9247488" y="3635656"/>
              <a:ext cx="1754549" cy="1752622"/>
            </a:xfrm>
            <a:prstGeom prst="ellipse">
              <a:avLst/>
            </a:prstGeom>
            <a:solidFill>
              <a:srgbClr val="3BB7A8"/>
            </a:solidFill>
            <a:ln w="25400" cap="flat" cmpd="sng" algn="ctr">
              <a:solidFill>
                <a:srgbClr val="3BB7A8"/>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4" name="椭圆 29"/>
            <p:cNvSpPr/>
            <p:nvPr/>
          </p:nvSpPr>
          <p:spPr>
            <a:xfrm>
              <a:off x="9257239" y="3658717"/>
              <a:ext cx="1781222" cy="1880991"/>
            </a:xfrm>
            <a:prstGeom prst="ellipse">
              <a:avLst/>
            </a:prstGeom>
            <a:solidFill>
              <a:srgbClr val="3BB7A8"/>
            </a:solidFill>
            <a:ln w="25400" cap="flat" cmpd="sng" algn="ctr">
              <a:solidFill>
                <a:srgbClr val="3BB7A8"/>
              </a:solid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5" name="椭圆 30"/>
            <p:cNvSpPr/>
            <p:nvPr/>
          </p:nvSpPr>
          <p:spPr>
            <a:xfrm>
              <a:off x="6812744" y="1092923"/>
              <a:ext cx="2925003" cy="2921790"/>
            </a:xfrm>
            <a:prstGeom prst="ellipse">
              <a:avLst/>
            </a:prstGeom>
            <a:solidFill>
              <a:srgbClr val="3BB7A8"/>
            </a:solidFill>
            <a:ln w="25400" cap="flat" cmpd="sng" algn="ctr">
              <a:solidFill>
                <a:srgbClr val="3BB7A8"/>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7" name="椭圆 31"/>
            <p:cNvSpPr/>
            <p:nvPr/>
          </p:nvSpPr>
          <p:spPr>
            <a:xfrm>
              <a:off x="7020530" y="4207682"/>
              <a:ext cx="2075433" cy="2073153"/>
            </a:xfrm>
            <a:prstGeom prst="ellipse">
              <a:avLst/>
            </a:prstGeom>
            <a:solidFill>
              <a:srgbClr val="3BB7A8"/>
            </a:solidFill>
            <a:ln w="25400" cap="flat" cmpd="sng" algn="ctr">
              <a:solidFill>
                <a:srgbClr val="3BB7A8"/>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8" name="椭圆 32"/>
            <p:cNvSpPr/>
            <p:nvPr/>
          </p:nvSpPr>
          <p:spPr>
            <a:xfrm>
              <a:off x="7117714" y="1307660"/>
              <a:ext cx="2671215" cy="2820834"/>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9" name="矩形 4"/>
            <p:cNvSpPr/>
            <p:nvPr/>
          </p:nvSpPr>
          <p:spPr>
            <a:xfrm rot="19694411">
              <a:off x="4463814" y="1980244"/>
              <a:ext cx="5303607" cy="258673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path path="circle">
                <a:fillToRect r="100000" b="100000"/>
              </a:path>
              <a:tileRect l="-100000" t="-100000"/>
            </a:gra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0" name="椭圆 34"/>
            <p:cNvSpPr/>
            <p:nvPr/>
          </p:nvSpPr>
          <p:spPr>
            <a:xfrm>
              <a:off x="6985899" y="1257829"/>
              <a:ext cx="2563672" cy="2590447"/>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1" name="矩形 4"/>
            <p:cNvSpPr/>
            <p:nvPr/>
          </p:nvSpPr>
          <p:spPr>
            <a:xfrm rot="13415964">
              <a:off x="6836436" y="2242433"/>
              <a:ext cx="4565231" cy="2226604"/>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path path="circle">
                <a:fillToRect r="100000" b="100000"/>
              </a:path>
              <a:tileRect l="-100000" t="-100000"/>
            </a:gra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2" name="椭圆 36"/>
            <p:cNvSpPr/>
            <p:nvPr/>
          </p:nvSpPr>
          <p:spPr>
            <a:xfrm>
              <a:off x="9293662" y="3724492"/>
              <a:ext cx="1619314" cy="1571413"/>
            </a:xfrm>
            <a:prstGeom prst="ellipse">
              <a:avLst/>
            </a:prstGeom>
            <a:gradFill flip="none" rotWithShape="1">
              <a:gsLst>
                <a:gs pos="33000">
                  <a:sysClr val="window" lastClr="FFFFFF">
                    <a:lumMod val="75000"/>
                    <a:shade val="30000"/>
                    <a:satMod val="115000"/>
                  </a:sysClr>
                </a:gs>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3" name="椭圆 37"/>
            <p:cNvSpPr/>
            <p:nvPr/>
          </p:nvSpPr>
          <p:spPr>
            <a:xfrm>
              <a:off x="6972825" y="4288399"/>
              <a:ext cx="2146225" cy="2109236"/>
            </a:xfrm>
            <a:prstGeom prst="ellipse">
              <a:avLst/>
            </a:prstGeom>
            <a:solidFill>
              <a:srgbClr val="3BB7A8"/>
            </a:solidFill>
            <a:ln w="25400" cap="flat" cmpd="sng" algn="ctr">
              <a:solidFill>
                <a:srgbClr val="3BB7A8"/>
              </a:solid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4" name="矩形 4"/>
            <p:cNvSpPr/>
            <p:nvPr/>
          </p:nvSpPr>
          <p:spPr>
            <a:xfrm rot="9397107">
              <a:off x="7077301" y="3958427"/>
              <a:ext cx="3705024" cy="180705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gradFill flip="none" rotWithShape="1">
              <a:gsLst>
                <a:gs pos="0">
                  <a:srgbClr val="E6E6E6"/>
                </a:gs>
                <a:gs pos="100000">
                  <a:sysClr val="window" lastClr="FFFFFF"/>
                </a:gs>
              </a:gsLst>
              <a:lin ang="13500000" scaled="1"/>
              <a:tileRect/>
            </a:gra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100" name="文本框 99"/>
            <p:cNvSpPr txBox="1"/>
            <p:nvPr/>
          </p:nvSpPr>
          <p:spPr>
            <a:xfrm>
              <a:off x="7358640" y="2106878"/>
              <a:ext cx="1822876" cy="66455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4" name="文本框 103"/>
            <p:cNvSpPr txBox="1"/>
            <p:nvPr/>
          </p:nvSpPr>
          <p:spPr>
            <a:xfrm>
              <a:off x="7672834" y="1873918"/>
              <a:ext cx="1194487" cy="29458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08" name="文本框 107"/>
            <p:cNvSpPr txBox="1"/>
            <p:nvPr/>
          </p:nvSpPr>
          <p:spPr>
            <a:xfrm>
              <a:off x="7233762" y="5086768"/>
              <a:ext cx="1675028"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p>
          </p:txBody>
        </p:sp>
        <p:sp>
          <p:nvSpPr>
            <p:cNvPr id="112" name="文本框 111"/>
            <p:cNvSpPr txBox="1"/>
            <p:nvPr/>
          </p:nvSpPr>
          <p:spPr>
            <a:xfrm>
              <a:off x="7474032" y="4853808"/>
              <a:ext cx="1194487" cy="29458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13" name="文本框 112"/>
            <p:cNvSpPr txBox="1"/>
            <p:nvPr/>
          </p:nvSpPr>
          <p:spPr>
            <a:xfrm>
              <a:off x="4721517" y="3878279"/>
              <a:ext cx="1724850"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p>
          </p:txBody>
        </p:sp>
        <p:sp>
          <p:nvSpPr>
            <p:cNvPr id="114" name="文本框 113"/>
            <p:cNvSpPr txBox="1"/>
            <p:nvPr/>
          </p:nvSpPr>
          <p:spPr>
            <a:xfrm>
              <a:off x="4986699" y="3645320"/>
              <a:ext cx="1194487" cy="29458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39" name="文本框 138"/>
            <p:cNvSpPr txBox="1"/>
            <p:nvPr/>
          </p:nvSpPr>
          <p:spPr>
            <a:xfrm>
              <a:off x="9518845" y="4289997"/>
              <a:ext cx="1194488" cy="68290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a:t>
              </a:r>
            </a:p>
          </p:txBody>
        </p:sp>
        <p:sp>
          <p:nvSpPr>
            <p:cNvPr id="140" name="文本框 139"/>
            <p:cNvSpPr txBox="1"/>
            <p:nvPr/>
          </p:nvSpPr>
          <p:spPr>
            <a:xfrm>
              <a:off x="9518846" y="4057037"/>
              <a:ext cx="1194487" cy="294586"/>
            </a:xfrm>
            <a:prstGeom prst="rect">
              <a:avLst/>
            </a:prstGeom>
            <a:noFill/>
          </p:spPr>
          <p:txBody>
            <a:bodyPr wrap="square" rtlCol="0">
              <a:spAutoFit/>
            </a:body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grpSp>
      <p:sp>
        <p:nvSpPr>
          <p:cNvPr id="144" name="文本框 143"/>
          <p:cNvSpPr txBox="1"/>
          <p:nvPr/>
        </p:nvSpPr>
        <p:spPr>
          <a:xfrm>
            <a:off x="1001536" y="2433289"/>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145" name="文本框 144"/>
          <p:cNvSpPr txBox="1"/>
          <p:nvPr/>
        </p:nvSpPr>
        <p:spPr>
          <a:xfrm>
            <a:off x="1028725" y="212459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146" name="TextBox 38"/>
          <p:cNvSpPr txBox="1"/>
          <p:nvPr/>
        </p:nvSpPr>
        <p:spPr>
          <a:xfrm>
            <a:off x="1088326" y="3604446"/>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7" name="文本框 146"/>
          <p:cNvSpPr txBox="1"/>
          <p:nvPr/>
        </p:nvSpPr>
        <p:spPr>
          <a:xfrm>
            <a:off x="1001536" y="4558733"/>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6601611" y="1502160"/>
            <a:ext cx="3853680" cy="385368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47307" y="2266712"/>
            <a:ext cx="1162288" cy="1162288"/>
          </a:xfrm>
          <a:prstGeom prst="ellipse">
            <a:avLst/>
          </a:prstGeom>
          <a:noFill/>
          <a:ln w="38100">
            <a:solidFill>
              <a:srgbClr val="3BB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947307" y="2340024"/>
            <a:ext cx="1153886" cy="1015663"/>
          </a:xfrm>
          <a:prstGeom prst="rect">
            <a:avLst/>
          </a:prstGeom>
          <a:noFill/>
        </p:spPr>
        <p:txBody>
          <a:bodyPr wrap="square" rtlCol="0">
            <a:spAutoFit/>
          </a:bodyPr>
          <a:lstStyle/>
          <a:p>
            <a:pPr algn="ctr"/>
            <a:r>
              <a:rPr lang="en-US" altLang="zh-CN" sz="6000" dirty="0">
                <a:ln w="28575">
                  <a:noFill/>
                </a:ln>
                <a:solidFill>
                  <a:srgbClr val="3BB7A8"/>
                </a:solidFill>
                <a:latin typeface="微软雅黑" panose="020B0503020204020204" pitchFamily="34" charset="-122"/>
                <a:ea typeface="微软雅黑" panose="020B0503020204020204" pitchFamily="34" charset="-122"/>
              </a:rPr>
              <a:t>03</a:t>
            </a:r>
            <a:endParaRPr lang="zh-CN" altLang="en-US" sz="6000" dirty="0">
              <a:ln w="28575">
                <a:noFill/>
              </a:ln>
              <a:solidFill>
                <a:srgbClr val="3BB7A8"/>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048486" y="3595983"/>
            <a:ext cx="4959929" cy="461665"/>
          </a:xfrm>
          <a:prstGeom prst="rect">
            <a:avLst/>
          </a:prstGeom>
          <a:noFill/>
        </p:spPr>
        <p:txBody>
          <a:bodyPr wrap="square" rtlCol="0">
            <a:spAutoFit/>
          </a:bodyPr>
          <a:lstStyle/>
          <a:p>
            <a:pPr algn="ctr"/>
            <a:r>
              <a:rPr lang="zh-CN" altLang="en-US" sz="2400" b="1" dirty="0">
                <a:solidFill>
                  <a:srgbClr val="3BB7A8"/>
                </a:solidFill>
                <a:latin typeface="微软雅黑" panose="020B0503020204020204" pitchFamily="34" charset="-122"/>
                <a:ea typeface="微软雅黑" panose="020B0503020204020204" pitchFamily="34" charset="-122"/>
              </a:rPr>
              <a:t>课题研究的进展</a:t>
            </a:r>
            <a:endParaRPr lang="en-US" altLang="zh-CN" sz="2400" b="1" dirty="0">
              <a:solidFill>
                <a:srgbClr val="3BB7A8"/>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017397" y="4009444"/>
            <a:ext cx="5022106" cy="369332"/>
          </a:xfrm>
          <a:prstGeom prst="snip1Rect">
            <a:avLst>
              <a:gd name="adj" fmla="val 0"/>
            </a:avLst>
          </a:prstGeom>
          <a:noFill/>
          <a:ln w="28575">
            <a:noFill/>
          </a:ln>
        </p:spPr>
        <p:txBody>
          <a:bodyPr wrap="square" rtlCol="0">
            <a:spAutoFit/>
          </a:bodyPr>
          <a:lstStyle/>
          <a:p>
            <a:pPr algn="ctr"/>
            <a:r>
              <a:rPr lang="en-US" altLang="zh-CN" dirty="0">
                <a:solidFill>
                  <a:srgbClr val="3BB7A8"/>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rgbClr val="3BB7A8"/>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13"/>
          <p:cNvSpPr>
            <a:spLocks noEditPoints="1"/>
          </p:cNvSpPr>
          <p:nvPr/>
        </p:nvSpPr>
        <p:spPr bwMode="auto">
          <a:xfrm>
            <a:off x="1198176" y="2099996"/>
            <a:ext cx="2698350" cy="2698350"/>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311552" y="299914"/>
            <a:ext cx="2125903"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0" y="907482"/>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6" name="空心弧 3"/>
          <p:cNvSpPr/>
          <p:nvPr/>
        </p:nvSpPr>
        <p:spPr>
          <a:xfrm rot="10860000">
            <a:off x="2799133" y="4164494"/>
            <a:ext cx="2048118" cy="2048118"/>
          </a:xfrm>
          <a:prstGeom prst="blockArc">
            <a:avLst>
              <a:gd name="adj1" fmla="val 10745128"/>
              <a:gd name="adj2" fmla="val 21536034"/>
              <a:gd name="adj3" fmla="val 29560"/>
            </a:avLst>
          </a:pr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矩形 4"/>
          <p:cNvSpPr/>
          <p:nvPr/>
        </p:nvSpPr>
        <p:spPr>
          <a:xfrm rot="5400000">
            <a:off x="2580425" y="4375338"/>
            <a:ext cx="1040959" cy="60286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5"/>
          <p:cNvSpPr/>
          <p:nvPr/>
        </p:nvSpPr>
        <p:spPr>
          <a:xfrm rot="5400000">
            <a:off x="4023795" y="4373064"/>
            <a:ext cx="1040959" cy="60741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空心弧 10"/>
          <p:cNvSpPr/>
          <p:nvPr/>
        </p:nvSpPr>
        <p:spPr>
          <a:xfrm rot="60000">
            <a:off x="4241303" y="1616745"/>
            <a:ext cx="2048118" cy="2048118"/>
          </a:xfrm>
          <a:prstGeom prst="blockArc">
            <a:avLst>
              <a:gd name="adj1" fmla="val 10745128"/>
              <a:gd name="adj2" fmla="val 21536034"/>
              <a:gd name="adj3" fmla="val 29560"/>
            </a:avLst>
          </a:pr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endParaRPr>
          </a:p>
        </p:txBody>
      </p:sp>
      <p:sp>
        <p:nvSpPr>
          <p:cNvPr id="40" name="矩形 11"/>
          <p:cNvSpPr/>
          <p:nvPr/>
        </p:nvSpPr>
        <p:spPr>
          <a:xfrm rot="16200000">
            <a:off x="5467171" y="2851151"/>
            <a:ext cx="1040959" cy="60286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1" name="矩形 12"/>
          <p:cNvSpPr/>
          <p:nvPr/>
        </p:nvSpPr>
        <p:spPr>
          <a:xfrm rot="16200000">
            <a:off x="4023801" y="2848877"/>
            <a:ext cx="1040959" cy="60741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2" name="空心弧 16"/>
          <p:cNvSpPr/>
          <p:nvPr/>
        </p:nvSpPr>
        <p:spPr>
          <a:xfrm rot="10860000">
            <a:off x="5686216" y="4164494"/>
            <a:ext cx="2048118" cy="2048118"/>
          </a:xfrm>
          <a:prstGeom prst="blockArc">
            <a:avLst>
              <a:gd name="adj1" fmla="val 10745128"/>
              <a:gd name="adj2" fmla="val 21536034"/>
              <a:gd name="adj3" fmla="val 29560"/>
            </a:avLst>
          </a:pr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矩形 17"/>
          <p:cNvSpPr/>
          <p:nvPr/>
        </p:nvSpPr>
        <p:spPr>
          <a:xfrm rot="5400000">
            <a:off x="5467508" y="4375338"/>
            <a:ext cx="1040959" cy="60286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18"/>
          <p:cNvSpPr/>
          <p:nvPr/>
        </p:nvSpPr>
        <p:spPr>
          <a:xfrm rot="5400000">
            <a:off x="6910878" y="4373064"/>
            <a:ext cx="1040959" cy="60741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空心弧 20"/>
          <p:cNvSpPr/>
          <p:nvPr/>
        </p:nvSpPr>
        <p:spPr>
          <a:xfrm rot="60000">
            <a:off x="7128380" y="1616745"/>
            <a:ext cx="2048118" cy="2048118"/>
          </a:xfrm>
          <a:prstGeom prst="blockArc">
            <a:avLst>
              <a:gd name="adj1" fmla="val 10745128"/>
              <a:gd name="adj2" fmla="val 21536034"/>
              <a:gd name="adj3" fmla="val 29560"/>
            </a:avLst>
          </a:pr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tx1"/>
              </a:solidFill>
            </a:endParaRPr>
          </a:p>
        </p:txBody>
      </p:sp>
      <p:sp>
        <p:nvSpPr>
          <p:cNvPr id="46" name="矩形 21"/>
          <p:cNvSpPr/>
          <p:nvPr/>
        </p:nvSpPr>
        <p:spPr>
          <a:xfrm rot="16200000">
            <a:off x="8354248" y="2851151"/>
            <a:ext cx="1040959" cy="60286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7" name="矩形 22"/>
          <p:cNvSpPr/>
          <p:nvPr/>
        </p:nvSpPr>
        <p:spPr>
          <a:xfrm rot="16200000">
            <a:off x="6910878" y="2848877"/>
            <a:ext cx="1040959" cy="60741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8" name="矩形 23"/>
          <p:cNvSpPr/>
          <p:nvPr/>
        </p:nvSpPr>
        <p:spPr>
          <a:xfrm>
            <a:off x="1508148" y="3673064"/>
            <a:ext cx="9144000" cy="483227"/>
          </a:xfrm>
          <a:prstGeom prst="rect">
            <a:avLst/>
          </a:prstGeom>
          <a:solidFill>
            <a:schemeClr val="bg1">
              <a:lumMod val="85000"/>
            </a:schemeClr>
          </a:solidFill>
          <a:ln>
            <a:noFill/>
          </a:ln>
          <a:effectLst>
            <a:outerShdw blurRad="292100" sx="102000" sy="102000" algn="ctr" rotWithShape="0">
              <a:prstClr val="black">
                <a:alpha val="6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15"/>
          <p:cNvSpPr txBox="1"/>
          <p:nvPr/>
        </p:nvSpPr>
        <p:spPr>
          <a:xfrm>
            <a:off x="3474383" y="3580228"/>
            <a:ext cx="697627" cy="646331"/>
          </a:xfrm>
          <a:prstGeom prst="rect">
            <a:avLst/>
          </a:prstGeom>
          <a:noFill/>
        </p:spPr>
        <p:txBody>
          <a:bodyPr wrap="none" rtlCol="0">
            <a:spAutoFit/>
          </a:bodyPr>
          <a:lstStyle/>
          <a:p>
            <a:r>
              <a:rPr lang="en-US" altLang="zh-CN" sz="36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01</a:t>
            </a:r>
            <a:endParaRPr lang="zh-CN" altLang="en-US" sz="9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0" name="TextBox 16"/>
          <p:cNvSpPr txBox="1"/>
          <p:nvPr/>
        </p:nvSpPr>
        <p:spPr>
          <a:xfrm>
            <a:off x="3464211" y="4160529"/>
            <a:ext cx="788036" cy="307777"/>
          </a:xfrm>
          <a:prstGeom prst="rect">
            <a:avLst/>
          </a:prstGeom>
          <a:noFill/>
        </p:spPr>
        <p:txBody>
          <a:bodyPr wrap="none" rtlCol="0">
            <a:spAutoFit/>
          </a:bodyPr>
          <a:lstStyle/>
          <a:p>
            <a:r>
              <a:rPr lang="en-US" altLang="zh-CN" sz="1400">
                <a:solidFill>
                  <a:schemeClr val="tx1">
                    <a:lumMod val="75000"/>
                    <a:lumOff val="25000"/>
                  </a:schemeClr>
                </a:solidFill>
              </a:rPr>
              <a:t>Creative</a:t>
            </a:r>
            <a:endParaRPr lang="zh-CN" altLang="en-US" sz="1400" dirty="0">
              <a:solidFill>
                <a:schemeClr val="tx1">
                  <a:lumMod val="75000"/>
                  <a:lumOff val="25000"/>
                </a:schemeClr>
              </a:solidFill>
            </a:endParaRPr>
          </a:p>
        </p:txBody>
      </p:sp>
      <p:sp>
        <p:nvSpPr>
          <p:cNvPr id="51" name="TextBox 17"/>
          <p:cNvSpPr txBox="1"/>
          <p:nvPr/>
        </p:nvSpPr>
        <p:spPr>
          <a:xfrm>
            <a:off x="4916548" y="3580228"/>
            <a:ext cx="697627" cy="646331"/>
          </a:xfrm>
          <a:prstGeom prst="rect">
            <a:avLst/>
          </a:prstGeom>
          <a:noFill/>
        </p:spPr>
        <p:txBody>
          <a:bodyPr wrap="none" rtlCol="0">
            <a:spAutoFit/>
          </a:bodyPr>
          <a:lstStyle/>
          <a:p>
            <a:r>
              <a:rPr lang="en-US" altLang="zh-CN" sz="36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02</a:t>
            </a:r>
            <a:endParaRPr lang="zh-CN" altLang="en-US" sz="9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2" name="TextBox 18"/>
          <p:cNvSpPr txBox="1"/>
          <p:nvPr/>
        </p:nvSpPr>
        <p:spPr>
          <a:xfrm>
            <a:off x="4885674" y="3346147"/>
            <a:ext cx="788036" cy="307777"/>
          </a:xfrm>
          <a:prstGeom prst="rect">
            <a:avLst/>
          </a:prstGeom>
          <a:noFill/>
        </p:spPr>
        <p:txBody>
          <a:bodyPr wrap="none" rtlCol="0">
            <a:spAutoFit/>
          </a:bodyPr>
          <a:lstStyle/>
          <a:p>
            <a:r>
              <a:rPr lang="en-US" altLang="zh-CN" sz="1400">
                <a:solidFill>
                  <a:schemeClr val="tx1">
                    <a:lumMod val="75000"/>
                    <a:lumOff val="25000"/>
                  </a:schemeClr>
                </a:solidFill>
              </a:rPr>
              <a:t>Creative</a:t>
            </a:r>
            <a:endParaRPr lang="zh-CN" altLang="en-US" sz="1400" dirty="0">
              <a:solidFill>
                <a:schemeClr val="tx1">
                  <a:lumMod val="75000"/>
                  <a:lumOff val="25000"/>
                </a:schemeClr>
              </a:solidFill>
            </a:endParaRPr>
          </a:p>
        </p:txBody>
      </p:sp>
      <p:sp>
        <p:nvSpPr>
          <p:cNvPr id="53" name="TextBox 19"/>
          <p:cNvSpPr txBox="1"/>
          <p:nvPr/>
        </p:nvSpPr>
        <p:spPr>
          <a:xfrm>
            <a:off x="7803625" y="3580228"/>
            <a:ext cx="697627" cy="646331"/>
          </a:xfrm>
          <a:prstGeom prst="rect">
            <a:avLst/>
          </a:prstGeom>
          <a:noFill/>
        </p:spPr>
        <p:txBody>
          <a:bodyPr wrap="none" rtlCol="0">
            <a:spAutoFit/>
          </a:bodyPr>
          <a:lstStyle/>
          <a:p>
            <a:r>
              <a:rPr lang="en-US" altLang="zh-CN" sz="36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04</a:t>
            </a:r>
            <a:endParaRPr lang="zh-CN" altLang="en-US" sz="9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4" name="TextBox 20"/>
          <p:cNvSpPr txBox="1"/>
          <p:nvPr/>
        </p:nvSpPr>
        <p:spPr>
          <a:xfrm>
            <a:off x="7772751" y="3346147"/>
            <a:ext cx="788036" cy="307777"/>
          </a:xfrm>
          <a:prstGeom prst="rect">
            <a:avLst/>
          </a:prstGeom>
          <a:noFill/>
        </p:spPr>
        <p:txBody>
          <a:bodyPr wrap="none" rtlCol="0">
            <a:spAutoFit/>
          </a:bodyPr>
          <a:lstStyle/>
          <a:p>
            <a:r>
              <a:rPr lang="en-US" altLang="zh-CN" sz="1400">
                <a:solidFill>
                  <a:schemeClr val="tx1">
                    <a:lumMod val="75000"/>
                    <a:lumOff val="25000"/>
                  </a:schemeClr>
                </a:solidFill>
              </a:rPr>
              <a:t>Creative</a:t>
            </a:r>
            <a:endParaRPr lang="zh-CN" altLang="en-US" sz="1400" dirty="0">
              <a:solidFill>
                <a:schemeClr val="tx1">
                  <a:lumMod val="75000"/>
                  <a:lumOff val="25000"/>
                </a:schemeClr>
              </a:solidFill>
            </a:endParaRPr>
          </a:p>
        </p:txBody>
      </p:sp>
      <p:sp>
        <p:nvSpPr>
          <p:cNvPr id="55" name="TextBox 21"/>
          <p:cNvSpPr txBox="1"/>
          <p:nvPr/>
        </p:nvSpPr>
        <p:spPr>
          <a:xfrm>
            <a:off x="6332657" y="3580228"/>
            <a:ext cx="697627" cy="646331"/>
          </a:xfrm>
          <a:prstGeom prst="rect">
            <a:avLst/>
          </a:prstGeom>
          <a:noFill/>
        </p:spPr>
        <p:txBody>
          <a:bodyPr wrap="none" rtlCol="0">
            <a:spAutoFit/>
          </a:bodyPr>
          <a:lstStyle/>
          <a:p>
            <a:r>
              <a:rPr lang="en-US" altLang="zh-CN" sz="36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03</a:t>
            </a:r>
            <a:endParaRPr lang="zh-CN" altLang="en-US" sz="9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6" name="TextBox 22"/>
          <p:cNvSpPr txBox="1"/>
          <p:nvPr/>
        </p:nvSpPr>
        <p:spPr>
          <a:xfrm>
            <a:off x="6322484" y="4160529"/>
            <a:ext cx="788036" cy="307777"/>
          </a:xfrm>
          <a:prstGeom prst="rect">
            <a:avLst/>
          </a:prstGeom>
          <a:noFill/>
        </p:spPr>
        <p:txBody>
          <a:bodyPr wrap="none" rtlCol="0">
            <a:spAutoFit/>
          </a:bodyPr>
          <a:lstStyle/>
          <a:p>
            <a:r>
              <a:rPr lang="en-US" altLang="zh-CN" sz="1400">
                <a:solidFill>
                  <a:schemeClr val="tx1">
                    <a:lumMod val="75000"/>
                    <a:lumOff val="25000"/>
                  </a:schemeClr>
                </a:solidFill>
              </a:rPr>
              <a:t>Creative</a:t>
            </a:r>
            <a:endParaRPr lang="zh-CN" altLang="en-US" sz="1400" dirty="0">
              <a:solidFill>
                <a:schemeClr val="tx1">
                  <a:lumMod val="75000"/>
                  <a:lumOff val="25000"/>
                </a:schemeClr>
              </a:solidFill>
            </a:endParaRPr>
          </a:p>
        </p:txBody>
      </p:sp>
      <p:sp>
        <p:nvSpPr>
          <p:cNvPr id="57" name="Freeform 164"/>
          <p:cNvSpPr>
            <a:spLocks noEditPoints="1"/>
          </p:cNvSpPr>
          <p:nvPr/>
        </p:nvSpPr>
        <p:spPr bwMode="black">
          <a:xfrm>
            <a:off x="3566510" y="4841470"/>
            <a:ext cx="513373" cy="71155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tx1">
              <a:lumMod val="85000"/>
              <a:lumOff val="15000"/>
            </a:schemeClr>
          </a:solidFill>
          <a:ln>
            <a:noFill/>
          </a:ln>
        </p:spPr>
        <p:txBody>
          <a:bodyPr vert="horz" wrap="square" lIns="91440" tIns="45720" rIns="91440" bIns="45720" numCol="1" anchor="t" anchorCtr="0" compatLnSpc="1"/>
          <a:lstStyle/>
          <a:p>
            <a:pPr defTabSz="913765"/>
            <a:endParaRPr lang="en-US" sz="1800">
              <a:solidFill>
                <a:srgbClr val="292929"/>
              </a:solidFill>
            </a:endParaRPr>
          </a:p>
        </p:txBody>
      </p:sp>
      <p:grpSp>
        <p:nvGrpSpPr>
          <p:cNvPr id="58" name="组合 36"/>
          <p:cNvGrpSpPr/>
          <p:nvPr/>
        </p:nvGrpSpPr>
        <p:grpSpPr>
          <a:xfrm>
            <a:off x="4994824" y="2356092"/>
            <a:ext cx="541064" cy="440065"/>
            <a:chOff x="1075737" y="1609572"/>
            <a:chExt cx="541064" cy="440065"/>
          </a:xfrm>
          <a:solidFill>
            <a:schemeClr val="bg1">
              <a:lumMod val="50000"/>
            </a:schemeClr>
          </a:solidFill>
        </p:grpSpPr>
        <p:sp>
          <p:nvSpPr>
            <p:cNvPr id="5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sz="1200"/>
            </a:p>
          </p:txBody>
        </p:sp>
        <p:sp>
          <p:nvSpPr>
            <p:cNvPr id="6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sz="1200"/>
            </a:p>
          </p:txBody>
        </p:sp>
      </p:grpSp>
      <p:pic>
        <p:nvPicPr>
          <p:cNvPr id="66" name="Picture 3" descr="C:\Users\HOWARDY.REDMOND\AppData\Local\Microsoft\Windows\Temporary Internet Files\Content.IE5\5W4A3OMT\MC900351855[1].wmf"/>
          <p:cNvPicPr>
            <a:picLocks noChangeAspect="1" noChangeArrowheads="1"/>
          </p:cNvPicPr>
          <p:nvPr/>
        </p:nvPicPr>
        <p:blipFill>
          <a:blip r:embed="rId3" cstate="print">
            <a:duotone>
              <a:schemeClr val="bg2">
                <a:shade val="45000"/>
                <a:satMod val="135000"/>
              </a:schemeClr>
              <a:prstClr val="white"/>
            </a:duotone>
            <a:lum bright="-40000" contrast="-40000"/>
            <a:extLst>
              <a:ext uri="{28A0092B-C50C-407E-A947-70E740481C1C}">
                <a14:useLocalDpi xmlns:a14="http://schemas.microsoft.com/office/drawing/2010/main" xmlns="" val="0"/>
              </a:ext>
            </a:extLst>
          </a:blip>
          <a:srcRect/>
          <a:stretch>
            <a:fillRect/>
          </a:stretch>
        </p:blipFill>
        <p:spPr bwMode="auto">
          <a:xfrm>
            <a:off x="6490956" y="4867997"/>
            <a:ext cx="453288" cy="552947"/>
          </a:xfrm>
          <a:prstGeom prst="rect">
            <a:avLst/>
          </a:prstGeom>
          <a:solidFill>
            <a:schemeClr val="bg1">
              <a:lumMod val="95000"/>
            </a:schemeClr>
          </a:solidFill>
        </p:spPr>
      </p:pic>
      <p:pic>
        <p:nvPicPr>
          <p:cNvPr id="75" name="Picture 5" descr="\\MAGNUM\Projects\Microsoft\Cloud Power FY12\Design\ICONS_PNG\Increase.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7671345" y="2181249"/>
            <a:ext cx="901942" cy="901708"/>
          </a:xfrm>
          <a:prstGeom prst="rect">
            <a:avLst/>
          </a:prstGeom>
          <a:noFill/>
        </p:spPr>
      </p:pic>
      <p:sp>
        <p:nvSpPr>
          <p:cNvPr id="76" name="矩形 41"/>
          <p:cNvSpPr/>
          <p:nvPr/>
        </p:nvSpPr>
        <p:spPr>
          <a:xfrm>
            <a:off x="3396168" y="5740465"/>
            <a:ext cx="548099" cy="369332"/>
          </a:xfrm>
          <a:prstGeom prst="rect">
            <a:avLst/>
          </a:prstGeom>
        </p:spPr>
        <p:txBody>
          <a:bodyPr wrap="none">
            <a:spAutoFit/>
          </a:bodyPr>
          <a:lstStyle/>
          <a:p>
            <a:r>
              <a:rPr lang="en-US" altLang="zh-CN" dirty="0">
                <a:solidFill>
                  <a:schemeClr val="bg1"/>
                </a:solidFill>
              </a:rPr>
              <a:t>text</a:t>
            </a:r>
          </a:p>
        </p:txBody>
      </p:sp>
      <p:sp>
        <p:nvSpPr>
          <p:cNvPr id="77" name="矩形 42"/>
          <p:cNvSpPr/>
          <p:nvPr/>
        </p:nvSpPr>
        <p:spPr>
          <a:xfrm>
            <a:off x="4946324" y="1750148"/>
            <a:ext cx="548099" cy="369332"/>
          </a:xfrm>
          <a:prstGeom prst="rect">
            <a:avLst/>
          </a:prstGeom>
        </p:spPr>
        <p:txBody>
          <a:bodyPr wrap="none">
            <a:spAutoFit/>
          </a:bodyPr>
          <a:lstStyle/>
          <a:p>
            <a:r>
              <a:rPr lang="en-US" altLang="zh-CN" dirty="0">
                <a:solidFill>
                  <a:schemeClr val="bg1"/>
                </a:solidFill>
              </a:rPr>
              <a:t>text</a:t>
            </a:r>
          </a:p>
        </p:txBody>
      </p:sp>
      <p:sp>
        <p:nvSpPr>
          <p:cNvPr id="78" name="矩形 43"/>
          <p:cNvSpPr/>
          <p:nvPr/>
        </p:nvSpPr>
        <p:spPr>
          <a:xfrm>
            <a:off x="6436225" y="5700475"/>
            <a:ext cx="548099" cy="369332"/>
          </a:xfrm>
          <a:prstGeom prst="rect">
            <a:avLst/>
          </a:prstGeom>
        </p:spPr>
        <p:txBody>
          <a:bodyPr wrap="none">
            <a:spAutoFit/>
          </a:bodyPr>
          <a:lstStyle/>
          <a:p>
            <a:r>
              <a:rPr lang="en-US" altLang="zh-CN" dirty="0">
                <a:solidFill>
                  <a:schemeClr val="bg1"/>
                </a:solidFill>
              </a:rPr>
              <a:t>text</a:t>
            </a:r>
          </a:p>
        </p:txBody>
      </p:sp>
      <p:sp>
        <p:nvSpPr>
          <p:cNvPr id="79" name="矩形 44"/>
          <p:cNvSpPr/>
          <p:nvPr/>
        </p:nvSpPr>
        <p:spPr>
          <a:xfrm>
            <a:off x="7869758" y="1708017"/>
            <a:ext cx="548099" cy="369332"/>
          </a:xfrm>
          <a:prstGeom prst="rect">
            <a:avLst/>
          </a:prstGeom>
        </p:spPr>
        <p:txBody>
          <a:bodyPr wrap="none">
            <a:spAutoFit/>
          </a:bodyPr>
          <a:lstStyle/>
          <a:p>
            <a:r>
              <a:rPr lang="en-US" altLang="zh-CN" dirty="0">
                <a:solidFill>
                  <a:schemeClr val="bg1"/>
                </a:solidFill>
              </a:rPr>
              <a:t>text</a:t>
            </a:r>
          </a:p>
        </p:txBody>
      </p:sp>
      <p:sp>
        <p:nvSpPr>
          <p:cNvPr id="82" name="文本框 81"/>
          <p:cNvSpPr txBox="1"/>
          <p:nvPr/>
        </p:nvSpPr>
        <p:spPr>
          <a:xfrm>
            <a:off x="1462136" y="1983279"/>
            <a:ext cx="2566936" cy="1456232"/>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容亮亮图文旗舰店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a:p>
            <a:pPr algn="just">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8052539" y="4533745"/>
            <a:ext cx="2566936" cy="124649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down)">
                                      <p:cBhvr>
                                        <p:cTn id="11" dur="500"/>
                                        <p:tgtEl>
                                          <p:spTgt spid="4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down)">
                                      <p:cBhvr>
                                        <p:cTn id="15" dur="500"/>
                                        <p:tgtEl>
                                          <p:spTgt spid="51"/>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down)">
                                      <p:cBhvr>
                                        <p:cTn id="19" dur="500"/>
                                        <p:tgtEl>
                                          <p:spTgt spid="55"/>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down)">
                                      <p:cBhvr>
                                        <p:cTn id="23" dur="500"/>
                                        <p:tgtEl>
                                          <p:spTgt spid="5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500"/>
                                        <p:tgtEl>
                                          <p:spTgt spid="3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down)">
                                      <p:cBhvr>
                                        <p:cTn id="39" dur="500"/>
                                        <p:tgtEl>
                                          <p:spTgt spid="4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up)">
                                      <p:cBhvr>
                                        <p:cTn id="47" dur="500"/>
                                        <p:tgtEl>
                                          <p:spTgt spid="40"/>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up)">
                                      <p:cBhvr>
                                        <p:cTn id="51" dur="500"/>
                                        <p:tgtEl>
                                          <p:spTgt spid="43"/>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500"/>
                                        <p:tgtEl>
                                          <p:spTgt spid="42"/>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down)">
                                      <p:cBhvr>
                                        <p:cTn id="59" dur="500"/>
                                        <p:tgtEl>
                                          <p:spTgt spid="44"/>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wipe(down)">
                                      <p:cBhvr>
                                        <p:cTn id="63" dur="500"/>
                                        <p:tgtEl>
                                          <p:spTgt spid="47"/>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left)">
                                      <p:cBhvr>
                                        <p:cTn id="67" dur="500"/>
                                        <p:tgtEl>
                                          <p:spTgt spid="45"/>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up)">
                                      <p:cBhvr>
                                        <p:cTn id="71" dur="500"/>
                                        <p:tgtEl>
                                          <p:spTgt spid="46"/>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left)">
                                      <p:cBhvr>
                                        <p:cTn id="75" dur="500"/>
                                        <p:tgtEl>
                                          <p:spTgt spid="7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wipe(down)">
                                      <p:cBhvr>
                                        <p:cTn id="79" dur="500"/>
                                        <p:tgtEl>
                                          <p:spTgt spid="57"/>
                                        </p:tgtEl>
                                      </p:cBhvr>
                                    </p:animEffect>
                                  </p:childTnLst>
                                </p:cTn>
                              </p:par>
                            </p:childTnLst>
                          </p:cTn>
                        </p:par>
                        <p:par>
                          <p:cTn id="80" fill="hold">
                            <p:stCondLst>
                              <p:cond delay="9500"/>
                            </p:stCondLst>
                            <p:childTnLst>
                              <p:par>
                                <p:cTn id="81" presetID="16" presetClass="entr" presetSubtype="21" fill="hold" grpId="0" nodeType="after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barn(inVertical)">
                                      <p:cBhvr>
                                        <p:cTn id="83" dur="500"/>
                                        <p:tgtEl>
                                          <p:spTgt spid="50"/>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wipe(left)">
                                      <p:cBhvr>
                                        <p:cTn id="87" dur="500"/>
                                        <p:tgtEl>
                                          <p:spTgt spid="77"/>
                                        </p:tgtEl>
                                      </p:cBhvr>
                                    </p:animEffect>
                                  </p:childTnLst>
                                </p:cTn>
                              </p:par>
                            </p:childTnLst>
                          </p:cTn>
                        </p:par>
                        <p:par>
                          <p:cTn id="88" fill="hold">
                            <p:stCondLst>
                              <p:cond delay="10500"/>
                            </p:stCondLst>
                            <p:childTnLst>
                              <p:par>
                                <p:cTn id="89" presetID="22" presetClass="entr" presetSubtype="4" fill="hold" nodeType="after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down)">
                                      <p:cBhvr>
                                        <p:cTn id="91" dur="500"/>
                                        <p:tgtEl>
                                          <p:spTgt spid="58"/>
                                        </p:tgtEl>
                                      </p:cBhvr>
                                    </p:animEffect>
                                  </p:childTnLst>
                                </p:cTn>
                              </p:par>
                            </p:childTnLst>
                          </p:cTn>
                        </p:par>
                        <p:par>
                          <p:cTn id="92" fill="hold">
                            <p:stCondLst>
                              <p:cond delay="11000"/>
                            </p:stCondLst>
                            <p:childTnLst>
                              <p:par>
                                <p:cTn id="93" presetID="16" presetClass="entr" presetSubtype="21" fill="hold" grpId="0" nodeType="after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barn(inVertical)">
                                      <p:cBhvr>
                                        <p:cTn id="95" dur="500"/>
                                        <p:tgtEl>
                                          <p:spTgt spid="52"/>
                                        </p:tgtEl>
                                      </p:cBhvr>
                                    </p:animEffect>
                                  </p:childTnLst>
                                </p:cTn>
                              </p:par>
                            </p:childTnLst>
                          </p:cTn>
                        </p:par>
                        <p:par>
                          <p:cTn id="96" fill="hold">
                            <p:stCondLst>
                              <p:cond delay="11500"/>
                            </p:stCondLst>
                            <p:childTnLst>
                              <p:par>
                                <p:cTn id="97" presetID="22" presetClass="entr" presetSubtype="8" fill="hold" grpId="0" nodeType="afterEffect">
                                  <p:stCondLst>
                                    <p:cond delay="0"/>
                                  </p:stCondLst>
                                  <p:childTnLst>
                                    <p:set>
                                      <p:cBhvr>
                                        <p:cTn id="98" dur="1" fill="hold">
                                          <p:stCondLst>
                                            <p:cond delay="0"/>
                                          </p:stCondLst>
                                        </p:cTn>
                                        <p:tgtEl>
                                          <p:spTgt spid="78"/>
                                        </p:tgtEl>
                                        <p:attrNameLst>
                                          <p:attrName>style.visibility</p:attrName>
                                        </p:attrNameLst>
                                      </p:cBhvr>
                                      <p:to>
                                        <p:strVal val="visible"/>
                                      </p:to>
                                    </p:set>
                                    <p:animEffect transition="in" filter="wipe(left)">
                                      <p:cBhvr>
                                        <p:cTn id="99" dur="500"/>
                                        <p:tgtEl>
                                          <p:spTgt spid="78"/>
                                        </p:tgtEl>
                                      </p:cBhvr>
                                    </p:animEffect>
                                  </p:childTnLst>
                                </p:cTn>
                              </p:par>
                            </p:childTnLst>
                          </p:cTn>
                        </p:par>
                        <p:par>
                          <p:cTn id="100" fill="hold">
                            <p:stCondLst>
                              <p:cond delay="12000"/>
                            </p:stCondLst>
                            <p:childTnLst>
                              <p:par>
                                <p:cTn id="101" presetID="22" presetClass="entr" presetSubtype="4" fill="hold" nodeType="after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wipe(down)">
                                      <p:cBhvr>
                                        <p:cTn id="103" dur="500"/>
                                        <p:tgtEl>
                                          <p:spTgt spid="66"/>
                                        </p:tgtEl>
                                      </p:cBhvr>
                                    </p:animEffect>
                                  </p:childTnLst>
                                </p:cTn>
                              </p:par>
                            </p:childTnLst>
                          </p:cTn>
                        </p:par>
                        <p:par>
                          <p:cTn id="104" fill="hold">
                            <p:stCondLst>
                              <p:cond delay="12500"/>
                            </p:stCondLst>
                            <p:childTnLst>
                              <p:par>
                                <p:cTn id="105" presetID="16" presetClass="entr" presetSubtype="21" fill="hold" grpId="0" nodeType="afterEffect">
                                  <p:stCondLst>
                                    <p:cond delay="0"/>
                                  </p:stCondLst>
                                  <p:childTnLst>
                                    <p:set>
                                      <p:cBhvr>
                                        <p:cTn id="106" dur="1" fill="hold">
                                          <p:stCondLst>
                                            <p:cond delay="0"/>
                                          </p:stCondLst>
                                        </p:cTn>
                                        <p:tgtEl>
                                          <p:spTgt spid="56"/>
                                        </p:tgtEl>
                                        <p:attrNameLst>
                                          <p:attrName>style.visibility</p:attrName>
                                        </p:attrNameLst>
                                      </p:cBhvr>
                                      <p:to>
                                        <p:strVal val="visible"/>
                                      </p:to>
                                    </p:set>
                                    <p:animEffect transition="in" filter="barn(inVertical)">
                                      <p:cBhvr>
                                        <p:cTn id="107" dur="500"/>
                                        <p:tgtEl>
                                          <p:spTgt spid="56"/>
                                        </p:tgtEl>
                                      </p:cBhvr>
                                    </p:animEffect>
                                  </p:childTnLst>
                                </p:cTn>
                              </p:par>
                            </p:childTnLst>
                          </p:cTn>
                        </p:par>
                        <p:par>
                          <p:cTn id="108" fill="hold">
                            <p:stCondLst>
                              <p:cond delay="13000"/>
                            </p:stCondLst>
                            <p:childTnLst>
                              <p:par>
                                <p:cTn id="109" presetID="22" presetClass="entr" presetSubtype="8"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left)">
                                      <p:cBhvr>
                                        <p:cTn id="111" dur="500"/>
                                        <p:tgtEl>
                                          <p:spTgt spid="79"/>
                                        </p:tgtEl>
                                      </p:cBhvr>
                                    </p:animEffect>
                                  </p:childTnLst>
                                </p:cTn>
                              </p:par>
                            </p:childTnLst>
                          </p:cTn>
                        </p:par>
                        <p:par>
                          <p:cTn id="112" fill="hold">
                            <p:stCondLst>
                              <p:cond delay="13500"/>
                            </p:stCondLst>
                            <p:childTnLst>
                              <p:par>
                                <p:cTn id="113" presetID="22" presetClass="entr" presetSubtype="4" fill="hold" nodeType="after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par>
                          <p:cTn id="116" fill="hold">
                            <p:stCondLst>
                              <p:cond delay="14000"/>
                            </p:stCondLst>
                            <p:childTnLst>
                              <p:par>
                                <p:cTn id="117" presetID="16" presetClass="entr" presetSubtype="21" fill="hold" grpId="0" nodeType="after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barn(inVertical)">
                                      <p:cBhvr>
                                        <p:cTn id="1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p:bldP spid="50" grpId="0"/>
      <p:bldP spid="51" grpId="0"/>
      <p:bldP spid="52" grpId="0"/>
      <p:bldP spid="53" grpId="0"/>
      <p:bldP spid="54" grpId="0"/>
      <p:bldP spid="55" grpId="0"/>
      <p:bldP spid="56" grpId="0"/>
      <p:bldP spid="57" grpId="0" animBg="1"/>
      <p:bldP spid="76" grpId="0"/>
      <p:bldP spid="77" grpId="0"/>
      <p:bldP spid="78" grpId="0"/>
      <p:bldP spid="7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311552" y="299914"/>
            <a:ext cx="2125903"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0" y="907482"/>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8" name="组合 7"/>
          <p:cNvGrpSpPr/>
          <p:nvPr/>
        </p:nvGrpSpPr>
        <p:grpSpPr>
          <a:xfrm>
            <a:off x="1531799" y="740959"/>
            <a:ext cx="4352976" cy="6437560"/>
            <a:chOff x="1443038" y="111589"/>
            <a:chExt cx="4849812" cy="7172325"/>
          </a:xfrm>
        </p:grpSpPr>
        <p:pic>
          <p:nvPicPr>
            <p:cNvPr id="97" name="Picture 345" descr="shadow_1_m"/>
            <p:cNvPicPr>
              <a:picLocks noChangeAspect="1" noChangeArrowheads="1"/>
            </p:cNvPicPr>
            <p:nvPr/>
          </p:nvPicPr>
          <p:blipFill>
            <a:blip r:embed="rId3" cstate="print">
              <a:extLst>
                <a:ext uri="{28A0092B-C50C-407E-A947-70E740481C1C}">
                  <a14:useLocalDpi xmlns:a14="http://schemas.microsoft.com/office/drawing/2010/main" xmlns="" val="0"/>
                </a:ext>
              </a:extLst>
            </a:blip>
            <a:srcRect l="61411"/>
            <a:stretch>
              <a:fillRect/>
            </a:stretch>
          </p:blipFill>
          <p:spPr bwMode="gray">
            <a:xfrm>
              <a:off x="5092700" y="111589"/>
              <a:ext cx="80963" cy="717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 name="Rectangle 4"/>
            <p:cNvSpPr/>
            <p:nvPr/>
          </p:nvSpPr>
          <p:spPr bwMode="auto">
            <a:xfrm>
              <a:off x="1443038" y="3108789"/>
              <a:ext cx="3249612" cy="801687"/>
            </a:xfrm>
            <a:prstGeom prst="rect">
              <a:avLst/>
            </a:pr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0" name="Freeform 5"/>
            <p:cNvSpPr/>
            <p:nvPr/>
          </p:nvSpPr>
          <p:spPr bwMode="auto">
            <a:xfrm>
              <a:off x="1443038" y="1276814"/>
              <a:ext cx="3652837" cy="2633662"/>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1" fmla="*/ 4762 w 3657600"/>
                <a:gd name="connsiteY0-2" fmla="*/ 2629514 h 2629514"/>
                <a:gd name="connsiteX1-3" fmla="*/ 0 w 3657600"/>
                <a:gd name="connsiteY1-4" fmla="*/ 1828800 h 2629514"/>
                <a:gd name="connsiteX2-5" fmla="*/ 3657600 w 3657600"/>
                <a:gd name="connsiteY2-6" fmla="*/ 0 h 2629514"/>
                <a:gd name="connsiteX3-7" fmla="*/ 3657600 w 3657600"/>
                <a:gd name="connsiteY3-8" fmla="*/ 796413 h 2629514"/>
                <a:gd name="connsiteX4-9" fmla="*/ 4762 w 3657600"/>
                <a:gd name="connsiteY4-10" fmla="*/ 2629514 h 2629514"/>
                <a:gd name="connsiteX0-11" fmla="*/ 137 w 3667263"/>
                <a:gd name="connsiteY0-12" fmla="*/ 2624751 h 2624751"/>
                <a:gd name="connsiteX1-13" fmla="*/ 9663 w 3667263"/>
                <a:gd name="connsiteY1-14" fmla="*/ 1828800 h 2624751"/>
                <a:gd name="connsiteX2-15" fmla="*/ 3667263 w 3667263"/>
                <a:gd name="connsiteY2-16" fmla="*/ 0 h 2624751"/>
                <a:gd name="connsiteX3-17" fmla="*/ 3667263 w 3667263"/>
                <a:gd name="connsiteY3-18" fmla="*/ 796413 h 2624751"/>
                <a:gd name="connsiteX4-19" fmla="*/ 137 w 3667263"/>
                <a:gd name="connsiteY4-20" fmla="*/ 2624751 h 2624751"/>
                <a:gd name="connsiteX0-21" fmla="*/ 4761 w 3657600"/>
                <a:gd name="connsiteY0-22" fmla="*/ 2634276 h 2634276"/>
                <a:gd name="connsiteX1-23" fmla="*/ 0 w 3657600"/>
                <a:gd name="connsiteY1-24" fmla="*/ 1828800 h 2634276"/>
                <a:gd name="connsiteX2-25" fmla="*/ 3657600 w 3657600"/>
                <a:gd name="connsiteY2-26" fmla="*/ 0 h 2634276"/>
                <a:gd name="connsiteX3-27" fmla="*/ 3657600 w 3657600"/>
                <a:gd name="connsiteY3-28" fmla="*/ 796413 h 2634276"/>
                <a:gd name="connsiteX4-29" fmla="*/ 4761 w 3657600"/>
                <a:gd name="connsiteY4-30" fmla="*/ 2634276 h 2634276"/>
                <a:gd name="connsiteX0-31" fmla="*/ 459 w 3653298"/>
                <a:gd name="connsiteY0-32" fmla="*/ 2634276 h 2634276"/>
                <a:gd name="connsiteX1-33" fmla="*/ 460 w 3653298"/>
                <a:gd name="connsiteY1-34" fmla="*/ 1828800 h 2634276"/>
                <a:gd name="connsiteX2-35" fmla="*/ 3653298 w 3653298"/>
                <a:gd name="connsiteY2-36" fmla="*/ 0 h 2634276"/>
                <a:gd name="connsiteX3-37" fmla="*/ 3653298 w 3653298"/>
                <a:gd name="connsiteY3-38" fmla="*/ 796413 h 2634276"/>
                <a:gd name="connsiteX4-39" fmla="*/ 459 w 3653298"/>
                <a:gd name="connsiteY4-40" fmla="*/ 2634276 h 26342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53298" h="2634276">
                  <a:moveTo>
                    <a:pt x="459" y="2634276"/>
                  </a:moveTo>
                  <a:cubicBezTo>
                    <a:pt x="-1128" y="2367371"/>
                    <a:pt x="2047" y="2095705"/>
                    <a:pt x="460" y="1828800"/>
                  </a:cubicBezTo>
                  <a:lnTo>
                    <a:pt x="3653298" y="0"/>
                  </a:lnTo>
                  <a:lnTo>
                    <a:pt x="3653298" y="796413"/>
                  </a:lnTo>
                  <a:lnTo>
                    <a:pt x="459" y="2634276"/>
                  </a:lnTo>
                  <a:close/>
                </a:path>
              </a:pathLst>
            </a:custGeom>
            <a:solidFill>
              <a:srgbClr val="2F918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1" name="Freeform 6"/>
            <p:cNvSpPr/>
            <p:nvPr/>
          </p:nvSpPr>
          <p:spPr bwMode="auto">
            <a:xfrm>
              <a:off x="5094288" y="1276814"/>
              <a:ext cx="1001712" cy="804862"/>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1" fmla="*/ 0 w 1002506"/>
                <a:gd name="connsiteY0-2" fmla="*/ 0 h 823912"/>
                <a:gd name="connsiteX1-3" fmla="*/ 792956 w 1002506"/>
                <a:gd name="connsiteY1-4" fmla="*/ 4762 h 823912"/>
                <a:gd name="connsiteX2-5" fmla="*/ 1002506 w 1002506"/>
                <a:gd name="connsiteY2-6" fmla="*/ 404812 h 823912"/>
                <a:gd name="connsiteX3-7" fmla="*/ 792956 w 1002506"/>
                <a:gd name="connsiteY3-8" fmla="*/ 823912 h 823912"/>
                <a:gd name="connsiteX4-9" fmla="*/ 5556 w 1002506"/>
                <a:gd name="connsiteY4-10" fmla="*/ 823912 h 823912"/>
                <a:gd name="connsiteX5-11" fmla="*/ 0 w 1002506"/>
                <a:gd name="connsiteY5-12" fmla="*/ 0 h 823912"/>
                <a:gd name="connsiteX0-13" fmla="*/ 0 w 997744"/>
                <a:gd name="connsiteY0-14" fmla="*/ 1 h 819150"/>
                <a:gd name="connsiteX1-15" fmla="*/ 788194 w 997744"/>
                <a:gd name="connsiteY1-16" fmla="*/ 0 h 819150"/>
                <a:gd name="connsiteX2-17" fmla="*/ 997744 w 997744"/>
                <a:gd name="connsiteY2-18" fmla="*/ 400050 h 819150"/>
                <a:gd name="connsiteX3-19" fmla="*/ 788194 w 997744"/>
                <a:gd name="connsiteY3-20" fmla="*/ 819150 h 819150"/>
                <a:gd name="connsiteX4-21" fmla="*/ 794 w 997744"/>
                <a:gd name="connsiteY4-22" fmla="*/ 819150 h 819150"/>
                <a:gd name="connsiteX5-23" fmla="*/ 0 w 997744"/>
                <a:gd name="connsiteY5-24" fmla="*/ 1 h 819150"/>
                <a:gd name="connsiteX0-25" fmla="*/ 3980 w 1001724"/>
                <a:gd name="connsiteY0-26" fmla="*/ 1 h 819150"/>
                <a:gd name="connsiteX1-27" fmla="*/ 792174 w 1001724"/>
                <a:gd name="connsiteY1-28" fmla="*/ 0 h 819150"/>
                <a:gd name="connsiteX2-29" fmla="*/ 1001724 w 1001724"/>
                <a:gd name="connsiteY2-30" fmla="*/ 400050 h 819150"/>
                <a:gd name="connsiteX3-31" fmla="*/ 792174 w 1001724"/>
                <a:gd name="connsiteY3-32" fmla="*/ 819150 h 819150"/>
                <a:gd name="connsiteX4-33" fmla="*/ 11 w 1001724"/>
                <a:gd name="connsiteY4-34" fmla="*/ 797719 h 819150"/>
                <a:gd name="connsiteX5-35" fmla="*/ 3980 w 1001724"/>
                <a:gd name="connsiteY5-36" fmla="*/ 1 h 819150"/>
                <a:gd name="connsiteX0-37" fmla="*/ 3980 w 1001724"/>
                <a:gd name="connsiteY0-38" fmla="*/ 1 h 804862"/>
                <a:gd name="connsiteX1-39" fmla="*/ 792174 w 1001724"/>
                <a:gd name="connsiteY1-40" fmla="*/ 0 h 804862"/>
                <a:gd name="connsiteX2-41" fmla="*/ 1001724 w 1001724"/>
                <a:gd name="connsiteY2-42" fmla="*/ 400050 h 804862"/>
                <a:gd name="connsiteX3-43" fmla="*/ 799318 w 1001724"/>
                <a:gd name="connsiteY3-44" fmla="*/ 804862 h 804862"/>
                <a:gd name="connsiteX4-45" fmla="*/ 11 w 1001724"/>
                <a:gd name="connsiteY4-46" fmla="*/ 797719 h 804862"/>
                <a:gd name="connsiteX5-47" fmla="*/ 3980 w 1001724"/>
                <a:gd name="connsiteY5-48" fmla="*/ 1 h 804862"/>
                <a:gd name="connsiteX0-49" fmla="*/ 0 w 1016794"/>
                <a:gd name="connsiteY0-50" fmla="*/ 0 h 807242"/>
                <a:gd name="connsiteX1-51" fmla="*/ 807244 w 1016794"/>
                <a:gd name="connsiteY1-52" fmla="*/ 2380 h 807242"/>
                <a:gd name="connsiteX2-53" fmla="*/ 1016794 w 1016794"/>
                <a:gd name="connsiteY2-54" fmla="*/ 402430 h 807242"/>
                <a:gd name="connsiteX3-55" fmla="*/ 814388 w 1016794"/>
                <a:gd name="connsiteY3-56" fmla="*/ 807242 h 807242"/>
                <a:gd name="connsiteX4-57" fmla="*/ 15081 w 1016794"/>
                <a:gd name="connsiteY4-58" fmla="*/ 800099 h 807242"/>
                <a:gd name="connsiteX5-59" fmla="*/ 0 w 1016794"/>
                <a:gd name="connsiteY5-60" fmla="*/ 0 h 807242"/>
                <a:gd name="connsiteX0-61" fmla="*/ 3981 w 1001725"/>
                <a:gd name="connsiteY0-62" fmla="*/ 0 h 807242"/>
                <a:gd name="connsiteX1-63" fmla="*/ 792175 w 1001725"/>
                <a:gd name="connsiteY1-64" fmla="*/ 2380 h 807242"/>
                <a:gd name="connsiteX2-65" fmla="*/ 1001725 w 1001725"/>
                <a:gd name="connsiteY2-66" fmla="*/ 402430 h 807242"/>
                <a:gd name="connsiteX3-67" fmla="*/ 799319 w 1001725"/>
                <a:gd name="connsiteY3-68" fmla="*/ 807242 h 807242"/>
                <a:gd name="connsiteX4-69" fmla="*/ 12 w 1001725"/>
                <a:gd name="connsiteY4-70" fmla="*/ 800099 h 807242"/>
                <a:gd name="connsiteX5-71" fmla="*/ 3981 w 1001725"/>
                <a:gd name="connsiteY5-72" fmla="*/ 0 h 807242"/>
                <a:gd name="connsiteX0-73" fmla="*/ 0 w 1007269"/>
                <a:gd name="connsiteY0-74" fmla="*/ 0 h 807242"/>
                <a:gd name="connsiteX1-75" fmla="*/ 797719 w 1007269"/>
                <a:gd name="connsiteY1-76" fmla="*/ 2380 h 807242"/>
                <a:gd name="connsiteX2-77" fmla="*/ 1007269 w 1007269"/>
                <a:gd name="connsiteY2-78" fmla="*/ 402430 h 807242"/>
                <a:gd name="connsiteX3-79" fmla="*/ 804863 w 1007269"/>
                <a:gd name="connsiteY3-80" fmla="*/ 807242 h 807242"/>
                <a:gd name="connsiteX4-81" fmla="*/ 5556 w 1007269"/>
                <a:gd name="connsiteY4-82" fmla="*/ 800099 h 807242"/>
                <a:gd name="connsiteX5-83" fmla="*/ 0 w 1007269"/>
                <a:gd name="connsiteY5-84" fmla="*/ 0 h 807242"/>
                <a:gd name="connsiteX0-85" fmla="*/ 1611 w 1001736"/>
                <a:gd name="connsiteY0-86" fmla="*/ 2383 h 804862"/>
                <a:gd name="connsiteX1-87" fmla="*/ 792186 w 1001736"/>
                <a:gd name="connsiteY1-88" fmla="*/ 0 h 804862"/>
                <a:gd name="connsiteX2-89" fmla="*/ 1001736 w 1001736"/>
                <a:gd name="connsiteY2-90" fmla="*/ 400050 h 804862"/>
                <a:gd name="connsiteX3-91" fmla="*/ 799330 w 1001736"/>
                <a:gd name="connsiteY3-92" fmla="*/ 804862 h 804862"/>
                <a:gd name="connsiteX4-93" fmla="*/ 23 w 1001736"/>
                <a:gd name="connsiteY4-94" fmla="*/ 797719 h 804862"/>
                <a:gd name="connsiteX5-95" fmla="*/ 1611 w 1001736"/>
                <a:gd name="connsiteY5-96" fmla="*/ 2383 h 8048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 name="Rectangle 31"/>
            <p:cNvSpPr/>
            <p:nvPr/>
          </p:nvSpPr>
          <p:spPr>
            <a:xfrm>
              <a:off x="2255838" y="3893014"/>
              <a:ext cx="2436812" cy="804862"/>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1" fmla="*/ 0 w 3250175"/>
                <a:gd name="connsiteY0-2" fmla="*/ 0 h 802711"/>
                <a:gd name="connsiteX1-3" fmla="*/ 3250175 w 3250175"/>
                <a:gd name="connsiteY1-4" fmla="*/ 0 h 802711"/>
                <a:gd name="connsiteX2-5" fmla="*/ 3250175 w 3250175"/>
                <a:gd name="connsiteY2-6" fmla="*/ 802711 h 802711"/>
                <a:gd name="connsiteX3-7" fmla="*/ 823681 w 3250175"/>
                <a:gd name="connsiteY3-8" fmla="*/ 802482 h 802711"/>
                <a:gd name="connsiteX4-9" fmla="*/ 0 w 3250175"/>
                <a:gd name="connsiteY4-10" fmla="*/ 802711 h 802711"/>
                <a:gd name="connsiteX5" fmla="*/ 0 w 3250175"/>
                <a:gd name="connsiteY5" fmla="*/ 0 h 802711"/>
                <a:gd name="connsiteX0-11" fmla="*/ 0 w 3250175"/>
                <a:gd name="connsiteY0-12" fmla="*/ 2380 h 805091"/>
                <a:gd name="connsiteX1-13" fmla="*/ 814156 w 3250175"/>
                <a:gd name="connsiteY1-14" fmla="*/ 0 h 805091"/>
                <a:gd name="connsiteX2-15" fmla="*/ 3250175 w 3250175"/>
                <a:gd name="connsiteY2-16" fmla="*/ 2380 h 805091"/>
                <a:gd name="connsiteX3-17" fmla="*/ 3250175 w 3250175"/>
                <a:gd name="connsiteY3-18" fmla="*/ 805091 h 805091"/>
                <a:gd name="connsiteX4-19" fmla="*/ 823681 w 3250175"/>
                <a:gd name="connsiteY4-20" fmla="*/ 804862 h 805091"/>
                <a:gd name="connsiteX5-21" fmla="*/ 0 w 3250175"/>
                <a:gd name="connsiteY5-22" fmla="*/ 805091 h 805091"/>
                <a:gd name="connsiteX6" fmla="*/ 0 w 3250175"/>
                <a:gd name="connsiteY6" fmla="*/ 2380 h 805091"/>
                <a:gd name="connsiteX0-23" fmla="*/ 0 w 3250175"/>
                <a:gd name="connsiteY0-24" fmla="*/ 805091 h 805091"/>
                <a:gd name="connsiteX1-25" fmla="*/ 814156 w 3250175"/>
                <a:gd name="connsiteY1-26" fmla="*/ 0 h 805091"/>
                <a:gd name="connsiteX2-27" fmla="*/ 3250175 w 3250175"/>
                <a:gd name="connsiteY2-28" fmla="*/ 2380 h 805091"/>
                <a:gd name="connsiteX3-29" fmla="*/ 3250175 w 3250175"/>
                <a:gd name="connsiteY3-30" fmla="*/ 805091 h 805091"/>
                <a:gd name="connsiteX4-31" fmla="*/ 823681 w 3250175"/>
                <a:gd name="connsiteY4-32" fmla="*/ 804862 h 805091"/>
                <a:gd name="connsiteX5-33" fmla="*/ 0 w 3250175"/>
                <a:gd name="connsiteY5-34" fmla="*/ 805091 h 805091"/>
                <a:gd name="connsiteX0-35" fmla="*/ 9525 w 2436019"/>
                <a:gd name="connsiteY0-36" fmla="*/ 804862 h 805091"/>
                <a:gd name="connsiteX1-37" fmla="*/ 0 w 2436019"/>
                <a:gd name="connsiteY1-38" fmla="*/ 0 h 805091"/>
                <a:gd name="connsiteX2-39" fmla="*/ 2436019 w 2436019"/>
                <a:gd name="connsiteY2-40" fmla="*/ 2380 h 805091"/>
                <a:gd name="connsiteX3-41" fmla="*/ 2436019 w 2436019"/>
                <a:gd name="connsiteY3-42" fmla="*/ 805091 h 805091"/>
                <a:gd name="connsiteX4-43" fmla="*/ 9525 w 2436019"/>
                <a:gd name="connsiteY4-44" fmla="*/ 804862 h 805091"/>
                <a:gd name="connsiteX0-45" fmla="*/ 2381 w 2436019"/>
                <a:gd name="connsiteY0-46" fmla="*/ 800100 h 805091"/>
                <a:gd name="connsiteX1-47" fmla="*/ 0 w 2436019"/>
                <a:gd name="connsiteY1-48" fmla="*/ 0 h 805091"/>
                <a:gd name="connsiteX2-49" fmla="*/ 2436019 w 2436019"/>
                <a:gd name="connsiteY2-50" fmla="*/ 2380 h 805091"/>
                <a:gd name="connsiteX3-51" fmla="*/ 2436019 w 2436019"/>
                <a:gd name="connsiteY3-52" fmla="*/ 805091 h 805091"/>
                <a:gd name="connsiteX4-53" fmla="*/ 2381 w 2436019"/>
                <a:gd name="connsiteY4-54" fmla="*/ 800100 h 8050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6019" h="805091">
                  <a:moveTo>
                    <a:pt x="2381" y="800100"/>
                  </a:moveTo>
                  <a:cubicBezTo>
                    <a:pt x="1587" y="533400"/>
                    <a:pt x="794" y="266700"/>
                    <a:pt x="0" y="0"/>
                  </a:cubicBezTo>
                  <a:lnTo>
                    <a:pt x="2436019" y="2380"/>
                  </a:lnTo>
                  <a:lnTo>
                    <a:pt x="2436019" y="805091"/>
                  </a:lnTo>
                  <a:lnTo>
                    <a:pt x="2381" y="800100"/>
                  </a:ln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3" name="Freeform 8"/>
            <p:cNvSpPr/>
            <p:nvPr/>
          </p:nvSpPr>
          <p:spPr>
            <a:xfrm>
              <a:off x="2255838" y="2472201"/>
              <a:ext cx="2840037" cy="221932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1" fmla="*/ 4762 w 3657600"/>
                <a:gd name="connsiteY0-2" fmla="*/ 2629514 h 2629514"/>
                <a:gd name="connsiteX1-3" fmla="*/ 0 w 3657600"/>
                <a:gd name="connsiteY1-4" fmla="*/ 1828800 h 2629514"/>
                <a:gd name="connsiteX2-5" fmla="*/ 3657600 w 3657600"/>
                <a:gd name="connsiteY2-6" fmla="*/ 0 h 2629514"/>
                <a:gd name="connsiteX3-7" fmla="*/ 3657600 w 3657600"/>
                <a:gd name="connsiteY3-8" fmla="*/ 796413 h 2629514"/>
                <a:gd name="connsiteX4-9" fmla="*/ 4762 w 3657600"/>
                <a:gd name="connsiteY4-10" fmla="*/ 2629514 h 2629514"/>
                <a:gd name="connsiteX0-11" fmla="*/ 137 w 3667263"/>
                <a:gd name="connsiteY0-12" fmla="*/ 2624751 h 2624751"/>
                <a:gd name="connsiteX1-13" fmla="*/ 9663 w 3667263"/>
                <a:gd name="connsiteY1-14" fmla="*/ 1828800 h 2624751"/>
                <a:gd name="connsiteX2-15" fmla="*/ 3667263 w 3667263"/>
                <a:gd name="connsiteY2-16" fmla="*/ 0 h 2624751"/>
                <a:gd name="connsiteX3-17" fmla="*/ 3667263 w 3667263"/>
                <a:gd name="connsiteY3-18" fmla="*/ 796413 h 2624751"/>
                <a:gd name="connsiteX4-19" fmla="*/ 137 w 3667263"/>
                <a:gd name="connsiteY4-20" fmla="*/ 2624751 h 2624751"/>
                <a:gd name="connsiteX0-21" fmla="*/ 4761 w 3657600"/>
                <a:gd name="connsiteY0-22" fmla="*/ 2634276 h 2634276"/>
                <a:gd name="connsiteX1-23" fmla="*/ 0 w 3657600"/>
                <a:gd name="connsiteY1-24" fmla="*/ 1828800 h 2634276"/>
                <a:gd name="connsiteX2-25" fmla="*/ 3657600 w 3657600"/>
                <a:gd name="connsiteY2-26" fmla="*/ 0 h 2634276"/>
                <a:gd name="connsiteX3-27" fmla="*/ 3657600 w 3657600"/>
                <a:gd name="connsiteY3-28" fmla="*/ 796413 h 2634276"/>
                <a:gd name="connsiteX4-29" fmla="*/ 4761 w 3657600"/>
                <a:gd name="connsiteY4-30" fmla="*/ 2634276 h 2634276"/>
                <a:gd name="connsiteX0-31" fmla="*/ 459 w 3653298"/>
                <a:gd name="connsiteY0-32" fmla="*/ 2634276 h 2634276"/>
                <a:gd name="connsiteX1-33" fmla="*/ 460 w 3653298"/>
                <a:gd name="connsiteY1-34" fmla="*/ 1828800 h 2634276"/>
                <a:gd name="connsiteX2-35" fmla="*/ 3653298 w 3653298"/>
                <a:gd name="connsiteY2-36" fmla="*/ 0 h 2634276"/>
                <a:gd name="connsiteX3-37" fmla="*/ 3653298 w 3653298"/>
                <a:gd name="connsiteY3-38" fmla="*/ 796413 h 2634276"/>
                <a:gd name="connsiteX4-39" fmla="*/ 459 w 3653298"/>
                <a:gd name="connsiteY4-40" fmla="*/ 2634276 h 2634276"/>
                <a:gd name="connsiteX0-41" fmla="*/ 459 w 3653298"/>
                <a:gd name="connsiteY0-42" fmla="*/ 2634276 h 2634276"/>
                <a:gd name="connsiteX1-43" fmla="*/ 460 w 3653298"/>
                <a:gd name="connsiteY1-44" fmla="*/ 1828800 h 2634276"/>
                <a:gd name="connsiteX2-45" fmla="*/ 3653298 w 3653298"/>
                <a:gd name="connsiteY2-46" fmla="*/ 0 h 2634276"/>
                <a:gd name="connsiteX3-47" fmla="*/ 3653298 w 3653298"/>
                <a:gd name="connsiteY3-48" fmla="*/ 796413 h 2634276"/>
                <a:gd name="connsiteX4-49" fmla="*/ 816538 w 3653298"/>
                <a:gd name="connsiteY4-50" fmla="*/ 2219708 h 2634276"/>
                <a:gd name="connsiteX5" fmla="*/ 459 w 3653298"/>
                <a:gd name="connsiteY5" fmla="*/ 2634276 h 2634276"/>
                <a:gd name="connsiteX0-51" fmla="*/ 459 w 3653298"/>
                <a:gd name="connsiteY0-52" fmla="*/ 2634276 h 2634276"/>
                <a:gd name="connsiteX1-53" fmla="*/ 460 w 3653298"/>
                <a:gd name="connsiteY1-54" fmla="*/ 1828800 h 2634276"/>
                <a:gd name="connsiteX2-55" fmla="*/ 814156 w 3653298"/>
                <a:gd name="connsiteY2-56" fmla="*/ 1419608 h 2634276"/>
                <a:gd name="connsiteX3-57" fmla="*/ 3653298 w 3653298"/>
                <a:gd name="connsiteY3-58" fmla="*/ 0 h 2634276"/>
                <a:gd name="connsiteX4-59" fmla="*/ 3653298 w 3653298"/>
                <a:gd name="connsiteY4-60" fmla="*/ 796413 h 2634276"/>
                <a:gd name="connsiteX5-61" fmla="*/ 816538 w 3653298"/>
                <a:gd name="connsiteY5-62" fmla="*/ 2219708 h 2634276"/>
                <a:gd name="connsiteX6" fmla="*/ 459 w 3653298"/>
                <a:gd name="connsiteY6" fmla="*/ 2634276 h 2634276"/>
                <a:gd name="connsiteX0-63" fmla="*/ 1 w 3652840"/>
                <a:gd name="connsiteY0-64" fmla="*/ 2634276 h 2634276"/>
                <a:gd name="connsiteX1-65" fmla="*/ 813698 w 3652840"/>
                <a:gd name="connsiteY1-66" fmla="*/ 1419608 h 2634276"/>
                <a:gd name="connsiteX2-67" fmla="*/ 3652840 w 3652840"/>
                <a:gd name="connsiteY2-68" fmla="*/ 0 h 2634276"/>
                <a:gd name="connsiteX3-69" fmla="*/ 3652840 w 3652840"/>
                <a:gd name="connsiteY3-70" fmla="*/ 796413 h 2634276"/>
                <a:gd name="connsiteX4-71" fmla="*/ 816080 w 3652840"/>
                <a:gd name="connsiteY4-72" fmla="*/ 2219708 h 2634276"/>
                <a:gd name="connsiteX5-73" fmla="*/ 1 w 3652840"/>
                <a:gd name="connsiteY5-74" fmla="*/ 2634276 h 2634276"/>
                <a:gd name="connsiteX0-75" fmla="*/ 2382 w 2839142"/>
                <a:gd name="connsiteY0-76" fmla="*/ 2219708 h 2219708"/>
                <a:gd name="connsiteX1-77" fmla="*/ 0 w 2839142"/>
                <a:gd name="connsiteY1-78" fmla="*/ 1419608 h 2219708"/>
                <a:gd name="connsiteX2-79" fmla="*/ 2839142 w 2839142"/>
                <a:gd name="connsiteY2-80" fmla="*/ 0 h 2219708"/>
                <a:gd name="connsiteX3-81" fmla="*/ 2839142 w 2839142"/>
                <a:gd name="connsiteY3-82" fmla="*/ 796413 h 2219708"/>
                <a:gd name="connsiteX4-83" fmla="*/ 2382 w 2839142"/>
                <a:gd name="connsiteY4-84" fmla="*/ 2219708 h 221970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39142" h="2219708">
                  <a:moveTo>
                    <a:pt x="2382" y="2219708"/>
                  </a:moveTo>
                  <a:lnTo>
                    <a:pt x="0" y="1419608"/>
                  </a:lnTo>
                  <a:lnTo>
                    <a:pt x="2839142" y="0"/>
                  </a:lnTo>
                  <a:lnTo>
                    <a:pt x="2839142" y="796413"/>
                  </a:lnTo>
                  <a:lnTo>
                    <a:pt x="2382" y="2219708"/>
                  </a:lnTo>
                  <a:close/>
                </a:path>
              </a:pathLst>
            </a:custGeom>
            <a:solidFill>
              <a:srgbClr val="2F918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4" name="Freeform 9"/>
            <p:cNvSpPr/>
            <p:nvPr/>
          </p:nvSpPr>
          <p:spPr>
            <a:xfrm>
              <a:off x="5089525" y="2472201"/>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1" fmla="*/ 0 w 1002506"/>
                <a:gd name="connsiteY0-2" fmla="*/ 0 h 823912"/>
                <a:gd name="connsiteX1-3" fmla="*/ 792956 w 1002506"/>
                <a:gd name="connsiteY1-4" fmla="*/ 4762 h 823912"/>
                <a:gd name="connsiteX2-5" fmla="*/ 1002506 w 1002506"/>
                <a:gd name="connsiteY2-6" fmla="*/ 404812 h 823912"/>
                <a:gd name="connsiteX3-7" fmla="*/ 792956 w 1002506"/>
                <a:gd name="connsiteY3-8" fmla="*/ 823912 h 823912"/>
                <a:gd name="connsiteX4-9" fmla="*/ 5556 w 1002506"/>
                <a:gd name="connsiteY4-10" fmla="*/ 823912 h 823912"/>
                <a:gd name="connsiteX5-11" fmla="*/ 0 w 1002506"/>
                <a:gd name="connsiteY5-12" fmla="*/ 0 h 823912"/>
                <a:gd name="connsiteX0-13" fmla="*/ 0 w 997744"/>
                <a:gd name="connsiteY0-14" fmla="*/ 1 h 819150"/>
                <a:gd name="connsiteX1-15" fmla="*/ 788194 w 997744"/>
                <a:gd name="connsiteY1-16" fmla="*/ 0 h 819150"/>
                <a:gd name="connsiteX2-17" fmla="*/ 997744 w 997744"/>
                <a:gd name="connsiteY2-18" fmla="*/ 400050 h 819150"/>
                <a:gd name="connsiteX3-19" fmla="*/ 788194 w 997744"/>
                <a:gd name="connsiteY3-20" fmla="*/ 819150 h 819150"/>
                <a:gd name="connsiteX4-21" fmla="*/ 794 w 997744"/>
                <a:gd name="connsiteY4-22" fmla="*/ 819150 h 819150"/>
                <a:gd name="connsiteX5-23" fmla="*/ 0 w 997744"/>
                <a:gd name="connsiteY5-24" fmla="*/ 1 h 819150"/>
                <a:gd name="connsiteX0-25" fmla="*/ 3980 w 1001724"/>
                <a:gd name="connsiteY0-26" fmla="*/ 1 h 819150"/>
                <a:gd name="connsiteX1-27" fmla="*/ 792174 w 1001724"/>
                <a:gd name="connsiteY1-28" fmla="*/ 0 h 819150"/>
                <a:gd name="connsiteX2-29" fmla="*/ 1001724 w 1001724"/>
                <a:gd name="connsiteY2-30" fmla="*/ 400050 h 819150"/>
                <a:gd name="connsiteX3-31" fmla="*/ 792174 w 1001724"/>
                <a:gd name="connsiteY3-32" fmla="*/ 819150 h 819150"/>
                <a:gd name="connsiteX4-33" fmla="*/ 11 w 1001724"/>
                <a:gd name="connsiteY4-34" fmla="*/ 797719 h 819150"/>
                <a:gd name="connsiteX5-35" fmla="*/ 3980 w 1001724"/>
                <a:gd name="connsiteY5-36" fmla="*/ 1 h 819150"/>
                <a:gd name="connsiteX0-37" fmla="*/ 3980 w 1001724"/>
                <a:gd name="connsiteY0-38" fmla="*/ 1 h 804862"/>
                <a:gd name="connsiteX1-39" fmla="*/ 792174 w 1001724"/>
                <a:gd name="connsiteY1-40" fmla="*/ 0 h 804862"/>
                <a:gd name="connsiteX2-41" fmla="*/ 1001724 w 1001724"/>
                <a:gd name="connsiteY2-42" fmla="*/ 400050 h 804862"/>
                <a:gd name="connsiteX3-43" fmla="*/ 799318 w 1001724"/>
                <a:gd name="connsiteY3-44" fmla="*/ 804862 h 804862"/>
                <a:gd name="connsiteX4-45" fmla="*/ 11 w 1001724"/>
                <a:gd name="connsiteY4-46" fmla="*/ 797719 h 804862"/>
                <a:gd name="connsiteX5-47" fmla="*/ 3980 w 1001724"/>
                <a:gd name="connsiteY5-48" fmla="*/ 1 h 804862"/>
                <a:gd name="connsiteX0-49" fmla="*/ 0 w 1016794"/>
                <a:gd name="connsiteY0-50" fmla="*/ 0 h 807242"/>
                <a:gd name="connsiteX1-51" fmla="*/ 807244 w 1016794"/>
                <a:gd name="connsiteY1-52" fmla="*/ 2380 h 807242"/>
                <a:gd name="connsiteX2-53" fmla="*/ 1016794 w 1016794"/>
                <a:gd name="connsiteY2-54" fmla="*/ 402430 h 807242"/>
                <a:gd name="connsiteX3-55" fmla="*/ 814388 w 1016794"/>
                <a:gd name="connsiteY3-56" fmla="*/ 807242 h 807242"/>
                <a:gd name="connsiteX4-57" fmla="*/ 15081 w 1016794"/>
                <a:gd name="connsiteY4-58" fmla="*/ 800099 h 807242"/>
                <a:gd name="connsiteX5-59" fmla="*/ 0 w 1016794"/>
                <a:gd name="connsiteY5-60" fmla="*/ 0 h 807242"/>
                <a:gd name="connsiteX0-61" fmla="*/ 3981 w 1001725"/>
                <a:gd name="connsiteY0-62" fmla="*/ 0 h 807242"/>
                <a:gd name="connsiteX1-63" fmla="*/ 792175 w 1001725"/>
                <a:gd name="connsiteY1-64" fmla="*/ 2380 h 807242"/>
                <a:gd name="connsiteX2-65" fmla="*/ 1001725 w 1001725"/>
                <a:gd name="connsiteY2-66" fmla="*/ 402430 h 807242"/>
                <a:gd name="connsiteX3-67" fmla="*/ 799319 w 1001725"/>
                <a:gd name="connsiteY3-68" fmla="*/ 807242 h 807242"/>
                <a:gd name="connsiteX4-69" fmla="*/ 12 w 1001725"/>
                <a:gd name="connsiteY4-70" fmla="*/ 800099 h 807242"/>
                <a:gd name="connsiteX5-71" fmla="*/ 3981 w 1001725"/>
                <a:gd name="connsiteY5-72" fmla="*/ 0 h 807242"/>
                <a:gd name="connsiteX0-73" fmla="*/ 0 w 1007269"/>
                <a:gd name="connsiteY0-74" fmla="*/ 0 h 807242"/>
                <a:gd name="connsiteX1-75" fmla="*/ 797719 w 1007269"/>
                <a:gd name="connsiteY1-76" fmla="*/ 2380 h 807242"/>
                <a:gd name="connsiteX2-77" fmla="*/ 1007269 w 1007269"/>
                <a:gd name="connsiteY2-78" fmla="*/ 402430 h 807242"/>
                <a:gd name="connsiteX3-79" fmla="*/ 804863 w 1007269"/>
                <a:gd name="connsiteY3-80" fmla="*/ 807242 h 807242"/>
                <a:gd name="connsiteX4-81" fmla="*/ 5556 w 1007269"/>
                <a:gd name="connsiteY4-82" fmla="*/ 800099 h 807242"/>
                <a:gd name="connsiteX5-83" fmla="*/ 0 w 1007269"/>
                <a:gd name="connsiteY5-84" fmla="*/ 0 h 807242"/>
                <a:gd name="connsiteX0-85" fmla="*/ 1611 w 1001736"/>
                <a:gd name="connsiteY0-86" fmla="*/ 2383 h 804862"/>
                <a:gd name="connsiteX1-87" fmla="*/ 792186 w 1001736"/>
                <a:gd name="connsiteY1-88" fmla="*/ 0 h 804862"/>
                <a:gd name="connsiteX2-89" fmla="*/ 1001736 w 1001736"/>
                <a:gd name="connsiteY2-90" fmla="*/ 400050 h 804862"/>
                <a:gd name="connsiteX3-91" fmla="*/ 799330 w 1001736"/>
                <a:gd name="connsiteY3-92" fmla="*/ 804862 h 804862"/>
                <a:gd name="connsiteX4-93" fmla="*/ 23 w 1001736"/>
                <a:gd name="connsiteY4-94" fmla="*/ 797719 h 804862"/>
                <a:gd name="connsiteX5-95" fmla="*/ 1611 w 1001736"/>
                <a:gd name="connsiteY5-96" fmla="*/ 2383 h 8048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5" name="Rectangle 31"/>
            <p:cNvSpPr/>
            <p:nvPr/>
          </p:nvSpPr>
          <p:spPr>
            <a:xfrm>
              <a:off x="3063875" y="4696289"/>
              <a:ext cx="1628775" cy="803275"/>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1" fmla="*/ 0 w 3250175"/>
                <a:gd name="connsiteY0-2" fmla="*/ 0 h 802711"/>
                <a:gd name="connsiteX1-3" fmla="*/ 3250175 w 3250175"/>
                <a:gd name="connsiteY1-4" fmla="*/ 0 h 802711"/>
                <a:gd name="connsiteX2-5" fmla="*/ 3250175 w 3250175"/>
                <a:gd name="connsiteY2-6" fmla="*/ 802711 h 802711"/>
                <a:gd name="connsiteX3-7" fmla="*/ 823681 w 3250175"/>
                <a:gd name="connsiteY3-8" fmla="*/ 802482 h 802711"/>
                <a:gd name="connsiteX4-9" fmla="*/ 0 w 3250175"/>
                <a:gd name="connsiteY4-10" fmla="*/ 802711 h 802711"/>
                <a:gd name="connsiteX5" fmla="*/ 0 w 3250175"/>
                <a:gd name="connsiteY5" fmla="*/ 0 h 802711"/>
                <a:gd name="connsiteX0-11" fmla="*/ 0 w 3250175"/>
                <a:gd name="connsiteY0-12" fmla="*/ 2380 h 805091"/>
                <a:gd name="connsiteX1-13" fmla="*/ 814156 w 3250175"/>
                <a:gd name="connsiteY1-14" fmla="*/ 0 h 805091"/>
                <a:gd name="connsiteX2-15" fmla="*/ 3250175 w 3250175"/>
                <a:gd name="connsiteY2-16" fmla="*/ 2380 h 805091"/>
                <a:gd name="connsiteX3-17" fmla="*/ 3250175 w 3250175"/>
                <a:gd name="connsiteY3-18" fmla="*/ 805091 h 805091"/>
                <a:gd name="connsiteX4-19" fmla="*/ 823681 w 3250175"/>
                <a:gd name="connsiteY4-20" fmla="*/ 804862 h 805091"/>
                <a:gd name="connsiteX5-21" fmla="*/ 0 w 3250175"/>
                <a:gd name="connsiteY5-22" fmla="*/ 805091 h 805091"/>
                <a:gd name="connsiteX6" fmla="*/ 0 w 3250175"/>
                <a:gd name="connsiteY6" fmla="*/ 2380 h 805091"/>
                <a:gd name="connsiteX0-23" fmla="*/ 0 w 3250175"/>
                <a:gd name="connsiteY0-24" fmla="*/ 805091 h 805091"/>
                <a:gd name="connsiteX1-25" fmla="*/ 814156 w 3250175"/>
                <a:gd name="connsiteY1-26" fmla="*/ 0 h 805091"/>
                <a:gd name="connsiteX2-27" fmla="*/ 3250175 w 3250175"/>
                <a:gd name="connsiteY2-28" fmla="*/ 2380 h 805091"/>
                <a:gd name="connsiteX3-29" fmla="*/ 3250175 w 3250175"/>
                <a:gd name="connsiteY3-30" fmla="*/ 805091 h 805091"/>
                <a:gd name="connsiteX4-31" fmla="*/ 823681 w 3250175"/>
                <a:gd name="connsiteY4-32" fmla="*/ 804862 h 805091"/>
                <a:gd name="connsiteX5-33" fmla="*/ 0 w 3250175"/>
                <a:gd name="connsiteY5-34" fmla="*/ 805091 h 805091"/>
                <a:gd name="connsiteX0-35" fmla="*/ 9525 w 2436019"/>
                <a:gd name="connsiteY0-36" fmla="*/ 804862 h 805091"/>
                <a:gd name="connsiteX1-37" fmla="*/ 0 w 2436019"/>
                <a:gd name="connsiteY1-38" fmla="*/ 0 h 805091"/>
                <a:gd name="connsiteX2-39" fmla="*/ 2436019 w 2436019"/>
                <a:gd name="connsiteY2-40" fmla="*/ 2380 h 805091"/>
                <a:gd name="connsiteX3-41" fmla="*/ 2436019 w 2436019"/>
                <a:gd name="connsiteY3-42" fmla="*/ 805091 h 805091"/>
                <a:gd name="connsiteX4-43" fmla="*/ 9525 w 2436019"/>
                <a:gd name="connsiteY4-44" fmla="*/ 804862 h 805091"/>
                <a:gd name="connsiteX0-45" fmla="*/ 2381 w 2436019"/>
                <a:gd name="connsiteY0-46" fmla="*/ 800100 h 805091"/>
                <a:gd name="connsiteX1-47" fmla="*/ 0 w 2436019"/>
                <a:gd name="connsiteY1-48" fmla="*/ 0 h 805091"/>
                <a:gd name="connsiteX2-49" fmla="*/ 2436019 w 2436019"/>
                <a:gd name="connsiteY2-50" fmla="*/ 2380 h 805091"/>
                <a:gd name="connsiteX3-51" fmla="*/ 2436019 w 2436019"/>
                <a:gd name="connsiteY3-52" fmla="*/ 805091 h 805091"/>
                <a:gd name="connsiteX4-53" fmla="*/ 2381 w 2436019"/>
                <a:gd name="connsiteY4-54" fmla="*/ 800100 h 805091"/>
                <a:gd name="connsiteX0-55" fmla="*/ 2381 w 2436019"/>
                <a:gd name="connsiteY0-56" fmla="*/ 800100 h 805091"/>
                <a:gd name="connsiteX1-57" fmla="*/ 0 w 2436019"/>
                <a:gd name="connsiteY1-58" fmla="*/ 0 h 805091"/>
                <a:gd name="connsiteX2-59" fmla="*/ 2436019 w 2436019"/>
                <a:gd name="connsiteY2-60" fmla="*/ 2380 h 805091"/>
                <a:gd name="connsiteX3-61" fmla="*/ 2436019 w 2436019"/>
                <a:gd name="connsiteY3-62" fmla="*/ 805091 h 805091"/>
                <a:gd name="connsiteX4-63" fmla="*/ 807244 w 2436019"/>
                <a:gd name="connsiteY4-64" fmla="*/ 802252 h 805091"/>
                <a:gd name="connsiteX5-65" fmla="*/ 2381 w 2436019"/>
                <a:gd name="connsiteY5-66" fmla="*/ 800100 h 805091"/>
                <a:gd name="connsiteX0-67" fmla="*/ 2381 w 2436019"/>
                <a:gd name="connsiteY0-68" fmla="*/ 800100 h 805091"/>
                <a:gd name="connsiteX1-69" fmla="*/ 0 w 2436019"/>
                <a:gd name="connsiteY1-70" fmla="*/ 0 h 805091"/>
                <a:gd name="connsiteX2-71" fmla="*/ 807244 w 2436019"/>
                <a:gd name="connsiteY2-72" fmla="*/ 2152 h 805091"/>
                <a:gd name="connsiteX3-73" fmla="*/ 2436019 w 2436019"/>
                <a:gd name="connsiteY3-74" fmla="*/ 2380 h 805091"/>
                <a:gd name="connsiteX4-75" fmla="*/ 2436019 w 2436019"/>
                <a:gd name="connsiteY4-76" fmla="*/ 805091 h 805091"/>
                <a:gd name="connsiteX5-77" fmla="*/ 807244 w 2436019"/>
                <a:gd name="connsiteY5-78" fmla="*/ 802252 h 805091"/>
                <a:gd name="connsiteX6-79" fmla="*/ 2381 w 2436019"/>
                <a:gd name="connsiteY6-80" fmla="*/ 800100 h 805091"/>
                <a:gd name="connsiteX0-81" fmla="*/ 0 w 2433638"/>
                <a:gd name="connsiteY0-82" fmla="*/ 797948 h 802939"/>
                <a:gd name="connsiteX1-83" fmla="*/ 804863 w 2433638"/>
                <a:gd name="connsiteY1-84" fmla="*/ 0 h 802939"/>
                <a:gd name="connsiteX2-85" fmla="*/ 2433638 w 2433638"/>
                <a:gd name="connsiteY2-86" fmla="*/ 228 h 802939"/>
                <a:gd name="connsiteX3-87" fmla="*/ 2433638 w 2433638"/>
                <a:gd name="connsiteY3-88" fmla="*/ 802939 h 802939"/>
                <a:gd name="connsiteX4-89" fmla="*/ 804863 w 2433638"/>
                <a:gd name="connsiteY4-90" fmla="*/ 800100 h 802939"/>
                <a:gd name="connsiteX5-91" fmla="*/ 0 w 2433638"/>
                <a:gd name="connsiteY5-92" fmla="*/ 797948 h 802939"/>
                <a:gd name="connsiteX0-93" fmla="*/ 0 w 1628775"/>
                <a:gd name="connsiteY0-94" fmla="*/ 800100 h 802939"/>
                <a:gd name="connsiteX1-95" fmla="*/ 0 w 1628775"/>
                <a:gd name="connsiteY1-96" fmla="*/ 0 h 802939"/>
                <a:gd name="connsiteX2-97" fmla="*/ 1628775 w 1628775"/>
                <a:gd name="connsiteY2-98" fmla="*/ 228 h 802939"/>
                <a:gd name="connsiteX3-99" fmla="*/ 1628775 w 1628775"/>
                <a:gd name="connsiteY3-100" fmla="*/ 802939 h 802939"/>
                <a:gd name="connsiteX4-101" fmla="*/ 0 w 1628775"/>
                <a:gd name="connsiteY4-102" fmla="*/ 800100 h 8029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28775" h="802939">
                  <a:moveTo>
                    <a:pt x="0" y="800100"/>
                  </a:moveTo>
                  <a:lnTo>
                    <a:pt x="0" y="0"/>
                  </a:lnTo>
                  <a:lnTo>
                    <a:pt x="1628775" y="228"/>
                  </a:lnTo>
                  <a:lnTo>
                    <a:pt x="1628775" y="802939"/>
                  </a:lnTo>
                  <a:lnTo>
                    <a:pt x="0" y="800100"/>
                  </a:ln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6" name="Freeform 11"/>
            <p:cNvSpPr/>
            <p:nvPr/>
          </p:nvSpPr>
          <p:spPr>
            <a:xfrm>
              <a:off x="5089525" y="368187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1" fmla="*/ 0 w 1002506"/>
                <a:gd name="connsiteY0-2" fmla="*/ 0 h 823912"/>
                <a:gd name="connsiteX1-3" fmla="*/ 792956 w 1002506"/>
                <a:gd name="connsiteY1-4" fmla="*/ 4762 h 823912"/>
                <a:gd name="connsiteX2-5" fmla="*/ 1002506 w 1002506"/>
                <a:gd name="connsiteY2-6" fmla="*/ 404812 h 823912"/>
                <a:gd name="connsiteX3-7" fmla="*/ 792956 w 1002506"/>
                <a:gd name="connsiteY3-8" fmla="*/ 823912 h 823912"/>
                <a:gd name="connsiteX4-9" fmla="*/ 5556 w 1002506"/>
                <a:gd name="connsiteY4-10" fmla="*/ 823912 h 823912"/>
                <a:gd name="connsiteX5-11" fmla="*/ 0 w 1002506"/>
                <a:gd name="connsiteY5-12" fmla="*/ 0 h 823912"/>
                <a:gd name="connsiteX0-13" fmla="*/ 0 w 997744"/>
                <a:gd name="connsiteY0-14" fmla="*/ 1 h 819150"/>
                <a:gd name="connsiteX1-15" fmla="*/ 788194 w 997744"/>
                <a:gd name="connsiteY1-16" fmla="*/ 0 h 819150"/>
                <a:gd name="connsiteX2-17" fmla="*/ 997744 w 997744"/>
                <a:gd name="connsiteY2-18" fmla="*/ 400050 h 819150"/>
                <a:gd name="connsiteX3-19" fmla="*/ 788194 w 997744"/>
                <a:gd name="connsiteY3-20" fmla="*/ 819150 h 819150"/>
                <a:gd name="connsiteX4-21" fmla="*/ 794 w 997744"/>
                <a:gd name="connsiteY4-22" fmla="*/ 819150 h 819150"/>
                <a:gd name="connsiteX5-23" fmla="*/ 0 w 997744"/>
                <a:gd name="connsiteY5-24" fmla="*/ 1 h 819150"/>
                <a:gd name="connsiteX0-25" fmla="*/ 3980 w 1001724"/>
                <a:gd name="connsiteY0-26" fmla="*/ 1 h 819150"/>
                <a:gd name="connsiteX1-27" fmla="*/ 792174 w 1001724"/>
                <a:gd name="connsiteY1-28" fmla="*/ 0 h 819150"/>
                <a:gd name="connsiteX2-29" fmla="*/ 1001724 w 1001724"/>
                <a:gd name="connsiteY2-30" fmla="*/ 400050 h 819150"/>
                <a:gd name="connsiteX3-31" fmla="*/ 792174 w 1001724"/>
                <a:gd name="connsiteY3-32" fmla="*/ 819150 h 819150"/>
                <a:gd name="connsiteX4-33" fmla="*/ 11 w 1001724"/>
                <a:gd name="connsiteY4-34" fmla="*/ 797719 h 819150"/>
                <a:gd name="connsiteX5-35" fmla="*/ 3980 w 1001724"/>
                <a:gd name="connsiteY5-36" fmla="*/ 1 h 819150"/>
                <a:gd name="connsiteX0-37" fmla="*/ 3980 w 1001724"/>
                <a:gd name="connsiteY0-38" fmla="*/ 1 h 804862"/>
                <a:gd name="connsiteX1-39" fmla="*/ 792174 w 1001724"/>
                <a:gd name="connsiteY1-40" fmla="*/ 0 h 804862"/>
                <a:gd name="connsiteX2-41" fmla="*/ 1001724 w 1001724"/>
                <a:gd name="connsiteY2-42" fmla="*/ 400050 h 804862"/>
                <a:gd name="connsiteX3-43" fmla="*/ 799318 w 1001724"/>
                <a:gd name="connsiteY3-44" fmla="*/ 804862 h 804862"/>
                <a:gd name="connsiteX4-45" fmla="*/ 11 w 1001724"/>
                <a:gd name="connsiteY4-46" fmla="*/ 797719 h 804862"/>
                <a:gd name="connsiteX5-47" fmla="*/ 3980 w 1001724"/>
                <a:gd name="connsiteY5-48" fmla="*/ 1 h 804862"/>
                <a:gd name="connsiteX0-49" fmla="*/ 0 w 1016794"/>
                <a:gd name="connsiteY0-50" fmla="*/ 0 h 807242"/>
                <a:gd name="connsiteX1-51" fmla="*/ 807244 w 1016794"/>
                <a:gd name="connsiteY1-52" fmla="*/ 2380 h 807242"/>
                <a:gd name="connsiteX2-53" fmla="*/ 1016794 w 1016794"/>
                <a:gd name="connsiteY2-54" fmla="*/ 402430 h 807242"/>
                <a:gd name="connsiteX3-55" fmla="*/ 814388 w 1016794"/>
                <a:gd name="connsiteY3-56" fmla="*/ 807242 h 807242"/>
                <a:gd name="connsiteX4-57" fmla="*/ 15081 w 1016794"/>
                <a:gd name="connsiteY4-58" fmla="*/ 800099 h 807242"/>
                <a:gd name="connsiteX5-59" fmla="*/ 0 w 1016794"/>
                <a:gd name="connsiteY5-60" fmla="*/ 0 h 807242"/>
                <a:gd name="connsiteX0-61" fmla="*/ 3981 w 1001725"/>
                <a:gd name="connsiteY0-62" fmla="*/ 0 h 807242"/>
                <a:gd name="connsiteX1-63" fmla="*/ 792175 w 1001725"/>
                <a:gd name="connsiteY1-64" fmla="*/ 2380 h 807242"/>
                <a:gd name="connsiteX2-65" fmla="*/ 1001725 w 1001725"/>
                <a:gd name="connsiteY2-66" fmla="*/ 402430 h 807242"/>
                <a:gd name="connsiteX3-67" fmla="*/ 799319 w 1001725"/>
                <a:gd name="connsiteY3-68" fmla="*/ 807242 h 807242"/>
                <a:gd name="connsiteX4-69" fmla="*/ 12 w 1001725"/>
                <a:gd name="connsiteY4-70" fmla="*/ 800099 h 807242"/>
                <a:gd name="connsiteX5-71" fmla="*/ 3981 w 1001725"/>
                <a:gd name="connsiteY5-72" fmla="*/ 0 h 807242"/>
                <a:gd name="connsiteX0-73" fmla="*/ 0 w 1007269"/>
                <a:gd name="connsiteY0-74" fmla="*/ 0 h 807242"/>
                <a:gd name="connsiteX1-75" fmla="*/ 797719 w 1007269"/>
                <a:gd name="connsiteY1-76" fmla="*/ 2380 h 807242"/>
                <a:gd name="connsiteX2-77" fmla="*/ 1007269 w 1007269"/>
                <a:gd name="connsiteY2-78" fmla="*/ 402430 h 807242"/>
                <a:gd name="connsiteX3-79" fmla="*/ 804863 w 1007269"/>
                <a:gd name="connsiteY3-80" fmla="*/ 807242 h 807242"/>
                <a:gd name="connsiteX4-81" fmla="*/ 5556 w 1007269"/>
                <a:gd name="connsiteY4-82" fmla="*/ 800099 h 807242"/>
                <a:gd name="connsiteX5-83" fmla="*/ 0 w 1007269"/>
                <a:gd name="connsiteY5-84" fmla="*/ 0 h 807242"/>
                <a:gd name="connsiteX0-85" fmla="*/ 1611 w 1001736"/>
                <a:gd name="connsiteY0-86" fmla="*/ 2383 h 804862"/>
                <a:gd name="connsiteX1-87" fmla="*/ 792186 w 1001736"/>
                <a:gd name="connsiteY1-88" fmla="*/ 0 h 804862"/>
                <a:gd name="connsiteX2-89" fmla="*/ 1001736 w 1001736"/>
                <a:gd name="connsiteY2-90" fmla="*/ 400050 h 804862"/>
                <a:gd name="connsiteX3-91" fmla="*/ 799330 w 1001736"/>
                <a:gd name="connsiteY3-92" fmla="*/ 804862 h 804862"/>
                <a:gd name="connsiteX4-93" fmla="*/ 23 w 1001736"/>
                <a:gd name="connsiteY4-94" fmla="*/ 797719 h 804862"/>
                <a:gd name="connsiteX5-95" fmla="*/ 1611 w 1001736"/>
                <a:gd name="connsiteY5-96" fmla="*/ 2383 h 8048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7" name="Freeform 12"/>
            <p:cNvSpPr/>
            <p:nvPr/>
          </p:nvSpPr>
          <p:spPr>
            <a:xfrm>
              <a:off x="3062288" y="3681876"/>
              <a:ext cx="2033587" cy="1814513"/>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1" fmla="*/ 4762 w 3657600"/>
                <a:gd name="connsiteY0-2" fmla="*/ 2629514 h 2629514"/>
                <a:gd name="connsiteX1-3" fmla="*/ 0 w 3657600"/>
                <a:gd name="connsiteY1-4" fmla="*/ 1828800 h 2629514"/>
                <a:gd name="connsiteX2-5" fmla="*/ 3657600 w 3657600"/>
                <a:gd name="connsiteY2-6" fmla="*/ 0 h 2629514"/>
                <a:gd name="connsiteX3-7" fmla="*/ 3657600 w 3657600"/>
                <a:gd name="connsiteY3-8" fmla="*/ 796413 h 2629514"/>
                <a:gd name="connsiteX4-9" fmla="*/ 4762 w 3657600"/>
                <a:gd name="connsiteY4-10" fmla="*/ 2629514 h 2629514"/>
                <a:gd name="connsiteX0-11" fmla="*/ 137 w 3667263"/>
                <a:gd name="connsiteY0-12" fmla="*/ 2624751 h 2624751"/>
                <a:gd name="connsiteX1-13" fmla="*/ 9663 w 3667263"/>
                <a:gd name="connsiteY1-14" fmla="*/ 1828800 h 2624751"/>
                <a:gd name="connsiteX2-15" fmla="*/ 3667263 w 3667263"/>
                <a:gd name="connsiteY2-16" fmla="*/ 0 h 2624751"/>
                <a:gd name="connsiteX3-17" fmla="*/ 3667263 w 3667263"/>
                <a:gd name="connsiteY3-18" fmla="*/ 796413 h 2624751"/>
                <a:gd name="connsiteX4-19" fmla="*/ 137 w 3667263"/>
                <a:gd name="connsiteY4-20" fmla="*/ 2624751 h 2624751"/>
                <a:gd name="connsiteX0-21" fmla="*/ 4761 w 3657600"/>
                <a:gd name="connsiteY0-22" fmla="*/ 2634276 h 2634276"/>
                <a:gd name="connsiteX1-23" fmla="*/ 0 w 3657600"/>
                <a:gd name="connsiteY1-24" fmla="*/ 1828800 h 2634276"/>
                <a:gd name="connsiteX2-25" fmla="*/ 3657600 w 3657600"/>
                <a:gd name="connsiteY2-26" fmla="*/ 0 h 2634276"/>
                <a:gd name="connsiteX3-27" fmla="*/ 3657600 w 3657600"/>
                <a:gd name="connsiteY3-28" fmla="*/ 796413 h 2634276"/>
                <a:gd name="connsiteX4-29" fmla="*/ 4761 w 3657600"/>
                <a:gd name="connsiteY4-30" fmla="*/ 2634276 h 2634276"/>
                <a:gd name="connsiteX0-31" fmla="*/ 459 w 3653298"/>
                <a:gd name="connsiteY0-32" fmla="*/ 2634276 h 2634276"/>
                <a:gd name="connsiteX1-33" fmla="*/ 460 w 3653298"/>
                <a:gd name="connsiteY1-34" fmla="*/ 1828800 h 2634276"/>
                <a:gd name="connsiteX2-35" fmla="*/ 3653298 w 3653298"/>
                <a:gd name="connsiteY2-36" fmla="*/ 0 h 2634276"/>
                <a:gd name="connsiteX3-37" fmla="*/ 3653298 w 3653298"/>
                <a:gd name="connsiteY3-38" fmla="*/ 796413 h 2634276"/>
                <a:gd name="connsiteX4-39" fmla="*/ 459 w 3653298"/>
                <a:gd name="connsiteY4-40" fmla="*/ 2634276 h 2634276"/>
                <a:gd name="connsiteX0-41" fmla="*/ 459 w 3653298"/>
                <a:gd name="connsiteY0-42" fmla="*/ 2634276 h 2634276"/>
                <a:gd name="connsiteX1-43" fmla="*/ 460 w 3653298"/>
                <a:gd name="connsiteY1-44" fmla="*/ 1828800 h 2634276"/>
                <a:gd name="connsiteX2-45" fmla="*/ 3653298 w 3653298"/>
                <a:gd name="connsiteY2-46" fmla="*/ 0 h 2634276"/>
                <a:gd name="connsiteX3-47" fmla="*/ 3653298 w 3653298"/>
                <a:gd name="connsiteY3-48" fmla="*/ 796413 h 2634276"/>
                <a:gd name="connsiteX4-49" fmla="*/ 816538 w 3653298"/>
                <a:gd name="connsiteY4-50" fmla="*/ 2219708 h 2634276"/>
                <a:gd name="connsiteX5" fmla="*/ 459 w 3653298"/>
                <a:gd name="connsiteY5" fmla="*/ 2634276 h 2634276"/>
                <a:gd name="connsiteX0-51" fmla="*/ 459 w 3653298"/>
                <a:gd name="connsiteY0-52" fmla="*/ 2634276 h 2634276"/>
                <a:gd name="connsiteX1-53" fmla="*/ 460 w 3653298"/>
                <a:gd name="connsiteY1-54" fmla="*/ 1828800 h 2634276"/>
                <a:gd name="connsiteX2-55" fmla="*/ 814156 w 3653298"/>
                <a:gd name="connsiteY2-56" fmla="*/ 1419608 h 2634276"/>
                <a:gd name="connsiteX3-57" fmla="*/ 3653298 w 3653298"/>
                <a:gd name="connsiteY3-58" fmla="*/ 0 h 2634276"/>
                <a:gd name="connsiteX4-59" fmla="*/ 3653298 w 3653298"/>
                <a:gd name="connsiteY4-60" fmla="*/ 796413 h 2634276"/>
                <a:gd name="connsiteX5-61" fmla="*/ 816538 w 3653298"/>
                <a:gd name="connsiteY5-62" fmla="*/ 2219708 h 2634276"/>
                <a:gd name="connsiteX6" fmla="*/ 459 w 3653298"/>
                <a:gd name="connsiteY6" fmla="*/ 2634276 h 2634276"/>
                <a:gd name="connsiteX0-63" fmla="*/ 1 w 3652840"/>
                <a:gd name="connsiteY0-64" fmla="*/ 2634276 h 2634276"/>
                <a:gd name="connsiteX1-65" fmla="*/ 813698 w 3652840"/>
                <a:gd name="connsiteY1-66" fmla="*/ 1419608 h 2634276"/>
                <a:gd name="connsiteX2-67" fmla="*/ 3652840 w 3652840"/>
                <a:gd name="connsiteY2-68" fmla="*/ 0 h 2634276"/>
                <a:gd name="connsiteX3-69" fmla="*/ 3652840 w 3652840"/>
                <a:gd name="connsiteY3-70" fmla="*/ 796413 h 2634276"/>
                <a:gd name="connsiteX4-71" fmla="*/ 816080 w 3652840"/>
                <a:gd name="connsiteY4-72" fmla="*/ 2219708 h 2634276"/>
                <a:gd name="connsiteX5-73" fmla="*/ 1 w 3652840"/>
                <a:gd name="connsiteY5-74" fmla="*/ 2634276 h 2634276"/>
                <a:gd name="connsiteX0-75" fmla="*/ 2382 w 2839142"/>
                <a:gd name="connsiteY0-76" fmla="*/ 2219708 h 2219708"/>
                <a:gd name="connsiteX1-77" fmla="*/ 0 w 2839142"/>
                <a:gd name="connsiteY1-78" fmla="*/ 1419608 h 2219708"/>
                <a:gd name="connsiteX2-79" fmla="*/ 2839142 w 2839142"/>
                <a:gd name="connsiteY2-80" fmla="*/ 0 h 2219708"/>
                <a:gd name="connsiteX3-81" fmla="*/ 2839142 w 2839142"/>
                <a:gd name="connsiteY3-82" fmla="*/ 796413 h 2219708"/>
                <a:gd name="connsiteX4-83" fmla="*/ 2382 w 2839142"/>
                <a:gd name="connsiteY4-84" fmla="*/ 2219708 h 2219708"/>
                <a:gd name="connsiteX0-85" fmla="*/ 2382 w 2839142"/>
                <a:gd name="connsiteY0-86" fmla="*/ 2219708 h 2219708"/>
                <a:gd name="connsiteX1-87" fmla="*/ 0 w 2839142"/>
                <a:gd name="connsiteY1-88" fmla="*/ 1419608 h 2219708"/>
                <a:gd name="connsiteX2-89" fmla="*/ 804863 w 2839142"/>
                <a:gd name="connsiteY2-90" fmla="*/ 1014411 h 2219708"/>
                <a:gd name="connsiteX3-91" fmla="*/ 2839142 w 2839142"/>
                <a:gd name="connsiteY3-92" fmla="*/ 0 h 2219708"/>
                <a:gd name="connsiteX4-93" fmla="*/ 2839142 w 2839142"/>
                <a:gd name="connsiteY4-94" fmla="*/ 796413 h 2219708"/>
                <a:gd name="connsiteX5-95" fmla="*/ 2382 w 2839142"/>
                <a:gd name="connsiteY5-96" fmla="*/ 2219708 h 2219708"/>
                <a:gd name="connsiteX0-97" fmla="*/ 2382 w 2839142"/>
                <a:gd name="connsiteY0-98" fmla="*/ 2219708 h 2219708"/>
                <a:gd name="connsiteX1-99" fmla="*/ 0 w 2839142"/>
                <a:gd name="connsiteY1-100" fmla="*/ 1419608 h 2219708"/>
                <a:gd name="connsiteX2-101" fmla="*/ 804863 w 2839142"/>
                <a:gd name="connsiteY2-102" fmla="*/ 1014411 h 2219708"/>
                <a:gd name="connsiteX3-103" fmla="*/ 2839142 w 2839142"/>
                <a:gd name="connsiteY3-104" fmla="*/ 0 h 2219708"/>
                <a:gd name="connsiteX4-105" fmla="*/ 2839142 w 2839142"/>
                <a:gd name="connsiteY4-106" fmla="*/ 796413 h 2219708"/>
                <a:gd name="connsiteX5-107" fmla="*/ 807244 w 2839142"/>
                <a:gd name="connsiteY5-108" fmla="*/ 1814511 h 2219708"/>
                <a:gd name="connsiteX6-109" fmla="*/ 2382 w 2839142"/>
                <a:gd name="connsiteY6-110" fmla="*/ 2219708 h 2219708"/>
                <a:gd name="connsiteX0-111" fmla="*/ 0 w 2836760"/>
                <a:gd name="connsiteY0-112" fmla="*/ 2219708 h 2219708"/>
                <a:gd name="connsiteX1-113" fmla="*/ 802481 w 2836760"/>
                <a:gd name="connsiteY1-114" fmla="*/ 1014411 h 2219708"/>
                <a:gd name="connsiteX2-115" fmla="*/ 2836760 w 2836760"/>
                <a:gd name="connsiteY2-116" fmla="*/ 0 h 2219708"/>
                <a:gd name="connsiteX3-117" fmla="*/ 2836760 w 2836760"/>
                <a:gd name="connsiteY3-118" fmla="*/ 796413 h 2219708"/>
                <a:gd name="connsiteX4-119" fmla="*/ 804862 w 2836760"/>
                <a:gd name="connsiteY4-120" fmla="*/ 1814511 h 2219708"/>
                <a:gd name="connsiteX5-121" fmla="*/ 0 w 2836760"/>
                <a:gd name="connsiteY5-122" fmla="*/ 2219708 h 2219708"/>
                <a:gd name="connsiteX0-123" fmla="*/ 2381 w 2034279"/>
                <a:gd name="connsiteY0-124" fmla="*/ 1814511 h 1814511"/>
                <a:gd name="connsiteX1-125" fmla="*/ 0 w 2034279"/>
                <a:gd name="connsiteY1-126" fmla="*/ 1014411 h 1814511"/>
                <a:gd name="connsiteX2-127" fmla="*/ 2034279 w 2034279"/>
                <a:gd name="connsiteY2-128" fmla="*/ 0 h 1814511"/>
                <a:gd name="connsiteX3-129" fmla="*/ 2034279 w 2034279"/>
                <a:gd name="connsiteY3-130" fmla="*/ 796413 h 1814511"/>
                <a:gd name="connsiteX4-131" fmla="*/ 2381 w 2034279"/>
                <a:gd name="connsiteY4-132" fmla="*/ 1814511 h 18145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34279" h="1814511">
                  <a:moveTo>
                    <a:pt x="2381" y="1814511"/>
                  </a:moveTo>
                  <a:cubicBezTo>
                    <a:pt x="1587" y="1547811"/>
                    <a:pt x="794" y="1281111"/>
                    <a:pt x="0" y="1014411"/>
                  </a:cubicBezTo>
                  <a:lnTo>
                    <a:pt x="2034279" y="0"/>
                  </a:lnTo>
                  <a:lnTo>
                    <a:pt x="2034279" y="796413"/>
                  </a:lnTo>
                  <a:lnTo>
                    <a:pt x="2381" y="1814511"/>
                  </a:lnTo>
                  <a:close/>
                </a:path>
              </a:pathLst>
            </a:custGeom>
            <a:solidFill>
              <a:srgbClr val="2F918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8" name="Rectangle 31"/>
            <p:cNvSpPr/>
            <p:nvPr/>
          </p:nvSpPr>
          <p:spPr>
            <a:xfrm>
              <a:off x="3873500" y="5535925"/>
              <a:ext cx="819150" cy="804863"/>
            </a:xfrm>
            <a:custGeom>
              <a:avLst/>
              <a:gdLst>
                <a:gd name="connsiteX0" fmla="*/ 0 w 3250175"/>
                <a:gd name="connsiteY0" fmla="*/ 0 h 802711"/>
                <a:gd name="connsiteX1" fmla="*/ 3250175 w 3250175"/>
                <a:gd name="connsiteY1" fmla="*/ 0 h 802711"/>
                <a:gd name="connsiteX2" fmla="*/ 3250175 w 3250175"/>
                <a:gd name="connsiteY2" fmla="*/ 802711 h 802711"/>
                <a:gd name="connsiteX3" fmla="*/ 0 w 3250175"/>
                <a:gd name="connsiteY3" fmla="*/ 802711 h 802711"/>
                <a:gd name="connsiteX4" fmla="*/ 0 w 3250175"/>
                <a:gd name="connsiteY4" fmla="*/ 0 h 802711"/>
                <a:gd name="connsiteX0-1" fmla="*/ 0 w 3250175"/>
                <a:gd name="connsiteY0-2" fmla="*/ 0 h 802711"/>
                <a:gd name="connsiteX1-3" fmla="*/ 3250175 w 3250175"/>
                <a:gd name="connsiteY1-4" fmla="*/ 0 h 802711"/>
                <a:gd name="connsiteX2-5" fmla="*/ 3250175 w 3250175"/>
                <a:gd name="connsiteY2-6" fmla="*/ 802711 h 802711"/>
                <a:gd name="connsiteX3-7" fmla="*/ 823681 w 3250175"/>
                <a:gd name="connsiteY3-8" fmla="*/ 802482 h 802711"/>
                <a:gd name="connsiteX4-9" fmla="*/ 0 w 3250175"/>
                <a:gd name="connsiteY4-10" fmla="*/ 802711 h 802711"/>
                <a:gd name="connsiteX5" fmla="*/ 0 w 3250175"/>
                <a:gd name="connsiteY5" fmla="*/ 0 h 802711"/>
                <a:gd name="connsiteX0-11" fmla="*/ 0 w 3250175"/>
                <a:gd name="connsiteY0-12" fmla="*/ 2380 h 805091"/>
                <a:gd name="connsiteX1-13" fmla="*/ 814156 w 3250175"/>
                <a:gd name="connsiteY1-14" fmla="*/ 0 h 805091"/>
                <a:gd name="connsiteX2-15" fmla="*/ 3250175 w 3250175"/>
                <a:gd name="connsiteY2-16" fmla="*/ 2380 h 805091"/>
                <a:gd name="connsiteX3-17" fmla="*/ 3250175 w 3250175"/>
                <a:gd name="connsiteY3-18" fmla="*/ 805091 h 805091"/>
                <a:gd name="connsiteX4-19" fmla="*/ 823681 w 3250175"/>
                <a:gd name="connsiteY4-20" fmla="*/ 804862 h 805091"/>
                <a:gd name="connsiteX5-21" fmla="*/ 0 w 3250175"/>
                <a:gd name="connsiteY5-22" fmla="*/ 805091 h 805091"/>
                <a:gd name="connsiteX6" fmla="*/ 0 w 3250175"/>
                <a:gd name="connsiteY6" fmla="*/ 2380 h 805091"/>
                <a:gd name="connsiteX0-23" fmla="*/ 0 w 3250175"/>
                <a:gd name="connsiteY0-24" fmla="*/ 805091 h 805091"/>
                <a:gd name="connsiteX1-25" fmla="*/ 814156 w 3250175"/>
                <a:gd name="connsiteY1-26" fmla="*/ 0 h 805091"/>
                <a:gd name="connsiteX2-27" fmla="*/ 3250175 w 3250175"/>
                <a:gd name="connsiteY2-28" fmla="*/ 2380 h 805091"/>
                <a:gd name="connsiteX3-29" fmla="*/ 3250175 w 3250175"/>
                <a:gd name="connsiteY3-30" fmla="*/ 805091 h 805091"/>
                <a:gd name="connsiteX4-31" fmla="*/ 823681 w 3250175"/>
                <a:gd name="connsiteY4-32" fmla="*/ 804862 h 805091"/>
                <a:gd name="connsiteX5-33" fmla="*/ 0 w 3250175"/>
                <a:gd name="connsiteY5-34" fmla="*/ 805091 h 805091"/>
                <a:gd name="connsiteX0-35" fmla="*/ 9525 w 2436019"/>
                <a:gd name="connsiteY0-36" fmla="*/ 804862 h 805091"/>
                <a:gd name="connsiteX1-37" fmla="*/ 0 w 2436019"/>
                <a:gd name="connsiteY1-38" fmla="*/ 0 h 805091"/>
                <a:gd name="connsiteX2-39" fmla="*/ 2436019 w 2436019"/>
                <a:gd name="connsiteY2-40" fmla="*/ 2380 h 805091"/>
                <a:gd name="connsiteX3-41" fmla="*/ 2436019 w 2436019"/>
                <a:gd name="connsiteY3-42" fmla="*/ 805091 h 805091"/>
                <a:gd name="connsiteX4-43" fmla="*/ 9525 w 2436019"/>
                <a:gd name="connsiteY4-44" fmla="*/ 804862 h 805091"/>
                <a:gd name="connsiteX0-45" fmla="*/ 2381 w 2436019"/>
                <a:gd name="connsiteY0-46" fmla="*/ 800100 h 805091"/>
                <a:gd name="connsiteX1-47" fmla="*/ 0 w 2436019"/>
                <a:gd name="connsiteY1-48" fmla="*/ 0 h 805091"/>
                <a:gd name="connsiteX2-49" fmla="*/ 2436019 w 2436019"/>
                <a:gd name="connsiteY2-50" fmla="*/ 2380 h 805091"/>
                <a:gd name="connsiteX3-51" fmla="*/ 2436019 w 2436019"/>
                <a:gd name="connsiteY3-52" fmla="*/ 805091 h 805091"/>
                <a:gd name="connsiteX4-53" fmla="*/ 2381 w 2436019"/>
                <a:gd name="connsiteY4-54" fmla="*/ 800100 h 805091"/>
                <a:gd name="connsiteX0-55" fmla="*/ 2381 w 2436019"/>
                <a:gd name="connsiteY0-56" fmla="*/ 800100 h 805091"/>
                <a:gd name="connsiteX1-57" fmla="*/ 0 w 2436019"/>
                <a:gd name="connsiteY1-58" fmla="*/ 0 h 805091"/>
                <a:gd name="connsiteX2-59" fmla="*/ 2436019 w 2436019"/>
                <a:gd name="connsiteY2-60" fmla="*/ 2380 h 805091"/>
                <a:gd name="connsiteX3-61" fmla="*/ 2436019 w 2436019"/>
                <a:gd name="connsiteY3-62" fmla="*/ 805091 h 805091"/>
                <a:gd name="connsiteX4-63" fmla="*/ 807244 w 2436019"/>
                <a:gd name="connsiteY4-64" fmla="*/ 802252 h 805091"/>
                <a:gd name="connsiteX5-65" fmla="*/ 2381 w 2436019"/>
                <a:gd name="connsiteY5-66" fmla="*/ 800100 h 805091"/>
                <a:gd name="connsiteX0-67" fmla="*/ 2381 w 2436019"/>
                <a:gd name="connsiteY0-68" fmla="*/ 800100 h 805091"/>
                <a:gd name="connsiteX1-69" fmla="*/ 0 w 2436019"/>
                <a:gd name="connsiteY1-70" fmla="*/ 0 h 805091"/>
                <a:gd name="connsiteX2-71" fmla="*/ 807244 w 2436019"/>
                <a:gd name="connsiteY2-72" fmla="*/ 2152 h 805091"/>
                <a:gd name="connsiteX3-73" fmla="*/ 2436019 w 2436019"/>
                <a:gd name="connsiteY3-74" fmla="*/ 2380 h 805091"/>
                <a:gd name="connsiteX4-75" fmla="*/ 2436019 w 2436019"/>
                <a:gd name="connsiteY4-76" fmla="*/ 805091 h 805091"/>
                <a:gd name="connsiteX5-77" fmla="*/ 807244 w 2436019"/>
                <a:gd name="connsiteY5-78" fmla="*/ 802252 h 805091"/>
                <a:gd name="connsiteX6-79" fmla="*/ 2381 w 2436019"/>
                <a:gd name="connsiteY6-80" fmla="*/ 800100 h 805091"/>
                <a:gd name="connsiteX0-81" fmla="*/ 0 w 2433638"/>
                <a:gd name="connsiteY0-82" fmla="*/ 797948 h 802939"/>
                <a:gd name="connsiteX1-83" fmla="*/ 804863 w 2433638"/>
                <a:gd name="connsiteY1-84" fmla="*/ 0 h 802939"/>
                <a:gd name="connsiteX2-85" fmla="*/ 2433638 w 2433638"/>
                <a:gd name="connsiteY2-86" fmla="*/ 228 h 802939"/>
                <a:gd name="connsiteX3-87" fmla="*/ 2433638 w 2433638"/>
                <a:gd name="connsiteY3-88" fmla="*/ 802939 h 802939"/>
                <a:gd name="connsiteX4-89" fmla="*/ 804863 w 2433638"/>
                <a:gd name="connsiteY4-90" fmla="*/ 800100 h 802939"/>
                <a:gd name="connsiteX5-91" fmla="*/ 0 w 2433638"/>
                <a:gd name="connsiteY5-92" fmla="*/ 797948 h 802939"/>
                <a:gd name="connsiteX0-93" fmla="*/ 0 w 1628775"/>
                <a:gd name="connsiteY0-94" fmla="*/ 800100 h 802939"/>
                <a:gd name="connsiteX1-95" fmla="*/ 0 w 1628775"/>
                <a:gd name="connsiteY1-96" fmla="*/ 0 h 802939"/>
                <a:gd name="connsiteX2-97" fmla="*/ 1628775 w 1628775"/>
                <a:gd name="connsiteY2-98" fmla="*/ 228 h 802939"/>
                <a:gd name="connsiteX3-99" fmla="*/ 1628775 w 1628775"/>
                <a:gd name="connsiteY3-100" fmla="*/ 802939 h 802939"/>
                <a:gd name="connsiteX4-101" fmla="*/ 0 w 1628775"/>
                <a:gd name="connsiteY4-102" fmla="*/ 800100 h 802939"/>
                <a:gd name="connsiteX0-103" fmla="*/ 0 w 1628775"/>
                <a:gd name="connsiteY0-104" fmla="*/ 802817 h 805656"/>
                <a:gd name="connsiteX1-105" fmla="*/ 0 w 1628775"/>
                <a:gd name="connsiteY1-106" fmla="*/ 2717 h 805656"/>
                <a:gd name="connsiteX2-107" fmla="*/ 809624 w 1628775"/>
                <a:gd name="connsiteY2-108" fmla="*/ 0 h 805656"/>
                <a:gd name="connsiteX3-109" fmla="*/ 1628775 w 1628775"/>
                <a:gd name="connsiteY3-110" fmla="*/ 2945 h 805656"/>
                <a:gd name="connsiteX4-111" fmla="*/ 1628775 w 1628775"/>
                <a:gd name="connsiteY4-112" fmla="*/ 805656 h 805656"/>
                <a:gd name="connsiteX5-113" fmla="*/ 0 w 1628775"/>
                <a:gd name="connsiteY5-114" fmla="*/ 802817 h 805656"/>
                <a:gd name="connsiteX0-115" fmla="*/ 0 w 1628775"/>
                <a:gd name="connsiteY0-116" fmla="*/ 802817 h 805656"/>
                <a:gd name="connsiteX1-117" fmla="*/ 0 w 1628775"/>
                <a:gd name="connsiteY1-118" fmla="*/ 2717 h 805656"/>
                <a:gd name="connsiteX2-119" fmla="*/ 809624 w 1628775"/>
                <a:gd name="connsiteY2-120" fmla="*/ 0 h 805656"/>
                <a:gd name="connsiteX3-121" fmla="*/ 1628775 w 1628775"/>
                <a:gd name="connsiteY3-122" fmla="*/ 2945 h 805656"/>
                <a:gd name="connsiteX4-123" fmla="*/ 1628775 w 1628775"/>
                <a:gd name="connsiteY4-124" fmla="*/ 805656 h 805656"/>
                <a:gd name="connsiteX5-125" fmla="*/ 809624 w 1628775"/>
                <a:gd name="connsiteY5-126" fmla="*/ 803275 h 805656"/>
                <a:gd name="connsiteX6-127" fmla="*/ 0 w 1628775"/>
                <a:gd name="connsiteY6-128" fmla="*/ 802817 h 805656"/>
                <a:gd name="connsiteX0-129" fmla="*/ 0 w 1628775"/>
                <a:gd name="connsiteY0-130" fmla="*/ 802817 h 805656"/>
                <a:gd name="connsiteX1-131" fmla="*/ 809624 w 1628775"/>
                <a:gd name="connsiteY1-132" fmla="*/ 0 h 805656"/>
                <a:gd name="connsiteX2-133" fmla="*/ 1628775 w 1628775"/>
                <a:gd name="connsiteY2-134" fmla="*/ 2945 h 805656"/>
                <a:gd name="connsiteX3-135" fmla="*/ 1628775 w 1628775"/>
                <a:gd name="connsiteY3-136" fmla="*/ 805656 h 805656"/>
                <a:gd name="connsiteX4-137" fmla="*/ 809624 w 1628775"/>
                <a:gd name="connsiteY4-138" fmla="*/ 803275 h 805656"/>
                <a:gd name="connsiteX5-139" fmla="*/ 0 w 1628775"/>
                <a:gd name="connsiteY5-140" fmla="*/ 802817 h 805656"/>
                <a:gd name="connsiteX0-141" fmla="*/ 0 w 819151"/>
                <a:gd name="connsiteY0-142" fmla="*/ 803275 h 805656"/>
                <a:gd name="connsiteX1-143" fmla="*/ 0 w 819151"/>
                <a:gd name="connsiteY1-144" fmla="*/ 0 h 805656"/>
                <a:gd name="connsiteX2-145" fmla="*/ 819151 w 819151"/>
                <a:gd name="connsiteY2-146" fmla="*/ 2945 h 805656"/>
                <a:gd name="connsiteX3-147" fmla="*/ 819151 w 819151"/>
                <a:gd name="connsiteY3-148" fmla="*/ 805656 h 805656"/>
                <a:gd name="connsiteX4-149" fmla="*/ 0 w 819151"/>
                <a:gd name="connsiteY4-150" fmla="*/ 803275 h 8056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9151" h="805656">
                  <a:moveTo>
                    <a:pt x="0" y="803275"/>
                  </a:moveTo>
                  <a:lnTo>
                    <a:pt x="0" y="0"/>
                  </a:lnTo>
                  <a:lnTo>
                    <a:pt x="819151" y="2945"/>
                  </a:lnTo>
                  <a:lnTo>
                    <a:pt x="819151" y="805656"/>
                  </a:lnTo>
                  <a:lnTo>
                    <a:pt x="0" y="803275"/>
                  </a:ln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9" name="Freeform 14"/>
            <p:cNvSpPr/>
            <p:nvPr/>
          </p:nvSpPr>
          <p:spPr>
            <a:xfrm>
              <a:off x="5089525" y="4907426"/>
              <a:ext cx="1001713" cy="804863"/>
            </a:xfrm>
            <a:custGeom>
              <a:avLst/>
              <a:gdLst>
                <a:gd name="connsiteX0" fmla="*/ 0 w 1009650"/>
                <a:gd name="connsiteY0" fmla="*/ 0 h 819150"/>
                <a:gd name="connsiteX1" fmla="*/ 800100 w 1009650"/>
                <a:gd name="connsiteY1" fmla="*/ 0 h 819150"/>
                <a:gd name="connsiteX2" fmla="*/ 1009650 w 1009650"/>
                <a:gd name="connsiteY2" fmla="*/ 400050 h 819150"/>
                <a:gd name="connsiteX3" fmla="*/ 800100 w 1009650"/>
                <a:gd name="connsiteY3" fmla="*/ 819150 h 819150"/>
                <a:gd name="connsiteX4" fmla="*/ 12700 w 1009650"/>
                <a:gd name="connsiteY4" fmla="*/ 819150 h 819150"/>
                <a:gd name="connsiteX5" fmla="*/ 0 w 1009650"/>
                <a:gd name="connsiteY5" fmla="*/ 0 h 819150"/>
                <a:gd name="connsiteX0-1" fmla="*/ 0 w 1002506"/>
                <a:gd name="connsiteY0-2" fmla="*/ 0 h 823912"/>
                <a:gd name="connsiteX1-3" fmla="*/ 792956 w 1002506"/>
                <a:gd name="connsiteY1-4" fmla="*/ 4762 h 823912"/>
                <a:gd name="connsiteX2-5" fmla="*/ 1002506 w 1002506"/>
                <a:gd name="connsiteY2-6" fmla="*/ 404812 h 823912"/>
                <a:gd name="connsiteX3-7" fmla="*/ 792956 w 1002506"/>
                <a:gd name="connsiteY3-8" fmla="*/ 823912 h 823912"/>
                <a:gd name="connsiteX4-9" fmla="*/ 5556 w 1002506"/>
                <a:gd name="connsiteY4-10" fmla="*/ 823912 h 823912"/>
                <a:gd name="connsiteX5-11" fmla="*/ 0 w 1002506"/>
                <a:gd name="connsiteY5-12" fmla="*/ 0 h 823912"/>
                <a:gd name="connsiteX0-13" fmla="*/ 0 w 997744"/>
                <a:gd name="connsiteY0-14" fmla="*/ 1 h 819150"/>
                <a:gd name="connsiteX1-15" fmla="*/ 788194 w 997744"/>
                <a:gd name="connsiteY1-16" fmla="*/ 0 h 819150"/>
                <a:gd name="connsiteX2-17" fmla="*/ 997744 w 997744"/>
                <a:gd name="connsiteY2-18" fmla="*/ 400050 h 819150"/>
                <a:gd name="connsiteX3-19" fmla="*/ 788194 w 997744"/>
                <a:gd name="connsiteY3-20" fmla="*/ 819150 h 819150"/>
                <a:gd name="connsiteX4-21" fmla="*/ 794 w 997744"/>
                <a:gd name="connsiteY4-22" fmla="*/ 819150 h 819150"/>
                <a:gd name="connsiteX5-23" fmla="*/ 0 w 997744"/>
                <a:gd name="connsiteY5-24" fmla="*/ 1 h 819150"/>
                <a:gd name="connsiteX0-25" fmla="*/ 3980 w 1001724"/>
                <a:gd name="connsiteY0-26" fmla="*/ 1 h 819150"/>
                <a:gd name="connsiteX1-27" fmla="*/ 792174 w 1001724"/>
                <a:gd name="connsiteY1-28" fmla="*/ 0 h 819150"/>
                <a:gd name="connsiteX2-29" fmla="*/ 1001724 w 1001724"/>
                <a:gd name="connsiteY2-30" fmla="*/ 400050 h 819150"/>
                <a:gd name="connsiteX3-31" fmla="*/ 792174 w 1001724"/>
                <a:gd name="connsiteY3-32" fmla="*/ 819150 h 819150"/>
                <a:gd name="connsiteX4-33" fmla="*/ 11 w 1001724"/>
                <a:gd name="connsiteY4-34" fmla="*/ 797719 h 819150"/>
                <a:gd name="connsiteX5-35" fmla="*/ 3980 w 1001724"/>
                <a:gd name="connsiteY5-36" fmla="*/ 1 h 819150"/>
                <a:gd name="connsiteX0-37" fmla="*/ 3980 w 1001724"/>
                <a:gd name="connsiteY0-38" fmla="*/ 1 h 804862"/>
                <a:gd name="connsiteX1-39" fmla="*/ 792174 w 1001724"/>
                <a:gd name="connsiteY1-40" fmla="*/ 0 h 804862"/>
                <a:gd name="connsiteX2-41" fmla="*/ 1001724 w 1001724"/>
                <a:gd name="connsiteY2-42" fmla="*/ 400050 h 804862"/>
                <a:gd name="connsiteX3-43" fmla="*/ 799318 w 1001724"/>
                <a:gd name="connsiteY3-44" fmla="*/ 804862 h 804862"/>
                <a:gd name="connsiteX4-45" fmla="*/ 11 w 1001724"/>
                <a:gd name="connsiteY4-46" fmla="*/ 797719 h 804862"/>
                <a:gd name="connsiteX5-47" fmla="*/ 3980 w 1001724"/>
                <a:gd name="connsiteY5-48" fmla="*/ 1 h 804862"/>
                <a:gd name="connsiteX0-49" fmla="*/ 0 w 1016794"/>
                <a:gd name="connsiteY0-50" fmla="*/ 0 h 807242"/>
                <a:gd name="connsiteX1-51" fmla="*/ 807244 w 1016794"/>
                <a:gd name="connsiteY1-52" fmla="*/ 2380 h 807242"/>
                <a:gd name="connsiteX2-53" fmla="*/ 1016794 w 1016794"/>
                <a:gd name="connsiteY2-54" fmla="*/ 402430 h 807242"/>
                <a:gd name="connsiteX3-55" fmla="*/ 814388 w 1016794"/>
                <a:gd name="connsiteY3-56" fmla="*/ 807242 h 807242"/>
                <a:gd name="connsiteX4-57" fmla="*/ 15081 w 1016794"/>
                <a:gd name="connsiteY4-58" fmla="*/ 800099 h 807242"/>
                <a:gd name="connsiteX5-59" fmla="*/ 0 w 1016794"/>
                <a:gd name="connsiteY5-60" fmla="*/ 0 h 807242"/>
                <a:gd name="connsiteX0-61" fmla="*/ 3981 w 1001725"/>
                <a:gd name="connsiteY0-62" fmla="*/ 0 h 807242"/>
                <a:gd name="connsiteX1-63" fmla="*/ 792175 w 1001725"/>
                <a:gd name="connsiteY1-64" fmla="*/ 2380 h 807242"/>
                <a:gd name="connsiteX2-65" fmla="*/ 1001725 w 1001725"/>
                <a:gd name="connsiteY2-66" fmla="*/ 402430 h 807242"/>
                <a:gd name="connsiteX3-67" fmla="*/ 799319 w 1001725"/>
                <a:gd name="connsiteY3-68" fmla="*/ 807242 h 807242"/>
                <a:gd name="connsiteX4-69" fmla="*/ 12 w 1001725"/>
                <a:gd name="connsiteY4-70" fmla="*/ 800099 h 807242"/>
                <a:gd name="connsiteX5-71" fmla="*/ 3981 w 1001725"/>
                <a:gd name="connsiteY5-72" fmla="*/ 0 h 807242"/>
                <a:gd name="connsiteX0-73" fmla="*/ 0 w 1007269"/>
                <a:gd name="connsiteY0-74" fmla="*/ 0 h 807242"/>
                <a:gd name="connsiteX1-75" fmla="*/ 797719 w 1007269"/>
                <a:gd name="connsiteY1-76" fmla="*/ 2380 h 807242"/>
                <a:gd name="connsiteX2-77" fmla="*/ 1007269 w 1007269"/>
                <a:gd name="connsiteY2-78" fmla="*/ 402430 h 807242"/>
                <a:gd name="connsiteX3-79" fmla="*/ 804863 w 1007269"/>
                <a:gd name="connsiteY3-80" fmla="*/ 807242 h 807242"/>
                <a:gd name="connsiteX4-81" fmla="*/ 5556 w 1007269"/>
                <a:gd name="connsiteY4-82" fmla="*/ 800099 h 807242"/>
                <a:gd name="connsiteX5-83" fmla="*/ 0 w 1007269"/>
                <a:gd name="connsiteY5-84" fmla="*/ 0 h 807242"/>
                <a:gd name="connsiteX0-85" fmla="*/ 1611 w 1001736"/>
                <a:gd name="connsiteY0-86" fmla="*/ 2383 h 804862"/>
                <a:gd name="connsiteX1-87" fmla="*/ 792186 w 1001736"/>
                <a:gd name="connsiteY1-88" fmla="*/ 0 h 804862"/>
                <a:gd name="connsiteX2-89" fmla="*/ 1001736 w 1001736"/>
                <a:gd name="connsiteY2-90" fmla="*/ 400050 h 804862"/>
                <a:gd name="connsiteX3-91" fmla="*/ 799330 w 1001736"/>
                <a:gd name="connsiteY3-92" fmla="*/ 804862 h 804862"/>
                <a:gd name="connsiteX4-93" fmla="*/ 23 w 1001736"/>
                <a:gd name="connsiteY4-94" fmla="*/ 797719 h 804862"/>
                <a:gd name="connsiteX5-95" fmla="*/ 1611 w 1001736"/>
                <a:gd name="connsiteY5-96" fmla="*/ 2383 h 80486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1736" h="804862">
                  <a:moveTo>
                    <a:pt x="1611" y="2383"/>
                  </a:moveTo>
                  <a:lnTo>
                    <a:pt x="792186" y="0"/>
                  </a:lnTo>
                  <a:lnTo>
                    <a:pt x="1001736" y="400050"/>
                  </a:lnTo>
                  <a:lnTo>
                    <a:pt x="799330" y="804862"/>
                  </a:lnTo>
                  <a:lnTo>
                    <a:pt x="23" y="797719"/>
                  </a:lnTo>
                  <a:cubicBezTo>
                    <a:pt x="-242" y="524669"/>
                    <a:pt x="1876" y="275433"/>
                    <a:pt x="1611" y="2383"/>
                  </a:cubicBezTo>
                  <a:close/>
                </a:path>
              </a:pathLst>
            </a:custGeom>
            <a:solidFill>
              <a:srgbClr val="3BB7A8"/>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0" name="Freeform 15"/>
            <p:cNvSpPr/>
            <p:nvPr/>
          </p:nvSpPr>
          <p:spPr>
            <a:xfrm>
              <a:off x="3875088" y="4912189"/>
              <a:ext cx="1216025" cy="1400175"/>
            </a:xfrm>
            <a:custGeom>
              <a:avLst/>
              <a:gdLst>
                <a:gd name="connsiteX0" fmla="*/ 0 w 3657600"/>
                <a:gd name="connsiteY0" fmla="*/ 2610464 h 2610464"/>
                <a:gd name="connsiteX1" fmla="*/ 0 w 3657600"/>
                <a:gd name="connsiteY1" fmla="*/ 1828800 h 2610464"/>
                <a:gd name="connsiteX2" fmla="*/ 3657600 w 3657600"/>
                <a:gd name="connsiteY2" fmla="*/ 0 h 2610464"/>
                <a:gd name="connsiteX3" fmla="*/ 3657600 w 3657600"/>
                <a:gd name="connsiteY3" fmla="*/ 796413 h 2610464"/>
                <a:gd name="connsiteX4" fmla="*/ 0 w 3657600"/>
                <a:gd name="connsiteY4" fmla="*/ 2610464 h 2610464"/>
                <a:gd name="connsiteX0-1" fmla="*/ 4762 w 3657600"/>
                <a:gd name="connsiteY0-2" fmla="*/ 2629514 h 2629514"/>
                <a:gd name="connsiteX1-3" fmla="*/ 0 w 3657600"/>
                <a:gd name="connsiteY1-4" fmla="*/ 1828800 h 2629514"/>
                <a:gd name="connsiteX2-5" fmla="*/ 3657600 w 3657600"/>
                <a:gd name="connsiteY2-6" fmla="*/ 0 h 2629514"/>
                <a:gd name="connsiteX3-7" fmla="*/ 3657600 w 3657600"/>
                <a:gd name="connsiteY3-8" fmla="*/ 796413 h 2629514"/>
                <a:gd name="connsiteX4-9" fmla="*/ 4762 w 3657600"/>
                <a:gd name="connsiteY4-10" fmla="*/ 2629514 h 2629514"/>
                <a:gd name="connsiteX0-11" fmla="*/ 137 w 3667263"/>
                <a:gd name="connsiteY0-12" fmla="*/ 2624751 h 2624751"/>
                <a:gd name="connsiteX1-13" fmla="*/ 9663 w 3667263"/>
                <a:gd name="connsiteY1-14" fmla="*/ 1828800 h 2624751"/>
                <a:gd name="connsiteX2-15" fmla="*/ 3667263 w 3667263"/>
                <a:gd name="connsiteY2-16" fmla="*/ 0 h 2624751"/>
                <a:gd name="connsiteX3-17" fmla="*/ 3667263 w 3667263"/>
                <a:gd name="connsiteY3-18" fmla="*/ 796413 h 2624751"/>
                <a:gd name="connsiteX4-19" fmla="*/ 137 w 3667263"/>
                <a:gd name="connsiteY4-20" fmla="*/ 2624751 h 2624751"/>
                <a:gd name="connsiteX0-21" fmla="*/ 4761 w 3657600"/>
                <a:gd name="connsiteY0-22" fmla="*/ 2634276 h 2634276"/>
                <a:gd name="connsiteX1-23" fmla="*/ 0 w 3657600"/>
                <a:gd name="connsiteY1-24" fmla="*/ 1828800 h 2634276"/>
                <a:gd name="connsiteX2-25" fmla="*/ 3657600 w 3657600"/>
                <a:gd name="connsiteY2-26" fmla="*/ 0 h 2634276"/>
                <a:gd name="connsiteX3-27" fmla="*/ 3657600 w 3657600"/>
                <a:gd name="connsiteY3-28" fmla="*/ 796413 h 2634276"/>
                <a:gd name="connsiteX4-29" fmla="*/ 4761 w 3657600"/>
                <a:gd name="connsiteY4-30" fmla="*/ 2634276 h 2634276"/>
                <a:gd name="connsiteX0-31" fmla="*/ 459 w 3653298"/>
                <a:gd name="connsiteY0-32" fmla="*/ 2634276 h 2634276"/>
                <a:gd name="connsiteX1-33" fmla="*/ 460 w 3653298"/>
                <a:gd name="connsiteY1-34" fmla="*/ 1828800 h 2634276"/>
                <a:gd name="connsiteX2-35" fmla="*/ 3653298 w 3653298"/>
                <a:gd name="connsiteY2-36" fmla="*/ 0 h 2634276"/>
                <a:gd name="connsiteX3-37" fmla="*/ 3653298 w 3653298"/>
                <a:gd name="connsiteY3-38" fmla="*/ 796413 h 2634276"/>
                <a:gd name="connsiteX4-39" fmla="*/ 459 w 3653298"/>
                <a:gd name="connsiteY4-40" fmla="*/ 2634276 h 2634276"/>
                <a:gd name="connsiteX0-41" fmla="*/ 459 w 3653298"/>
                <a:gd name="connsiteY0-42" fmla="*/ 2634276 h 2634276"/>
                <a:gd name="connsiteX1-43" fmla="*/ 460 w 3653298"/>
                <a:gd name="connsiteY1-44" fmla="*/ 1828800 h 2634276"/>
                <a:gd name="connsiteX2-45" fmla="*/ 3653298 w 3653298"/>
                <a:gd name="connsiteY2-46" fmla="*/ 0 h 2634276"/>
                <a:gd name="connsiteX3-47" fmla="*/ 3653298 w 3653298"/>
                <a:gd name="connsiteY3-48" fmla="*/ 796413 h 2634276"/>
                <a:gd name="connsiteX4-49" fmla="*/ 816538 w 3653298"/>
                <a:gd name="connsiteY4-50" fmla="*/ 2219708 h 2634276"/>
                <a:gd name="connsiteX5" fmla="*/ 459 w 3653298"/>
                <a:gd name="connsiteY5" fmla="*/ 2634276 h 2634276"/>
                <a:gd name="connsiteX0-51" fmla="*/ 459 w 3653298"/>
                <a:gd name="connsiteY0-52" fmla="*/ 2634276 h 2634276"/>
                <a:gd name="connsiteX1-53" fmla="*/ 460 w 3653298"/>
                <a:gd name="connsiteY1-54" fmla="*/ 1828800 h 2634276"/>
                <a:gd name="connsiteX2-55" fmla="*/ 814156 w 3653298"/>
                <a:gd name="connsiteY2-56" fmla="*/ 1419608 h 2634276"/>
                <a:gd name="connsiteX3-57" fmla="*/ 3653298 w 3653298"/>
                <a:gd name="connsiteY3-58" fmla="*/ 0 h 2634276"/>
                <a:gd name="connsiteX4-59" fmla="*/ 3653298 w 3653298"/>
                <a:gd name="connsiteY4-60" fmla="*/ 796413 h 2634276"/>
                <a:gd name="connsiteX5-61" fmla="*/ 816538 w 3653298"/>
                <a:gd name="connsiteY5-62" fmla="*/ 2219708 h 2634276"/>
                <a:gd name="connsiteX6" fmla="*/ 459 w 3653298"/>
                <a:gd name="connsiteY6" fmla="*/ 2634276 h 2634276"/>
                <a:gd name="connsiteX0-63" fmla="*/ 1 w 3652840"/>
                <a:gd name="connsiteY0-64" fmla="*/ 2634276 h 2634276"/>
                <a:gd name="connsiteX1-65" fmla="*/ 813698 w 3652840"/>
                <a:gd name="connsiteY1-66" fmla="*/ 1419608 h 2634276"/>
                <a:gd name="connsiteX2-67" fmla="*/ 3652840 w 3652840"/>
                <a:gd name="connsiteY2-68" fmla="*/ 0 h 2634276"/>
                <a:gd name="connsiteX3-69" fmla="*/ 3652840 w 3652840"/>
                <a:gd name="connsiteY3-70" fmla="*/ 796413 h 2634276"/>
                <a:gd name="connsiteX4-71" fmla="*/ 816080 w 3652840"/>
                <a:gd name="connsiteY4-72" fmla="*/ 2219708 h 2634276"/>
                <a:gd name="connsiteX5-73" fmla="*/ 1 w 3652840"/>
                <a:gd name="connsiteY5-74" fmla="*/ 2634276 h 2634276"/>
                <a:gd name="connsiteX0-75" fmla="*/ 2382 w 2839142"/>
                <a:gd name="connsiteY0-76" fmla="*/ 2219708 h 2219708"/>
                <a:gd name="connsiteX1-77" fmla="*/ 0 w 2839142"/>
                <a:gd name="connsiteY1-78" fmla="*/ 1419608 h 2219708"/>
                <a:gd name="connsiteX2-79" fmla="*/ 2839142 w 2839142"/>
                <a:gd name="connsiteY2-80" fmla="*/ 0 h 2219708"/>
                <a:gd name="connsiteX3-81" fmla="*/ 2839142 w 2839142"/>
                <a:gd name="connsiteY3-82" fmla="*/ 796413 h 2219708"/>
                <a:gd name="connsiteX4-83" fmla="*/ 2382 w 2839142"/>
                <a:gd name="connsiteY4-84" fmla="*/ 2219708 h 2219708"/>
                <a:gd name="connsiteX0-85" fmla="*/ 2382 w 2839142"/>
                <a:gd name="connsiteY0-86" fmla="*/ 2219708 h 2219708"/>
                <a:gd name="connsiteX1-87" fmla="*/ 0 w 2839142"/>
                <a:gd name="connsiteY1-88" fmla="*/ 1419608 h 2219708"/>
                <a:gd name="connsiteX2-89" fmla="*/ 804863 w 2839142"/>
                <a:gd name="connsiteY2-90" fmla="*/ 1014411 h 2219708"/>
                <a:gd name="connsiteX3-91" fmla="*/ 2839142 w 2839142"/>
                <a:gd name="connsiteY3-92" fmla="*/ 0 h 2219708"/>
                <a:gd name="connsiteX4-93" fmla="*/ 2839142 w 2839142"/>
                <a:gd name="connsiteY4-94" fmla="*/ 796413 h 2219708"/>
                <a:gd name="connsiteX5-95" fmla="*/ 2382 w 2839142"/>
                <a:gd name="connsiteY5-96" fmla="*/ 2219708 h 2219708"/>
                <a:gd name="connsiteX0-97" fmla="*/ 2382 w 2839142"/>
                <a:gd name="connsiteY0-98" fmla="*/ 2219708 h 2219708"/>
                <a:gd name="connsiteX1-99" fmla="*/ 0 w 2839142"/>
                <a:gd name="connsiteY1-100" fmla="*/ 1419608 h 2219708"/>
                <a:gd name="connsiteX2-101" fmla="*/ 804863 w 2839142"/>
                <a:gd name="connsiteY2-102" fmla="*/ 1014411 h 2219708"/>
                <a:gd name="connsiteX3-103" fmla="*/ 2839142 w 2839142"/>
                <a:gd name="connsiteY3-104" fmla="*/ 0 h 2219708"/>
                <a:gd name="connsiteX4-105" fmla="*/ 2839142 w 2839142"/>
                <a:gd name="connsiteY4-106" fmla="*/ 796413 h 2219708"/>
                <a:gd name="connsiteX5-107" fmla="*/ 807244 w 2839142"/>
                <a:gd name="connsiteY5-108" fmla="*/ 1814511 h 2219708"/>
                <a:gd name="connsiteX6-109" fmla="*/ 2382 w 2839142"/>
                <a:gd name="connsiteY6-110" fmla="*/ 2219708 h 2219708"/>
                <a:gd name="connsiteX0-111" fmla="*/ 0 w 2836760"/>
                <a:gd name="connsiteY0-112" fmla="*/ 2219708 h 2219708"/>
                <a:gd name="connsiteX1-113" fmla="*/ 802481 w 2836760"/>
                <a:gd name="connsiteY1-114" fmla="*/ 1014411 h 2219708"/>
                <a:gd name="connsiteX2-115" fmla="*/ 2836760 w 2836760"/>
                <a:gd name="connsiteY2-116" fmla="*/ 0 h 2219708"/>
                <a:gd name="connsiteX3-117" fmla="*/ 2836760 w 2836760"/>
                <a:gd name="connsiteY3-118" fmla="*/ 796413 h 2219708"/>
                <a:gd name="connsiteX4-119" fmla="*/ 804862 w 2836760"/>
                <a:gd name="connsiteY4-120" fmla="*/ 1814511 h 2219708"/>
                <a:gd name="connsiteX5-121" fmla="*/ 0 w 2836760"/>
                <a:gd name="connsiteY5-122" fmla="*/ 2219708 h 2219708"/>
                <a:gd name="connsiteX0-123" fmla="*/ 2381 w 2034279"/>
                <a:gd name="connsiteY0-124" fmla="*/ 1814511 h 1814511"/>
                <a:gd name="connsiteX1-125" fmla="*/ 0 w 2034279"/>
                <a:gd name="connsiteY1-126" fmla="*/ 1014411 h 1814511"/>
                <a:gd name="connsiteX2-127" fmla="*/ 2034279 w 2034279"/>
                <a:gd name="connsiteY2-128" fmla="*/ 0 h 1814511"/>
                <a:gd name="connsiteX3-129" fmla="*/ 2034279 w 2034279"/>
                <a:gd name="connsiteY3-130" fmla="*/ 796413 h 1814511"/>
                <a:gd name="connsiteX4-131" fmla="*/ 2381 w 2034279"/>
                <a:gd name="connsiteY4-132" fmla="*/ 1814511 h 1814511"/>
                <a:gd name="connsiteX0-133" fmla="*/ 2381 w 2034279"/>
                <a:gd name="connsiteY0-134" fmla="*/ 1814511 h 1814511"/>
                <a:gd name="connsiteX1-135" fmla="*/ 0 w 2034279"/>
                <a:gd name="connsiteY1-136" fmla="*/ 1014411 h 1814511"/>
                <a:gd name="connsiteX2-137" fmla="*/ 2034279 w 2034279"/>
                <a:gd name="connsiteY2-138" fmla="*/ 0 h 1814511"/>
                <a:gd name="connsiteX3-139" fmla="*/ 2034279 w 2034279"/>
                <a:gd name="connsiteY3-140" fmla="*/ 796413 h 1814511"/>
                <a:gd name="connsiteX4-141" fmla="*/ 814387 w 2034279"/>
                <a:gd name="connsiteY4-142" fmla="*/ 1408112 h 1814511"/>
                <a:gd name="connsiteX5-143" fmla="*/ 2381 w 2034279"/>
                <a:gd name="connsiteY5-144" fmla="*/ 1814511 h 1814511"/>
                <a:gd name="connsiteX0-145" fmla="*/ 2381 w 2034279"/>
                <a:gd name="connsiteY0-146" fmla="*/ 1814511 h 1814511"/>
                <a:gd name="connsiteX1-147" fmla="*/ 0 w 2034279"/>
                <a:gd name="connsiteY1-148" fmla="*/ 1014411 h 1814511"/>
                <a:gd name="connsiteX2-149" fmla="*/ 814387 w 2034279"/>
                <a:gd name="connsiteY2-150" fmla="*/ 603250 h 1814511"/>
                <a:gd name="connsiteX3-151" fmla="*/ 2034279 w 2034279"/>
                <a:gd name="connsiteY3-152" fmla="*/ 0 h 1814511"/>
                <a:gd name="connsiteX4-153" fmla="*/ 2034279 w 2034279"/>
                <a:gd name="connsiteY4-154" fmla="*/ 796413 h 1814511"/>
                <a:gd name="connsiteX5-155" fmla="*/ 814387 w 2034279"/>
                <a:gd name="connsiteY5-156" fmla="*/ 1408112 h 1814511"/>
                <a:gd name="connsiteX6-157" fmla="*/ 2381 w 2034279"/>
                <a:gd name="connsiteY6-158" fmla="*/ 1814511 h 1814511"/>
                <a:gd name="connsiteX0-159" fmla="*/ 0 w 2031898"/>
                <a:gd name="connsiteY0-160" fmla="*/ 1814511 h 1814511"/>
                <a:gd name="connsiteX1-161" fmla="*/ 812006 w 2031898"/>
                <a:gd name="connsiteY1-162" fmla="*/ 603250 h 1814511"/>
                <a:gd name="connsiteX2-163" fmla="*/ 2031898 w 2031898"/>
                <a:gd name="connsiteY2-164" fmla="*/ 0 h 1814511"/>
                <a:gd name="connsiteX3-165" fmla="*/ 2031898 w 2031898"/>
                <a:gd name="connsiteY3-166" fmla="*/ 796413 h 1814511"/>
                <a:gd name="connsiteX4-167" fmla="*/ 812006 w 2031898"/>
                <a:gd name="connsiteY4-168" fmla="*/ 1408112 h 1814511"/>
                <a:gd name="connsiteX5-169" fmla="*/ 0 w 2031898"/>
                <a:gd name="connsiteY5-170" fmla="*/ 1814511 h 1814511"/>
                <a:gd name="connsiteX0-171" fmla="*/ 0 w 1219892"/>
                <a:gd name="connsiteY0-172" fmla="*/ 1408112 h 1408112"/>
                <a:gd name="connsiteX1-173" fmla="*/ 0 w 1219892"/>
                <a:gd name="connsiteY1-174" fmla="*/ 603250 h 1408112"/>
                <a:gd name="connsiteX2-175" fmla="*/ 1219892 w 1219892"/>
                <a:gd name="connsiteY2-176" fmla="*/ 0 h 1408112"/>
                <a:gd name="connsiteX3-177" fmla="*/ 1219892 w 1219892"/>
                <a:gd name="connsiteY3-178" fmla="*/ 796413 h 1408112"/>
                <a:gd name="connsiteX4-179" fmla="*/ 0 w 1219892"/>
                <a:gd name="connsiteY4-180" fmla="*/ 1408112 h 1408112"/>
                <a:gd name="connsiteX0-181" fmla="*/ 0 w 1219892"/>
                <a:gd name="connsiteY0-182" fmla="*/ 1400968 h 1400968"/>
                <a:gd name="connsiteX1-183" fmla="*/ 0 w 1219892"/>
                <a:gd name="connsiteY1-184" fmla="*/ 596106 h 1400968"/>
                <a:gd name="connsiteX2-185" fmla="*/ 1212748 w 1219892"/>
                <a:gd name="connsiteY2-186" fmla="*/ 0 h 1400968"/>
                <a:gd name="connsiteX3-187" fmla="*/ 1219892 w 1219892"/>
                <a:gd name="connsiteY3-188" fmla="*/ 789269 h 1400968"/>
                <a:gd name="connsiteX4-189" fmla="*/ 0 w 1219892"/>
                <a:gd name="connsiteY4-190" fmla="*/ 1400968 h 1400968"/>
                <a:gd name="connsiteX0-191" fmla="*/ 0 w 1215129"/>
                <a:gd name="connsiteY0-192" fmla="*/ 1400968 h 1400968"/>
                <a:gd name="connsiteX1-193" fmla="*/ 0 w 1215129"/>
                <a:gd name="connsiteY1-194" fmla="*/ 596106 h 1400968"/>
                <a:gd name="connsiteX2-195" fmla="*/ 1212748 w 1215129"/>
                <a:gd name="connsiteY2-196" fmla="*/ 0 h 1400968"/>
                <a:gd name="connsiteX3-197" fmla="*/ 1215129 w 1215129"/>
                <a:gd name="connsiteY3-198" fmla="*/ 791651 h 1400968"/>
                <a:gd name="connsiteX4-199" fmla="*/ 0 w 1215129"/>
                <a:gd name="connsiteY4-200" fmla="*/ 1400968 h 14009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5129" h="1400968">
                  <a:moveTo>
                    <a:pt x="0" y="1400968"/>
                  </a:moveTo>
                  <a:lnTo>
                    <a:pt x="0" y="596106"/>
                  </a:lnTo>
                  <a:lnTo>
                    <a:pt x="1212748" y="0"/>
                  </a:lnTo>
                  <a:cubicBezTo>
                    <a:pt x="1215129" y="263090"/>
                    <a:pt x="1212748" y="528561"/>
                    <a:pt x="1215129" y="791651"/>
                  </a:cubicBezTo>
                  <a:lnTo>
                    <a:pt x="0" y="1400968"/>
                  </a:lnTo>
                  <a:close/>
                </a:path>
              </a:pathLst>
            </a:custGeom>
            <a:solidFill>
              <a:srgbClr val="2F918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1" name="Straight Connector 16"/>
            <p:cNvCxnSpPr/>
            <p:nvPr/>
          </p:nvCxnSpPr>
          <p:spPr>
            <a:xfrm>
              <a:off x="6292850" y="1276814"/>
              <a:ext cx="0" cy="804862"/>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7"/>
            <p:cNvCxnSpPr/>
            <p:nvPr/>
          </p:nvCxnSpPr>
          <p:spPr>
            <a:xfrm>
              <a:off x="6292850" y="2472201"/>
              <a:ext cx="0" cy="804863"/>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8"/>
            <p:cNvCxnSpPr/>
            <p:nvPr/>
          </p:nvCxnSpPr>
          <p:spPr>
            <a:xfrm>
              <a:off x="6292850" y="3715214"/>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9"/>
            <p:cNvCxnSpPr/>
            <p:nvPr/>
          </p:nvCxnSpPr>
          <p:spPr>
            <a:xfrm>
              <a:off x="6292850" y="4912189"/>
              <a:ext cx="0" cy="80486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5" name="Rectangle 20"/>
            <p:cNvSpPr/>
            <p:nvPr/>
          </p:nvSpPr>
          <p:spPr>
            <a:xfrm>
              <a:off x="2822467" y="2344861"/>
              <a:ext cx="669671" cy="461665"/>
            </a:xfrm>
            <a:prstGeom prst="rect">
              <a:avLst/>
            </a:prstGeom>
          </p:spPr>
          <p:txBody>
            <a:bodyPr wrap="none">
              <a:spAutoFit/>
              <a:scene3d>
                <a:camera prst="perspectiveContrastingRightFacing">
                  <a:rot lat="1584000" lon="19024694" rev="232106"/>
                </a:camera>
                <a:lightRig rig="threePt" dir="t"/>
              </a:scene3d>
            </a:bodyPr>
            <a:lstStyle/>
            <a:p>
              <a:r>
                <a:rPr lang="en-US" sz="2400" dirty="0">
                  <a:solidFill>
                    <a:schemeClr val="bg1"/>
                  </a:solidFill>
                </a:rPr>
                <a:t>text</a:t>
              </a:r>
              <a:endParaRPr lang="en-GB" sz="2400" dirty="0">
                <a:solidFill>
                  <a:schemeClr val="bg1"/>
                </a:solidFill>
              </a:endParaRPr>
            </a:p>
          </p:txBody>
        </p:sp>
        <p:sp>
          <p:nvSpPr>
            <p:cNvPr id="120" name="AutoShape 135"/>
            <p:cNvSpPr/>
            <p:nvPr/>
          </p:nvSpPr>
          <p:spPr bwMode="auto">
            <a:xfrm>
              <a:off x="5307833" y="1512061"/>
              <a:ext cx="465138" cy="3198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1" name="AutoShape 81"/>
            <p:cNvSpPr/>
            <p:nvPr/>
          </p:nvSpPr>
          <p:spPr bwMode="auto">
            <a:xfrm>
              <a:off x="5336730" y="260072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2" name="AutoShape 29"/>
            <p:cNvSpPr/>
            <p:nvPr/>
          </p:nvSpPr>
          <p:spPr bwMode="auto">
            <a:xfrm>
              <a:off x="5301898" y="3899987"/>
              <a:ext cx="464344" cy="42068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3" name="AutoShape 97"/>
            <p:cNvSpPr/>
            <p:nvPr/>
          </p:nvSpPr>
          <p:spPr bwMode="auto">
            <a:xfrm>
              <a:off x="5409341" y="5099884"/>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27" name="Rectangle 20"/>
            <p:cNvSpPr/>
            <p:nvPr/>
          </p:nvSpPr>
          <p:spPr>
            <a:xfrm>
              <a:off x="3162906" y="3356717"/>
              <a:ext cx="669671" cy="461665"/>
            </a:xfrm>
            <a:prstGeom prst="rect">
              <a:avLst/>
            </a:prstGeom>
          </p:spPr>
          <p:txBody>
            <a:bodyPr wrap="none">
              <a:spAutoFit/>
              <a:scene3d>
                <a:camera prst="perspectiveContrastingRightFacing">
                  <a:rot lat="1584000" lon="19024694" rev="232106"/>
                </a:camera>
                <a:lightRig rig="threePt" dir="t"/>
              </a:scene3d>
            </a:bodyPr>
            <a:lstStyle/>
            <a:p>
              <a:r>
                <a:rPr lang="en-US" sz="2400" dirty="0">
                  <a:solidFill>
                    <a:schemeClr val="bg1"/>
                  </a:solidFill>
                </a:rPr>
                <a:t>text</a:t>
              </a:r>
              <a:endParaRPr lang="en-GB" sz="2400" dirty="0">
                <a:solidFill>
                  <a:schemeClr val="bg1"/>
                </a:solidFill>
              </a:endParaRPr>
            </a:p>
          </p:txBody>
        </p:sp>
        <p:sp>
          <p:nvSpPr>
            <p:cNvPr id="128" name="Rectangle 20"/>
            <p:cNvSpPr/>
            <p:nvPr/>
          </p:nvSpPr>
          <p:spPr>
            <a:xfrm>
              <a:off x="3675856" y="4353741"/>
              <a:ext cx="669671" cy="461665"/>
            </a:xfrm>
            <a:prstGeom prst="rect">
              <a:avLst/>
            </a:prstGeom>
          </p:spPr>
          <p:txBody>
            <a:bodyPr wrap="none">
              <a:spAutoFit/>
              <a:scene3d>
                <a:camera prst="perspectiveContrastingRightFacing">
                  <a:rot lat="1584000" lon="19024694" rev="232106"/>
                </a:camera>
                <a:lightRig rig="threePt" dir="t"/>
              </a:scene3d>
            </a:bodyPr>
            <a:lstStyle/>
            <a:p>
              <a:r>
                <a:rPr lang="en-US" sz="2400" dirty="0">
                  <a:solidFill>
                    <a:schemeClr val="bg1"/>
                  </a:solidFill>
                </a:rPr>
                <a:t>text</a:t>
              </a:r>
              <a:endParaRPr lang="en-GB" sz="2400" dirty="0">
                <a:solidFill>
                  <a:schemeClr val="bg1"/>
                </a:solidFill>
              </a:endParaRPr>
            </a:p>
          </p:txBody>
        </p:sp>
        <p:sp>
          <p:nvSpPr>
            <p:cNvPr id="129" name="Rectangle 20"/>
            <p:cNvSpPr/>
            <p:nvPr/>
          </p:nvSpPr>
          <p:spPr>
            <a:xfrm>
              <a:off x="4248231" y="5282485"/>
              <a:ext cx="669671" cy="461665"/>
            </a:xfrm>
            <a:prstGeom prst="rect">
              <a:avLst/>
            </a:prstGeom>
          </p:spPr>
          <p:txBody>
            <a:bodyPr wrap="none">
              <a:spAutoFit/>
              <a:scene3d>
                <a:camera prst="perspectiveContrastingRightFacing">
                  <a:rot lat="1584000" lon="19024694" rev="232106"/>
                </a:camera>
                <a:lightRig rig="threePt" dir="t"/>
              </a:scene3d>
            </a:bodyPr>
            <a:lstStyle/>
            <a:p>
              <a:r>
                <a:rPr lang="en-US" sz="2400" dirty="0">
                  <a:solidFill>
                    <a:schemeClr val="bg1"/>
                  </a:solidFill>
                </a:rPr>
                <a:t>text</a:t>
              </a:r>
              <a:endParaRPr lang="en-GB" sz="2400" dirty="0">
                <a:solidFill>
                  <a:schemeClr val="bg1"/>
                </a:solidFill>
              </a:endParaRPr>
            </a:p>
          </p:txBody>
        </p:sp>
      </p:grpSp>
      <p:sp>
        <p:nvSpPr>
          <p:cNvPr id="130" name="文本框 129"/>
          <p:cNvSpPr txBox="1"/>
          <p:nvPr/>
        </p:nvSpPr>
        <p:spPr>
          <a:xfrm>
            <a:off x="6061460" y="1762631"/>
            <a:ext cx="4737169"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132" name="文本框 131"/>
          <p:cNvSpPr txBox="1"/>
          <p:nvPr/>
        </p:nvSpPr>
        <p:spPr>
          <a:xfrm>
            <a:off x="6061460" y="2801630"/>
            <a:ext cx="4737169"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133" name="文本框 132"/>
          <p:cNvSpPr txBox="1"/>
          <p:nvPr/>
        </p:nvSpPr>
        <p:spPr>
          <a:xfrm>
            <a:off x="6061460" y="3898685"/>
            <a:ext cx="4737169" cy="30207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4" name="文本框 133"/>
          <p:cNvSpPr txBox="1"/>
          <p:nvPr/>
        </p:nvSpPr>
        <p:spPr>
          <a:xfrm>
            <a:off x="6061460" y="4995740"/>
            <a:ext cx="4737169"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311552" y="299914"/>
            <a:ext cx="2125903"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0" y="907482"/>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5" name="组合 4"/>
          <p:cNvGrpSpPr/>
          <p:nvPr/>
        </p:nvGrpSpPr>
        <p:grpSpPr>
          <a:xfrm>
            <a:off x="1177378" y="1668578"/>
            <a:ext cx="7869226" cy="4792561"/>
            <a:chOff x="1521517" y="1579372"/>
            <a:chExt cx="7869226" cy="4881768"/>
          </a:xfrm>
        </p:grpSpPr>
        <p:grpSp>
          <p:nvGrpSpPr>
            <p:cNvPr id="4" name="组合 3"/>
            <p:cNvGrpSpPr/>
            <p:nvPr/>
          </p:nvGrpSpPr>
          <p:grpSpPr>
            <a:xfrm>
              <a:off x="1521517" y="1579372"/>
              <a:ext cx="7869226" cy="4881768"/>
              <a:chOff x="2750539" y="1412893"/>
              <a:chExt cx="7662476" cy="5143503"/>
            </a:xfrm>
          </p:grpSpPr>
          <p:sp>
            <p:nvSpPr>
              <p:cNvPr id="37" name="矩形 17"/>
              <p:cNvSpPr/>
              <p:nvPr/>
            </p:nvSpPr>
            <p:spPr>
              <a:xfrm rot="10800000">
                <a:off x="9828542" y="4272678"/>
                <a:ext cx="576064" cy="2283718"/>
              </a:xfrm>
              <a:prstGeom prst="rect">
                <a:avLst/>
              </a:pr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18"/>
              <p:cNvSpPr/>
              <p:nvPr/>
            </p:nvSpPr>
            <p:spPr>
              <a:xfrm rot="10800000">
                <a:off x="6782987" y="2904525"/>
                <a:ext cx="576064" cy="3651870"/>
              </a:xfrm>
              <a:prstGeom prst="rect">
                <a:avLst/>
              </a:pr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卡片 8"/>
              <p:cNvSpPr/>
              <p:nvPr/>
            </p:nvSpPr>
            <p:spPr>
              <a:xfrm rot="16200000">
                <a:off x="2316068" y="3204450"/>
                <a:ext cx="4159177" cy="576064"/>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6671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10000 h 10000"/>
                  <a:gd name="connsiteX1-15" fmla="*/ 6671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0-23" fmla="*/ 0 w 10000"/>
                  <a:gd name="connsiteY0-24" fmla="*/ 10000 h 10000"/>
                  <a:gd name="connsiteX1-25" fmla="*/ 2089 w 10000"/>
                  <a:gd name="connsiteY1-26" fmla="*/ 0 h 10000"/>
                  <a:gd name="connsiteX2-27" fmla="*/ 10000 w 10000"/>
                  <a:gd name="connsiteY2-28" fmla="*/ 0 h 10000"/>
                  <a:gd name="connsiteX3-29" fmla="*/ 10000 w 10000"/>
                  <a:gd name="connsiteY3-30" fmla="*/ 10000 h 10000"/>
                  <a:gd name="connsiteX4-31" fmla="*/ 0 w 10000"/>
                  <a:gd name="connsiteY4-32"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10000"/>
                    </a:moveTo>
                    <a:lnTo>
                      <a:pt x="2089" y="0"/>
                    </a:lnTo>
                    <a:lnTo>
                      <a:pt x="10000" y="0"/>
                    </a:lnTo>
                    <a:lnTo>
                      <a:pt x="10000" y="10000"/>
                    </a:lnTo>
                    <a:lnTo>
                      <a:pt x="0" y="10000"/>
                    </a:lnTo>
                    <a:close/>
                  </a:path>
                </a:pathLst>
              </a:cu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14"/>
              <p:cNvSpPr/>
              <p:nvPr/>
            </p:nvSpPr>
            <p:spPr>
              <a:xfrm>
                <a:off x="5156431" y="1412895"/>
                <a:ext cx="576064" cy="1707654"/>
              </a:xfrm>
              <a:prstGeom prst="rect">
                <a:avLst/>
              </a:pr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卡片 8"/>
              <p:cNvSpPr/>
              <p:nvPr/>
            </p:nvSpPr>
            <p:spPr>
              <a:xfrm rot="16200000">
                <a:off x="2436772" y="1726662"/>
                <a:ext cx="1491630" cy="864096"/>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6671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10000 h 10000"/>
                  <a:gd name="connsiteX1-15" fmla="*/ 6671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10000"/>
                    </a:moveTo>
                    <a:lnTo>
                      <a:pt x="6671" y="0"/>
                    </a:lnTo>
                    <a:lnTo>
                      <a:pt x="10000" y="0"/>
                    </a:lnTo>
                    <a:lnTo>
                      <a:pt x="10000" y="10000"/>
                    </a:lnTo>
                    <a:lnTo>
                      <a:pt x="0" y="10000"/>
                    </a:lnTo>
                    <a:close/>
                  </a:path>
                </a:pathLst>
              </a:cu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卡片 8"/>
              <p:cNvSpPr/>
              <p:nvPr/>
            </p:nvSpPr>
            <p:spPr>
              <a:xfrm rot="10800000" flipV="1">
                <a:off x="3614635" y="1752400"/>
                <a:ext cx="3744416" cy="1152127"/>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6671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10000 h 10000"/>
                  <a:gd name="connsiteX1-15" fmla="*/ 6671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0-23" fmla="*/ 0 w 10000"/>
                  <a:gd name="connsiteY0-24" fmla="*/ 10000 h 10000"/>
                  <a:gd name="connsiteX1-25" fmla="*/ 1940 w 10000"/>
                  <a:gd name="connsiteY1-26" fmla="*/ 110 h 10000"/>
                  <a:gd name="connsiteX2-27" fmla="*/ 10000 w 10000"/>
                  <a:gd name="connsiteY2-28" fmla="*/ 0 h 10000"/>
                  <a:gd name="connsiteX3-29" fmla="*/ 10000 w 10000"/>
                  <a:gd name="connsiteY3-30" fmla="*/ 10000 h 10000"/>
                  <a:gd name="connsiteX4-31" fmla="*/ 0 w 10000"/>
                  <a:gd name="connsiteY4-32" fmla="*/ 10000 h 10000"/>
                  <a:gd name="connsiteX0-33" fmla="*/ 0 w 10000"/>
                  <a:gd name="connsiteY0-34" fmla="*/ 10037 h 10037"/>
                  <a:gd name="connsiteX1-35" fmla="*/ 1948 w 10000"/>
                  <a:gd name="connsiteY1-36" fmla="*/ 0 h 10037"/>
                  <a:gd name="connsiteX2-37" fmla="*/ 10000 w 10000"/>
                  <a:gd name="connsiteY2-38" fmla="*/ 37 h 10037"/>
                  <a:gd name="connsiteX3-39" fmla="*/ 10000 w 10000"/>
                  <a:gd name="connsiteY3-40" fmla="*/ 10037 h 10037"/>
                  <a:gd name="connsiteX4-41" fmla="*/ 0 w 10000"/>
                  <a:gd name="connsiteY4-42" fmla="*/ 10037 h 100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37">
                    <a:moveTo>
                      <a:pt x="0" y="10037"/>
                    </a:moveTo>
                    <a:lnTo>
                      <a:pt x="1948" y="0"/>
                    </a:lnTo>
                    <a:lnTo>
                      <a:pt x="10000" y="37"/>
                    </a:lnTo>
                    <a:lnTo>
                      <a:pt x="10000" y="10037"/>
                    </a:lnTo>
                    <a:lnTo>
                      <a:pt x="0" y="10037"/>
                    </a:lnTo>
                    <a:close/>
                  </a:path>
                </a:pathLst>
              </a:cu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卡片 8"/>
              <p:cNvSpPr/>
              <p:nvPr/>
            </p:nvSpPr>
            <p:spPr>
              <a:xfrm rot="10800000" flipV="1">
                <a:off x="4683689" y="4416695"/>
                <a:ext cx="4528094" cy="1155375"/>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1" fmla="*/ 0 w 10000"/>
                  <a:gd name="connsiteY0-2" fmla="*/ 2000 h 10000"/>
                  <a:gd name="connsiteX1-3" fmla="*/ 6671 w 10000"/>
                  <a:gd name="connsiteY1-4" fmla="*/ 0 h 10000"/>
                  <a:gd name="connsiteX2-5" fmla="*/ 10000 w 10000"/>
                  <a:gd name="connsiteY2-6" fmla="*/ 0 h 10000"/>
                  <a:gd name="connsiteX3-7" fmla="*/ 10000 w 10000"/>
                  <a:gd name="connsiteY3-8" fmla="*/ 10000 h 10000"/>
                  <a:gd name="connsiteX4-9" fmla="*/ 0 w 10000"/>
                  <a:gd name="connsiteY4-10" fmla="*/ 10000 h 10000"/>
                  <a:gd name="connsiteX5-11" fmla="*/ 0 w 10000"/>
                  <a:gd name="connsiteY5-12" fmla="*/ 2000 h 10000"/>
                  <a:gd name="connsiteX0-13" fmla="*/ 0 w 10000"/>
                  <a:gd name="connsiteY0-14" fmla="*/ 10000 h 10000"/>
                  <a:gd name="connsiteX1-15" fmla="*/ 6671 w 10000"/>
                  <a:gd name="connsiteY1-16" fmla="*/ 0 h 10000"/>
                  <a:gd name="connsiteX2-17" fmla="*/ 10000 w 10000"/>
                  <a:gd name="connsiteY2-18" fmla="*/ 0 h 10000"/>
                  <a:gd name="connsiteX3-19" fmla="*/ 10000 w 10000"/>
                  <a:gd name="connsiteY3-20" fmla="*/ 10000 h 10000"/>
                  <a:gd name="connsiteX4-21" fmla="*/ 0 w 10000"/>
                  <a:gd name="connsiteY4-22" fmla="*/ 10000 h 10000"/>
                  <a:gd name="connsiteX0-23" fmla="*/ 0 w 10000"/>
                  <a:gd name="connsiteY0-24" fmla="*/ 10000 h 10000"/>
                  <a:gd name="connsiteX1-25" fmla="*/ 1940 w 10000"/>
                  <a:gd name="connsiteY1-26" fmla="*/ 110 h 10000"/>
                  <a:gd name="connsiteX2-27" fmla="*/ 10000 w 10000"/>
                  <a:gd name="connsiteY2-28" fmla="*/ 0 h 10000"/>
                  <a:gd name="connsiteX3-29" fmla="*/ 10000 w 10000"/>
                  <a:gd name="connsiteY3-30" fmla="*/ 10000 h 10000"/>
                  <a:gd name="connsiteX4-31" fmla="*/ 0 w 10000"/>
                  <a:gd name="connsiteY4-32" fmla="*/ 10000 h 10000"/>
                  <a:gd name="connsiteX0-33" fmla="*/ 0 w 10000"/>
                  <a:gd name="connsiteY0-34" fmla="*/ 10037 h 10037"/>
                  <a:gd name="connsiteX1-35" fmla="*/ 1948 w 10000"/>
                  <a:gd name="connsiteY1-36" fmla="*/ 0 h 10037"/>
                  <a:gd name="connsiteX2-37" fmla="*/ 10000 w 10000"/>
                  <a:gd name="connsiteY2-38" fmla="*/ 37 h 10037"/>
                  <a:gd name="connsiteX3-39" fmla="*/ 10000 w 10000"/>
                  <a:gd name="connsiteY3-40" fmla="*/ 10037 h 10037"/>
                  <a:gd name="connsiteX4-41" fmla="*/ 0 w 10000"/>
                  <a:gd name="connsiteY4-42" fmla="*/ 10037 h 100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37">
                    <a:moveTo>
                      <a:pt x="0" y="10037"/>
                    </a:moveTo>
                    <a:lnTo>
                      <a:pt x="1948" y="0"/>
                    </a:lnTo>
                    <a:lnTo>
                      <a:pt x="10000" y="37"/>
                    </a:lnTo>
                    <a:lnTo>
                      <a:pt x="10000" y="10037"/>
                    </a:lnTo>
                    <a:lnTo>
                      <a:pt x="0" y="10037"/>
                    </a:lnTo>
                    <a:close/>
                  </a:path>
                </a:pathLst>
              </a:cu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数据 16"/>
              <p:cNvSpPr/>
              <p:nvPr/>
            </p:nvSpPr>
            <p:spPr>
              <a:xfrm flipH="1">
                <a:off x="5156431" y="3107829"/>
                <a:ext cx="5256584" cy="1164851"/>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1" fmla="*/ 0 w 10000"/>
                  <a:gd name="connsiteY0-2" fmla="*/ 10037 h 10037"/>
                  <a:gd name="connsiteX1-3" fmla="*/ 1118 w 10000"/>
                  <a:gd name="connsiteY1-4" fmla="*/ 0 h 10037"/>
                  <a:gd name="connsiteX2-5" fmla="*/ 10000 w 10000"/>
                  <a:gd name="connsiteY2-6" fmla="*/ 37 h 10037"/>
                  <a:gd name="connsiteX3-7" fmla="*/ 8000 w 10000"/>
                  <a:gd name="connsiteY3-8" fmla="*/ 10037 h 10037"/>
                  <a:gd name="connsiteX4-9" fmla="*/ 0 w 10000"/>
                  <a:gd name="connsiteY4-10" fmla="*/ 10037 h 10037"/>
                  <a:gd name="connsiteX0-11" fmla="*/ 0 w 10000"/>
                  <a:gd name="connsiteY0-12" fmla="*/ 10037 h 10037"/>
                  <a:gd name="connsiteX1-13" fmla="*/ 1118 w 10000"/>
                  <a:gd name="connsiteY1-14" fmla="*/ 0 h 10037"/>
                  <a:gd name="connsiteX2-15" fmla="*/ 10000 w 10000"/>
                  <a:gd name="connsiteY2-16" fmla="*/ 37 h 10037"/>
                  <a:gd name="connsiteX3-17" fmla="*/ 8797 w 10000"/>
                  <a:gd name="connsiteY3-18" fmla="*/ 10037 h 10037"/>
                  <a:gd name="connsiteX4-19" fmla="*/ 0 w 10000"/>
                  <a:gd name="connsiteY4-20" fmla="*/ 10037 h 1003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37">
                    <a:moveTo>
                      <a:pt x="0" y="10037"/>
                    </a:moveTo>
                    <a:lnTo>
                      <a:pt x="1118" y="0"/>
                    </a:lnTo>
                    <a:lnTo>
                      <a:pt x="10000" y="37"/>
                    </a:lnTo>
                    <a:lnTo>
                      <a:pt x="8797" y="10037"/>
                    </a:lnTo>
                    <a:lnTo>
                      <a:pt x="0" y="10037"/>
                    </a:lnTo>
                    <a:close/>
                  </a:path>
                </a:pathLst>
              </a:cu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19"/>
              <p:cNvSpPr/>
              <p:nvPr/>
            </p:nvSpPr>
            <p:spPr>
              <a:xfrm>
                <a:off x="8635719" y="5558625"/>
                <a:ext cx="576064" cy="984325"/>
              </a:xfrm>
              <a:prstGeom prst="rect">
                <a:avLst/>
              </a:prstGeom>
              <a:solidFill>
                <a:srgbClr val="2F9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11"/>
              <p:cNvSpPr txBox="1"/>
              <p:nvPr/>
            </p:nvSpPr>
            <p:spPr>
              <a:xfrm>
                <a:off x="3634882" y="1912964"/>
                <a:ext cx="707245" cy="830997"/>
              </a:xfrm>
              <a:prstGeom prst="rect">
                <a:avLst/>
              </a:prstGeom>
              <a:noFill/>
            </p:spPr>
            <p:txBody>
              <a:bodyPr wrap="none" rtlCol="0">
                <a:spAutoFit/>
              </a:bodyPr>
              <a:lstStyle/>
              <a:p>
                <a:r>
                  <a:rPr lang="en-US" altLang="zh-CN" sz="2000" b="1" dirty="0">
                    <a:solidFill>
                      <a:schemeClr val="bg1"/>
                    </a:solidFill>
                    <a:ea typeface="Arial Unicode MS" panose="020B0604020202020204" pitchFamily="34" charset="-122"/>
                    <a:cs typeface="Arial Unicode MS" panose="020B0604020202020204" pitchFamily="34" charset="-122"/>
                  </a:rPr>
                  <a:t>STEP</a:t>
                </a:r>
              </a:p>
              <a:p>
                <a:pPr algn="ctr"/>
                <a:r>
                  <a:rPr lang="en-US" altLang="zh-CN" sz="2800" b="1" dirty="0">
                    <a:solidFill>
                      <a:schemeClr val="bg1"/>
                    </a:solidFill>
                    <a:ea typeface="Arial Unicode MS" panose="020B0604020202020204" pitchFamily="34" charset="-122"/>
                    <a:cs typeface="Arial Unicode MS" panose="020B0604020202020204" pitchFamily="34" charset="-122"/>
                  </a:rPr>
                  <a:t>01</a:t>
                </a:r>
                <a:endParaRPr lang="zh-CN" altLang="en-US" sz="2800" b="1" dirty="0">
                  <a:solidFill>
                    <a:schemeClr val="bg1"/>
                  </a:solidFill>
                  <a:ea typeface="Arial Unicode MS" panose="020B0604020202020204" pitchFamily="34" charset="-122"/>
                  <a:cs typeface="Arial Unicode MS" panose="020B0604020202020204" pitchFamily="34" charset="-122"/>
                </a:endParaRPr>
              </a:p>
            </p:txBody>
          </p:sp>
          <p:sp>
            <p:nvSpPr>
              <p:cNvPr id="47" name="TextBox 12"/>
              <p:cNvSpPr txBox="1"/>
              <p:nvPr/>
            </p:nvSpPr>
            <p:spPr>
              <a:xfrm>
                <a:off x="5740538" y="3274755"/>
                <a:ext cx="707245" cy="830997"/>
              </a:xfrm>
              <a:prstGeom prst="rect">
                <a:avLst/>
              </a:prstGeom>
              <a:noFill/>
            </p:spPr>
            <p:txBody>
              <a:bodyPr wrap="none" rtlCol="0">
                <a:spAutoFit/>
              </a:bodyPr>
              <a:lstStyle/>
              <a:p>
                <a:r>
                  <a:rPr lang="en-US" altLang="zh-CN" sz="2000" b="1">
                    <a:solidFill>
                      <a:schemeClr val="bg1"/>
                    </a:solidFill>
                    <a:ea typeface="Arial Unicode MS" panose="020B0604020202020204" pitchFamily="34" charset="-122"/>
                    <a:cs typeface="Arial Unicode MS" panose="020B0604020202020204" pitchFamily="34" charset="-122"/>
                  </a:rPr>
                  <a:t>STEP</a:t>
                </a:r>
              </a:p>
              <a:p>
                <a:pPr algn="ctr"/>
                <a:r>
                  <a:rPr lang="en-US" altLang="zh-CN" sz="2800" b="1">
                    <a:solidFill>
                      <a:schemeClr val="bg1"/>
                    </a:solidFill>
                    <a:ea typeface="Arial Unicode MS" panose="020B0604020202020204" pitchFamily="34" charset="-122"/>
                    <a:cs typeface="Arial Unicode MS" panose="020B0604020202020204" pitchFamily="34" charset="-122"/>
                  </a:rPr>
                  <a:t>02</a:t>
                </a:r>
                <a:endParaRPr lang="zh-CN" altLang="en-US" sz="2800" b="1" dirty="0">
                  <a:solidFill>
                    <a:schemeClr val="bg1"/>
                  </a:solidFill>
                  <a:ea typeface="Arial Unicode MS" panose="020B0604020202020204" pitchFamily="34" charset="-122"/>
                  <a:cs typeface="Arial Unicode MS" panose="020B0604020202020204" pitchFamily="34" charset="-122"/>
                </a:endParaRPr>
              </a:p>
            </p:txBody>
          </p:sp>
          <p:sp>
            <p:nvSpPr>
              <p:cNvPr id="48" name="TextBox 13"/>
              <p:cNvSpPr txBox="1"/>
              <p:nvPr/>
            </p:nvSpPr>
            <p:spPr>
              <a:xfrm>
                <a:off x="4798020" y="4578885"/>
                <a:ext cx="707245" cy="830997"/>
              </a:xfrm>
              <a:prstGeom prst="rect">
                <a:avLst/>
              </a:prstGeom>
              <a:noFill/>
            </p:spPr>
            <p:txBody>
              <a:bodyPr wrap="none" rtlCol="0">
                <a:spAutoFit/>
              </a:bodyPr>
              <a:lstStyle/>
              <a:p>
                <a:r>
                  <a:rPr lang="en-US" altLang="zh-CN" sz="2000" b="1" dirty="0">
                    <a:solidFill>
                      <a:schemeClr val="bg1"/>
                    </a:solidFill>
                    <a:ea typeface="Arial Unicode MS" panose="020B0604020202020204" pitchFamily="34" charset="-122"/>
                    <a:cs typeface="Arial Unicode MS" panose="020B0604020202020204" pitchFamily="34" charset="-122"/>
                  </a:rPr>
                  <a:t>STEP</a:t>
                </a:r>
              </a:p>
              <a:p>
                <a:pPr algn="ctr"/>
                <a:r>
                  <a:rPr lang="en-US" altLang="zh-CN" sz="2800" b="1" dirty="0">
                    <a:solidFill>
                      <a:schemeClr val="bg1"/>
                    </a:solidFill>
                    <a:ea typeface="Arial Unicode MS" panose="020B0604020202020204" pitchFamily="34" charset="-122"/>
                    <a:cs typeface="Arial Unicode MS" panose="020B0604020202020204" pitchFamily="34" charset="-122"/>
                  </a:rPr>
                  <a:t>03</a:t>
                </a:r>
                <a:endParaRPr lang="zh-CN" altLang="en-US" sz="2800" b="1" dirty="0">
                  <a:solidFill>
                    <a:schemeClr val="bg1"/>
                  </a:solidFill>
                  <a:ea typeface="Arial Unicode MS" panose="020B0604020202020204" pitchFamily="34" charset="-122"/>
                  <a:cs typeface="Arial Unicode MS" panose="020B0604020202020204" pitchFamily="34" charset="-122"/>
                </a:endParaRPr>
              </a:p>
            </p:txBody>
          </p:sp>
        </p:grpSp>
        <p:sp>
          <p:nvSpPr>
            <p:cNvPr id="54" name="文本框 53"/>
            <p:cNvSpPr txBox="1"/>
            <p:nvPr/>
          </p:nvSpPr>
          <p:spPr>
            <a:xfrm>
              <a:off x="5249518" y="3350370"/>
              <a:ext cx="3363116"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55" name="文本框 54"/>
            <p:cNvSpPr txBox="1"/>
            <p:nvPr/>
          </p:nvSpPr>
          <p:spPr>
            <a:xfrm>
              <a:off x="4314749" y="4602302"/>
              <a:ext cx="3156030"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56" name="文本框 55"/>
            <p:cNvSpPr txBox="1"/>
            <p:nvPr/>
          </p:nvSpPr>
          <p:spPr>
            <a:xfrm>
              <a:off x="3290925" y="2032601"/>
              <a:ext cx="2382630" cy="784830"/>
            </a:xfrm>
            <a:prstGeom prst="rect">
              <a:avLst/>
            </a:prstGeom>
            <a:noFill/>
          </p:spPr>
          <p:txBody>
            <a:bodyPr wrap="square" rtlCol="0">
              <a:spAutoFit/>
            </a:bodyPr>
            <a:lstStyle/>
            <a:p>
              <a:pPr algn="just">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grpSp>
      <p:sp>
        <p:nvSpPr>
          <p:cNvPr id="61" name="文本框 60"/>
          <p:cNvSpPr txBox="1"/>
          <p:nvPr/>
        </p:nvSpPr>
        <p:spPr>
          <a:xfrm>
            <a:off x="6490850" y="1584856"/>
            <a:ext cx="4322291"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62" name="TextBox 38"/>
          <p:cNvSpPr txBox="1"/>
          <p:nvPr/>
        </p:nvSpPr>
        <p:spPr>
          <a:xfrm>
            <a:off x="6569363" y="2481753"/>
            <a:ext cx="4199142" cy="553998"/>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椭圆 12"/>
          <p:cNvSpPr/>
          <p:nvPr/>
        </p:nvSpPr>
        <p:spPr>
          <a:xfrm>
            <a:off x="6601610" y="1502160"/>
            <a:ext cx="3853680" cy="385368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47306" y="2266712"/>
            <a:ext cx="1162288" cy="1162288"/>
          </a:xfrm>
          <a:prstGeom prst="ellipse">
            <a:avLst/>
          </a:prstGeom>
          <a:noFill/>
          <a:ln w="38100">
            <a:solidFill>
              <a:srgbClr val="3BB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947306" y="2340024"/>
            <a:ext cx="1153886" cy="1015663"/>
          </a:xfrm>
          <a:prstGeom prst="rect">
            <a:avLst/>
          </a:prstGeom>
          <a:noFill/>
        </p:spPr>
        <p:txBody>
          <a:bodyPr wrap="square" rtlCol="0">
            <a:spAutoFit/>
          </a:bodyPr>
          <a:lstStyle/>
          <a:p>
            <a:pPr algn="ctr"/>
            <a:r>
              <a:rPr lang="en-US" altLang="zh-CN" sz="6000" dirty="0">
                <a:ln w="28575">
                  <a:noFill/>
                </a:ln>
                <a:solidFill>
                  <a:srgbClr val="3BB7A8"/>
                </a:solidFill>
                <a:latin typeface="微软雅黑" panose="020B0503020204020204" pitchFamily="34" charset="-122"/>
                <a:ea typeface="微软雅黑" panose="020B0503020204020204" pitchFamily="34" charset="-122"/>
              </a:rPr>
              <a:t>04</a:t>
            </a:r>
            <a:endParaRPr lang="zh-CN" altLang="en-US" sz="6000" dirty="0">
              <a:ln w="28575">
                <a:noFill/>
              </a:ln>
              <a:solidFill>
                <a:srgbClr val="3BB7A8"/>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48486" y="3592381"/>
            <a:ext cx="4959929" cy="461665"/>
          </a:xfrm>
          <a:prstGeom prst="rect">
            <a:avLst/>
          </a:prstGeom>
          <a:noFill/>
        </p:spPr>
        <p:txBody>
          <a:bodyPr wrap="square" rtlCol="0">
            <a:spAutoFit/>
          </a:bodyPr>
          <a:lstStyle/>
          <a:p>
            <a:pPr algn="ctr"/>
            <a:r>
              <a:rPr lang="zh-CN" altLang="en-US" sz="2400" b="1" dirty="0">
                <a:solidFill>
                  <a:srgbClr val="3BB7A8"/>
                </a:solidFill>
                <a:latin typeface="微软雅黑" panose="020B0503020204020204" pitchFamily="34" charset="-122"/>
                <a:ea typeface="微软雅黑" panose="020B0503020204020204" pitchFamily="34" charset="-122"/>
              </a:rPr>
              <a:t>课题实践的可行性</a:t>
            </a:r>
            <a:endParaRPr lang="en-US" altLang="zh-CN" sz="2400" b="1" dirty="0">
              <a:solidFill>
                <a:srgbClr val="3BB7A8"/>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017397" y="4036624"/>
            <a:ext cx="5022106" cy="369332"/>
          </a:xfrm>
          <a:prstGeom prst="snip1Rect">
            <a:avLst>
              <a:gd name="adj" fmla="val 0"/>
            </a:avLst>
          </a:prstGeom>
          <a:noFill/>
          <a:ln w="28575">
            <a:noFill/>
          </a:ln>
        </p:spPr>
        <p:txBody>
          <a:bodyPr wrap="square" rtlCol="0">
            <a:spAutoFit/>
          </a:bodyPr>
          <a:lstStyle/>
          <a:p>
            <a:pPr algn="ctr"/>
            <a:r>
              <a:rPr lang="en-US" altLang="zh-CN" dirty="0">
                <a:solidFill>
                  <a:srgbClr val="3BB7A8"/>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rgbClr val="3BB7A8"/>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13"/>
          <p:cNvSpPr>
            <a:spLocks noEditPoints="1"/>
          </p:cNvSpPr>
          <p:nvPr/>
        </p:nvSpPr>
        <p:spPr bwMode="auto">
          <a:xfrm>
            <a:off x="1198176" y="2099996"/>
            <a:ext cx="2698350" cy="2698350"/>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0" y="472321"/>
            <a:ext cx="4959929" cy="369332"/>
          </a:xfrm>
          <a:prstGeom prst="rect">
            <a:avLst/>
          </a:prstGeom>
          <a:noFill/>
        </p:spPr>
        <p:txBody>
          <a:bodyPr wrap="square" rtlCol="0">
            <a:spAutoFit/>
          </a:bodyPr>
          <a:lstStyle/>
          <a:p>
            <a:pPr algn="ct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3381" y="919866"/>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6" name="组合 5"/>
          <p:cNvGrpSpPr/>
          <p:nvPr/>
        </p:nvGrpSpPr>
        <p:grpSpPr>
          <a:xfrm>
            <a:off x="527139" y="1674433"/>
            <a:ext cx="11117038" cy="4764451"/>
            <a:chOff x="527139" y="1546653"/>
            <a:chExt cx="11117038" cy="5075627"/>
          </a:xfrm>
        </p:grpSpPr>
        <p:grpSp>
          <p:nvGrpSpPr>
            <p:cNvPr id="28" name="Group 139"/>
            <p:cNvGrpSpPr/>
            <p:nvPr/>
          </p:nvGrpSpPr>
          <p:grpSpPr bwMode="auto">
            <a:xfrm>
              <a:off x="7099508" y="4455802"/>
              <a:ext cx="575056" cy="632562"/>
              <a:chOff x="5764782" y="4003135"/>
              <a:chExt cx="714189" cy="712471"/>
            </a:xfrm>
            <a:solidFill>
              <a:srgbClr val="3BB7A8"/>
            </a:solidFill>
          </p:grpSpPr>
          <p:sp>
            <p:nvSpPr>
              <p:cNvPr id="29" name="Donut 34"/>
              <p:cNvSpPr>
                <a:spLocks noChangeArrowheads="1"/>
              </p:cNvSpPr>
              <p:nvPr/>
            </p:nvSpPr>
            <p:spPr bwMode="auto">
              <a:xfrm>
                <a:off x="5764782" y="4003135"/>
                <a:ext cx="714189" cy="712471"/>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63500" dist="23000" dir="5400000" rotWithShape="0">
                  <a:srgbClr val="000000">
                    <a:alpha val="34999"/>
                  </a:srgbClr>
                </a:outerShdw>
              </a:effectLst>
            </p:spPr>
            <p:txBody>
              <a:bodyPr anchor="ctr"/>
              <a:lstStyle/>
              <a:p>
                <a:pPr algn="ctr">
                  <a:defRPr/>
                </a:pPr>
                <a:endParaRPr lang="en-US" dirty="0">
                  <a:ea typeface="+mn-ea"/>
                </a:endParaRPr>
              </a:p>
            </p:txBody>
          </p:sp>
          <p:grpSp>
            <p:nvGrpSpPr>
              <p:cNvPr id="30" name="Gruppe 344"/>
              <p:cNvGrpSpPr/>
              <p:nvPr/>
            </p:nvGrpSpPr>
            <p:grpSpPr bwMode="auto">
              <a:xfrm>
                <a:off x="6014164" y="4178333"/>
                <a:ext cx="215428" cy="362076"/>
                <a:chOff x="2113770" y="1516292"/>
                <a:chExt cx="264374" cy="444598"/>
              </a:xfrm>
              <a:grpFill/>
            </p:grpSpPr>
            <p:sp>
              <p:nvSpPr>
                <p:cNvPr id="31" name="Freeform 15"/>
                <p:cNvSpPr>
                  <a:spLocks noEditPoints="1"/>
                </p:cNvSpPr>
                <p:nvPr/>
              </p:nvSpPr>
              <p:spPr bwMode="auto">
                <a:xfrm>
                  <a:off x="2113770" y="1516292"/>
                  <a:ext cx="264374" cy="444598"/>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sp>
              <p:nvSpPr>
                <p:cNvPr id="32" name="Freeform 16"/>
                <p:cNvSpPr>
                  <a:spLocks noEditPoints="1"/>
                </p:cNvSpPr>
                <p:nvPr/>
              </p:nvSpPr>
              <p:spPr bwMode="auto">
                <a:xfrm>
                  <a:off x="2135322" y="1557883"/>
                  <a:ext cx="221270" cy="361415"/>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sp>
              <p:nvSpPr>
                <p:cNvPr id="36" name="Freeform 17"/>
                <p:cNvSpPr/>
                <p:nvPr/>
              </p:nvSpPr>
              <p:spPr bwMode="auto">
                <a:xfrm>
                  <a:off x="2171242" y="1666881"/>
                  <a:ext cx="149429" cy="252417"/>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grpSp>
        </p:grpSp>
        <p:grpSp>
          <p:nvGrpSpPr>
            <p:cNvPr id="49" name="组合 88"/>
            <p:cNvGrpSpPr/>
            <p:nvPr/>
          </p:nvGrpSpPr>
          <p:grpSpPr>
            <a:xfrm>
              <a:off x="7196295" y="2811776"/>
              <a:ext cx="574111" cy="631524"/>
              <a:chOff x="2214546" y="1142990"/>
              <a:chExt cx="966786" cy="966787"/>
            </a:xfrm>
            <a:solidFill>
              <a:srgbClr val="3BB7A8"/>
            </a:solidFill>
          </p:grpSpPr>
          <p:sp>
            <p:nvSpPr>
              <p:cNvPr id="50" name="Donut 12"/>
              <p:cNvSpPr>
                <a:spLocks noChangeArrowheads="1"/>
              </p:cNvSpPr>
              <p:nvPr/>
            </p:nvSpPr>
            <p:spPr bwMode="auto">
              <a:xfrm flipV="1">
                <a:off x="2214546" y="1142990"/>
                <a:ext cx="966786" cy="966787"/>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63500" dist="23000" dir="5400000" rotWithShape="0">
                  <a:srgbClr val="000000">
                    <a:alpha val="34999"/>
                  </a:srgbClr>
                </a:outerShdw>
              </a:effectLst>
            </p:spPr>
            <p:txBody>
              <a:bodyPr anchor="ctr"/>
              <a:lstStyle/>
              <a:p>
                <a:pPr algn="ctr">
                  <a:defRPr/>
                </a:pPr>
                <a:endParaRPr lang="en-US" dirty="0">
                  <a:ea typeface="+mn-ea"/>
                </a:endParaRPr>
              </a:p>
            </p:txBody>
          </p:sp>
          <p:sp>
            <p:nvSpPr>
              <p:cNvPr id="51" name="Freeform 41"/>
              <p:cNvSpPr>
                <a:spLocks noEditPoints="1"/>
              </p:cNvSpPr>
              <p:nvPr/>
            </p:nvSpPr>
            <p:spPr bwMode="auto">
              <a:xfrm>
                <a:off x="2463784" y="1416040"/>
                <a:ext cx="468313" cy="420687"/>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grpSp>
        <p:grpSp>
          <p:nvGrpSpPr>
            <p:cNvPr id="52" name="Group 132"/>
            <p:cNvGrpSpPr/>
            <p:nvPr/>
          </p:nvGrpSpPr>
          <p:grpSpPr bwMode="auto">
            <a:xfrm>
              <a:off x="7687937" y="5235557"/>
              <a:ext cx="575056" cy="633600"/>
              <a:chOff x="5764784" y="2141636"/>
              <a:chExt cx="714189" cy="713640"/>
            </a:xfrm>
            <a:solidFill>
              <a:srgbClr val="3BB7A8"/>
            </a:solidFill>
          </p:grpSpPr>
          <p:sp>
            <p:nvSpPr>
              <p:cNvPr id="53" name="Donut 13"/>
              <p:cNvSpPr>
                <a:spLocks noChangeArrowheads="1"/>
              </p:cNvSpPr>
              <p:nvPr/>
            </p:nvSpPr>
            <p:spPr bwMode="auto">
              <a:xfrm flipV="1">
                <a:off x="5764784" y="2141636"/>
                <a:ext cx="714189" cy="713640"/>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63500" dist="23000" dir="5400000" rotWithShape="0">
                  <a:srgbClr val="000000">
                    <a:alpha val="34999"/>
                  </a:srgbClr>
                </a:outerShdw>
              </a:effectLst>
            </p:spPr>
            <p:txBody>
              <a:bodyPr anchor="ctr"/>
              <a:lstStyle/>
              <a:p>
                <a:pPr algn="ctr">
                  <a:defRPr/>
                </a:pPr>
                <a:endParaRPr lang="en-US" dirty="0">
                  <a:ea typeface="+mn-ea"/>
                </a:endParaRPr>
              </a:p>
            </p:txBody>
          </p:sp>
          <p:sp>
            <p:nvSpPr>
              <p:cNvPr id="57" name="Freeform 41"/>
              <p:cNvSpPr>
                <a:spLocks noEditPoints="1"/>
              </p:cNvSpPr>
              <p:nvPr/>
            </p:nvSpPr>
            <p:spPr bwMode="auto">
              <a:xfrm>
                <a:off x="5946258" y="2357714"/>
                <a:ext cx="351240" cy="281484"/>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grpSp>
        <p:grpSp>
          <p:nvGrpSpPr>
            <p:cNvPr id="58" name="Group 133"/>
            <p:cNvGrpSpPr/>
            <p:nvPr/>
          </p:nvGrpSpPr>
          <p:grpSpPr bwMode="auto">
            <a:xfrm>
              <a:off x="7866249" y="3625768"/>
              <a:ext cx="574112" cy="631524"/>
              <a:chOff x="5994108" y="3065443"/>
              <a:chExt cx="713017" cy="712888"/>
            </a:xfrm>
            <a:solidFill>
              <a:srgbClr val="3BB7A8"/>
            </a:solidFill>
          </p:grpSpPr>
          <p:sp>
            <p:nvSpPr>
              <p:cNvPr id="59" name="Donut 14"/>
              <p:cNvSpPr>
                <a:spLocks noChangeArrowheads="1"/>
              </p:cNvSpPr>
              <p:nvPr/>
            </p:nvSpPr>
            <p:spPr bwMode="auto">
              <a:xfrm flipV="1">
                <a:off x="5994108" y="3065443"/>
                <a:ext cx="713017" cy="712888"/>
              </a:xfrm>
              <a:custGeom>
                <a:avLst/>
                <a:gdLst>
                  <a:gd name="T0" fmla="*/ 356616 w 713232"/>
                  <a:gd name="T1" fmla="*/ 0 h 713232"/>
                  <a:gd name="T2" fmla="*/ 104450 w 713232"/>
                  <a:gd name="T3" fmla="*/ 104450 h 713232"/>
                  <a:gd name="T4" fmla="*/ 0 w 713232"/>
                  <a:gd name="T5" fmla="*/ 356616 h 713232"/>
                  <a:gd name="T6" fmla="*/ 104450 w 713232"/>
                  <a:gd name="T7" fmla="*/ 608782 h 713232"/>
                  <a:gd name="T8" fmla="*/ 356616 w 713232"/>
                  <a:gd name="T9" fmla="*/ 713232 h 713232"/>
                  <a:gd name="T10" fmla="*/ 608782 w 713232"/>
                  <a:gd name="T11" fmla="*/ 608782 h 713232"/>
                  <a:gd name="T12" fmla="*/ 713232 w 713232"/>
                  <a:gd name="T13" fmla="*/ 356616 h 713232"/>
                  <a:gd name="T14" fmla="*/ 608782 w 713232"/>
                  <a:gd name="T15" fmla="*/ 104450 h 713232"/>
                  <a:gd name="T16" fmla="*/ 17694720 60000 65536"/>
                  <a:gd name="T17" fmla="*/ 17694720 60000 65536"/>
                  <a:gd name="T18" fmla="*/ 11796480 60000 65536"/>
                  <a:gd name="T19" fmla="*/ 5898240 60000 65536"/>
                  <a:gd name="T20" fmla="*/ 5898240 60000 65536"/>
                  <a:gd name="T21" fmla="*/ 5898240 60000 65536"/>
                  <a:gd name="T22" fmla="*/ 0 60000 65536"/>
                  <a:gd name="T23" fmla="*/ 17694720 60000 65536"/>
                  <a:gd name="T24" fmla="*/ 104450 w 713232"/>
                  <a:gd name="T25" fmla="*/ 104450 h 713232"/>
                  <a:gd name="T26" fmla="*/ 608782 w 713232"/>
                  <a:gd name="T27" fmla="*/ 608782 h 713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3232" h="713232">
                    <a:moveTo>
                      <a:pt x="0" y="356616"/>
                    </a:moveTo>
                    <a:lnTo>
                      <a:pt x="-1" y="356615"/>
                    </a:lnTo>
                    <a:cubicBezTo>
                      <a:pt x="0" y="159662"/>
                      <a:pt x="159662" y="0"/>
                      <a:pt x="356616" y="0"/>
                    </a:cubicBezTo>
                    <a:cubicBezTo>
                      <a:pt x="356616" y="-1"/>
                      <a:pt x="356616" y="0"/>
                      <a:pt x="356616" y="0"/>
                    </a:cubicBezTo>
                    <a:lnTo>
                      <a:pt x="356617" y="-1"/>
                    </a:lnTo>
                    <a:cubicBezTo>
                      <a:pt x="553570" y="0"/>
                      <a:pt x="713233" y="159662"/>
                      <a:pt x="713233" y="356616"/>
                    </a:cubicBezTo>
                    <a:cubicBezTo>
                      <a:pt x="713233" y="356616"/>
                      <a:pt x="713232" y="356616"/>
                      <a:pt x="713232" y="356616"/>
                    </a:cubicBezTo>
                    <a:lnTo>
                      <a:pt x="713233" y="356617"/>
                    </a:lnTo>
                    <a:cubicBezTo>
                      <a:pt x="713233" y="553570"/>
                      <a:pt x="553570" y="713232"/>
                      <a:pt x="356617" y="713232"/>
                    </a:cubicBezTo>
                    <a:cubicBezTo>
                      <a:pt x="159663" y="713232"/>
                      <a:pt x="0" y="553570"/>
                      <a:pt x="0" y="356616"/>
                    </a:cubicBezTo>
                    <a:close/>
                    <a:moveTo>
                      <a:pt x="85467" y="356616"/>
                    </a:moveTo>
                    <a:lnTo>
                      <a:pt x="85466" y="356615"/>
                    </a:lnTo>
                    <a:cubicBezTo>
                      <a:pt x="85466" y="506367"/>
                      <a:pt x="206864" y="627765"/>
                      <a:pt x="356615" y="627765"/>
                    </a:cubicBezTo>
                    <a:lnTo>
                      <a:pt x="356616" y="627764"/>
                    </a:lnTo>
                    <a:cubicBezTo>
                      <a:pt x="506367" y="627764"/>
                      <a:pt x="627765" y="506367"/>
                      <a:pt x="627765" y="356616"/>
                    </a:cubicBezTo>
                    <a:cubicBezTo>
                      <a:pt x="627765" y="206864"/>
                      <a:pt x="506367" y="85467"/>
                      <a:pt x="356616" y="85467"/>
                    </a:cubicBezTo>
                    <a:lnTo>
                      <a:pt x="356616" y="85466"/>
                    </a:lnTo>
                    <a:cubicBezTo>
                      <a:pt x="206864" y="85466"/>
                      <a:pt x="85466" y="206864"/>
                      <a:pt x="85466" y="356615"/>
                    </a:cubicBezTo>
                    <a:close/>
                  </a:path>
                </a:pathLst>
              </a:custGeom>
              <a:grpFill/>
              <a:ln w="9525">
                <a:noFill/>
                <a:miter lim="800000"/>
              </a:ln>
              <a:effectLst>
                <a:outerShdw blurRad="63500" dist="23000" dir="5400000" rotWithShape="0">
                  <a:srgbClr val="000000">
                    <a:alpha val="34999"/>
                  </a:srgbClr>
                </a:outerShdw>
              </a:effectLst>
            </p:spPr>
            <p:txBody>
              <a:bodyPr anchor="ctr"/>
              <a:lstStyle/>
              <a:p>
                <a:pPr algn="ctr">
                  <a:defRPr/>
                </a:pPr>
                <a:endParaRPr lang="en-US" dirty="0">
                  <a:ea typeface="+mn-ea"/>
                </a:endParaRPr>
              </a:p>
            </p:txBody>
          </p:sp>
          <p:sp>
            <p:nvSpPr>
              <p:cNvPr id="60" name="Freeform 17"/>
              <p:cNvSpPr>
                <a:spLocks noEditPoints="1"/>
              </p:cNvSpPr>
              <p:nvPr/>
            </p:nvSpPr>
            <p:spPr bwMode="auto">
              <a:xfrm>
                <a:off x="6202511" y="3249226"/>
                <a:ext cx="296212" cy="345323"/>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grpFill/>
              <a:ln w="9525">
                <a:noFill/>
                <a:round/>
              </a:ln>
            </p:spPr>
            <p:txBody>
              <a:bodyPr/>
              <a:lstStyle/>
              <a:p>
                <a:pPr defTabSz="914400" fontAlgn="auto">
                  <a:spcBef>
                    <a:spcPts val="0"/>
                  </a:spcBef>
                  <a:spcAft>
                    <a:spcPts val="0"/>
                  </a:spcAft>
                  <a:defRPr/>
                </a:pPr>
                <a:endParaRPr lang="en-US" kern="0" dirty="0">
                  <a:solidFill>
                    <a:sysClr val="windowText" lastClr="000000"/>
                  </a:solidFill>
                  <a:ea typeface="MS PGothic" panose="020B0600070205080204" pitchFamily="-97" charset="-128"/>
                </a:endParaRPr>
              </a:p>
            </p:txBody>
          </p:sp>
        </p:grpSp>
        <p:cxnSp>
          <p:nvCxnSpPr>
            <p:cNvPr id="64" name="直接连接符 97"/>
            <p:cNvCxnSpPr/>
            <p:nvPr/>
          </p:nvCxnSpPr>
          <p:spPr>
            <a:xfrm rot="5400000">
              <a:off x="7758379" y="3149005"/>
              <a:ext cx="527135" cy="2114"/>
            </a:xfrm>
            <a:prstGeom prst="line">
              <a:avLst/>
            </a:prstGeom>
            <a:ln w="28575">
              <a:solidFill>
                <a:srgbClr val="3BB7A8"/>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直接连接符 99"/>
            <p:cNvCxnSpPr/>
            <p:nvPr/>
          </p:nvCxnSpPr>
          <p:spPr>
            <a:xfrm rot="5400000">
              <a:off x="7647994" y="4805251"/>
              <a:ext cx="527135" cy="2114"/>
            </a:xfrm>
            <a:prstGeom prst="line">
              <a:avLst/>
            </a:prstGeom>
            <a:ln w="28575">
              <a:solidFill>
                <a:srgbClr val="3BB7A8"/>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直接连接符 100"/>
            <p:cNvCxnSpPr/>
            <p:nvPr/>
          </p:nvCxnSpPr>
          <p:spPr>
            <a:xfrm rot="5400000">
              <a:off x="8238649" y="5604532"/>
              <a:ext cx="527135" cy="2114"/>
            </a:xfrm>
            <a:prstGeom prst="line">
              <a:avLst/>
            </a:prstGeom>
            <a:ln w="28575">
              <a:solidFill>
                <a:srgbClr val="3BB7A8"/>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接连接符 98"/>
            <p:cNvCxnSpPr/>
            <p:nvPr/>
          </p:nvCxnSpPr>
          <p:spPr>
            <a:xfrm rot="5400000">
              <a:off x="8430334" y="3961835"/>
              <a:ext cx="527135" cy="2114"/>
            </a:xfrm>
            <a:prstGeom prst="line">
              <a:avLst/>
            </a:prstGeom>
            <a:ln w="28575">
              <a:solidFill>
                <a:srgbClr val="3BB7A8"/>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6" name="五边形 74"/>
            <p:cNvSpPr/>
            <p:nvPr/>
          </p:nvSpPr>
          <p:spPr>
            <a:xfrm flipV="1">
              <a:off x="3518122" y="2745525"/>
              <a:ext cx="3198015" cy="805797"/>
            </a:xfrm>
            <a:prstGeom prst="homePlate">
              <a:avLst/>
            </a:prstGeom>
            <a:solidFill>
              <a:srgbClr val="3BB7A8"/>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5"/>
            <p:cNvSpPr/>
            <p:nvPr/>
          </p:nvSpPr>
          <p:spPr>
            <a:xfrm rot="5400000" flipV="1">
              <a:off x="1064886" y="1073443"/>
              <a:ext cx="2021231" cy="2967652"/>
            </a:xfrm>
            <a:custGeom>
              <a:avLst/>
              <a:gdLst>
                <a:gd name="connsiteX0" fmla="*/ 643466 w 1083733"/>
                <a:gd name="connsiteY0" fmla="*/ 1329267 h 1329267"/>
                <a:gd name="connsiteX1" fmla="*/ 1083733 w 1083733"/>
                <a:gd name="connsiteY1" fmla="*/ 1329267 h 1329267"/>
                <a:gd name="connsiteX2" fmla="*/ 795866 w 1083733"/>
                <a:gd name="connsiteY2" fmla="*/ 0 h 1329267"/>
                <a:gd name="connsiteX3" fmla="*/ 0 w 1083733"/>
                <a:gd name="connsiteY3" fmla="*/ 0 h 1329267"/>
                <a:gd name="connsiteX4" fmla="*/ 643466 w 1083733"/>
                <a:gd name="connsiteY4" fmla="*/ 1329267 h 132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733" h="1329267">
                  <a:moveTo>
                    <a:pt x="643466" y="1329267"/>
                  </a:moveTo>
                  <a:lnTo>
                    <a:pt x="1083733" y="1329267"/>
                  </a:lnTo>
                  <a:lnTo>
                    <a:pt x="795866" y="0"/>
                  </a:lnTo>
                  <a:lnTo>
                    <a:pt x="0" y="0"/>
                  </a:lnTo>
                  <a:lnTo>
                    <a:pt x="643466" y="1329267"/>
                  </a:lnTo>
                  <a:close/>
                </a:path>
              </a:pathLst>
            </a:custGeom>
            <a:solidFill>
              <a:srgbClr val="2F9185"/>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33"/>
            <p:cNvSpPr txBox="1"/>
            <p:nvPr/>
          </p:nvSpPr>
          <p:spPr>
            <a:xfrm>
              <a:off x="5455895" y="2913485"/>
              <a:ext cx="1054269" cy="461665"/>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rPr>
                <a:t>Part 1</a:t>
              </a:r>
              <a:endParaRPr lang="zh-CN" altLang="en-US" sz="2400" b="1" dirty="0">
                <a:solidFill>
                  <a:schemeClr val="bg1"/>
                </a:solidFill>
                <a:effectLst>
                  <a:outerShdw blurRad="38100" dist="38100" dir="2700000" algn="tl">
                    <a:srgbClr val="000000">
                      <a:alpha val="43137"/>
                    </a:srgbClr>
                  </a:outerShdw>
                </a:effectLst>
              </a:endParaRPr>
            </a:p>
          </p:txBody>
        </p:sp>
        <p:sp>
          <p:nvSpPr>
            <p:cNvPr id="80" name="五边形 76"/>
            <p:cNvSpPr/>
            <p:nvPr/>
          </p:nvSpPr>
          <p:spPr>
            <a:xfrm flipV="1">
              <a:off x="3518121" y="3535530"/>
              <a:ext cx="4060600" cy="805797"/>
            </a:xfrm>
            <a:prstGeom prst="homePlate">
              <a:avLst/>
            </a:prstGeom>
            <a:solidFill>
              <a:srgbClr val="3BB7A8"/>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77"/>
            <p:cNvSpPr/>
            <p:nvPr/>
          </p:nvSpPr>
          <p:spPr>
            <a:xfrm rot="5400000" flipV="1">
              <a:off x="1377369" y="2204045"/>
              <a:ext cx="1358014" cy="2948749"/>
            </a:xfrm>
            <a:custGeom>
              <a:avLst/>
              <a:gdLst>
                <a:gd name="connsiteX0" fmla="*/ 0 w 728133"/>
                <a:gd name="connsiteY0" fmla="*/ 0 h 1320800"/>
                <a:gd name="connsiteX1" fmla="*/ 626533 w 728133"/>
                <a:gd name="connsiteY1" fmla="*/ 0 h 1320800"/>
                <a:gd name="connsiteX2" fmla="*/ 728133 w 728133"/>
                <a:gd name="connsiteY2" fmla="*/ 1320800 h 1320800"/>
                <a:gd name="connsiteX3" fmla="*/ 287866 w 728133"/>
                <a:gd name="connsiteY3" fmla="*/ 1320800 h 1320800"/>
                <a:gd name="connsiteX4" fmla="*/ 0 w 728133"/>
                <a:gd name="connsiteY4" fmla="*/ 0 h 132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133" h="1320800">
                  <a:moveTo>
                    <a:pt x="0" y="0"/>
                  </a:moveTo>
                  <a:lnTo>
                    <a:pt x="626533" y="0"/>
                  </a:lnTo>
                  <a:lnTo>
                    <a:pt x="728133" y="1320800"/>
                  </a:lnTo>
                  <a:lnTo>
                    <a:pt x="287866" y="1320800"/>
                  </a:lnTo>
                  <a:lnTo>
                    <a:pt x="0" y="0"/>
                  </a:lnTo>
                  <a:close/>
                </a:path>
              </a:pathLst>
            </a:custGeom>
            <a:solidFill>
              <a:srgbClr val="2F9185"/>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34"/>
            <p:cNvSpPr txBox="1"/>
            <p:nvPr/>
          </p:nvSpPr>
          <p:spPr>
            <a:xfrm>
              <a:off x="6289902" y="3696030"/>
              <a:ext cx="1054269" cy="461665"/>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rPr>
                <a:t>Part 2</a:t>
              </a:r>
              <a:endParaRPr lang="zh-CN" altLang="en-US" sz="2400" b="1" dirty="0">
                <a:solidFill>
                  <a:schemeClr val="bg1"/>
                </a:solidFill>
                <a:effectLst>
                  <a:outerShdw blurRad="38100" dist="38100" dir="2700000" algn="tl">
                    <a:srgbClr val="000000">
                      <a:alpha val="43137"/>
                    </a:srgbClr>
                  </a:outerShdw>
                </a:effectLst>
              </a:endParaRPr>
            </a:p>
          </p:txBody>
        </p:sp>
        <p:sp>
          <p:nvSpPr>
            <p:cNvPr id="84" name="五边形 78"/>
            <p:cNvSpPr/>
            <p:nvPr/>
          </p:nvSpPr>
          <p:spPr>
            <a:xfrm flipV="1">
              <a:off x="3518126" y="4341328"/>
              <a:ext cx="3126959" cy="805797"/>
            </a:xfrm>
            <a:prstGeom prst="homePlate">
              <a:avLst/>
            </a:prstGeom>
            <a:solidFill>
              <a:srgbClr val="3BB7A8"/>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79"/>
            <p:cNvSpPr/>
            <p:nvPr/>
          </p:nvSpPr>
          <p:spPr>
            <a:xfrm rot="5400000" flipV="1">
              <a:off x="1489462" y="3258642"/>
              <a:ext cx="1152734" cy="2967652"/>
            </a:xfrm>
            <a:custGeom>
              <a:avLst/>
              <a:gdLst>
                <a:gd name="connsiteX0" fmla="*/ 0 w 618067"/>
                <a:gd name="connsiteY0" fmla="*/ 0 h 1329267"/>
                <a:gd name="connsiteX1" fmla="*/ 618067 w 618067"/>
                <a:gd name="connsiteY1" fmla="*/ 0 h 1329267"/>
                <a:gd name="connsiteX2" fmla="*/ 533400 w 618067"/>
                <a:gd name="connsiteY2" fmla="*/ 1329267 h 1329267"/>
                <a:gd name="connsiteX3" fmla="*/ 93134 w 618067"/>
                <a:gd name="connsiteY3" fmla="*/ 1320800 h 1329267"/>
                <a:gd name="connsiteX4" fmla="*/ 0 w 618067"/>
                <a:gd name="connsiteY4" fmla="*/ 0 h 132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067" h="1329267">
                  <a:moveTo>
                    <a:pt x="0" y="0"/>
                  </a:moveTo>
                  <a:lnTo>
                    <a:pt x="618067" y="0"/>
                  </a:lnTo>
                  <a:lnTo>
                    <a:pt x="533400" y="1329267"/>
                  </a:lnTo>
                  <a:lnTo>
                    <a:pt x="93134" y="1320800"/>
                  </a:lnTo>
                  <a:lnTo>
                    <a:pt x="0" y="0"/>
                  </a:lnTo>
                  <a:close/>
                </a:path>
              </a:pathLst>
            </a:custGeom>
            <a:solidFill>
              <a:srgbClr val="2F9185"/>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TextBox 35"/>
            <p:cNvSpPr txBox="1"/>
            <p:nvPr/>
          </p:nvSpPr>
          <p:spPr>
            <a:xfrm>
              <a:off x="5389025" y="4511625"/>
              <a:ext cx="1054269" cy="461665"/>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rPr>
                <a:t>Part 3</a:t>
              </a:r>
              <a:endParaRPr lang="zh-CN" altLang="en-US" sz="2400" b="1" dirty="0">
                <a:solidFill>
                  <a:schemeClr val="bg1"/>
                </a:solidFill>
                <a:effectLst>
                  <a:outerShdw blurRad="38100" dist="38100" dir="2700000" algn="tl">
                    <a:srgbClr val="000000">
                      <a:alpha val="43137"/>
                    </a:srgbClr>
                  </a:outerShdw>
                </a:effectLst>
              </a:endParaRPr>
            </a:p>
          </p:txBody>
        </p:sp>
        <p:sp>
          <p:nvSpPr>
            <p:cNvPr id="88" name="五边形 80"/>
            <p:cNvSpPr/>
            <p:nvPr/>
          </p:nvSpPr>
          <p:spPr>
            <a:xfrm flipV="1">
              <a:off x="3546702" y="5131253"/>
              <a:ext cx="3609237" cy="805797"/>
            </a:xfrm>
            <a:prstGeom prst="homePlate">
              <a:avLst/>
            </a:prstGeom>
            <a:solidFill>
              <a:srgbClr val="3BB7A8"/>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81"/>
            <p:cNvSpPr/>
            <p:nvPr/>
          </p:nvSpPr>
          <p:spPr>
            <a:xfrm rot="5400000" flipV="1">
              <a:off x="1308046" y="4362743"/>
              <a:ext cx="1478630" cy="3040444"/>
            </a:xfrm>
            <a:custGeom>
              <a:avLst/>
              <a:gdLst>
                <a:gd name="connsiteX0" fmla="*/ 87549 w 792804"/>
                <a:gd name="connsiteY0" fmla="*/ 29183 h 1361872"/>
                <a:gd name="connsiteX1" fmla="*/ 0 w 792804"/>
                <a:gd name="connsiteY1" fmla="*/ 1361872 h 1361872"/>
                <a:gd name="connsiteX2" fmla="*/ 423153 w 792804"/>
                <a:gd name="connsiteY2" fmla="*/ 1361872 h 1361872"/>
                <a:gd name="connsiteX3" fmla="*/ 792804 w 792804"/>
                <a:gd name="connsiteY3" fmla="*/ 0 h 1361872"/>
                <a:gd name="connsiteX4" fmla="*/ 87549 w 792804"/>
                <a:gd name="connsiteY4" fmla="*/ 29183 h 1361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804" h="1361872">
                  <a:moveTo>
                    <a:pt x="87549" y="29183"/>
                  </a:moveTo>
                  <a:lnTo>
                    <a:pt x="0" y="1361872"/>
                  </a:lnTo>
                  <a:lnTo>
                    <a:pt x="423153" y="1361872"/>
                  </a:lnTo>
                  <a:lnTo>
                    <a:pt x="792804" y="0"/>
                  </a:lnTo>
                  <a:lnTo>
                    <a:pt x="87549" y="29183"/>
                  </a:lnTo>
                  <a:close/>
                </a:path>
              </a:pathLst>
            </a:custGeom>
            <a:solidFill>
              <a:srgbClr val="2F9185"/>
            </a:solidFill>
            <a:ln>
              <a:noFill/>
            </a:ln>
            <a:effectLst>
              <a:outerShdw blurRad="165100" dist="50800" dir="10800000" algn="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TextBox 36"/>
            <p:cNvSpPr txBox="1"/>
            <p:nvPr/>
          </p:nvSpPr>
          <p:spPr>
            <a:xfrm>
              <a:off x="5908360" y="5308881"/>
              <a:ext cx="1054269" cy="461665"/>
            </a:xfrm>
            <a:prstGeom prst="rect">
              <a:avLst/>
            </a:prstGeom>
            <a:noFill/>
          </p:spPr>
          <p:txBody>
            <a:bodyPr wrap="square" rtlCol="0">
              <a:spAutoFit/>
            </a:bodyPr>
            <a:lstStyle/>
            <a:p>
              <a:r>
                <a:rPr lang="en-US" altLang="zh-CN" sz="2400" b="1" dirty="0">
                  <a:solidFill>
                    <a:schemeClr val="bg1"/>
                  </a:solidFill>
                  <a:effectLst>
                    <a:outerShdw blurRad="38100" dist="38100" dir="2700000" algn="tl">
                      <a:srgbClr val="000000">
                        <a:alpha val="43137"/>
                      </a:srgbClr>
                    </a:outerShdw>
                  </a:effectLst>
                </a:rPr>
                <a:t>Part 4</a:t>
              </a:r>
              <a:endParaRPr lang="zh-CN" altLang="en-US" sz="2400" b="1" dirty="0">
                <a:solidFill>
                  <a:schemeClr val="bg1"/>
                </a:solidFill>
                <a:effectLst>
                  <a:outerShdw blurRad="38100" dist="38100" dir="2700000" algn="tl">
                    <a:srgbClr val="000000">
                      <a:alpha val="43137"/>
                    </a:srgbClr>
                  </a:outerShdw>
                </a:effectLst>
              </a:endParaRPr>
            </a:p>
          </p:txBody>
        </p:sp>
        <p:sp>
          <p:nvSpPr>
            <p:cNvPr id="91" name="文本框 90"/>
            <p:cNvSpPr txBox="1"/>
            <p:nvPr/>
          </p:nvSpPr>
          <p:spPr>
            <a:xfrm>
              <a:off x="8116872" y="2878651"/>
              <a:ext cx="3527305"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2" name="文本框 91"/>
            <p:cNvSpPr txBox="1"/>
            <p:nvPr/>
          </p:nvSpPr>
          <p:spPr>
            <a:xfrm>
              <a:off x="8019538" y="4489715"/>
              <a:ext cx="3527305" cy="567708"/>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3" name="文本框 92"/>
            <p:cNvSpPr txBox="1"/>
            <p:nvPr/>
          </p:nvSpPr>
          <p:spPr>
            <a:xfrm>
              <a:off x="8790936" y="3662416"/>
              <a:ext cx="285324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4" name="文本框 93"/>
            <p:cNvSpPr txBox="1"/>
            <p:nvPr/>
          </p:nvSpPr>
          <p:spPr>
            <a:xfrm>
              <a:off x="8584749" y="5273480"/>
              <a:ext cx="285324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0" y="472321"/>
            <a:ext cx="4959929" cy="369332"/>
          </a:xfrm>
          <a:prstGeom prst="rect">
            <a:avLst/>
          </a:prstGeom>
          <a:noFill/>
        </p:spPr>
        <p:txBody>
          <a:bodyPr wrap="square" rtlCol="0">
            <a:spAutoFit/>
          </a:bodyPr>
          <a:lstStyle/>
          <a:p>
            <a:pPr algn="ct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3381" y="919866"/>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2" name="组合 41"/>
          <p:cNvGrpSpPr/>
          <p:nvPr/>
        </p:nvGrpSpPr>
        <p:grpSpPr>
          <a:xfrm>
            <a:off x="1472539" y="2221234"/>
            <a:ext cx="9246923" cy="3610428"/>
            <a:chOff x="1134206" y="2339518"/>
            <a:chExt cx="9246923" cy="3610428"/>
          </a:xfrm>
        </p:grpSpPr>
        <p:graphicFrame>
          <p:nvGraphicFramePr>
            <p:cNvPr id="43" name="图表 42"/>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3"/>
            </a:graphicData>
          </a:graphic>
        </p:graphicFrame>
        <p:sp>
          <p:nvSpPr>
            <p:cNvPr id="44" name="文本框 43"/>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45" name="文本框 44"/>
            <p:cNvSpPr txBox="1"/>
            <p:nvPr/>
          </p:nvSpPr>
          <p:spPr>
            <a:xfrm>
              <a:off x="7238238" y="3012726"/>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46"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6601610" y="1502160"/>
            <a:ext cx="3853680" cy="385368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947306" y="2266712"/>
            <a:ext cx="1162288" cy="1162288"/>
          </a:xfrm>
          <a:prstGeom prst="ellipse">
            <a:avLst/>
          </a:prstGeom>
          <a:noFill/>
          <a:ln w="38100">
            <a:solidFill>
              <a:srgbClr val="3BB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947306" y="2340024"/>
            <a:ext cx="1153886" cy="1015663"/>
          </a:xfrm>
          <a:prstGeom prst="rect">
            <a:avLst/>
          </a:prstGeom>
          <a:noFill/>
        </p:spPr>
        <p:txBody>
          <a:bodyPr wrap="square" rtlCol="0">
            <a:spAutoFit/>
          </a:bodyPr>
          <a:lstStyle/>
          <a:p>
            <a:pPr algn="ctr"/>
            <a:r>
              <a:rPr lang="en-US" altLang="zh-CN" sz="6000" dirty="0">
                <a:ln w="28575">
                  <a:noFill/>
                </a:ln>
                <a:solidFill>
                  <a:srgbClr val="3BB7A8"/>
                </a:solidFill>
                <a:latin typeface="微软雅黑" panose="020B0503020204020204" pitchFamily="34" charset="-122"/>
                <a:ea typeface="微软雅黑" panose="020B0503020204020204" pitchFamily="34" charset="-122"/>
              </a:rPr>
              <a:t>05</a:t>
            </a:r>
            <a:endParaRPr lang="zh-CN" altLang="en-US" sz="6000" dirty="0">
              <a:ln w="28575">
                <a:noFill/>
              </a:ln>
              <a:solidFill>
                <a:srgbClr val="3BB7A8"/>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048486" y="3574959"/>
            <a:ext cx="4959929" cy="461665"/>
          </a:xfrm>
          <a:prstGeom prst="rect">
            <a:avLst/>
          </a:prstGeom>
          <a:noFill/>
        </p:spPr>
        <p:txBody>
          <a:bodyPr wrap="square" rtlCol="0">
            <a:spAutoFit/>
          </a:bodyPr>
          <a:lstStyle/>
          <a:p>
            <a:pPr algn="ctr"/>
            <a:r>
              <a:rPr lang="zh-CN" altLang="en-US" sz="2400" b="1" dirty="0">
                <a:solidFill>
                  <a:srgbClr val="3BB7A8"/>
                </a:solidFill>
                <a:latin typeface="微软雅黑" panose="020B0503020204020204" pitchFamily="34" charset="-122"/>
                <a:ea typeface="微软雅黑" panose="020B0503020204020204" pitchFamily="34" charset="-122"/>
              </a:rPr>
              <a:t>课题研究的结论</a:t>
            </a:r>
            <a:endParaRPr lang="en-US" altLang="zh-CN" sz="2400" b="1" dirty="0">
              <a:solidFill>
                <a:srgbClr val="3BB7A8"/>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017397" y="4036624"/>
            <a:ext cx="5022106" cy="369332"/>
          </a:xfrm>
          <a:prstGeom prst="snip1Rect">
            <a:avLst>
              <a:gd name="adj" fmla="val 0"/>
            </a:avLst>
          </a:prstGeom>
          <a:noFill/>
          <a:ln w="28575">
            <a:noFill/>
          </a:ln>
        </p:spPr>
        <p:txBody>
          <a:bodyPr wrap="square" rtlCol="0">
            <a:spAutoFit/>
          </a:bodyPr>
          <a:lstStyle/>
          <a:p>
            <a:pPr algn="ctr"/>
            <a:r>
              <a:rPr lang="en-US" altLang="zh-CN" dirty="0">
                <a:solidFill>
                  <a:srgbClr val="3BB7A8"/>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rgbClr val="3BB7A8"/>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13"/>
          <p:cNvSpPr>
            <a:spLocks noEditPoints="1"/>
          </p:cNvSpPr>
          <p:nvPr/>
        </p:nvSpPr>
        <p:spPr bwMode="auto">
          <a:xfrm>
            <a:off x="1198176" y="2099996"/>
            <a:ext cx="2698350" cy="2698350"/>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38993" y="298880"/>
            <a:ext cx="2125903"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05.</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课题研究的结论</a:t>
            </a:r>
          </a:p>
        </p:txBody>
      </p:sp>
      <p:sp>
        <p:nvSpPr>
          <p:cNvPr id="13" name="文本框 12"/>
          <p:cNvSpPr txBox="1"/>
          <p:nvPr/>
        </p:nvSpPr>
        <p:spPr>
          <a:xfrm>
            <a:off x="0" y="892966"/>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5" name="组合 4"/>
          <p:cNvGrpSpPr/>
          <p:nvPr/>
        </p:nvGrpSpPr>
        <p:grpSpPr>
          <a:xfrm>
            <a:off x="5316282" y="1529735"/>
            <a:ext cx="5692938" cy="4888086"/>
            <a:chOff x="5349418" y="1262299"/>
            <a:chExt cx="6105368" cy="5242208"/>
          </a:xfrm>
        </p:grpSpPr>
        <p:sp>
          <p:nvSpPr>
            <p:cNvPr id="15" name="任意多边形 70"/>
            <p:cNvSpPr/>
            <p:nvPr/>
          </p:nvSpPr>
          <p:spPr>
            <a:xfrm rot="10444833">
              <a:off x="7822841" y="4067003"/>
              <a:ext cx="376929" cy="427583"/>
            </a:xfrm>
            <a:custGeom>
              <a:avLst/>
              <a:gdLst>
                <a:gd name="connsiteX0" fmla="*/ 0 w 294640"/>
                <a:gd name="connsiteY0" fmla="*/ 0 h 203200"/>
                <a:gd name="connsiteX1" fmla="*/ 294640 w 294640"/>
                <a:gd name="connsiteY1" fmla="*/ 203200 h 203200"/>
                <a:gd name="connsiteX0-1" fmla="*/ 0 w 304365"/>
                <a:gd name="connsiteY0-2" fmla="*/ 208497 h 411697"/>
                <a:gd name="connsiteX1-3" fmla="*/ 294640 w 304365"/>
                <a:gd name="connsiteY1-4" fmla="*/ 411697 h 411697"/>
                <a:gd name="connsiteX0-5" fmla="*/ 0 w 304365"/>
                <a:gd name="connsiteY0-6" fmla="*/ 208497 h 411697"/>
                <a:gd name="connsiteX1-7" fmla="*/ 294640 w 304365"/>
                <a:gd name="connsiteY1-8" fmla="*/ 411697 h 411697"/>
                <a:gd name="connsiteX0-9" fmla="*/ 0 w 296269"/>
                <a:gd name="connsiteY0-10" fmla="*/ 139927 h 343127"/>
                <a:gd name="connsiteX1-11" fmla="*/ 294640 w 296269"/>
                <a:gd name="connsiteY1-12" fmla="*/ 343127 h 343127"/>
                <a:gd name="connsiteX0-13" fmla="*/ 0 w 280895"/>
                <a:gd name="connsiteY0-14" fmla="*/ 55720 h 243299"/>
                <a:gd name="connsiteX1-15" fmla="*/ 280866 w 280895"/>
                <a:gd name="connsiteY1-16" fmla="*/ 243299 h 243299"/>
                <a:gd name="connsiteX0-17" fmla="*/ 0 w 282920"/>
                <a:gd name="connsiteY0-18" fmla="*/ 53225 h 240804"/>
                <a:gd name="connsiteX1-19" fmla="*/ 280866 w 282920"/>
                <a:gd name="connsiteY1-20" fmla="*/ 240804 h 240804"/>
                <a:gd name="connsiteX0-21" fmla="*/ 0 w 268986"/>
                <a:gd name="connsiteY0-22" fmla="*/ 51775 h 242968"/>
                <a:gd name="connsiteX1-23" fmla="*/ 266615 w 268986"/>
                <a:gd name="connsiteY1-24" fmla="*/ 242968 h 242968"/>
                <a:gd name="connsiteX0-25" fmla="*/ 0 w 265261"/>
                <a:gd name="connsiteY0-26" fmla="*/ 58578 h 233382"/>
                <a:gd name="connsiteX1-27" fmla="*/ 262788 w 265261"/>
                <a:gd name="connsiteY1-28" fmla="*/ 233382 h 233382"/>
                <a:gd name="connsiteX0-29" fmla="*/ 0 w 264743"/>
                <a:gd name="connsiteY0-30" fmla="*/ 52776 h 227580"/>
                <a:gd name="connsiteX1-31" fmla="*/ 262788 w 264743"/>
                <a:gd name="connsiteY1-32" fmla="*/ 227580 h 227580"/>
                <a:gd name="connsiteX0-33" fmla="*/ 0 w 263982"/>
                <a:gd name="connsiteY0-34" fmla="*/ 66081 h 240885"/>
                <a:gd name="connsiteX1-35" fmla="*/ 262788 w 263982"/>
                <a:gd name="connsiteY1-36" fmla="*/ 240885 h 240885"/>
                <a:gd name="connsiteX0-37" fmla="*/ 0 w 264010"/>
                <a:gd name="connsiteY0-38" fmla="*/ 69373 h 244177"/>
                <a:gd name="connsiteX1-39" fmla="*/ 262788 w 264010"/>
                <a:gd name="connsiteY1-40" fmla="*/ 244177 h 244177"/>
              </a:gdLst>
              <a:ahLst/>
              <a:cxnLst>
                <a:cxn ang="0">
                  <a:pos x="connsiteX0-1" y="connsiteY0-2"/>
                </a:cxn>
                <a:cxn ang="0">
                  <a:pos x="connsiteX1-3" y="connsiteY1-4"/>
                </a:cxn>
              </a:cxnLst>
              <a:rect l="l" t="t" r="r" b="b"/>
              <a:pathLst>
                <a:path w="264010" h="244177">
                  <a:moveTo>
                    <a:pt x="0" y="69373"/>
                  </a:moveTo>
                  <a:cubicBezTo>
                    <a:pt x="166260" y="-21179"/>
                    <a:pt x="276979" y="-73794"/>
                    <a:pt x="262788" y="244177"/>
                  </a:cubicBezTo>
                </a:path>
              </a:pathLst>
            </a:custGeom>
            <a:gradFill>
              <a:gsLst>
                <a:gs pos="0">
                  <a:srgbClr val="6494C4"/>
                </a:gs>
                <a:gs pos="100000">
                  <a:srgbClr val="C4D6EB"/>
                </a:gs>
              </a:gsLst>
              <a:lin ang="5400000" scaled="0"/>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6" name="任意多边形 71"/>
            <p:cNvSpPr/>
            <p:nvPr/>
          </p:nvSpPr>
          <p:spPr>
            <a:xfrm rot="10800000">
              <a:off x="7853839" y="4122796"/>
              <a:ext cx="404944" cy="310826"/>
            </a:xfrm>
            <a:custGeom>
              <a:avLst/>
              <a:gdLst>
                <a:gd name="connsiteX0" fmla="*/ 0 w 294640"/>
                <a:gd name="connsiteY0" fmla="*/ 0 h 203200"/>
                <a:gd name="connsiteX1" fmla="*/ 294640 w 294640"/>
                <a:gd name="connsiteY1" fmla="*/ 203200 h 203200"/>
                <a:gd name="connsiteX0-1" fmla="*/ 0 w 304365"/>
                <a:gd name="connsiteY0-2" fmla="*/ 208497 h 411697"/>
                <a:gd name="connsiteX1-3" fmla="*/ 294640 w 304365"/>
                <a:gd name="connsiteY1-4" fmla="*/ 411697 h 411697"/>
                <a:gd name="connsiteX0-5" fmla="*/ 0 w 304365"/>
                <a:gd name="connsiteY0-6" fmla="*/ 208497 h 411697"/>
                <a:gd name="connsiteX1-7" fmla="*/ 294640 w 304365"/>
                <a:gd name="connsiteY1-8" fmla="*/ 411697 h 411697"/>
                <a:gd name="connsiteX0-9" fmla="*/ 0 w 296269"/>
                <a:gd name="connsiteY0-10" fmla="*/ 139927 h 343127"/>
                <a:gd name="connsiteX1-11" fmla="*/ 294640 w 296269"/>
                <a:gd name="connsiteY1-12" fmla="*/ 343127 h 343127"/>
                <a:gd name="connsiteX0-13" fmla="*/ 0 w 332756"/>
                <a:gd name="connsiteY0-14" fmla="*/ 42655 h 264905"/>
                <a:gd name="connsiteX1-15" fmla="*/ 332740 w 332756"/>
                <a:gd name="connsiteY1-16" fmla="*/ 264905 h 264905"/>
                <a:gd name="connsiteX0-17" fmla="*/ 0 w 349423"/>
                <a:gd name="connsiteY0-18" fmla="*/ 41857 h 266488"/>
                <a:gd name="connsiteX1-19" fmla="*/ 349409 w 349423"/>
                <a:gd name="connsiteY1-20" fmla="*/ 266488 h 266488"/>
                <a:gd name="connsiteX0-21" fmla="*/ 0 w 349409"/>
                <a:gd name="connsiteY0-22" fmla="*/ 44521 h 269152"/>
                <a:gd name="connsiteX1-23" fmla="*/ 349409 w 349409"/>
                <a:gd name="connsiteY1-24" fmla="*/ 269152 h 269152"/>
                <a:gd name="connsiteX0-25" fmla="*/ 0 w 344646"/>
                <a:gd name="connsiteY0-26" fmla="*/ 47055 h 264543"/>
                <a:gd name="connsiteX1-27" fmla="*/ 344646 w 344646"/>
                <a:gd name="connsiteY1-28" fmla="*/ 264543 h 264543"/>
              </a:gdLst>
              <a:ahLst/>
              <a:cxnLst>
                <a:cxn ang="0">
                  <a:pos x="connsiteX0-1" y="connsiteY0-2"/>
                </a:cxn>
                <a:cxn ang="0">
                  <a:pos x="connsiteX1-3" y="connsiteY1-4"/>
                </a:cxn>
              </a:cxnLst>
              <a:rect l="l" t="t" r="r" b="b"/>
              <a:pathLst>
                <a:path w="344646" h="264543">
                  <a:moveTo>
                    <a:pt x="0" y="47055"/>
                  </a:moveTo>
                  <a:cubicBezTo>
                    <a:pt x="216394" y="-3921"/>
                    <a:pt x="301031" y="-88109"/>
                    <a:pt x="344646" y="264543"/>
                  </a:cubicBezTo>
                </a:path>
              </a:pathLst>
            </a:custGeom>
            <a:solidFill>
              <a:schemeClr val="accent1">
                <a:lumMod val="75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7" name="任意多边形 72"/>
            <p:cNvSpPr/>
            <p:nvPr/>
          </p:nvSpPr>
          <p:spPr>
            <a:xfrm rot="21244833">
              <a:off x="8597796" y="3264371"/>
              <a:ext cx="376929" cy="427583"/>
            </a:xfrm>
            <a:custGeom>
              <a:avLst/>
              <a:gdLst>
                <a:gd name="connsiteX0" fmla="*/ 0 w 294640"/>
                <a:gd name="connsiteY0" fmla="*/ 0 h 203200"/>
                <a:gd name="connsiteX1" fmla="*/ 294640 w 294640"/>
                <a:gd name="connsiteY1" fmla="*/ 203200 h 203200"/>
                <a:gd name="connsiteX0-1" fmla="*/ 0 w 304365"/>
                <a:gd name="connsiteY0-2" fmla="*/ 208497 h 411697"/>
                <a:gd name="connsiteX1-3" fmla="*/ 294640 w 304365"/>
                <a:gd name="connsiteY1-4" fmla="*/ 411697 h 411697"/>
                <a:gd name="connsiteX0-5" fmla="*/ 0 w 304365"/>
                <a:gd name="connsiteY0-6" fmla="*/ 208497 h 411697"/>
                <a:gd name="connsiteX1-7" fmla="*/ 294640 w 304365"/>
                <a:gd name="connsiteY1-8" fmla="*/ 411697 h 411697"/>
                <a:gd name="connsiteX0-9" fmla="*/ 0 w 296269"/>
                <a:gd name="connsiteY0-10" fmla="*/ 139927 h 343127"/>
                <a:gd name="connsiteX1-11" fmla="*/ 294640 w 296269"/>
                <a:gd name="connsiteY1-12" fmla="*/ 343127 h 343127"/>
                <a:gd name="connsiteX0-13" fmla="*/ 0 w 280895"/>
                <a:gd name="connsiteY0-14" fmla="*/ 55720 h 243299"/>
                <a:gd name="connsiteX1-15" fmla="*/ 280866 w 280895"/>
                <a:gd name="connsiteY1-16" fmla="*/ 243299 h 243299"/>
                <a:gd name="connsiteX0-17" fmla="*/ 0 w 282920"/>
                <a:gd name="connsiteY0-18" fmla="*/ 53225 h 240804"/>
                <a:gd name="connsiteX1-19" fmla="*/ 280866 w 282920"/>
                <a:gd name="connsiteY1-20" fmla="*/ 240804 h 240804"/>
                <a:gd name="connsiteX0-21" fmla="*/ 0 w 268986"/>
                <a:gd name="connsiteY0-22" fmla="*/ 51775 h 242968"/>
                <a:gd name="connsiteX1-23" fmla="*/ 266615 w 268986"/>
                <a:gd name="connsiteY1-24" fmla="*/ 242968 h 242968"/>
                <a:gd name="connsiteX0-25" fmla="*/ 0 w 265261"/>
                <a:gd name="connsiteY0-26" fmla="*/ 58578 h 233382"/>
                <a:gd name="connsiteX1-27" fmla="*/ 262788 w 265261"/>
                <a:gd name="connsiteY1-28" fmla="*/ 233382 h 233382"/>
                <a:gd name="connsiteX0-29" fmla="*/ 0 w 264743"/>
                <a:gd name="connsiteY0-30" fmla="*/ 52776 h 227580"/>
                <a:gd name="connsiteX1-31" fmla="*/ 262788 w 264743"/>
                <a:gd name="connsiteY1-32" fmla="*/ 227580 h 227580"/>
                <a:gd name="connsiteX0-33" fmla="*/ 0 w 263982"/>
                <a:gd name="connsiteY0-34" fmla="*/ 66081 h 240885"/>
                <a:gd name="connsiteX1-35" fmla="*/ 262788 w 263982"/>
                <a:gd name="connsiteY1-36" fmla="*/ 240885 h 240885"/>
                <a:gd name="connsiteX0-37" fmla="*/ 0 w 264010"/>
                <a:gd name="connsiteY0-38" fmla="*/ 69373 h 244177"/>
                <a:gd name="connsiteX1-39" fmla="*/ 262788 w 264010"/>
                <a:gd name="connsiteY1-40" fmla="*/ 244177 h 244177"/>
              </a:gdLst>
              <a:ahLst/>
              <a:cxnLst>
                <a:cxn ang="0">
                  <a:pos x="connsiteX0-1" y="connsiteY0-2"/>
                </a:cxn>
                <a:cxn ang="0">
                  <a:pos x="connsiteX1-3" y="connsiteY1-4"/>
                </a:cxn>
              </a:cxnLst>
              <a:rect l="l" t="t" r="r" b="b"/>
              <a:pathLst>
                <a:path w="264010" h="244177">
                  <a:moveTo>
                    <a:pt x="0" y="69373"/>
                  </a:moveTo>
                  <a:cubicBezTo>
                    <a:pt x="166260" y="-21179"/>
                    <a:pt x="276979" y="-73794"/>
                    <a:pt x="262788" y="244177"/>
                  </a:cubicBezTo>
                </a:path>
              </a:pathLst>
            </a:custGeom>
            <a:gradFill>
              <a:gsLst>
                <a:gs pos="0">
                  <a:srgbClr val="6494C4"/>
                </a:gs>
                <a:gs pos="100000">
                  <a:srgbClr val="C4D6EB"/>
                </a:gs>
              </a:gsLst>
              <a:lin ang="5400000" scaled="0"/>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8" name="任意多边形 73"/>
            <p:cNvSpPr/>
            <p:nvPr/>
          </p:nvSpPr>
          <p:spPr>
            <a:xfrm>
              <a:off x="8547664" y="3341690"/>
              <a:ext cx="404944" cy="297693"/>
            </a:xfrm>
            <a:custGeom>
              <a:avLst/>
              <a:gdLst>
                <a:gd name="connsiteX0" fmla="*/ 0 w 294640"/>
                <a:gd name="connsiteY0" fmla="*/ 0 h 203200"/>
                <a:gd name="connsiteX1" fmla="*/ 294640 w 294640"/>
                <a:gd name="connsiteY1" fmla="*/ 203200 h 203200"/>
                <a:gd name="connsiteX0-1" fmla="*/ 0 w 304365"/>
                <a:gd name="connsiteY0-2" fmla="*/ 208497 h 411697"/>
                <a:gd name="connsiteX1-3" fmla="*/ 294640 w 304365"/>
                <a:gd name="connsiteY1-4" fmla="*/ 411697 h 411697"/>
                <a:gd name="connsiteX0-5" fmla="*/ 0 w 304365"/>
                <a:gd name="connsiteY0-6" fmla="*/ 208497 h 411697"/>
                <a:gd name="connsiteX1-7" fmla="*/ 294640 w 304365"/>
                <a:gd name="connsiteY1-8" fmla="*/ 411697 h 411697"/>
                <a:gd name="connsiteX0-9" fmla="*/ 0 w 296269"/>
                <a:gd name="connsiteY0-10" fmla="*/ 139927 h 343127"/>
                <a:gd name="connsiteX1-11" fmla="*/ 294640 w 296269"/>
                <a:gd name="connsiteY1-12" fmla="*/ 343127 h 343127"/>
                <a:gd name="connsiteX0-13" fmla="*/ 0 w 332756"/>
                <a:gd name="connsiteY0-14" fmla="*/ 42655 h 264905"/>
                <a:gd name="connsiteX1-15" fmla="*/ 332740 w 332756"/>
                <a:gd name="connsiteY1-16" fmla="*/ 264905 h 264905"/>
                <a:gd name="connsiteX0-17" fmla="*/ 0 w 349423"/>
                <a:gd name="connsiteY0-18" fmla="*/ 41857 h 266488"/>
                <a:gd name="connsiteX1-19" fmla="*/ 349409 w 349423"/>
                <a:gd name="connsiteY1-20" fmla="*/ 266488 h 266488"/>
                <a:gd name="connsiteX0-21" fmla="*/ 0 w 349409"/>
                <a:gd name="connsiteY0-22" fmla="*/ 44521 h 269152"/>
                <a:gd name="connsiteX1-23" fmla="*/ 349409 w 349409"/>
                <a:gd name="connsiteY1-24" fmla="*/ 269152 h 269152"/>
                <a:gd name="connsiteX0-25" fmla="*/ 0 w 344646"/>
                <a:gd name="connsiteY0-26" fmla="*/ 47055 h 264543"/>
                <a:gd name="connsiteX1-27" fmla="*/ 344646 w 344646"/>
                <a:gd name="connsiteY1-28" fmla="*/ 264543 h 264543"/>
                <a:gd name="connsiteX0-29" fmla="*/ 0 w 344646"/>
                <a:gd name="connsiteY0-30" fmla="*/ 24863 h 242351"/>
                <a:gd name="connsiteX1-31" fmla="*/ 344646 w 344646"/>
                <a:gd name="connsiteY1-32" fmla="*/ 242351 h 242351"/>
                <a:gd name="connsiteX0-33" fmla="*/ 0 w 344646"/>
                <a:gd name="connsiteY0-34" fmla="*/ 35877 h 253365"/>
                <a:gd name="connsiteX1-35" fmla="*/ 344646 w 344646"/>
                <a:gd name="connsiteY1-36" fmla="*/ 253365 h 253365"/>
              </a:gdLst>
              <a:ahLst/>
              <a:cxnLst>
                <a:cxn ang="0">
                  <a:pos x="connsiteX0-1" y="connsiteY0-2"/>
                </a:cxn>
                <a:cxn ang="0">
                  <a:pos x="connsiteX1-3" y="connsiteY1-4"/>
                </a:cxn>
              </a:cxnLst>
              <a:rect l="l" t="t" r="r" b="b"/>
              <a:pathLst>
                <a:path w="344646" h="253365">
                  <a:moveTo>
                    <a:pt x="0" y="35877"/>
                  </a:moveTo>
                  <a:cubicBezTo>
                    <a:pt x="287832" y="11095"/>
                    <a:pt x="301031" y="-99287"/>
                    <a:pt x="344646" y="253365"/>
                  </a:cubicBezTo>
                </a:path>
              </a:pathLst>
            </a:custGeom>
            <a:solidFill>
              <a:schemeClr val="accent1">
                <a:lumMod val="75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9" name="任意多边形 74"/>
            <p:cNvSpPr/>
            <p:nvPr/>
          </p:nvSpPr>
          <p:spPr>
            <a:xfrm>
              <a:off x="5349418" y="3059152"/>
              <a:ext cx="3558881" cy="2648351"/>
            </a:xfrm>
            <a:custGeom>
              <a:avLst/>
              <a:gdLst>
                <a:gd name="connsiteX0" fmla="*/ 0 w 3028950"/>
                <a:gd name="connsiteY0" fmla="*/ 2252662 h 2252662"/>
                <a:gd name="connsiteX1" fmla="*/ 4762 w 3028950"/>
                <a:gd name="connsiteY1" fmla="*/ 1028700 h 2252662"/>
                <a:gd name="connsiteX2" fmla="*/ 2671762 w 3028950"/>
                <a:gd name="connsiteY2" fmla="*/ 0 h 2252662"/>
                <a:gd name="connsiteX3" fmla="*/ 3028950 w 3028950"/>
                <a:gd name="connsiteY3" fmla="*/ 261937 h 2252662"/>
                <a:gd name="connsiteX4" fmla="*/ 0 w 3028950"/>
                <a:gd name="connsiteY4" fmla="*/ 2252662 h 2252662"/>
                <a:gd name="connsiteX0-1" fmla="*/ 0 w 3028950"/>
                <a:gd name="connsiteY0-2" fmla="*/ 2252662 h 2252662"/>
                <a:gd name="connsiteX1-3" fmla="*/ 4762 w 3028950"/>
                <a:gd name="connsiteY1-4" fmla="*/ 1028700 h 2252662"/>
                <a:gd name="connsiteX2-5" fmla="*/ 2671762 w 3028950"/>
                <a:gd name="connsiteY2-6" fmla="*/ 0 h 2252662"/>
                <a:gd name="connsiteX3-7" fmla="*/ 3028950 w 3028950"/>
                <a:gd name="connsiteY3-8" fmla="*/ 261937 h 2252662"/>
                <a:gd name="connsiteX4-9" fmla="*/ 0 w 3028950"/>
                <a:gd name="connsiteY4-10" fmla="*/ 2252662 h 2252662"/>
                <a:gd name="connsiteX0-11" fmla="*/ 0 w 3028950"/>
                <a:gd name="connsiteY0-12" fmla="*/ 2252662 h 2252662"/>
                <a:gd name="connsiteX1-13" fmla="*/ 4762 w 3028950"/>
                <a:gd name="connsiteY1-14" fmla="*/ 1028700 h 2252662"/>
                <a:gd name="connsiteX2-15" fmla="*/ 2671762 w 3028950"/>
                <a:gd name="connsiteY2-16" fmla="*/ 0 h 2252662"/>
                <a:gd name="connsiteX3-17" fmla="*/ 3028950 w 3028950"/>
                <a:gd name="connsiteY3-18" fmla="*/ 261937 h 2252662"/>
                <a:gd name="connsiteX4-19" fmla="*/ 0 w 3028950"/>
                <a:gd name="connsiteY4-20" fmla="*/ 2252662 h 2252662"/>
                <a:gd name="connsiteX0-21" fmla="*/ 0 w 3028950"/>
                <a:gd name="connsiteY0-22" fmla="*/ 2252662 h 2252662"/>
                <a:gd name="connsiteX1-23" fmla="*/ 4762 w 3028950"/>
                <a:gd name="connsiteY1-24" fmla="*/ 1028700 h 2252662"/>
                <a:gd name="connsiteX2-25" fmla="*/ 2671762 w 3028950"/>
                <a:gd name="connsiteY2-26" fmla="*/ 0 h 2252662"/>
                <a:gd name="connsiteX3-27" fmla="*/ 3028950 w 3028950"/>
                <a:gd name="connsiteY3-28" fmla="*/ 261937 h 2252662"/>
                <a:gd name="connsiteX4-29" fmla="*/ 0 w 3028950"/>
                <a:gd name="connsiteY4-30" fmla="*/ 2252662 h 2252662"/>
                <a:gd name="connsiteX0-31" fmla="*/ 0 w 3028950"/>
                <a:gd name="connsiteY0-32" fmla="*/ 2252662 h 2252662"/>
                <a:gd name="connsiteX1-33" fmla="*/ 4762 w 3028950"/>
                <a:gd name="connsiteY1-34" fmla="*/ 1028700 h 2252662"/>
                <a:gd name="connsiteX2-35" fmla="*/ 2671762 w 3028950"/>
                <a:gd name="connsiteY2-36" fmla="*/ 0 h 2252662"/>
                <a:gd name="connsiteX3-37" fmla="*/ 3028950 w 3028950"/>
                <a:gd name="connsiteY3-38" fmla="*/ 261937 h 2252662"/>
                <a:gd name="connsiteX4-39" fmla="*/ 0 w 3028950"/>
                <a:gd name="connsiteY4-40" fmla="*/ 2252662 h 2252662"/>
                <a:gd name="connsiteX0-41" fmla="*/ 0 w 3028950"/>
                <a:gd name="connsiteY0-42" fmla="*/ 2252662 h 2252662"/>
                <a:gd name="connsiteX1-43" fmla="*/ 4762 w 3028950"/>
                <a:gd name="connsiteY1-44" fmla="*/ 1028700 h 2252662"/>
                <a:gd name="connsiteX2-45" fmla="*/ 2671762 w 3028950"/>
                <a:gd name="connsiteY2-46" fmla="*/ 0 h 2252662"/>
                <a:gd name="connsiteX3-47" fmla="*/ 3028950 w 3028950"/>
                <a:gd name="connsiteY3-48" fmla="*/ 261937 h 2252662"/>
                <a:gd name="connsiteX4-49" fmla="*/ 0 w 3028950"/>
                <a:gd name="connsiteY4-50" fmla="*/ 2252662 h 2252662"/>
                <a:gd name="connsiteX0-51" fmla="*/ 0 w 3028950"/>
                <a:gd name="connsiteY0-52" fmla="*/ 2252662 h 2252662"/>
                <a:gd name="connsiteX1-53" fmla="*/ 4762 w 3028950"/>
                <a:gd name="connsiteY1-54" fmla="*/ 1028700 h 2252662"/>
                <a:gd name="connsiteX2-55" fmla="*/ 2671762 w 3028950"/>
                <a:gd name="connsiteY2-56" fmla="*/ 0 h 2252662"/>
                <a:gd name="connsiteX3-57" fmla="*/ 3028950 w 3028950"/>
                <a:gd name="connsiteY3-58" fmla="*/ 261937 h 2252662"/>
                <a:gd name="connsiteX4-59" fmla="*/ 0 w 3028950"/>
                <a:gd name="connsiteY4-60" fmla="*/ 2252662 h 2252662"/>
                <a:gd name="connsiteX0-61" fmla="*/ 0 w 3028950"/>
                <a:gd name="connsiteY0-62" fmla="*/ 2252662 h 2252662"/>
                <a:gd name="connsiteX1-63" fmla="*/ 4762 w 3028950"/>
                <a:gd name="connsiteY1-64" fmla="*/ 1028700 h 2252662"/>
                <a:gd name="connsiteX2-65" fmla="*/ 2671762 w 3028950"/>
                <a:gd name="connsiteY2-66" fmla="*/ 0 h 2252662"/>
                <a:gd name="connsiteX3-67" fmla="*/ 3028950 w 3028950"/>
                <a:gd name="connsiteY3-68" fmla="*/ 261937 h 2252662"/>
                <a:gd name="connsiteX4-69" fmla="*/ 0 w 3028950"/>
                <a:gd name="connsiteY4-70" fmla="*/ 2252662 h 2252662"/>
                <a:gd name="connsiteX0-71" fmla="*/ 0 w 3028950"/>
                <a:gd name="connsiteY0-72" fmla="*/ 2252662 h 2252662"/>
                <a:gd name="connsiteX1-73" fmla="*/ 4762 w 3028950"/>
                <a:gd name="connsiteY1-74" fmla="*/ 1028700 h 2252662"/>
                <a:gd name="connsiteX2-75" fmla="*/ 2671762 w 3028950"/>
                <a:gd name="connsiteY2-76" fmla="*/ 0 h 2252662"/>
                <a:gd name="connsiteX3-77" fmla="*/ 3028950 w 3028950"/>
                <a:gd name="connsiteY3-78" fmla="*/ 261937 h 2252662"/>
                <a:gd name="connsiteX4-79" fmla="*/ 0 w 3028950"/>
                <a:gd name="connsiteY4-80" fmla="*/ 2252662 h 2252662"/>
                <a:gd name="connsiteX0-81" fmla="*/ 0 w 3028950"/>
                <a:gd name="connsiteY0-82" fmla="*/ 2254001 h 2254001"/>
                <a:gd name="connsiteX1-83" fmla="*/ 4762 w 3028950"/>
                <a:gd name="connsiteY1-84" fmla="*/ 1030039 h 2254001"/>
                <a:gd name="connsiteX2-85" fmla="*/ 2671762 w 3028950"/>
                <a:gd name="connsiteY2-86" fmla="*/ 1339 h 2254001"/>
                <a:gd name="connsiteX3-87" fmla="*/ 3028950 w 3028950"/>
                <a:gd name="connsiteY3-88" fmla="*/ 263276 h 2254001"/>
                <a:gd name="connsiteX4-89" fmla="*/ 0 w 3028950"/>
                <a:gd name="connsiteY4-90" fmla="*/ 2254001 h 22540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28950" h="2254001">
                  <a:moveTo>
                    <a:pt x="0" y="2254001"/>
                  </a:moveTo>
                  <a:cubicBezTo>
                    <a:pt x="1587" y="1846014"/>
                    <a:pt x="3175" y="1438026"/>
                    <a:pt x="4762" y="1030039"/>
                  </a:cubicBezTo>
                  <a:cubicBezTo>
                    <a:pt x="1408087" y="59060"/>
                    <a:pt x="2218804" y="0"/>
                    <a:pt x="2671762" y="1339"/>
                  </a:cubicBezTo>
                  <a:lnTo>
                    <a:pt x="3028950" y="263276"/>
                  </a:lnTo>
                  <a:cubicBezTo>
                    <a:pt x="2794249" y="173410"/>
                    <a:pt x="1225426" y="913780"/>
                    <a:pt x="0" y="2254001"/>
                  </a:cubicBezTo>
                  <a:close/>
                </a:path>
              </a:pathLst>
            </a:custGeom>
            <a:solidFill>
              <a:srgbClr val="6A93BF"/>
            </a:solidFill>
            <a:ln w="12700" cap="flat" cmpd="sng" algn="ctr">
              <a:noFill/>
              <a:prstDash val="solid"/>
            </a:ln>
            <a:effectLst>
              <a:outerShdw blurRad="647700" sx="83000" sy="83000" algn="ctr" rotWithShape="0">
                <a:prstClr val="black">
                  <a:alpha val="31000"/>
                </a:prstClr>
              </a:outerShdw>
            </a:effectLst>
            <a:scene3d>
              <a:camera prst="orthographicFront"/>
              <a:lightRig rig="threePt" dir="t"/>
            </a:scene3d>
            <a:sp3d extrusionH="463550">
              <a:bevelT w="0" h="63500"/>
              <a:bevelB w="165100" h="184150"/>
              <a:extrusionClr>
                <a:srgbClr val="6A93BF"/>
              </a:extrusionClr>
              <a:contourClr>
                <a:srgbClr val="6A93B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任意多边形 75"/>
            <p:cNvSpPr/>
            <p:nvPr/>
          </p:nvSpPr>
          <p:spPr>
            <a:xfrm>
              <a:off x="5357811" y="1262299"/>
              <a:ext cx="1639548" cy="954069"/>
            </a:xfrm>
            <a:custGeom>
              <a:avLst/>
              <a:gdLst>
                <a:gd name="connsiteX0" fmla="*/ 0 w 1395413"/>
                <a:gd name="connsiteY0" fmla="*/ 0 h 804862"/>
                <a:gd name="connsiteX1" fmla="*/ 1395413 w 1395413"/>
                <a:gd name="connsiteY1" fmla="*/ 728662 h 804862"/>
                <a:gd name="connsiteX2" fmla="*/ 9525 w 1395413"/>
                <a:gd name="connsiteY2" fmla="*/ 804862 h 804862"/>
                <a:gd name="connsiteX3" fmla="*/ 0 w 1395413"/>
                <a:gd name="connsiteY3" fmla="*/ 0 h 804862"/>
                <a:gd name="connsiteX0-1" fmla="*/ 0 w 1395413"/>
                <a:gd name="connsiteY0-2" fmla="*/ 23837 h 828699"/>
                <a:gd name="connsiteX1-3" fmla="*/ 1395413 w 1395413"/>
                <a:gd name="connsiteY1-4" fmla="*/ 752499 h 828699"/>
                <a:gd name="connsiteX2-5" fmla="*/ 9525 w 1395413"/>
                <a:gd name="connsiteY2-6" fmla="*/ 828699 h 828699"/>
                <a:gd name="connsiteX3-7" fmla="*/ 0 w 1395413"/>
                <a:gd name="connsiteY3-8" fmla="*/ 23837 h 828699"/>
                <a:gd name="connsiteX0-9" fmla="*/ 0 w 1395413"/>
                <a:gd name="connsiteY0-10" fmla="*/ 23837 h 828699"/>
                <a:gd name="connsiteX1-11" fmla="*/ 1395413 w 1395413"/>
                <a:gd name="connsiteY1-12" fmla="*/ 752499 h 828699"/>
                <a:gd name="connsiteX2-13" fmla="*/ 9525 w 1395413"/>
                <a:gd name="connsiteY2-14" fmla="*/ 828699 h 828699"/>
                <a:gd name="connsiteX3-15" fmla="*/ 0 w 1395413"/>
                <a:gd name="connsiteY3-16" fmla="*/ 23837 h 828699"/>
                <a:gd name="connsiteX0-17" fmla="*/ 0 w 1395413"/>
                <a:gd name="connsiteY0-18" fmla="*/ 0 h 807243"/>
                <a:gd name="connsiteX1-19" fmla="*/ 1395413 w 1395413"/>
                <a:gd name="connsiteY1-20" fmla="*/ 728662 h 807243"/>
                <a:gd name="connsiteX2-21" fmla="*/ 2381 w 1395413"/>
                <a:gd name="connsiteY2-22" fmla="*/ 807243 h 807243"/>
                <a:gd name="connsiteX3-23" fmla="*/ 0 w 1395413"/>
                <a:gd name="connsiteY3-24" fmla="*/ 0 h 807243"/>
                <a:gd name="connsiteX0-25" fmla="*/ 0 w 1395413"/>
                <a:gd name="connsiteY0-26" fmla="*/ 0 h 809624"/>
                <a:gd name="connsiteX1-27" fmla="*/ 1395413 w 1395413"/>
                <a:gd name="connsiteY1-28" fmla="*/ 728662 h 809624"/>
                <a:gd name="connsiteX2-29" fmla="*/ 9525 w 1395413"/>
                <a:gd name="connsiteY2-30" fmla="*/ 809624 h 809624"/>
                <a:gd name="connsiteX3-31" fmla="*/ 0 w 1395413"/>
                <a:gd name="connsiteY3-32" fmla="*/ 0 h 809624"/>
                <a:gd name="connsiteX0-33" fmla="*/ 0 w 1395413"/>
                <a:gd name="connsiteY0-34" fmla="*/ 0 h 812005"/>
                <a:gd name="connsiteX1-35" fmla="*/ 1395413 w 1395413"/>
                <a:gd name="connsiteY1-36" fmla="*/ 728662 h 812005"/>
                <a:gd name="connsiteX2-37" fmla="*/ 4762 w 1395413"/>
                <a:gd name="connsiteY2-38" fmla="*/ 812005 h 812005"/>
                <a:gd name="connsiteX3-39" fmla="*/ 0 w 1395413"/>
                <a:gd name="connsiteY3-40" fmla="*/ 0 h 812005"/>
                <a:gd name="connsiteX0-41" fmla="*/ 0 w 1395413"/>
                <a:gd name="connsiteY0-42" fmla="*/ 0 h 812005"/>
                <a:gd name="connsiteX1-43" fmla="*/ 1395413 w 1395413"/>
                <a:gd name="connsiteY1-44" fmla="*/ 728662 h 812005"/>
                <a:gd name="connsiteX2-45" fmla="*/ 4762 w 1395413"/>
                <a:gd name="connsiteY2-46" fmla="*/ 812005 h 812005"/>
                <a:gd name="connsiteX3-47" fmla="*/ 0 w 1395413"/>
                <a:gd name="connsiteY3-48" fmla="*/ 0 h 812005"/>
                <a:gd name="connsiteX0-49" fmla="*/ 0 w 1395413"/>
                <a:gd name="connsiteY0-50" fmla="*/ 0 h 812005"/>
                <a:gd name="connsiteX1-51" fmla="*/ 1395413 w 1395413"/>
                <a:gd name="connsiteY1-52" fmla="*/ 728662 h 812005"/>
                <a:gd name="connsiteX2-53" fmla="*/ 4762 w 1395413"/>
                <a:gd name="connsiteY2-54" fmla="*/ 812005 h 812005"/>
                <a:gd name="connsiteX3-55" fmla="*/ 0 w 1395413"/>
                <a:gd name="connsiteY3-56" fmla="*/ 0 h 812005"/>
              </a:gdLst>
              <a:ahLst/>
              <a:cxnLst>
                <a:cxn ang="0">
                  <a:pos x="connsiteX0-1" y="connsiteY0-2"/>
                </a:cxn>
                <a:cxn ang="0">
                  <a:pos x="connsiteX1-3" y="connsiteY1-4"/>
                </a:cxn>
                <a:cxn ang="0">
                  <a:pos x="connsiteX2-5" y="connsiteY2-6"/>
                </a:cxn>
                <a:cxn ang="0">
                  <a:pos x="connsiteX3-7" y="connsiteY3-8"/>
                </a:cxn>
              </a:cxnLst>
              <a:rect l="l" t="t" r="r" b="b"/>
              <a:pathLst>
                <a:path w="1395413" h="812005">
                  <a:moveTo>
                    <a:pt x="0" y="0"/>
                  </a:moveTo>
                  <a:cubicBezTo>
                    <a:pt x="111919" y="25499"/>
                    <a:pt x="444475" y="-23837"/>
                    <a:pt x="1395413" y="728662"/>
                  </a:cubicBezTo>
                  <a:lnTo>
                    <a:pt x="4762" y="812005"/>
                  </a:lnTo>
                  <a:cubicBezTo>
                    <a:pt x="794" y="1586"/>
                    <a:pt x="3969" y="815181"/>
                    <a:pt x="0" y="0"/>
                  </a:cubicBezTo>
                  <a:close/>
                </a:path>
              </a:pathLst>
            </a:custGeom>
            <a:solidFill>
              <a:srgbClr val="3BB7A8"/>
            </a:solidFill>
            <a:ln w="25400" cap="flat" cmpd="sng" algn="ctr">
              <a:noFill/>
              <a:prstDash val="solid"/>
            </a:ln>
            <a:effectLst>
              <a:glow rad="63500">
                <a:sysClr val="window" lastClr="FFFFFF">
                  <a:alpha val="40000"/>
                </a:sysClr>
              </a:glow>
              <a:outerShdw blurRad="50800" dist="38100" dir="13500000" algn="b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任意多边形 76"/>
            <p:cNvSpPr/>
            <p:nvPr/>
          </p:nvSpPr>
          <p:spPr>
            <a:xfrm>
              <a:off x="5357811" y="1996707"/>
              <a:ext cx="2333418" cy="1152050"/>
            </a:xfrm>
            <a:custGeom>
              <a:avLst/>
              <a:gdLst>
                <a:gd name="connsiteX0" fmla="*/ 4763 w 1985963"/>
                <a:gd name="connsiteY0" fmla="*/ 57150 h 862013"/>
                <a:gd name="connsiteX1" fmla="*/ 0 w 1985963"/>
                <a:gd name="connsiteY1" fmla="*/ 862013 h 862013"/>
                <a:gd name="connsiteX2" fmla="*/ 1985963 w 1985963"/>
                <a:gd name="connsiteY2" fmla="*/ 361950 h 862013"/>
                <a:gd name="connsiteX3" fmla="*/ 1495425 w 1985963"/>
                <a:gd name="connsiteY3" fmla="*/ 0 h 862013"/>
                <a:gd name="connsiteX4" fmla="*/ 4763 w 1985963"/>
                <a:gd name="connsiteY4" fmla="*/ 57150 h 862013"/>
                <a:gd name="connsiteX0-1" fmla="*/ 4763 w 1985963"/>
                <a:gd name="connsiteY0-2" fmla="*/ 175642 h 980505"/>
                <a:gd name="connsiteX1-3" fmla="*/ 0 w 1985963"/>
                <a:gd name="connsiteY1-4" fmla="*/ 980505 h 980505"/>
                <a:gd name="connsiteX2-5" fmla="*/ 1985963 w 1985963"/>
                <a:gd name="connsiteY2-6" fmla="*/ 480442 h 980505"/>
                <a:gd name="connsiteX3-7" fmla="*/ 1495425 w 1985963"/>
                <a:gd name="connsiteY3-8" fmla="*/ 118492 h 980505"/>
                <a:gd name="connsiteX4-9" fmla="*/ 4763 w 1985963"/>
                <a:gd name="connsiteY4-10" fmla="*/ 175642 h 980505"/>
                <a:gd name="connsiteX0-11" fmla="*/ 4763 w 1985963"/>
                <a:gd name="connsiteY0-12" fmla="*/ 175642 h 980505"/>
                <a:gd name="connsiteX1-13" fmla="*/ 0 w 1985963"/>
                <a:gd name="connsiteY1-14" fmla="*/ 980505 h 980505"/>
                <a:gd name="connsiteX2-15" fmla="*/ 1985963 w 1985963"/>
                <a:gd name="connsiteY2-16" fmla="*/ 480442 h 980505"/>
                <a:gd name="connsiteX3-17" fmla="*/ 1495425 w 1985963"/>
                <a:gd name="connsiteY3-18" fmla="*/ 118492 h 980505"/>
                <a:gd name="connsiteX4-19" fmla="*/ 4763 w 1985963"/>
                <a:gd name="connsiteY4-20" fmla="*/ 175642 h 980505"/>
                <a:gd name="connsiteX0-21" fmla="*/ 4763 w 1985963"/>
                <a:gd name="connsiteY0-22" fmla="*/ 175642 h 980505"/>
                <a:gd name="connsiteX1-23" fmla="*/ 0 w 1985963"/>
                <a:gd name="connsiteY1-24" fmla="*/ 980505 h 980505"/>
                <a:gd name="connsiteX2-25" fmla="*/ 1985963 w 1985963"/>
                <a:gd name="connsiteY2-26" fmla="*/ 480442 h 980505"/>
                <a:gd name="connsiteX3-27" fmla="*/ 1495425 w 1985963"/>
                <a:gd name="connsiteY3-28" fmla="*/ 118492 h 980505"/>
                <a:gd name="connsiteX4-29" fmla="*/ 4763 w 1985963"/>
                <a:gd name="connsiteY4-30" fmla="*/ 175642 h 980505"/>
                <a:gd name="connsiteX0-31" fmla="*/ 4763 w 1985963"/>
                <a:gd name="connsiteY0-32" fmla="*/ 175642 h 980505"/>
                <a:gd name="connsiteX1-33" fmla="*/ 0 w 1985963"/>
                <a:gd name="connsiteY1-34" fmla="*/ 980505 h 980505"/>
                <a:gd name="connsiteX2-35" fmla="*/ 1985963 w 1985963"/>
                <a:gd name="connsiteY2-36" fmla="*/ 480442 h 980505"/>
                <a:gd name="connsiteX3-37" fmla="*/ 1495425 w 1985963"/>
                <a:gd name="connsiteY3-38" fmla="*/ 118492 h 980505"/>
                <a:gd name="connsiteX4-39" fmla="*/ 4763 w 1985963"/>
                <a:gd name="connsiteY4-40" fmla="*/ 175642 h 9805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85963" h="980505">
                  <a:moveTo>
                    <a:pt x="4763" y="175642"/>
                  </a:moveTo>
                  <a:cubicBezTo>
                    <a:pt x="3175" y="443930"/>
                    <a:pt x="1588" y="712217"/>
                    <a:pt x="0" y="980505"/>
                  </a:cubicBezTo>
                  <a:cubicBezTo>
                    <a:pt x="780455" y="561603"/>
                    <a:pt x="1661145" y="448445"/>
                    <a:pt x="1985963" y="480442"/>
                  </a:cubicBezTo>
                  <a:lnTo>
                    <a:pt x="1495425" y="118492"/>
                  </a:lnTo>
                  <a:cubicBezTo>
                    <a:pt x="999853" y="0"/>
                    <a:pt x="425996" y="123825"/>
                    <a:pt x="4763" y="175642"/>
                  </a:cubicBezTo>
                  <a:close/>
                </a:path>
              </a:pathLst>
            </a:custGeom>
            <a:solidFill>
              <a:srgbClr val="3BB7A8"/>
            </a:solidFill>
            <a:ln w="12700" cap="flat" cmpd="sng" algn="ctr">
              <a:noFill/>
              <a:prstDash val="solid"/>
            </a:ln>
            <a:effectLst>
              <a:outerShdw blurRad="50800" dist="38100" dir="10800000" algn="r" rotWithShape="0">
                <a:prstClr val="black">
                  <a:alpha val="40000"/>
                </a:prstClr>
              </a:outerShdw>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2" name="任意多边形 77"/>
            <p:cNvSpPr/>
            <p:nvPr/>
          </p:nvSpPr>
          <p:spPr>
            <a:xfrm>
              <a:off x="5357811" y="2453721"/>
              <a:ext cx="3032883" cy="1768714"/>
            </a:xfrm>
            <a:custGeom>
              <a:avLst/>
              <a:gdLst>
                <a:gd name="connsiteX0" fmla="*/ 0 w 2581275"/>
                <a:gd name="connsiteY0" fmla="*/ 1409700 h 1409700"/>
                <a:gd name="connsiteX1" fmla="*/ 0 w 2581275"/>
                <a:gd name="connsiteY1" fmla="*/ 490538 h 1409700"/>
                <a:gd name="connsiteX2" fmla="*/ 2076450 w 2581275"/>
                <a:gd name="connsiteY2" fmla="*/ 0 h 1409700"/>
                <a:gd name="connsiteX3" fmla="*/ 2581275 w 2581275"/>
                <a:gd name="connsiteY3" fmla="*/ 376238 h 1409700"/>
                <a:gd name="connsiteX4" fmla="*/ 0 w 2581275"/>
                <a:gd name="connsiteY4" fmla="*/ 1409700 h 1409700"/>
                <a:gd name="connsiteX0-1" fmla="*/ 0 w 2581275"/>
                <a:gd name="connsiteY0-2" fmla="*/ 1490166 h 1490166"/>
                <a:gd name="connsiteX1-3" fmla="*/ 0 w 2581275"/>
                <a:gd name="connsiteY1-4" fmla="*/ 571004 h 1490166"/>
                <a:gd name="connsiteX2-5" fmla="*/ 2076450 w 2581275"/>
                <a:gd name="connsiteY2-6" fmla="*/ 80466 h 1490166"/>
                <a:gd name="connsiteX3-7" fmla="*/ 2581275 w 2581275"/>
                <a:gd name="connsiteY3-8" fmla="*/ 456704 h 1490166"/>
                <a:gd name="connsiteX4-9" fmla="*/ 0 w 2581275"/>
                <a:gd name="connsiteY4-10" fmla="*/ 1490166 h 1490166"/>
                <a:gd name="connsiteX0-11" fmla="*/ 0 w 2581275"/>
                <a:gd name="connsiteY0-12" fmla="*/ 1490166 h 1490166"/>
                <a:gd name="connsiteX1-13" fmla="*/ 0 w 2581275"/>
                <a:gd name="connsiteY1-14" fmla="*/ 571004 h 1490166"/>
                <a:gd name="connsiteX2-15" fmla="*/ 2076450 w 2581275"/>
                <a:gd name="connsiteY2-16" fmla="*/ 80466 h 1490166"/>
                <a:gd name="connsiteX3-17" fmla="*/ 2581275 w 2581275"/>
                <a:gd name="connsiteY3-18" fmla="*/ 456704 h 1490166"/>
                <a:gd name="connsiteX4-19" fmla="*/ 0 w 2581275"/>
                <a:gd name="connsiteY4-20" fmla="*/ 1490166 h 1490166"/>
                <a:gd name="connsiteX0-21" fmla="*/ 0 w 2581275"/>
                <a:gd name="connsiteY0-22" fmla="*/ 1490166 h 1490166"/>
                <a:gd name="connsiteX1-23" fmla="*/ 0 w 2581275"/>
                <a:gd name="connsiteY1-24" fmla="*/ 571004 h 1490166"/>
                <a:gd name="connsiteX2-25" fmla="*/ 2076450 w 2581275"/>
                <a:gd name="connsiteY2-26" fmla="*/ 80466 h 1490166"/>
                <a:gd name="connsiteX3-27" fmla="*/ 2581275 w 2581275"/>
                <a:gd name="connsiteY3-28" fmla="*/ 456704 h 1490166"/>
                <a:gd name="connsiteX4-29" fmla="*/ 0 w 2581275"/>
                <a:gd name="connsiteY4-30" fmla="*/ 1490166 h 1490166"/>
                <a:gd name="connsiteX0-31" fmla="*/ 0 w 2581275"/>
                <a:gd name="connsiteY0-32" fmla="*/ 1490166 h 1490166"/>
                <a:gd name="connsiteX1-33" fmla="*/ 0 w 2581275"/>
                <a:gd name="connsiteY1-34" fmla="*/ 571004 h 1490166"/>
                <a:gd name="connsiteX2-35" fmla="*/ 2076450 w 2581275"/>
                <a:gd name="connsiteY2-36" fmla="*/ 80466 h 1490166"/>
                <a:gd name="connsiteX3-37" fmla="*/ 2581275 w 2581275"/>
                <a:gd name="connsiteY3-38" fmla="*/ 456704 h 1490166"/>
                <a:gd name="connsiteX4-39" fmla="*/ 0 w 2581275"/>
                <a:gd name="connsiteY4-40" fmla="*/ 1490166 h 1490166"/>
                <a:gd name="connsiteX0-41" fmla="*/ 0 w 2581275"/>
                <a:gd name="connsiteY0-42" fmla="*/ 1490166 h 1490166"/>
                <a:gd name="connsiteX1-43" fmla="*/ 0 w 2581275"/>
                <a:gd name="connsiteY1-44" fmla="*/ 571004 h 1490166"/>
                <a:gd name="connsiteX2-45" fmla="*/ 2076450 w 2581275"/>
                <a:gd name="connsiteY2-46" fmla="*/ 80466 h 1490166"/>
                <a:gd name="connsiteX3-47" fmla="*/ 2581275 w 2581275"/>
                <a:gd name="connsiteY3-48" fmla="*/ 456704 h 1490166"/>
                <a:gd name="connsiteX4-49" fmla="*/ 0 w 2581275"/>
                <a:gd name="connsiteY4-50" fmla="*/ 1490166 h 1490166"/>
                <a:gd name="connsiteX0-51" fmla="*/ 0 w 2581275"/>
                <a:gd name="connsiteY0-52" fmla="*/ 1490166 h 1490166"/>
                <a:gd name="connsiteX1-53" fmla="*/ 0 w 2581275"/>
                <a:gd name="connsiteY1-54" fmla="*/ 571004 h 1490166"/>
                <a:gd name="connsiteX2-55" fmla="*/ 2076450 w 2581275"/>
                <a:gd name="connsiteY2-56" fmla="*/ 80466 h 1490166"/>
                <a:gd name="connsiteX3-57" fmla="*/ 2581275 w 2581275"/>
                <a:gd name="connsiteY3-58" fmla="*/ 456704 h 1490166"/>
                <a:gd name="connsiteX4-59" fmla="*/ 0 w 2581275"/>
                <a:gd name="connsiteY4-60" fmla="*/ 1490166 h 1490166"/>
                <a:gd name="connsiteX0-61" fmla="*/ 0 w 2581275"/>
                <a:gd name="connsiteY0-62" fmla="*/ 1573336 h 1573336"/>
                <a:gd name="connsiteX1-63" fmla="*/ 0 w 2581275"/>
                <a:gd name="connsiteY1-64" fmla="*/ 654174 h 1573336"/>
                <a:gd name="connsiteX2-65" fmla="*/ 2076450 w 2581275"/>
                <a:gd name="connsiteY2-66" fmla="*/ 163636 h 1573336"/>
                <a:gd name="connsiteX3-67" fmla="*/ 2581275 w 2581275"/>
                <a:gd name="connsiteY3-68" fmla="*/ 539874 h 1573336"/>
                <a:gd name="connsiteX4-69" fmla="*/ 0 w 2581275"/>
                <a:gd name="connsiteY4-70" fmla="*/ 1573336 h 1573336"/>
                <a:gd name="connsiteX0-71" fmla="*/ 0 w 2581275"/>
                <a:gd name="connsiteY0-72" fmla="*/ 1505346 h 1505346"/>
                <a:gd name="connsiteX1-73" fmla="*/ 0 w 2581275"/>
                <a:gd name="connsiteY1-74" fmla="*/ 586184 h 1505346"/>
                <a:gd name="connsiteX2-75" fmla="*/ 2076450 w 2581275"/>
                <a:gd name="connsiteY2-76" fmla="*/ 95646 h 1505346"/>
                <a:gd name="connsiteX3-77" fmla="*/ 2581275 w 2581275"/>
                <a:gd name="connsiteY3-78" fmla="*/ 471884 h 1505346"/>
                <a:gd name="connsiteX4-79" fmla="*/ 0 w 2581275"/>
                <a:gd name="connsiteY4-80" fmla="*/ 1505346 h 15053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81275" h="1505346">
                  <a:moveTo>
                    <a:pt x="0" y="1505346"/>
                  </a:moveTo>
                  <a:lnTo>
                    <a:pt x="0" y="586184"/>
                  </a:lnTo>
                  <a:cubicBezTo>
                    <a:pt x="1161851" y="0"/>
                    <a:pt x="2028527" y="90711"/>
                    <a:pt x="2076450" y="95646"/>
                  </a:cubicBezTo>
                  <a:lnTo>
                    <a:pt x="2581275" y="471884"/>
                  </a:lnTo>
                  <a:cubicBezTo>
                    <a:pt x="1524050" y="472132"/>
                    <a:pt x="403771" y="1233438"/>
                    <a:pt x="0" y="1505346"/>
                  </a:cubicBezTo>
                  <a:close/>
                </a:path>
              </a:pathLst>
            </a:custGeom>
            <a:solidFill>
              <a:srgbClr val="3BB7A8"/>
            </a:solidFill>
            <a:ln w="12700" cap="flat" cmpd="sng" algn="ctr">
              <a:noFill/>
              <a:prstDash val="solid"/>
            </a:ln>
            <a:effectLst>
              <a:outerShdw blurRad="50800" dist="38100" dir="10800000" algn="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3" name="任意多边形 78"/>
            <p:cNvSpPr/>
            <p:nvPr/>
          </p:nvSpPr>
          <p:spPr>
            <a:xfrm>
              <a:off x="5352215" y="2983729"/>
              <a:ext cx="3558881" cy="2648351"/>
            </a:xfrm>
            <a:custGeom>
              <a:avLst/>
              <a:gdLst>
                <a:gd name="connsiteX0" fmla="*/ 0 w 3028950"/>
                <a:gd name="connsiteY0" fmla="*/ 2252662 h 2252662"/>
                <a:gd name="connsiteX1" fmla="*/ 4762 w 3028950"/>
                <a:gd name="connsiteY1" fmla="*/ 1028700 h 2252662"/>
                <a:gd name="connsiteX2" fmla="*/ 2671762 w 3028950"/>
                <a:gd name="connsiteY2" fmla="*/ 0 h 2252662"/>
                <a:gd name="connsiteX3" fmla="*/ 3028950 w 3028950"/>
                <a:gd name="connsiteY3" fmla="*/ 261937 h 2252662"/>
                <a:gd name="connsiteX4" fmla="*/ 0 w 3028950"/>
                <a:gd name="connsiteY4" fmla="*/ 2252662 h 2252662"/>
                <a:gd name="connsiteX0-1" fmla="*/ 0 w 3028950"/>
                <a:gd name="connsiteY0-2" fmla="*/ 2252662 h 2252662"/>
                <a:gd name="connsiteX1-3" fmla="*/ 4762 w 3028950"/>
                <a:gd name="connsiteY1-4" fmla="*/ 1028700 h 2252662"/>
                <a:gd name="connsiteX2-5" fmla="*/ 2671762 w 3028950"/>
                <a:gd name="connsiteY2-6" fmla="*/ 0 h 2252662"/>
                <a:gd name="connsiteX3-7" fmla="*/ 3028950 w 3028950"/>
                <a:gd name="connsiteY3-8" fmla="*/ 261937 h 2252662"/>
                <a:gd name="connsiteX4-9" fmla="*/ 0 w 3028950"/>
                <a:gd name="connsiteY4-10" fmla="*/ 2252662 h 2252662"/>
                <a:gd name="connsiteX0-11" fmla="*/ 0 w 3028950"/>
                <a:gd name="connsiteY0-12" fmla="*/ 2252662 h 2252662"/>
                <a:gd name="connsiteX1-13" fmla="*/ 4762 w 3028950"/>
                <a:gd name="connsiteY1-14" fmla="*/ 1028700 h 2252662"/>
                <a:gd name="connsiteX2-15" fmla="*/ 2671762 w 3028950"/>
                <a:gd name="connsiteY2-16" fmla="*/ 0 h 2252662"/>
                <a:gd name="connsiteX3-17" fmla="*/ 3028950 w 3028950"/>
                <a:gd name="connsiteY3-18" fmla="*/ 261937 h 2252662"/>
                <a:gd name="connsiteX4-19" fmla="*/ 0 w 3028950"/>
                <a:gd name="connsiteY4-20" fmla="*/ 2252662 h 2252662"/>
                <a:gd name="connsiteX0-21" fmla="*/ 0 w 3028950"/>
                <a:gd name="connsiteY0-22" fmla="*/ 2252662 h 2252662"/>
                <a:gd name="connsiteX1-23" fmla="*/ 4762 w 3028950"/>
                <a:gd name="connsiteY1-24" fmla="*/ 1028700 h 2252662"/>
                <a:gd name="connsiteX2-25" fmla="*/ 2671762 w 3028950"/>
                <a:gd name="connsiteY2-26" fmla="*/ 0 h 2252662"/>
                <a:gd name="connsiteX3-27" fmla="*/ 3028950 w 3028950"/>
                <a:gd name="connsiteY3-28" fmla="*/ 261937 h 2252662"/>
                <a:gd name="connsiteX4-29" fmla="*/ 0 w 3028950"/>
                <a:gd name="connsiteY4-30" fmla="*/ 2252662 h 2252662"/>
                <a:gd name="connsiteX0-31" fmla="*/ 0 w 3028950"/>
                <a:gd name="connsiteY0-32" fmla="*/ 2252662 h 2252662"/>
                <a:gd name="connsiteX1-33" fmla="*/ 4762 w 3028950"/>
                <a:gd name="connsiteY1-34" fmla="*/ 1028700 h 2252662"/>
                <a:gd name="connsiteX2-35" fmla="*/ 2671762 w 3028950"/>
                <a:gd name="connsiteY2-36" fmla="*/ 0 h 2252662"/>
                <a:gd name="connsiteX3-37" fmla="*/ 3028950 w 3028950"/>
                <a:gd name="connsiteY3-38" fmla="*/ 261937 h 2252662"/>
                <a:gd name="connsiteX4-39" fmla="*/ 0 w 3028950"/>
                <a:gd name="connsiteY4-40" fmla="*/ 2252662 h 2252662"/>
                <a:gd name="connsiteX0-41" fmla="*/ 0 w 3028950"/>
                <a:gd name="connsiteY0-42" fmla="*/ 2252662 h 2252662"/>
                <a:gd name="connsiteX1-43" fmla="*/ 4762 w 3028950"/>
                <a:gd name="connsiteY1-44" fmla="*/ 1028700 h 2252662"/>
                <a:gd name="connsiteX2-45" fmla="*/ 2671762 w 3028950"/>
                <a:gd name="connsiteY2-46" fmla="*/ 0 h 2252662"/>
                <a:gd name="connsiteX3-47" fmla="*/ 3028950 w 3028950"/>
                <a:gd name="connsiteY3-48" fmla="*/ 261937 h 2252662"/>
                <a:gd name="connsiteX4-49" fmla="*/ 0 w 3028950"/>
                <a:gd name="connsiteY4-50" fmla="*/ 2252662 h 2252662"/>
                <a:gd name="connsiteX0-51" fmla="*/ 0 w 3028950"/>
                <a:gd name="connsiteY0-52" fmla="*/ 2252662 h 2252662"/>
                <a:gd name="connsiteX1-53" fmla="*/ 4762 w 3028950"/>
                <a:gd name="connsiteY1-54" fmla="*/ 1028700 h 2252662"/>
                <a:gd name="connsiteX2-55" fmla="*/ 2671762 w 3028950"/>
                <a:gd name="connsiteY2-56" fmla="*/ 0 h 2252662"/>
                <a:gd name="connsiteX3-57" fmla="*/ 3028950 w 3028950"/>
                <a:gd name="connsiteY3-58" fmla="*/ 261937 h 2252662"/>
                <a:gd name="connsiteX4-59" fmla="*/ 0 w 3028950"/>
                <a:gd name="connsiteY4-60" fmla="*/ 2252662 h 2252662"/>
                <a:gd name="connsiteX0-61" fmla="*/ 0 w 3028950"/>
                <a:gd name="connsiteY0-62" fmla="*/ 2252662 h 2252662"/>
                <a:gd name="connsiteX1-63" fmla="*/ 4762 w 3028950"/>
                <a:gd name="connsiteY1-64" fmla="*/ 1028700 h 2252662"/>
                <a:gd name="connsiteX2-65" fmla="*/ 2671762 w 3028950"/>
                <a:gd name="connsiteY2-66" fmla="*/ 0 h 2252662"/>
                <a:gd name="connsiteX3-67" fmla="*/ 3028950 w 3028950"/>
                <a:gd name="connsiteY3-68" fmla="*/ 261937 h 2252662"/>
                <a:gd name="connsiteX4-69" fmla="*/ 0 w 3028950"/>
                <a:gd name="connsiteY4-70" fmla="*/ 2252662 h 2252662"/>
                <a:gd name="connsiteX0-71" fmla="*/ 0 w 3028950"/>
                <a:gd name="connsiteY0-72" fmla="*/ 2252662 h 2252662"/>
                <a:gd name="connsiteX1-73" fmla="*/ 4762 w 3028950"/>
                <a:gd name="connsiteY1-74" fmla="*/ 1028700 h 2252662"/>
                <a:gd name="connsiteX2-75" fmla="*/ 2671762 w 3028950"/>
                <a:gd name="connsiteY2-76" fmla="*/ 0 h 2252662"/>
                <a:gd name="connsiteX3-77" fmla="*/ 3028950 w 3028950"/>
                <a:gd name="connsiteY3-78" fmla="*/ 261937 h 2252662"/>
                <a:gd name="connsiteX4-79" fmla="*/ 0 w 3028950"/>
                <a:gd name="connsiteY4-80" fmla="*/ 2252662 h 2252662"/>
                <a:gd name="connsiteX0-81" fmla="*/ 0 w 3028950"/>
                <a:gd name="connsiteY0-82" fmla="*/ 2254001 h 2254001"/>
                <a:gd name="connsiteX1-83" fmla="*/ 4762 w 3028950"/>
                <a:gd name="connsiteY1-84" fmla="*/ 1030039 h 2254001"/>
                <a:gd name="connsiteX2-85" fmla="*/ 2671762 w 3028950"/>
                <a:gd name="connsiteY2-86" fmla="*/ 1339 h 2254001"/>
                <a:gd name="connsiteX3-87" fmla="*/ 3028950 w 3028950"/>
                <a:gd name="connsiteY3-88" fmla="*/ 263276 h 2254001"/>
                <a:gd name="connsiteX4-89" fmla="*/ 0 w 3028950"/>
                <a:gd name="connsiteY4-90" fmla="*/ 2254001 h 22540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28950" h="2254001">
                  <a:moveTo>
                    <a:pt x="0" y="2254001"/>
                  </a:moveTo>
                  <a:cubicBezTo>
                    <a:pt x="1587" y="1846014"/>
                    <a:pt x="3175" y="1438026"/>
                    <a:pt x="4762" y="1030039"/>
                  </a:cubicBezTo>
                  <a:cubicBezTo>
                    <a:pt x="1408087" y="59060"/>
                    <a:pt x="2218804" y="0"/>
                    <a:pt x="2671762" y="1339"/>
                  </a:cubicBezTo>
                  <a:lnTo>
                    <a:pt x="3028950" y="263276"/>
                  </a:lnTo>
                  <a:cubicBezTo>
                    <a:pt x="2794249" y="173410"/>
                    <a:pt x="1225426" y="913780"/>
                    <a:pt x="0" y="2254001"/>
                  </a:cubicBezTo>
                  <a:close/>
                </a:path>
              </a:pathLst>
            </a:custGeom>
            <a:solidFill>
              <a:srgbClr val="3BB7A8"/>
            </a:solidFill>
            <a:ln w="12700" cap="flat" cmpd="sng" algn="ctr">
              <a:noFill/>
              <a:prstDash val="solid"/>
            </a:ln>
            <a:effectLst>
              <a:outerShdw blurRad="50800" dist="38100" dir="10800000" algn="r" rotWithShape="0">
                <a:prstClr val="black">
                  <a:alpha val="40000"/>
                </a:prstClr>
              </a:outerShdw>
            </a:effectLst>
            <a:scene3d>
              <a:camera prst="orthographicFront"/>
              <a:lightRig rig="threePt" dir="t"/>
            </a:scene3d>
            <a:sp3d extrusionH="463550">
              <a:bevelT w="0" h="63500"/>
              <a:bevelB w="165100" h="184150"/>
              <a:extrusionClr>
                <a:srgbClr val="6A93BF"/>
              </a:extrusionClr>
              <a:contourClr>
                <a:srgbClr val="6A93B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TextBox 26"/>
            <p:cNvSpPr txBox="1"/>
            <p:nvPr/>
          </p:nvSpPr>
          <p:spPr>
            <a:xfrm>
              <a:off x="5496642" y="1395091"/>
              <a:ext cx="626374" cy="620221"/>
            </a:xfrm>
            <a:prstGeom prst="rect">
              <a:avLst/>
            </a:prstGeom>
          </p:spPr>
          <p:txBody>
            <a:bodyPr wrap="none">
              <a:spAutoFit/>
            </a:bodyPr>
            <a:lstStyle>
              <a:defPPr>
                <a:defRPr lang="zh-CN"/>
              </a:defPPr>
              <a:lvl1pPr algn="ctr">
                <a:defRPr sz="4000">
                  <a:solidFill>
                    <a:schemeClr val="bg1"/>
                  </a:solidFill>
                  <a:latin typeface="Algerian" panose="04020705040A02060702" pitchFamily="82" charset="0"/>
                </a:defRPr>
              </a:lvl1pPr>
              <a:lvl2pPr>
                <a:defRPr/>
              </a:lvl2pPr>
              <a:lvl3pPr>
                <a:defRPr/>
              </a:lvl3pPr>
              <a:lvl4pPr>
                <a:defRPr/>
              </a:lvl4pPr>
              <a:lvl5pPr>
                <a:defRPr/>
              </a:lvl5pPr>
              <a:lvl6pPr>
                <a:defRPr/>
              </a:lvl6pPr>
              <a:lvl7pPr>
                <a:defRPr/>
              </a:lvl7pPr>
              <a:lvl8pPr>
                <a:defRPr/>
              </a:lvl8pPr>
              <a:lvl9pPr>
                <a:defRPr/>
              </a:lvl9pPr>
            </a:lstStyle>
            <a:p>
              <a:pPr fontAlgn="auto">
                <a:spcBef>
                  <a:spcPts val="0"/>
                </a:spcBef>
                <a:spcAft>
                  <a:spcPts val="0"/>
                </a:spcAft>
              </a:pPr>
              <a:r>
                <a:rPr lang="en-US" altLang="zh-CN" sz="3600" dirty="0">
                  <a:solidFill>
                    <a:prstClr val="white"/>
                  </a:solidFill>
                  <a:latin typeface="+mn-lt"/>
                  <a:ea typeface="宋体" panose="02010600030101010101" pitchFamily="2" charset="-122"/>
                </a:rPr>
                <a:t>01</a:t>
              </a:r>
            </a:p>
          </p:txBody>
        </p:sp>
        <p:sp>
          <p:nvSpPr>
            <p:cNvPr id="25" name="TextBox 27"/>
            <p:cNvSpPr txBox="1"/>
            <p:nvPr/>
          </p:nvSpPr>
          <p:spPr>
            <a:xfrm>
              <a:off x="5496642" y="2220766"/>
              <a:ext cx="626374" cy="620221"/>
            </a:xfrm>
            <a:prstGeom prst="rect">
              <a:avLst/>
            </a:prstGeom>
          </p:spPr>
          <p:txBody>
            <a:bodyPr wrap="none">
              <a:spAutoFit/>
            </a:bodyPr>
            <a:lstStyle>
              <a:defPPr>
                <a:defRPr lang="zh-CN"/>
              </a:defPPr>
              <a:lvl1pPr algn="ctr">
                <a:defRPr sz="4000">
                  <a:solidFill>
                    <a:schemeClr val="bg1"/>
                  </a:solidFill>
                  <a:latin typeface="Algerian" panose="04020705040A02060702" pitchFamily="82" charset="0"/>
                </a:defRPr>
              </a:lvl1pPr>
              <a:lvl2pPr>
                <a:defRPr/>
              </a:lvl2pPr>
              <a:lvl3pPr>
                <a:defRPr/>
              </a:lvl3pPr>
              <a:lvl4pPr>
                <a:defRPr/>
              </a:lvl4pPr>
              <a:lvl5pPr>
                <a:defRPr/>
              </a:lvl5pPr>
              <a:lvl6pPr>
                <a:defRPr/>
              </a:lvl6pPr>
              <a:lvl7pPr>
                <a:defRPr/>
              </a:lvl7pPr>
              <a:lvl8pPr>
                <a:defRPr/>
              </a:lvl8pPr>
              <a:lvl9pPr>
                <a:defRPr/>
              </a:lvl9pPr>
            </a:lstStyle>
            <a:p>
              <a:pPr fontAlgn="auto">
                <a:spcBef>
                  <a:spcPts val="0"/>
                </a:spcBef>
                <a:spcAft>
                  <a:spcPts val="0"/>
                </a:spcAft>
              </a:pPr>
              <a:r>
                <a:rPr lang="en-US" altLang="zh-CN" sz="3600" dirty="0">
                  <a:solidFill>
                    <a:prstClr val="white"/>
                  </a:solidFill>
                  <a:latin typeface="+mn-lt"/>
                  <a:ea typeface="宋体" panose="02010600030101010101" pitchFamily="2" charset="-122"/>
                </a:rPr>
                <a:t>02</a:t>
              </a:r>
            </a:p>
          </p:txBody>
        </p:sp>
        <p:sp>
          <p:nvSpPr>
            <p:cNvPr id="28" name="TextBox 28"/>
            <p:cNvSpPr txBox="1"/>
            <p:nvPr/>
          </p:nvSpPr>
          <p:spPr>
            <a:xfrm>
              <a:off x="5496642" y="3089416"/>
              <a:ext cx="626374" cy="620221"/>
            </a:xfrm>
            <a:prstGeom prst="rect">
              <a:avLst/>
            </a:prstGeom>
          </p:spPr>
          <p:txBody>
            <a:bodyPr wrap="none">
              <a:spAutoFit/>
            </a:bodyPr>
            <a:lstStyle>
              <a:defPPr>
                <a:defRPr lang="zh-CN"/>
              </a:defPPr>
              <a:lvl1pPr algn="ctr">
                <a:defRPr sz="4000">
                  <a:solidFill>
                    <a:schemeClr val="bg1"/>
                  </a:solidFill>
                  <a:latin typeface="Algerian" panose="04020705040A02060702" pitchFamily="82" charset="0"/>
                </a:defRPr>
              </a:lvl1pPr>
              <a:lvl2pPr>
                <a:defRPr/>
              </a:lvl2pPr>
              <a:lvl3pPr>
                <a:defRPr/>
              </a:lvl3pPr>
              <a:lvl4pPr>
                <a:defRPr/>
              </a:lvl4pPr>
              <a:lvl5pPr>
                <a:defRPr/>
              </a:lvl5pPr>
              <a:lvl6pPr>
                <a:defRPr/>
              </a:lvl6pPr>
              <a:lvl7pPr>
                <a:defRPr/>
              </a:lvl7pPr>
              <a:lvl8pPr>
                <a:defRPr/>
              </a:lvl8pPr>
              <a:lvl9pPr>
                <a:defRPr/>
              </a:lvl9pPr>
            </a:lstStyle>
            <a:p>
              <a:pPr fontAlgn="auto">
                <a:spcBef>
                  <a:spcPts val="0"/>
                </a:spcBef>
                <a:spcAft>
                  <a:spcPts val="0"/>
                </a:spcAft>
              </a:pPr>
              <a:r>
                <a:rPr lang="en-US" altLang="zh-CN" sz="3600" dirty="0">
                  <a:latin typeface="+mn-lt"/>
                  <a:ea typeface="宋体" panose="02010600030101010101" pitchFamily="2" charset="-122"/>
                </a:rPr>
                <a:t>03</a:t>
              </a:r>
            </a:p>
          </p:txBody>
        </p:sp>
        <p:sp>
          <p:nvSpPr>
            <p:cNvPr id="29" name="TextBox 29"/>
            <p:cNvSpPr txBox="1"/>
            <p:nvPr/>
          </p:nvSpPr>
          <p:spPr>
            <a:xfrm>
              <a:off x="5496642" y="4015367"/>
              <a:ext cx="626374" cy="620221"/>
            </a:xfrm>
            <a:prstGeom prst="rect">
              <a:avLst/>
            </a:prstGeom>
          </p:spPr>
          <p:txBody>
            <a:bodyPr wrap="none">
              <a:spAutoFit/>
            </a:bodyPr>
            <a:lstStyle>
              <a:defPPr>
                <a:defRPr lang="zh-CN"/>
              </a:defPPr>
              <a:lvl1pPr algn="ctr">
                <a:defRPr sz="4000">
                  <a:solidFill>
                    <a:schemeClr val="bg1"/>
                  </a:solidFill>
                  <a:latin typeface="Algerian" panose="04020705040A02060702" pitchFamily="82" charset="0"/>
                </a:defRPr>
              </a:lvl1pPr>
              <a:lvl2pPr>
                <a:defRPr/>
              </a:lvl2pPr>
              <a:lvl3pPr>
                <a:defRPr/>
              </a:lvl3pPr>
              <a:lvl4pPr>
                <a:defRPr/>
              </a:lvl4pPr>
              <a:lvl5pPr>
                <a:defRPr/>
              </a:lvl5pPr>
              <a:lvl6pPr>
                <a:defRPr/>
              </a:lvl6pPr>
              <a:lvl7pPr>
                <a:defRPr/>
              </a:lvl7pPr>
              <a:lvl8pPr>
                <a:defRPr/>
              </a:lvl8pPr>
              <a:lvl9pPr>
                <a:defRPr/>
              </a:lvl9pPr>
            </a:lstStyle>
            <a:p>
              <a:pPr fontAlgn="auto">
                <a:spcBef>
                  <a:spcPts val="0"/>
                </a:spcBef>
                <a:spcAft>
                  <a:spcPts val="0"/>
                </a:spcAft>
              </a:pPr>
              <a:r>
                <a:rPr lang="en-US" altLang="zh-CN" sz="3600" dirty="0">
                  <a:solidFill>
                    <a:prstClr val="white"/>
                  </a:solidFill>
                  <a:latin typeface="+mn-lt"/>
                  <a:ea typeface="宋体" panose="02010600030101010101" pitchFamily="2" charset="-122"/>
                </a:rPr>
                <a:t>04</a:t>
              </a:r>
            </a:p>
          </p:txBody>
        </p:sp>
        <p:sp>
          <p:nvSpPr>
            <p:cNvPr id="30" name="矩形 1"/>
            <p:cNvSpPr/>
            <p:nvPr/>
          </p:nvSpPr>
          <p:spPr>
            <a:xfrm rot="19900841">
              <a:off x="6269492" y="3575796"/>
              <a:ext cx="2347594" cy="456114"/>
            </a:xfrm>
            <a:custGeom>
              <a:avLst/>
              <a:gdLst>
                <a:gd name="connsiteX0" fmla="*/ 0 w 2397542"/>
                <a:gd name="connsiteY0" fmla="*/ 0 h 369332"/>
                <a:gd name="connsiteX1" fmla="*/ 2397542 w 2397542"/>
                <a:gd name="connsiteY1" fmla="*/ 0 h 369332"/>
                <a:gd name="connsiteX2" fmla="*/ 2397542 w 2397542"/>
                <a:gd name="connsiteY2" fmla="*/ 369332 h 369332"/>
                <a:gd name="connsiteX3" fmla="*/ 0 w 2397542"/>
                <a:gd name="connsiteY3" fmla="*/ 369332 h 369332"/>
                <a:gd name="connsiteX4" fmla="*/ 0 w 2397542"/>
                <a:gd name="connsiteY4" fmla="*/ 0 h 369332"/>
                <a:gd name="connsiteX0-1" fmla="*/ 0 w 2397542"/>
                <a:gd name="connsiteY0-2" fmla="*/ 0 h 420276"/>
                <a:gd name="connsiteX1-3" fmla="*/ 2397542 w 2397542"/>
                <a:gd name="connsiteY1-4" fmla="*/ 0 h 420276"/>
                <a:gd name="connsiteX2-5" fmla="*/ 2397542 w 2397542"/>
                <a:gd name="connsiteY2-6" fmla="*/ 369332 h 420276"/>
                <a:gd name="connsiteX3-7" fmla="*/ 0 w 2397542"/>
                <a:gd name="connsiteY3-8" fmla="*/ 369332 h 420276"/>
                <a:gd name="connsiteX4-9" fmla="*/ 0 w 2397542"/>
                <a:gd name="connsiteY4-10" fmla="*/ 0 h 420276"/>
                <a:gd name="connsiteX0-11" fmla="*/ 0 w 2397542"/>
                <a:gd name="connsiteY0-12" fmla="*/ 0 h 464983"/>
                <a:gd name="connsiteX1-13" fmla="*/ 2397542 w 2397542"/>
                <a:gd name="connsiteY1-14" fmla="*/ 0 h 464983"/>
                <a:gd name="connsiteX2-15" fmla="*/ 2397542 w 2397542"/>
                <a:gd name="connsiteY2-16" fmla="*/ 369332 h 464983"/>
                <a:gd name="connsiteX3-17" fmla="*/ 0 w 2397542"/>
                <a:gd name="connsiteY3-18" fmla="*/ 369332 h 464983"/>
                <a:gd name="connsiteX4-19" fmla="*/ 0 w 2397542"/>
                <a:gd name="connsiteY4-20" fmla="*/ 0 h 464983"/>
                <a:gd name="connsiteX0-21" fmla="*/ 0 w 2397542"/>
                <a:gd name="connsiteY0-22" fmla="*/ 0 h 517596"/>
                <a:gd name="connsiteX1-23" fmla="*/ 2397542 w 2397542"/>
                <a:gd name="connsiteY1-24" fmla="*/ 0 h 517596"/>
                <a:gd name="connsiteX2-25" fmla="*/ 2397542 w 2397542"/>
                <a:gd name="connsiteY2-26" fmla="*/ 369332 h 517596"/>
                <a:gd name="connsiteX3-27" fmla="*/ 0 w 2397542"/>
                <a:gd name="connsiteY3-28" fmla="*/ 369332 h 517596"/>
                <a:gd name="connsiteX4-29" fmla="*/ 0 w 2397542"/>
                <a:gd name="connsiteY4-30" fmla="*/ 0 h 517596"/>
                <a:gd name="connsiteX0-31" fmla="*/ 0 w 2397542"/>
                <a:gd name="connsiteY0-32" fmla="*/ 0 h 517596"/>
                <a:gd name="connsiteX1-33" fmla="*/ 1241184 w 2397542"/>
                <a:gd name="connsiteY1-34" fmla="*/ 15033 h 517596"/>
                <a:gd name="connsiteX2-35" fmla="*/ 2397542 w 2397542"/>
                <a:gd name="connsiteY2-36" fmla="*/ 0 h 517596"/>
                <a:gd name="connsiteX3-37" fmla="*/ 2397542 w 2397542"/>
                <a:gd name="connsiteY3-38" fmla="*/ 369332 h 517596"/>
                <a:gd name="connsiteX4-39" fmla="*/ 0 w 2397542"/>
                <a:gd name="connsiteY4-40" fmla="*/ 369332 h 517596"/>
                <a:gd name="connsiteX5" fmla="*/ 0 w 2397542"/>
                <a:gd name="connsiteY5" fmla="*/ 0 h 517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2397542" h="517596">
                  <a:moveTo>
                    <a:pt x="0" y="0"/>
                  </a:moveTo>
                  <a:lnTo>
                    <a:pt x="1241184" y="15033"/>
                  </a:lnTo>
                  <a:lnTo>
                    <a:pt x="2397542" y="0"/>
                  </a:lnTo>
                  <a:lnTo>
                    <a:pt x="2397542" y="369332"/>
                  </a:lnTo>
                  <a:cubicBezTo>
                    <a:pt x="1600720" y="584548"/>
                    <a:pt x="801146" y="548677"/>
                    <a:pt x="0" y="369332"/>
                  </a:cubicBezTo>
                  <a:lnTo>
                    <a:pt x="0" y="0"/>
                  </a:lnTo>
                  <a:close/>
                </a:path>
              </a:pathLst>
            </a:custGeom>
            <a:noFill/>
            <a:scene3d>
              <a:camera prst="orthographicFront">
                <a:rot lat="0" lon="900000" rev="0"/>
              </a:camera>
              <a:lightRig rig="threePt" dir="t"/>
            </a:scene3d>
          </p:spPr>
          <p:txBody>
            <a:bodyPr wrap="square" lIns="68580" tIns="34290" rIns="68580" bIns="34290" anchor="ctr" anchorCtr="0">
              <a:prstTxWarp prst="textArchUp">
                <a:avLst>
                  <a:gd name="adj" fmla="val 7880006"/>
                </a:avLst>
              </a:prstTxWarp>
              <a:spAutoFit/>
              <a:flatTx/>
            </a:bodyPr>
            <a:lstStyle/>
            <a:p>
              <a:pPr algn="ctr" fontAlgn="auto">
                <a:spcBef>
                  <a:spcPts val="0"/>
                </a:spcBef>
                <a:spcAft>
                  <a:spcPts val="0"/>
                </a:spcAft>
              </a:pPr>
              <a:r>
                <a:rPr lang="en-US" altLang="zh-CN" b="1" dirty="0">
                  <a:solidFill>
                    <a:prstClr val="white"/>
                  </a:solidFill>
                  <a:latin typeface="Calibri" panose="020F0502020204030204"/>
                  <a:ea typeface="宋体" panose="02010600030101010101" pitchFamily="2" charset="-122"/>
                </a:rPr>
                <a:t>text </a:t>
              </a:r>
              <a:endParaRPr lang="en-US" altLang="zh-CN" sz="1600" b="1" dirty="0">
                <a:solidFill>
                  <a:prstClr val="white"/>
                </a:solidFill>
                <a:latin typeface="Calibri" panose="020F0502020204030204"/>
                <a:ea typeface="宋体" panose="02010600030101010101" pitchFamily="2" charset="-122"/>
              </a:endParaRPr>
            </a:p>
          </p:txBody>
        </p:sp>
        <p:sp>
          <p:nvSpPr>
            <p:cNvPr id="31" name="矩形 1"/>
            <p:cNvSpPr/>
            <p:nvPr/>
          </p:nvSpPr>
          <p:spPr>
            <a:xfrm rot="20656130">
              <a:off x="5999932" y="2950940"/>
              <a:ext cx="2112754" cy="456114"/>
            </a:xfrm>
            <a:custGeom>
              <a:avLst/>
              <a:gdLst>
                <a:gd name="connsiteX0" fmla="*/ 0 w 2397542"/>
                <a:gd name="connsiteY0" fmla="*/ 0 h 369332"/>
                <a:gd name="connsiteX1" fmla="*/ 2397542 w 2397542"/>
                <a:gd name="connsiteY1" fmla="*/ 0 h 369332"/>
                <a:gd name="connsiteX2" fmla="*/ 2397542 w 2397542"/>
                <a:gd name="connsiteY2" fmla="*/ 369332 h 369332"/>
                <a:gd name="connsiteX3" fmla="*/ 0 w 2397542"/>
                <a:gd name="connsiteY3" fmla="*/ 369332 h 369332"/>
                <a:gd name="connsiteX4" fmla="*/ 0 w 2397542"/>
                <a:gd name="connsiteY4" fmla="*/ 0 h 369332"/>
                <a:gd name="connsiteX0-1" fmla="*/ 0 w 2397542"/>
                <a:gd name="connsiteY0-2" fmla="*/ 0 h 420276"/>
                <a:gd name="connsiteX1-3" fmla="*/ 2397542 w 2397542"/>
                <a:gd name="connsiteY1-4" fmla="*/ 0 h 420276"/>
                <a:gd name="connsiteX2-5" fmla="*/ 2397542 w 2397542"/>
                <a:gd name="connsiteY2-6" fmla="*/ 369332 h 420276"/>
                <a:gd name="connsiteX3-7" fmla="*/ 0 w 2397542"/>
                <a:gd name="connsiteY3-8" fmla="*/ 369332 h 420276"/>
                <a:gd name="connsiteX4-9" fmla="*/ 0 w 2397542"/>
                <a:gd name="connsiteY4-10" fmla="*/ 0 h 420276"/>
                <a:gd name="connsiteX0-11" fmla="*/ 0 w 2397542"/>
                <a:gd name="connsiteY0-12" fmla="*/ 0 h 464983"/>
                <a:gd name="connsiteX1-13" fmla="*/ 2397542 w 2397542"/>
                <a:gd name="connsiteY1-14" fmla="*/ 0 h 464983"/>
                <a:gd name="connsiteX2-15" fmla="*/ 2397542 w 2397542"/>
                <a:gd name="connsiteY2-16" fmla="*/ 369332 h 464983"/>
                <a:gd name="connsiteX3-17" fmla="*/ 0 w 2397542"/>
                <a:gd name="connsiteY3-18" fmla="*/ 369332 h 464983"/>
                <a:gd name="connsiteX4-19" fmla="*/ 0 w 2397542"/>
                <a:gd name="connsiteY4-20" fmla="*/ 0 h 464983"/>
                <a:gd name="connsiteX0-21" fmla="*/ 0 w 2397542"/>
                <a:gd name="connsiteY0-22" fmla="*/ 0 h 517596"/>
                <a:gd name="connsiteX1-23" fmla="*/ 2397542 w 2397542"/>
                <a:gd name="connsiteY1-24" fmla="*/ 0 h 517596"/>
                <a:gd name="connsiteX2-25" fmla="*/ 2397542 w 2397542"/>
                <a:gd name="connsiteY2-26" fmla="*/ 369332 h 517596"/>
                <a:gd name="connsiteX3-27" fmla="*/ 0 w 2397542"/>
                <a:gd name="connsiteY3-28" fmla="*/ 369332 h 517596"/>
                <a:gd name="connsiteX4-29" fmla="*/ 0 w 2397542"/>
                <a:gd name="connsiteY4-30" fmla="*/ 0 h 517596"/>
                <a:gd name="connsiteX0-31" fmla="*/ 0 w 2397542"/>
                <a:gd name="connsiteY0-32" fmla="*/ 0 h 517596"/>
                <a:gd name="connsiteX1-33" fmla="*/ 1241184 w 2397542"/>
                <a:gd name="connsiteY1-34" fmla="*/ 15033 h 517596"/>
                <a:gd name="connsiteX2-35" fmla="*/ 2397542 w 2397542"/>
                <a:gd name="connsiteY2-36" fmla="*/ 0 h 517596"/>
                <a:gd name="connsiteX3-37" fmla="*/ 2397542 w 2397542"/>
                <a:gd name="connsiteY3-38" fmla="*/ 369332 h 517596"/>
                <a:gd name="connsiteX4-39" fmla="*/ 0 w 2397542"/>
                <a:gd name="connsiteY4-40" fmla="*/ 369332 h 517596"/>
                <a:gd name="connsiteX5" fmla="*/ 0 w 2397542"/>
                <a:gd name="connsiteY5" fmla="*/ 0 h 517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2397542" h="517596">
                  <a:moveTo>
                    <a:pt x="0" y="0"/>
                  </a:moveTo>
                  <a:lnTo>
                    <a:pt x="1241184" y="15033"/>
                  </a:lnTo>
                  <a:lnTo>
                    <a:pt x="2397542" y="0"/>
                  </a:lnTo>
                  <a:lnTo>
                    <a:pt x="2397542" y="369332"/>
                  </a:lnTo>
                  <a:cubicBezTo>
                    <a:pt x="1600720" y="584548"/>
                    <a:pt x="801146" y="548677"/>
                    <a:pt x="0" y="369332"/>
                  </a:cubicBezTo>
                  <a:lnTo>
                    <a:pt x="0" y="0"/>
                  </a:lnTo>
                  <a:close/>
                </a:path>
              </a:pathLst>
            </a:custGeom>
            <a:noFill/>
            <a:scene3d>
              <a:camera prst="orthographicFront"/>
              <a:lightRig rig="threePt" dir="t"/>
            </a:scene3d>
            <a:sp3d/>
          </p:spPr>
          <p:txBody>
            <a:bodyPr wrap="square" lIns="68580" tIns="34290" rIns="68580" bIns="34290" anchor="ctr" anchorCtr="0">
              <a:prstTxWarp prst="textArchUp">
                <a:avLst/>
              </a:prstTxWarp>
              <a:spAutoFit/>
              <a:flatTx/>
            </a:bodyPr>
            <a:lstStyle/>
            <a:p>
              <a:pPr algn="ctr" fontAlgn="auto">
                <a:spcBef>
                  <a:spcPts val="0"/>
                </a:spcBef>
                <a:spcAft>
                  <a:spcPts val="0"/>
                </a:spcAft>
              </a:pPr>
              <a:r>
                <a:rPr lang="en-US" altLang="zh-CN" sz="1400" b="1" dirty="0">
                  <a:solidFill>
                    <a:schemeClr val="bg1"/>
                  </a:solidFill>
                  <a:latin typeface="Calibri" panose="020F0502020204030204"/>
                  <a:ea typeface="宋体" panose="02010600030101010101" pitchFamily="2" charset="-122"/>
                </a:rPr>
                <a:t>text</a:t>
              </a:r>
            </a:p>
          </p:txBody>
        </p:sp>
        <p:pic>
          <p:nvPicPr>
            <p:cNvPr id="32" name="Picture 5" descr="\\MAGNUM\Projects\Microsoft\Cloud Power FY12\Design\ICONS_PNG\Increase.png"/>
            <p:cNvPicPr>
              <a:picLocks noChangeAspect="1" noChangeArrowheads="1"/>
            </p:cNvPicPr>
            <p:nvPr/>
          </p:nvPicPr>
          <p:blipFill rotWithShape="1">
            <a:blip r:embed="rId3" cstate="print">
              <a:duotone>
                <a:prstClr val="black"/>
                <a:schemeClr val="tx2">
                  <a:tint val="45000"/>
                  <a:satMod val="400000"/>
                </a:schemeClr>
              </a:duotone>
            </a:blip>
            <a:srcRect b="16251"/>
            <a:stretch>
              <a:fillRect/>
            </a:stretch>
          </p:blipFill>
          <p:spPr bwMode="auto">
            <a:xfrm>
              <a:off x="8071315" y="3458902"/>
              <a:ext cx="638756" cy="534813"/>
            </a:xfrm>
            <a:prstGeom prst="rect">
              <a:avLst/>
            </a:prstGeom>
            <a:noFill/>
            <a:effectLst>
              <a:reflection blurRad="6350" stA="52000" endA="300" endPos="35000" dir="5400000" sy="-100000" algn="bl" rotWithShape="0"/>
            </a:effectLst>
          </p:spPr>
        </p:pic>
        <p:sp>
          <p:nvSpPr>
            <p:cNvPr id="35" name="任意多边形 85"/>
            <p:cNvSpPr/>
            <p:nvPr/>
          </p:nvSpPr>
          <p:spPr>
            <a:xfrm rot="10800000">
              <a:off x="7895904" y="2059304"/>
              <a:ext cx="3558882" cy="2648351"/>
            </a:xfrm>
            <a:custGeom>
              <a:avLst/>
              <a:gdLst>
                <a:gd name="connsiteX0" fmla="*/ 0 w 3028950"/>
                <a:gd name="connsiteY0" fmla="*/ 2252662 h 2252662"/>
                <a:gd name="connsiteX1" fmla="*/ 4762 w 3028950"/>
                <a:gd name="connsiteY1" fmla="*/ 1028700 h 2252662"/>
                <a:gd name="connsiteX2" fmla="*/ 2671762 w 3028950"/>
                <a:gd name="connsiteY2" fmla="*/ 0 h 2252662"/>
                <a:gd name="connsiteX3" fmla="*/ 3028950 w 3028950"/>
                <a:gd name="connsiteY3" fmla="*/ 261937 h 2252662"/>
                <a:gd name="connsiteX4" fmla="*/ 0 w 3028950"/>
                <a:gd name="connsiteY4" fmla="*/ 2252662 h 2252662"/>
                <a:gd name="connsiteX0-1" fmla="*/ 0 w 3028950"/>
                <a:gd name="connsiteY0-2" fmla="*/ 2252662 h 2252662"/>
                <a:gd name="connsiteX1-3" fmla="*/ 4762 w 3028950"/>
                <a:gd name="connsiteY1-4" fmla="*/ 1028700 h 2252662"/>
                <a:gd name="connsiteX2-5" fmla="*/ 2671762 w 3028950"/>
                <a:gd name="connsiteY2-6" fmla="*/ 0 h 2252662"/>
                <a:gd name="connsiteX3-7" fmla="*/ 3028950 w 3028950"/>
                <a:gd name="connsiteY3-8" fmla="*/ 261937 h 2252662"/>
                <a:gd name="connsiteX4-9" fmla="*/ 0 w 3028950"/>
                <a:gd name="connsiteY4-10" fmla="*/ 2252662 h 2252662"/>
                <a:gd name="connsiteX0-11" fmla="*/ 0 w 3028950"/>
                <a:gd name="connsiteY0-12" fmla="*/ 2252662 h 2252662"/>
                <a:gd name="connsiteX1-13" fmla="*/ 4762 w 3028950"/>
                <a:gd name="connsiteY1-14" fmla="*/ 1028700 h 2252662"/>
                <a:gd name="connsiteX2-15" fmla="*/ 2671762 w 3028950"/>
                <a:gd name="connsiteY2-16" fmla="*/ 0 h 2252662"/>
                <a:gd name="connsiteX3-17" fmla="*/ 3028950 w 3028950"/>
                <a:gd name="connsiteY3-18" fmla="*/ 261937 h 2252662"/>
                <a:gd name="connsiteX4-19" fmla="*/ 0 w 3028950"/>
                <a:gd name="connsiteY4-20" fmla="*/ 2252662 h 2252662"/>
                <a:gd name="connsiteX0-21" fmla="*/ 0 w 3028950"/>
                <a:gd name="connsiteY0-22" fmla="*/ 2252662 h 2252662"/>
                <a:gd name="connsiteX1-23" fmla="*/ 4762 w 3028950"/>
                <a:gd name="connsiteY1-24" fmla="*/ 1028700 h 2252662"/>
                <a:gd name="connsiteX2-25" fmla="*/ 2671762 w 3028950"/>
                <a:gd name="connsiteY2-26" fmla="*/ 0 h 2252662"/>
                <a:gd name="connsiteX3-27" fmla="*/ 3028950 w 3028950"/>
                <a:gd name="connsiteY3-28" fmla="*/ 261937 h 2252662"/>
                <a:gd name="connsiteX4-29" fmla="*/ 0 w 3028950"/>
                <a:gd name="connsiteY4-30" fmla="*/ 2252662 h 2252662"/>
                <a:gd name="connsiteX0-31" fmla="*/ 0 w 3028950"/>
                <a:gd name="connsiteY0-32" fmla="*/ 2252662 h 2252662"/>
                <a:gd name="connsiteX1-33" fmla="*/ 4762 w 3028950"/>
                <a:gd name="connsiteY1-34" fmla="*/ 1028700 h 2252662"/>
                <a:gd name="connsiteX2-35" fmla="*/ 2671762 w 3028950"/>
                <a:gd name="connsiteY2-36" fmla="*/ 0 h 2252662"/>
                <a:gd name="connsiteX3-37" fmla="*/ 3028950 w 3028950"/>
                <a:gd name="connsiteY3-38" fmla="*/ 261937 h 2252662"/>
                <a:gd name="connsiteX4-39" fmla="*/ 0 w 3028950"/>
                <a:gd name="connsiteY4-40" fmla="*/ 2252662 h 2252662"/>
                <a:gd name="connsiteX0-41" fmla="*/ 0 w 3028950"/>
                <a:gd name="connsiteY0-42" fmla="*/ 2252662 h 2252662"/>
                <a:gd name="connsiteX1-43" fmla="*/ 4762 w 3028950"/>
                <a:gd name="connsiteY1-44" fmla="*/ 1028700 h 2252662"/>
                <a:gd name="connsiteX2-45" fmla="*/ 2671762 w 3028950"/>
                <a:gd name="connsiteY2-46" fmla="*/ 0 h 2252662"/>
                <a:gd name="connsiteX3-47" fmla="*/ 3028950 w 3028950"/>
                <a:gd name="connsiteY3-48" fmla="*/ 261937 h 2252662"/>
                <a:gd name="connsiteX4-49" fmla="*/ 0 w 3028950"/>
                <a:gd name="connsiteY4-50" fmla="*/ 2252662 h 2252662"/>
                <a:gd name="connsiteX0-51" fmla="*/ 0 w 3028950"/>
                <a:gd name="connsiteY0-52" fmla="*/ 2252662 h 2252662"/>
                <a:gd name="connsiteX1-53" fmla="*/ 4762 w 3028950"/>
                <a:gd name="connsiteY1-54" fmla="*/ 1028700 h 2252662"/>
                <a:gd name="connsiteX2-55" fmla="*/ 2671762 w 3028950"/>
                <a:gd name="connsiteY2-56" fmla="*/ 0 h 2252662"/>
                <a:gd name="connsiteX3-57" fmla="*/ 3028950 w 3028950"/>
                <a:gd name="connsiteY3-58" fmla="*/ 261937 h 2252662"/>
                <a:gd name="connsiteX4-59" fmla="*/ 0 w 3028950"/>
                <a:gd name="connsiteY4-60" fmla="*/ 2252662 h 2252662"/>
                <a:gd name="connsiteX0-61" fmla="*/ 0 w 3028950"/>
                <a:gd name="connsiteY0-62" fmla="*/ 2252662 h 2252662"/>
                <a:gd name="connsiteX1-63" fmla="*/ 4762 w 3028950"/>
                <a:gd name="connsiteY1-64" fmla="*/ 1028700 h 2252662"/>
                <a:gd name="connsiteX2-65" fmla="*/ 2671762 w 3028950"/>
                <a:gd name="connsiteY2-66" fmla="*/ 0 h 2252662"/>
                <a:gd name="connsiteX3-67" fmla="*/ 3028950 w 3028950"/>
                <a:gd name="connsiteY3-68" fmla="*/ 261937 h 2252662"/>
                <a:gd name="connsiteX4-69" fmla="*/ 0 w 3028950"/>
                <a:gd name="connsiteY4-70" fmla="*/ 2252662 h 2252662"/>
                <a:gd name="connsiteX0-71" fmla="*/ 0 w 3028950"/>
                <a:gd name="connsiteY0-72" fmla="*/ 2252662 h 2252662"/>
                <a:gd name="connsiteX1-73" fmla="*/ 4762 w 3028950"/>
                <a:gd name="connsiteY1-74" fmla="*/ 1028700 h 2252662"/>
                <a:gd name="connsiteX2-75" fmla="*/ 2671762 w 3028950"/>
                <a:gd name="connsiteY2-76" fmla="*/ 0 h 2252662"/>
                <a:gd name="connsiteX3-77" fmla="*/ 3028950 w 3028950"/>
                <a:gd name="connsiteY3-78" fmla="*/ 261937 h 2252662"/>
                <a:gd name="connsiteX4-79" fmla="*/ 0 w 3028950"/>
                <a:gd name="connsiteY4-80" fmla="*/ 2252662 h 2252662"/>
                <a:gd name="connsiteX0-81" fmla="*/ 0 w 3028950"/>
                <a:gd name="connsiteY0-82" fmla="*/ 2254001 h 2254001"/>
                <a:gd name="connsiteX1-83" fmla="*/ 4762 w 3028950"/>
                <a:gd name="connsiteY1-84" fmla="*/ 1030039 h 2254001"/>
                <a:gd name="connsiteX2-85" fmla="*/ 2671762 w 3028950"/>
                <a:gd name="connsiteY2-86" fmla="*/ 1339 h 2254001"/>
                <a:gd name="connsiteX3-87" fmla="*/ 3028950 w 3028950"/>
                <a:gd name="connsiteY3-88" fmla="*/ 263276 h 2254001"/>
                <a:gd name="connsiteX4-89" fmla="*/ 0 w 3028950"/>
                <a:gd name="connsiteY4-90" fmla="*/ 2254001 h 22540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28950" h="2254001">
                  <a:moveTo>
                    <a:pt x="0" y="2254001"/>
                  </a:moveTo>
                  <a:cubicBezTo>
                    <a:pt x="1587" y="1846014"/>
                    <a:pt x="3175" y="1438026"/>
                    <a:pt x="4762" y="1030039"/>
                  </a:cubicBezTo>
                  <a:cubicBezTo>
                    <a:pt x="1408087" y="59060"/>
                    <a:pt x="2218804" y="0"/>
                    <a:pt x="2671762" y="1339"/>
                  </a:cubicBezTo>
                  <a:lnTo>
                    <a:pt x="3028950" y="263276"/>
                  </a:lnTo>
                  <a:cubicBezTo>
                    <a:pt x="2794249" y="173410"/>
                    <a:pt x="1225426" y="913780"/>
                    <a:pt x="0" y="2254001"/>
                  </a:cubicBezTo>
                  <a:close/>
                </a:path>
              </a:pathLst>
            </a:custGeom>
            <a:solidFill>
              <a:srgbClr val="6A93BF"/>
            </a:solidFill>
            <a:ln w="12700" cap="flat" cmpd="sng" algn="ctr">
              <a:noFill/>
              <a:prstDash val="solid"/>
            </a:ln>
            <a:effectLst>
              <a:outerShdw blurRad="647700" sx="83000" sy="83000" algn="ctr" rotWithShape="0">
                <a:prstClr val="black">
                  <a:alpha val="31000"/>
                </a:prstClr>
              </a:outerShdw>
            </a:effectLst>
            <a:scene3d>
              <a:camera prst="orthographicFront"/>
              <a:lightRig rig="threePt" dir="t"/>
            </a:scene3d>
            <a:sp3d extrusionH="463550">
              <a:bevelT w="0" h="63500"/>
              <a:bevelB w="165100" h="184150"/>
              <a:extrusionClr>
                <a:srgbClr val="6A93BF"/>
              </a:extrusionClr>
              <a:contourClr>
                <a:srgbClr val="6A93B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6" name="组合 86"/>
            <p:cNvGrpSpPr/>
            <p:nvPr/>
          </p:nvGrpSpPr>
          <p:grpSpPr>
            <a:xfrm rot="10800000">
              <a:off x="7895904" y="2134727"/>
              <a:ext cx="3558882" cy="4369780"/>
              <a:chOff x="1828800" y="290514"/>
              <a:chExt cx="3028950" cy="3719104"/>
            </a:xfrm>
            <a:solidFill>
              <a:srgbClr val="3BB7A8"/>
            </a:solidFill>
            <a:effectLst>
              <a:glow rad="228600">
                <a:sysClr val="window" lastClr="FFFFFF">
                  <a:alpha val="40000"/>
                </a:sysClr>
              </a:glow>
              <a:outerShdw sx="1000" sy="1000" algn="bl" rotWithShape="0">
                <a:prstClr val="black">
                  <a:alpha val="0"/>
                </a:prstClr>
              </a:outerShdw>
            </a:effectLst>
          </p:grpSpPr>
          <p:sp>
            <p:nvSpPr>
              <p:cNvPr id="57" name="任意多边形 87"/>
              <p:cNvSpPr/>
              <p:nvPr/>
            </p:nvSpPr>
            <p:spPr>
              <a:xfrm>
                <a:off x="1828800" y="290514"/>
                <a:ext cx="1395413" cy="812005"/>
              </a:xfrm>
              <a:custGeom>
                <a:avLst/>
                <a:gdLst>
                  <a:gd name="connsiteX0" fmla="*/ 0 w 1395413"/>
                  <a:gd name="connsiteY0" fmla="*/ 0 h 804862"/>
                  <a:gd name="connsiteX1" fmla="*/ 1395413 w 1395413"/>
                  <a:gd name="connsiteY1" fmla="*/ 728662 h 804862"/>
                  <a:gd name="connsiteX2" fmla="*/ 9525 w 1395413"/>
                  <a:gd name="connsiteY2" fmla="*/ 804862 h 804862"/>
                  <a:gd name="connsiteX3" fmla="*/ 0 w 1395413"/>
                  <a:gd name="connsiteY3" fmla="*/ 0 h 804862"/>
                  <a:gd name="connsiteX0-1" fmla="*/ 0 w 1395413"/>
                  <a:gd name="connsiteY0-2" fmla="*/ 23837 h 828699"/>
                  <a:gd name="connsiteX1-3" fmla="*/ 1395413 w 1395413"/>
                  <a:gd name="connsiteY1-4" fmla="*/ 752499 h 828699"/>
                  <a:gd name="connsiteX2-5" fmla="*/ 9525 w 1395413"/>
                  <a:gd name="connsiteY2-6" fmla="*/ 828699 h 828699"/>
                  <a:gd name="connsiteX3-7" fmla="*/ 0 w 1395413"/>
                  <a:gd name="connsiteY3-8" fmla="*/ 23837 h 828699"/>
                  <a:gd name="connsiteX0-9" fmla="*/ 0 w 1395413"/>
                  <a:gd name="connsiteY0-10" fmla="*/ 23837 h 828699"/>
                  <a:gd name="connsiteX1-11" fmla="*/ 1395413 w 1395413"/>
                  <a:gd name="connsiteY1-12" fmla="*/ 752499 h 828699"/>
                  <a:gd name="connsiteX2-13" fmla="*/ 9525 w 1395413"/>
                  <a:gd name="connsiteY2-14" fmla="*/ 828699 h 828699"/>
                  <a:gd name="connsiteX3-15" fmla="*/ 0 w 1395413"/>
                  <a:gd name="connsiteY3-16" fmla="*/ 23837 h 828699"/>
                  <a:gd name="connsiteX0-17" fmla="*/ 0 w 1395413"/>
                  <a:gd name="connsiteY0-18" fmla="*/ 0 h 807243"/>
                  <a:gd name="connsiteX1-19" fmla="*/ 1395413 w 1395413"/>
                  <a:gd name="connsiteY1-20" fmla="*/ 728662 h 807243"/>
                  <a:gd name="connsiteX2-21" fmla="*/ 2381 w 1395413"/>
                  <a:gd name="connsiteY2-22" fmla="*/ 807243 h 807243"/>
                  <a:gd name="connsiteX3-23" fmla="*/ 0 w 1395413"/>
                  <a:gd name="connsiteY3-24" fmla="*/ 0 h 807243"/>
                  <a:gd name="connsiteX0-25" fmla="*/ 0 w 1395413"/>
                  <a:gd name="connsiteY0-26" fmla="*/ 0 h 809624"/>
                  <a:gd name="connsiteX1-27" fmla="*/ 1395413 w 1395413"/>
                  <a:gd name="connsiteY1-28" fmla="*/ 728662 h 809624"/>
                  <a:gd name="connsiteX2-29" fmla="*/ 9525 w 1395413"/>
                  <a:gd name="connsiteY2-30" fmla="*/ 809624 h 809624"/>
                  <a:gd name="connsiteX3-31" fmla="*/ 0 w 1395413"/>
                  <a:gd name="connsiteY3-32" fmla="*/ 0 h 809624"/>
                  <a:gd name="connsiteX0-33" fmla="*/ 0 w 1395413"/>
                  <a:gd name="connsiteY0-34" fmla="*/ 0 h 812005"/>
                  <a:gd name="connsiteX1-35" fmla="*/ 1395413 w 1395413"/>
                  <a:gd name="connsiteY1-36" fmla="*/ 728662 h 812005"/>
                  <a:gd name="connsiteX2-37" fmla="*/ 4762 w 1395413"/>
                  <a:gd name="connsiteY2-38" fmla="*/ 812005 h 812005"/>
                  <a:gd name="connsiteX3-39" fmla="*/ 0 w 1395413"/>
                  <a:gd name="connsiteY3-40" fmla="*/ 0 h 812005"/>
                  <a:gd name="connsiteX0-41" fmla="*/ 0 w 1395413"/>
                  <a:gd name="connsiteY0-42" fmla="*/ 0 h 812005"/>
                  <a:gd name="connsiteX1-43" fmla="*/ 1395413 w 1395413"/>
                  <a:gd name="connsiteY1-44" fmla="*/ 728662 h 812005"/>
                  <a:gd name="connsiteX2-45" fmla="*/ 4762 w 1395413"/>
                  <a:gd name="connsiteY2-46" fmla="*/ 812005 h 812005"/>
                  <a:gd name="connsiteX3-47" fmla="*/ 0 w 1395413"/>
                  <a:gd name="connsiteY3-48" fmla="*/ 0 h 812005"/>
                  <a:gd name="connsiteX0-49" fmla="*/ 0 w 1395413"/>
                  <a:gd name="connsiteY0-50" fmla="*/ 0 h 812005"/>
                  <a:gd name="connsiteX1-51" fmla="*/ 1395413 w 1395413"/>
                  <a:gd name="connsiteY1-52" fmla="*/ 728662 h 812005"/>
                  <a:gd name="connsiteX2-53" fmla="*/ 4762 w 1395413"/>
                  <a:gd name="connsiteY2-54" fmla="*/ 812005 h 812005"/>
                  <a:gd name="connsiteX3-55" fmla="*/ 0 w 1395413"/>
                  <a:gd name="connsiteY3-56" fmla="*/ 0 h 812005"/>
                </a:gdLst>
                <a:ahLst/>
                <a:cxnLst>
                  <a:cxn ang="0">
                    <a:pos x="connsiteX0-1" y="connsiteY0-2"/>
                  </a:cxn>
                  <a:cxn ang="0">
                    <a:pos x="connsiteX1-3" y="connsiteY1-4"/>
                  </a:cxn>
                  <a:cxn ang="0">
                    <a:pos x="connsiteX2-5" y="connsiteY2-6"/>
                  </a:cxn>
                  <a:cxn ang="0">
                    <a:pos x="connsiteX3-7" y="connsiteY3-8"/>
                  </a:cxn>
                </a:cxnLst>
                <a:rect l="l" t="t" r="r" b="b"/>
                <a:pathLst>
                  <a:path w="1395413" h="812005">
                    <a:moveTo>
                      <a:pt x="0" y="0"/>
                    </a:moveTo>
                    <a:cubicBezTo>
                      <a:pt x="111919" y="25499"/>
                      <a:pt x="444475" y="-23837"/>
                      <a:pt x="1395413" y="728662"/>
                    </a:cubicBezTo>
                    <a:lnTo>
                      <a:pt x="4762" y="812005"/>
                    </a:lnTo>
                    <a:cubicBezTo>
                      <a:pt x="794" y="1586"/>
                      <a:pt x="3969" y="815181"/>
                      <a:pt x="0" y="0"/>
                    </a:cubicBezTo>
                    <a:close/>
                  </a:path>
                </a:pathLst>
              </a:custGeom>
              <a:grpFill/>
              <a:ln w="25400" cap="flat" cmpd="sng" algn="ctr">
                <a:noFill/>
                <a:prstDash val="solid"/>
              </a:ln>
              <a:effectLst>
                <a:glow rad="63500">
                  <a:sysClr val="window" lastClr="FFFFFF">
                    <a:alpha val="40000"/>
                  </a:sysClr>
                </a:glow>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8" name="任意多边形 88"/>
              <p:cNvSpPr/>
              <p:nvPr/>
            </p:nvSpPr>
            <p:spPr>
              <a:xfrm>
                <a:off x="1828800" y="915566"/>
                <a:ext cx="1985963" cy="980505"/>
              </a:xfrm>
              <a:custGeom>
                <a:avLst/>
                <a:gdLst>
                  <a:gd name="connsiteX0" fmla="*/ 4763 w 1985963"/>
                  <a:gd name="connsiteY0" fmla="*/ 57150 h 862013"/>
                  <a:gd name="connsiteX1" fmla="*/ 0 w 1985963"/>
                  <a:gd name="connsiteY1" fmla="*/ 862013 h 862013"/>
                  <a:gd name="connsiteX2" fmla="*/ 1985963 w 1985963"/>
                  <a:gd name="connsiteY2" fmla="*/ 361950 h 862013"/>
                  <a:gd name="connsiteX3" fmla="*/ 1495425 w 1985963"/>
                  <a:gd name="connsiteY3" fmla="*/ 0 h 862013"/>
                  <a:gd name="connsiteX4" fmla="*/ 4763 w 1985963"/>
                  <a:gd name="connsiteY4" fmla="*/ 57150 h 862013"/>
                  <a:gd name="connsiteX0-1" fmla="*/ 4763 w 1985963"/>
                  <a:gd name="connsiteY0-2" fmla="*/ 175642 h 980505"/>
                  <a:gd name="connsiteX1-3" fmla="*/ 0 w 1985963"/>
                  <a:gd name="connsiteY1-4" fmla="*/ 980505 h 980505"/>
                  <a:gd name="connsiteX2-5" fmla="*/ 1985963 w 1985963"/>
                  <a:gd name="connsiteY2-6" fmla="*/ 480442 h 980505"/>
                  <a:gd name="connsiteX3-7" fmla="*/ 1495425 w 1985963"/>
                  <a:gd name="connsiteY3-8" fmla="*/ 118492 h 980505"/>
                  <a:gd name="connsiteX4-9" fmla="*/ 4763 w 1985963"/>
                  <a:gd name="connsiteY4-10" fmla="*/ 175642 h 980505"/>
                  <a:gd name="connsiteX0-11" fmla="*/ 4763 w 1985963"/>
                  <a:gd name="connsiteY0-12" fmla="*/ 175642 h 980505"/>
                  <a:gd name="connsiteX1-13" fmla="*/ 0 w 1985963"/>
                  <a:gd name="connsiteY1-14" fmla="*/ 980505 h 980505"/>
                  <a:gd name="connsiteX2-15" fmla="*/ 1985963 w 1985963"/>
                  <a:gd name="connsiteY2-16" fmla="*/ 480442 h 980505"/>
                  <a:gd name="connsiteX3-17" fmla="*/ 1495425 w 1985963"/>
                  <a:gd name="connsiteY3-18" fmla="*/ 118492 h 980505"/>
                  <a:gd name="connsiteX4-19" fmla="*/ 4763 w 1985963"/>
                  <a:gd name="connsiteY4-20" fmla="*/ 175642 h 980505"/>
                  <a:gd name="connsiteX0-21" fmla="*/ 4763 w 1985963"/>
                  <a:gd name="connsiteY0-22" fmla="*/ 175642 h 980505"/>
                  <a:gd name="connsiteX1-23" fmla="*/ 0 w 1985963"/>
                  <a:gd name="connsiteY1-24" fmla="*/ 980505 h 980505"/>
                  <a:gd name="connsiteX2-25" fmla="*/ 1985963 w 1985963"/>
                  <a:gd name="connsiteY2-26" fmla="*/ 480442 h 980505"/>
                  <a:gd name="connsiteX3-27" fmla="*/ 1495425 w 1985963"/>
                  <a:gd name="connsiteY3-28" fmla="*/ 118492 h 980505"/>
                  <a:gd name="connsiteX4-29" fmla="*/ 4763 w 1985963"/>
                  <a:gd name="connsiteY4-30" fmla="*/ 175642 h 980505"/>
                  <a:gd name="connsiteX0-31" fmla="*/ 4763 w 1985963"/>
                  <a:gd name="connsiteY0-32" fmla="*/ 175642 h 980505"/>
                  <a:gd name="connsiteX1-33" fmla="*/ 0 w 1985963"/>
                  <a:gd name="connsiteY1-34" fmla="*/ 980505 h 980505"/>
                  <a:gd name="connsiteX2-35" fmla="*/ 1985963 w 1985963"/>
                  <a:gd name="connsiteY2-36" fmla="*/ 480442 h 980505"/>
                  <a:gd name="connsiteX3-37" fmla="*/ 1495425 w 1985963"/>
                  <a:gd name="connsiteY3-38" fmla="*/ 118492 h 980505"/>
                  <a:gd name="connsiteX4-39" fmla="*/ 4763 w 1985963"/>
                  <a:gd name="connsiteY4-40" fmla="*/ 175642 h 9805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85963" h="980505">
                    <a:moveTo>
                      <a:pt x="4763" y="175642"/>
                    </a:moveTo>
                    <a:cubicBezTo>
                      <a:pt x="3175" y="443930"/>
                      <a:pt x="1588" y="712217"/>
                      <a:pt x="0" y="980505"/>
                    </a:cubicBezTo>
                    <a:cubicBezTo>
                      <a:pt x="780455" y="561603"/>
                      <a:pt x="1661145" y="448445"/>
                      <a:pt x="1985963" y="480442"/>
                    </a:cubicBezTo>
                    <a:lnTo>
                      <a:pt x="1495425" y="118492"/>
                    </a:lnTo>
                    <a:cubicBezTo>
                      <a:pt x="999853" y="0"/>
                      <a:pt x="425996" y="123825"/>
                      <a:pt x="4763" y="175642"/>
                    </a:cubicBezTo>
                    <a:close/>
                  </a:path>
                </a:pathLst>
              </a:custGeom>
              <a:grpFill/>
              <a:ln w="12700" cap="flat" cmpd="sng" algn="ctr">
                <a:noFill/>
                <a:prstDash val="solid"/>
              </a:ln>
              <a:effectLst>
                <a:outerShdw blurRad="50800" dist="38100" dir="2700000" algn="tl" rotWithShape="0">
                  <a:prstClr val="black">
                    <a:alpha val="40000"/>
                  </a:prstClr>
                </a:outerShdw>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9" name="任意多边形 89"/>
              <p:cNvSpPr/>
              <p:nvPr/>
            </p:nvSpPr>
            <p:spPr>
              <a:xfrm>
                <a:off x="1828800" y="1304529"/>
                <a:ext cx="2581275" cy="1505346"/>
              </a:xfrm>
              <a:custGeom>
                <a:avLst/>
                <a:gdLst>
                  <a:gd name="connsiteX0" fmla="*/ 0 w 2581275"/>
                  <a:gd name="connsiteY0" fmla="*/ 1409700 h 1409700"/>
                  <a:gd name="connsiteX1" fmla="*/ 0 w 2581275"/>
                  <a:gd name="connsiteY1" fmla="*/ 490538 h 1409700"/>
                  <a:gd name="connsiteX2" fmla="*/ 2076450 w 2581275"/>
                  <a:gd name="connsiteY2" fmla="*/ 0 h 1409700"/>
                  <a:gd name="connsiteX3" fmla="*/ 2581275 w 2581275"/>
                  <a:gd name="connsiteY3" fmla="*/ 376238 h 1409700"/>
                  <a:gd name="connsiteX4" fmla="*/ 0 w 2581275"/>
                  <a:gd name="connsiteY4" fmla="*/ 1409700 h 1409700"/>
                  <a:gd name="connsiteX0-1" fmla="*/ 0 w 2581275"/>
                  <a:gd name="connsiteY0-2" fmla="*/ 1490166 h 1490166"/>
                  <a:gd name="connsiteX1-3" fmla="*/ 0 w 2581275"/>
                  <a:gd name="connsiteY1-4" fmla="*/ 571004 h 1490166"/>
                  <a:gd name="connsiteX2-5" fmla="*/ 2076450 w 2581275"/>
                  <a:gd name="connsiteY2-6" fmla="*/ 80466 h 1490166"/>
                  <a:gd name="connsiteX3-7" fmla="*/ 2581275 w 2581275"/>
                  <a:gd name="connsiteY3-8" fmla="*/ 456704 h 1490166"/>
                  <a:gd name="connsiteX4-9" fmla="*/ 0 w 2581275"/>
                  <a:gd name="connsiteY4-10" fmla="*/ 1490166 h 1490166"/>
                  <a:gd name="connsiteX0-11" fmla="*/ 0 w 2581275"/>
                  <a:gd name="connsiteY0-12" fmla="*/ 1490166 h 1490166"/>
                  <a:gd name="connsiteX1-13" fmla="*/ 0 w 2581275"/>
                  <a:gd name="connsiteY1-14" fmla="*/ 571004 h 1490166"/>
                  <a:gd name="connsiteX2-15" fmla="*/ 2076450 w 2581275"/>
                  <a:gd name="connsiteY2-16" fmla="*/ 80466 h 1490166"/>
                  <a:gd name="connsiteX3-17" fmla="*/ 2581275 w 2581275"/>
                  <a:gd name="connsiteY3-18" fmla="*/ 456704 h 1490166"/>
                  <a:gd name="connsiteX4-19" fmla="*/ 0 w 2581275"/>
                  <a:gd name="connsiteY4-20" fmla="*/ 1490166 h 1490166"/>
                  <a:gd name="connsiteX0-21" fmla="*/ 0 w 2581275"/>
                  <a:gd name="connsiteY0-22" fmla="*/ 1490166 h 1490166"/>
                  <a:gd name="connsiteX1-23" fmla="*/ 0 w 2581275"/>
                  <a:gd name="connsiteY1-24" fmla="*/ 571004 h 1490166"/>
                  <a:gd name="connsiteX2-25" fmla="*/ 2076450 w 2581275"/>
                  <a:gd name="connsiteY2-26" fmla="*/ 80466 h 1490166"/>
                  <a:gd name="connsiteX3-27" fmla="*/ 2581275 w 2581275"/>
                  <a:gd name="connsiteY3-28" fmla="*/ 456704 h 1490166"/>
                  <a:gd name="connsiteX4-29" fmla="*/ 0 w 2581275"/>
                  <a:gd name="connsiteY4-30" fmla="*/ 1490166 h 1490166"/>
                  <a:gd name="connsiteX0-31" fmla="*/ 0 w 2581275"/>
                  <a:gd name="connsiteY0-32" fmla="*/ 1490166 h 1490166"/>
                  <a:gd name="connsiteX1-33" fmla="*/ 0 w 2581275"/>
                  <a:gd name="connsiteY1-34" fmla="*/ 571004 h 1490166"/>
                  <a:gd name="connsiteX2-35" fmla="*/ 2076450 w 2581275"/>
                  <a:gd name="connsiteY2-36" fmla="*/ 80466 h 1490166"/>
                  <a:gd name="connsiteX3-37" fmla="*/ 2581275 w 2581275"/>
                  <a:gd name="connsiteY3-38" fmla="*/ 456704 h 1490166"/>
                  <a:gd name="connsiteX4-39" fmla="*/ 0 w 2581275"/>
                  <a:gd name="connsiteY4-40" fmla="*/ 1490166 h 1490166"/>
                  <a:gd name="connsiteX0-41" fmla="*/ 0 w 2581275"/>
                  <a:gd name="connsiteY0-42" fmla="*/ 1490166 h 1490166"/>
                  <a:gd name="connsiteX1-43" fmla="*/ 0 w 2581275"/>
                  <a:gd name="connsiteY1-44" fmla="*/ 571004 h 1490166"/>
                  <a:gd name="connsiteX2-45" fmla="*/ 2076450 w 2581275"/>
                  <a:gd name="connsiteY2-46" fmla="*/ 80466 h 1490166"/>
                  <a:gd name="connsiteX3-47" fmla="*/ 2581275 w 2581275"/>
                  <a:gd name="connsiteY3-48" fmla="*/ 456704 h 1490166"/>
                  <a:gd name="connsiteX4-49" fmla="*/ 0 w 2581275"/>
                  <a:gd name="connsiteY4-50" fmla="*/ 1490166 h 1490166"/>
                  <a:gd name="connsiteX0-51" fmla="*/ 0 w 2581275"/>
                  <a:gd name="connsiteY0-52" fmla="*/ 1490166 h 1490166"/>
                  <a:gd name="connsiteX1-53" fmla="*/ 0 w 2581275"/>
                  <a:gd name="connsiteY1-54" fmla="*/ 571004 h 1490166"/>
                  <a:gd name="connsiteX2-55" fmla="*/ 2076450 w 2581275"/>
                  <a:gd name="connsiteY2-56" fmla="*/ 80466 h 1490166"/>
                  <a:gd name="connsiteX3-57" fmla="*/ 2581275 w 2581275"/>
                  <a:gd name="connsiteY3-58" fmla="*/ 456704 h 1490166"/>
                  <a:gd name="connsiteX4-59" fmla="*/ 0 w 2581275"/>
                  <a:gd name="connsiteY4-60" fmla="*/ 1490166 h 1490166"/>
                  <a:gd name="connsiteX0-61" fmla="*/ 0 w 2581275"/>
                  <a:gd name="connsiteY0-62" fmla="*/ 1573336 h 1573336"/>
                  <a:gd name="connsiteX1-63" fmla="*/ 0 w 2581275"/>
                  <a:gd name="connsiteY1-64" fmla="*/ 654174 h 1573336"/>
                  <a:gd name="connsiteX2-65" fmla="*/ 2076450 w 2581275"/>
                  <a:gd name="connsiteY2-66" fmla="*/ 163636 h 1573336"/>
                  <a:gd name="connsiteX3-67" fmla="*/ 2581275 w 2581275"/>
                  <a:gd name="connsiteY3-68" fmla="*/ 539874 h 1573336"/>
                  <a:gd name="connsiteX4-69" fmla="*/ 0 w 2581275"/>
                  <a:gd name="connsiteY4-70" fmla="*/ 1573336 h 1573336"/>
                  <a:gd name="connsiteX0-71" fmla="*/ 0 w 2581275"/>
                  <a:gd name="connsiteY0-72" fmla="*/ 1505346 h 1505346"/>
                  <a:gd name="connsiteX1-73" fmla="*/ 0 w 2581275"/>
                  <a:gd name="connsiteY1-74" fmla="*/ 586184 h 1505346"/>
                  <a:gd name="connsiteX2-75" fmla="*/ 2076450 w 2581275"/>
                  <a:gd name="connsiteY2-76" fmla="*/ 95646 h 1505346"/>
                  <a:gd name="connsiteX3-77" fmla="*/ 2581275 w 2581275"/>
                  <a:gd name="connsiteY3-78" fmla="*/ 471884 h 1505346"/>
                  <a:gd name="connsiteX4-79" fmla="*/ 0 w 2581275"/>
                  <a:gd name="connsiteY4-80" fmla="*/ 1505346 h 15053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81275" h="1505346">
                    <a:moveTo>
                      <a:pt x="0" y="1505346"/>
                    </a:moveTo>
                    <a:lnTo>
                      <a:pt x="0" y="586184"/>
                    </a:lnTo>
                    <a:cubicBezTo>
                      <a:pt x="1161851" y="0"/>
                      <a:pt x="2028527" y="90711"/>
                      <a:pt x="2076450" y="95646"/>
                    </a:cubicBezTo>
                    <a:lnTo>
                      <a:pt x="2581275" y="471884"/>
                    </a:lnTo>
                    <a:cubicBezTo>
                      <a:pt x="1524050" y="472132"/>
                      <a:pt x="403771" y="1233438"/>
                      <a:pt x="0" y="1505346"/>
                    </a:cubicBezTo>
                    <a:close/>
                  </a:path>
                </a:pathLst>
              </a:custGeom>
              <a:grpFill/>
              <a:ln w="127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0" name="任意多边形 90"/>
              <p:cNvSpPr/>
              <p:nvPr/>
            </p:nvSpPr>
            <p:spPr>
              <a:xfrm>
                <a:off x="1828800" y="1755617"/>
                <a:ext cx="3028950" cy="2254001"/>
              </a:xfrm>
              <a:custGeom>
                <a:avLst/>
                <a:gdLst>
                  <a:gd name="connsiteX0" fmla="*/ 0 w 3028950"/>
                  <a:gd name="connsiteY0" fmla="*/ 2252662 h 2252662"/>
                  <a:gd name="connsiteX1" fmla="*/ 4762 w 3028950"/>
                  <a:gd name="connsiteY1" fmla="*/ 1028700 h 2252662"/>
                  <a:gd name="connsiteX2" fmla="*/ 2671762 w 3028950"/>
                  <a:gd name="connsiteY2" fmla="*/ 0 h 2252662"/>
                  <a:gd name="connsiteX3" fmla="*/ 3028950 w 3028950"/>
                  <a:gd name="connsiteY3" fmla="*/ 261937 h 2252662"/>
                  <a:gd name="connsiteX4" fmla="*/ 0 w 3028950"/>
                  <a:gd name="connsiteY4" fmla="*/ 2252662 h 2252662"/>
                  <a:gd name="connsiteX0-1" fmla="*/ 0 w 3028950"/>
                  <a:gd name="connsiteY0-2" fmla="*/ 2252662 h 2252662"/>
                  <a:gd name="connsiteX1-3" fmla="*/ 4762 w 3028950"/>
                  <a:gd name="connsiteY1-4" fmla="*/ 1028700 h 2252662"/>
                  <a:gd name="connsiteX2-5" fmla="*/ 2671762 w 3028950"/>
                  <a:gd name="connsiteY2-6" fmla="*/ 0 h 2252662"/>
                  <a:gd name="connsiteX3-7" fmla="*/ 3028950 w 3028950"/>
                  <a:gd name="connsiteY3-8" fmla="*/ 261937 h 2252662"/>
                  <a:gd name="connsiteX4-9" fmla="*/ 0 w 3028950"/>
                  <a:gd name="connsiteY4-10" fmla="*/ 2252662 h 2252662"/>
                  <a:gd name="connsiteX0-11" fmla="*/ 0 w 3028950"/>
                  <a:gd name="connsiteY0-12" fmla="*/ 2252662 h 2252662"/>
                  <a:gd name="connsiteX1-13" fmla="*/ 4762 w 3028950"/>
                  <a:gd name="connsiteY1-14" fmla="*/ 1028700 h 2252662"/>
                  <a:gd name="connsiteX2-15" fmla="*/ 2671762 w 3028950"/>
                  <a:gd name="connsiteY2-16" fmla="*/ 0 h 2252662"/>
                  <a:gd name="connsiteX3-17" fmla="*/ 3028950 w 3028950"/>
                  <a:gd name="connsiteY3-18" fmla="*/ 261937 h 2252662"/>
                  <a:gd name="connsiteX4-19" fmla="*/ 0 w 3028950"/>
                  <a:gd name="connsiteY4-20" fmla="*/ 2252662 h 2252662"/>
                  <a:gd name="connsiteX0-21" fmla="*/ 0 w 3028950"/>
                  <a:gd name="connsiteY0-22" fmla="*/ 2252662 h 2252662"/>
                  <a:gd name="connsiteX1-23" fmla="*/ 4762 w 3028950"/>
                  <a:gd name="connsiteY1-24" fmla="*/ 1028700 h 2252662"/>
                  <a:gd name="connsiteX2-25" fmla="*/ 2671762 w 3028950"/>
                  <a:gd name="connsiteY2-26" fmla="*/ 0 h 2252662"/>
                  <a:gd name="connsiteX3-27" fmla="*/ 3028950 w 3028950"/>
                  <a:gd name="connsiteY3-28" fmla="*/ 261937 h 2252662"/>
                  <a:gd name="connsiteX4-29" fmla="*/ 0 w 3028950"/>
                  <a:gd name="connsiteY4-30" fmla="*/ 2252662 h 2252662"/>
                  <a:gd name="connsiteX0-31" fmla="*/ 0 w 3028950"/>
                  <a:gd name="connsiteY0-32" fmla="*/ 2252662 h 2252662"/>
                  <a:gd name="connsiteX1-33" fmla="*/ 4762 w 3028950"/>
                  <a:gd name="connsiteY1-34" fmla="*/ 1028700 h 2252662"/>
                  <a:gd name="connsiteX2-35" fmla="*/ 2671762 w 3028950"/>
                  <a:gd name="connsiteY2-36" fmla="*/ 0 h 2252662"/>
                  <a:gd name="connsiteX3-37" fmla="*/ 3028950 w 3028950"/>
                  <a:gd name="connsiteY3-38" fmla="*/ 261937 h 2252662"/>
                  <a:gd name="connsiteX4-39" fmla="*/ 0 w 3028950"/>
                  <a:gd name="connsiteY4-40" fmla="*/ 2252662 h 2252662"/>
                  <a:gd name="connsiteX0-41" fmla="*/ 0 w 3028950"/>
                  <a:gd name="connsiteY0-42" fmla="*/ 2252662 h 2252662"/>
                  <a:gd name="connsiteX1-43" fmla="*/ 4762 w 3028950"/>
                  <a:gd name="connsiteY1-44" fmla="*/ 1028700 h 2252662"/>
                  <a:gd name="connsiteX2-45" fmla="*/ 2671762 w 3028950"/>
                  <a:gd name="connsiteY2-46" fmla="*/ 0 h 2252662"/>
                  <a:gd name="connsiteX3-47" fmla="*/ 3028950 w 3028950"/>
                  <a:gd name="connsiteY3-48" fmla="*/ 261937 h 2252662"/>
                  <a:gd name="connsiteX4-49" fmla="*/ 0 w 3028950"/>
                  <a:gd name="connsiteY4-50" fmla="*/ 2252662 h 2252662"/>
                  <a:gd name="connsiteX0-51" fmla="*/ 0 w 3028950"/>
                  <a:gd name="connsiteY0-52" fmla="*/ 2252662 h 2252662"/>
                  <a:gd name="connsiteX1-53" fmla="*/ 4762 w 3028950"/>
                  <a:gd name="connsiteY1-54" fmla="*/ 1028700 h 2252662"/>
                  <a:gd name="connsiteX2-55" fmla="*/ 2671762 w 3028950"/>
                  <a:gd name="connsiteY2-56" fmla="*/ 0 h 2252662"/>
                  <a:gd name="connsiteX3-57" fmla="*/ 3028950 w 3028950"/>
                  <a:gd name="connsiteY3-58" fmla="*/ 261937 h 2252662"/>
                  <a:gd name="connsiteX4-59" fmla="*/ 0 w 3028950"/>
                  <a:gd name="connsiteY4-60" fmla="*/ 2252662 h 2252662"/>
                  <a:gd name="connsiteX0-61" fmla="*/ 0 w 3028950"/>
                  <a:gd name="connsiteY0-62" fmla="*/ 2252662 h 2252662"/>
                  <a:gd name="connsiteX1-63" fmla="*/ 4762 w 3028950"/>
                  <a:gd name="connsiteY1-64" fmla="*/ 1028700 h 2252662"/>
                  <a:gd name="connsiteX2-65" fmla="*/ 2671762 w 3028950"/>
                  <a:gd name="connsiteY2-66" fmla="*/ 0 h 2252662"/>
                  <a:gd name="connsiteX3-67" fmla="*/ 3028950 w 3028950"/>
                  <a:gd name="connsiteY3-68" fmla="*/ 261937 h 2252662"/>
                  <a:gd name="connsiteX4-69" fmla="*/ 0 w 3028950"/>
                  <a:gd name="connsiteY4-70" fmla="*/ 2252662 h 2252662"/>
                  <a:gd name="connsiteX0-71" fmla="*/ 0 w 3028950"/>
                  <a:gd name="connsiteY0-72" fmla="*/ 2252662 h 2252662"/>
                  <a:gd name="connsiteX1-73" fmla="*/ 4762 w 3028950"/>
                  <a:gd name="connsiteY1-74" fmla="*/ 1028700 h 2252662"/>
                  <a:gd name="connsiteX2-75" fmla="*/ 2671762 w 3028950"/>
                  <a:gd name="connsiteY2-76" fmla="*/ 0 h 2252662"/>
                  <a:gd name="connsiteX3-77" fmla="*/ 3028950 w 3028950"/>
                  <a:gd name="connsiteY3-78" fmla="*/ 261937 h 2252662"/>
                  <a:gd name="connsiteX4-79" fmla="*/ 0 w 3028950"/>
                  <a:gd name="connsiteY4-80" fmla="*/ 2252662 h 2252662"/>
                  <a:gd name="connsiteX0-81" fmla="*/ 0 w 3028950"/>
                  <a:gd name="connsiteY0-82" fmla="*/ 2254001 h 2254001"/>
                  <a:gd name="connsiteX1-83" fmla="*/ 4762 w 3028950"/>
                  <a:gd name="connsiteY1-84" fmla="*/ 1030039 h 2254001"/>
                  <a:gd name="connsiteX2-85" fmla="*/ 2671762 w 3028950"/>
                  <a:gd name="connsiteY2-86" fmla="*/ 1339 h 2254001"/>
                  <a:gd name="connsiteX3-87" fmla="*/ 3028950 w 3028950"/>
                  <a:gd name="connsiteY3-88" fmla="*/ 263276 h 2254001"/>
                  <a:gd name="connsiteX4-89" fmla="*/ 0 w 3028950"/>
                  <a:gd name="connsiteY4-90" fmla="*/ 2254001 h 22540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28950" h="2254001">
                    <a:moveTo>
                      <a:pt x="0" y="2254001"/>
                    </a:moveTo>
                    <a:cubicBezTo>
                      <a:pt x="1587" y="1846014"/>
                      <a:pt x="3175" y="1438026"/>
                      <a:pt x="4762" y="1030039"/>
                    </a:cubicBezTo>
                    <a:cubicBezTo>
                      <a:pt x="1408087" y="59060"/>
                      <a:pt x="2218804" y="0"/>
                      <a:pt x="2671762" y="1339"/>
                    </a:cubicBezTo>
                    <a:lnTo>
                      <a:pt x="3028950" y="263276"/>
                    </a:lnTo>
                    <a:cubicBezTo>
                      <a:pt x="2794249" y="173410"/>
                      <a:pt x="1225426" y="913780"/>
                      <a:pt x="0" y="2254001"/>
                    </a:cubicBezTo>
                    <a:close/>
                  </a:path>
                </a:pathLst>
              </a:custGeom>
              <a:grpFill/>
              <a:ln w="12700" cap="flat" cmpd="sng" algn="ctr">
                <a:noFill/>
                <a:prstDash val="solid"/>
              </a:ln>
              <a:effectLst>
                <a:outerShdw blurRad="50800" dist="38100" dir="2700000" algn="tl" rotWithShape="0">
                  <a:prstClr val="black">
                    <a:alpha val="40000"/>
                  </a:prstClr>
                </a:outerShdw>
              </a:effectLst>
              <a:scene3d>
                <a:camera prst="orthographicFront"/>
                <a:lightRig rig="threePt" dir="t"/>
              </a:scene3d>
              <a:sp3d extrusionH="463550">
                <a:bevelT w="0" h="63500"/>
                <a:bevelB w="165100" h="184150"/>
                <a:extrusionClr>
                  <a:srgbClr val="6A93BF"/>
                </a:extrusionClr>
                <a:contourClr>
                  <a:srgbClr val="6A93B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7" name="Group 173"/>
            <p:cNvGrpSpPr>
              <a:grpSpLocks noChangeAspect="1"/>
            </p:cNvGrpSpPr>
            <p:nvPr/>
          </p:nvGrpSpPr>
          <p:grpSpPr>
            <a:xfrm>
              <a:off x="10758608" y="2855972"/>
              <a:ext cx="525869" cy="676850"/>
              <a:chOff x="-2773363" y="1651000"/>
              <a:chExt cx="2692401" cy="3448051"/>
            </a:xfrm>
            <a:solidFill>
              <a:sysClr val="window" lastClr="FFFFFF"/>
            </a:solidFill>
            <a:effectLst>
              <a:reflection blurRad="6350" stA="52000" endA="300" endPos="35000" dir="5400000" sy="-100000" algn="bl" rotWithShape="0"/>
            </a:effectLst>
          </p:grpSpPr>
          <p:sp>
            <p:nvSpPr>
              <p:cNvPr id="50" name="Freeform 19"/>
              <p:cNvSpPr>
                <a:spLocks noEditPoints="1"/>
              </p:cNvSpPr>
              <p:nvPr/>
            </p:nvSpPr>
            <p:spPr bwMode="auto">
              <a:xfrm>
                <a:off x="-1908175" y="1798638"/>
                <a:ext cx="641350" cy="641350"/>
              </a:xfrm>
              <a:custGeom>
                <a:avLst/>
                <a:gdLst>
                  <a:gd name="T0" fmla="*/ 171 w 171"/>
                  <a:gd name="T1" fmla="*/ 79 h 171"/>
                  <a:gd name="T2" fmla="*/ 168 w 171"/>
                  <a:gd name="T3" fmla="*/ 77 h 171"/>
                  <a:gd name="T4" fmla="*/ 152 w 171"/>
                  <a:gd name="T5" fmla="*/ 65 h 171"/>
                  <a:gd name="T6" fmla="*/ 165 w 171"/>
                  <a:gd name="T7" fmla="*/ 54 h 171"/>
                  <a:gd name="T8" fmla="*/ 161 w 171"/>
                  <a:gd name="T9" fmla="*/ 52 h 171"/>
                  <a:gd name="T10" fmla="*/ 142 w 171"/>
                  <a:gd name="T11" fmla="*/ 45 h 171"/>
                  <a:gd name="T12" fmla="*/ 152 w 171"/>
                  <a:gd name="T13" fmla="*/ 32 h 171"/>
                  <a:gd name="T14" fmla="*/ 147 w 171"/>
                  <a:gd name="T15" fmla="*/ 30 h 171"/>
                  <a:gd name="T16" fmla="*/ 127 w 171"/>
                  <a:gd name="T17" fmla="*/ 30 h 171"/>
                  <a:gd name="T18" fmla="*/ 132 w 171"/>
                  <a:gd name="T19" fmla="*/ 15 h 171"/>
                  <a:gd name="T20" fmla="*/ 127 w 171"/>
                  <a:gd name="T21" fmla="*/ 14 h 171"/>
                  <a:gd name="T22" fmla="*/ 108 w 171"/>
                  <a:gd name="T23" fmla="*/ 20 h 171"/>
                  <a:gd name="T24" fmla="*/ 108 w 171"/>
                  <a:gd name="T25" fmla="*/ 5 h 171"/>
                  <a:gd name="T26" fmla="*/ 103 w 171"/>
                  <a:gd name="T27" fmla="*/ 4 h 171"/>
                  <a:gd name="T28" fmla="*/ 86 w 171"/>
                  <a:gd name="T29" fmla="*/ 16 h 171"/>
                  <a:gd name="T30" fmla="*/ 79 w 171"/>
                  <a:gd name="T31" fmla="*/ 0 h 171"/>
                  <a:gd name="T32" fmla="*/ 77 w 171"/>
                  <a:gd name="T33" fmla="*/ 3 h 171"/>
                  <a:gd name="T34" fmla="*/ 65 w 171"/>
                  <a:gd name="T35" fmla="*/ 19 h 171"/>
                  <a:gd name="T36" fmla="*/ 53 w 171"/>
                  <a:gd name="T37" fmla="*/ 6 h 171"/>
                  <a:gd name="T38" fmla="*/ 52 w 171"/>
                  <a:gd name="T39" fmla="*/ 10 h 171"/>
                  <a:gd name="T40" fmla="*/ 45 w 171"/>
                  <a:gd name="T41" fmla="*/ 29 h 171"/>
                  <a:gd name="T42" fmla="*/ 30 w 171"/>
                  <a:gd name="T43" fmla="*/ 20 h 171"/>
                  <a:gd name="T44" fmla="*/ 30 w 171"/>
                  <a:gd name="T45" fmla="*/ 24 h 171"/>
                  <a:gd name="T46" fmla="*/ 30 w 171"/>
                  <a:gd name="T47" fmla="*/ 44 h 171"/>
                  <a:gd name="T48" fmla="*/ 13 w 171"/>
                  <a:gd name="T49" fmla="*/ 40 h 171"/>
                  <a:gd name="T50" fmla="*/ 14 w 171"/>
                  <a:gd name="T51" fmla="*/ 44 h 171"/>
                  <a:gd name="T52" fmla="*/ 20 w 171"/>
                  <a:gd name="T53" fmla="*/ 63 h 171"/>
                  <a:gd name="T54" fmla="*/ 2 w 171"/>
                  <a:gd name="T55" fmla="*/ 65 h 171"/>
                  <a:gd name="T56" fmla="*/ 4 w 171"/>
                  <a:gd name="T57" fmla="*/ 68 h 171"/>
                  <a:gd name="T58" fmla="*/ 16 w 171"/>
                  <a:gd name="T59" fmla="*/ 84 h 171"/>
                  <a:gd name="T60" fmla="*/ 0 w 171"/>
                  <a:gd name="T61" fmla="*/ 91 h 171"/>
                  <a:gd name="T62" fmla="*/ 3 w 171"/>
                  <a:gd name="T63" fmla="*/ 94 h 171"/>
                  <a:gd name="T64" fmla="*/ 19 w 171"/>
                  <a:gd name="T65" fmla="*/ 106 h 171"/>
                  <a:gd name="T66" fmla="*/ 6 w 171"/>
                  <a:gd name="T67" fmla="*/ 116 h 171"/>
                  <a:gd name="T68" fmla="*/ 10 w 171"/>
                  <a:gd name="T69" fmla="*/ 119 h 171"/>
                  <a:gd name="T70" fmla="*/ 29 w 171"/>
                  <a:gd name="T71" fmla="*/ 125 h 171"/>
                  <a:gd name="T72" fmla="*/ 19 w 171"/>
                  <a:gd name="T73" fmla="*/ 139 h 171"/>
                  <a:gd name="T74" fmla="*/ 24 w 171"/>
                  <a:gd name="T75" fmla="*/ 141 h 171"/>
                  <a:gd name="T76" fmla="*/ 44 w 171"/>
                  <a:gd name="T77" fmla="*/ 141 h 171"/>
                  <a:gd name="T78" fmla="*/ 39 w 171"/>
                  <a:gd name="T79" fmla="*/ 156 h 171"/>
                  <a:gd name="T80" fmla="*/ 44 w 171"/>
                  <a:gd name="T81" fmla="*/ 157 h 171"/>
                  <a:gd name="T82" fmla="*/ 63 w 171"/>
                  <a:gd name="T83" fmla="*/ 151 h 171"/>
                  <a:gd name="T84" fmla="*/ 63 w 171"/>
                  <a:gd name="T85" fmla="*/ 166 h 171"/>
                  <a:gd name="T86" fmla="*/ 68 w 171"/>
                  <a:gd name="T87" fmla="*/ 166 h 171"/>
                  <a:gd name="T88" fmla="*/ 85 w 171"/>
                  <a:gd name="T89" fmla="*/ 155 h 171"/>
                  <a:gd name="T90" fmla="*/ 91 w 171"/>
                  <a:gd name="T91" fmla="*/ 171 h 171"/>
                  <a:gd name="T92" fmla="*/ 94 w 171"/>
                  <a:gd name="T93" fmla="*/ 168 h 171"/>
                  <a:gd name="T94" fmla="*/ 96 w 171"/>
                  <a:gd name="T95" fmla="*/ 154 h 171"/>
                  <a:gd name="T96" fmla="*/ 114 w 171"/>
                  <a:gd name="T97" fmla="*/ 163 h 171"/>
                  <a:gd name="T98" fmla="*/ 119 w 171"/>
                  <a:gd name="T99" fmla="*/ 162 h 171"/>
                  <a:gd name="T100" fmla="*/ 117 w 171"/>
                  <a:gd name="T101" fmla="*/ 147 h 171"/>
                  <a:gd name="T102" fmla="*/ 137 w 171"/>
                  <a:gd name="T103" fmla="*/ 150 h 171"/>
                  <a:gd name="T104" fmla="*/ 142 w 171"/>
                  <a:gd name="T105" fmla="*/ 149 h 171"/>
                  <a:gd name="T106" fmla="*/ 135 w 171"/>
                  <a:gd name="T107" fmla="*/ 134 h 171"/>
                  <a:gd name="T108" fmla="*/ 154 w 171"/>
                  <a:gd name="T109" fmla="*/ 131 h 171"/>
                  <a:gd name="T110" fmla="*/ 159 w 171"/>
                  <a:gd name="T111" fmla="*/ 129 h 171"/>
                  <a:gd name="T112" fmla="*/ 147 w 171"/>
                  <a:gd name="T113" fmla="*/ 117 h 171"/>
                  <a:gd name="T114" fmla="*/ 165 w 171"/>
                  <a:gd name="T115" fmla="*/ 108 h 171"/>
                  <a:gd name="T116" fmla="*/ 169 w 171"/>
                  <a:gd name="T117" fmla="*/ 105 h 171"/>
                  <a:gd name="T118" fmla="*/ 154 w 171"/>
                  <a:gd name="T119" fmla="*/ 96 h 171"/>
                  <a:gd name="T120" fmla="*/ 168 w 171"/>
                  <a:gd name="T121" fmla="*/ 82 h 171"/>
                  <a:gd name="T122" fmla="*/ 70 w 171"/>
                  <a:gd name="T123" fmla="*/ 85 h 171"/>
                  <a:gd name="T124" fmla="*/ 101 w 171"/>
                  <a:gd name="T125" fmla="*/ 8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1" h="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1" name="Freeform 20"/>
              <p:cNvSpPr>
                <a:spLocks noEditPoints="1"/>
              </p:cNvSpPr>
              <p:nvPr/>
            </p:nvSpPr>
            <p:spPr bwMode="auto">
              <a:xfrm>
                <a:off x="-1333500" y="1651000"/>
                <a:ext cx="454025" cy="454025"/>
              </a:xfrm>
              <a:custGeom>
                <a:avLst/>
                <a:gdLst>
                  <a:gd name="T0" fmla="*/ 121 w 121"/>
                  <a:gd name="T1" fmla="*/ 56 h 121"/>
                  <a:gd name="T2" fmla="*/ 119 w 121"/>
                  <a:gd name="T3" fmla="*/ 54 h 121"/>
                  <a:gd name="T4" fmla="*/ 108 w 121"/>
                  <a:gd name="T5" fmla="*/ 46 h 121"/>
                  <a:gd name="T6" fmla="*/ 117 w 121"/>
                  <a:gd name="T7" fmla="*/ 38 h 121"/>
                  <a:gd name="T8" fmla="*/ 115 w 121"/>
                  <a:gd name="T9" fmla="*/ 37 h 121"/>
                  <a:gd name="T10" fmla="*/ 101 w 121"/>
                  <a:gd name="T11" fmla="*/ 32 h 121"/>
                  <a:gd name="T12" fmla="*/ 108 w 121"/>
                  <a:gd name="T13" fmla="*/ 23 h 121"/>
                  <a:gd name="T14" fmla="*/ 105 w 121"/>
                  <a:gd name="T15" fmla="*/ 21 h 121"/>
                  <a:gd name="T16" fmla="*/ 90 w 121"/>
                  <a:gd name="T17" fmla="*/ 21 h 121"/>
                  <a:gd name="T18" fmla="*/ 94 w 121"/>
                  <a:gd name="T19" fmla="*/ 11 h 121"/>
                  <a:gd name="T20" fmla="*/ 90 w 121"/>
                  <a:gd name="T21" fmla="*/ 10 h 121"/>
                  <a:gd name="T22" fmla="*/ 77 w 121"/>
                  <a:gd name="T23" fmla="*/ 14 h 121"/>
                  <a:gd name="T24" fmla="*/ 77 w 121"/>
                  <a:gd name="T25" fmla="*/ 3 h 121"/>
                  <a:gd name="T26" fmla="*/ 73 w 121"/>
                  <a:gd name="T27" fmla="*/ 3 h 121"/>
                  <a:gd name="T28" fmla="*/ 61 w 121"/>
                  <a:gd name="T29" fmla="*/ 11 h 121"/>
                  <a:gd name="T30" fmla="*/ 56 w 121"/>
                  <a:gd name="T31" fmla="*/ 0 h 121"/>
                  <a:gd name="T32" fmla="*/ 55 w 121"/>
                  <a:gd name="T33" fmla="*/ 2 h 121"/>
                  <a:gd name="T34" fmla="*/ 46 w 121"/>
                  <a:gd name="T35" fmla="*/ 13 h 121"/>
                  <a:gd name="T36" fmla="*/ 38 w 121"/>
                  <a:gd name="T37" fmla="*/ 4 h 121"/>
                  <a:gd name="T38" fmla="*/ 37 w 121"/>
                  <a:gd name="T39" fmla="*/ 7 h 121"/>
                  <a:gd name="T40" fmla="*/ 32 w 121"/>
                  <a:gd name="T41" fmla="*/ 20 h 121"/>
                  <a:gd name="T42" fmla="*/ 22 w 121"/>
                  <a:gd name="T43" fmla="*/ 14 h 121"/>
                  <a:gd name="T44" fmla="*/ 21 w 121"/>
                  <a:gd name="T45" fmla="*/ 17 h 121"/>
                  <a:gd name="T46" fmla="*/ 21 w 121"/>
                  <a:gd name="T47" fmla="*/ 31 h 121"/>
                  <a:gd name="T48" fmla="*/ 9 w 121"/>
                  <a:gd name="T49" fmla="*/ 28 h 121"/>
                  <a:gd name="T50" fmla="*/ 10 w 121"/>
                  <a:gd name="T51" fmla="*/ 31 h 121"/>
                  <a:gd name="T52" fmla="*/ 14 w 121"/>
                  <a:gd name="T53" fmla="*/ 45 h 121"/>
                  <a:gd name="T54" fmla="*/ 2 w 121"/>
                  <a:gd name="T55" fmla="*/ 46 h 121"/>
                  <a:gd name="T56" fmla="*/ 3 w 121"/>
                  <a:gd name="T57" fmla="*/ 48 h 121"/>
                  <a:gd name="T58" fmla="*/ 11 w 121"/>
                  <a:gd name="T59" fmla="*/ 60 h 121"/>
                  <a:gd name="T60" fmla="*/ 0 w 121"/>
                  <a:gd name="T61" fmla="*/ 65 h 121"/>
                  <a:gd name="T62" fmla="*/ 2 w 121"/>
                  <a:gd name="T63" fmla="*/ 67 h 121"/>
                  <a:gd name="T64" fmla="*/ 14 w 121"/>
                  <a:gd name="T65" fmla="*/ 75 h 121"/>
                  <a:gd name="T66" fmla="*/ 4 w 121"/>
                  <a:gd name="T67" fmla="*/ 83 h 121"/>
                  <a:gd name="T68" fmla="*/ 7 w 121"/>
                  <a:gd name="T69" fmla="*/ 84 h 121"/>
                  <a:gd name="T70" fmla="*/ 20 w 121"/>
                  <a:gd name="T71" fmla="*/ 89 h 121"/>
                  <a:gd name="T72" fmla="*/ 14 w 121"/>
                  <a:gd name="T73" fmla="*/ 98 h 121"/>
                  <a:gd name="T74" fmla="*/ 17 w 121"/>
                  <a:gd name="T75" fmla="*/ 100 h 121"/>
                  <a:gd name="T76" fmla="*/ 31 w 121"/>
                  <a:gd name="T77" fmla="*/ 100 h 121"/>
                  <a:gd name="T78" fmla="*/ 28 w 121"/>
                  <a:gd name="T79" fmla="*/ 110 h 121"/>
                  <a:gd name="T80" fmla="*/ 31 w 121"/>
                  <a:gd name="T81" fmla="*/ 112 h 121"/>
                  <a:gd name="T82" fmla="*/ 45 w 121"/>
                  <a:gd name="T83" fmla="*/ 107 h 121"/>
                  <a:gd name="T84" fmla="*/ 45 w 121"/>
                  <a:gd name="T85" fmla="*/ 118 h 121"/>
                  <a:gd name="T86" fmla="*/ 49 w 121"/>
                  <a:gd name="T87" fmla="*/ 118 h 121"/>
                  <a:gd name="T88" fmla="*/ 60 w 121"/>
                  <a:gd name="T89" fmla="*/ 110 h 121"/>
                  <a:gd name="T90" fmla="*/ 65 w 121"/>
                  <a:gd name="T91" fmla="*/ 121 h 121"/>
                  <a:gd name="T92" fmla="*/ 67 w 121"/>
                  <a:gd name="T93" fmla="*/ 119 h 121"/>
                  <a:gd name="T94" fmla="*/ 68 w 121"/>
                  <a:gd name="T95" fmla="*/ 109 h 121"/>
                  <a:gd name="T96" fmla="*/ 81 w 121"/>
                  <a:gd name="T97" fmla="*/ 116 h 121"/>
                  <a:gd name="T98" fmla="*/ 85 w 121"/>
                  <a:gd name="T99" fmla="*/ 115 h 121"/>
                  <a:gd name="T100" fmla="*/ 83 w 121"/>
                  <a:gd name="T101" fmla="*/ 104 h 121"/>
                  <a:gd name="T102" fmla="*/ 97 w 121"/>
                  <a:gd name="T103" fmla="*/ 107 h 121"/>
                  <a:gd name="T104" fmla="*/ 101 w 121"/>
                  <a:gd name="T105" fmla="*/ 106 h 121"/>
                  <a:gd name="T106" fmla="*/ 96 w 121"/>
                  <a:gd name="T107" fmla="*/ 95 h 121"/>
                  <a:gd name="T108" fmla="*/ 110 w 121"/>
                  <a:gd name="T109" fmla="*/ 93 h 121"/>
                  <a:gd name="T110" fmla="*/ 113 w 121"/>
                  <a:gd name="T111" fmla="*/ 92 h 121"/>
                  <a:gd name="T112" fmla="*/ 105 w 121"/>
                  <a:gd name="T113" fmla="*/ 83 h 121"/>
                  <a:gd name="T114" fmla="*/ 117 w 121"/>
                  <a:gd name="T115" fmla="*/ 77 h 121"/>
                  <a:gd name="T116" fmla="*/ 120 w 121"/>
                  <a:gd name="T117" fmla="*/ 75 h 121"/>
                  <a:gd name="T118" fmla="*/ 109 w 121"/>
                  <a:gd name="T119" fmla="*/ 68 h 121"/>
                  <a:gd name="T120" fmla="*/ 120 w 121"/>
                  <a:gd name="T121" fmla="*/ 58 h 121"/>
                  <a:gd name="T122" fmla="*/ 50 w 121"/>
                  <a:gd name="T123" fmla="*/ 61 h 121"/>
                  <a:gd name="T124" fmla="*/ 72 w 121"/>
                  <a:gd name="T125"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121">
                    <a:moveTo>
                      <a:pt x="120" y="58"/>
                    </a:moveTo>
                    <a:cubicBezTo>
                      <a:pt x="121" y="58"/>
                      <a:pt x="121" y="57"/>
                      <a:pt x="121" y="56"/>
                    </a:cubicBezTo>
                    <a:cubicBezTo>
                      <a:pt x="121" y="56"/>
                      <a:pt x="121" y="56"/>
                      <a:pt x="121" y="56"/>
                    </a:cubicBezTo>
                    <a:cubicBezTo>
                      <a:pt x="121" y="55"/>
                      <a:pt x="120" y="54"/>
                      <a:pt x="119" y="54"/>
                    </a:cubicBezTo>
                    <a:cubicBezTo>
                      <a:pt x="110" y="53"/>
                      <a:pt x="110" y="53"/>
                      <a:pt x="110" y="53"/>
                    </a:cubicBezTo>
                    <a:cubicBezTo>
                      <a:pt x="109" y="50"/>
                      <a:pt x="109" y="48"/>
                      <a:pt x="108" y="46"/>
                    </a:cubicBezTo>
                    <a:cubicBezTo>
                      <a:pt x="116" y="40"/>
                      <a:pt x="116" y="40"/>
                      <a:pt x="116" y="40"/>
                    </a:cubicBezTo>
                    <a:cubicBezTo>
                      <a:pt x="117" y="40"/>
                      <a:pt x="117" y="39"/>
                      <a:pt x="117" y="38"/>
                    </a:cubicBezTo>
                    <a:cubicBezTo>
                      <a:pt x="117" y="38"/>
                      <a:pt x="117" y="38"/>
                      <a:pt x="117" y="38"/>
                    </a:cubicBezTo>
                    <a:cubicBezTo>
                      <a:pt x="117" y="37"/>
                      <a:pt x="116" y="36"/>
                      <a:pt x="115" y="37"/>
                    </a:cubicBezTo>
                    <a:cubicBezTo>
                      <a:pt x="105" y="38"/>
                      <a:pt x="105" y="38"/>
                      <a:pt x="105" y="38"/>
                    </a:cubicBezTo>
                    <a:cubicBezTo>
                      <a:pt x="104" y="36"/>
                      <a:pt x="102" y="34"/>
                      <a:pt x="101" y="32"/>
                    </a:cubicBezTo>
                    <a:cubicBezTo>
                      <a:pt x="107" y="24"/>
                      <a:pt x="107" y="24"/>
                      <a:pt x="107" y="24"/>
                    </a:cubicBezTo>
                    <a:cubicBezTo>
                      <a:pt x="108" y="24"/>
                      <a:pt x="108" y="23"/>
                      <a:pt x="108" y="23"/>
                    </a:cubicBezTo>
                    <a:cubicBezTo>
                      <a:pt x="108" y="22"/>
                      <a:pt x="108" y="22"/>
                      <a:pt x="107" y="21"/>
                    </a:cubicBezTo>
                    <a:cubicBezTo>
                      <a:pt x="107" y="21"/>
                      <a:pt x="105" y="20"/>
                      <a:pt x="105" y="21"/>
                    </a:cubicBezTo>
                    <a:cubicBezTo>
                      <a:pt x="96" y="26"/>
                      <a:pt x="96" y="26"/>
                      <a:pt x="96" y="26"/>
                    </a:cubicBezTo>
                    <a:cubicBezTo>
                      <a:pt x="94" y="24"/>
                      <a:pt x="92" y="22"/>
                      <a:pt x="90" y="21"/>
                    </a:cubicBezTo>
                    <a:cubicBezTo>
                      <a:pt x="94" y="12"/>
                      <a:pt x="94" y="12"/>
                      <a:pt x="94" y="12"/>
                    </a:cubicBezTo>
                    <a:cubicBezTo>
                      <a:pt x="94" y="11"/>
                      <a:pt x="94" y="11"/>
                      <a:pt x="94" y="11"/>
                    </a:cubicBezTo>
                    <a:cubicBezTo>
                      <a:pt x="94" y="10"/>
                      <a:pt x="94" y="9"/>
                      <a:pt x="93" y="9"/>
                    </a:cubicBezTo>
                    <a:cubicBezTo>
                      <a:pt x="92" y="8"/>
                      <a:pt x="91" y="9"/>
                      <a:pt x="90" y="10"/>
                    </a:cubicBezTo>
                    <a:cubicBezTo>
                      <a:pt x="83" y="17"/>
                      <a:pt x="83" y="17"/>
                      <a:pt x="83" y="17"/>
                    </a:cubicBezTo>
                    <a:cubicBezTo>
                      <a:pt x="81" y="15"/>
                      <a:pt x="79" y="15"/>
                      <a:pt x="77" y="14"/>
                    </a:cubicBezTo>
                    <a:cubicBezTo>
                      <a:pt x="77" y="4"/>
                      <a:pt x="77" y="4"/>
                      <a:pt x="77" y="4"/>
                    </a:cubicBezTo>
                    <a:cubicBezTo>
                      <a:pt x="77" y="4"/>
                      <a:pt x="77" y="4"/>
                      <a:pt x="77" y="3"/>
                    </a:cubicBezTo>
                    <a:cubicBezTo>
                      <a:pt x="77" y="2"/>
                      <a:pt x="76" y="2"/>
                      <a:pt x="75" y="1"/>
                    </a:cubicBezTo>
                    <a:cubicBezTo>
                      <a:pt x="74" y="1"/>
                      <a:pt x="73" y="2"/>
                      <a:pt x="73" y="3"/>
                    </a:cubicBezTo>
                    <a:cubicBezTo>
                      <a:pt x="69" y="12"/>
                      <a:pt x="69" y="12"/>
                      <a:pt x="69" y="12"/>
                    </a:cubicBezTo>
                    <a:cubicBezTo>
                      <a:pt x="66" y="11"/>
                      <a:pt x="64" y="11"/>
                      <a:pt x="61" y="11"/>
                    </a:cubicBezTo>
                    <a:cubicBezTo>
                      <a:pt x="59" y="2"/>
                      <a:pt x="59" y="2"/>
                      <a:pt x="59" y="2"/>
                    </a:cubicBezTo>
                    <a:cubicBezTo>
                      <a:pt x="58" y="1"/>
                      <a:pt x="58" y="0"/>
                      <a:pt x="56" y="0"/>
                    </a:cubicBezTo>
                    <a:cubicBezTo>
                      <a:pt x="55" y="0"/>
                      <a:pt x="55" y="1"/>
                      <a:pt x="55" y="2"/>
                    </a:cubicBezTo>
                    <a:cubicBezTo>
                      <a:pt x="55" y="2"/>
                      <a:pt x="55" y="2"/>
                      <a:pt x="55" y="2"/>
                    </a:cubicBezTo>
                    <a:cubicBezTo>
                      <a:pt x="53" y="12"/>
                      <a:pt x="53" y="12"/>
                      <a:pt x="53" y="12"/>
                    </a:cubicBezTo>
                    <a:cubicBezTo>
                      <a:pt x="51" y="12"/>
                      <a:pt x="48" y="13"/>
                      <a:pt x="46" y="13"/>
                    </a:cubicBezTo>
                    <a:cubicBezTo>
                      <a:pt x="40" y="5"/>
                      <a:pt x="40" y="5"/>
                      <a:pt x="40" y="5"/>
                    </a:cubicBezTo>
                    <a:cubicBezTo>
                      <a:pt x="40" y="4"/>
                      <a:pt x="39" y="4"/>
                      <a:pt x="38" y="4"/>
                    </a:cubicBezTo>
                    <a:cubicBezTo>
                      <a:pt x="37" y="4"/>
                      <a:pt x="37" y="5"/>
                      <a:pt x="37" y="6"/>
                    </a:cubicBezTo>
                    <a:cubicBezTo>
                      <a:pt x="37" y="6"/>
                      <a:pt x="37" y="6"/>
                      <a:pt x="37" y="7"/>
                    </a:cubicBezTo>
                    <a:cubicBezTo>
                      <a:pt x="38" y="17"/>
                      <a:pt x="38" y="17"/>
                      <a:pt x="38" y="17"/>
                    </a:cubicBezTo>
                    <a:cubicBezTo>
                      <a:pt x="36" y="18"/>
                      <a:pt x="34" y="19"/>
                      <a:pt x="32" y="20"/>
                    </a:cubicBezTo>
                    <a:cubicBezTo>
                      <a:pt x="24" y="14"/>
                      <a:pt x="24" y="14"/>
                      <a:pt x="24" y="14"/>
                    </a:cubicBezTo>
                    <a:cubicBezTo>
                      <a:pt x="24" y="13"/>
                      <a:pt x="22" y="13"/>
                      <a:pt x="22" y="14"/>
                    </a:cubicBezTo>
                    <a:cubicBezTo>
                      <a:pt x="21" y="14"/>
                      <a:pt x="21" y="15"/>
                      <a:pt x="21" y="15"/>
                    </a:cubicBezTo>
                    <a:cubicBezTo>
                      <a:pt x="21" y="16"/>
                      <a:pt x="21" y="16"/>
                      <a:pt x="21" y="17"/>
                    </a:cubicBezTo>
                    <a:cubicBezTo>
                      <a:pt x="26" y="26"/>
                      <a:pt x="26" y="26"/>
                      <a:pt x="26" y="26"/>
                    </a:cubicBezTo>
                    <a:cubicBezTo>
                      <a:pt x="24" y="27"/>
                      <a:pt x="23" y="29"/>
                      <a:pt x="21" y="31"/>
                    </a:cubicBezTo>
                    <a:cubicBezTo>
                      <a:pt x="12" y="28"/>
                      <a:pt x="12" y="28"/>
                      <a:pt x="12" y="28"/>
                    </a:cubicBezTo>
                    <a:cubicBezTo>
                      <a:pt x="11" y="27"/>
                      <a:pt x="10" y="27"/>
                      <a:pt x="9" y="28"/>
                    </a:cubicBezTo>
                    <a:cubicBezTo>
                      <a:pt x="9" y="29"/>
                      <a:pt x="9" y="29"/>
                      <a:pt x="9" y="29"/>
                    </a:cubicBezTo>
                    <a:cubicBezTo>
                      <a:pt x="9" y="30"/>
                      <a:pt x="9" y="31"/>
                      <a:pt x="10" y="31"/>
                    </a:cubicBezTo>
                    <a:cubicBezTo>
                      <a:pt x="17" y="38"/>
                      <a:pt x="17" y="38"/>
                      <a:pt x="17" y="38"/>
                    </a:cubicBezTo>
                    <a:cubicBezTo>
                      <a:pt x="16" y="40"/>
                      <a:pt x="15" y="42"/>
                      <a:pt x="14" y="45"/>
                    </a:cubicBezTo>
                    <a:cubicBezTo>
                      <a:pt x="4" y="44"/>
                      <a:pt x="4" y="44"/>
                      <a:pt x="4" y="44"/>
                    </a:cubicBezTo>
                    <a:cubicBezTo>
                      <a:pt x="3" y="44"/>
                      <a:pt x="2" y="45"/>
                      <a:pt x="2" y="46"/>
                    </a:cubicBezTo>
                    <a:cubicBezTo>
                      <a:pt x="2" y="46"/>
                      <a:pt x="2" y="46"/>
                      <a:pt x="2" y="46"/>
                    </a:cubicBezTo>
                    <a:cubicBezTo>
                      <a:pt x="2" y="47"/>
                      <a:pt x="2" y="48"/>
                      <a:pt x="3" y="48"/>
                    </a:cubicBezTo>
                    <a:cubicBezTo>
                      <a:pt x="12" y="53"/>
                      <a:pt x="12" y="53"/>
                      <a:pt x="12" y="53"/>
                    </a:cubicBezTo>
                    <a:cubicBezTo>
                      <a:pt x="12" y="55"/>
                      <a:pt x="11" y="57"/>
                      <a:pt x="11" y="60"/>
                    </a:cubicBezTo>
                    <a:cubicBezTo>
                      <a:pt x="2" y="63"/>
                      <a:pt x="2" y="63"/>
                      <a:pt x="2" y="63"/>
                    </a:cubicBezTo>
                    <a:cubicBezTo>
                      <a:pt x="1" y="63"/>
                      <a:pt x="0" y="64"/>
                      <a:pt x="0" y="65"/>
                    </a:cubicBezTo>
                    <a:cubicBezTo>
                      <a:pt x="0" y="65"/>
                      <a:pt x="0" y="65"/>
                      <a:pt x="0" y="65"/>
                    </a:cubicBezTo>
                    <a:cubicBezTo>
                      <a:pt x="0" y="66"/>
                      <a:pt x="1" y="67"/>
                      <a:pt x="2" y="67"/>
                    </a:cubicBezTo>
                    <a:cubicBezTo>
                      <a:pt x="12" y="68"/>
                      <a:pt x="12" y="68"/>
                      <a:pt x="12" y="68"/>
                    </a:cubicBezTo>
                    <a:cubicBezTo>
                      <a:pt x="12" y="71"/>
                      <a:pt x="13" y="73"/>
                      <a:pt x="14" y="75"/>
                    </a:cubicBezTo>
                    <a:cubicBezTo>
                      <a:pt x="5" y="81"/>
                      <a:pt x="5" y="81"/>
                      <a:pt x="5" y="81"/>
                    </a:cubicBezTo>
                    <a:cubicBezTo>
                      <a:pt x="5" y="81"/>
                      <a:pt x="4" y="82"/>
                      <a:pt x="4" y="83"/>
                    </a:cubicBezTo>
                    <a:cubicBezTo>
                      <a:pt x="4" y="83"/>
                      <a:pt x="4" y="83"/>
                      <a:pt x="4" y="83"/>
                    </a:cubicBezTo>
                    <a:cubicBezTo>
                      <a:pt x="5" y="84"/>
                      <a:pt x="6" y="85"/>
                      <a:pt x="7" y="84"/>
                    </a:cubicBezTo>
                    <a:cubicBezTo>
                      <a:pt x="17" y="83"/>
                      <a:pt x="17" y="83"/>
                      <a:pt x="17" y="83"/>
                    </a:cubicBezTo>
                    <a:cubicBezTo>
                      <a:pt x="18" y="85"/>
                      <a:pt x="19" y="87"/>
                      <a:pt x="20" y="89"/>
                    </a:cubicBezTo>
                    <a:cubicBezTo>
                      <a:pt x="14" y="97"/>
                      <a:pt x="14" y="97"/>
                      <a:pt x="14" y="97"/>
                    </a:cubicBezTo>
                    <a:cubicBezTo>
                      <a:pt x="14" y="97"/>
                      <a:pt x="14" y="98"/>
                      <a:pt x="14" y="98"/>
                    </a:cubicBezTo>
                    <a:cubicBezTo>
                      <a:pt x="14" y="99"/>
                      <a:pt x="14" y="99"/>
                      <a:pt x="14" y="100"/>
                    </a:cubicBezTo>
                    <a:cubicBezTo>
                      <a:pt x="15" y="100"/>
                      <a:pt x="16" y="101"/>
                      <a:pt x="17" y="100"/>
                    </a:cubicBezTo>
                    <a:cubicBezTo>
                      <a:pt x="26" y="95"/>
                      <a:pt x="26" y="95"/>
                      <a:pt x="26" y="95"/>
                    </a:cubicBezTo>
                    <a:cubicBezTo>
                      <a:pt x="28" y="97"/>
                      <a:pt x="29" y="99"/>
                      <a:pt x="31" y="100"/>
                    </a:cubicBezTo>
                    <a:cubicBezTo>
                      <a:pt x="28" y="109"/>
                      <a:pt x="28" y="109"/>
                      <a:pt x="28" y="109"/>
                    </a:cubicBezTo>
                    <a:cubicBezTo>
                      <a:pt x="28" y="110"/>
                      <a:pt x="28" y="110"/>
                      <a:pt x="28" y="110"/>
                    </a:cubicBezTo>
                    <a:cubicBezTo>
                      <a:pt x="28" y="111"/>
                      <a:pt x="28" y="112"/>
                      <a:pt x="29" y="112"/>
                    </a:cubicBezTo>
                    <a:cubicBezTo>
                      <a:pt x="30" y="113"/>
                      <a:pt x="31" y="112"/>
                      <a:pt x="31" y="112"/>
                    </a:cubicBezTo>
                    <a:cubicBezTo>
                      <a:pt x="38" y="104"/>
                      <a:pt x="38" y="104"/>
                      <a:pt x="38" y="104"/>
                    </a:cubicBezTo>
                    <a:cubicBezTo>
                      <a:pt x="40" y="106"/>
                      <a:pt x="43" y="106"/>
                      <a:pt x="45" y="107"/>
                    </a:cubicBezTo>
                    <a:cubicBezTo>
                      <a:pt x="45" y="117"/>
                      <a:pt x="45" y="117"/>
                      <a:pt x="45" y="117"/>
                    </a:cubicBezTo>
                    <a:cubicBezTo>
                      <a:pt x="45" y="117"/>
                      <a:pt x="45" y="117"/>
                      <a:pt x="45" y="118"/>
                    </a:cubicBezTo>
                    <a:cubicBezTo>
                      <a:pt x="45" y="119"/>
                      <a:pt x="45" y="119"/>
                      <a:pt x="46" y="120"/>
                    </a:cubicBezTo>
                    <a:cubicBezTo>
                      <a:pt x="47" y="120"/>
                      <a:pt x="48" y="119"/>
                      <a:pt x="49" y="118"/>
                    </a:cubicBezTo>
                    <a:cubicBezTo>
                      <a:pt x="53" y="109"/>
                      <a:pt x="53" y="109"/>
                      <a:pt x="53" y="109"/>
                    </a:cubicBezTo>
                    <a:cubicBezTo>
                      <a:pt x="55" y="110"/>
                      <a:pt x="58" y="110"/>
                      <a:pt x="60" y="110"/>
                    </a:cubicBezTo>
                    <a:cubicBezTo>
                      <a:pt x="63" y="119"/>
                      <a:pt x="63" y="119"/>
                      <a:pt x="63" y="119"/>
                    </a:cubicBezTo>
                    <a:cubicBezTo>
                      <a:pt x="63" y="120"/>
                      <a:pt x="64" y="121"/>
                      <a:pt x="65" y="121"/>
                    </a:cubicBezTo>
                    <a:cubicBezTo>
                      <a:pt x="65" y="121"/>
                      <a:pt x="65" y="121"/>
                      <a:pt x="65" y="121"/>
                    </a:cubicBezTo>
                    <a:cubicBezTo>
                      <a:pt x="66" y="121"/>
                      <a:pt x="67" y="120"/>
                      <a:pt x="67" y="119"/>
                    </a:cubicBezTo>
                    <a:cubicBezTo>
                      <a:pt x="67" y="119"/>
                      <a:pt x="67" y="119"/>
                      <a:pt x="67" y="119"/>
                    </a:cubicBezTo>
                    <a:cubicBezTo>
                      <a:pt x="68" y="109"/>
                      <a:pt x="68" y="109"/>
                      <a:pt x="68" y="109"/>
                    </a:cubicBezTo>
                    <a:cubicBezTo>
                      <a:pt x="71" y="109"/>
                      <a:pt x="73" y="108"/>
                      <a:pt x="75" y="108"/>
                    </a:cubicBezTo>
                    <a:cubicBezTo>
                      <a:pt x="81" y="116"/>
                      <a:pt x="81" y="116"/>
                      <a:pt x="81" y="116"/>
                    </a:cubicBezTo>
                    <a:cubicBezTo>
                      <a:pt x="82" y="117"/>
                      <a:pt x="83" y="117"/>
                      <a:pt x="84" y="117"/>
                    </a:cubicBezTo>
                    <a:cubicBezTo>
                      <a:pt x="84" y="117"/>
                      <a:pt x="85" y="116"/>
                      <a:pt x="85" y="115"/>
                    </a:cubicBezTo>
                    <a:cubicBezTo>
                      <a:pt x="85" y="115"/>
                      <a:pt x="85" y="115"/>
                      <a:pt x="85" y="114"/>
                    </a:cubicBezTo>
                    <a:cubicBezTo>
                      <a:pt x="83" y="104"/>
                      <a:pt x="83" y="104"/>
                      <a:pt x="83" y="104"/>
                    </a:cubicBezTo>
                    <a:cubicBezTo>
                      <a:pt x="85" y="103"/>
                      <a:pt x="87" y="102"/>
                      <a:pt x="89" y="101"/>
                    </a:cubicBezTo>
                    <a:cubicBezTo>
                      <a:pt x="97" y="107"/>
                      <a:pt x="97" y="107"/>
                      <a:pt x="97" y="107"/>
                    </a:cubicBezTo>
                    <a:cubicBezTo>
                      <a:pt x="98" y="108"/>
                      <a:pt x="99" y="108"/>
                      <a:pt x="100" y="107"/>
                    </a:cubicBezTo>
                    <a:cubicBezTo>
                      <a:pt x="100" y="107"/>
                      <a:pt x="101" y="106"/>
                      <a:pt x="101" y="106"/>
                    </a:cubicBezTo>
                    <a:cubicBezTo>
                      <a:pt x="101" y="105"/>
                      <a:pt x="100" y="105"/>
                      <a:pt x="100" y="104"/>
                    </a:cubicBezTo>
                    <a:cubicBezTo>
                      <a:pt x="96" y="95"/>
                      <a:pt x="96" y="95"/>
                      <a:pt x="96" y="95"/>
                    </a:cubicBezTo>
                    <a:cubicBezTo>
                      <a:pt x="97" y="94"/>
                      <a:pt x="99" y="92"/>
                      <a:pt x="100" y="90"/>
                    </a:cubicBezTo>
                    <a:cubicBezTo>
                      <a:pt x="110" y="93"/>
                      <a:pt x="110" y="93"/>
                      <a:pt x="110" y="93"/>
                    </a:cubicBezTo>
                    <a:cubicBezTo>
                      <a:pt x="111" y="94"/>
                      <a:pt x="112" y="94"/>
                      <a:pt x="112" y="93"/>
                    </a:cubicBezTo>
                    <a:cubicBezTo>
                      <a:pt x="113" y="92"/>
                      <a:pt x="113" y="92"/>
                      <a:pt x="113" y="92"/>
                    </a:cubicBezTo>
                    <a:cubicBezTo>
                      <a:pt x="113" y="91"/>
                      <a:pt x="112" y="90"/>
                      <a:pt x="112" y="90"/>
                    </a:cubicBezTo>
                    <a:cubicBezTo>
                      <a:pt x="105" y="83"/>
                      <a:pt x="105" y="83"/>
                      <a:pt x="105" y="83"/>
                    </a:cubicBezTo>
                    <a:cubicBezTo>
                      <a:pt x="106" y="81"/>
                      <a:pt x="107" y="79"/>
                      <a:pt x="107" y="76"/>
                    </a:cubicBezTo>
                    <a:cubicBezTo>
                      <a:pt x="117" y="77"/>
                      <a:pt x="117" y="77"/>
                      <a:pt x="117" y="77"/>
                    </a:cubicBezTo>
                    <a:cubicBezTo>
                      <a:pt x="118" y="77"/>
                      <a:pt x="120" y="76"/>
                      <a:pt x="120" y="75"/>
                    </a:cubicBezTo>
                    <a:cubicBezTo>
                      <a:pt x="120" y="75"/>
                      <a:pt x="120" y="75"/>
                      <a:pt x="120" y="75"/>
                    </a:cubicBezTo>
                    <a:cubicBezTo>
                      <a:pt x="120" y="74"/>
                      <a:pt x="119" y="73"/>
                      <a:pt x="118" y="73"/>
                    </a:cubicBezTo>
                    <a:cubicBezTo>
                      <a:pt x="109" y="68"/>
                      <a:pt x="109" y="68"/>
                      <a:pt x="109" y="68"/>
                    </a:cubicBezTo>
                    <a:cubicBezTo>
                      <a:pt x="110" y="66"/>
                      <a:pt x="110" y="64"/>
                      <a:pt x="110" y="61"/>
                    </a:cubicBezTo>
                    <a:lnTo>
                      <a:pt x="120" y="58"/>
                    </a:lnTo>
                    <a:close/>
                    <a:moveTo>
                      <a:pt x="61" y="72"/>
                    </a:moveTo>
                    <a:cubicBezTo>
                      <a:pt x="55" y="72"/>
                      <a:pt x="50" y="67"/>
                      <a:pt x="50" y="61"/>
                    </a:cubicBezTo>
                    <a:cubicBezTo>
                      <a:pt x="50" y="54"/>
                      <a:pt x="55" y="49"/>
                      <a:pt x="61" y="49"/>
                    </a:cubicBezTo>
                    <a:cubicBezTo>
                      <a:pt x="67" y="49"/>
                      <a:pt x="72" y="54"/>
                      <a:pt x="72" y="61"/>
                    </a:cubicBezTo>
                    <a:cubicBezTo>
                      <a:pt x="72" y="67"/>
                      <a:pt x="67" y="72"/>
                      <a:pt x="61" y="7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2" name="Oval 21"/>
              <p:cNvSpPr>
                <a:spLocks noChangeArrowheads="1"/>
              </p:cNvSpPr>
              <p:nvPr/>
            </p:nvSpPr>
            <p:spPr bwMode="auto">
              <a:xfrm>
                <a:off x="-1055688" y="2462213"/>
                <a:ext cx="171450" cy="1714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3" name="Oval 22"/>
              <p:cNvSpPr>
                <a:spLocks noChangeArrowheads="1"/>
              </p:cNvSpPr>
              <p:nvPr/>
            </p:nvSpPr>
            <p:spPr bwMode="auto">
              <a:xfrm>
                <a:off x="-1776413" y="2792413"/>
                <a:ext cx="115888" cy="11906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4" name="Freeform 23"/>
              <p:cNvSpPr>
                <a:spLocks noEditPoints="1"/>
              </p:cNvSpPr>
              <p:nvPr/>
            </p:nvSpPr>
            <p:spPr bwMode="auto">
              <a:xfrm>
                <a:off x="-2773363" y="2439988"/>
                <a:ext cx="2692401" cy="2659063"/>
              </a:xfrm>
              <a:custGeom>
                <a:avLst/>
                <a:gdLst>
                  <a:gd name="T0" fmla="*/ 605 w 718"/>
                  <a:gd name="T1" fmla="*/ 20 h 709"/>
                  <a:gd name="T2" fmla="*/ 602 w 718"/>
                  <a:gd name="T3" fmla="*/ 58 h 709"/>
                  <a:gd name="T4" fmla="*/ 587 w 718"/>
                  <a:gd name="T5" fmla="*/ 93 h 709"/>
                  <a:gd name="T6" fmla="*/ 563 w 718"/>
                  <a:gd name="T7" fmla="*/ 121 h 709"/>
                  <a:gd name="T8" fmla="*/ 530 w 718"/>
                  <a:gd name="T9" fmla="*/ 141 h 709"/>
                  <a:gd name="T10" fmla="*/ 493 w 718"/>
                  <a:gd name="T11" fmla="*/ 149 h 709"/>
                  <a:gd name="T12" fmla="*/ 456 w 718"/>
                  <a:gd name="T13" fmla="*/ 147 h 709"/>
                  <a:gd name="T14" fmla="*/ 420 w 718"/>
                  <a:gd name="T15" fmla="*/ 134 h 709"/>
                  <a:gd name="T16" fmla="*/ 391 w 718"/>
                  <a:gd name="T17" fmla="*/ 110 h 709"/>
                  <a:gd name="T18" fmla="*/ 371 w 718"/>
                  <a:gd name="T19" fmla="*/ 78 h 709"/>
                  <a:gd name="T20" fmla="*/ 361 w 718"/>
                  <a:gd name="T21" fmla="*/ 42 h 709"/>
                  <a:gd name="T22" fmla="*/ 363 w 718"/>
                  <a:gd name="T23" fmla="*/ 4 h 709"/>
                  <a:gd name="T24" fmla="*/ 68 w 718"/>
                  <a:gd name="T25" fmla="*/ 221 h 709"/>
                  <a:gd name="T26" fmla="*/ 162 w 718"/>
                  <a:gd name="T27" fmla="*/ 514 h 709"/>
                  <a:gd name="T28" fmla="*/ 334 w 718"/>
                  <a:gd name="T29" fmla="*/ 176 h 709"/>
                  <a:gd name="T30" fmla="*/ 311 w 718"/>
                  <a:gd name="T31" fmla="*/ 189 h 709"/>
                  <a:gd name="T32" fmla="*/ 288 w 718"/>
                  <a:gd name="T33" fmla="*/ 197 h 709"/>
                  <a:gd name="T34" fmla="*/ 258 w 718"/>
                  <a:gd name="T35" fmla="*/ 192 h 709"/>
                  <a:gd name="T36" fmla="*/ 234 w 718"/>
                  <a:gd name="T37" fmla="*/ 181 h 709"/>
                  <a:gd name="T38" fmla="*/ 214 w 718"/>
                  <a:gd name="T39" fmla="*/ 164 h 709"/>
                  <a:gd name="T40" fmla="*/ 201 w 718"/>
                  <a:gd name="T41" fmla="*/ 141 h 709"/>
                  <a:gd name="T42" fmla="*/ 195 w 718"/>
                  <a:gd name="T43" fmla="*/ 116 h 709"/>
                  <a:gd name="T44" fmla="*/ 197 w 718"/>
                  <a:gd name="T45" fmla="*/ 89 h 709"/>
                  <a:gd name="T46" fmla="*/ 207 w 718"/>
                  <a:gd name="T47" fmla="*/ 64 h 709"/>
                  <a:gd name="T48" fmla="*/ 225 w 718"/>
                  <a:gd name="T49" fmla="*/ 43 h 709"/>
                  <a:gd name="T50" fmla="*/ 249 w 718"/>
                  <a:gd name="T51" fmla="*/ 29 h 709"/>
                  <a:gd name="T52" fmla="*/ 275 w 718"/>
                  <a:gd name="T53" fmla="*/ 23 h 709"/>
                  <a:gd name="T54" fmla="*/ 305 w 718"/>
                  <a:gd name="T55" fmla="*/ 28 h 709"/>
                  <a:gd name="T56" fmla="*/ 329 w 718"/>
                  <a:gd name="T57" fmla="*/ 38 h 709"/>
                  <a:gd name="T58" fmla="*/ 349 w 718"/>
                  <a:gd name="T59" fmla="*/ 55 h 709"/>
                  <a:gd name="T60" fmla="*/ 362 w 718"/>
                  <a:gd name="T61" fmla="*/ 78 h 709"/>
                  <a:gd name="T62" fmla="*/ 368 w 718"/>
                  <a:gd name="T63" fmla="*/ 104 h 709"/>
                  <a:gd name="T64" fmla="*/ 366 w 718"/>
                  <a:gd name="T65" fmla="*/ 131 h 709"/>
                  <a:gd name="T66" fmla="*/ 356 w 718"/>
                  <a:gd name="T67" fmla="*/ 156 h 709"/>
                  <a:gd name="T68" fmla="*/ 338 w 718"/>
                  <a:gd name="T69" fmla="*/ 176 h 709"/>
                  <a:gd name="T70" fmla="*/ 451 w 718"/>
                  <a:gd name="T71" fmla="*/ 208 h 709"/>
                  <a:gd name="T72" fmla="*/ 444 w 718"/>
                  <a:gd name="T73" fmla="*/ 224 h 709"/>
                  <a:gd name="T74" fmla="*/ 433 w 718"/>
                  <a:gd name="T75" fmla="*/ 237 h 709"/>
                  <a:gd name="T76" fmla="*/ 418 w 718"/>
                  <a:gd name="T77" fmla="*/ 247 h 709"/>
                  <a:gd name="T78" fmla="*/ 401 w 718"/>
                  <a:gd name="T79" fmla="*/ 251 h 709"/>
                  <a:gd name="T80" fmla="*/ 383 w 718"/>
                  <a:gd name="T81" fmla="*/ 250 h 709"/>
                  <a:gd name="T82" fmla="*/ 367 w 718"/>
                  <a:gd name="T83" fmla="*/ 243 h 709"/>
                  <a:gd name="T84" fmla="*/ 353 w 718"/>
                  <a:gd name="T85" fmla="*/ 232 h 709"/>
                  <a:gd name="T86" fmla="*/ 343 w 718"/>
                  <a:gd name="T87" fmla="*/ 217 h 709"/>
                  <a:gd name="T88" fmla="*/ 339 w 718"/>
                  <a:gd name="T89" fmla="*/ 200 h 709"/>
                  <a:gd name="T90" fmla="*/ 340 w 718"/>
                  <a:gd name="T91" fmla="*/ 183 h 709"/>
                  <a:gd name="T92" fmla="*/ 346 w 718"/>
                  <a:gd name="T93" fmla="*/ 166 h 709"/>
                  <a:gd name="T94" fmla="*/ 357 w 718"/>
                  <a:gd name="T95" fmla="*/ 153 h 709"/>
                  <a:gd name="T96" fmla="*/ 372 w 718"/>
                  <a:gd name="T97" fmla="*/ 143 h 709"/>
                  <a:gd name="T98" fmla="*/ 389 w 718"/>
                  <a:gd name="T99" fmla="*/ 138 h 709"/>
                  <a:gd name="T100" fmla="*/ 407 w 718"/>
                  <a:gd name="T101" fmla="*/ 139 h 709"/>
                  <a:gd name="T102" fmla="*/ 423 w 718"/>
                  <a:gd name="T103" fmla="*/ 146 h 709"/>
                  <a:gd name="T104" fmla="*/ 437 w 718"/>
                  <a:gd name="T105" fmla="*/ 157 h 709"/>
                  <a:gd name="T106" fmla="*/ 446 w 718"/>
                  <a:gd name="T107" fmla="*/ 172 h 709"/>
                  <a:gd name="T108" fmla="*/ 451 w 718"/>
                  <a:gd name="T109" fmla="*/ 18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709">
                    <a:moveTo>
                      <a:pt x="606" y="330"/>
                    </a:moveTo>
                    <a:cubicBezTo>
                      <a:pt x="718" y="140"/>
                      <a:pt x="627" y="0"/>
                      <a:pt x="627" y="0"/>
                    </a:cubicBezTo>
                    <a:cubicBezTo>
                      <a:pt x="578" y="0"/>
                      <a:pt x="578" y="0"/>
                      <a:pt x="578" y="0"/>
                    </a:cubicBezTo>
                    <a:cubicBezTo>
                      <a:pt x="579" y="4"/>
                      <a:pt x="580" y="9"/>
                      <a:pt x="581" y="13"/>
                    </a:cubicBezTo>
                    <a:cubicBezTo>
                      <a:pt x="601" y="16"/>
                      <a:pt x="601" y="16"/>
                      <a:pt x="601" y="16"/>
                    </a:cubicBezTo>
                    <a:cubicBezTo>
                      <a:pt x="603" y="16"/>
                      <a:pt x="605" y="18"/>
                      <a:pt x="605" y="20"/>
                    </a:cubicBezTo>
                    <a:cubicBezTo>
                      <a:pt x="605" y="20"/>
                      <a:pt x="605" y="20"/>
                      <a:pt x="605" y="20"/>
                    </a:cubicBezTo>
                    <a:cubicBezTo>
                      <a:pt x="605" y="23"/>
                      <a:pt x="604" y="24"/>
                      <a:pt x="601" y="24"/>
                    </a:cubicBezTo>
                    <a:cubicBezTo>
                      <a:pt x="582" y="30"/>
                      <a:pt x="582" y="30"/>
                      <a:pt x="582" y="30"/>
                    </a:cubicBezTo>
                    <a:cubicBezTo>
                      <a:pt x="582" y="35"/>
                      <a:pt x="581" y="40"/>
                      <a:pt x="581" y="45"/>
                    </a:cubicBezTo>
                    <a:cubicBezTo>
                      <a:pt x="599" y="54"/>
                      <a:pt x="599" y="54"/>
                      <a:pt x="599" y="54"/>
                    </a:cubicBezTo>
                    <a:cubicBezTo>
                      <a:pt x="601" y="55"/>
                      <a:pt x="602" y="56"/>
                      <a:pt x="602" y="58"/>
                    </a:cubicBezTo>
                    <a:cubicBezTo>
                      <a:pt x="602" y="58"/>
                      <a:pt x="602" y="59"/>
                      <a:pt x="602" y="59"/>
                    </a:cubicBezTo>
                    <a:cubicBezTo>
                      <a:pt x="601" y="61"/>
                      <a:pt x="599" y="62"/>
                      <a:pt x="597" y="62"/>
                    </a:cubicBezTo>
                    <a:cubicBezTo>
                      <a:pt x="577" y="62"/>
                      <a:pt x="577" y="62"/>
                      <a:pt x="577" y="62"/>
                    </a:cubicBezTo>
                    <a:cubicBezTo>
                      <a:pt x="575" y="66"/>
                      <a:pt x="573" y="71"/>
                      <a:pt x="571" y="75"/>
                    </a:cubicBezTo>
                    <a:cubicBezTo>
                      <a:pt x="585" y="89"/>
                      <a:pt x="585" y="89"/>
                      <a:pt x="585" y="89"/>
                    </a:cubicBezTo>
                    <a:cubicBezTo>
                      <a:pt x="587" y="90"/>
                      <a:pt x="587" y="91"/>
                      <a:pt x="587" y="93"/>
                    </a:cubicBezTo>
                    <a:cubicBezTo>
                      <a:pt x="587" y="94"/>
                      <a:pt x="587" y="94"/>
                      <a:pt x="587" y="95"/>
                    </a:cubicBezTo>
                    <a:cubicBezTo>
                      <a:pt x="585" y="97"/>
                      <a:pt x="583" y="97"/>
                      <a:pt x="581" y="96"/>
                    </a:cubicBezTo>
                    <a:cubicBezTo>
                      <a:pt x="562" y="90"/>
                      <a:pt x="562" y="90"/>
                      <a:pt x="562" y="90"/>
                    </a:cubicBezTo>
                    <a:cubicBezTo>
                      <a:pt x="559" y="94"/>
                      <a:pt x="556" y="97"/>
                      <a:pt x="552" y="101"/>
                    </a:cubicBezTo>
                    <a:cubicBezTo>
                      <a:pt x="562" y="119"/>
                      <a:pt x="562" y="119"/>
                      <a:pt x="562" y="119"/>
                    </a:cubicBezTo>
                    <a:cubicBezTo>
                      <a:pt x="562" y="120"/>
                      <a:pt x="563" y="120"/>
                      <a:pt x="563" y="121"/>
                    </a:cubicBezTo>
                    <a:cubicBezTo>
                      <a:pt x="563" y="122"/>
                      <a:pt x="562" y="124"/>
                      <a:pt x="561" y="124"/>
                    </a:cubicBezTo>
                    <a:cubicBezTo>
                      <a:pt x="559" y="126"/>
                      <a:pt x="557" y="126"/>
                      <a:pt x="555" y="124"/>
                    </a:cubicBezTo>
                    <a:cubicBezTo>
                      <a:pt x="539" y="112"/>
                      <a:pt x="539" y="112"/>
                      <a:pt x="539" y="112"/>
                    </a:cubicBezTo>
                    <a:cubicBezTo>
                      <a:pt x="535" y="114"/>
                      <a:pt x="531" y="117"/>
                      <a:pt x="527" y="119"/>
                    </a:cubicBezTo>
                    <a:cubicBezTo>
                      <a:pt x="530" y="139"/>
                      <a:pt x="530" y="139"/>
                      <a:pt x="530" y="139"/>
                    </a:cubicBezTo>
                    <a:cubicBezTo>
                      <a:pt x="530" y="140"/>
                      <a:pt x="530" y="140"/>
                      <a:pt x="530" y="141"/>
                    </a:cubicBezTo>
                    <a:cubicBezTo>
                      <a:pt x="530" y="142"/>
                      <a:pt x="529" y="144"/>
                      <a:pt x="528" y="145"/>
                    </a:cubicBezTo>
                    <a:cubicBezTo>
                      <a:pt x="526" y="145"/>
                      <a:pt x="523" y="144"/>
                      <a:pt x="522" y="142"/>
                    </a:cubicBezTo>
                    <a:cubicBezTo>
                      <a:pt x="511" y="126"/>
                      <a:pt x="511" y="126"/>
                      <a:pt x="511" y="126"/>
                    </a:cubicBezTo>
                    <a:cubicBezTo>
                      <a:pt x="506" y="127"/>
                      <a:pt x="501" y="128"/>
                      <a:pt x="497" y="129"/>
                    </a:cubicBezTo>
                    <a:cubicBezTo>
                      <a:pt x="493" y="149"/>
                      <a:pt x="493" y="149"/>
                      <a:pt x="493" y="149"/>
                    </a:cubicBezTo>
                    <a:cubicBezTo>
                      <a:pt x="493" y="149"/>
                      <a:pt x="493" y="149"/>
                      <a:pt x="493" y="149"/>
                    </a:cubicBezTo>
                    <a:cubicBezTo>
                      <a:pt x="493" y="151"/>
                      <a:pt x="492" y="153"/>
                      <a:pt x="490" y="153"/>
                    </a:cubicBezTo>
                    <a:cubicBezTo>
                      <a:pt x="490" y="153"/>
                      <a:pt x="490" y="153"/>
                      <a:pt x="489" y="153"/>
                    </a:cubicBezTo>
                    <a:cubicBezTo>
                      <a:pt x="487" y="153"/>
                      <a:pt x="486" y="152"/>
                      <a:pt x="485" y="150"/>
                    </a:cubicBezTo>
                    <a:cubicBezTo>
                      <a:pt x="479" y="130"/>
                      <a:pt x="479" y="130"/>
                      <a:pt x="479" y="130"/>
                    </a:cubicBezTo>
                    <a:cubicBezTo>
                      <a:pt x="475" y="130"/>
                      <a:pt x="470" y="130"/>
                      <a:pt x="465" y="129"/>
                    </a:cubicBezTo>
                    <a:cubicBezTo>
                      <a:pt x="456" y="147"/>
                      <a:pt x="456" y="147"/>
                      <a:pt x="456" y="147"/>
                    </a:cubicBezTo>
                    <a:cubicBezTo>
                      <a:pt x="455" y="149"/>
                      <a:pt x="453" y="151"/>
                      <a:pt x="451" y="150"/>
                    </a:cubicBezTo>
                    <a:cubicBezTo>
                      <a:pt x="449" y="150"/>
                      <a:pt x="448" y="148"/>
                      <a:pt x="448" y="146"/>
                    </a:cubicBezTo>
                    <a:cubicBezTo>
                      <a:pt x="448" y="146"/>
                      <a:pt x="448" y="146"/>
                      <a:pt x="448" y="145"/>
                    </a:cubicBezTo>
                    <a:cubicBezTo>
                      <a:pt x="448" y="125"/>
                      <a:pt x="448" y="125"/>
                      <a:pt x="448" y="125"/>
                    </a:cubicBezTo>
                    <a:cubicBezTo>
                      <a:pt x="444" y="123"/>
                      <a:pt x="439" y="121"/>
                      <a:pt x="435" y="119"/>
                    </a:cubicBezTo>
                    <a:cubicBezTo>
                      <a:pt x="420" y="134"/>
                      <a:pt x="420" y="134"/>
                      <a:pt x="420" y="134"/>
                    </a:cubicBezTo>
                    <a:cubicBezTo>
                      <a:pt x="419" y="135"/>
                      <a:pt x="417" y="136"/>
                      <a:pt x="415" y="135"/>
                    </a:cubicBezTo>
                    <a:cubicBezTo>
                      <a:pt x="414" y="134"/>
                      <a:pt x="413" y="133"/>
                      <a:pt x="413" y="131"/>
                    </a:cubicBezTo>
                    <a:cubicBezTo>
                      <a:pt x="413" y="131"/>
                      <a:pt x="413" y="130"/>
                      <a:pt x="414" y="129"/>
                    </a:cubicBezTo>
                    <a:cubicBezTo>
                      <a:pt x="420" y="110"/>
                      <a:pt x="420" y="110"/>
                      <a:pt x="420" y="110"/>
                    </a:cubicBezTo>
                    <a:cubicBezTo>
                      <a:pt x="416" y="107"/>
                      <a:pt x="413" y="104"/>
                      <a:pt x="409" y="101"/>
                    </a:cubicBezTo>
                    <a:cubicBezTo>
                      <a:pt x="391" y="110"/>
                      <a:pt x="391" y="110"/>
                      <a:pt x="391" y="110"/>
                    </a:cubicBezTo>
                    <a:cubicBezTo>
                      <a:pt x="389" y="111"/>
                      <a:pt x="387" y="111"/>
                      <a:pt x="386" y="109"/>
                    </a:cubicBezTo>
                    <a:cubicBezTo>
                      <a:pt x="385" y="109"/>
                      <a:pt x="385" y="108"/>
                      <a:pt x="385" y="107"/>
                    </a:cubicBezTo>
                    <a:cubicBezTo>
                      <a:pt x="385" y="106"/>
                      <a:pt x="385" y="104"/>
                      <a:pt x="386" y="104"/>
                    </a:cubicBezTo>
                    <a:cubicBezTo>
                      <a:pt x="398" y="87"/>
                      <a:pt x="398" y="87"/>
                      <a:pt x="398" y="87"/>
                    </a:cubicBezTo>
                    <a:cubicBezTo>
                      <a:pt x="395" y="83"/>
                      <a:pt x="393" y="79"/>
                      <a:pt x="391" y="75"/>
                    </a:cubicBezTo>
                    <a:cubicBezTo>
                      <a:pt x="371" y="78"/>
                      <a:pt x="371" y="78"/>
                      <a:pt x="371" y="78"/>
                    </a:cubicBezTo>
                    <a:cubicBezTo>
                      <a:pt x="369" y="79"/>
                      <a:pt x="366" y="78"/>
                      <a:pt x="365" y="76"/>
                    </a:cubicBezTo>
                    <a:cubicBezTo>
                      <a:pt x="365" y="75"/>
                      <a:pt x="365" y="75"/>
                      <a:pt x="365" y="74"/>
                    </a:cubicBezTo>
                    <a:cubicBezTo>
                      <a:pt x="365" y="73"/>
                      <a:pt x="366" y="71"/>
                      <a:pt x="368" y="71"/>
                    </a:cubicBezTo>
                    <a:cubicBezTo>
                      <a:pt x="384" y="59"/>
                      <a:pt x="384" y="59"/>
                      <a:pt x="384" y="59"/>
                    </a:cubicBezTo>
                    <a:cubicBezTo>
                      <a:pt x="383" y="54"/>
                      <a:pt x="382" y="50"/>
                      <a:pt x="381" y="45"/>
                    </a:cubicBezTo>
                    <a:cubicBezTo>
                      <a:pt x="361" y="42"/>
                      <a:pt x="361" y="42"/>
                      <a:pt x="361" y="42"/>
                    </a:cubicBezTo>
                    <a:cubicBezTo>
                      <a:pt x="359" y="42"/>
                      <a:pt x="357" y="40"/>
                      <a:pt x="357" y="38"/>
                    </a:cubicBezTo>
                    <a:cubicBezTo>
                      <a:pt x="357" y="38"/>
                      <a:pt x="357" y="38"/>
                      <a:pt x="357" y="38"/>
                    </a:cubicBezTo>
                    <a:cubicBezTo>
                      <a:pt x="357" y="36"/>
                      <a:pt x="358" y="34"/>
                      <a:pt x="360" y="34"/>
                    </a:cubicBezTo>
                    <a:cubicBezTo>
                      <a:pt x="380" y="28"/>
                      <a:pt x="380" y="28"/>
                      <a:pt x="380" y="28"/>
                    </a:cubicBezTo>
                    <a:cubicBezTo>
                      <a:pt x="380" y="23"/>
                      <a:pt x="380" y="18"/>
                      <a:pt x="381" y="13"/>
                    </a:cubicBezTo>
                    <a:cubicBezTo>
                      <a:pt x="363" y="4"/>
                      <a:pt x="363" y="4"/>
                      <a:pt x="363" y="4"/>
                    </a:cubicBezTo>
                    <a:cubicBezTo>
                      <a:pt x="361" y="4"/>
                      <a:pt x="360" y="2"/>
                      <a:pt x="360" y="0"/>
                    </a:cubicBezTo>
                    <a:cubicBezTo>
                      <a:pt x="360" y="0"/>
                      <a:pt x="360" y="0"/>
                      <a:pt x="360" y="0"/>
                    </a:cubicBezTo>
                    <a:cubicBezTo>
                      <a:pt x="110" y="0"/>
                      <a:pt x="110" y="0"/>
                      <a:pt x="110" y="0"/>
                    </a:cubicBezTo>
                    <a:cubicBezTo>
                      <a:pt x="103" y="41"/>
                      <a:pt x="83" y="85"/>
                      <a:pt x="83" y="85"/>
                    </a:cubicBezTo>
                    <a:cubicBezTo>
                      <a:pt x="71" y="115"/>
                      <a:pt x="79" y="137"/>
                      <a:pt x="79" y="137"/>
                    </a:cubicBezTo>
                    <a:cubicBezTo>
                      <a:pt x="103" y="178"/>
                      <a:pt x="84" y="200"/>
                      <a:pt x="68" y="221"/>
                    </a:cubicBezTo>
                    <a:cubicBezTo>
                      <a:pt x="53" y="242"/>
                      <a:pt x="0" y="315"/>
                      <a:pt x="51" y="317"/>
                    </a:cubicBezTo>
                    <a:cubicBezTo>
                      <a:pt x="99" y="318"/>
                      <a:pt x="84" y="334"/>
                      <a:pt x="84" y="334"/>
                    </a:cubicBezTo>
                    <a:cubicBezTo>
                      <a:pt x="63" y="380"/>
                      <a:pt x="96" y="381"/>
                      <a:pt x="96" y="381"/>
                    </a:cubicBezTo>
                    <a:cubicBezTo>
                      <a:pt x="81" y="408"/>
                      <a:pt x="103" y="409"/>
                      <a:pt x="103" y="409"/>
                    </a:cubicBezTo>
                    <a:cubicBezTo>
                      <a:pt x="135" y="409"/>
                      <a:pt x="118" y="438"/>
                      <a:pt x="118" y="438"/>
                    </a:cubicBezTo>
                    <a:cubicBezTo>
                      <a:pt x="79" y="481"/>
                      <a:pt x="113" y="524"/>
                      <a:pt x="162" y="514"/>
                    </a:cubicBezTo>
                    <a:cubicBezTo>
                      <a:pt x="259" y="494"/>
                      <a:pt x="309" y="527"/>
                      <a:pt x="286" y="597"/>
                    </a:cubicBezTo>
                    <a:cubicBezTo>
                      <a:pt x="263" y="666"/>
                      <a:pt x="232" y="709"/>
                      <a:pt x="232" y="709"/>
                    </a:cubicBezTo>
                    <a:cubicBezTo>
                      <a:pt x="659" y="709"/>
                      <a:pt x="659" y="709"/>
                      <a:pt x="659" y="709"/>
                    </a:cubicBezTo>
                    <a:cubicBezTo>
                      <a:pt x="568" y="521"/>
                      <a:pt x="568" y="521"/>
                      <a:pt x="568" y="521"/>
                    </a:cubicBezTo>
                    <a:cubicBezTo>
                      <a:pt x="540" y="458"/>
                      <a:pt x="606" y="330"/>
                      <a:pt x="606" y="330"/>
                    </a:cubicBezTo>
                    <a:close/>
                    <a:moveTo>
                      <a:pt x="334" y="176"/>
                    </a:moveTo>
                    <a:cubicBezTo>
                      <a:pt x="322" y="168"/>
                      <a:pt x="322" y="168"/>
                      <a:pt x="322" y="168"/>
                    </a:cubicBezTo>
                    <a:cubicBezTo>
                      <a:pt x="320" y="169"/>
                      <a:pt x="317" y="171"/>
                      <a:pt x="314" y="173"/>
                    </a:cubicBezTo>
                    <a:cubicBezTo>
                      <a:pt x="316" y="187"/>
                      <a:pt x="316" y="187"/>
                      <a:pt x="316" y="187"/>
                    </a:cubicBezTo>
                    <a:cubicBezTo>
                      <a:pt x="316" y="187"/>
                      <a:pt x="316" y="188"/>
                      <a:pt x="316" y="188"/>
                    </a:cubicBezTo>
                    <a:cubicBezTo>
                      <a:pt x="316" y="189"/>
                      <a:pt x="315" y="190"/>
                      <a:pt x="314" y="191"/>
                    </a:cubicBezTo>
                    <a:cubicBezTo>
                      <a:pt x="313" y="191"/>
                      <a:pt x="311" y="190"/>
                      <a:pt x="311" y="189"/>
                    </a:cubicBezTo>
                    <a:cubicBezTo>
                      <a:pt x="302" y="177"/>
                      <a:pt x="302" y="177"/>
                      <a:pt x="302" y="177"/>
                    </a:cubicBezTo>
                    <a:cubicBezTo>
                      <a:pt x="299" y="178"/>
                      <a:pt x="296" y="179"/>
                      <a:pt x="293" y="180"/>
                    </a:cubicBezTo>
                    <a:cubicBezTo>
                      <a:pt x="290" y="194"/>
                      <a:pt x="290" y="194"/>
                      <a:pt x="290" y="194"/>
                    </a:cubicBezTo>
                    <a:cubicBezTo>
                      <a:pt x="290" y="194"/>
                      <a:pt x="290" y="194"/>
                      <a:pt x="290" y="194"/>
                    </a:cubicBezTo>
                    <a:cubicBezTo>
                      <a:pt x="290" y="195"/>
                      <a:pt x="289" y="197"/>
                      <a:pt x="288" y="197"/>
                    </a:cubicBezTo>
                    <a:cubicBezTo>
                      <a:pt x="288" y="197"/>
                      <a:pt x="288" y="197"/>
                      <a:pt x="288" y="197"/>
                    </a:cubicBezTo>
                    <a:cubicBezTo>
                      <a:pt x="286" y="197"/>
                      <a:pt x="285" y="196"/>
                      <a:pt x="285" y="194"/>
                    </a:cubicBezTo>
                    <a:cubicBezTo>
                      <a:pt x="281" y="180"/>
                      <a:pt x="281" y="180"/>
                      <a:pt x="281" y="180"/>
                    </a:cubicBezTo>
                    <a:cubicBezTo>
                      <a:pt x="277" y="180"/>
                      <a:pt x="274" y="180"/>
                      <a:pt x="270" y="180"/>
                    </a:cubicBezTo>
                    <a:cubicBezTo>
                      <a:pt x="264" y="192"/>
                      <a:pt x="264" y="192"/>
                      <a:pt x="264" y="192"/>
                    </a:cubicBezTo>
                    <a:cubicBezTo>
                      <a:pt x="264" y="194"/>
                      <a:pt x="262" y="195"/>
                      <a:pt x="261" y="194"/>
                    </a:cubicBezTo>
                    <a:cubicBezTo>
                      <a:pt x="259" y="194"/>
                      <a:pt x="258" y="193"/>
                      <a:pt x="258" y="192"/>
                    </a:cubicBezTo>
                    <a:cubicBezTo>
                      <a:pt x="258" y="191"/>
                      <a:pt x="258" y="191"/>
                      <a:pt x="259" y="191"/>
                    </a:cubicBezTo>
                    <a:cubicBezTo>
                      <a:pt x="259" y="177"/>
                      <a:pt x="259" y="177"/>
                      <a:pt x="259" y="177"/>
                    </a:cubicBezTo>
                    <a:cubicBezTo>
                      <a:pt x="255" y="176"/>
                      <a:pt x="252" y="174"/>
                      <a:pt x="249" y="173"/>
                    </a:cubicBezTo>
                    <a:cubicBezTo>
                      <a:pt x="239" y="183"/>
                      <a:pt x="239" y="183"/>
                      <a:pt x="239" y="183"/>
                    </a:cubicBezTo>
                    <a:cubicBezTo>
                      <a:pt x="238" y="184"/>
                      <a:pt x="237" y="185"/>
                      <a:pt x="235" y="184"/>
                    </a:cubicBezTo>
                    <a:cubicBezTo>
                      <a:pt x="235" y="183"/>
                      <a:pt x="234" y="182"/>
                      <a:pt x="234" y="181"/>
                    </a:cubicBezTo>
                    <a:cubicBezTo>
                      <a:pt x="234" y="181"/>
                      <a:pt x="234" y="180"/>
                      <a:pt x="235" y="180"/>
                    </a:cubicBezTo>
                    <a:cubicBezTo>
                      <a:pt x="239" y="166"/>
                      <a:pt x="239" y="166"/>
                      <a:pt x="239" y="166"/>
                    </a:cubicBezTo>
                    <a:cubicBezTo>
                      <a:pt x="236" y="164"/>
                      <a:pt x="234" y="162"/>
                      <a:pt x="231" y="160"/>
                    </a:cubicBezTo>
                    <a:cubicBezTo>
                      <a:pt x="219" y="166"/>
                      <a:pt x="219" y="166"/>
                      <a:pt x="219" y="166"/>
                    </a:cubicBezTo>
                    <a:cubicBezTo>
                      <a:pt x="218" y="167"/>
                      <a:pt x="216" y="167"/>
                      <a:pt x="215" y="166"/>
                    </a:cubicBezTo>
                    <a:cubicBezTo>
                      <a:pt x="214" y="165"/>
                      <a:pt x="214" y="165"/>
                      <a:pt x="214" y="164"/>
                    </a:cubicBezTo>
                    <a:cubicBezTo>
                      <a:pt x="214" y="163"/>
                      <a:pt x="214" y="163"/>
                      <a:pt x="215" y="162"/>
                    </a:cubicBezTo>
                    <a:cubicBezTo>
                      <a:pt x="224" y="151"/>
                      <a:pt x="224" y="151"/>
                      <a:pt x="224" y="151"/>
                    </a:cubicBezTo>
                    <a:cubicBezTo>
                      <a:pt x="222" y="148"/>
                      <a:pt x="220" y="145"/>
                      <a:pt x="218" y="142"/>
                    </a:cubicBezTo>
                    <a:cubicBezTo>
                      <a:pt x="204" y="144"/>
                      <a:pt x="204" y="144"/>
                      <a:pt x="204" y="144"/>
                    </a:cubicBezTo>
                    <a:cubicBezTo>
                      <a:pt x="203" y="145"/>
                      <a:pt x="201" y="144"/>
                      <a:pt x="201" y="143"/>
                    </a:cubicBezTo>
                    <a:cubicBezTo>
                      <a:pt x="201" y="142"/>
                      <a:pt x="201" y="142"/>
                      <a:pt x="201" y="141"/>
                    </a:cubicBezTo>
                    <a:cubicBezTo>
                      <a:pt x="201" y="140"/>
                      <a:pt x="201" y="139"/>
                      <a:pt x="202" y="139"/>
                    </a:cubicBezTo>
                    <a:cubicBezTo>
                      <a:pt x="214" y="131"/>
                      <a:pt x="214" y="131"/>
                      <a:pt x="214" y="131"/>
                    </a:cubicBezTo>
                    <a:cubicBezTo>
                      <a:pt x="213" y="127"/>
                      <a:pt x="212" y="124"/>
                      <a:pt x="212" y="121"/>
                    </a:cubicBezTo>
                    <a:cubicBezTo>
                      <a:pt x="198" y="119"/>
                      <a:pt x="198" y="119"/>
                      <a:pt x="198" y="119"/>
                    </a:cubicBezTo>
                    <a:cubicBezTo>
                      <a:pt x="196" y="119"/>
                      <a:pt x="195" y="118"/>
                      <a:pt x="195" y="116"/>
                    </a:cubicBezTo>
                    <a:cubicBezTo>
                      <a:pt x="195" y="116"/>
                      <a:pt x="195" y="116"/>
                      <a:pt x="195" y="116"/>
                    </a:cubicBezTo>
                    <a:cubicBezTo>
                      <a:pt x="195" y="114"/>
                      <a:pt x="196" y="113"/>
                      <a:pt x="197" y="113"/>
                    </a:cubicBezTo>
                    <a:cubicBezTo>
                      <a:pt x="211" y="109"/>
                      <a:pt x="211" y="109"/>
                      <a:pt x="211" y="109"/>
                    </a:cubicBezTo>
                    <a:cubicBezTo>
                      <a:pt x="211" y="105"/>
                      <a:pt x="211" y="102"/>
                      <a:pt x="212" y="99"/>
                    </a:cubicBezTo>
                    <a:cubicBezTo>
                      <a:pt x="199" y="92"/>
                      <a:pt x="199" y="92"/>
                      <a:pt x="199" y="92"/>
                    </a:cubicBezTo>
                    <a:cubicBezTo>
                      <a:pt x="198" y="92"/>
                      <a:pt x="197" y="91"/>
                      <a:pt x="197" y="89"/>
                    </a:cubicBezTo>
                    <a:cubicBezTo>
                      <a:pt x="197" y="89"/>
                      <a:pt x="197" y="89"/>
                      <a:pt x="197" y="89"/>
                    </a:cubicBezTo>
                    <a:cubicBezTo>
                      <a:pt x="197" y="87"/>
                      <a:pt x="199" y="86"/>
                      <a:pt x="200" y="87"/>
                    </a:cubicBezTo>
                    <a:cubicBezTo>
                      <a:pt x="215" y="87"/>
                      <a:pt x="215" y="87"/>
                      <a:pt x="215" y="87"/>
                    </a:cubicBezTo>
                    <a:cubicBezTo>
                      <a:pt x="216" y="84"/>
                      <a:pt x="217" y="81"/>
                      <a:pt x="218" y="78"/>
                    </a:cubicBezTo>
                    <a:cubicBezTo>
                      <a:pt x="208" y="68"/>
                      <a:pt x="208" y="68"/>
                      <a:pt x="208" y="68"/>
                    </a:cubicBezTo>
                    <a:cubicBezTo>
                      <a:pt x="208" y="67"/>
                      <a:pt x="207" y="66"/>
                      <a:pt x="207" y="65"/>
                    </a:cubicBezTo>
                    <a:cubicBezTo>
                      <a:pt x="207" y="65"/>
                      <a:pt x="207" y="64"/>
                      <a:pt x="207" y="64"/>
                    </a:cubicBezTo>
                    <a:cubicBezTo>
                      <a:pt x="208" y="62"/>
                      <a:pt x="210" y="62"/>
                      <a:pt x="211" y="63"/>
                    </a:cubicBezTo>
                    <a:cubicBezTo>
                      <a:pt x="225" y="67"/>
                      <a:pt x="225" y="67"/>
                      <a:pt x="225" y="67"/>
                    </a:cubicBezTo>
                    <a:cubicBezTo>
                      <a:pt x="227" y="65"/>
                      <a:pt x="229" y="62"/>
                      <a:pt x="232" y="60"/>
                    </a:cubicBezTo>
                    <a:cubicBezTo>
                      <a:pt x="225" y="47"/>
                      <a:pt x="225" y="47"/>
                      <a:pt x="225" y="47"/>
                    </a:cubicBezTo>
                    <a:cubicBezTo>
                      <a:pt x="225" y="46"/>
                      <a:pt x="224" y="46"/>
                      <a:pt x="224" y="45"/>
                    </a:cubicBezTo>
                    <a:cubicBezTo>
                      <a:pt x="224" y="44"/>
                      <a:pt x="225" y="44"/>
                      <a:pt x="225" y="43"/>
                    </a:cubicBezTo>
                    <a:cubicBezTo>
                      <a:pt x="227" y="42"/>
                      <a:pt x="228" y="42"/>
                      <a:pt x="229" y="43"/>
                    </a:cubicBezTo>
                    <a:cubicBezTo>
                      <a:pt x="241" y="52"/>
                      <a:pt x="241" y="52"/>
                      <a:pt x="241" y="52"/>
                    </a:cubicBezTo>
                    <a:cubicBezTo>
                      <a:pt x="243" y="50"/>
                      <a:pt x="246" y="48"/>
                      <a:pt x="249" y="47"/>
                    </a:cubicBezTo>
                    <a:cubicBezTo>
                      <a:pt x="247" y="33"/>
                      <a:pt x="247" y="33"/>
                      <a:pt x="247" y="33"/>
                    </a:cubicBezTo>
                    <a:cubicBezTo>
                      <a:pt x="247" y="32"/>
                      <a:pt x="247" y="32"/>
                      <a:pt x="247" y="32"/>
                    </a:cubicBezTo>
                    <a:cubicBezTo>
                      <a:pt x="247" y="30"/>
                      <a:pt x="248" y="29"/>
                      <a:pt x="249" y="29"/>
                    </a:cubicBezTo>
                    <a:cubicBezTo>
                      <a:pt x="250" y="28"/>
                      <a:pt x="252" y="29"/>
                      <a:pt x="252" y="31"/>
                    </a:cubicBezTo>
                    <a:cubicBezTo>
                      <a:pt x="261" y="42"/>
                      <a:pt x="261" y="42"/>
                      <a:pt x="261" y="42"/>
                    </a:cubicBezTo>
                    <a:cubicBezTo>
                      <a:pt x="264" y="41"/>
                      <a:pt x="267" y="40"/>
                      <a:pt x="270" y="40"/>
                    </a:cubicBezTo>
                    <a:cubicBezTo>
                      <a:pt x="273" y="26"/>
                      <a:pt x="273" y="26"/>
                      <a:pt x="273" y="26"/>
                    </a:cubicBezTo>
                    <a:cubicBezTo>
                      <a:pt x="273" y="26"/>
                      <a:pt x="273" y="26"/>
                      <a:pt x="273" y="26"/>
                    </a:cubicBezTo>
                    <a:cubicBezTo>
                      <a:pt x="273" y="24"/>
                      <a:pt x="274" y="23"/>
                      <a:pt x="275" y="23"/>
                    </a:cubicBezTo>
                    <a:cubicBezTo>
                      <a:pt x="277" y="23"/>
                      <a:pt x="278" y="24"/>
                      <a:pt x="278" y="25"/>
                    </a:cubicBezTo>
                    <a:cubicBezTo>
                      <a:pt x="282" y="39"/>
                      <a:pt x="282" y="39"/>
                      <a:pt x="282" y="39"/>
                    </a:cubicBezTo>
                    <a:cubicBezTo>
                      <a:pt x="286" y="39"/>
                      <a:pt x="289" y="39"/>
                      <a:pt x="293" y="40"/>
                    </a:cubicBezTo>
                    <a:cubicBezTo>
                      <a:pt x="299" y="27"/>
                      <a:pt x="299" y="27"/>
                      <a:pt x="299" y="27"/>
                    </a:cubicBezTo>
                    <a:cubicBezTo>
                      <a:pt x="299" y="26"/>
                      <a:pt x="301" y="25"/>
                      <a:pt x="302" y="25"/>
                    </a:cubicBezTo>
                    <a:cubicBezTo>
                      <a:pt x="304" y="25"/>
                      <a:pt x="305" y="27"/>
                      <a:pt x="305" y="28"/>
                    </a:cubicBezTo>
                    <a:cubicBezTo>
                      <a:pt x="305" y="28"/>
                      <a:pt x="305" y="28"/>
                      <a:pt x="304" y="29"/>
                    </a:cubicBezTo>
                    <a:cubicBezTo>
                      <a:pt x="304" y="43"/>
                      <a:pt x="304" y="43"/>
                      <a:pt x="304" y="43"/>
                    </a:cubicBezTo>
                    <a:cubicBezTo>
                      <a:pt x="308" y="44"/>
                      <a:pt x="311" y="45"/>
                      <a:pt x="314" y="47"/>
                    </a:cubicBezTo>
                    <a:cubicBezTo>
                      <a:pt x="324" y="37"/>
                      <a:pt x="324" y="37"/>
                      <a:pt x="324" y="37"/>
                    </a:cubicBezTo>
                    <a:cubicBezTo>
                      <a:pt x="325" y="35"/>
                      <a:pt x="326" y="35"/>
                      <a:pt x="328" y="36"/>
                    </a:cubicBezTo>
                    <a:cubicBezTo>
                      <a:pt x="328" y="36"/>
                      <a:pt x="329" y="37"/>
                      <a:pt x="329" y="38"/>
                    </a:cubicBezTo>
                    <a:cubicBezTo>
                      <a:pt x="329" y="39"/>
                      <a:pt x="329" y="39"/>
                      <a:pt x="328" y="40"/>
                    </a:cubicBezTo>
                    <a:cubicBezTo>
                      <a:pt x="324" y="53"/>
                      <a:pt x="324" y="53"/>
                      <a:pt x="324" y="53"/>
                    </a:cubicBezTo>
                    <a:cubicBezTo>
                      <a:pt x="327" y="55"/>
                      <a:pt x="329" y="57"/>
                      <a:pt x="332" y="60"/>
                    </a:cubicBezTo>
                    <a:cubicBezTo>
                      <a:pt x="344" y="53"/>
                      <a:pt x="344" y="53"/>
                      <a:pt x="344" y="53"/>
                    </a:cubicBezTo>
                    <a:cubicBezTo>
                      <a:pt x="345" y="52"/>
                      <a:pt x="347" y="52"/>
                      <a:pt x="348" y="54"/>
                    </a:cubicBezTo>
                    <a:cubicBezTo>
                      <a:pt x="349" y="54"/>
                      <a:pt x="349" y="55"/>
                      <a:pt x="349" y="55"/>
                    </a:cubicBezTo>
                    <a:cubicBezTo>
                      <a:pt x="349" y="56"/>
                      <a:pt x="349" y="57"/>
                      <a:pt x="348" y="58"/>
                    </a:cubicBezTo>
                    <a:cubicBezTo>
                      <a:pt x="339" y="69"/>
                      <a:pt x="339" y="69"/>
                      <a:pt x="339" y="69"/>
                    </a:cubicBezTo>
                    <a:cubicBezTo>
                      <a:pt x="341" y="72"/>
                      <a:pt x="343" y="75"/>
                      <a:pt x="345" y="78"/>
                    </a:cubicBezTo>
                    <a:cubicBezTo>
                      <a:pt x="359" y="75"/>
                      <a:pt x="359" y="75"/>
                      <a:pt x="359" y="75"/>
                    </a:cubicBezTo>
                    <a:cubicBezTo>
                      <a:pt x="360" y="75"/>
                      <a:pt x="362" y="76"/>
                      <a:pt x="362" y="77"/>
                    </a:cubicBezTo>
                    <a:cubicBezTo>
                      <a:pt x="362" y="77"/>
                      <a:pt x="362" y="78"/>
                      <a:pt x="362" y="78"/>
                    </a:cubicBezTo>
                    <a:cubicBezTo>
                      <a:pt x="362" y="79"/>
                      <a:pt x="362" y="80"/>
                      <a:pt x="361" y="81"/>
                    </a:cubicBezTo>
                    <a:cubicBezTo>
                      <a:pt x="349" y="89"/>
                      <a:pt x="349" y="89"/>
                      <a:pt x="349" y="89"/>
                    </a:cubicBezTo>
                    <a:cubicBezTo>
                      <a:pt x="350" y="92"/>
                      <a:pt x="351" y="95"/>
                      <a:pt x="351" y="99"/>
                    </a:cubicBezTo>
                    <a:cubicBezTo>
                      <a:pt x="365" y="101"/>
                      <a:pt x="365" y="101"/>
                      <a:pt x="365" y="101"/>
                    </a:cubicBezTo>
                    <a:cubicBezTo>
                      <a:pt x="367" y="101"/>
                      <a:pt x="368" y="102"/>
                      <a:pt x="368" y="104"/>
                    </a:cubicBezTo>
                    <a:cubicBezTo>
                      <a:pt x="368" y="104"/>
                      <a:pt x="368" y="104"/>
                      <a:pt x="368" y="104"/>
                    </a:cubicBezTo>
                    <a:cubicBezTo>
                      <a:pt x="368" y="105"/>
                      <a:pt x="367" y="106"/>
                      <a:pt x="366" y="107"/>
                    </a:cubicBezTo>
                    <a:cubicBezTo>
                      <a:pt x="352" y="111"/>
                      <a:pt x="352" y="111"/>
                      <a:pt x="352" y="111"/>
                    </a:cubicBezTo>
                    <a:cubicBezTo>
                      <a:pt x="352" y="114"/>
                      <a:pt x="352" y="118"/>
                      <a:pt x="351" y="121"/>
                    </a:cubicBezTo>
                    <a:cubicBezTo>
                      <a:pt x="364" y="127"/>
                      <a:pt x="364" y="127"/>
                      <a:pt x="364" y="127"/>
                    </a:cubicBezTo>
                    <a:cubicBezTo>
                      <a:pt x="365" y="128"/>
                      <a:pt x="366" y="129"/>
                      <a:pt x="366" y="130"/>
                    </a:cubicBezTo>
                    <a:cubicBezTo>
                      <a:pt x="366" y="130"/>
                      <a:pt x="366" y="130"/>
                      <a:pt x="366" y="131"/>
                    </a:cubicBezTo>
                    <a:cubicBezTo>
                      <a:pt x="366" y="132"/>
                      <a:pt x="364" y="133"/>
                      <a:pt x="363" y="133"/>
                    </a:cubicBezTo>
                    <a:cubicBezTo>
                      <a:pt x="348" y="133"/>
                      <a:pt x="348" y="133"/>
                      <a:pt x="348" y="133"/>
                    </a:cubicBezTo>
                    <a:cubicBezTo>
                      <a:pt x="347" y="136"/>
                      <a:pt x="346" y="139"/>
                      <a:pt x="345" y="142"/>
                    </a:cubicBezTo>
                    <a:cubicBezTo>
                      <a:pt x="355" y="152"/>
                      <a:pt x="355" y="152"/>
                      <a:pt x="355" y="152"/>
                    </a:cubicBezTo>
                    <a:cubicBezTo>
                      <a:pt x="355" y="153"/>
                      <a:pt x="356" y="153"/>
                      <a:pt x="356" y="154"/>
                    </a:cubicBezTo>
                    <a:cubicBezTo>
                      <a:pt x="356" y="155"/>
                      <a:pt x="356" y="155"/>
                      <a:pt x="356" y="156"/>
                    </a:cubicBezTo>
                    <a:cubicBezTo>
                      <a:pt x="355" y="157"/>
                      <a:pt x="353" y="158"/>
                      <a:pt x="352" y="157"/>
                    </a:cubicBezTo>
                    <a:cubicBezTo>
                      <a:pt x="338" y="152"/>
                      <a:pt x="338" y="152"/>
                      <a:pt x="338" y="152"/>
                    </a:cubicBezTo>
                    <a:cubicBezTo>
                      <a:pt x="336" y="155"/>
                      <a:pt x="334" y="157"/>
                      <a:pt x="331" y="160"/>
                    </a:cubicBezTo>
                    <a:cubicBezTo>
                      <a:pt x="338" y="173"/>
                      <a:pt x="338" y="173"/>
                      <a:pt x="338" y="173"/>
                    </a:cubicBezTo>
                    <a:cubicBezTo>
                      <a:pt x="338" y="173"/>
                      <a:pt x="339" y="174"/>
                      <a:pt x="339" y="174"/>
                    </a:cubicBezTo>
                    <a:cubicBezTo>
                      <a:pt x="339" y="175"/>
                      <a:pt x="338" y="176"/>
                      <a:pt x="338" y="176"/>
                    </a:cubicBezTo>
                    <a:cubicBezTo>
                      <a:pt x="336" y="177"/>
                      <a:pt x="335" y="177"/>
                      <a:pt x="334" y="176"/>
                    </a:cubicBezTo>
                    <a:close/>
                    <a:moveTo>
                      <a:pt x="451" y="192"/>
                    </a:moveTo>
                    <a:cubicBezTo>
                      <a:pt x="442" y="195"/>
                      <a:pt x="442" y="195"/>
                      <a:pt x="442" y="195"/>
                    </a:cubicBezTo>
                    <a:cubicBezTo>
                      <a:pt x="442" y="197"/>
                      <a:pt x="442" y="200"/>
                      <a:pt x="441" y="202"/>
                    </a:cubicBezTo>
                    <a:cubicBezTo>
                      <a:pt x="450" y="206"/>
                      <a:pt x="450" y="206"/>
                      <a:pt x="450" y="206"/>
                    </a:cubicBezTo>
                    <a:cubicBezTo>
                      <a:pt x="451" y="206"/>
                      <a:pt x="451" y="207"/>
                      <a:pt x="451" y="208"/>
                    </a:cubicBezTo>
                    <a:cubicBezTo>
                      <a:pt x="451" y="208"/>
                      <a:pt x="451" y="208"/>
                      <a:pt x="451" y="208"/>
                    </a:cubicBezTo>
                    <a:cubicBezTo>
                      <a:pt x="451" y="209"/>
                      <a:pt x="450" y="210"/>
                      <a:pt x="449" y="210"/>
                    </a:cubicBezTo>
                    <a:cubicBezTo>
                      <a:pt x="439" y="210"/>
                      <a:pt x="439" y="210"/>
                      <a:pt x="439" y="210"/>
                    </a:cubicBezTo>
                    <a:cubicBezTo>
                      <a:pt x="439" y="212"/>
                      <a:pt x="438" y="214"/>
                      <a:pt x="437" y="216"/>
                    </a:cubicBezTo>
                    <a:cubicBezTo>
                      <a:pt x="444" y="223"/>
                      <a:pt x="444" y="223"/>
                      <a:pt x="444" y="223"/>
                    </a:cubicBezTo>
                    <a:cubicBezTo>
                      <a:pt x="444" y="223"/>
                      <a:pt x="444" y="224"/>
                      <a:pt x="444" y="224"/>
                    </a:cubicBezTo>
                    <a:cubicBezTo>
                      <a:pt x="444" y="225"/>
                      <a:pt x="444" y="225"/>
                      <a:pt x="444" y="225"/>
                    </a:cubicBezTo>
                    <a:cubicBezTo>
                      <a:pt x="444" y="226"/>
                      <a:pt x="443" y="226"/>
                      <a:pt x="442" y="226"/>
                    </a:cubicBezTo>
                    <a:cubicBezTo>
                      <a:pt x="433" y="223"/>
                      <a:pt x="433" y="223"/>
                      <a:pt x="433" y="223"/>
                    </a:cubicBezTo>
                    <a:cubicBezTo>
                      <a:pt x="431" y="224"/>
                      <a:pt x="430" y="226"/>
                      <a:pt x="428" y="228"/>
                    </a:cubicBezTo>
                    <a:cubicBezTo>
                      <a:pt x="433" y="236"/>
                      <a:pt x="433" y="236"/>
                      <a:pt x="433" y="236"/>
                    </a:cubicBezTo>
                    <a:cubicBezTo>
                      <a:pt x="433" y="237"/>
                      <a:pt x="433" y="237"/>
                      <a:pt x="433" y="237"/>
                    </a:cubicBezTo>
                    <a:cubicBezTo>
                      <a:pt x="433" y="238"/>
                      <a:pt x="433" y="239"/>
                      <a:pt x="432" y="239"/>
                    </a:cubicBezTo>
                    <a:cubicBezTo>
                      <a:pt x="431" y="240"/>
                      <a:pt x="430" y="239"/>
                      <a:pt x="430" y="239"/>
                    </a:cubicBezTo>
                    <a:cubicBezTo>
                      <a:pt x="422" y="233"/>
                      <a:pt x="422" y="233"/>
                      <a:pt x="422" y="233"/>
                    </a:cubicBezTo>
                    <a:cubicBezTo>
                      <a:pt x="420" y="234"/>
                      <a:pt x="418" y="235"/>
                      <a:pt x="416" y="236"/>
                    </a:cubicBezTo>
                    <a:cubicBezTo>
                      <a:pt x="418" y="246"/>
                      <a:pt x="418" y="246"/>
                      <a:pt x="418" y="246"/>
                    </a:cubicBezTo>
                    <a:cubicBezTo>
                      <a:pt x="418" y="246"/>
                      <a:pt x="418" y="246"/>
                      <a:pt x="418" y="247"/>
                    </a:cubicBezTo>
                    <a:cubicBezTo>
                      <a:pt x="418" y="247"/>
                      <a:pt x="417" y="248"/>
                      <a:pt x="417" y="248"/>
                    </a:cubicBezTo>
                    <a:cubicBezTo>
                      <a:pt x="416" y="249"/>
                      <a:pt x="415" y="248"/>
                      <a:pt x="414" y="247"/>
                    </a:cubicBezTo>
                    <a:cubicBezTo>
                      <a:pt x="409" y="239"/>
                      <a:pt x="409" y="239"/>
                      <a:pt x="409" y="239"/>
                    </a:cubicBezTo>
                    <a:cubicBezTo>
                      <a:pt x="407" y="240"/>
                      <a:pt x="404" y="241"/>
                      <a:pt x="402" y="241"/>
                    </a:cubicBezTo>
                    <a:cubicBezTo>
                      <a:pt x="401" y="250"/>
                      <a:pt x="401" y="250"/>
                      <a:pt x="401" y="250"/>
                    </a:cubicBezTo>
                    <a:cubicBezTo>
                      <a:pt x="401" y="250"/>
                      <a:pt x="401" y="251"/>
                      <a:pt x="401" y="251"/>
                    </a:cubicBezTo>
                    <a:cubicBezTo>
                      <a:pt x="401" y="252"/>
                      <a:pt x="400" y="252"/>
                      <a:pt x="399" y="252"/>
                    </a:cubicBezTo>
                    <a:cubicBezTo>
                      <a:pt x="399" y="252"/>
                      <a:pt x="399" y="252"/>
                      <a:pt x="399" y="252"/>
                    </a:cubicBezTo>
                    <a:cubicBezTo>
                      <a:pt x="398" y="252"/>
                      <a:pt x="397" y="252"/>
                      <a:pt x="397" y="251"/>
                    </a:cubicBezTo>
                    <a:cubicBezTo>
                      <a:pt x="394" y="242"/>
                      <a:pt x="394" y="242"/>
                      <a:pt x="394" y="242"/>
                    </a:cubicBezTo>
                    <a:cubicBezTo>
                      <a:pt x="392" y="242"/>
                      <a:pt x="390" y="241"/>
                      <a:pt x="387" y="241"/>
                    </a:cubicBezTo>
                    <a:cubicBezTo>
                      <a:pt x="383" y="250"/>
                      <a:pt x="383" y="250"/>
                      <a:pt x="383" y="250"/>
                    </a:cubicBezTo>
                    <a:cubicBezTo>
                      <a:pt x="383" y="251"/>
                      <a:pt x="382" y="251"/>
                      <a:pt x="381" y="251"/>
                    </a:cubicBezTo>
                    <a:cubicBezTo>
                      <a:pt x="380" y="251"/>
                      <a:pt x="379" y="250"/>
                      <a:pt x="379" y="249"/>
                    </a:cubicBezTo>
                    <a:cubicBezTo>
                      <a:pt x="379" y="249"/>
                      <a:pt x="379" y="249"/>
                      <a:pt x="379" y="249"/>
                    </a:cubicBezTo>
                    <a:cubicBezTo>
                      <a:pt x="380" y="239"/>
                      <a:pt x="380" y="239"/>
                      <a:pt x="380" y="239"/>
                    </a:cubicBezTo>
                    <a:cubicBezTo>
                      <a:pt x="377" y="238"/>
                      <a:pt x="375" y="237"/>
                      <a:pt x="373" y="236"/>
                    </a:cubicBezTo>
                    <a:cubicBezTo>
                      <a:pt x="367" y="243"/>
                      <a:pt x="367" y="243"/>
                      <a:pt x="367" y="243"/>
                    </a:cubicBezTo>
                    <a:cubicBezTo>
                      <a:pt x="366" y="244"/>
                      <a:pt x="365" y="244"/>
                      <a:pt x="364" y="244"/>
                    </a:cubicBezTo>
                    <a:cubicBezTo>
                      <a:pt x="364" y="243"/>
                      <a:pt x="363" y="243"/>
                      <a:pt x="363" y="242"/>
                    </a:cubicBezTo>
                    <a:cubicBezTo>
                      <a:pt x="363" y="242"/>
                      <a:pt x="363" y="242"/>
                      <a:pt x="364" y="241"/>
                    </a:cubicBezTo>
                    <a:cubicBezTo>
                      <a:pt x="367" y="232"/>
                      <a:pt x="367" y="232"/>
                      <a:pt x="367" y="232"/>
                    </a:cubicBezTo>
                    <a:cubicBezTo>
                      <a:pt x="365" y="231"/>
                      <a:pt x="363" y="229"/>
                      <a:pt x="361" y="228"/>
                    </a:cubicBezTo>
                    <a:cubicBezTo>
                      <a:pt x="353" y="232"/>
                      <a:pt x="353" y="232"/>
                      <a:pt x="353" y="232"/>
                    </a:cubicBezTo>
                    <a:cubicBezTo>
                      <a:pt x="352" y="233"/>
                      <a:pt x="351" y="233"/>
                      <a:pt x="350" y="232"/>
                    </a:cubicBezTo>
                    <a:cubicBezTo>
                      <a:pt x="350" y="232"/>
                      <a:pt x="350" y="231"/>
                      <a:pt x="350" y="231"/>
                    </a:cubicBezTo>
                    <a:cubicBezTo>
                      <a:pt x="350" y="230"/>
                      <a:pt x="350" y="230"/>
                      <a:pt x="351" y="229"/>
                    </a:cubicBezTo>
                    <a:cubicBezTo>
                      <a:pt x="356" y="222"/>
                      <a:pt x="356" y="222"/>
                      <a:pt x="356" y="222"/>
                    </a:cubicBezTo>
                    <a:cubicBezTo>
                      <a:pt x="355" y="220"/>
                      <a:pt x="354" y="218"/>
                      <a:pt x="353" y="216"/>
                    </a:cubicBezTo>
                    <a:cubicBezTo>
                      <a:pt x="343" y="217"/>
                      <a:pt x="343" y="217"/>
                      <a:pt x="343" y="217"/>
                    </a:cubicBezTo>
                    <a:cubicBezTo>
                      <a:pt x="342" y="218"/>
                      <a:pt x="341" y="217"/>
                      <a:pt x="341" y="216"/>
                    </a:cubicBezTo>
                    <a:cubicBezTo>
                      <a:pt x="341" y="216"/>
                      <a:pt x="341" y="216"/>
                      <a:pt x="341" y="216"/>
                    </a:cubicBezTo>
                    <a:cubicBezTo>
                      <a:pt x="341" y="215"/>
                      <a:pt x="341" y="214"/>
                      <a:pt x="342" y="214"/>
                    </a:cubicBezTo>
                    <a:cubicBezTo>
                      <a:pt x="350" y="208"/>
                      <a:pt x="350" y="208"/>
                      <a:pt x="350" y="208"/>
                    </a:cubicBezTo>
                    <a:cubicBezTo>
                      <a:pt x="349" y="206"/>
                      <a:pt x="349" y="204"/>
                      <a:pt x="348" y="202"/>
                    </a:cubicBezTo>
                    <a:cubicBezTo>
                      <a:pt x="339" y="200"/>
                      <a:pt x="339" y="200"/>
                      <a:pt x="339" y="200"/>
                    </a:cubicBezTo>
                    <a:cubicBezTo>
                      <a:pt x="338" y="200"/>
                      <a:pt x="337" y="200"/>
                      <a:pt x="337" y="199"/>
                    </a:cubicBezTo>
                    <a:cubicBezTo>
                      <a:pt x="337" y="199"/>
                      <a:pt x="337" y="198"/>
                      <a:pt x="337" y="198"/>
                    </a:cubicBezTo>
                    <a:cubicBezTo>
                      <a:pt x="337" y="197"/>
                      <a:pt x="338" y="197"/>
                      <a:pt x="339" y="197"/>
                    </a:cubicBezTo>
                    <a:cubicBezTo>
                      <a:pt x="348" y="194"/>
                      <a:pt x="348" y="194"/>
                      <a:pt x="348" y="194"/>
                    </a:cubicBezTo>
                    <a:cubicBezTo>
                      <a:pt x="348" y="191"/>
                      <a:pt x="348" y="189"/>
                      <a:pt x="348" y="187"/>
                    </a:cubicBezTo>
                    <a:cubicBezTo>
                      <a:pt x="340" y="183"/>
                      <a:pt x="340" y="183"/>
                      <a:pt x="340" y="183"/>
                    </a:cubicBezTo>
                    <a:cubicBezTo>
                      <a:pt x="339" y="182"/>
                      <a:pt x="338" y="182"/>
                      <a:pt x="338" y="181"/>
                    </a:cubicBezTo>
                    <a:cubicBezTo>
                      <a:pt x="338" y="181"/>
                      <a:pt x="338" y="181"/>
                      <a:pt x="338" y="180"/>
                    </a:cubicBezTo>
                    <a:cubicBezTo>
                      <a:pt x="339" y="179"/>
                      <a:pt x="340" y="179"/>
                      <a:pt x="341" y="179"/>
                    </a:cubicBezTo>
                    <a:cubicBezTo>
                      <a:pt x="350" y="179"/>
                      <a:pt x="350" y="179"/>
                      <a:pt x="350" y="179"/>
                    </a:cubicBezTo>
                    <a:cubicBezTo>
                      <a:pt x="351" y="177"/>
                      <a:pt x="352" y="175"/>
                      <a:pt x="353" y="173"/>
                    </a:cubicBezTo>
                    <a:cubicBezTo>
                      <a:pt x="346" y="166"/>
                      <a:pt x="346" y="166"/>
                      <a:pt x="346" y="166"/>
                    </a:cubicBezTo>
                    <a:cubicBezTo>
                      <a:pt x="346" y="166"/>
                      <a:pt x="345" y="165"/>
                      <a:pt x="345" y="165"/>
                    </a:cubicBezTo>
                    <a:cubicBezTo>
                      <a:pt x="345" y="164"/>
                      <a:pt x="345" y="164"/>
                      <a:pt x="345" y="164"/>
                    </a:cubicBezTo>
                    <a:cubicBezTo>
                      <a:pt x="346" y="163"/>
                      <a:pt x="347" y="163"/>
                      <a:pt x="348" y="163"/>
                    </a:cubicBezTo>
                    <a:cubicBezTo>
                      <a:pt x="357" y="166"/>
                      <a:pt x="357" y="166"/>
                      <a:pt x="357" y="166"/>
                    </a:cubicBezTo>
                    <a:cubicBezTo>
                      <a:pt x="358" y="164"/>
                      <a:pt x="360" y="163"/>
                      <a:pt x="361" y="161"/>
                    </a:cubicBezTo>
                    <a:cubicBezTo>
                      <a:pt x="357" y="153"/>
                      <a:pt x="357" y="153"/>
                      <a:pt x="357" y="153"/>
                    </a:cubicBezTo>
                    <a:cubicBezTo>
                      <a:pt x="357" y="152"/>
                      <a:pt x="357" y="152"/>
                      <a:pt x="357" y="151"/>
                    </a:cubicBezTo>
                    <a:cubicBezTo>
                      <a:pt x="357" y="151"/>
                      <a:pt x="357" y="150"/>
                      <a:pt x="357" y="150"/>
                    </a:cubicBezTo>
                    <a:cubicBezTo>
                      <a:pt x="358" y="149"/>
                      <a:pt x="359" y="149"/>
                      <a:pt x="360" y="150"/>
                    </a:cubicBezTo>
                    <a:cubicBezTo>
                      <a:pt x="368" y="156"/>
                      <a:pt x="368" y="156"/>
                      <a:pt x="368" y="156"/>
                    </a:cubicBezTo>
                    <a:cubicBezTo>
                      <a:pt x="369" y="155"/>
                      <a:pt x="371" y="153"/>
                      <a:pt x="373" y="152"/>
                    </a:cubicBezTo>
                    <a:cubicBezTo>
                      <a:pt x="372" y="143"/>
                      <a:pt x="372" y="143"/>
                      <a:pt x="372" y="143"/>
                    </a:cubicBezTo>
                    <a:cubicBezTo>
                      <a:pt x="372" y="143"/>
                      <a:pt x="372" y="143"/>
                      <a:pt x="372" y="142"/>
                    </a:cubicBezTo>
                    <a:cubicBezTo>
                      <a:pt x="372" y="142"/>
                      <a:pt x="372" y="141"/>
                      <a:pt x="373" y="141"/>
                    </a:cubicBezTo>
                    <a:cubicBezTo>
                      <a:pt x="374" y="140"/>
                      <a:pt x="375" y="141"/>
                      <a:pt x="375" y="142"/>
                    </a:cubicBezTo>
                    <a:cubicBezTo>
                      <a:pt x="381" y="149"/>
                      <a:pt x="381" y="149"/>
                      <a:pt x="381" y="149"/>
                    </a:cubicBezTo>
                    <a:cubicBezTo>
                      <a:pt x="383" y="149"/>
                      <a:pt x="385" y="148"/>
                      <a:pt x="387" y="148"/>
                    </a:cubicBezTo>
                    <a:cubicBezTo>
                      <a:pt x="389" y="138"/>
                      <a:pt x="389" y="138"/>
                      <a:pt x="389" y="138"/>
                    </a:cubicBezTo>
                    <a:cubicBezTo>
                      <a:pt x="389" y="138"/>
                      <a:pt x="389" y="138"/>
                      <a:pt x="389" y="138"/>
                    </a:cubicBezTo>
                    <a:cubicBezTo>
                      <a:pt x="389" y="137"/>
                      <a:pt x="390" y="136"/>
                      <a:pt x="391" y="136"/>
                    </a:cubicBezTo>
                    <a:cubicBezTo>
                      <a:pt x="392" y="136"/>
                      <a:pt x="393" y="137"/>
                      <a:pt x="393" y="138"/>
                    </a:cubicBezTo>
                    <a:cubicBezTo>
                      <a:pt x="395" y="147"/>
                      <a:pt x="395" y="147"/>
                      <a:pt x="395" y="147"/>
                    </a:cubicBezTo>
                    <a:cubicBezTo>
                      <a:pt x="398" y="147"/>
                      <a:pt x="400" y="147"/>
                      <a:pt x="402" y="148"/>
                    </a:cubicBezTo>
                    <a:cubicBezTo>
                      <a:pt x="407" y="139"/>
                      <a:pt x="407" y="139"/>
                      <a:pt x="407" y="139"/>
                    </a:cubicBezTo>
                    <a:cubicBezTo>
                      <a:pt x="407" y="138"/>
                      <a:pt x="408" y="138"/>
                      <a:pt x="409" y="138"/>
                    </a:cubicBezTo>
                    <a:cubicBezTo>
                      <a:pt x="410" y="138"/>
                      <a:pt x="410" y="139"/>
                      <a:pt x="410" y="140"/>
                    </a:cubicBezTo>
                    <a:cubicBezTo>
                      <a:pt x="410" y="140"/>
                      <a:pt x="410" y="140"/>
                      <a:pt x="410" y="140"/>
                    </a:cubicBezTo>
                    <a:cubicBezTo>
                      <a:pt x="410" y="150"/>
                      <a:pt x="410" y="150"/>
                      <a:pt x="410" y="150"/>
                    </a:cubicBezTo>
                    <a:cubicBezTo>
                      <a:pt x="412" y="150"/>
                      <a:pt x="414" y="151"/>
                      <a:pt x="416" y="152"/>
                    </a:cubicBezTo>
                    <a:cubicBezTo>
                      <a:pt x="423" y="146"/>
                      <a:pt x="423" y="146"/>
                      <a:pt x="423" y="146"/>
                    </a:cubicBezTo>
                    <a:cubicBezTo>
                      <a:pt x="424" y="145"/>
                      <a:pt x="425" y="145"/>
                      <a:pt x="426" y="145"/>
                    </a:cubicBezTo>
                    <a:cubicBezTo>
                      <a:pt x="426" y="145"/>
                      <a:pt x="426" y="146"/>
                      <a:pt x="426" y="147"/>
                    </a:cubicBezTo>
                    <a:cubicBezTo>
                      <a:pt x="426" y="147"/>
                      <a:pt x="426" y="147"/>
                      <a:pt x="426" y="148"/>
                    </a:cubicBezTo>
                    <a:cubicBezTo>
                      <a:pt x="423" y="157"/>
                      <a:pt x="423" y="157"/>
                      <a:pt x="423" y="157"/>
                    </a:cubicBezTo>
                    <a:cubicBezTo>
                      <a:pt x="425" y="158"/>
                      <a:pt x="427" y="159"/>
                      <a:pt x="428" y="161"/>
                    </a:cubicBezTo>
                    <a:cubicBezTo>
                      <a:pt x="437" y="157"/>
                      <a:pt x="437" y="157"/>
                      <a:pt x="437" y="157"/>
                    </a:cubicBezTo>
                    <a:cubicBezTo>
                      <a:pt x="437" y="156"/>
                      <a:pt x="439" y="156"/>
                      <a:pt x="439" y="157"/>
                    </a:cubicBezTo>
                    <a:cubicBezTo>
                      <a:pt x="440" y="157"/>
                      <a:pt x="440" y="158"/>
                      <a:pt x="440" y="158"/>
                    </a:cubicBezTo>
                    <a:cubicBezTo>
                      <a:pt x="440" y="159"/>
                      <a:pt x="440" y="159"/>
                      <a:pt x="439" y="160"/>
                    </a:cubicBezTo>
                    <a:cubicBezTo>
                      <a:pt x="433" y="167"/>
                      <a:pt x="433" y="167"/>
                      <a:pt x="433" y="167"/>
                    </a:cubicBezTo>
                    <a:cubicBezTo>
                      <a:pt x="435" y="169"/>
                      <a:pt x="436" y="171"/>
                      <a:pt x="437" y="173"/>
                    </a:cubicBezTo>
                    <a:cubicBezTo>
                      <a:pt x="446" y="172"/>
                      <a:pt x="446" y="172"/>
                      <a:pt x="446" y="172"/>
                    </a:cubicBezTo>
                    <a:cubicBezTo>
                      <a:pt x="447" y="171"/>
                      <a:pt x="448" y="172"/>
                      <a:pt x="449" y="173"/>
                    </a:cubicBezTo>
                    <a:cubicBezTo>
                      <a:pt x="449" y="173"/>
                      <a:pt x="449" y="173"/>
                      <a:pt x="449" y="173"/>
                    </a:cubicBezTo>
                    <a:cubicBezTo>
                      <a:pt x="449" y="174"/>
                      <a:pt x="448" y="175"/>
                      <a:pt x="448" y="175"/>
                    </a:cubicBezTo>
                    <a:cubicBezTo>
                      <a:pt x="440" y="180"/>
                      <a:pt x="440" y="180"/>
                      <a:pt x="440" y="180"/>
                    </a:cubicBezTo>
                    <a:cubicBezTo>
                      <a:pt x="441" y="183"/>
                      <a:pt x="441" y="185"/>
                      <a:pt x="441" y="187"/>
                    </a:cubicBezTo>
                    <a:cubicBezTo>
                      <a:pt x="451" y="189"/>
                      <a:pt x="451" y="189"/>
                      <a:pt x="451" y="189"/>
                    </a:cubicBezTo>
                    <a:cubicBezTo>
                      <a:pt x="452" y="188"/>
                      <a:pt x="453" y="189"/>
                      <a:pt x="453" y="190"/>
                    </a:cubicBezTo>
                    <a:cubicBezTo>
                      <a:pt x="453" y="190"/>
                      <a:pt x="453" y="190"/>
                      <a:pt x="453" y="190"/>
                    </a:cubicBezTo>
                    <a:cubicBezTo>
                      <a:pt x="453" y="191"/>
                      <a:pt x="452" y="192"/>
                      <a:pt x="451" y="19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5" name="Oval 24"/>
              <p:cNvSpPr>
                <a:spLocks noChangeArrowheads="1"/>
              </p:cNvSpPr>
              <p:nvPr/>
            </p:nvSpPr>
            <p:spPr bwMode="auto">
              <a:xfrm>
                <a:off x="-1333500" y="3128963"/>
                <a:ext cx="77788" cy="79375"/>
              </a:xfrm>
              <a:prstGeom prst="ellipse">
                <a:avLst/>
              </a:prstGeom>
              <a:grpFill/>
              <a:ln w="9525">
                <a:solidFill>
                  <a:sysClr val="windowText" lastClr="000000"/>
                </a:solidFill>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sp>
            <p:nvSpPr>
              <p:cNvPr id="56" name="Freeform 25"/>
              <p:cNvSpPr/>
              <p:nvPr/>
            </p:nvSpPr>
            <p:spPr bwMode="auto">
              <a:xfrm>
                <a:off x="-1423988" y="2082800"/>
                <a:ext cx="889000" cy="357188"/>
              </a:xfrm>
              <a:custGeom>
                <a:avLst/>
                <a:gdLst>
                  <a:gd name="T0" fmla="*/ 218 w 237"/>
                  <a:gd name="T1" fmla="*/ 95 h 95"/>
                  <a:gd name="T2" fmla="*/ 217 w 237"/>
                  <a:gd name="T3" fmla="*/ 94 h 95"/>
                  <a:gd name="T4" fmla="*/ 234 w 237"/>
                  <a:gd name="T5" fmla="*/ 82 h 95"/>
                  <a:gd name="T6" fmla="*/ 237 w 237"/>
                  <a:gd name="T7" fmla="*/ 79 h 95"/>
                  <a:gd name="T8" fmla="*/ 236 w 237"/>
                  <a:gd name="T9" fmla="*/ 77 h 95"/>
                  <a:gd name="T10" fmla="*/ 231 w 237"/>
                  <a:gd name="T11" fmla="*/ 75 h 95"/>
                  <a:gd name="T12" fmla="*/ 211 w 237"/>
                  <a:gd name="T13" fmla="*/ 78 h 95"/>
                  <a:gd name="T14" fmla="*/ 203 w 237"/>
                  <a:gd name="T15" fmla="*/ 66 h 95"/>
                  <a:gd name="T16" fmla="*/ 216 w 237"/>
                  <a:gd name="T17" fmla="*/ 49 h 95"/>
                  <a:gd name="T18" fmla="*/ 217 w 237"/>
                  <a:gd name="T19" fmla="*/ 46 h 95"/>
                  <a:gd name="T20" fmla="*/ 216 w 237"/>
                  <a:gd name="T21" fmla="*/ 44 h 95"/>
                  <a:gd name="T22" fmla="*/ 211 w 237"/>
                  <a:gd name="T23" fmla="*/ 43 h 95"/>
                  <a:gd name="T24" fmla="*/ 192 w 237"/>
                  <a:gd name="T25" fmla="*/ 53 h 95"/>
                  <a:gd name="T26" fmla="*/ 181 w 237"/>
                  <a:gd name="T27" fmla="*/ 43 h 95"/>
                  <a:gd name="T28" fmla="*/ 188 w 237"/>
                  <a:gd name="T29" fmla="*/ 24 h 95"/>
                  <a:gd name="T30" fmla="*/ 189 w 237"/>
                  <a:gd name="T31" fmla="*/ 22 h 95"/>
                  <a:gd name="T32" fmla="*/ 187 w 237"/>
                  <a:gd name="T33" fmla="*/ 18 h 95"/>
                  <a:gd name="T34" fmla="*/ 181 w 237"/>
                  <a:gd name="T35" fmla="*/ 20 h 95"/>
                  <a:gd name="T36" fmla="*/ 167 w 237"/>
                  <a:gd name="T37" fmla="*/ 34 h 95"/>
                  <a:gd name="T38" fmla="*/ 153 w 237"/>
                  <a:gd name="T39" fmla="*/ 28 h 95"/>
                  <a:gd name="T40" fmla="*/ 154 w 237"/>
                  <a:gd name="T41" fmla="*/ 8 h 95"/>
                  <a:gd name="T42" fmla="*/ 154 w 237"/>
                  <a:gd name="T43" fmla="*/ 7 h 95"/>
                  <a:gd name="T44" fmla="*/ 151 w 237"/>
                  <a:gd name="T45" fmla="*/ 3 h 95"/>
                  <a:gd name="T46" fmla="*/ 146 w 237"/>
                  <a:gd name="T47" fmla="*/ 6 h 95"/>
                  <a:gd name="T48" fmla="*/ 137 w 237"/>
                  <a:gd name="T49" fmla="*/ 24 h 95"/>
                  <a:gd name="T50" fmla="*/ 122 w 237"/>
                  <a:gd name="T51" fmla="*/ 23 h 95"/>
                  <a:gd name="T52" fmla="*/ 116 w 237"/>
                  <a:gd name="T53" fmla="*/ 4 h 95"/>
                  <a:gd name="T54" fmla="*/ 112 w 237"/>
                  <a:gd name="T55" fmla="*/ 0 h 95"/>
                  <a:gd name="T56" fmla="*/ 108 w 237"/>
                  <a:gd name="T57" fmla="*/ 4 h 95"/>
                  <a:gd name="T58" fmla="*/ 108 w 237"/>
                  <a:gd name="T59" fmla="*/ 4 h 95"/>
                  <a:gd name="T60" fmla="*/ 105 w 237"/>
                  <a:gd name="T61" fmla="*/ 24 h 95"/>
                  <a:gd name="T62" fmla="*/ 91 w 237"/>
                  <a:gd name="T63" fmla="*/ 28 h 95"/>
                  <a:gd name="T64" fmla="*/ 79 w 237"/>
                  <a:gd name="T65" fmla="*/ 11 h 95"/>
                  <a:gd name="T66" fmla="*/ 74 w 237"/>
                  <a:gd name="T67" fmla="*/ 9 h 95"/>
                  <a:gd name="T68" fmla="*/ 71 w 237"/>
                  <a:gd name="T69" fmla="*/ 12 h 95"/>
                  <a:gd name="T70" fmla="*/ 72 w 237"/>
                  <a:gd name="T71" fmla="*/ 14 h 95"/>
                  <a:gd name="T72" fmla="*/ 75 w 237"/>
                  <a:gd name="T73" fmla="*/ 34 h 95"/>
                  <a:gd name="T74" fmla="*/ 63 w 237"/>
                  <a:gd name="T75" fmla="*/ 42 h 95"/>
                  <a:gd name="T76" fmla="*/ 46 w 237"/>
                  <a:gd name="T77" fmla="*/ 29 h 95"/>
                  <a:gd name="T78" fmla="*/ 41 w 237"/>
                  <a:gd name="T79" fmla="*/ 29 h 95"/>
                  <a:gd name="T80" fmla="*/ 39 w 237"/>
                  <a:gd name="T81" fmla="*/ 32 h 95"/>
                  <a:gd name="T82" fmla="*/ 40 w 237"/>
                  <a:gd name="T83" fmla="*/ 34 h 95"/>
                  <a:gd name="T84" fmla="*/ 49 w 237"/>
                  <a:gd name="T85" fmla="*/ 53 h 95"/>
                  <a:gd name="T86" fmla="*/ 40 w 237"/>
                  <a:gd name="T87" fmla="*/ 64 h 95"/>
                  <a:gd name="T88" fmla="*/ 21 w 237"/>
                  <a:gd name="T89" fmla="*/ 57 h 95"/>
                  <a:gd name="T90" fmla="*/ 15 w 237"/>
                  <a:gd name="T91" fmla="*/ 58 h 95"/>
                  <a:gd name="T92" fmla="*/ 14 w 237"/>
                  <a:gd name="T93" fmla="*/ 60 h 95"/>
                  <a:gd name="T94" fmla="*/ 16 w 237"/>
                  <a:gd name="T95" fmla="*/ 64 h 95"/>
                  <a:gd name="T96" fmla="*/ 31 w 237"/>
                  <a:gd name="T97" fmla="*/ 78 h 95"/>
                  <a:gd name="T98" fmla="*/ 25 w 237"/>
                  <a:gd name="T99" fmla="*/ 92 h 95"/>
                  <a:gd name="T100" fmla="*/ 5 w 237"/>
                  <a:gd name="T101" fmla="*/ 91 h 95"/>
                  <a:gd name="T102" fmla="*/ 0 w 237"/>
                  <a:gd name="T103" fmla="*/ 94 h 95"/>
                  <a:gd name="T104" fmla="*/ 0 w 237"/>
                  <a:gd name="T105" fmla="*/ 95 h 95"/>
                  <a:gd name="T106" fmla="*/ 218 w 237"/>
                  <a:gd name="T10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7" h="95">
                    <a:moveTo>
                      <a:pt x="218" y="95"/>
                    </a:moveTo>
                    <a:cubicBezTo>
                      <a:pt x="218" y="95"/>
                      <a:pt x="217" y="94"/>
                      <a:pt x="217" y="94"/>
                    </a:cubicBezTo>
                    <a:cubicBezTo>
                      <a:pt x="234" y="82"/>
                      <a:pt x="234" y="82"/>
                      <a:pt x="234" y="82"/>
                    </a:cubicBezTo>
                    <a:cubicBezTo>
                      <a:pt x="236" y="82"/>
                      <a:pt x="237" y="80"/>
                      <a:pt x="237" y="79"/>
                    </a:cubicBezTo>
                    <a:cubicBezTo>
                      <a:pt x="237" y="78"/>
                      <a:pt x="236" y="78"/>
                      <a:pt x="236" y="77"/>
                    </a:cubicBezTo>
                    <a:cubicBezTo>
                      <a:pt x="235" y="75"/>
                      <a:pt x="233" y="74"/>
                      <a:pt x="231" y="75"/>
                    </a:cubicBezTo>
                    <a:cubicBezTo>
                      <a:pt x="211" y="78"/>
                      <a:pt x="211" y="78"/>
                      <a:pt x="211" y="78"/>
                    </a:cubicBezTo>
                    <a:cubicBezTo>
                      <a:pt x="209" y="74"/>
                      <a:pt x="206" y="70"/>
                      <a:pt x="203" y="66"/>
                    </a:cubicBezTo>
                    <a:cubicBezTo>
                      <a:pt x="216" y="49"/>
                      <a:pt x="216" y="49"/>
                      <a:pt x="216" y="49"/>
                    </a:cubicBezTo>
                    <a:cubicBezTo>
                      <a:pt x="217" y="49"/>
                      <a:pt x="217" y="48"/>
                      <a:pt x="217" y="46"/>
                    </a:cubicBezTo>
                    <a:cubicBezTo>
                      <a:pt x="217" y="46"/>
                      <a:pt x="217" y="45"/>
                      <a:pt x="216" y="44"/>
                    </a:cubicBezTo>
                    <a:cubicBezTo>
                      <a:pt x="215" y="42"/>
                      <a:pt x="212" y="42"/>
                      <a:pt x="211" y="43"/>
                    </a:cubicBezTo>
                    <a:cubicBezTo>
                      <a:pt x="192" y="53"/>
                      <a:pt x="192" y="53"/>
                      <a:pt x="192" y="53"/>
                    </a:cubicBezTo>
                    <a:cubicBezTo>
                      <a:pt x="189" y="49"/>
                      <a:pt x="185" y="46"/>
                      <a:pt x="181" y="43"/>
                    </a:cubicBezTo>
                    <a:cubicBezTo>
                      <a:pt x="188" y="24"/>
                      <a:pt x="188" y="24"/>
                      <a:pt x="188" y="24"/>
                    </a:cubicBezTo>
                    <a:cubicBezTo>
                      <a:pt x="188" y="23"/>
                      <a:pt x="189" y="22"/>
                      <a:pt x="189" y="22"/>
                    </a:cubicBezTo>
                    <a:cubicBezTo>
                      <a:pt x="189" y="20"/>
                      <a:pt x="188" y="19"/>
                      <a:pt x="187" y="18"/>
                    </a:cubicBezTo>
                    <a:cubicBezTo>
                      <a:pt x="185" y="17"/>
                      <a:pt x="182" y="18"/>
                      <a:pt x="181" y="20"/>
                    </a:cubicBezTo>
                    <a:cubicBezTo>
                      <a:pt x="167" y="34"/>
                      <a:pt x="167" y="34"/>
                      <a:pt x="167" y="34"/>
                    </a:cubicBezTo>
                    <a:cubicBezTo>
                      <a:pt x="162" y="32"/>
                      <a:pt x="158" y="30"/>
                      <a:pt x="153" y="28"/>
                    </a:cubicBezTo>
                    <a:cubicBezTo>
                      <a:pt x="154" y="8"/>
                      <a:pt x="154" y="8"/>
                      <a:pt x="154" y="8"/>
                    </a:cubicBezTo>
                    <a:cubicBezTo>
                      <a:pt x="154" y="8"/>
                      <a:pt x="154" y="7"/>
                      <a:pt x="154" y="7"/>
                    </a:cubicBezTo>
                    <a:cubicBezTo>
                      <a:pt x="154" y="5"/>
                      <a:pt x="153" y="4"/>
                      <a:pt x="151" y="3"/>
                    </a:cubicBezTo>
                    <a:cubicBezTo>
                      <a:pt x="149" y="3"/>
                      <a:pt x="146" y="4"/>
                      <a:pt x="146" y="6"/>
                    </a:cubicBezTo>
                    <a:cubicBezTo>
                      <a:pt x="137" y="24"/>
                      <a:pt x="137" y="24"/>
                      <a:pt x="137" y="24"/>
                    </a:cubicBezTo>
                    <a:cubicBezTo>
                      <a:pt x="132" y="24"/>
                      <a:pt x="127" y="23"/>
                      <a:pt x="122" y="23"/>
                    </a:cubicBezTo>
                    <a:cubicBezTo>
                      <a:pt x="116" y="4"/>
                      <a:pt x="116" y="4"/>
                      <a:pt x="116" y="4"/>
                    </a:cubicBezTo>
                    <a:cubicBezTo>
                      <a:pt x="116" y="1"/>
                      <a:pt x="114" y="0"/>
                      <a:pt x="112" y="0"/>
                    </a:cubicBezTo>
                    <a:cubicBezTo>
                      <a:pt x="110" y="0"/>
                      <a:pt x="108" y="2"/>
                      <a:pt x="108" y="4"/>
                    </a:cubicBezTo>
                    <a:cubicBezTo>
                      <a:pt x="108" y="4"/>
                      <a:pt x="108" y="4"/>
                      <a:pt x="108" y="4"/>
                    </a:cubicBezTo>
                    <a:cubicBezTo>
                      <a:pt x="105" y="24"/>
                      <a:pt x="105" y="24"/>
                      <a:pt x="105" y="24"/>
                    </a:cubicBezTo>
                    <a:cubicBezTo>
                      <a:pt x="100" y="25"/>
                      <a:pt x="95" y="26"/>
                      <a:pt x="91" y="28"/>
                    </a:cubicBezTo>
                    <a:cubicBezTo>
                      <a:pt x="79" y="11"/>
                      <a:pt x="79" y="11"/>
                      <a:pt x="79" y="11"/>
                    </a:cubicBezTo>
                    <a:cubicBezTo>
                      <a:pt x="78" y="9"/>
                      <a:pt x="76" y="8"/>
                      <a:pt x="74" y="9"/>
                    </a:cubicBezTo>
                    <a:cubicBezTo>
                      <a:pt x="72" y="9"/>
                      <a:pt x="71" y="11"/>
                      <a:pt x="71" y="12"/>
                    </a:cubicBezTo>
                    <a:cubicBezTo>
                      <a:pt x="71" y="13"/>
                      <a:pt x="72" y="13"/>
                      <a:pt x="72" y="14"/>
                    </a:cubicBezTo>
                    <a:cubicBezTo>
                      <a:pt x="75" y="34"/>
                      <a:pt x="75" y="34"/>
                      <a:pt x="75" y="34"/>
                    </a:cubicBezTo>
                    <a:cubicBezTo>
                      <a:pt x="71" y="36"/>
                      <a:pt x="66" y="39"/>
                      <a:pt x="63" y="42"/>
                    </a:cubicBezTo>
                    <a:cubicBezTo>
                      <a:pt x="46" y="29"/>
                      <a:pt x="46" y="29"/>
                      <a:pt x="46" y="29"/>
                    </a:cubicBezTo>
                    <a:cubicBezTo>
                      <a:pt x="45" y="28"/>
                      <a:pt x="42" y="27"/>
                      <a:pt x="41" y="29"/>
                    </a:cubicBezTo>
                    <a:cubicBezTo>
                      <a:pt x="40" y="30"/>
                      <a:pt x="39" y="31"/>
                      <a:pt x="39" y="32"/>
                    </a:cubicBezTo>
                    <a:cubicBezTo>
                      <a:pt x="39" y="33"/>
                      <a:pt x="39" y="34"/>
                      <a:pt x="40" y="34"/>
                    </a:cubicBezTo>
                    <a:cubicBezTo>
                      <a:pt x="49" y="53"/>
                      <a:pt x="49" y="53"/>
                      <a:pt x="49" y="53"/>
                    </a:cubicBezTo>
                    <a:cubicBezTo>
                      <a:pt x="46" y="56"/>
                      <a:pt x="43" y="60"/>
                      <a:pt x="40" y="64"/>
                    </a:cubicBezTo>
                    <a:cubicBezTo>
                      <a:pt x="21" y="57"/>
                      <a:pt x="21" y="57"/>
                      <a:pt x="21" y="57"/>
                    </a:cubicBezTo>
                    <a:cubicBezTo>
                      <a:pt x="19" y="56"/>
                      <a:pt x="16" y="56"/>
                      <a:pt x="15" y="58"/>
                    </a:cubicBezTo>
                    <a:cubicBezTo>
                      <a:pt x="15" y="59"/>
                      <a:pt x="14" y="60"/>
                      <a:pt x="14" y="60"/>
                    </a:cubicBezTo>
                    <a:cubicBezTo>
                      <a:pt x="14" y="62"/>
                      <a:pt x="15" y="63"/>
                      <a:pt x="16" y="64"/>
                    </a:cubicBezTo>
                    <a:cubicBezTo>
                      <a:pt x="31" y="78"/>
                      <a:pt x="31" y="78"/>
                      <a:pt x="31" y="78"/>
                    </a:cubicBezTo>
                    <a:cubicBezTo>
                      <a:pt x="29" y="82"/>
                      <a:pt x="27" y="87"/>
                      <a:pt x="25" y="92"/>
                    </a:cubicBezTo>
                    <a:cubicBezTo>
                      <a:pt x="5" y="91"/>
                      <a:pt x="5" y="91"/>
                      <a:pt x="5" y="91"/>
                    </a:cubicBezTo>
                    <a:cubicBezTo>
                      <a:pt x="3" y="91"/>
                      <a:pt x="0" y="92"/>
                      <a:pt x="0" y="94"/>
                    </a:cubicBezTo>
                    <a:cubicBezTo>
                      <a:pt x="0" y="94"/>
                      <a:pt x="0" y="95"/>
                      <a:pt x="0" y="95"/>
                    </a:cubicBezTo>
                    <a:lnTo>
                      <a:pt x="218" y="9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endParaRPr>
              </a:p>
            </p:txBody>
          </p:sp>
        </p:grpSp>
        <p:pic>
          <p:nvPicPr>
            <p:cNvPr id="38" name="Picture 34" descr="Efficiency.png"/>
            <p:cNvPicPr>
              <a:picLocks noChangeAspect="1"/>
            </p:cNvPicPr>
            <p:nvPr/>
          </p:nvPicPr>
          <p:blipFill>
            <a:blip r:embed="rId4" cstate="print">
              <a:lum bright="70000" contrast="-70000"/>
              <a:extLst>
                <a:ext uri="{BEBA8EAE-BF5A-486C-A8C5-ECC9F3942E4B}">
                  <a14:imgProps xmlns:a14="http://schemas.microsoft.com/office/drawing/2010/main" xmlns="">
                    <a14:imgLayer r:embed="rId5">
                      <a14:imgEffect>
                        <a14:artisticGlowEdges trans="15000"/>
                      </a14:imgEffect>
                    </a14:imgLayer>
                  </a14:imgProps>
                </a:ext>
              </a:extLst>
            </a:blip>
            <a:srcRect/>
            <a:stretch>
              <a:fillRect/>
            </a:stretch>
          </p:blipFill>
          <p:spPr bwMode="auto">
            <a:xfrm>
              <a:off x="10683118" y="3952405"/>
              <a:ext cx="676850" cy="628186"/>
            </a:xfrm>
            <a:prstGeom prst="rect">
              <a:avLst/>
            </a:prstGeom>
            <a:noFill/>
            <a:ln>
              <a:noFill/>
            </a:ln>
            <a:effectLst>
              <a:reflection blurRad="6350" stA="52000" endA="300" endPos="35000" dir="5400000" sy="-100000" algn="bl" rotWithShape="0"/>
            </a:effectLst>
          </p:spPr>
        </p:pic>
        <p:grpSp>
          <p:nvGrpSpPr>
            <p:cNvPr id="39" name="组合 100"/>
            <p:cNvGrpSpPr/>
            <p:nvPr/>
          </p:nvGrpSpPr>
          <p:grpSpPr>
            <a:xfrm>
              <a:off x="10755692" y="5000172"/>
              <a:ext cx="531701" cy="432450"/>
              <a:chOff x="1075737" y="1609572"/>
              <a:chExt cx="541064" cy="440065"/>
            </a:xfrm>
            <a:solidFill>
              <a:sysClr val="window" lastClr="FFFFFF"/>
            </a:solidFill>
            <a:effectLst>
              <a:reflection blurRad="6350" stA="52000" endA="300" endPos="35000" dir="5400000" sy="-100000" algn="bl" rotWithShape="0"/>
            </a:effectLst>
          </p:grpSpPr>
          <p:sp>
            <p:nvSpPr>
              <p:cNvPr id="48"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endParaRPr>
              </a:p>
            </p:txBody>
          </p:sp>
          <p:sp>
            <p:nvSpPr>
              <p:cNvPr id="49"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endParaRPr>
              </a:p>
            </p:txBody>
          </p:sp>
        </p:grpSp>
        <p:sp>
          <p:nvSpPr>
            <p:cNvPr id="40" name="Freeform 89"/>
            <p:cNvSpPr>
              <a:spLocks noEditPoints="1"/>
            </p:cNvSpPr>
            <p:nvPr/>
          </p:nvSpPr>
          <p:spPr bwMode="black">
            <a:xfrm>
              <a:off x="10749201" y="5852205"/>
              <a:ext cx="544683" cy="350536"/>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a:effectLst>
              <a:reflection blurRad="6350" stA="52000" endA="300" endPos="35000" dir="5400000" sy="-100000" algn="bl" rotWithShape="0"/>
            </a:effectLst>
          </p:spPr>
          <p:txBody>
            <a:bodyPr vert="horz" wrap="square" lIns="61735" tIns="30867" rIns="61735" bIns="30867" numCol="1" anchor="t" anchorCtr="0" compatLnSpc="1"/>
            <a:lstStyle/>
            <a:p>
              <a:pPr fontAlgn="auto">
                <a:spcBef>
                  <a:spcPts val="0"/>
                </a:spcBef>
                <a:spcAft>
                  <a:spcPts val="0"/>
                </a:spcAft>
              </a:pPr>
              <a:endParaRPr lang="en-US" sz="1200">
                <a:solidFill>
                  <a:prstClr val="black"/>
                </a:solidFill>
                <a:latin typeface="Calibri" panose="020F0502020204030204"/>
                <a:ea typeface="+mn-ea"/>
              </a:endParaRPr>
            </a:p>
          </p:txBody>
        </p:sp>
        <p:sp>
          <p:nvSpPr>
            <p:cNvPr id="41" name="矩形 1"/>
            <p:cNvSpPr/>
            <p:nvPr/>
          </p:nvSpPr>
          <p:spPr>
            <a:xfrm rot="19929661">
              <a:off x="8475877" y="3766609"/>
              <a:ext cx="2112755" cy="456114"/>
            </a:xfrm>
            <a:custGeom>
              <a:avLst/>
              <a:gdLst>
                <a:gd name="connsiteX0" fmla="*/ 0 w 2397542"/>
                <a:gd name="connsiteY0" fmla="*/ 0 h 369332"/>
                <a:gd name="connsiteX1" fmla="*/ 2397542 w 2397542"/>
                <a:gd name="connsiteY1" fmla="*/ 0 h 369332"/>
                <a:gd name="connsiteX2" fmla="*/ 2397542 w 2397542"/>
                <a:gd name="connsiteY2" fmla="*/ 369332 h 369332"/>
                <a:gd name="connsiteX3" fmla="*/ 0 w 2397542"/>
                <a:gd name="connsiteY3" fmla="*/ 369332 h 369332"/>
                <a:gd name="connsiteX4" fmla="*/ 0 w 2397542"/>
                <a:gd name="connsiteY4" fmla="*/ 0 h 369332"/>
                <a:gd name="connsiteX0-1" fmla="*/ 0 w 2397542"/>
                <a:gd name="connsiteY0-2" fmla="*/ 0 h 420276"/>
                <a:gd name="connsiteX1-3" fmla="*/ 2397542 w 2397542"/>
                <a:gd name="connsiteY1-4" fmla="*/ 0 h 420276"/>
                <a:gd name="connsiteX2-5" fmla="*/ 2397542 w 2397542"/>
                <a:gd name="connsiteY2-6" fmla="*/ 369332 h 420276"/>
                <a:gd name="connsiteX3-7" fmla="*/ 0 w 2397542"/>
                <a:gd name="connsiteY3-8" fmla="*/ 369332 h 420276"/>
                <a:gd name="connsiteX4-9" fmla="*/ 0 w 2397542"/>
                <a:gd name="connsiteY4-10" fmla="*/ 0 h 420276"/>
                <a:gd name="connsiteX0-11" fmla="*/ 0 w 2397542"/>
                <a:gd name="connsiteY0-12" fmla="*/ 0 h 464983"/>
                <a:gd name="connsiteX1-13" fmla="*/ 2397542 w 2397542"/>
                <a:gd name="connsiteY1-14" fmla="*/ 0 h 464983"/>
                <a:gd name="connsiteX2-15" fmla="*/ 2397542 w 2397542"/>
                <a:gd name="connsiteY2-16" fmla="*/ 369332 h 464983"/>
                <a:gd name="connsiteX3-17" fmla="*/ 0 w 2397542"/>
                <a:gd name="connsiteY3-18" fmla="*/ 369332 h 464983"/>
                <a:gd name="connsiteX4-19" fmla="*/ 0 w 2397542"/>
                <a:gd name="connsiteY4-20" fmla="*/ 0 h 464983"/>
                <a:gd name="connsiteX0-21" fmla="*/ 0 w 2397542"/>
                <a:gd name="connsiteY0-22" fmla="*/ 0 h 517596"/>
                <a:gd name="connsiteX1-23" fmla="*/ 2397542 w 2397542"/>
                <a:gd name="connsiteY1-24" fmla="*/ 0 h 517596"/>
                <a:gd name="connsiteX2-25" fmla="*/ 2397542 w 2397542"/>
                <a:gd name="connsiteY2-26" fmla="*/ 369332 h 517596"/>
                <a:gd name="connsiteX3-27" fmla="*/ 0 w 2397542"/>
                <a:gd name="connsiteY3-28" fmla="*/ 369332 h 517596"/>
                <a:gd name="connsiteX4-29" fmla="*/ 0 w 2397542"/>
                <a:gd name="connsiteY4-30" fmla="*/ 0 h 517596"/>
                <a:gd name="connsiteX0-31" fmla="*/ 0 w 2397542"/>
                <a:gd name="connsiteY0-32" fmla="*/ 0 h 517596"/>
                <a:gd name="connsiteX1-33" fmla="*/ 1241184 w 2397542"/>
                <a:gd name="connsiteY1-34" fmla="*/ 15033 h 517596"/>
                <a:gd name="connsiteX2-35" fmla="*/ 2397542 w 2397542"/>
                <a:gd name="connsiteY2-36" fmla="*/ 0 h 517596"/>
                <a:gd name="connsiteX3-37" fmla="*/ 2397542 w 2397542"/>
                <a:gd name="connsiteY3-38" fmla="*/ 369332 h 517596"/>
                <a:gd name="connsiteX4-39" fmla="*/ 0 w 2397542"/>
                <a:gd name="connsiteY4-40" fmla="*/ 369332 h 517596"/>
                <a:gd name="connsiteX5" fmla="*/ 0 w 2397542"/>
                <a:gd name="connsiteY5" fmla="*/ 0 h 517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2397542" h="517596">
                  <a:moveTo>
                    <a:pt x="0" y="0"/>
                  </a:moveTo>
                  <a:lnTo>
                    <a:pt x="1241184" y="15033"/>
                  </a:lnTo>
                  <a:lnTo>
                    <a:pt x="2397542" y="0"/>
                  </a:lnTo>
                  <a:lnTo>
                    <a:pt x="2397542" y="369332"/>
                  </a:lnTo>
                  <a:cubicBezTo>
                    <a:pt x="1600720" y="584548"/>
                    <a:pt x="801146" y="548677"/>
                    <a:pt x="0" y="369332"/>
                  </a:cubicBezTo>
                  <a:lnTo>
                    <a:pt x="0" y="0"/>
                  </a:lnTo>
                  <a:close/>
                </a:path>
              </a:pathLst>
            </a:custGeom>
            <a:noFill/>
            <a:scene3d>
              <a:camera prst="orthographicFront"/>
              <a:lightRig rig="threePt" dir="t"/>
            </a:scene3d>
            <a:sp3d/>
          </p:spPr>
          <p:txBody>
            <a:bodyPr wrap="square" lIns="68580" tIns="34290" rIns="68580" bIns="34290" anchor="ctr" anchorCtr="0">
              <a:prstTxWarp prst="textArchDown">
                <a:avLst>
                  <a:gd name="adj" fmla="val 131357"/>
                </a:avLst>
              </a:prstTxWarp>
              <a:spAutoFit/>
              <a:flatTx/>
            </a:bodyPr>
            <a:lstStyle/>
            <a:p>
              <a:pPr algn="ctr" fontAlgn="auto">
                <a:spcBef>
                  <a:spcPts val="0"/>
                </a:spcBef>
                <a:spcAft>
                  <a:spcPts val="0"/>
                </a:spcAft>
              </a:pPr>
              <a:r>
                <a:rPr lang="en-US" altLang="zh-CN" sz="1600" b="1" dirty="0">
                  <a:solidFill>
                    <a:prstClr val="white"/>
                  </a:solidFill>
                  <a:latin typeface="Calibri" panose="020F0502020204030204"/>
                  <a:ea typeface="宋体" panose="02010600030101010101" pitchFamily="2" charset="-122"/>
                </a:rPr>
                <a:t>text</a:t>
              </a:r>
            </a:p>
          </p:txBody>
        </p:sp>
        <p:sp>
          <p:nvSpPr>
            <p:cNvPr id="47" name="矩形 1"/>
            <p:cNvSpPr/>
            <p:nvPr/>
          </p:nvSpPr>
          <p:spPr>
            <a:xfrm rot="20330487">
              <a:off x="8765140" y="4428391"/>
              <a:ext cx="2112755" cy="456114"/>
            </a:xfrm>
            <a:custGeom>
              <a:avLst/>
              <a:gdLst>
                <a:gd name="connsiteX0" fmla="*/ 0 w 2397542"/>
                <a:gd name="connsiteY0" fmla="*/ 0 h 369332"/>
                <a:gd name="connsiteX1" fmla="*/ 2397542 w 2397542"/>
                <a:gd name="connsiteY1" fmla="*/ 0 h 369332"/>
                <a:gd name="connsiteX2" fmla="*/ 2397542 w 2397542"/>
                <a:gd name="connsiteY2" fmla="*/ 369332 h 369332"/>
                <a:gd name="connsiteX3" fmla="*/ 0 w 2397542"/>
                <a:gd name="connsiteY3" fmla="*/ 369332 h 369332"/>
                <a:gd name="connsiteX4" fmla="*/ 0 w 2397542"/>
                <a:gd name="connsiteY4" fmla="*/ 0 h 369332"/>
                <a:gd name="connsiteX0-1" fmla="*/ 0 w 2397542"/>
                <a:gd name="connsiteY0-2" fmla="*/ 0 h 420276"/>
                <a:gd name="connsiteX1-3" fmla="*/ 2397542 w 2397542"/>
                <a:gd name="connsiteY1-4" fmla="*/ 0 h 420276"/>
                <a:gd name="connsiteX2-5" fmla="*/ 2397542 w 2397542"/>
                <a:gd name="connsiteY2-6" fmla="*/ 369332 h 420276"/>
                <a:gd name="connsiteX3-7" fmla="*/ 0 w 2397542"/>
                <a:gd name="connsiteY3-8" fmla="*/ 369332 h 420276"/>
                <a:gd name="connsiteX4-9" fmla="*/ 0 w 2397542"/>
                <a:gd name="connsiteY4-10" fmla="*/ 0 h 420276"/>
                <a:gd name="connsiteX0-11" fmla="*/ 0 w 2397542"/>
                <a:gd name="connsiteY0-12" fmla="*/ 0 h 464983"/>
                <a:gd name="connsiteX1-13" fmla="*/ 2397542 w 2397542"/>
                <a:gd name="connsiteY1-14" fmla="*/ 0 h 464983"/>
                <a:gd name="connsiteX2-15" fmla="*/ 2397542 w 2397542"/>
                <a:gd name="connsiteY2-16" fmla="*/ 369332 h 464983"/>
                <a:gd name="connsiteX3-17" fmla="*/ 0 w 2397542"/>
                <a:gd name="connsiteY3-18" fmla="*/ 369332 h 464983"/>
                <a:gd name="connsiteX4-19" fmla="*/ 0 w 2397542"/>
                <a:gd name="connsiteY4-20" fmla="*/ 0 h 464983"/>
                <a:gd name="connsiteX0-21" fmla="*/ 0 w 2397542"/>
                <a:gd name="connsiteY0-22" fmla="*/ 0 h 517596"/>
                <a:gd name="connsiteX1-23" fmla="*/ 2397542 w 2397542"/>
                <a:gd name="connsiteY1-24" fmla="*/ 0 h 517596"/>
                <a:gd name="connsiteX2-25" fmla="*/ 2397542 w 2397542"/>
                <a:gd name="connsiteY2-26" fmla="*/ 369332 h 517596"/>
                <a:gd name="connsiteX3-27" fmla="*/ 0 w 2397542"/>
                <a:gd name="connsiteY3-28" fmla="*/ 369332 h 517596"/>
                <a:gd name="connsiteX4-29" fmla="*/ 0 w 2397542"/>
                <a:gd name="connsiteY4-30" fmla="*/ 0 h 517596"/>
                <a:gd name="connsiteX0-31" fmla="*/ 0 w 2397542"/>
                <a:gd name="connsiteY0-32" fmla="*/ 0 h 517596"/>
                <a:gd name="connsiteX1-33" fmla="*/ 1241184 w 2397542"/>
                <a:gd name="connsiteY1-34" fmla="*/ 15033 h 517596"/>
                <a:gd name="connsiteX2-35" fmla="*/ 2397542 w 2397542"/>
                <a:gd name="connsiteY2-36" fmla="*/ 0 h 517596"/>
                <a:gd name="connsiteX3-37" fmla="*/ 2397542 w 2397542"/>
                <a:gd name="connsiteY3-38" fmla="*/ 369332 h 517596"/>
                <a:gd name="connsiteX4-39" fmla="*/ 0 w 2397542"/>
                <a:gd name="connsiteY4-40" fmla="*/ 369332 h 517596"/>
                <a:gd name="connsiteX5" fmla="*/ 0 w 2397542"/>
                <a:gd name="connsiteY5" fmla="*/ 0 h 517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2397542" h="517596">
                  <a:moveTo>
                    <a:pt x="0" y="0"/>
                  </a:moveTo>
                  <a:lnTo>
                    <a:pt x="1241184" y="15033"/>
                  </a:lnTo>
                  <a:lnTo>
                    <a:pt x="2397542" y="0"/>
                  </a:lnTo>
                  <a:lnTo>
                    <a:pt x="2397542" y="369332"/>
                  </a:lnTo>
                  <a:cubicBezTo>
                    <a:pt x="1600720" y="584548"/>
                    <a:pt x="801146" y="548677"/>
                    <a:pt x="0" y="369332"/>
                  </a:cubicBezTo>
                  <a:lnTo>
                    <a:pt x="0" y="0"/>
                  </a:lnTo>
                  <a:close/>
                </a:path>
              </a:pathLst>
            </a:custGeom>
            <a:noFill/>
            <a:scene3d>
              <a:camera prst="orthographicFront"/>
              <a:lightRig rig="threePt" dir="t"/>
            </a:scene3d>
            <a:sp3d/>
          </p:spPr>
          <p:txBody>
            <a:bodyPr wrap="square" lIns="68580" tIns="34290" rIns="68580" bIns="34290" anchor="ctr" anchorCtr="0">
              <a:prstTxWarp prst="textArchDown">
                <a:avLst>
                  <a:gd name="adj" fmla="val 75031"/>
                </a:avLst>
              </a:prstTxWarp>
              <a:spAutoFit/>
              <a:flatTx/>
            </a:bodyPr>
            <a:lstStyle/>
            <a:p>
              <a:pPr algn="ctr" fontAlgn="auto">
                <a:spcBef>
                  <a:spcPts val="0"/>
                </a:spcBef>
                <a:spcAft>
                  <a:spcPts val="0"/>
                </a:spcAft>
              </a:pPr>
              <a:r>
                <a:rPr lang="en-US" altLang="zh-CN" sz="1400" b="1" dirty="0">
                  <a:solidFill>
                    <a:schemeClr val="bg1"/>
                  </a:solidFill>
                  <a:latin typeface="Calibri" panose="020F0502020204030204"/>
                  <a:ea typeface="宋体" panose="02010600030101010101" pitchFamily="2" charset="-122"/>
                </a:rPr>
                <a:t>text</a:t>
              </a:r>
            </a:p>
          </p:txBody>
        </p:sp>
        <p:sp>
          <p:nvSpPr>
            <p:cNvPr id="61" name="矩形 1"/>
            <p:cNvSpPr/>
            <p:nvPr/>
          </p:nvSpPr>
          <p:spPr>
            <a:xfrm rot="20656130">
              <a:off x="5724919" y="2371880"/>
              <a:ext cx="2112754" cy="456114"/>
            </a:xfrm>
            <a:custGeom>
              <a:avLst/>
              <a:gdLst>
                <a:gd name="connsiteX0" fmla="*/ 0 w 2397542"/>
                <a:gd name="connsiteY0" fmla="*/ 0 h 369332"/>
                <a:gd name="connsiteX1" fmla="*/ 2397542 w 2397542"/>
                <a:gd name="connsiteY1" fmla="*/ 0 h 369332"/>
                <a:gd name="connsiteX2" fmla="*/ 2397542 w 2397542"/>
                <a:gd name="connsiteY2" fmla="*/ 369332 h 369332"/>
                <a:gd name="connsiteX3" fmla="*/ 0 w 2397542"/>
                <a:gd name="connsiteY3" fmla="*/ 369332 h 369332"/>
                <a:gd name="connsiteX4" fmla="*/ 0 w 2397542"/>
                <a:gd name="connsiteY4" fmla="*/ 0 h 369332"/>
                <a:gd name="connsiteX0-1" fmla="*/ 0 w 2397542"/>
                <a:gd name="connsiteY0-2" fmla="*/ 0 h 420276"/>
                <a:gd name="connsiteX1-3" fmla="*/ 2397542 w 2397542"/>
                <a:gd name="connsiteY1-4" fmla="*/ 0 h 420276"/>
                <a:gd name="connsiteX2-5" fmla="*/ 2397542 w 2397542"/>
                <a:gd name="connsiteY2-6" fmla="*/ 369332 h 420276"/>
                <a:gd name="connsiteX3-7" fmla="*/ 0 w 2397542"/>
                <a:gd name="connsiteY3-8" fmla="*/ 369332 h 420276"/>
                <a:gd name="connsiteX4-9" fmla="*/ 0 w 2397542"/>
                <a:gd name="connsiteY4-10" fmla="*/ 0 h 420276"/>
                <a:gd name="connsiteX0-11" fmla="*/ 0 w 2397542"/>
                <a:gd name="connsiteY0-12" fmla="*/ 0 h 464983"/>
                <a:gd name="connsiteX1-13" fmla="*/ 2397542 w 2397542"/>
                <a:gd name="connsiteY1-14" fmla="*/ 0 h 464983"/>
                <a:gd name="connsiteX2-15" fmla="*/ 2397542 w 2397542"/>
                <a:gd name="connsiteY2-16" fmla="*/ 369332 h 464983"/>
                <a:gd name="connsiteX3-17" fmla="*/ 0 w 2397542"/>
                <a:gd name="connsiteY3-18" fmla="*/ 369332 h 464983"/>
                <a:gd name="connsiteX4-19" fmla="*/ 0 w 2397542"/>
                <a:gd name="connsiteY4-20" fmla="*/ 0 h 464983"/>
                <a:gd name="connsiteX0-21" fmla="*/ 0 w 2397542"/>
                <a:gd name="connsiteY0-22" fmla="*/ 0 h 517596"/>
                <a:gd name="connsiteX1-23" fmla="*/ 2397542 w 2397542"/>
                <a:gd name="connsiteY1-24" fmla="*/ 0 h 517596"/>
                <a:gd name="connsiteX2-25" fmla="*/ 2397542 w 2397542"/>
                <a:gd name="connsiteY2-26" fmla="*/ 369332 h 517596"/>
                <a:gd name="connsiteX3-27" fmla="*/ 0 w 2397542"/>
                <a:gd name="connsiteY3-28" fmla="*/ 369332 h 517596"/>
                <a:gd name="connsiteX4-29" fmla="*/ 0 w 2397542"/>
                <a:gd name="connsiteY4-30" fmla="*/ 0 h 517596"/>
                <a:gd name="connsiteX0-31" fmla="*/ 0 w 2397542"/>
                <a:gd name="connsiteY0-32" fmla="*/ 0 h 517596"/>
                <a:gd name="connsiteX1-33" fmla="*/ 1241184 w 2397542"/>
                <a:gd name="connsiteY1-34" fmla="*/ 15033 h 517596"/>
                <a:gd name="connsiteX2-35" fmla="*/ 2397542 w 2397542"/>
                <a:gd name="connsiteY2-36" fmla="*/ 0 h 517596"/>
                <a:gd name="connsiteX3-37" fmla="*/ 2397542 w 2397542"/>
                <a:gd name="connsiteY3-38" fmla="*/ 369332 h 517596"/>
                <a:gd name="connsiteX4-39" fmla="*/ 0 w 2397542"/>
                <a:gd name="connsiteY4-40" fmla="*/ 369332 h 517596"/>
                <a:gd name="connsiteX5" fmla="*/ 0 w 2397542"/>
                <a:gd name="connsiteY5" fmla="*/ 0 h 517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2397542" h="517596">
                  <a:moveTo>
                    <a:pt x="0" y="0"/>
                  </a:moveTo>
                  <a:lnTo>
                    <a:pt x="1241184" y="15033"/>
                  </a:lnTo>
                  <a:lnTo>
                    <a:pt x="2397542" y="0"/>
                  </a:lnTo>
                  <a:lnTo>
                    <a:pt x="2397542" y="369332"/>
                  </a:lnTo>
                  <a:cubicBezTo>
                    <a:pt x="1600720" y="584548"/>
                    <a:pt x="801146" y="548677"/>
                    <a:pt x="0" y="369332"/>
                  </a:cubicBezTo>
                  <a:lnTo>
                    <a:pt x="0" y="0"/>
                  </a:lnTo>
                  <a:close/>
                </a:path>
              </a:pathLst>
            </a:custGeom>
            <a:noFill/>
            <a:scene3d>
              <a:camera prst="orthographicFront"/>
              <a:lightRig rig="threePt" dir="t"/>
            </a:scene3d>
            <a:sp3d/>
          </p:spPr>
          <p:txBody>
            <a:bodyPr wrap="square" lIns="68580" tIns="34290" rIns="68580" bIns="34290" anchor="ctr" anchorCtr="0">
              <a:prstTxWarp prst="textArchUp">
                <a:avLst/>
              </a:prstTxWarp>
              <a:spAutoFit/>
              <a:flatTx/>
            </a:bodyPr>
            <a:lstStyle/>
            <a:p>
              <a:pPr algn="ctr" fontAlgn="auto">
                <a:spcBef>
                  <a:spcPts val="0"/>
                </a:spcBef>
                <a:spcAft>
                  <a:spcPts val="0"/>
                </a:spcAft>
              </a:pPr>
              <a:r>
                <a:rPr lang="en-US" altLang="zh-CN" sz="1400" b="1" dirty="0">
                  <a:solidFill>
                    <a:schemeClr val="bg1"/>
                  </a:solidFill>
                  <a:latin typeface="Calibri" panose="020F0502020204030204"/>
                  <a:ea typeface="宋体" panose="02010600030101010101" pitchFamily="2" charset="-122"/>
                </a:rPr>
                <a:t>text</a:t>
              </a:r>
            </a:p>
          </p:txBody>
        </p:sp>
      </p:grpSp>
      <p:sp>
        <p:nvSpPr>
          <p:cNvPr id="62" name="文本框 61"/>
          <p:cNvSpPr txBox="1"/>
          <p:nvPr/>
        </p:nvSpPr>
        <p:spPr>
          <a:xfrm>
            <a:off x="1238993" y="2433289"/>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63" name="文本框 62"/>
          <p:cNvSpPr txBox="1"/>
          <p:nvPr/>
        </p:nvSpPr>
        <p:spPr>
          <a:xfrm>
            <a:off x="1266182" y="212459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64" name="TextBox 38"/>
          <p:cNvSpPr txBox="1"/>
          <p:nvPr/>
        </p:nvSpPr>
        <p:spPr>
          <a:xfrm>
            <a:off x="1325783" y="3604446"/>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5" name="文本框 64"/>
          <p:cNvSpPr txBox="1"/>
          <p:nvPr/>
        </p:nvSpPr>
        <p:spPr>
          <a:xfrm>
            <a:off x="1238993" y="4558733"/>
            <a:ext cx="3366383"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本亮亮图文旗舰店</a:t>
            </a:r>
            <a:r>
              <a:rPr lang="en-US" altLang="zh-CN" sz="120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a:p>
            <a:pPr algn="just">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21"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6266917" y="1438305"/>
            <a:ext cx="3942456" cy="3906406"/>
            <a:chOff x="6392125" y="1438305"/>
            <a:chExt cx="3942456" cy="3906406"/>
          </a:xfrm>
        </p:grpSpPr>
        <p:sp>
          <p:nvSpPr>
            <p:cNvPr id="28" name="椭圆 27"/>
            <p:cNvSpPr/>
            <p:nvPr/>
          </p:nvSpPr>
          <p:spPr>
            <a:xfrm>
              <a:off x="6623041" y="1781857"/>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椭圆 28"/>
            <p:cNvSpPr/>
            <p:nvPr/>
          </p:nvSpPr>
          <p:spPr>
            <a:xfrm>
              <a:off x="6623041" y="2560143"/>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p:cNvSpPr/>
            <p:nvPr/>
          </p:nvSpPr>
          <p:spPr>
            <a:xfrm>
              <a:off x="6623041" y="3312397"/>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 name="椭圆 30"/>
            <p:cNvSpPr/>
            <p:nvPr/>
          </p:nvSpPr>
          <p:spPr>
            <a:xfrm>
              <a:off x="6623041" y="4052430"/>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椭圆 31"/>
            <p:cNvSpPr/>
            <p:nvPr/>
          </p:nvSpPr>
          <p:spPr>
            <a:xfrm>
              <a:off x="6623041" y="4823400"/>
              <a:ext cx="390367" cy="390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文本框 32"/>
            <p:cNvSpPr txBox="1"/>
            <p:nvPr/>
          </p:nvSpPr>
          <p:spPr>
            <a:xfrm>
              <a:off x="6392125" y="2216591"/>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02</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392125" y="2968845"/>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03</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392125" y="3708878"/>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04</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392125" y="4479848"/>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05</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392125" y="1438305"/>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01</a:t>
              </a:r>
              <a:endParaRPr lang="zh-CN" altLang="en-US" sz="2000" dirty="0">
                <a:solidFill>
                  <a:srgbClr val="3BB7A8"/>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7100884" y="1564726"/>
              <a:ext cx="3233697" cy="3716901"/>
              <a:chOff x="4470289" y="1522630"/>
              <a:chExt cx="3233697" cy="3716901"/>
            </a:xfrm>
          </p:grpSpPr>
          <p:sp>
            <p:nvSpPr>
              <p:cNvPr id="39" name="矩形 38"/>
              <p:cNvSpPr/>
              <p:nvPr/>
            </p:nvSpPr>
            <p:spPr>
              <a:xfrm>
                <a:off x="4483113" y="2274884"/>
                <a:ext cx="2749471" cy="707886"/>
              </a:xfrm>
              <a:prstGeom prst="rect">
                <a:avLst/>
              </a:prstGeom>
            </p:spPr>
            <p:txBody>
              <a:bodyPr wrap="non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课题研究的思路与方法</a:t>
                </a:r>
              </a:p>
            </p:txBody>
          </p:sp>
          <p:sp>
            <p:nvSpPr>
              <p:cNvPr id="40" name="矩形 39"/>
              <p:cNvSpPr/>
              <p:nvPr/>
            </p:nvSpPr>
            <p:spPr>
              <a:xfrm>
                <a:off x="4488014" y="3779392"/>
                <a:ext cx="3215972" cy="615040"/>
              </a:xfrm>
              <a:prstGeom prst="rect">
                <a:avLst/>
              </a:prstGeom>
            </p:spPr>
            <p:txBody>
              <a:bodyPr wrap="squar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课题实践的可行性</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nvSpPr>
            <p:spPr>
              <a:xfrm>
                <a:off x="4483113" y="4531645"/>
                <a:ext cx="1980029" cy="707886"/>
              </a:xfrm>
              <a:prstGeom prst="rect">
                <a:avLst/>
              </a:prstGeom>
            </p:spPr>
            <p:txBody>
              <a:bodyPr wrap="non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课题研究的结论</a:t>
                </a:r>
              </a:p>
            </p:txBody>
          </p:sp>
          <p:sp>
            <p:nvSpPr>
              <p:cNvPr id="42" name="矩形 41"/>
              <p:cNvSpPr/>
              <p:nvPr/>
            </p:nvSpPr>
            <p:spPr>
              <a:xfrm>
                <a:off x="4470289" y="1522630"/>
                <a:ext cx="2236510" cy="615040"/>
              </a:xfrm>
              <a:prstGeom prst="rect">
                <a:avLst/>
              </a:prstGeom>
            </p:spPr>
            <p:txBody>
              <a:bodyPr wrap="non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选题的背景与意义</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4483113" y="3027138"/>
                <a:ext cx="1980029" cy="615040"/>
              </a:xfrm>
              <a:prstGeom prst="rect">
                <a:avLst/>
              </a:prstGeom>
            </p:spPr>
            <p:txBody>
              <a:bodyPr wrap="none">
                <a:spAutoFit/>
              </a:bodyPr>
              <a:lstStyle/>
              <a:p>
                <a:pPr>
                  <a:lnSpc>
                    <a:spcPct val="200000"/>
                  </a:lnSpc>
                </a:pPr>
                <a:r>
                  <a:rPr lang="zh-CN" altLang="en-US" sz="2000" dirty="0">
                    <a:solidFill>
                      <a:schemeClr val="bg1"/>
                    </a:solidFill>
                    <a:latin typeface="微软雅黑" panose="020B0503020204020204" pitchFamily="34" charset="-122"/>
                    <a:ea typeface="微软雅黑" panose="020B0503020204020204" pitchFamily="34" charset="-122"/>
                  </a:rPr>
                  <a:t>课题研究的进展</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grpSp>
        <p:nvGrpSpPr>
          <p:cNvPr id="52" name="组合 51"/>
          <p:cNvGrpSpPr/>
          <p:nvPr/>
        </p:nvGrpSpPr>
        <p:grpSpPr>
          <a:xfrm>
            <a:off x="2187369" y="1670323"/>
            <a:ext cx="1623312" cy="3247580"/>
            <a:chOff x="5369321" y="1870736"/>
            <a:chExt cx="1623312" cy="3247580"/>
          </a:xfrm>
        </p:grpSpPr>
        <p:sp>
          <p:nvSpPr>
            <p:cNvPr id="44" name="文本框 43"/>
            <p:cNvSpPr txBox="1"/>
            <p:nvPr/>
          </p:nvSpPr>
          <p:spPr>
            <a:xfrm>
              <a:off x="6192414" y="2157672"/>
              <a:ext cx="800219" cy="1349908"/>
            </a:xfrm>
            <a:prstGeom prst="rect">
              <a:avLst/>
            </a:prstGeom>
            <a:noFill/>
          </p:spPr>
          <p:txBody>
            <a:bodyPr vert="eaVert"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目 录</a:t>
              </a:r>
            </a:p>
          </p:txBody>
        </p:sp>
        <p:sp>
          <p:nvSpPr>
            <p:cNvPr id="45" name="文本框 44"/>
            <p:cNvSpPr txBox="1"/>
            <p:nvPr/>
          </p:nvSpPr>
          <p:spPr>
            <a:xfrm>
              <a:off x="5369321" y="3537789"/>
              <a:ext cx="492443" cy="1226435"/>
            </a:xfrm>
            <a:prstGeom prst="rect">
              <a:avLst/>
            </a:prstGeom>
            <a:solidFill>
              <a:schemeClr val="bg1"/>
            </a:solidFill>
          </p:spPr>
          <p:txBody>
            <a:bodyPr vert="eaVert" wrap="square" rtlCol="0">
              <a:spAutoFit/>
            </a:bodyPr>
            <a:lstStyle/>
            <a:p>
              <a:r>
                <a:rPr lang="en-US" altLang="zh-CN" sz="2000" dirty="0">
                  <a:solidFill>
                    <a:srgbClr val="3BB7A8"/>
                  </a:solidFill>
                  <a:latin typeface="微软雅黑" panose="020B0503020204020204" pitchFamily="34" charset="-122"/>
                  <a:ea typeface="微软雅黑" panose="020B0503020204020204" pitchFamily="34" charset="-122"/>
                </a:rPr>
                <a:t>Contents</a:t>
              </a:r>
              <a:endParaRPr lang="zh-CN" altLang="en-US" sz="2000" dirty="0">
                <a:solidFill>
                  <a:srgbClr val="3BB7A8"/>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flipV="1">
              <a:off x="5615540" y="1870736"/>
              <a:ext cx="0" cy="144166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15540" y="1870736"/>
              <a:ext cx="99364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6609181" y="1870737"/>
              <a:ext cx="0" cy="2869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09181" y="3537789"/>
              <a:ext cx="0" cy="158052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615540" y="5118316"/>
              <a:ext cx="99364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5615540" y="4831380"/>
              <a:ext cx="0" cy="2869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21"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6290" y="413375"/>
            <a:ext cx="12192000" cy="60312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文本框 15"/>
          <p:cNvSpPr txBox="1"/>
          <p:nvPr/>
        </p:nvSpPr>
        <p:spPr>
          <a:xfrm>
            <a:off x="2329676" y="4114946"/>
            <a:ext cx="7424516" cy="923330"/>
          </a:xfrm>
          <a:prstGeom prst="rect">
            <a:avLst/>
          </a:prstGeom>
          <a:noFill/>
        </p:spPr>
        <p:txBody>
          <a:bodyPr wrap="square" rtlCol="0">
            <a:spAutoFit/>
          </a:bodyPr>
          <a:lstStyle/>
          <a:p>
            <a:pPr algn="ctr"/>
            <a:r>
              <a:rPr lang="zh-CN" altLang="en-US" sz="5400" dirty="0">
                <a:solidFill>
                  <a:schemeClr val="bg1"/>
                </a:solidFill>
                <a:latin typeface="微软雅黑" panose="020B0503020204020204" pitchFamily="34" charset="-122"/>
                <a:ea typeface="微软雅黑" panose="020B0503020204020204" pitchFamily="34" charset="-122"/>
              </a:rPr>
              <a:t>欢迎各位老师指导</a:t>
            </a:r>
          </a:p>
        </p:txBody>
      </p:sp>
      <p:sp>
        <p:nvSpPr>
          <p:cNvPr id="17" name="文本框 19"/>
          <p:cNvSpPr txBox="1"/>
          <p:nvPr/>
        </p:nvSpPr>
        <p:spPr>
          <a:xfrm>
            <a:off x="491757" y="2705725"/>
            <a:ext cx="11100354"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96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THANK YOU</a:t>
            </a:r>
            <a:endParaRPr lang="zh-CN" altLang="en-US" sz="96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8" name="Group 32"/>
          <p:cNvGrpSpPr/>
          <p:nvPr/>
        </p:nvGrpSpPr>
        <p:grpSpPr>
          <a:xfrm>
            <a:off x="5256631" y="1049663"/>
            <a:ext cx="1570606" cy="1573782"/>
            <a:chOff x="3692576" y="1742634"/>
            <a:chExt cx="2790379" cy="2796023"/>
          </a:xfrm>
        </p:grpSpPr>
        <p:grpSp>
          <p:nvGrpSpPr>
            <p:cNvPr id="19" name="组合 79"/>
            <p:cNvGrpSpPr/>
            <p:nvPr/>
          </p:nvGrpSpPr>
          <p:grpSpPr bwMode="auto">
            <a:xfrm>
              <a:off x="3692576" y="1742634"/>
              <a:ext cx="2790379" cy="2796023"/>
              <a:chOff x="6379729" y="2488774"/>
              <a:chExt cx="2513016" cy="2513016"/>
            </a:xfrm>
          </p:grpSpPr>
          <p:sp>
            <p:nvSpPr>
              <p:cNvPr id="2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2"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0" name="椭圆 80"/>
            <p:cNvSpPr/>
            <p:nvPr/>
          </p:nvSpPr>
          <p:spPr bwMode="auto">
            <a:xfrm>
              <a:off x="4101618" y="2137562"/>
              <a:ext cx="2016471" cy="2020558"/>
            </a:xfrm>
            <a:prstGeom prst="ellipse">
              <a:avLst/>
            </a:prstGeom>
            <a:solidFill>
              <a:srgbClr val="3BB7A8"/>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23" name="组合 22"/>
          <p:cNvGrpSpPr/>
          <p:nvPr/>
        </p:nvGrpSpPr>
        <p:grpSpPr>
          <a:xfrm>
            <a:off x="5630213" y="1543740"/>
            <a:ext cx="823442" cy="585626"/>
            <a:chOff x="1743075" y="720725"/>
            <a:chExt cx="5573713" cy="3963988"/>
          </a:xfrm>
          <a:solidFill>
            <a:schemeClr val="bg1"/>
          </a:solidFill>
        </p:grpSpPr>
        <p:sp>
          <p:nvSpPr>
            <p:cNvPr id="24"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25"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266917" y="2216591"/>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02</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54" name="Freeform 13"/>
          <p:cNvSpPr>
            <a:spLocks noEditPoints="1"/>
          </p:cNvSpPr>
          <p:nvPr/>
        </p:nvSpPr>
        <p:spPr bwMode="auto">
          <a:xfrm>
            <a:off x="1198176" y="2099996"/>
            <a:ext cx="2698350" cy="2698350"/>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cs typeface="+mn-ea"/>
              <a:sym typeface="+mn-lt"/>
            </a:endParaRPr>
          </a:p>
        </p:txBody>
      </p:sp>
      <p:sp>
        <p:nvSpPr>
          <p:cNvPr id="55" name="椭圆 54"/>
          <p:cNvSpPr/>
          <p:nvPr/>
        </p:nvSpPr>
        <p:spPr>
          <a:xfrm>
            <a:off x="6600767" y="1502160"/>
            <a:ext cx="3853680" cy="385368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7946463" y="2266712"/>
            <a:ext cx="1162288" cy="1162288"/>
          </a:xfrm>
          <a:prstGeom prst="ellipse">
            <a:avLst/>
          </a:prstGeom>
          <a:noFill/>
          <a:ln w="38100">
            <a:solidFill>
              <a:srgbClr val="3BB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7946463" y="2340024"/>
            <a:ext cx="1153886" cy="1015663"/>
          </a:xfrm>
          <a:prstGeom prst="rect">
            <a:avLst/>
          </a:prstGeom>
          <a:noFill/>
        </p:spPr>
        <p:txBody>
          <a:bodyPr wrap="square" rtlCol="0">
            <a:spAutoFit/>
          </a:bodyPr>
          <a:lstStyle/>
          <a:p>
            <a:pPr algn="ctr"/>
            <a:r>
              <a:rPr lang="en-US" altLang="zh-CN" sz="6000" dirty="0">
                <a:ln w="28575">
                  <a:noFill/>
                </a:ln>
                <a:solidFill>
                  <a:srgbClr val="3BB7A8"/>
                </a:solidFill>
                <a:latin typeface="微软雅黑" panose="020B0503020204020204" pitchFamily="34" charset="-122"/>
                <a:ea typeface="微软雅黑" panose="020B0503020204020204" pitchFamily="34" charset="-122"/>
              </a:rPr>
              <a:t>01</a:t>
            </a:r>
            <a:endParaRPr lang="zh-CN" altLang="en-US" sz="6000" dirty="0">
              <a:ln w="28575">
                <a:noFill/>
              </a:ln>
              <a:solidFill>
                <a:srgbClr val="3BB7A8"/>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6047643" y="3595983"/>
            <a:ext cx="4959929" cy="461665"/>
          </a:xfrm>
          <a:prstGeom prst="rect">
            <a:avLst/>
          </a:prstGeom>
          <a:noFill/>
        </p:spPr>
        <p:txBody>
          <a:bodyPr wrap="square" rtlCol="0">
            <a:spAutoFit/>
          </a:bodyPr>
          <a:lstStyle/>
          <a:p>
            <a:pPr algn="ctr"/>
            <a:r>
              <a:rPr lang="zh-CN" altLang="en-US" sz="2400" b="1" dirty="0">
                <a:solidFill>
                  <a:srgbClr val="3BB7A8"/>
                </a:solidFill>
                <a:latin typeface="微软雅黑" panose="020B0503020204020204" pitchFamily="34" charset="-122"/>
                <a:ea typeface="微软雅黑" panose="020B0503020204020204" pitchFamily="34" charset="-122"/>
              </a:rPr>
              <a:t>选题的背景与意义</a:t>
            </a:r>
            <a:endParaRPr lang="en-US" altLang="zh-CN" sz="2400" b="1" dirty="0">
              <a:solidFill>
                <a:srgbClr val="3BB7A8"/>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016554" y="4119203"/>
            <a:ext cx="5022106" cy="338554"/>
          </a:xfrm>
          <a:prstGeom prst="snip1Rect">
            <a:avLst>
              <a:gd name="adj" fmla="val 0"/>
            </a:avLst>
          </a:prstGeom>
          <a:noFill/>
          <a:ln w="28575">
            <a:noFill/>
          </a:ln>
        </p:spPr>
        <p:txBody>
          <a:bodyPr wrap="square" rtlCol="0">
            <a:spAutoFit/>
          </a:bodyPr>
          <a:lstStyle/>
          <a:p>
            <a:pPr algn="ctr"/>
            <a:r>
              <a:rPr lang="en-US" altLang="zh-CN" sz="1600" dirty="0">
                <a:solidFill>
                  <a:srgbClr val="3BB7A8"/>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rgbClr val="3BB7A8"/>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pic>
        <p:nvPicPr>
          <p:cNvPr id="67" name="图片 6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17156" y="1654223"/>
            <a:ext cx="5408016" cy="4201290"/>
          </a:xfrm>
          <a:prstGeom prst="rect">
            <a:avLst/>
          </a:prstGeom>
          <a:ln>
            <a:solidFill>
              <a:schemeClr val="bg1"/>
            </a:solidFill>
          </a:ln>
        </p:spPr>
      </p:pic>
      <p:sp>
        <p:nvSpPr>
          <p:cNvPr id="4" name="矩形 3"/>
          <p:cNvSpPr/>
          <p:nvPr/>
        </p:nvSpPr>
        <p:spPr>
          <a:xfrm>
            <a:off x="1307472" y="284452"/>
            <a:ext cx="2356735"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50235" y="908588"/>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4" name="矩形 33"/>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17"/>
          <p:cNvSpPr/>
          <p:nvPr/>
        </p:nvSpPr>
        <p:spPr>
          <a:xfrm>
            <a:off x="7185041" y="2521032"/>
            <a:ext cx="3888432" cy="792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39" name="矩形 12"/>
          <p:cNvSpPr/>
          <p:nvPr/>
        </p:nvSpPr>
        <p:spPr>
          <a:xfrm>
            <a:off x="7182256" y="2521032"/>
            <a:ext cx="869002"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pic>
        <p:nvPicPr>
          <p:cNvPr id="40" name="图片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304380" y="2645715"/>
            <a:ext cx="596675" cy="596675"/>
          </a:xfrm>
          <a:prstGeom prst="rect">
            <a:avLst/>
          </a:prstGeom>
        </p:spPr>
      </p:pic>
      <p:sp>
        <p:nvSpPr>
          <p:cNvPr id="45" name="矩形 16"/>
          <p:cNvSpPr/>
          <p:nvPr/>
        </p:nvSpPr>
        <p:spPr>
          <a:xfrm>
            <a:off x="7185041" y="1656936"/>
            <a:ext cx="3888432" cy="79208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46" name="矩形 1"/>
          <p:cNvSpPr/>
          <p:nvPr/>
        </p:nvSpPr>
        <p:spPr>
          <a:xfrm>
            <a:off x="7179877" y="1656936"/>
            <a:ext cx="869002"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pic>
        <p:nvPicPr>
          <p:cNvPr id="47" name="图片 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345891" y="1800952"/>
            <a:ext cx="513655" cy="513655"/>
          </a:xfrm>
          <a:prstGeom prst="rect">
            <a:avLst/>
          </a:prstGeom>
        </p:spPr>
      </p:pic>
      <p:sp>
        <p:nvSpPr>
          <p:cNvPr id="49" name="矩形 8"/>
          <p:cNvSpPr/>
          <p:nvPr/>
        </p:nvSpPr>
        <p:spPr>
          <a:xfrm>
            <a:off x="7185041" y="3389789"/>
            <a:ext cx="3888432" cy="79208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0" name="矩形 13"/>
          <p:cNvSpPr/>
          <p:nvPr/>
        </p:nvSpPr>
        <p:spPr>
          <a:xfrm>
            <a:off x="7179877" y="3389740"/>
            <a:ext cx="869002"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pic>
        <p:nvPicPr>
          <p:cNvPr id="51" name="图片 1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7340383" y="3523450"/>
            <a:ext cx="524667" cy="524667"/>
          </a:xfrm>
          <a:prstGeom prst="rect">
            <a:avLst/>
          </a:prstGeom>
        </p:spPr>
      </p:pic>
      <p:sp>
        <p:nvSpPr>
          <p:cNvPr id="54" name="矩形 9"/>
          <p:cNvSpPr/>
          <p:nvPr/>
        </p:nvSpPr>
        <p:spPr>
          <a:xfrm>
            <a:off x="7190802" y="4258546"/>
            <a:ext cx="3888432" cy="792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55" name="矩形 14"/>
          <p:cNvSpPr/>
          <p:nvPr/>
        </p:nvSpPr>
        <p:spPr>
          <a:xfrm>
            <a:off x="7190802" y="4258743"/>
            <a:ext cx="869002"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pic>
        <p:nvPicPr>
          <p:cNvPr id="56" name="图片 19"/>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362969" y="4392256"/>
            <a:ext cx="524667" cy="524667"/>
          </a:xfrm>
          <a:prstGeom prst="rect">
            <a:avLst/>
          </a:prstGeom>
        </p:spPr>
      </p:pic>
      <p:sp>
        <p:nvSpPr>
          <p:cNvPr id="59" name="矩形 10"/>
          <p:cNvSpPr/>
          <p:nvPr/>
        </p:nvSpPr>
        <p:spPr>
          <a:xfrm>
            <a:off x="7196969" y="5122642"/>
            <a:ext cx="3888432" cy="792088"/>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sp>
        <p:nvSpPr>
          <p:cNvPr id="60" name="矩形 18"/>
          <p:cNvSpPr/>
          <p:nvPr/>
        </p:nvSpPr>
        <p:spPr>
          <a:xfrm>
            <a:off x="7190802" y="5109394"/>
            <a:ext cx="869002" cy="809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造字工房悦黑体验版常规体" pitchFamily="50" charset="-122"/>
            </a:endParaRPr>
          </a:p>
        </p:txBody>
      </p:sp>
      <p:pic>
        <p:nvPicPr>
          <p:cNvPr id="61" name="图片 20"/>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7340383" y="5257336"/>
            <a:ext cx="519163" cy="519163"/>
          </a:xfrm>
          <a:prstGeom prst="rect">
            <a:avLst/>
          </a:prstGeom>
        </p:spPr>
      </p:pic>
      <p:sp>
        <p:nvSpPr>
          <p:cNvPr id="62" name="TextBox 32"/>
          <p:cNvSpPr txBox="1"/>
          <p:nvPr/>
        </p:nvSpPr>
        <p:spPr>
          <a:xfrm>
            <a:off x="8924027" y="5283437"/>
            <a:ext cx="1297150"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Add title</a:t>
            </a:r>
            <a:endParaRPr lang="en-GB" sz="2400" dirty="0">
              <a:solidFill>
                <a:schemeClr val="bg1"/>
              </a:solidFill>
              <a:latin typeface="Arial" panose="020B0604020202020204" pitchFamily="34" charset="0"/>
              <a:cs typeface="Arial" panose="020B0604020202020204" pitchFamily="34" charset="0"/>
            </a:endParaRPr>
          </a:p>
        </p:txBody>
      </p:sp>
      <p:sp>
        <p:nvSpPr>
          <p:cNvPr id="63" name="TextBox 32"/>
          <p:cNvSpPr txBox="1"/>
          <p:nvPr/>
        </p:nvSpPr>
        <p:spPr>
          <a:xfrm>
            <a:off x="8924027" y="4423756"/>
            <a:ext cx="1297150"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Add title</a:t>
            </a:r>
            <a:endParaRPr lang="en-GB" sz="2400" dirty="0">
              <a:solidFill>
                <a:schemeClr val="bg1"/>
              </a:solidFill>
              <a:latin typeface="Arial" panose="020B0604020202020204" pitchFamily="34" charset="0"/>
              <a:cs typeface="Arial" panose="020B0604020202020204" pitchFamily="34" charset="0"/>
            </a:endParaRPr>
          </a:p>
        </p:txBody>
      </p:sp>
      <p:sp>
        <p:nvSpPr>
          <p:cNvPr id="64" name="TextBox 32"/>
          <p:cNvSpPr txBox="1"/>
          <p:nvPr/>
        </p:nvSpPr>
        <p:spPr>
          <a:xfrm>
            <a:off x="8924027" y="3564075"/>
            <a:ext cx="1297150"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Add title</a:t>
            </a:r>
            <a:endParaRPr lang="en-GB" sz="2400" dirty="0">
              <a:solidFill>
                <a:schemeClr val="bg1"/>
              </a:solidFill>
              <a:latin typeface="Arial" panose="020B0604020202020204" pitchFamily="34" charset="0"/>
              <a:cs typeface="Arial" panose="020B0604020202020204" pitchFamily="34" charset="0"/>
            </a:endParaRPr>
          </a:p>
        </p:txBody>
      </p:sp>
      <p:sp>
        <p:nvSpPr>
          <p:cNvPr id="65" name="TextBox 32"/>
          <p:cNvSpPr txBox="1"/>
          <p:nvPr/>
        </p:nvSpPr>
        <p:spPr>
          <a:xfrm>
            <a:off x="8924027" y="2704394"/>
            <a:ext cx="1297150"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Add title</a:t>
            </a:r>
            <a:endParaRPr lang="en-GB" sz="2400" dirty="0">
              <a:solidFill>
                <a:schemeClr val="bg1"/>
              </a:solidFill>
              <a:latin typeface="Arial" panose="020B0604020202020204" pitchFamily="34" charset="0"/>
              <a:cs typeface="Arial" panose="020B0604020202020204" pitchFamily="34" charset="0"/>
            </a:endParaRPr>
          </a:p>
        </p:txBody>
      </p:sp>
      <p:sp>
        <p:nvSpPr>
          <p:cNvPr id="66" name="TextBox 32"/>
          <p:cNvSpPr txBox="1"/>
          <p:nvPr/>
        </p:nvSpPr>
        <p:spPr>
          <a:xfrm>
            <a:off x="8924027" y="1844713"/>
            <a:ext cx="1297150" cy="461665"/>
          </a:xfrm>
          <a:prstGeom prst="rect">
            <a:avLst/>
          </a:prstGeom>
          <a:noFill/>
        </p:spPr>
        <p:txBody>
          <a:bodyPr wrap="none" rtlCol="0">
            <a:spAutoFit/>
          </a:bodyPr>
          <a:lstStyle/>
          <a:p>
            <a:r>
              <a:rPr lang="en-US" sz="2400" dirty="0">
                <a:solidFill>
                  <a:schemeClr val="bg1"/>
                </a:solidFill>
                <a:latin typeface="Arial" panose="020B0604020202020204" pitchFamily="34" charset="0"/>
                <a:cs typeface="Arial" panose="020B0604020202020204" pitchFamily="34" charset="0"/>
              </a:rPr>
              <a:t>Add title</a:t>
            </a:r>
            <a:endParaRPr lang="en-GB" sz="24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4" name="矩形 3"/>
          <p:cNvSpPr/>
          <p:nvPr/>
        </p:nvSpPr>
        <p:spPr>
          <a:xfrm>
            <a:off x="1307472" y="284452"/>
            <a:ext cx="2356735"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50235" y="908588"/>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4" name="矩形 33"/>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Group 8"/>
          <p:cNvGrpSpPr/>
          <p:nvPr/>
        </p:nvGrpSpPr>
        <p:grpSpPr>
          <a:xfrm>
            <a:off x="7308689" y="2653752"/>
            <a:ext cx="2412268" cy="2808312"/>
            <a:chOff x="7224523" y="1973170"/>
            <a:chExt cx="2412268" cy="2808312"/>
          </a:xfrm>
          <a:solidFill>
            <a:srgbClr val="3BB7A8"/>
          </a:solidFill>
        </p:grpSpPr>
        <p:sp>
          <p:nvSpPr>
            <p:cNvPr id="29" name="矩形 2"/>
            <p:cNvSpPr/>
            <p:nvPr/>
          </p:nvSpPr>
          <p:spPr>
            <a:xfrm>
              <a:off x="7224523" y="1973170"/>
              <a:ext cx="108012" cy="28083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3"/>
            <p:cNvSpPr/>
            <p:nvPr/>
          </p:nvSpPr>
          <p:spPr>
            <a:xfrm rot="5400000">
              <a:off x="8394653" y="3539344"/>
              <a:ext cx="108012" cy="2376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Group 12"/>
          <p:cNvGrpSpPr/>
          <p:nvPr/>
        </p:nvGrpSpPr>
        <p:grpSpPr>
          <a:xfrm>
            <a:off x="4769671" y="3569081"/>
            <a:ext cx="1656184" cy="1728192"/>
            <a:chOff x="4685505" y="3511025"/>
            <a:chExt cx="1656184" cy="1728192"/>
          </a:xfrm>
          <a:solidFill>
            <a:srgbClr val="3BB7A8"/>
          </a:solidFill>
        </p:grpSpPr>
        <p:sp>
          <p:nvSpPr>
            <p:cNvPr id="32" name="矩形 5"/>
            <p:cNvSpPr/>
            <p:nvPr/>
          </p:nvSpPr>
          <p:spPr>
            <a:xfrm>
              <a:off x="6233677" y="3583033"/>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6"/>
            <p:cNvSpPr/>
            <p:nvPr/>
          </p:nvSpPr>
          <p:spPr>
            <a:xfrm rot="5400000">
              <a:off x="5459591" y="2736939"/>
              <a:ext cx="108012" cy="16561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Rectangle 2"/>
          <p:cNvSpPr/>
          <p:nvPr/>
        </p:nvSpPr>
        <p:spPr>
          <a:xfrm>
            <a:off x="7708458" y="1712279"/>
            <a:ext cx="2884868" cy="34123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10"/>
          <p:cNvSpPr/>
          <p:nvPr/>
        </p:nvSpPr>
        <p:spPr>
          <a:xfrm>
            <a:off x="1307472" y="3970102"/>
            <a:ext cx="4718614" cy="23744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图片 4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07472" y="3943288"/>
            <a:ext cx="4718146" cy="2398709"/>
          </a:xfrm>
          <a:prstGeom prst="rect">
            <a:avLst/>
          </a:prstGeom>
          <a:ln>
            <a:solidFill>
              <a:schemeClr val="bg1"/>
            </a:solidFill>
          </a:ln>
        </p:spPr>
      </p:pic>
      <p:pic>
        <p:nvPicPr>
          <p:cNvPr id="43" name="图片 42"/>
          <p:cNvPicPr>
            <a:picLocks noChangeAspect="1"/>
          </p:cNvPicPr>
          <p:nvPr/>
        </p:nvPicPr>
        <p:blipFill rotWithShape="1">
          <a:blip r:embed="rId4" cstate="print">
            <a:extLst>
              <a:ext uri="{28A0092B-C50C-407E-A947-70E740481C1C}">
                <a14:useLocalDpi xmlns:a14="http://schemas.microsoft.com/office/drawing/2010/main" xmlns="" val="0"/>
              </a:ext>
            </a:extLst>
          </a:blip>
          <a:srcRect t="9736" r="7249"/>
          <a:stretch>
            <a:fillRect/>
          </a:stretch>
        </p:blipFill>
        <p:spPr>
          <a:xfrm>
            <a:off x="7704252" y="1712279"/>
            <a:ext cx="2889074" cy="3412319"/>
          </a:xfrm>
          <a:prstGeom prst="rect">
            <a:avLst/>
          </a:prstGeom>
          <a:effectLst/>
        </p:spPr>
      </p:pic>
      <p:sp>
        <p:nvSpPr>
          <p:cNvPr id="48" name="文本框 47"/>
          <p:cNvSpPr txBox="1"/>
          <p:nvPr/>
        </p:nvSpPr>
        <p:spPr>
          <a:xfrm>
            <a:off x="1307472" y="1712279"/>
            <a:ext cx="5118383" cy="784830"/>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52" name="TextBox 38"/>
          <p:cNvSpPr txBox="1"/>
          <p:nvPr/>
        </p:nvSpPr>
        <p:spPr>
          <a:xfrm>
            <a:off x="1385985" y="2609176"/>
            <a:ext cx="4972552" cy="369332"/>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a:t>
            </a:r>
            <a:r>
              <a:rPr lang="en-US" sz="1200" dirty="0" smtClean="0">
                <a:solidFill>
                  <a:schemeClr val="tx1">
                    <a:lumMod val="75000"/>
                    <a:lumOff val="25000"/>
                  </a:schemeClr>
                </a:solidFill>
                <a:latin typeface="Arial" panose="020B0604020202020204" pitchFamily="34" charset="0"/>
                <a:cs typeface="Arial" panose="020B0604020202020204" pitchFamily="34" charset="0"/>
              </a:rPr>
              <a:t>offers</a:t>
            </a:r>
            <a:r>
              <a:rPr lang="zh-CN" altLang="en-US" sz="1200" dirty="0" smtClean="0">
                <a:solidFill>
                  <a:schemeClr val="tx1">
                    <a:lumMod val="75000"/>
                    <a:lumOff val="25000"/>
                  </a:schemeClr>
                </a:solidFill>
                <a:latin typeface="Arial" panose="020B0604020202020204" pitchFamily="34" charset="0"/>
                <a:cs typeface="Arial" panose="020B0604020202020204" pitchFamily="34" charset="0"/>
              </a:rPr>
              <a:t>亮亮图文旗舰店</a:t>
            </a:r>
            <a:r>
              <a:rPr lang="en-US" sz="1200" dirty="0" smtClean="0">
                <a:solidFill>
                  <a:schemeClr val="tx1">
                    <a:lumMod val="75000"/>
                    <a:lumOff val="25000"/>
                  </a:schemeClr>
                </a:solidFill>
                <a:latin typeface="Arial" panose="020B0604020202020204" pitchFamily="34" charset="0"/>
                <a:cs typeface="Arial" panose="020B0604020202020204" pitchFamily="34" charset="0"/>
              </a:rPr>
              <a:t>https://liangliangtuwen.tmall.com</a:t>
            </a:r>
          </a:p>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a:t>
            </a:r>
            <a:r>
              <a:rPr lang="en-US" altLang="zh-CN" sz="1200" dirty="0" smtClean="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4" name="矩形 3"/>
          <p:cNvSpPr/>
          <p:nvPr/>
        </p:nvSpPr>
        <p:spPr>
          <a:xfrm>
            <a:off x="1307472" y="284452"/>
            <a:ext cx="2356735"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50235" y="908588"/>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6" name="Rectangle 12"/>
          <p:cNvSpPr/>
          <p:nvPr/>
        </p:nvSpPr>
        <p:spPr>
          <a:xfrm>
            <a:off x="4785125" y="5016113"/>
            <a:ext cx="1441160" cy="703073"/>
          </a:xfrm>
          <a:custGeom>
            <a:avLst/>
            <a:gdLst/>
            <a:ahLst/>
            <a:cxnLst/>
            <a:rect l="l" t="t" r="r" b="b"/>
            <a:pathLst>
              <a:path w="1583255" h="1124712">
                <a:moveTo>
                  <a:pt x="0" y="1124712"/>
                </a:moveTo>
                <a:lnTo>
                  <a:pt x="0" y="0"/>
                </a:lnTo>
                <a:lnTo>
                  <a:pt x="1583255" y="0"/>
                </a:lnTo>
                <a:lnTo>
                  <a:pt x="1583255" y="1124712"/>
                </a:lnTo>
                <a:close/>
              </a:path>
            </a:pathLst>
          </a:cu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
          <p:cNvSpPr/>
          <p:nvPr/>
        </p:nvSpPr>
        <p:spPr>
          <a:xfrm rot="5400000">
            <a:off x="3739230" y="2998698"/>
            <a:ext cx="1408555" cy="703073"/>
          </a:xfrm>
          <a:custGeom>
            <a:avLst/>
            <a:gdLst/>
            <a:ahLst/>
            <a:cxnLst/>
            <a:rect l="l" t="t" r="r" b="b"/>
            <a:pathLst>
              <a:path w="1583255" h="1124712">
                <a:moveTo>
                  <a:pt x="0" y="1124712"/>
                </a:moveTo>
                <a:lnTo>
                  <a:pt x="0" y="0"/>
                </a:lnTo>
                <a:lnTo>
                  <a:pt x="1583255" y="0"/>
                </a:lnTo>
                <a:lnTo>
                  <a:pt x="1583255" y="1124712"/>
                </a:lnTo>
                <a:close/>
              </a:path>
            </a:pathLst>
          </a:cu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p:cNvSpPr/>
          <p:nvPr/>
        </p:nvSpPr>
        <p:spPr>
          <a:xfrm rot="10800000">
            <a:off x="5743791" y="1944088"/>
            <a:ext cx="1441160" cy="703073"/>
          </a:xfrm>
          <a:custGeom>
            <a:avLst/>
            <a:gdLst/>
            <a:ahLst/>
            <a:cxnLst/>
            <a:rect l="l" t="t" r="r" b="b"/>
            <a:pathLst>
              <a:path w="1583255" h="1124712">
                <a:moveTo>
                  <a:pt x="0" y="1124712"/>
                </a:moveTo>
                <a:lnTo>
                  <a:pt x="0" y="0"/>
                </a:lnTo>
                <a:lnTo>
                  <a:pt x="1583255" y="0"/>
                </a:lnTo>
                <a:lnTo>
                  <a:pt x="1583255" y="1124712"/>
                </a:lnTo>
                <a:close/>
              </a:path>
            </a:pathLst>
          </a:cu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p:cNvSpPr/>
          <p:nvPr/>
        </p:nvSpPr>
        <p:spPr>
          <a:xfrm rot="16200000">
            <a:off x="6835172" y="3974383"/>
            <a:ext cx="1408555" cy="703073"/>
          </a:xfrm>
          <a:custGeom>
            <a:avLst/>
            <a:gdLst/>
            <a:ahLst/>
            <a:cxnLst/>
            <a:rect l="l" t="t" r="r" b="b"/>
            <a:pathLst>
              <a:path w="1583255" h="1124712">
                <a:moveTo>
                  <a:pt x="0" y="1124712"/>
                </a:moveTo>
                <a:lnTo>
                  <a:pt x="0" y="0"/>
                </a:lnTo>
                <a:lnTo>
                  <a:pt x="1583255" y="0"/>
                </a:lnTo>
                <a:lnTo>
                  <a:pt x="1583255" y="1124712"/>
                </a:lnTo>
                <a:close/>
              </a:path>
            </a:pathLst>
          </a:cu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3"/>
          <p:cNvGrpSpPr/>
          <p:nvPr/>
        </p:nvGrpSpPr>
        <p:grpSpPr>
          <a:xfrm>
            <a:off x="4091970" y="1755823"/>
            <a:ext cx="2110424" cy="1076209"/>
            <a:chOff x="3917799" y="1523067"/>
            <a:chExt cx="2110424" cy="1076209"/>
          </a:xfrm>
          <a:solidFill>
            <a:srgbClr val="3BB7A8"/>
          </a:solidFill>
        </p:grpSpPr>
        <p:sp>
          <p:nvSpPr>
            <p:cNvPr id="11" name="Right Arrow 7"/>
            <p:cNvSpPr/>
            <p:nvPr/>
          </p:nvSpPr>
          <p:spPr>
            <a:xfrm>
              <a:off x="3917799" y="1523067"/>
              <a:ext cx="2110424"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2"/>
            <p:cNvSpPr txBox="1"/>
            <p:nvPr/>
          </p:nvSpPr>
          <p:spPr>
            <a:xfrm>
              <a:off x="4251602" y="1861116"/>
              <a:ext cx="1442818" cy="400110"/>
            </a:xfrm>
            <a:prstGeom prst="rect">
              <a:avLst/>
            </a:prstGeom>
            <a:noFill/>
          </p:spPr>
          <p:txBody>
            <a:bodyPr wrap="square" rtlCol="0" anchor="ctr">
              <a:spAutoFit/>
            </a:bodyPr>
            <a:lstStyle/>
            <a:p>
              <a:pPr algn="ctr"/>
              <a:r>
                <a:rPr lang="en-US" sz="2000" dirty="0">
                  <a:solidFill>
                    <a:schemeClr val="bg1"/>
                  </a:solidFill>
                  <a:latin typeface="+mj-lt"/>
                  <a:ea typeface="Kozuka Gothic Pro M" panose="020B0700000000000000" pitchFamily="34" charset="-128"/>
                  <a:cs typeface="Arial" panose="020B0604020202020204" pitchFamily="34" charset="0"/>
                </a:rPr>
                <a:t>text</a:t>
              </a:r>
            </a:p>
          </p:txBody>
        </p:sp>
      </p:grpSp>
      <p:grpSp>
        <p:nvGrpSpPr>
          <p:cNvPr id="13" name="Group 28"/>
          <p:cNvGrpSpPr/>
          <p:nvPr/>
        </p:nvGrpSpPr>
        <p:grpSpPr>
          <a:xfrm>
            <a:off x="6985998" y="1944088"/>
            <a:ext cx="1076209" cy="2110423"/>
            <a:chOff x="6811827" y="1711332"/>
            <a:chExt cx="1076209" cy="2110423"/>
          </a:xfrm>
          <a:solidFill>
            <a:srgbClr val="3BB7A8"/>
          </a:solidFill>
        </p:grpSpPr>
        <p:sp>
          <p:nvSpPr>
            <p:cNvPr id="14" name="Right Arrow 7"/>
            <p:cNvSpPr/>
            <p:nvPr/>
          </p:nvSpPr>
          <p:spPr>
            <a:xfrm rot="5400000">
              <a:off x="6294720" y="2228439"/>
              <a:ext cx="2110423"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3"/>
            <p:cNvSpPr txBox="1"/>
            <p:nvPr/>
          </p:nvSpPr>
          <p:spPr>
            <a:xfrm rot="5400000">
              <a:off x="6625662" y="2659313"/>
              <a:ext cx="1441157" cy="400110"/>
            </a:xfrm>
            <a:prstGeom prst="rect">
              <a:avLst/>
            </a:prstGeom>
            <a:noFill/>
          </p:spPr>
          <p:txBody>
            <a:bodyPr wrap="square" rtlCol="0" anchor="ctr">
              <a:spAutoFit/>
            </a:bodyPr>
            <a:lstStyle/>
            <a:p>
              <a:pPr algn="ctr"/>
              <a:r>
                <a:rPr lang="en-US" sz="2000" dirty="0">
                  <a:solidFill>
                    <a:schemeClr val="bg1"/>
                  </a:solidFill>
                  <a:latin typeface="+mj-lt"/>
                  <a:ea typeface="Kozuka Gothic Pro M" panose="020B0700000000000000" pitchFamily="34" charset="-128"/>
                  <a:cs typeface="Arial" panose="020B0604020202020204" pitchFamily="34" charset="0"/>
                </a:rPr>
                <a:t>text</a:t>
              </a:r>
            </a:p>
          </p:txBody>
        </p:sp>
      </p:grpSp>
      <p:grpSp>
        <p:nvGrpSpPr>
          <p:cNvPr id="16" name="Group 29"/>
          <p:cNvGrpSpPr/>
          <p:nvPr/>
        </p:nvGrpSpPr>
        <p:grpSpPr>
          <a:xfrm>
            <a:off x="5780563" y="4831242"/>
            <a:ext cx="2110424" cy="1076209"/>
            <a:chOff x="5606392" y="4598486"/>
            <a:chExt cx="2110424" cy="1076209"/>
          </a:xfrm>
          <a:solidFill>
            <a:srgbClr val="3BB7A8"/>
          </a:solidFill>
        </p:grpSpPr>
        <p:sp>
          <p:nvSpPr>
            <p:cNvPr id="17" name="Right Arrow 7"/>
            <p:cNvSpPr/>
            <p:nvPr/>
          </p:nvSpPr>
          <p:spPr>
            <a:xfrm rot="10800000">
              <a:off x="5606392" y="4598486"/>
              <a:ext cx="2110424"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4"/>
            <p:cNvSpPr txBox="1"/>
            <p:nvPr/>
          </p:nvSpPr>
          <p:spPr>
            <a:xfrm>
              <a:off x="5792466" y="4943235"/>
              <a:ext cx="1598748" cy="400110"/>
            </a:xfrm>
            <a:prstGeom prst="rect">
              <a:avLst/>
            </a:prstGeom>
            <a:noFill/>
          </p:spPr>
          <p:txBody>
            <a:bodyPr wrap="square" rtlCol="0" anchor="ctr">
              <a:spAutoFit/>
            </a:bodyPr>
            <a:lstStyle/>
            <a:p>
              <a:pPr algn="ctr"/>
              <a:r>
                <a:rPr lang="en-US" sz="2000" dirty="0">
                  <a:solidFill>
                    <a:schemeClr val="bg1"/>
                  </a:solidFill>
                  <a:latin typeface="+mj-lt"/>
                  <a:ea typeface="Kozuka Gothic Pro M" panose="020B0700000000000000" pitchFamily="34" charset="-128"/>
                  <a:cs typeface="Arial" panose="020B0604020202020204" pitchFamily="34" charset="0"/>
                </a:rPr>
                <a:t>text</a:t>
              </a:r>
            </a:p>
          </p:txBody>
        </p:sp>
      </p:grpSp>
      <p:grpSp>
        <p:nvGrpSpPr>
          <p:cNvPr id="19" name="Group 30"/>
          <p:cNvGrpSpPr/>
          <p:nvPr/>
        </p:nvGrpSpPr>
        <p:grpSpPr>
          <a:xfrm>
            <a:off x="3907870" y="3608763"/>
            <a:ext cx="1076209" cy="2110423"/>
            <a:chOff x="3733699" y="3376007"/>
            <a:chExt cx="1076209" cy="2110423"/>
          </a:xfrm>
          <a:solidFill>
            <a:srgbClr val="3BB7A8"/>
          </a:solidFill>
        </p:grpSpPr>
        <p:sp>
          <p:nvSpPr>
            <p:cNvPr id="20" name="Right Arrow 7"/>
            <p:cNvSpPr/>
            <p:nvPr/>
          </p:nvSpPr>
          <p:spPr>
            <a:xfrm rot="16200000">
              <a:off x="3216592" y="3893114"/>
              <a:ext cx="2110423" cy="1076209"/>
            </a:xfrm>
            <a:custGeom>
              <a:avLst/>
              <a:gdLst/>
              <a:ahLst/>
              <a:cxnLst/>
              <a:rect l="l" t="t" r="r" b="b"/>
              <a:pathLst>
                <a:path w="3376062" h="1721621">
                  <a:moveTo>
                    <a:pt x="2566108" y="0"/>
                  </a:moveTo>
                  <a:lnTo>
                    <a:pt x="3376062" y="860811"/>
                  </a:lnTo>
                  <a:lnTo>
                    <a:pt x="2566108" y="1721621"/>
                  </a:lnTo>
                  <a:lnTo>
                    <a:pt x="2566108" y="1423953"/>
                  </a:lnTo>
                  <a:lnTo>
                    <a:pt x="0" y="1423953"/>
                  </a:lnTo>
                  <a:lnTo>
                    <a:pt x="0" y="1422191"/>
                  </a:lnTo>
                  <a:lnTo>
                    <a:pt x="1124523" y="297668"/>
                  </a:lnTo>
                  <a:lnTo>
                    <a:pt x="2566108" y="2976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15"/>
            <p:cNvSpPr txBox="1"/>
            <p:nvPr/>
          </p:nvSpPr>
          <p:spPr>
            <a:xfrm rot="16200000">
              <a:off x="3440589" y="4057184"/>
              <a:ext cx="1644900" cy="400110"/>
            </a:xfrm>
            <a:prstGeom prst="rect">
              <a:avLst/>
            </a:prstGeom>
            <a:noFill/>
          </p:spPr>
          <p:txBody>
            <a:bodyPr wrap="square" rtlCol="0" anchor="ctr">
              <a:spAutoFit/>
            </a:bodyPr>
            <a:lstStyle/>
            <a:p>
              <a:pPr algn="ctr"/>
              <a:r>
                <a:rPr lang="en-US" sz="2000" dirty="0">
                  <a:solidFill>
                    <a:schemeClr val="bg1"/>
                  </a:solidFill>
                  <a:latin typeface="+mj-lt"/>
                  <a:ea typeface="Kozuka Gothic Pro M" panose="020B0700000000000000" pitchFamily="34" charset="-128"/>
                  <a:cs typeface="Arial" panose="020B0604020202020204" pitchFamily="34" charset="0"/>
                </a:rPr>
                <a:t>text</a:t>
              </a:r>
            </a:p>
          </p:txBody>
        </p:sp>
      </p:grpSp>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8320825" y="2262637"/>
            <a:ext cx="315633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36" name="文本框 35"/>
          <p:cNvSpPr txBox="1"/>
          <p:nvPr/>
        </p:nvSpPr>
        <p:spPr>
          <a:xfrm>
            <a:off x="8334272" y="1953939"/>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7" name="文本框 36"/>
          <p:cNvSpPr txBox="1"/>
          <p:nvPr/>
        </p:nvSpPr>
        <p:spPr>
          <a:xfrm>
            <a:off x="8320825" y="4703523"/>
            <a:ext cx="3156338"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38" name="文本框 37"/>
          <p:cNvSpPr txBox="1"/>
          <p:nvPr/>
        </p:nvSpPr>
        <p:spPr>
          <a:xfrm>
            <a:off x="8334272" y="4394825"/>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9" name="文本框 38"/>
          <p:cNvSpPr txBox="1"/>
          <p:nvPr/>
        </p:nvSpPr>
        <p:spPr>
          <a:xfrm>
            <a:off x="642888" y="2262637"/>
            <a:ext cx="3156338"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40" name="文本框 39"/>
          <p:cNvSpPr txBox="1"/>
          <p:nvPr/>
        </p:nvSpPr>
        <p:spPr>
          <a:xfrm>
            <a:off x="2439478" y="1953939"/>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41" name="文本框 40"/>
          <p:cNvSpPr txBox="1"/>
          <p:nvPr/>
        </p:nvSpPr>
        <p:spPr>
          <a:xfrm>
            <a:off x="642888" y="4703523"/>
            <a:ext cx="3156338"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42" name="文本框 41"/>
          <p:cNvSpPr txBox="1"/>
          <p:nvPr/>
        </p:nvSpPr>
        <p:spPr>
          <a:xfrm>
            <a:off x="2439478" y="4394825"/>
            <a:ext cx="1359748"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pattFill prst="dotGrid">
            <a:fgClr>
              <a:schemeClr val="bg1"/>
            </a:fgClr>
            <a:bgClr>
              <a:srgbClr val="F3F3F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0" y="678475"/>
            <a:ext cx="12192000" cy="550105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p:nvSpPr>
        <p:spPr>
          <a:xfrm>
            <a:off x="0" y="470648"/>
            <a:ext cx="4504765" cy="5957046"/>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1633818" y="3341595"/>
            <a:ext cx="5957046" cy="215153"/>
          </a:xfrm>
          <a:prstGeom prst="trapezoid">
            <a:avLst>
              <a:gd name="adj" fmla="val 107291"/>
            </a:avLst>
          </a:prstGeom>
          <a:solidFill>
            <a:srgbClr val="34A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266917" y="2216591"/>
            <a:ext cx="856342" cy="864863"/>
          </a:xfrm>
          <a:prstGeom prst="flowChartConnector">
            <a:avLst/>
          </a:prstGeom>
          <a:noFill/>
        </p:spPr>
        <p:txBody>
          <a:bodyPr wrap="square" rtlCol="0">
            <a:spAutoFit/>
          </a:bodyPr>
          <a:lstStyle/>
          <a:p>
            <a:pPr algn="ctr">
              <a:lnSpc>
                <a:spcPct val="200000"/>
              </a:lnSpc>
            </a:pPr>
            <a:r>
              <a:rPr lang="en-US" altLang="zh-CN" sz="2000" dirty="0">
                <a:solidFill>
                  <a:srgbClr val="3BB7A8"/>
                </a:solidFill>
                <a:latin typeface="微软雅黑" panose="020B0503020204020204" pitchFamily="34" charset="-122"/>
                <a:ea typeface="微软雅黑" panose="020B0503020204020204" pitchFamily="34" charset="-122"/>
              </a:rPr>
              <a:t>02</a:t>
            </a:r>
            <a:endParaRPr lang="zh-CN" altLang="en-US" sz="2000" dirty="0">
              <a:solidFill>
                <a:srgbClr val="3BB7A8"/>
              </a:solidFill>
              <a:latin typeface="微软雅黑" panose="020B0503020204020204" pitchFamily="34" charset="-122"/>
              <a:ea typeface="微软雅黑" panose="020B0503020204020204" pitchFamily="34" charset="-122"/>
            </a:endParaRPr>
          </a:p>
        </p:txBody>
      </p:sp>
      <p:sp>
        <p:nvSpPr>
          <p:cNvPr id="54" name="Freeform 13"/>
          <p:cNvSpPr>
            <a:spLocks noEditPoints="1"/>
          </p:cNvSpPr>
          <p:nvPr/>
        </p:nvSpPr>
        <p:spPr bwMode="auto">
          <a:xfrm>
            <a:off x="1198176" y="2099996"/>
            <a:ext cx="2698350" cy="2698350"/>
          </a:xfrm>
          <a:custGeom>
            <a:avLst/>
            <a:gdLst/>
            <a:ahLst/>
            <a:cxnLst>
              <a:cxn ang="0">
                <a:pos x="226" y="180"/>
              </a:cxn>
              <a:cxn ang="0">
                <a:pos x="0" y="690"/>
              </a:cxn>
              <a:cxn ang="0">
                <a:pos x="202" y="1180"/>
              </a:cxn>
              <a:cxn ang="0">
                <a:pos x="690" y="1382"/>
              </a:cxn>
              <a:cxn ang="0">
                <a:pos x="1202" y="1156"/>
              </a:cxn>
              <a:cxn ang="0">
                <a:pos x="1380" y="654"/>
              </a:cxn>
              <a:cxn ang="0">
                <a:pos x="1130" y="158"/>
              </a:cxn>
              <a:cxn ang="0">
                <a:pos x="1346" y="684"/>
              </a:cxn>
              <a:cxn ang="0">
                <a:pos x="1152" y="232"/>
              </a:cxn>
              <a:cxn ang="0">
                <a:pos x="308" y="168"/>
              </a:cxn>
              <a:cxn ang="0">
                <a:pos x="102" y="648"/>
              </a:cxn>
              <a:cxn ang="0">
                <a:pos x="186" y="718"/>
              </a:cxn>
              <a:cxn ang="0">
                <a:pos x="320" y="946"/>
              </a:cxn>
              <a:cxn ang="0">
                <a:pos x="350" y="1250"/>
              </a:cxn>
              <a:cxn ang="0">
                <a:pos x="1278" y="980"/>
              </a:cxn>
              <a:cxn ang="0">
                <a:pos x="1098" y="1202"/>
              </a:cxn>
              <a:cxn ang="0">
                <a:pos x="532" y="1326"/>
              </a:cxn>
              <a:cxn ang="0">
                <a:pos x="496" y="1176"/>
              </a:cxn>
              <a:cxn ang="0">
                <a:pos x="628" y="1002"/>
              </a:cxn>
              <a:cxn ang="0">
                <a:pos x="472" y="792"/>
              </a:cxn>
              <a:cxn ang="0">
                <a:pos x="324" y="778"/>
              </a:cxn>
              <a:cxn ang="0">
                <a:pos x="264" y="700"/>
              </a:cxn>
              <a:cxn ang="0">
                <a:pos x="204" y="674"/>
              </a:cxn>
              <a:cxn ang="0">
                <a:pos x="304" y="618"/>
              </a:cxn>
              <a:cxn ang="0">
                <a:pos x="358" y="554"/>
              </a:cxn>
              <a:cxn ang="0">
                <a:pos x="466" y="428"/>
              </a:cxn>
              <a:cxn ang="0">
                <a:pos x="520" y="380"/>
              </a:cxn>
              <a:cxn ang="0">
                <a:pos x="542" y="428"/>
              </a:cxn>
              <a:cxn ang="0">
                <a:pos x="472" y="296"/>
              </a:cxn>
              <a:cxn ang="0">
                <a:pos x="400" y="250"/>
              </a:cxn>
              <a:cxn ang="0">
                <a:pos x="346" y="332"/>
              </a:cxn>
              <a:cxn ang="0">
                <a:pos x="344" y="238"/>
              </a:cxn>
              <a:cxn ang="0">
                <a:pos x="390" y="244"/>
              </a:cxn>
              <a:cxn ang="0">
                <a:pos x="428" y="168"/>
              </a:cxn>
              <a:cxn ang="0">
                <a:pos x="438" y="242"/>
              </a:cxn>
              <a:cxn ang="0">
                <a:pos x="478" y="220"/>
              </a:cxn>
              <a:cxn ang="0">
                <a:pos x="472" y="150"/>
              </a:cxn>
              <a:cxn ang="0">
                <a:pos x="428" y="118"/>
              </a:cxn>
              <a:cxn ang="0">
                <a:pos x="370" y="170"/>
              </a:cxn>
              <a:cxn ang="0">
                <a:pos x="322" y="150"/>
              </a:cxn>
              <a:cxn ang="0">
                <a:pos x="570" y="118"/>
              </a:cxn>
              <a:cxn ang="0">
                <a:pos x="578" y="186"/>
              </a:cxn>
              <a:cxn ang="0">
                <a:pos x="672" y="224"/>
              </a:cxn>
              <a:cxn ang="0">
                <a:pos x="802" y="98"/>
              </a:cxn>
              <a:cxn ang="0">
                <a:pos x="862" y="58"/>
              </a:cxn>
              <a:cxn ang="0">
                <a:pos x="996" y="252"/>
              </a:cxn>
              <a:cxn ang="0">
                <a:pos x="1022" y="336"/>
              </a:cxn>
              <a:cxn ang="0">
                <a:pos x="944" y="398"/>
              </a:cxn>
              <a:cxn ang="0">
                <a:pos x="918" y="466"/>
              </a:cxn>
              <a:cxn ang="0">
                <a:pos x="862" y="516"/>
              </a:cxn>
              <a:cxn ang="0">
                <a:pos x="994" y="466"/>
              </a:cxn>
              <a:cxn ang="0">
                <a:pos x="1044" y="524"/>
              </a:cxn>
              <a:cxn ang="0">
                <a:pos x="1090" y="534"/>
              </a:cxn>
              <a:cxn ang="0">
                <a:pos x="1128" y="532"/>
              </a:cxn>
              <a:cxn ang="0">
                <a:pos x="1172" y="592"/>
              </a:cxn>
              <a:cxn ang="0">
                <a:pos x="1076" y="598"/>
              </a:cxn>
              <a:cxn ang="0">
                <a:pos x="866" y="574"/>
              </a:cxn>
              <a:cxn ang="0">
                <a:pos x="814" y="778"/>
              </a:cxn>
              <a:cxn ang="0">
                <a:pos x="998" y="840"/>
              </a:cxn>
              <a:cxn ang="0">
                <a:pos x="1026" y="1056"/>
              </a:cxn>
              <a:cxn ang="0">
                <a:pos x="1210" y="1016"/>
              </a:cxn>
              <a:cxn ang="0">
                <a:pos x="1278" y="776"/>
              </a:cxn>
              <a:cxn ang="0">
                <a:pos x="1342" y="768"/>
              </a:cxn>
            </a:cxnLst>
            <a:rect l="0" t="0" r="r" b="b"/>
            <a:pathLst>
              <a:path w="1382" h="1382">
                <a:moveTo>
                  <a:pt x="690" y="0"/>
                </a:moveTo>
                <a:lnTo>
                  <a:pt x="690" y="0"/>
                </a:lnTo>
                <a:lnTo>
                  <a:pt x="656" y="0"/>
                </a:lnTo>
                <a:lnTo>
                  <a:pt x="620" y="4"/>
                </a:lnTo>
                <a:lnTo>
                  <a:pt x="586" y="8"/>
                </a:lnTo>
                <a:lnTo>
                  <a:pt x="552" y="14"/>
                </a:lnTo>
                <a:lnTo>
                  <a:pt x="518" y="22"/>
                </a:lnTo>
                <a:lnTo>
                  <a:pt x="486" y="30"/>
                </a:lnTo>
                <a:lnTo>
                  <a:pt x="454" y="42"/>
                </a:lnTo>
                <a:lnTo>
                  <a:pt x="422" y="54"/>
                </a:lnTo>
                <a:lnTo>
                  <a:pt x="392" y="68"/>
                </a:lnTo>
                <a:lnTo>
                  <a:pt x="362" y="84"/>
                </a:lnTo>
                <a:lnTo>
                  <a:pt x="332" y="100"/>
                </a:lnTo>
                <a:lnTo>
                  <a:pt x="304" y="118"/>
                </a:lnTo>
                <a:lnTo>
                  <a:pt x="278" y="136"/>
                </a:lnTo>
                <a:lnTo>
                  <a:pt x="252" y="158"/>
                </a:lnTo>
                <a:lnTo>
                  <a:pt x="226" y="180"/>
                </a:lnTo>
                <a:lnTo>
                  <a:pt x="202" y="202"/>
                </a:lnTo>
                <a:lnTo>
                  <a:pt x="180" y="226"/>
                </a:lnTo>
                <a:lnTo>
                  <a:pt x="158" y="252"/>
                </a:lnTo>
                <a:lnTo>
                  <a:pt x="138" y="278"/>
                </a:lnTo>
                <a:lnTo>
                  <a:pt x="118" y="304"/>
                </a:lnTo>
                <a:lnTo>
                  <a:pt x="100" y="332"/>
                </a:lnTo>
                <a:lnTo>
                  <a:pt x="84" y="362"/>
                </a:lnTo>
                <a:lnTo>
                  <a:pt x="68" y="390"/>
                </a:lnTo>
                <a:lnTo>
                  <a:pt x="54" y="422"/>
                </a:lnTo>
                <a:lnTo>
                  <a:pt x="42" y="452"/>
                </a:lnTo>
                <a:lnTo>
                  <a:pt x="32" y="486"/>
                </a:lnTo>
                <a:lnTo>
                  <a:pt x="22" y="518"/>
                </a:lnTo>
                <a:lnTo>
                  <a:pt x="14" y="552"/>
                </a:lnTo>
                <a:lnTo>
                  <a:pt x="8" y="586"/>
                </a:lnTo>
                <a:lnTo>
                  <a:pt x="4" y="620"/>
                </a:lnTo>
                <a:lnTo>
                  <a:pt x="0" y="654"/>
                </a:lnTo>
                <a:lnTo>
                  <a:pt x="0" y="690"/>
                </a:lnTo>
                <a:lnTo>
                  <a:pt x="0" y="690"/>
                </a:lnTo>
                <a:lnTo>
                  <a:pt x="0" y="726"/>
                </a:lnTo>
                <a:lnTo>
                  <a:pt x="4" y="762"/>
                </a:lnTo>
                <a:lnTo>
                  <a:pt x="8" y="796"/>
                </a:lnTo>
                <a:lnTo>
                  <a:pt x="14" y="830"/>
                </a:lnTo>
                <a:lnTo>
                  <a:pt x="22" y="864"/>
                </a:lnTo>
                <a:lnTo>
                  <a:pt x="32" y="896"/>
                </a:lnTo>
                <a:lnTo>
                  <a:pt x="42" y="928"/>
                </a:lnTo>
                <a:lnTo>
                  <a:pt x="54" y="960"/>
                </a:lnTo>
                <a:lnTo>
                  <a:pt x="68" y="990"/>
                </a:lnTo>
                <a:lnTo>
                  <a:pt x="84" y="1020"/>
                </a:lnTo>
                <a:lnTo>
                  <a:pt x="100" y="1048"/>
                </a:lnTo>
                <a:lnTo>
                  <a:pt x="118" y="1076"/>
                </a:lnTo>
                <a:lnTo>
                  <a:pt x="138" y="1104"/>
                </a:lnTo>
                <a:lnTo>
                  <a:pt x="158" y="1130"/>
                </a:lnTo>
                <a:lnTo>
                  <a:pt x="180" y="1156"/>
                </a:lnTo>
                <a:lnTo>
                  <a:pt x="202" y="1180"/>
                </a:lnTo>
                <a:lnTo>
                  <a:pt x="226" y="1202"/>
                </a:lnTo>
                <a:lnTo>
                  <a:pt x="252" y="1224"/>
                </a:lnTo>
                <a:lnTo>
                  <a:pt x="278" y="1244"/>
                </a:lnTo>
                <a:lnTo>
                  <a:pt x="304" y="1264"/>
                </a:lnTo>
                <a:lnTo>
                  <a:pt x="332" y="1282"/>
                </a:lnTo>
                <a:lnTo>
                  <a:pt x="362" y="1298"/>
                </a:lnTo>
                <a:lnTo>
                  <a:pt x="392" y="1314"/>
                </a:lnTo>
                <a:lnTo>
                  <a:pt x="422" y="1328"/>
                </a:lnTo>
                <a:lnTo>
                  <a:pt x="454" y="1340"/>
                </a:lnTo>
                <a:lnTo>
                  <a:pt x="486" y="1350"/>
                </a:lnTo>
                <a:lnTo>
                  <a:pt x="518" y="1360"/>
                </a:lnTo>
                <a:lnTo>
                  <a:pt x="552" y="1368"/>
                </a:lnTo>
                <a:lnTo>
                  <a:pt x="586" y="1374"/>
                </a:lnTo>
                <a:lnTo>
                  <a:pt x="620" y="1378"/>
                </a:lnTo>
                <a:lnTo>
                  <a:pt x="656" y="1380"/>
                </a:lnTo>
                <a:lnTo>
                  <a:pt x="690" y="1382"/>
                </a:lnTo>
                <a:lnTo>
                  <a:pt x="690" y="1382"/>
                </a:lnTo>
                <a:lnTo>
                  <a:pt x="726" y="1380"/>
                </a:lnTo>
                <a:lnTo>
                  <a:pt x="762" y="1378"/>
                </a:lnTo>
                <a:lnTo>
                  <a:pt x="796" y="1374"/>
                </a:lnTo>
                <a:lnTo>
                  <a:pt x="830" y="1368"/>
                </a:lnTo>
                <a:lnTo>
                  <a:pt x="864" y="1360"/>
                </a:lnTo>
                <a:lnTo>
                  <a:pt x="896" y="1350"/>
                </a:lnTo>
                <a:lnTo>
                  <a:pt x="928" y="1340"/>
                </a:lnTo>
                <a:lnTo>
                  <a:pt x="960" y="1328"/>
                </a:lnTo>
                <a:lnTo>
                  <a:pt x="990" y="1314"/>
                </a:lnTo>
                <a:lnTo>
                  <a:pt x="1020" y="1298"/>
                </a:lnTo>
                <a:lnTo>
                  <a:pt x="1050" y="1282"/>
                </a:lnTo>
                <a:lnTo>
                  <a:pt x="1078" y="1264"/>
                </a:lnTo>
                <a:lnTo>
                  <a:pt x="1104" y="1244"/>
                </a:lnTo>
                <a:lnTo>
                  <a:pt x="1130" y="1224"/>
                </a:lnTo>
                <a:lnTo>
                  <a:pt x="1156" y="1202"/>
                </a:lnTo>
                <a:lnTo>
                  <a:pt x="1180" y="1180"/>
                </a:lnTo>
                <a:lnTo>
                  <a:pt x="1202" y="1156"/>
                </a:lnTo>
                <a:lnTo>
                  <a:pt x="1224" y="1130"/>
                </a:lnTo>
                <a:lnTo>
                  <a:pt x="1244" y="1104"/>
                </a:lnTo>
                <a:lnTo>
                  <a:pt x="1264" y="1076"/>
                </a:lnTo>
                <a:lnTo>
                  <a:pt x="1282" y="1048"/>
                </a:lnTo>
                <a:lnTo>
                  <a:pt x="1298" y="1020"/>
                </a:lnTo>
                <a:lnTo>
                  <a:pt x="1314" y="990"/>
                </a:lnTo>
                <a:lnTo>
                  <a:pt x="1328" y="960"/>
                </a:lnTo>
                <a:lnTo>
                  <a:pt x="1340" y="928"/>
                </a:lnTo>
                <a:lnTo>
                  <a:pt x="1350" y="896"/>
                </a:lnTo>
                <a:lnTo>
                  <a:pt x="1360" y="864"/>
                </a:lnTo>
                <a:lnTo>
                  <a:pt x="1368" y="830"/>
                </a:lnTo>
                <a:lnTo>
                  <a:pt x="1374" y="796"/>
                </a:lnTo>
                <a:lnTo>
                  <a:pt x="1378" y="762"/>
                </a:lnTo>
                <a:lnTo>
                  <a:pt x="1380" y="726"/>
                </a:lnTo>
                <a:lnTo>
                  <a:pt x="1382" y="690"/>
                </a:lnTo>
                <a:lnTo>
                  <a:pt x="1382" y="690"/>
                </a:lnTo>
                <a:lnTo>
                  <a:pt x="1380" y="654"/>
                </a:lnTo>
                <a:lnTo>
                  <a:pt x="1378" y="620"/>
                </a:lnTo>
                <a:lnTo>
                  <a:pt x="1374" y="586"/>
                </a:lnTo>
                <a:lnTo>
                  <a:pt x="1368" y="552"/>
                </a:lnTo>
                <a:lnTo>
                  <a:pt x="1360" y="518"/>
                </a:lnTo>
                <a:lnTo>
                  <a:pt x="1350" y="486"/>
                </a:lnTo>
                <a:lnTo>
                  <a:pt x="1340" y="452"/>
                </a:lnTo>
                <a:lnTo>
                  <a:pt x="1328" y="422"/>
                </a:lnTo>
                <a:lnTo>
                  <a:pt x="1314" y="390"/>
                </a:lnTo>
                <a:lnTo>
                  <a:pt x="1298" y="362"/>
                </a:lnTo>
                <a:lnTo>
                  <a:pt x="1282" y="332"/>
                </a:lnTo>
                <a:lnTo>
                  <a:pt x="1264" y="304"/>
                </a:lnTo>
                <a:lnTo>
                  <a:pt x="1244" y="278"/>
                </a:lnTo>
                <a:lnTo>
                  <a:pt x="1224" y="252"/>
                </a:lnTo>
                <a:lnTo>
                  <a:pt x="1202" y="226"/>
                </a:lnTo>
                <a:lnTo>
                  <a:pt x="1180" y="202"/>
                </a:lnTo>
                <a:lnTo>
                  <a:pt x="1156" y="180"/>
                </a:lnTo>
                <a:lnTo>
                  <a:pt x="1130" y="158"/>
                </a:lnTo>
                <a:lnTo>
                  <a:pt x="1104" y="136"/>
                </a:lnTo>
                <a:lnTo>
                  <a:pt x="1078" y="118"/>
                </a:lnTo>
                <a:lnTo>
                  <a:pt x="1050" y="100"/>
                </a:lnTo>
                <a:lnTo>
                  <a:pt x="1020" y="84"/>
                </a:lnTo>
                <a:lnTo>
                  <a:pt x="990" y="68"/>
                </a:lnTo>
                <a:lnTo>
                  <a:pt x="960" y="54"/>
                </a:lnTo>
                <a:lnTo>
                  <a:pt x="928" y="42"/>
                </a:lnTo>
                <a:lnTo>
                  <a:pt x="896" y="30"/>
                </a:lnTo>
                <a:lnTo>
                  <a:pt x="864" y="22"/>
                </a:lnTo>
                <a:lnTo>
                  <a:pt x="830" y="14"/>
                </a:lnTo>
                <a:lnTo>
                  <a:pt x="796" y="8"/>
                </a:lnTo>
                <a:lnTo>
                  <a:pt x="762" y="4"/>
                </a:lnTo>
                <a:lnTo>
                  <a:pt x="726" y="0"/>
                </a:lnTo>
                <a:lnTo>
                  <a:pt x="690" y="0"/>
                </a:lnTo>
                <a:lnTo>
                  <a:pt x="690" y="0"/>
                </a:lnTo>
                <a:close/>
                <a:moveTo>
                  <a:pt x="1346" y="684"/>
                </a:moveTo>
                <a:lnTo>
                  <a:pt x="1346" y="684"/>
                </a:lnTo>
                <a:lnTo>
                  <a:pt x="1342" y="670"/>
                </a:lnTo>
                <a:lnTo>
                  <a:pt x="1336" y="654"/>
                </a:lnTo>
                <a:lnTo>
                  <a:pt x="1336" y="654"/>
                </a:lnTo>
                <a:lnTo>
                  <a:pt x="1344" y="654"/>
                </a:lnTo>
                <a:lnTo>
                  <a:pt x="1344" y="654"/>
                </a:lnTo>
                <a:lnTo>
                  <a:pt x="1346" y="684"/>
                </a:lnTo>
                <a:lnTo>
                  <a:pt x="1346" y="684"/>
                </a:lnTo>
                <a:close/>
                <a:moveTo>
                  <a:pt x="1158" y="232"/>
                </a:moveTo>
                <a:lnTo>
                  <a:pt x="1158" y="232"/>
                </a:lnTo>
                <a:lnTo>
                  <a:pt x="1176" y="252"/>
                </a:lnTo>
                <a:lnTo>
                  <a:pt x="1176" y="252"/>
                </a:lnTo>
                <a:lnTo>
                  <a:pt x="1172" y="254"/>
                </a:lnTo>
                <a:lnTo>
                  <a:pt x="1168" y="256"/>
                </a:lnTo>
                <a:lnTo>
                  <a:pt x="1164" y="254"/>
                </a:lnTo>
                <a:lnTo>
                  <a:pt x="1162" y="250"/>
                </a:lnTo>
                <a:lnTo>
                  <a:pt x="1156" y="242"/>
                </a:lnTo>
                <a:lnTo>
                  <a:pt x="1152" y="232"/>
                </a:lnTo>
                <a:lnTo>
                  <a:pt x="1152" y="232"/>
                </a:lnTo>
                <a:lnTo>
                  <a:pt x="1158" y="232"/>
                </a:lnTo>
                <a:lnTo>
                  <a:pt x="1158" y="232"/>
                </a:lnTo>
                <a:close/>
                <a:moveTo>
                  <a:pt x="314" y="188"/>
                </a:moveTo>
                <a:lnTo>
                  <a:pt x="314" y="188"/>
                </a:lnTo>
                <a:lnTo>
                  <a:pt x="306" y="180"/>
                </a:lnTo>
                <a:lnTo>
                  <a:pt x="300" y="178"/>
                </a:lnTo>
                <a:lnTo>
                  <a:pt x="294" y="178"/>
                </a:lnTo>
                <a:lnTo>
                  <a:pt x="290" y="180"/>
                </a:lnTo>
                <a:lnTo>
                  <a:pt x="278" y="190"/>
                </a:lnTo>
                <a:lnTo>
                  <a:pt x="270" y="194"/>
                </a:lnTo>
                <a:lnTo>
                  <a:pt x="262" y="196"/>
                </a:lnTo>
                <a:lnTo>
                  <a:pt x="262" y="196"/>
                </a:lnTo>
                <a:lnTo>
                  <a:pt x="284" y="178"/>
                </a:lnTo>
                <a:lnTo>
                  <a:pt x="306" y="160"/>
                </a:lnTo>
                <a:lnTo>
                  <a:pt x="306" y="160"/>
                </a:lnTo>
                <a:lnTo>
                  <a:pt x="308" y="168"/>
                </a:lnTo>
                <a:lnTo>
                  <a:pt x="310" y="174"/>
                </a:lnTo>
                <a:lnTo>
                  <a:pt x="314" y="180"/>
                </a:lnTo>
                <a:lnTo>
                  <a:pt x="314" y="188"/>
                </a:lnTo>
                <a:lnTo>
                  <a:pt x="314" y="188"/>
                </a:lnTo>
                <a:close/>
                <a:moveTo>
                  <a:pt x="36" y="690"/>
                </a:moveTo>
                <a:lnTo>
                  <a:pt x="36" y="690"/>
                </a:lnTo>
                <a:lnTo>
                  <a:pt x="38" y="648"/>
                </a:lnTo>
                <a:lnTo>
                  <a:pt x="42" y="608"/>
                </a:lnTo>
                <a:lnTo>
                  <a:pt x="48" y="568"/>
                </a:lnTo>
                <a:lnTo>
                  <a:pt x="56" y="528"/>
                </a:lnTo>
                <a:lnTo>
                  <a:pt x="56" y="528"/>
                </a:lnTo>
                <a:lnTo>
                  <a:pt x="64" y="566"/>
                </a:lnTo>
                <a:lnTo>
                  <a:pt x="68" y="584"/>
                </a:lnTo>
                <a:lnTo>
                  <a:pt x="76" y="600"/>
                </a:lnTo>
                <a:lnTo>
                  <a:pt x="84" y="618"/>
                </a:lnTo>
                <a:lnTo>
                  <a:pt x="92" y="634"/>
                </a:lnTo>
                <a:lnTo>
                  <a:pt x="102" y="648"/>
                </a:lnTo>
                <a:lnTo>
                  <a:pt x="116" y="662"/>
                </a:lnTo>
                <a:lnTo>
                  <a:pt x="116" y="662"/>
                </a:lnTo>
                <a:lnTo>
                  <a:pt x="112" y="650"/>
                </a:lnTo>
                <a:lnTo>
                  <a:pt x="108" y="640"/>
                </a:lnTo>
                <a:lnTo>
                  <a:pt x="104" y="630"/>
                </a:lnTo>
                <a:lnTo>
                  <a:pt x="102" y="618"/>
                </a:lnTo>
                <a:lnTo>
                  <a:pt x="102" y="618"/>
                </a:lnTo>
                <a:lnTo>
                  <a:pt x="116" y="630"/>
                </a:lnTo>
                <a:lnTo>
                  <a:pt x="122" y="636"/>
                </a:lnTo>
                <a:lnTo>
                  <a:pt x="126" y="644"/>
                </a:lnTo>
                <a:lnTo>
                  <a:pt x="130" y="652"/>
                </a:lnTo>
                <a:lnTo>
                  <a:pt x="132" y="662"/>
                </a:lnTo>
                <a:lnTo>
                  <a:pt x="134" y="674"/>
                </a:lnTo>
                <a:lnTo>
                  <a:pt x="134" y="686"/>
                </a:lnTo>
                <a:lnTo>
                  <a:pt x="134" y="686"/>
                </a:lnTo>
                <a:lnTo>
                  <a:pt x="160" y="704"/>
                </a:lnTo>
                <a:lnTo>
                  <a:pt x="186" y="718"/>
                </a:lnTo>
                <a:lnTo>
                  <a:pt x="240" y="748"/>
                </a:lnTo>
                <a:lnTo>
                  <a:pt x="268" y="764"/>
                </a:lnTo>
                <a:lnTo>
                  <a:pt x="292" y="780"/>
                </a:lnTo>
                <a:lnTo>
                  <a:pt x="314" y="800"/>
                </a:lnTo>
                <a:lnTo>
                  <a:pt x="324" y="812"/>
                </a:lnTo>
                <a:lnTo>
                  <a:pt x="334" y="824"/>
                </a:lnTo>
                <a:lnTo>
                  <a:pt x="334" y="824"/>
                </a:lnTo>
                <a:lnTo>
                  <a:pt x="328" y="836"/>
                </a:lnTo>
                <a:lnTo>
                  <a:pt x="320" y="848"/>
                </a:lnTo>
                <a:lnTo>
                  <a:pt x="302" y="868"/>
                </a:lnTo>
                <a:lnTo>
                  <a:pt x="302" y="868"/>
                </a:lnTo>
                <a:lnTo>
                  <a:pt x="300" y="882"/>
                </a:lnTo>
                <a:lnTo>
                  <a:pt x="300" y="896"/>
                </a:lnTo>
                <a:lnTo>
                  <a:pt x="304" y="910"/>
                </a:lnTo>
                <a:lnTo>
                  <a:pt x="308" y="922"/>
                </a:lnTo>
                <a:lnTo>
                  <a:pt x="314" y="934"/>
                </a:lnTo>
                <a:lnTo>
                  <a:pt x="320" y="946"/>
                </a:lnTo>
                <a:lnTo>
                  <a:pt x="338" y="968"/>
                </a:lnTo>
                <a:lnTo>
                  <a:pt x="356" y="990"/>
                </a:lnTo>
                <a:lnTo>
                  <a:pt x="374" y="1012"/>
                </a:lnTo>
                <a:lnTo>
                  <a:pt x="382" y="1024"/>
                </a:lnTo>
                <a:lnTo>
                  <a:pt x="388" y="1036"/>
                </a:lnTo>
                <a:lnTo>
                  <a:pt x="392" y="1048"/>
                </a:lnTo>
                <a:lnTo>
                  <a:pt x="396" y="1060"/>
                </a:lnTo>
                <a:lnTo>
                  <a:pt x="396" y="1060"/>
                </a:lnTo>
                <a:lnTo>
                  <a:pt x="398" y="1090"/>
                </a:lnTo>
                <a:lnTo>
                  <a:pt x="398" y="1120"/>
                </a:lnTo>
                <a:lnTo>
                  <a:pt x="396" y="1148"/>
                </a:lnTo>
                <a:lnTo>
                  <a:pt x="394" y="1176"/>
                </a:lnTo>
                <a:lnTo>
                  <a:pt x="386" y="1228"/>
                </a:lnTo>
                <a:lnTo>
                  <a:pt x="386" y="1250"/>
                </a:lnTo>
                <a:lnTo>
                  <a:pt x="388" y="1270"/>
                </a:lnTo>
                <a:lnTo>
                  <a:pt x="388" y="1270"/>
                </a:lnTo>
                <a:lnTo>
                  <a:pt x="350" y="1250"/>
                </a:lnTo>
                <a:lnTo>
                  <a:pt x="312" y="1224"/>
                </a:lnTo>
                <a:lnTo>
                  <a:pt x="278" y="1198"/>
                </a:lnTo>
                <a:lnTo>
                  <a:pt x="244" y="1170"/>
                </a:lnTo>
                <a:lnTo>
                  <a:pt x="214" y="1138"/>
                </a:lnTo>
                <a:lnTo>
                  <a:pt x="184" y="1106"/>
                </a:lnTo>
                <a:lnTo>
                  <a:pt x="158" y="1070"/>
                </a:lnTo>
                <a:lnTo>
                  <a:pt x="134" y="1034"/>
                </a:lnTo>
                <a:lnTo>
                  <a:pt x="112" y="996"/>
                </a:lnTo>
                <a:lnTo>
                  <a:pt x="92" y="956"/>
                </a:lnTo>
                <a:lnTo>
                  <a:pt x="76" y="914"/>
                </a:lnTo>
                <a:lnTo>
                  <a:pt x="62" y="872"/>
                </a:lnTo>
                <a:lnTo>
                  <a:pt x="50" y="828"/>
                </a:lnTo>
                <a:lnTo>
                  <a:pt x="42" y="784"/>
                </a:lnTo>
                <a:lnTo>
                  <a:pt x="38" y="738"/>
                </a:lnTo>
                <a:lnTo>
                  <a:pt x="36" y="690"/>
                </a:lnTo>
                <a:lnTo>
                  <a:pt x="36" y="690"/>
                </a:lnTo>
                <a:close/>
                <a:moveTo>
                  <a:pt x="1278" y="980"/>
                </a:moveTo>
                <a:lnTo>
                  <a:pt x="1278" y="980"/>
                </a:lnTo>
                <a:lnTo>
                  <a:pt x="1276" y="974"/>
                </a:lnTo>
                <a:lnTo>
                  <a:pt x="1272" y="970"/>
                </a:lnTo>
                <a:lnTo>
                  <a:pt x="1272" y="970"/>
                </a:lnTo>
                <a:lnTo>
                  <a:pt x="1266" y="982"/>
                </a:lnTo>
                <a:lnTo>
                  <a:pt x="1258" y="994"/>
                </a:lnTo>
                <a:lnTo>
                  <a:pt x="1244" y="1014"/>
                </a:lnTo>
                <a:lnTo>
                  <a:pt x="1238" y="1024"/>
                </a:lnTo>
                <a:lnTo>
                  <a:pt x="1232" y="1036"/>
                </a:lnTo>
                <a:lnTo>
                  <a:pt x="1230" y="1048"/>
                </a:lnTo>
                <a:lnTo>
                  <a:pt x="1230" y="1060"/>
                </a:lnTo>
                <a:lnTo>
                  <a:pt x="1230" y="1060"/>
                </a:lnTo>
                <a:lnTo>
                  <a:pt x="1208" y="1092"/>
                </a:lnTo>
                <a:lnTo>
                  <a:pt x="1182" y="1122"/>
                </a:lnTo>
                <a:lnTo>
                  <a:pt x="1156" y="1150"/>
                </a:lnTo>
                <a:lnTo>
                  <a:pt x="1128" y="1178"/>
                </a:lnTo>
                <a:lnTo>
                  <a:pt x="1098" y="1202"/>
                </a:lnTo>
                <a:lnTo>
                  <a:pt x="1068" y="1226"/>
                </a:lnTo>
                <a:lnTo>
                  <a:pt x="1034" y="1248"/>
                </a:lnTo>
                <a:lnTo>
                  <a:pt x="1000" y="1268"/>
                </a:lnTo>
                <a:lnTo>
                  <a:pt x="966" y="1284"/>
                </a:lnTo>
                <a:lnTo>
                  <a:pt x="928" y="1300"/>
                </a:lnTo>
                <a:lnTo>
                  <a:pt x="892" y="1314"/>
                </a:lnTo>
                <a:lnTo>
                  <a:pt x="854" y="1324"/>
                </a:lnTo>
                <a:lnTo>
                  <a:pt x="814" y="1334"/>
                </a:lnTo>
                <a:lnTo>
                  <a:pt x="774" y="1340"/>
                </a:lnTo>
                <a:lnTo>
                  <a:pt x="732" y="1344"/>
                </a:lnTo>
                <a:lnTo>
                  <a:pt x="690" y="1346"/>
                </a:lnTo>
                <a:lnTo>
                  <a:pt x="690" y="1346"/>
                </a:lnTo>
                <a:lnTo>
                  <a:pt x="658" y="1344"/>
                </a:lnTo>
                <a:lnTo>
                  <a:pt x="626" y="1342"/>
                </a:lnTo>
                <a:lnTo>
                  <a:pt x="594" y="1338"/>
                </a:lnTo>
                <a:lnTo>
                  <a:pt x="564" y="1332"/>
                </a:lnTo>
                <a:lnTo>
                  <a:pt x="532" y="1326"/>
                </a:lnTo>
                <a:lnTo>
                  <a:pt x="502" y="1318"/>
                </a:lnTo>
                <a:lnTo>
                  <a:pt x="474" y="1308"/>
                </a:lnTo>
                <a:lnTo>
                  <a:pt x="444" y="1298"/>
                </a:lnTo>
                <a:lnTo>
                  <a:pt x="444" y="1298"/>
                </a:lnTo>
                <a:lnTo>
                  <a:pt x="448" y="1266"/>
                </a:lnTo>
                <a:lnTo>
                  <a:pt x="450" y="1252"/>
                </a:lnTo>
                <a:lnTo>
                  <a:pt x="454" y="1240"/>
                </a:lnTo>
                <a:lnTo>
                  <a:pt x="460" y="1228"/>
                </a:lnTo>
                <a:lnTo>
                  <a:pt x="470" y="1218"/>
                </a:lnTo>
                <a:lnTo>
                  <a:pt x="484" y="1210"/>
                </a:lnTo>
                <a:lnTo>
                  <a:pt x="502" y="1202"/>
                </a:lnTo>
                <a:lnTo>
                  <a:pt x="502" y="1202"/>
                </a:lnTo>
                <a:lnTo>
                  <a:pt x="504" y="1196"/>
                </a:lnTo>
                <a:lnTo>
                  <a:pt x="504" y="1192"/>
                </a:lnTo>
                <a:lnTo>
                  <a:pt x="500" y="1186"/>
                </a:lnTo>
                <a:lnTo>
                  <a:pt x="498" y="1180"/>
                </a:lnTo>
                <a:lnTo>
                  <a:pt x="496" y="1176"/>
                </a:lnTo>
                <a:lnTo>
                  <a:pt x="496" y="1172"/>
                </a:lnTo>
                <a:lnTo>
                  <a:pt x="496" y="1172"/>
                </a:lnTo>
                <a:lnTo>
                  <a:pt x="504" y="1172"/>
                </a:lnTo>
                <a:lnTo>
                  <a:pt x="510" y="1172"/>
                </a:lnTo>
                <a:lnTo>
                  <a:pt x="522" y="1168"/>
                </a:lnTo>
                <a:lnTo>
                  <a:pt x="532" y="1160"/>
                </a:lnTo>
                <a:lnTo>
                  <a:pt x="542" y="1150"/>
                </a:lnTo>
                <a:lnTo>
                  <a:pt x="550" y="1136"/>
                </a:lnTo>
                <a:lnTo>
                  <a:pt x="558" y="1122"/>
                </a:lnTo>
                <a:lnTo>
                  <a:pt x="562" y="1106"/>
                </a:lnTo>
                <a:lnTo>
                  <a:pt x="566" y="1090"/>
                </a:lnTo>
                <a:lnTo>
                  <a:pt x="566" y="1090"/>
                </a:lnTo>
                <a:lnTo>
                  <a:pt x="616" y="1064"/>
                </a:lnTo>
                <a:lnTo>
                  <a:pt x="616" y="1064"/>
                </a:lnTo>
                <a:lnTo>
                  <a:pt x="618" y="1042"/>
                </a:lnTo>
                <a:lnTo>
                  <a:pt x="622" y="1020"/>
                </a:lnTo>
                <a:lnTo>
                  <a:pt x="628" y="1002"/>
                </a:lnTo>
                <a:lnTo>
                  <a:pt x="636" y="986"/>
                </a:lnTo>
                <a:lnTo>
                  <a:pt x="650" y="952"/>
                </a:lnTo>
                <a:lnTo>
                  <a:pt x="656" y="934"/>
                </a:lnTo>
                <a:lnTo>
                  <a:pt x="660" y="912"/>
                </a:lnTo>
                <a:lnTo>
                  <a:pt x="660" y="912"/>
                </a:lnTo>
                <a:lnTo>
                  <a:pt x="630" y="900"/>
                </a:lnTo>
                <a:lnTo>
                  <a:pt x="602" y="886"/>
                </a:lnTo>
                <a:lnTo>
                  <a:pt x="572" y="874"/>
                </a:lnTo>
                <a:lnTo>
                  <a:pt x="540" y="862"/>
                </a:lnTo>
                <a:lnTo>
                  <a:pt x="540" y="862"/>
                </a:lnTo>
                <a:lnTo>
                  <a:pt x="540" y="830"/>
                </a:lnTo>
                <a:lnTo>
                  <a:pt x="540" y="830"/>
                </a:lnTo>
                <a:lnTo>
                  <a:pt x="530" y="824"/>
                </a:lnTo>
                <a:lnTo>
                  <a:pt x="518" y="816"/>
                </a:lnTo>
                <a:lnTo>
                  <a:pt x="494" y="806"/>
                </a:lnTo>
                <a:lnTo>
                  <a:pt x="482" y="800"/>
                </a:lnTo>
                <a:lnTo>
                  <a:pt x="472" y="792"/>
                </a:lnTo>
                <a:lnTo>
                  <a:pt x="464" y="780"/>
                </a:lnTo>
                <a:lnTo>
                  <a:pt x="458" y="768"/>
                </a:lnTo>
                <a:lnTo>
                  <a:pt x="458" y="768"/>
                </a:lnTo>
                <a:lnTo>
                  <a:pt x="430" y="766"/>
                </a:lnTo>
                <a:lnTo>
                  <a:pt x="408" y="764"/>
                </a:lnTo>
                <a:lnTo>
                  <a:pt x="390" y="758"/>
                </a:lnTo>
                <a:lnTo>
                  <a:pt x="382" y="754"/>
                </a:lnTo>
                <a:lnTo>
                  <a:pt x="376" y="748"/>
                </a:lnTo>
                <a:lnTo>
                  <a:pt x="376" y="748"/>
                </a:lnTo>
                <a:lnTo>
                  <a:pt x="368" y="752"/>
                </a:lnTo>
                <a:lnTo>
                  <a:pt x="362" y="756"/>
                </a:lnTo>
                <a:lnTo>
                  <a:pt x="352" y="766"/>
                </a:lnTo>
                <a:lnTo>
                  <a:pt x="342" y="774"/>
                </a:lnTo>
                <a:lnTo>
                  <a:pt x="334" y="778"/>
                </a:lnTo>
                <a:lnTo>
                  <a:pt x="326" y="780"/>
                </a:lnTo>
                <a:lnTo>
                  <a:pt x="326" y="780"/>
                </a:lnTo>
                <a:lnTo>
                  <a:pt x="324" y="778"/>
                </a:lnTo>
                <a:lnTo>
                  <a:pt x="322" y="776"/>
                </a:lnTo>
                <a:lnTo>
                  <a:pt x="314" y="774"/>
                </a:lnTo>
                <a:lnTo>
                  <a:pt x="314" y="774"/>
                </a:lnTo>
                <a:lnTo>
                  <a:pt x="304" y="772"/>
                </a:lnTo>
                <a:lnTo>
                  <a:pt x="296" y="768"/>
                </a:lnTo>
                <a:lnTo>
                  <a:pt x="294" y="762"/>
                </a:lnTo>
                <a:lnTo>
                  <a:pt x="292" y="754"/>
                </a:lnTo>
                <a:lnTo>
                  <a:pt x="292" y="738"/>
                </a:lnTo>
                <a:lnTo>
                  <a:pt x="294" y="718"/>
                </a:lnTo>
                <a:lnTo>
                  <a:pt x="294" y="718"/>
                </a:lnTo>
                <a:lnTo>
                  <a:pt x="286" y="716"/>
                </a:lnTo>
                <a:lnTo>
                  <a:pt x="276" y="718"/>
                </a:lnTo>
                <a:lnTo>
                  <a:pt x="266" y="718"/>
                </a:lnTo>
                <a:lnTo>
                  <a:pt x="264" y="716"/>
                </a:lnTo>
                <a:lnTo>
                  <a:pt x="264" y="712"/>
                </a:lnTo>
                <a:lnTo>
                  <a:pt x="264" y="712"/>
                </a:lnTo>
                <a:lnTo>
                  <a:pt x="264" y="700"/>
                </a:lnTo>
                <a:lnTo>
                  <a:pt x="266" y="692"/>
                </a:lnTo>
                <a:lnTo>
                  <a:pt x="270" y="684"/>
                </a:lnTo>
                <a:lnTo>
                  <a:pt x="276" y="680"/>
                </a:lnTo>
                <a:lnTo>
                  <a:pt x="276" y="680"/>
                </a:lnTo>
                <a:lnTo>
                  <a:pt x="274" y="672"/>
                </a:lnTo>
                <a:lnTo>
                  <a:pt x="268" y="668"/>
                </a:lnTo>
                <a:lnTo>
                  <a:pt x="262" y="666"/>
                </a:lnTo>
                <a:lnTo>
                  <a:pt x="254" y="666"/>
                </a:lnTo>
                <a:lnTo>
                  <a:pt x="248" y="670"/>
                </a:lnTo>
                <a:lnTo>
                  <a:pt x="242" y="674"/>
                </a:lnTo>
                <a:lnTo>
                  <a:pt x="238" y="678"/>
                </a:lnTo>
                <a:lnTo>
                  <a:pt x="238" y="686"/>
                </a:lnTo>
                <a:lnTo>
                  <a:pt x="238" y="686"/>
                </a:lnTo>
                <a:lnTo>
                  <a:pt x="232" y="686"/>
                </a:lnTo>
                <a:lnTo>
                  <a:pt x="232" y="686"/>
                </a:lnTo>
                <a:lnTo>
                  <a:pt x="216" y="680"/>
                </a:lnTo>
                <a:lnTo>
                  <a:pt x="204" y="674"/>
                </a:lnTo>
                <a:lnTo>
                  <a:pt x="196" y="666"/>
                </a:lnTo>
                <a:lnTo>
                  <a:pt x="192" y="656"/>
                </a:lnTo>
                <a:lnTo>
                  <a:pt x="192" y="648"/>
                </a:lnTo>
                <a:lnTo>
                  <a:pt x="194" y="638"/>
                </a:lnTo>
                <a:lnTo>
                  <a:pt x="198" y="628"/>
                </a:lnTo>
                <a:lnTo>
                  <a:pt x="204" y="618"/>
                </a:lnTo>
                <a:lnTo>
                  <a:pt x="214" y="608"/>
                </a:lnTo>
                <a:lnTo>
                  <a:pt x="224" y="600"/>
                </a:lnTo>
                <a:lnTo>
                  <a:pt x="234" y="594"/>
                </a:lnTo>
                <a:lnTo>
                  <a:pt x="246" y="588"/>
                </a:lnTo>
                <a:lnTo>
                  <a:pt x="260" y="586"/>
                </a:lnTo>
                <a:lnTo>
                  <a:pt x="272" y="584"/>
                </a:lnTo>
                <a:lnTo>
                  <a:pt x="284" y="586"/>
                </a:lnTo>
                <a:lnTo>
                  <a:pt x="294" y="592"/>
                </a:lnTo>
                <a:lnTo>
                  <a:pt x="294" y="592"/>
                </a:lnTo>
                <a:lnTo>
                  <a:pt x="298" y="604"/>
                </a:lnTo>
                <a:lnTo>
                  <a:pt x="304" y="618"/>
                </a:lnTo>
                <a:lnTo>
                  <a:pt x="310" y="628"/>
                </a:lnTo>
                <a:lnTo>
                  <a:pt x="314" y="632"/>
                </a:lnTo>
                <a:lnTo>
                  <a:pt x="320" y="636"/>
                </a:lnTo>
                <a:lnTo>
                  <a:pt x="320" y="636"/>
                </a:lnTo>
                <a:lnTo>
                  <a:pt x="326" y="630"/>
                </a:lnTo>
                <a:lnTo>
                  <a:pt x="328" y="622"/>
                </a:lnTo>
                <a:lnTo>
                  <a:pt x="326" y="614"/>
                </a:lnTo>
                <a:lnTo>
                  <a:pt x="326" y="604"/>
                </a:lnTo>
                <a:lnTo>
                  <a:pt x="322" y="588"/>
                </a:lnTo>
                <a:lnTo>
                  <a:pt x="322" y="582"/>
                </a:lnTo>
                <a:lnTo>
                  <a:pt x="326" y="578"/>
                </a:lnTo>
                <a:lnTo>
                  <a:pt x="326" y="578"/>
                </a:lnTo>
                <a:lnTo>
                  <a:pt x="332" y="570"/>
                </a:lnTo>
                <a:lnTo>
                  <a:pt x="338" y="562"/>
                </a:lnTo>
                <a:lnTo>
                  <a:pt x="346" y="556"/>
                </a:lnTo>
                <a:lnTo>
                  <a:pt x="352" y="554"/>
                </a:lnTo>
                <a:lnTo>
                  <a:pt x="358" y="554"/>
                </a:lnTo>
                <a:lnTo>
                  <a:pt x="358" y="554"/>
                </a:lnTo>
                <a:lnTo>
                  <a:pt x="360" y="540"/>
                </a:lnTo>
                <a:lnTo>
                  <a:pt x="366" y="528"/>
                </a:lnTo>
                <a:lnTo>
                  <a:pt x="370" y="518"/>
                </a:lnTo>
                <a:lnTo>
                  <a:pt x="378" y="508"/>
                </a:lnTo>
                <a:lnTo>
                  <a:pt x="392" y="492"/>
                </a:lnTo>
                <a:lnTo>
                  <a:pt x="410" y="478"/>
                </a:lnTo>
                <a:lnTo>
                  <a:pt x="430" y="466"/>
                </a:lnTo>
                <a:lnTo>
                  <a:pt x="448" y="456"/>
                </a:lnTo>
                <a:lnTo>
                  <a:pt x="478" y="440"/>
                </a:lnTo>
                <a:lnTo>
                  <a:pt x="478" y="440"/>
                </a:lnTo>
                <a:lnTo>
                  <a:pt x="478" y="434"/>
                </a:lnTo>
                <a:lnTo>
                  <a:pt x="478" y="434"/>
                </a:lnTo>
                <a:lnTo>
                  <a:pt x="476" y="430"/>
                </a:lnTo>
                <a:lnTo>
                  <a:pt x="474" y="428"/>
                </a:lnTo>
                <a:lnTo>
                  <a:pt x="466" y="428"/>
                </a:lnTo>
                <a:lnTo>
                  <a:pt x="466" y="428"/>
                </a:lnTo>
                <a:lnTo>
                  <a:pt x="460" y="426"/>
                </a:lnTo>
                <a:lnTo>
                  <a:pt x="458" y="424"/>
                </a:lnTo>
                <a:lnTo>
                  <a:pt x="458" y="422"/>
                </a:lnTo>
                <a:lnTo>
                  <a:pt x="458" y="422"/>
                </a:lnTo>
                <a:lnTo>
                  <a:pt x="458" y="416"/>
                </a:lnTo>
                <a:lnTo>
                  <a:pt x="460" y="412"/>
                </a:lnTo>
                <a:lnTo>
                  <a:pt x="462" y="406"/>
                </a:lnTo>
                <a:lnTo>
                  <a:pt x="466" y="400"/>
                </a:lnTo>
                <a:lnTo>
                  <a:pt x="466" y="396"/>
                </a:lnTo>
                <a:lnTo>
                  <a:pt x="466" y="390"/>
                </a:lnTo>
                <a:lnTo>
                  <a:pt x="466" y="390"/>
                </a:lnTo>
                <a:lnTo>
                  <a:pt x="472" y="396"/>
                </a:lnTo>
                <a:lnTo>
                  <a:pt x="480" y="400"/>
                </a:lnTo>
                <a:lnTo>
                  <a:pt x="488" y="398"/>
                </a:lnTo>
                <a:lnTo>
                  <a:pt x="496" y="396"/>
                </a:lnTo>
                <a:lnTo>
                  <a:pt x="512" y="386"/>
                </a:lnTo>
                <a:lnTo>
                  <a:pt x="520" y="380"/>
                </a:lnTo>
                <a:lnTo>
                  <a:pt x="528" y="376"/>
                </a:lnTo>
                <a:lnTo>
                  <a:pt x="528" y="376"/>
                </a:lnTo>
                <a:lnTo>
                  <a:pt x="524" y="384"/>
                </a:lnTo>
                <a:lnTo>
                  <a:pt x="520" y="388"/>
                </a:lnTo>
                <a:lnTo>
                  <a:pt x="516" y="392"/>
                </a:lnTo>
                <a:lnTo>
                  <a:pt x="510" y="396"/>
                </a:lnTo>
                <a:lnTo>
                  <a:pt x="510" y="396"/>
                </a:lnTo>
                <a:lnTo>
                  <a:pt x="506" y="402"/>
                </a:lnTo>
                <a:lnTo>
                  <a:pt x="502" y="412"/>
                </a:lnTo>
                <a:lnTo>
                  <a:pt x="502" y="416"/>
                </a:lnTo>
                <a:lnTo>
                  <a:pt x="504" y="420"/>
                </a:lnTo>
                <a:lnTo>
                  <a:pt x="508" y="422"/>
                </a:lnTo>
                <a:lnTo>
                  <a:pt x="516" y="422"/>
                </a:lnTo>
                <a:lnTo>
                  <a:pt x="516" y="422"/>
                </a:lnTo>
                <a:lnTo>
                  <a:pt x="524" y="422"/>
                </a:lnTo>
                <a:lnTo>
                  <a:pt x="532" y="426"/>
                </a:lnTo>
                <a:lnTo>
                  <a:pt x="542" y="428"/>
                </a:lnTo>
                <a:lnTo>
                  <a:pt x="554" y="428"/>
                </a:lnTo>
                <a:lnTo>
                  <a:pt x="554" y="428"/>
                </a:lnTo>
                <a:lnTo>
                  <a:pt x="548" y="408"/>
                </a:lnTo>
                <a:lnTo>
                  <a:pt x="542" y="390"/>
                </a:lnTo>
                <a:lnTo>
                  <a:pt x="534" y="372"/>
                </a:lnTo>
                <a:lnTo>
                  <a:pt x="526" y="356"/>
                </a:lnTo>
                <a:lnTo>
                  <a:pt x="508" y="322"/>
                </a:lnTo>
                <a:lnTo>
                  <a:pt x="498" y="304"/>
                </a:lnTo>
                <a:lnTo>
                  <a:pt x="490" y="282"/>
                </a:lnTo>
                <a:lnTo>
                  <a:pt x="490" y="282"/>
                </a:lnTo>
                <a:lnTo>
                  <a:pt x="484" y="280"/>
                </a:lnTo>
                <a:lnTo>
                  <a:pt x="480" y="282"/>
                </a:lnTo>
                <a:lnTo>
                  <a:pt x="478" y="284"/>
                </a:lnTo>
                <a:lnTo>
                  <a:pt x="478" y="288"/>
                </a:lnTo>
                <a:lnTo>
                  <a:pt x="476" y="292"/>
                </a:lnTo>
                <a:lnTo>
                  <a:pt x="474" y="296"/>
                </a:lnTo>
                <a:lnTo>
                  <a:pt x="472" y="296"/>
                </a:lnTo>
                <a:lnTo>
                  <a:pt x="464" y="294"/>
                </a:lnTo>
                <a:lnTo>
                  <a:pt x="464" y="294"/>
                </a:lnTo>
                <a:lnTo>
                  <a:pt x="458" y="294"/>
                </a:lnTo>
                <a:lnTo>
                  <a:pt x="454" y="290"/>
                </a:lnTo>
                <a:lnTo>
                  <a:pt x="452" y="284"/>
                </a:lnTo>
                <a:lnTo>
                  <a:pt x="450" y="278"/>
                </a:lnTo>
                <a:lnTo>
                  <a:pt x="448" y="266"/>
                </a:lnTo>
                <a:lnTo>
                  <a:pt x="444" y="260"/>
                </a:lnTo>
                <a:lnTo>
                  <a:pt x="440" y="258"/>
                </a:lnTo>
                <a:lnTo>
                  <a:pt x="440" y="258"/>
                </a:lnTo>
                <a:lnTo>
                  <a:pt x="432" y="258"/>
                </a:lnTo>
                <a:lnTo>
                  <a:pt x="426" y="256"/>
                </a:lnTo>
                <a:lnTo>
                  <a:pt x="414" y="252"/>
                </a:lnTo>
                <a:lnTo>
                  <a:pt x="408" y="246"/>
                </a:lnTo>
                <a:lnTo>
                  <a:pt x="402" y="244"/>
                </a:lnTo>
                <a:lnTo>
                  <a:pt x="402" y="244"/>
                </a:lnTo>
                <a:lnTo>
                  <a:pt x="400" y="250"/>
                </a:lnTo>
                <a:lnTo>
                  <a:pt x="398" y="250"/>
                </a:lnTo>
                <a:lnTo>
                  <a:pt x="396" y="250"/>
                </a:lnTo>
                <a:lnTo>
                  <a:pt x="396" y="250"/>
                </a:lnTo>
                <a:lnTo>
                  <a:pt x="396" y="278"/>
                </a:lnTo>
                <a:lnTo>
                  <a:pt x="394" y="298"/>
                </a:lnTo>
                <a:lnTo>
                  <a:pt x="390" y="312"/>
                </a:lnTo>
                <a:lnTo>
                  <a:pt x="386" y="322"/>
                </a:lnTo>
                <a:lnTo>
                  <a:pt x="374" y="342"/>
                </a:lnTo>
                <a:lnTo>
                  <a:pt x="366" y="354"/>
                </a:lnTo>
                <a:lnTo>
                  <a:pt x="358" y="370"/>
                </a:lnTo>
                <a:lnTo>
                  <a:pt x="358" y="370"/>
                </a:lnTo>
                <a:lnTo>
                  <a:pt x="356" y="362"/>
                </a:lnTo>
                <a:lnTo>
                  <a:pt x="354" y="354"/>
                </a:lnTo>
                <a:lnTo>
                  <a:pt x="350" y="344"/>
                </a:lnTo>
                <a:lnTo>
                  <a:pt x="352" y="332"/>
                </a:lnTo>
                <a:lnTo>
                  <a:pt x="352" y="332"/>
                </a:lnTo>
                <a:lnTo>
                  <a:pt x="346" y="332"/>
                </a:lnTo>
                <a:lnTo>
                  <a:pt x="340" y="330"/>
                </a:lnTo>
                <a:lnTo>
                  <a:pt x="332" y="326"/>
                </a:lnTo>
                <a:lnTo>
                  <a:pt x="332" y="326"/>
                </a:lnTo>
                <a:lnTo>
                  <a:pt x="316" y="320"/>
                </a:lnTo>
                <a:lnTo>
                  <a:pt x="302" y="314"/>
                </a:lnTo>
                <a:lnTo>
                  <a:pt x="294" y="308"/>
                </a:lnTo>
                <a:lnTo>
                  <a:pt x="290" y="304"/>
                </a:lnTo>
                <a:lnTo>
                  <a:pt x="286" y="296"/>
                </a:lnTo>
                <a:lnTo>
                  <a:pt x="282" y="288"/>
                </a:lnTo>
                <a:lnTo>
                  <a:pt x="282" y="288"/>
                </a:lnTo>
                <a:lnTo>
                  <a:pt x="296" y="272"/>
                </a:lnTo>
                <a:lnTo>
                  <a:pt x="310" y="256"/>
                </a:lnTo>
                <a:lnTo>
                  <a:pt x="326" y="242"/>
                </a:lnTo>
                <a:lnTo>
                  <a:pt x="334" y="236"/>
                </a:lnTo>
                <a:lnTo>
                  <a:pt x="346" y="232"/>
                </a:lnTo>
                <a:lnTo>
                  <a:pt x="346" y="232"/>
                </a:lnTo>
                <a:lnTo>
                  <a:pt x="344" y="238"/>
                </a:lnTo>
                <a:lnTo>
                  <a:pt x="346" y="244"/>
                </a:lnTo>
                <a:lnTo>
                  <a:pt x="350" y="248"/>
                </a:lnTo>
                <a:lnTo>
                  <a:pt x="356" y="252"/>
                </a:lnTo>
                <a:lnTo>
                  <a:pt x="360" y="254"/>
                </a:lnTo>
                <a:lnTo>
                  <a:pt x="366" y="254"/>
                </a:lnTo>
                <a:lnTo>
                  <a:pt x="368" y="254"/>
                </a:lnTo>
                <a:lnTo>
                  <a:pt x="370" y="250"/>
                </a:lnTo>
                <a:lnTo>
                  <a:pt x="370" y="250"/>
                </a:lnTo>
                <a:lnTo>
                  <a:pt x="366" y="250"/>
                </a:lnTo>
                <a:lnTo>
                  <a:pt x="366" y="246"/>
                </a:lnTo>
                <a:lnTo>
                  <a:pt x="366" y="240"/>
                </a:lnTo>
                <a:lnTo>
                  <a:pt x="370" y="238"/>
                </a:lnTo>
                <a:lnTo>
                  <a:pt x="370" y="238"/>
                </a:lnTo>
                <a:lnTo>
                  <a:pt x="376" y="238"/>
                </a:lnTo>
                <a:lnTo>
                  <a:pt x="382" y="240"/>
                </a:lnTo>
                <a:lnTo>
                  <a:pt x="390" y="244"/>
                </a:lnTo>
                <a:lnTo>
                  <a:pt x="390" y="244"/>
                </a:lnTo>
                <a:lnTo>
                  <a:pt x="388" y="234"/>
                </a:lnTo>
                <a:lnTo>
                  <a:pt x="384" y="228"/>
                </a:lnTo>
                <a:lnTo>
                  <a:pt x="378" y="224"/>
                </a:lnTo>
                <a:lnTo>
                  <a:pt x="370" y="220"/>
                </a:lnTo>
                <a:lnTo>
                  <a:pt x="370" y="220"/>
                </a:lnTo>
                <a:lnTo>
                  <a:pt x="374" y="214"/>
                </a:lnTo>
                <a:lnTo>
                  <a:pt x="378" y="210"/>
                </a:lnTo>
                <a:lnTo>
                  <a:pt x="388" y="202"/>
                </a:lnTo>
                <a:lnTo>
                  <a:pt x="392" y="198"/>
                </a:lnTo>
                <a:lnTo>
                  <a:pt x="394" y="192"/>
                </a:lnTo>
                <a:lnTo>
                  <a:pt x="396" y="184"/>
                </a:lnTo>
                <a:lnTo>
                  <a:pt x="396" y="176"/>
                </a:lnTo>
                <a:lnTo>
                  <a:pt x="396" y="176"/>
                </a:lnTo>
                <a:lnTo>
                  <a:pt x="390" y="172"/>
                </a:lnTo>
                <a:lnTo>
                  <a:pt x="390" y="170"/>
                </a:lnTo>
                <a:lnTo>
                  <a:pt x="400" y="168"/>
                </a:lnTo>
                <a:lnTo>
                  <a:pt x="428" y="168"/>
                </a:lnTo>
                <a:lnTo>
                  <a:pt x="428" y="168"/>
                </a:lnTo>
                <a:lnTo>
                  <a:pt x="426" y="174"/>
                </a:lnTo>
                <a:lnTo>
                  <a:pt x="428" y="180"/>
                </a:lnTo>
                <a:lnTo>
                  <a:pt x="434" y="184"/>
                </a:lnTo>
                <a:lnTo>
                  <a:pt x="440" y="190"/>
                </a:lnTo>
                <a:lnTo>
                  <a:pt x="440" y="194"/>
                </a:lnTo>
                <a:lnTo>
                  <a:pt x="440" y="200"/>
                </a:lnTo>
                <a:lnTo>
                  <a:pt x="440" y="200"/>
                </a:lnTo>
                <a:lnTo>
                  <a:pt x="438" y="206"/>
                </a:lnTo>
                <a:lnTo>
                  <a:pt x="436" y="212"/>
                </a:lnTo>
                <a:lnTo>
                  <a:pt x="432" y="216"/>
                </a:lnTo>
                <a:lnTo>
                  <a:pt x="426" y="218"/>
                </a:lnTo>
                <a:lnTo>
                  <a:pt x="414" y="222"/>
                </a:lnTo>
                <a:lnTo>
                  <a:pt x="402" y="226"/>
                </a:lnTo>
                <a:lnTo>
                  <a:pt x="402" y="226"/>
                </a:lnTo>
                <a:lnTo>
                  <a:pt x="422" y="234"/>
                </a:lnTo>
                <a:lnTo>
                  <a:pt x="438" y="242"/>
                </a:lnTo>
                <a:lnTo>
                  <a:pt x="454" y="254"/>
                </a:lnTo>
                <a:lnTo>
                  <a:pt x="472" y="264"/>
                </a:lnTo>
                <a:lnTo>
                  <a:pt x="472" y="264"/>
                </a:lnTo>
                <a:lnTo>
                  <a:pt x="476" y="260"/>
                </a:lnTo>
                <a:lnTo>
                  <a:pt x="476" y="256"/>
                </a:lnTo>
                <a:lnTo>
                  <a:pt x="474" y="248"/>
                </a:lnTo>
                <a:lnTo>
                  <a:pt x="474" y="248"/>
                </a:lnTo>
                <a:lnTo>
                  <a:pt x="476" y="246"/>
                </a:lnTo>
                <a:lnTo>
                  <a:pt x="490" y="250"/>
                </a:lnTo>
                <a:lnTo>
                  <a:pt x="490" y="250"/>
                </a:lnTo>
                <a:lnTo>
                  <a:pt x="490" y="240"/>
                </a:lnTo>
                <a:lnTo>
                  <a:pt x="490" y="230"/>
                </a:lnTo>
                <a:lnTo>
                  <a:pt x="488" y="226"/>
                </a:lnTo>
                <a:lnTo>
                  <a:pt x="486" y="222"/>
                </a:lnTo>
                <a:lnTo>
                  <a:pt x="482" y="220"/>
                </a:lnTo>
                <a:lnTo>
                  <a:pt x="478" y="220"/>
                </a:lnTo>
                <a:lnTo>
                  <a:pt x="478" y="220"/>
                </a:lnTo>
                <a:lnTo>
                  <a:pt x="480" y="214"/>
                </a:lnTo>
                <a:lnTo>
                  <a:pt x="484" y="212"/>
                </a:lnTo>
                <a:lnTo>
                  <a:pt x="486" y="214"/>
                </a:lnTo>
                <a:lnTo>
                  <a:pt x="490" y="216"/>
                </a:lnTo>
                <a:lnTo>
                  <a:pt x="496" y="222"/>
                </a:lnTo>
                <a:lnTo>
                  <a:pt x="500" y="224"/>
                </a:lnTo>
                <a:lnTo>
                  <a:pt x="502" y="226"/>
                </a:lnTo>
                <a:lnTo>
                  <a:pt x="502" y="226"/>
                </a:lnTo>
                <a:lnTo>
                  <a:pt x="506" y="222"/>
                </a:lnTo>
                <a:lnTo>
                  <a:pt x="510" y="218"/>
                </a:lnTo>
                <a:lnTo>
                  <a:pt x="514" y="214"/>
                </a:lnTo>
                <a:lnTo>
                  <a:pt x="522" y="214"/>
                </a:lnTo>
                <a:lnTo>
                  <a:pt x="522" y="214"/>
                </a:lnTo>
                <a:lnTo>
                  <a:pt x="510" y="200"/>
                </a:lnTo>
                <a:lnTo>
                  <a:pt x="500" y="186"/>
                </a:lnTo>
                <a:lnTo>
                  <a:pt x="482" y="160"/>
                </a:lnTo>
                <a:lnTo>
                  <a:pt x="472" y="150"/>
                </a:lnTo>
                <a:lnTo>
                  <a:pt x="458" y="142"/>
                </a:lnTo>
                <a:lnTo>
                  <a:pt x="450" y="140"/>
                </a:lnTo>
                <a:lnTo>
                  <a:pt x="442" y="138"/>
                </a:lnTo>
                <a:lnTo>
                  <a:pt x="432" y="136"/>
                </a:lnTo>
                <a:lnTo>
                  <a:pt x="420" y="138"/>
                </a:lnTo>
                <a:lnTo>
                  <a:pt x="420" y="138"/>
                </a:lnTo>
                <a:lnTo>
                  <a:pt x="416" y="134"/>
                </a:lnTo>
                <a:lnTo>
                  <a:pt x="416" y="134"/>
                </a:lnTo>
                <a:lnTo>
                  <a:pt x="422" y="132"/>
                </a:lnTo>
                <a:lnTo>
                  <a:pt x="446" y="132"/>
                </a:lnTo>
                <a:lnTo>
                  <a:pt x="446" y="132"/>
                </a:lnTo>
                <a:lnTo>
                  <a:pt x="444" y="128"/>
                </a:lnTo>
                <a:lnTo>
                  <a:pt x="442" y="126"/>
                </a:lnTo>
                <a:lnTo>
                  <a:pt x="436" y="126"/>
                </a:lnTo>
                <a:lnTo>
                  <a:pt x="430" y="124"/>
                </a:lnTo>
                <a:lnTo>
                  <a:pt x="428" y="122"/>
                </a:lnTo>
                <a:lnTo>
                  <a:pt x="428" y="118"/>
                </a:lnTo>
                <a:lnTo>
                  <a:pt x="428" y="118"/>
                </a:lnTo>
                <a:lnTo>
                  <a:pt x="418" y="122"/>
                </a:lnTo>
                <a:lnTo>
                  <a:pt x="406" y="124"/>
                </a:lnTo>
                <a:lnTo>
                  <a:pt x="382" y="126"/>
                </a:lnTo>
                <a:lnTo>
                  <a:pt x="370" y="128"/>
                </a:lnTo>
                <a:lnTo>
                  <a:pt x="360" y="132"/>
                </a:lnTo>
                <a:lnTo>
                  <a:pt x="356" y="136"/>
                </a:lnTo>
                <a:lnTo>
                  <a:pt x="354" y="140"/>
                </a:lnTo>
                <a:lnTo>
                  <a:pt x="352" y="144"/>
                </a:lnTo>
                <a:lnTo>
                  <a:pt x="352" y="150"/>
                </a:lnTo>
                <a:lnTo>
                  <a:pt x="352" y="150"/>
                </a:lnTo>
                <a:lnTo>
                  <a:pt x="352" y="156"/>
                </a:lnTo>
                <a:lnTo>
                  <a:pt x="354" y="160"/>
                </a:lnTo>
                <a:lnTo>
                  <a:pt x="358" y="164"/>
                </a:lnTo>
                <a:lnTo>
                  <a:pt x="362" y="164"/>
                </a:lnTo>
                <a:lnTo>
                  <a:pt x="366" y="166"/>
                </a:lnTo>
                <a:lnTo>
                  <a:pt x="370" y="170"/>
                </a:lnTo>
                <a:lnTo>
                  <a:pt x="372" y="174"/>
                </a:lnTo>
                <a:lnTo>
                  <a:pt x="370" y="182"/>
                </a:lnTo>
                <a:lnTo>
                  <a:pt x="370" y="182"/>
                </a:lnTo>
                <a:lnTo>
                  <a:pt x="362" y="186"/>
                </a:lnTo>
                <a:lnTo>
                  <a:pt x="360" y="190"/>
                </a:lnTo>
                <a:lnTo>
                  <a:pt x="358" y="194"/>
                </a:lnTo>
                <a:lnTo>
                  <a:pt x="358" y="194"/>
                </a:lnTo>
                <a:lnTo>
                  <a:pt x="354" y="186"/>
                </a:lnTo>
                <a:lnTo>
                  <a:pt x="350" y="182"/>
                </a:lnTo>
                <a:lnTo>
                  <a:pt x="340" y="176"/>
                </a:lnTo>
                <a:lnTo>
                  <a:pt x="336" y="174"/>
                </a:lnTo>
                <a:lnTo>
                  <a:pt x="332" y="168"/>
                </a:lnTo>
                <a:lnTo>
                  <a:pt x="328" y="162"/>
                </a:lnTo>
                <a:lnTo>
                  <a:pt x="326" y="150"/>
                </a:lnTo>
                <a:lnTo>
                  <a:pt x="326" y="150"/>
                </a:lnTo>
                <a:lnTo>
                  <a:pt x="322" y="150"/>
                </a:lnTo>
                <a:lnTo>
                  <a:pt x="322" y="150"/>
                </a:lnTo>
                <a:lnTo>
                  <a:pt x="350" y="132"/>
                </a:lnTo>
                <a:lnTo>
                  <a:pt x="378" y="116"/>
                </a:lnTo>
                <a:lnTo>
                  <a:pt x="378" y="116"/>
                </a:lnTo>
                <a:lnTo>
                  <a:pt x="402" y="114"/>
                </a:lnTo>
                <a:lnTo>
                  <a:pt x="428" y="112"/>
                </a:lnTo>
                <a:lnTo>
                  <a:pt x="428" y="112"/>
                </a:lnTo>
                <a:lnTo>
                  <a:pt x="436" y="96"/>
                </a:lnTo>
                <a:lnTo>
                  <a:pt x="446" y="82"/>
                </a:lnTo>
                <a:lnTo>
                  <a:pt x="446" y="82"/>
                </a:lnTo>
                <a:lnTo>
                  <a:pt x="488" y="68"/>
                </a:lnTo>
                <a:lnTo>
                  <a:pt x="488" y="68"/>
                </a:lnTo>
                <a:lnTo>
                  <a:pt x="492" y="74"/>
                </a:lnTo>
                <a:lnTo>
                  <a:pt x="498" y="80"/>
                </a:lnTo>
                <a:lnTo>
                  <a:pt x="514" y="90"/>
                </a:lnTo>
                <a:lnTo>
                  <a:pt x="548" y="104"/>
                </a:lnTo>
                <a:lnTo>
                  <a:pt x="564" y="112"/>
                </a:lnTo>
                <a:lnTo>
                  <a:pt x="570" y="118"/>
                </a:lnTo>
                <a:lnTo>
                  <a:pt x="574" y="126"/>
                </a:lnTo>
                <a:lnTo>
                  <a:pt x="576" y="134"/>
                </a:lnTo>
                <a:lnTo>
                  <a:pt x="578" y="144"/>
                </a:lnTo>
                <a:lnTo>
                  <a:pt x="576" y="154"/>
                </a:lnTo>
                <a:lnTo>
                  <a:pt x="572" y="168"/>
                </a:lnTo>
                <a:lnTo>
                  <a:pt x="572" y="168"/>
                </a:lnTo>
                <a:lnTo>
                  <a:pt x="574" y="172"/>
                </a:lnTo>
                <a:lnTo>
                  <a:pt x="576" y="174"/>
                </a:lnTo>
                <a:lnTo>
                  <a:pt x="580" y="174"/>
                </a:lnTo>
                <a:lnTo>
                  <a:pt x="582" y="172"/>
                </a:lnTo>
                <a:lnTo>
                  <a:pt x="582" y="172"/>
                </a:lnTo>
                <a:lnTo>
                  <a:pt x="584" y="168"/>
                </a:lnTo>
                <a:lnTo>
                  <a:pt x="584" y="168"/>
                </a:lnTo>
                <a:lnTo>
                  <a:pt x="584" y="172"/>
                </a:lnTo>
                <a:lnTo>
                  <a:pt x="582" y="172"/>
                </a:lnTo>
                <a:lnTo>
                  <a:pt x="582" y="172"/>
                </a:lnTo>
                <a:lnTo>
                  <a:pt x="578" y="186"/>
                </a:lnTo>
                <a:lnTo>
                  <a:pt x="576" y="202"/>
                </a:lnTo>
                <a:lnTo>
                  <a:pt x="578" y="218"/>
                </a:lnTo>
                <a:lnTo>
                  <a:pt x="580" y="236"/>
                </a:lnTo>
                <a:lnTo>
                  <a:pt x="586" y="254"/>
                </a:lnTo>
                <a:lnTo>
                  <a:pt x="596" y="270"/>
                </a:lnTo>
                <a:lnTo>
                  <a:pt x="602" y="276"/>
                </a:lnTo>
                <a:lnTo>
                  <a:pt x="608" y="282"/>
                </a:lnTo>
                <a:lnTo>
                  <a:pt x="614" y="286"/>
                </a:lnTo>
                <a:lnTo>
                  <a:pt x="622" y="288"/>
                </a:lnTo>
                <a:lnTo>
                  <a:pt x="622" y="288"/>
                </a:lnTo>
                <a:lnTo>
                  <a:pt x="628" y="284"/>
                </a:lnTo>
                <a:lnTo>
                  <a:pt x="634" y="278"/>
                </a:lnTo>
                <a:lnTo>
                  <a:pt x="644" y="264"/>
                </a:lnTo>
                <a:lnTo>
                  <a:pt x="652" y="252"/>
                </a:lnTo>
                <a:lnTo>
                  <a:pt x="660" y="238"/>
                </a:lnTo>
                <a:lnTo>
                  <a:pt x="660" y="238"/>
                </a:lnTo>
                <a:lnTo>
                  <a:pt x="672" y="224"/>
                </a:lnTo>
                <a:lnTo>
                  <a:pt x="688" y="214"/>
                </a:lnTo>
                <a:lnTo>
                  <a:pt x="704" y="204"/>
                </a:lnTo>
                <a:lnTo>
                  <a:pt x="724" y="196"/>
                </a:lnTo>
                <a:lnTo>
                  <a:pt x="762" y="184"/>
                </a:lnTo>
                <a:lnTo>
                  <a:pt x="782" y="176"/>
                </a:lnTo>
                <a:lnTo>
                  <a:pt x="800" y="168"/>
                </a:lnTo>
                <a:lnTo>
                  <a:pt x="800" y="168"/>
                </a:lnTo>
                <a:lnTo>
                  <a:pt x="794" y="164"/>
                </a:lnTo>
                <a:lnTo>
                  <a:pt x="792" y="160"/>
                </a:lnTo>
                <a:lnTo>
                  <a:pt x="790" y="156"/>
                </a:lnTo>
                <a:lnTo>
                  <a:pt x="790" y="150"/>
                </a:lnTo>
                <a:lnTo>
                  <a:pt x="792" y="142"/>
                </a:lnTo>
                <a:lnTo>
                  <a:pt x="796" y="132"/>
                </a:lnTo>
                <a:lnTo>
                  <a:pt x="800" y="124"/>
                </a:lnTo>
                <a:lnTo>
                  <a:pt x="804" y="114"/>
                </a:lnTo>
                <a:lnTo>
                  <a:pt x="804" y="104"/>
                </a:lnTo>
                <a:lnTo>
                  <a:pt x="802" y="98"/>
                </a:lnTo>
                <a:lnTo>
                  <a:pt x="800" y="94"/>
                </a:lnTo>
                <a:lnTo>
                  <a:pt x="800" y="94"/>
                </a:lnTo>
                <a:lnTo>
                  <a:pt x="800" y="90"/>
                </a:lnTo>
                <a:lnTo>
                  <a:pt x="802" y="90"/>
                </a:lnTo>
                <a:lnTo>
                  <a:pt x="806" y="90"/>
                </a:lnTo>
                <a:lnTo>
                  <a:pt x="810" y="92"/>
                </a:lnTo>
                <a:lnTo>
                  <a:pt x="818" y="94"/>
                </a:lnTo>
                <a:lnTo>
                  <a:pt x="818" y="94"/>
                </a:lnTo>
                <a:lnTo>
                  <a:pt x="816" y="84"/>
                </a:lnTo>
                <a:lnTo>
                  <a:pt x="814" y="76"/>
                </a:lnTo>
                <a:lnTo>
                  <a:pt x="810" y="68"/>
                </a:lnTo>
                <a:lnTo>
                  <a:pt x="812" y="56"/>
                </a:lnTo>
                <a:lnTo>
                  <a:pt x="812" y="56"/>
                </a:lnTo>
                <a:lnTo>
                  <a:pt x="818" y="54"/>
                </a:lnTo>
                <a:lnTo>
                  <a:pt x="824" y="50"/>
                </a:lnTo>
                <a:lnTo>
                  <a:pt x="824" y="50"/>
                </a:lnTo>
                <a:lnTo>
                  <a:pt x="862" y="58"/>
                </a:lnTo>
                <a:lnTo>
                  <a:pt x="898" y="70"/>
                </a:lnTo>
                <a:lnTo>
                  <a:pt x="934" y="82"/>
                </a:lnTo>
                <a:lnTo>
                  <a:pt x="970" y="98"/>
                </a:lnTo>
                <a:lnTo>
                  <a:pt x="1004" y="116"/>
                </a:lnTo>
                <a:lnTo>
                  <a:pt x="1036" y="134"/>
                </a:lnTo>
                <a:lnTo>
                  <a:pt x="1068" y="154"/>
                </a:lnTo>
                <a:lnTo>
                  <a:pt x="1098" y="178"/>
                </a:lnTo>
                <a:lnTo>
                  <a:pt x="1098" y="178"/>
                </a:lnTo>
                <a:lnTo>
                  <a:pt x="1090" y="176"/>
                </a:lnTo>
                <a:lnTo>
                  <a:pt x="1090" y="176"/>
                </a:lnTo>
                <a:lnTo>
                  <a:pt x="1078" y="178"/>
                </a:lnTo>
                <a:lnTo>
                  <a:pt x="1066" y="180"/>
                </a:lnTo>
                <a:lnTo>
                  <a:pt x="1056" y="184"/>
                </a:lnTo>
                <a:lnTo>
                  <a:pt x="1048" y="190"/>
                </a:lnTo>
                <a:lnTo>
                  <a:pt x="1032" y="204"/>
                </a:lnTo>
                <a:lnTo>
                  <a:pt x="1018" y="218"/>
                </a:lnTo>
                <a:lnTo>
                  <a:pt x="996" y="252"/>
                </a:lnTo>
                <a:lnTo>
                  <a:pt x="984" y="268"/>
                </a:lnTo>
                <a:lnTo>
                  <a:pt x="970" y="282"/>
                </a:lnTo>
                <a:lnTo>
                  <a:pt x="970" y="282"/>
                </a:lnTo>
                <a:lnTo>
                  <a:pt x="972" y="286"/>
                </a:lnTo>
                <a:lnTo>
                  <a:pt x="974" y="290"/>
                </a:lnTo>
                <a:lnTo>
                  <a:pt x="976" y="302"/>
                </a:lnTo>
                <a:lnTo>
                  <a:pt x="978" y="312"/>
                </a:lnTo>
                <a:lnTo>
                  <a:pt x="980" y="316"/>
                </a:lnTo>
                <a:lnTo>
                  <a:pt x="982" y="320"/>
                </a:lnTo>
                <a:lnTo>
                  <a:pt x="982" y="320"/>
                </a:lnTo>
                <a:lnTo>
                  <a:pt x="988" y="316"/>
                </a:lnTo>
                <a:lnTo>
                  <a:pt x="996" y="314"/>
                </a:lnTo>
                <a:lnTo>
                  <a:pt x="1004" y="314"/>
                </a:lnTo>
                <a:lnTo>
                  <a:pt x="1014" y="314"/>
                </a:lnTo>
                <a:lnTo>
                  <a:pt x="1014" y="314"/>
                </a:lnTo>
                <a:lnTo>
                  <a:pt x="1018" y="322"/>
                </a:lnTo>
                <a:lnTo>
                  <a:pt x="1022" y="336"/>
                </a:lnTo>
                <a:lnTo>
                  <a:pt x="1020" y="344"/>
                </a:lnTo>
                <a:lnTo>
                  <a:pt x="1018" y="348"/>
                </a:lnTo>
                <a:lnTo>
                  <a:pt x="1014" y="352"/>
                </a:lnTo>
                <a:lnTo>
                  <a:pt x="1008" y="352"/>
                </a:lnTo>
                <a:lnTo>
                  <a:pt x="1008" y="352"/>
                </a:lnTo>
                <a:lnTo>
                  <a:pt x="1006" y="342"/>
                </a:lnTo>
                <a:lnTo>
                  <a:pt x="1008" y="334"/>
                </a:lnTo>
                <a:lnTo>
                  <a:pt x="1010" y="326"/>
                </a:lnTo>
                <a:lnTo>
                  <a:pt x="1014" y="320"/>
                </a:lnTo>
                <a:lnTo>
                  <a:pt x="1014" y="320"/>
                </a:lnTo>
                <a:lnTo>
                  <a:pt x="1002" y="330"/>
                </a:lnTo>
                <a:lnTo>
                  <a:pt x="994" y="342"/>
                </a:lnTo>
                <a:lnTo>
                  <a:pt x="978" y="368"/>
                </a:lnTo>
                <a:lnTo>
                  <a:pt x="968" y="382"/>
                </a:lnTo>
                <a:lnTo>
                  <a:pt x="958" y="392"/>
                </a:lnTo>
                <a:lnTo>
                  <a:pt x="950" y="396"/>
                </a:lnTo>
                <a:lnTo>
                  <a:pt x="944" y="398"/>
                </a:lnTo>
                <a:lnTo>
                  <a:pt x="934" y="402"/>
                </a:lnTo>
                <a:lnTo>
                  <a:pt x="926" y="402"/>
                </a:lnTo>
                <a:lnTo>
                  <a:pt x="926" y="402"/>
                </a:lnTo>
                <a:lnTo>
                  <a:pt x="926" y="406"/>
                </a:lnTo>
                <a:lnTo>
                  <a:pt x="924" y="410"/>
                </a:lnTo>
                <a:lnTo>
                  <a:pt x="916" y="412"/>
                </a:lnTo>
                <a:lnTo>
                  <a:pt x="910" y="416"/>
                </a:lnTo>
                <a:lnTo>
                  <a:pt x="908" y="418"/>
                </a:lnTo>
                <a:lnTo>
                  <a:pt x="906" y="422"/>
                </a:lnTo>
                <a:lnTo>
                  <a:pt x="906" y="422"/>
                </a:lnTo>
                <a:lnTo>
                  <a:pt x="912" y="430"/>
                </a:lnTo>
                <a:lnTo>
                  <a:pt x="920" y="440"/>
                </a:lnTo>
                <a:lnTo>
                  <a:pt x="924" y="450"/>
                </a:lnTo>
                <a:lnTo>
                  <a:pt x="926" y="458"/>
                </a:lnTo>
                <a:lnTo>
                  <a:pt x="926" y="466"/>
                </a:lnTo>
                <a:lnTo>
                  <a:pt x="926" y="466"/>
                </a:lnTo>
                <a:lnTo>
                  <a:pt x="918" y="466"/>
                </a:lnTo>
                <a:lnTo>
                  <a:pt x="918" y="466"/>
                </a:lnTo>
                <a:lnTo>
                  <a:pt x="916" y="470"/>
                </a:lnTo>
                <a:lnTo>
                  <a:pt x="914" y="472"/>
                </a:lnTo>
                <a:lnTo>
                  <a:pt x="910" y="470"/>
                </a:lnTo>
                <a:lnTo>
                  <a:pt x="904" y="468"/>
                </a:lnTo>
                <a:lnTo>
                  <a:pt x="894" y="464"/>
                </a:lnTo>
                <a:lnTo>
                  <a:pt x="888" y="464"/>
                </a:lnTo>
                <a:lnTo>
                  <a:pt x="882" y="466"/>
                </a:lnTo>
                <a:lnTo>
                  <a:pt x="882" y="466"/>
                </a:lnTo>
                <a:lnTo>
                  <a:pt x="876" y="468"/>
                </a:lnTo>
                <a:lnTo>
                  <a:pt x="872" y="472"/>
                </a:lnTo>
                <a:lnTo>
                  <a:pt x="868" y="480"/>
                </a:lnTo>
                <a:lnTo>
                  <a:pt x="868" y="486"/>
                </a:lnTo>
                <a:lnTo>
                  <a:pt x="866" y="502"/>
                </a:lnTo>
                <a:lnTo>
                  <a:pt x="864" y="510"/>
                </a:lnTo>
                <a:lnTo>
                  <a:pt x="862" y="516"/>
                </a:lnTo>
                <a:lnTo>
                  <a:pt x="862" y="516"/>
                </a:lnTo>
                <a:lnTo>
                  <a:pt x="862" y="522"/>
                </a:lnTo>
                <a:lnTo>
                  <a:pt x="864" y="526"/>
                </a:lnTo>
                <a:lnTo>
                  <a:pt x="868" y="530"/>
                </a:lnTo>
                <a:lnTo>
                  <a:pt x="868" y="534"/>
                </a:lnTo>
                <a:lnTo>
                  <a:pt x="868" y="534"/>
                </a:lnTo>
                <a:lnTo>
                  <a:pt x="926" y="534"/>
                </a:lnTo>
                <a:lnTo>
                  <a:pt x="926" y="534"/>
                </a:lnTo>
                <a:lnTo>
                  <a:pt x="928" y="530"/>
                </a:lnTo>
                <a:lnTo>
                  <a:pt x="930" y="526"/>
                </a:lnTo>
                <a:lnTo>
                  <a:pt x="938" y="522"/>
                </a:lnTo>
                <a:lnTo>
                  <a:pt x="938" y="522"/>
                </a:lnTo>
                <a:lnTo>
                  <a:pt x="938" y="496"/>
                </a:lnTo>
                <a:lnTo>
                  <a:pt x="938" y="496"/>
                </a:lnTo>
                <a:lnTo>
                  <a:pt x="952" y="488"/>
                </a:lnTo>
                <a:lnTo>
                  <a:pt x="966" y="480"/>
                </a:lnTo>
                <a:lnTo>
                  <a:pt x="980" y="472"/>
                </a:lnTo>
                <a:lnTo>
                  <a:pt x="994" y="466"/>
                </a:lnTo>
                <a:lnTo>
                  <a:pt x="994" y="466"/>
                </a:lnTo>
                <a:lnTo>
                  <a:pt x="998" y="466"/>
                </a:lnTo>
                <a:lnTo>
                  <a:pt x="1000" y="468"/>
                </a:lnTo>
                <a:lnTo>
                  <a:pt x="1000" y="476"/>
                </a:lnTo>
                <a:lnTo>
                  <a:pt x="1000" y="490"/>
                </a:lnTo>
                <a:lnTo>
                  <a:pt x="1000" y="490"/>
                </a:lnTo>
                <a:lnTo>
                  <a:pt x="1002" y="486"/>
                </a:lnTo>
                <a:lnTo>
                  <a:pt x="1006" y="484"/>
                </a:lnTo>
                <a:lnTo>
                  <a:pt x="1010" y="484"/>
                </a:lnTo>
                <a:lnTo>
                  <a:pt x="1014" y="484"/>
                </a:lnTo>
                <a:lnTo>
                  <a:pt x="1026" y="490"/>
                </a:lnTo>
                <a:lnTo>
                  <a:pt x="1036" y="496"/>
                </a:lnTo>
                <a:lnTo>
                  <a:pt x="1044" y="506"/>
                </a:lnTo>
                <a:lnTo>
                  <a:pt x="1046" y="512"/>
                </a:lnTo>
                <a:lnTo>
                  <a:pt x="1048" y="516"/>
                </a:lnTo>
                <a:lnTo>
                  <a:pt x="1046" y="520"/>
                </a:lnTo>
                <a:lnTo>
                  <a:pt x="1044" y="524"/>
                </a:lnTo>
                <a:lnTo>
                  <a:pt x="1040" y="526"/>
                </a:lnTo>
                <a:lnTo>
                  <a:pt x="1032" y="528"/>
                </a:lnTo>
                <a:lnTo>
                  <a:pt x="1032" y="528"/>
                </a:lnTo>
                <a:lnTo>
                  <a:pt x="1040" y="534"/>
                </a:lnTo>
                <a:lnTo>
                  <a:pt x="1046" y="536"/>
                </a:lnTo>
                <a:lnTo>
                  <a:pt x="1050" y="532"/>
                </a:lnTo>
                <a:lnTo>
                  <a:pt x="1056" y="528"/>
                </a:lnTo>
                <a:lnTo>
                  <a:pt x="1064" y="516"/>
                </a:lnTo>
                <a:lnTo>
                  <a:pt x="1070" y="510"/>
                </a:lnTo>
                <a:lnTo>
                  <a:pt x="1076" y="510"/>
                </a:lnTo>
                <a:lnTo>
                  <a:pt x="1076" y="510"/>
                </a:lnTo>
                <a:lnTo>
                  <a:pt x="1078" y="514"/>
                </a:lnTo>
                <a:lnTo>
                  <a:pt x="1080" y="516"/>
                </a:lnTo>
                <a:lnTo>
                  <a:pt x="1086" y="522"/>
                </a:lnTo>
                <a:lnTo>
                  <a:pt x="1088" y="526"/>
                </a:lnTo>
                <a:lnTo>
                  <a:pt x="1090" y="530"/>
                </a:lnTo>
                <a:lnTo>
                  <a:pt x="1090" y="534"/>
                </a:lnTo>
                <a:lnTo>
                  <a:pt x="1090" y="540"/>
                </a:lnTo>
                <a:lnTo>
                  <a:pt x="1090" y="540"/>
                </a:lnTo>
                <a:lnTo>
                  <a:pt x="1102" y="540"/>
                </a:lnTo>
                <a:lnTo>
                  <a:pt x="1102" y="540"/>
                </a:lnTo>
                <a:lnTo>
                  <a:pt x="1108" y="538"/>
                </a:lnTo>
                <a:lnTo>
                  <a:pt x="1112" y="532"/>
                </a:lnTo>
                <a:lnTo>
                  <a:pt x="1112" y="524"/>
                </a:lnTo>
                <a:lnTo>
                  <a:pt x="1112" y="518"/>
                </a:lnTo>
                <a:lnTo>
                  <a:pt x="1112" y="512"/>
                </a:lnTo>
                <a:lnTo>
                  <a:pt x="1114" y="506"/>
                </a:lnTo>
                <a:lnTo>
                  <a:pt x="1122" y="504"/>
                </a:lnTo>
                <a:lnTo>
                  <a:pt x="1134" y="504"/>
                </a:lnTo>
                <a:lnTo>
                  <a:pt x="1134" y="504"/>
                </a:lnTo>
                <a:lnTo>
                  <a:pt x="1130" y="506"/>
                </a:lnTo>
                <a:lnTo>
                  <a:pt x="1128" y="512"/>
                </a:lnTo>
                <a:lnTo>
                  <a:pt x="1126" y="522"/>
                </a:lnTo>
                <a:lnTo>
                  <a:pt x="1128" y="532"/>
                </a:lnTo>
                <a:lnTo>
                  <a:pt x="1130" y="538"/>
                </a:lnTo>
                <a:lnTo>
                  <a:pt x="1134" y="540"/>
                </a:lnTo>
                <a:lnTo>
                  <a:pt x="1134" y="540"/>
                </a:lnTo>
                <a:lnTo>
                  <a:pt x="1140" y="544"/>
                </a:lnTo>
                <a:lnTo>
                  <a:pt x="1148" y="546"/>
                </a:lnTo>
                <a:lnTo>
                  <a:pt x="1166" y="548"/>
                </a:lnTo>
                <a:lnTo>
                  <a:pt x="1174" y="552"/>
                </a:lnTo>
                <a:lnTo>
                  <a:pt x="1182" y="554"/>
                </a:lnTo>
                <a:lnTo>
                  <a:pt x="1186" y="560"/>
                </a:lnTo>
                <a:lnTo>
                  <a:pt x="1190" y="566"/>
                </a:lnTo>
                <a:lnTo>
                  <a:pt x="1190" y="566"/>
                </a:lnTo>
                <a:lnTo>
                  <a:pt x="1186" y="584"/>
                </a:lnTo>
                <a:lnTo>
                  <a:pt x="1182" y="592"/>
                </a:lnTo>
                <a:lnTo>
                  <a:pt x="1178" y="598"/>
                </a:lnTo>
                <a:lnTo>
                  <a:pt x="1178" y="598"/>
                </a:lnTo>
                <a:lnTo>
                  <a:pt x="1176" y="594"/>
                </a:lnTo>
                <a:lnTo>
                  <a:pt x="1172" y="592"/>
                </a:lnTo>
                <a:lnTo>
                  <a:pt x="1162" y="590"/>
                </a:lnTo>
                <a:lnTo>
                  <a:pt x="1150" y="592"/>
                </a:lnTo>
                <a:lnTo>
                  <a:pt x="1140" y="592"/>
                </a:lnTo>
                <a:lnTo>
                  <a:pt x="1140" y="592"/>
                </a:lnTo>
                <a:lnTo>
                  <a:pt x="1130" y="594"/>
                </a:lnTo>
                <a:lnTo>
                  <a:pt x="1122" y="594"/>
                </a:lnTo>
                <a:lnTo>
                  <a:pt x="1118" y="594"/>
                </a:lnTo>
                <a:lnTo>
                  <a:pt x="1114" y="590"/>
                </a:lnTo>
                <a:lnTo>
                  <a:pt x="1106" y="582"/>
                </a:lnTo>
                <a:lnTo>
                  <a:pt x="1102" y="578"/>
                </a:lnTo>
                <a:lnTo>
                  <a:pt x="1096" y="572"/>
                </a:lnTo>
                <a:lnTo>
                  <a:pt x="1096" y="572"/>
                </a:lnTo>
                <a:lnTo>
                  <a:pt x="1088" y="576"/>
                </a:lnTo>
                <a:lnTo>
                  <a:pt x="1082" y="582"/>
                </a:lnTo>
                <a:lnTo>
                  <a:pt x="1078" y="588"/>
                </a:lnTo>
                <a:lnTo>
                  <a:pt x="1076" y="598"/>
                </a:lnTo>
                <a:lnTo>
                  <a:pt x="1076" y="598"/>
                </a:lnTo>
                <a:lnTo>
                  <a:pt x="1062" y="590"/>
                </a:lnTo>
                <a:lnTo>
                  <a:pt x="1050" y="580"/>
                </a:lnTo>
                <a:lnTo>
                  <a:pt x="1036" y="572"/>
                </a:lnTo>
                <a:lnTo>
                  <a:pt x="1028" y="568"/>
                </a:lnTo>
                <a:lnTo>
                  <a:pt x="1020" y="566"/>
                </a:lnTo>
                <a:lnTo>
                  <a:pt x="1020" y="566"/>
                </a:lnTo>
                <a:lnTo>
                  <a:pt x="1020" y="540"/>
                </a:lnTo>
                <a:lnTo>
                  <a:pt x="1020" y="540"/>
                </a:lnTo>
                <a:lnTo>
                  <a:pt x="998" y="536"/>
                </a:lnTo>
                <a:lnTo>
                  <a:pt x="974" y="534"/>
                </a:lnTo>
                <a:lnTo>
                  <a:pt x="946" y="536"/>
                </a:lnTo>
                <a:lnTo>
                  <a:pt x="918" y="540"/>
                </a:lnTo>
                <a:lnTo>
                  <a:pt x="906" y="546"/>
                </a:lnTo>
                <a:lnTo>
                  <a:pt x="894" y="550"/>
                </a:lnTo>
                <a:lnTo>
                  <a:pt x="882" y="558"/>
                </a:lnTo>
                <a:lnTo>
                  <a:pt x="874" y="566"/>
                </a:lnTo>
                <a:lnTo>
                  <a:pt x="866" y="574"/>
                </a:lnTo>
                <a:lnTo>
                  <a:pt x="860" y="586"/>
                </a:lnTo>
                <a:lnTo>
                  <a:pt x="856" y="596"/>
                </a:lnTo>
                <a:lnTo>
                  <a:pt x="856" y="610"/>
                </a:lnTo>
                <a:lnTo>
                  <a:pt x="856" y="610"/>
                </a:lnTo>
                <a:lnTo>
                  <a:pt x="844" y="616"/>
                </a:lnTo>
                <a:lnTo>
                  <a:pt x="834" y="622"/>
                </a:lnTo>
                <a:lnTo>
                  <a:pt x="826" y="628"/>
                </a:lnTo>
                <a:lnTo>
                  <a:pt x="820" y="636"/>
                </a:lnTo>
                <a:lnTo>
                  <a:pt x="816" y="644"/>
                </a:lnTo>
                <a:lnTo>
                  <a:pt x="812" y="654"/>
                </a:lnTo>
                <a:lnTo>
                  <a:pt x="810" y="672"/>
                </a:lnTo>
                <a:lnTo>
                  <a:pt x="808" y="716"/>
                </a:lnTo>
                <a:lnTo>
                  <a:pt x="804" y="738"/>
                </a:lnTo>
                <a:lnTo>
                  <a:pt x="800" y="762"/>
                </a:lnTo>
                <a:lnTo>
                  <a:pt x="800" y="762"/>
                </a:lnTo>
                <a:lnTo>
                  <a:pt x="808" y="770"/>
                </a:lnTo>
                <a:lnTo>
                  <a:pt x="814" y="778"/>
                </a:lnTo>
                <a:lnTo>
                  <a:pt x="828" y="798"/>
                </a:lnTo>
                <a:lnTo>
                  <a:pt x="844" y="816"/>
                </a:lnTo>
                <a:lnTo>
                  <a:pt x="852" y="824"/>
                </a:lnTo>
                <a:lnTo>
                  <a:pt x="862" y="830"/>
                </a:lnTo>
                <a:lnTo>
                  <a:pt x="862" y="830"/>
                </a:lnTo>
                <a:lnTo>
                  <a:pt x="890" y="828"/>
                </a:lnTo>
                <a:lnTo>
                  <a:pt x="916" y="828"/>
                </a:lnTo>
                <a:lnTo>
                  <a:pt x="942" y="826"/>
                </a:lnTo>
                <a:lnTo>
                  <a:pt x="956" y="822"/>
                </a:lnTo>
                <a:lnTo>
                  <a:pt x="970" y="818"/>
                </a:lnTo>
                <a:lnTo>
                  <a:pt x="970" y="818"/>
                </a:lnTo>
                <a:lnTo>
                  <a:pt x="970" y="824"/>
                </a:lnTo>
                <a:lnTo>
                  <a:pt x="972" y="830"/>
                </a:lnTo>
                <a:lnTo>
                  <a:pt x="976" y="832"/>
                </a:lnTo>
                <a:lnTo>
                  <a:pt x="982" y="834"/>
                </a:lnTo>
                <a:lnTo>
                  <a:pt x="992" y="838"/>
                </a:lnTo>
                <a:lnTo>
                  <a:pt x="998" y="840"/>
                </a:lnTo>
                <a:lnTo>
                  <a:pt x="1000" y="844"/>
                </a:lnTo>
                <a:lnTo>
                  <a:pt x="1000" y="844"/>
                </a:lnTo>
                <a:lnTo>
                  <a:pt x="1000" y="858"/>
                </a:lnTo>
                <a:lnTo>
                  <a:pt x="1002" y="870"/>
                </a:lnTo>
                <a:lnTo>
                  <a:pt x="1006" y="894"/>
                </a:lnTo>
                <a:lnTo>
                  <a:pt x="1014" y="916"/>
                </a:lnTo>
                <a:lnTo>
                  <a:pt x="1022" y="938"/>
                </a:lnTo>
                <a:lnTo>
                  <a:pt x="1026" y="958"/>
                </a:lnTo>
                <a:lnTo>
                  <a:pt x="1028" y="968"/>
                </a:lnTo>
                <a:lnTo>
                  <a:pt x="1028" y="978"/>
                </a:lnTo>
                <a:lnTo>
                  <a:pt x="1028" y="988"/>
                </a:lnTo>
                <a:lnTo>
                  <a:pt x="1024" y="998"/>
                </a:lnTo>
                <a:lnTo>
                  <a:pt x="1020" y="1008"/>
                </a:lnTo>
                <a:lnTo>
                  <a:pt x="1014" y="1020"/>
                </a:lnTo>
                <a:lnTo>
                  <a:pt x="1014" y="1020"/>
                </a:lnTo>
                <a:lnTo>
                  <a:pt x="1020" y="1036"/>
                </a:lnTo>
                <a:lnTo>
                  <a:pt x="1026" y="1056"/>
                </a:lnTo>
                <a:lnTo>
                  <a:pt x="1034" y="1094"/>
                </a:lnTo>
                <a:lnTo>
                  <a:pt x="1042" y="1134"/>
                </a:lnTo>
                <a:lnTo>
                  <a:pt x="1046" y="1154"/>
                </a:lnTo>
                <a:lnTo>
                  <a:pt x="1052" y="1172"/>
                </a:lnTo>
                <a:lnTo>
                  <a:pt x="1052" y="1172"/>
                </a:lnTo>
                <a:lnTo>
                  <a:pt x="1070" y="1172"/>
                </a:lnTo>
                <a:lnTo>
                  <a:pt x="1086" y="1170"/>
                </a:lnTo>
                <a:lnTo>
                  <a:pt x="1100" y="1166"/>
                </a:lnTo>
                <a:lnTo>
                  <a:pt x="1112" y="1158"/>
                </a:lnTo>
                <a:lnTo>
                  <a:pt x="1124" y="1148"/>
                </a:lnTo>
                <a:lnTo>
                  <a:pt x="1134" y="1138"/>
                </a:lnTo>
                <a:lnTo>
                  <a:pt x="1142" y="1126"/>
                </a:lnTo>
                <a:lnTo>
                  <a:pt x="1150" y="1112"/>
                </a:lnTo>
                <a:lnTo>
                  <a:pt x="1182" y="1054"/>
                </a:lnTo>
                <a:lnTo>
                  <a:pt x="1190" y="1040"/>
                </a:lnTo>
                <a:lnTo>
                  <a:pt x="1200" y="1028"/>
                </a:lnTo>
                <a:lnTo>
                  <a:pt x="1210" y="1016"/>
                </a:lnTo>
                <a:lnTo>
                  <a:pt x="1222" y="1008"/>
                </a:lnTo>
                <a:lnTo>
                  <a:pt x="1222" y="1008"/>
                </a:lnTo>
                <a:lnTo>
                  <a:pt x="1224" y="978"/>
                </a:lnTo>
                <a:lnTo>
                  <a:pt x="1224" y="954"/>
                </a:lnTo>
                <a:lnTo>
                  <a:pt x="1222" y="900"/>
                </a:lnTo>
                <a:lnTo>
                  <a:pt x="1222" y="900"/>
                </a:lnTo>
                <a:lnTo>
                  <a:pt x="1234" y="886"/>
                </a:lnTo>
                <a:lnTo>
                  <a:pt x="1246" y="874"/>
                </a:lnTo>
                <a:lnTo>
                  <a:pt x="1272" y="846"/>
                </a:lnTo>
                <a:lnTo>
                  <a:pt x="1284" y="832"/>
                </a:lnTo>
                <a:lnTo>
                  <a:pt x="1292" y="816"/>
                </a:lnTo>
                <a:lnTo>
                  <a:pt x="1300" y="796"/>
                </a:lnTo>
                <a:lnTo>
                  <a:pt x="1304" y="774"/>
                </a:lnTo>
                <a:lnTo>
                  <a:pt x="1304" y="774"/>
                </a:lnTo>
                <a:lnTo>
                  <a:pt x="1298" y="770"/>
                </a:lnTo>
                <a:lnTo>
                  <a:pt x="1292" y="770"/>
                </a:lnTo>
                <a:lnTo>
                  <a:pt x="1278" y="776"/>
                </a:lnTo>
                <a:lnTo>
                  <a:pt x="1270" y="778"/>
                </a:lnTo>
                <a:lnTo>
                  <a:pt x="1264" y="778"/>
                </a:lnTo>
                <a:lnTo>
                  <a:pt x="1258" y="776"/>
                </a:lnTo>
                <a:lnTo>
                  <a:pt x="1254" y="768"/>
                </a:lnTo>
                <a:lnTo>
                  <a:pt x="1254" y="768"/>
                </a:lnTo>
                <a:lnTo>
                  <a:pt x="1280" y="752"/>
                </a:lnTo>
                <a:lnTo>
                  <a:pt x="1310" y="734"/>
                </a:lnTo>
                <a:lnTo>
                  <a:pt x="1324" y="724"/>
                </a:lnTo>
                <a:lnTo>
                  <a:pt x="1334" y="712"/>
                </a:lnTo>
                <a:lnTo>
                  <a:pt x="1342" y="700"/>
                </a:lnTo>
                <a:lnTo>
                  <a:pt x="1344" y="694"/>
                </a:lnTo>
                <a:lnTo>
                  <a:pt x="1346" y="686"/>
                </a:lnTo>
                <a:lnTo>
                  <a:pt x="1346" y="686"/>
                </a:lnTo>
                <a:lnTo>
                  <a:pt x="1346" y="690"/>
                </a:lnTo>
                <a:lnTo>
                  <a:pt x="1346" y="690"/>
                </a:lnTo>
                <a:lnTo>
                  <a:pt x="1344" y="730"/>
                </a:lnTo>
                <a:lnTo>
                  <a:pt x="1342" y="768"/>
                </a:lnTo>
                <a:lnTo>
                  <a:pt x="1336" y="804"/>
                </a:lnTo>
                <a:lnTo>
                  <a:pt x="1328" y="842"/>
                </a:lnTo>
                <a:lnTo>
                  <a:pt x="1318" y="878"/>
                </a:lnTo>
                <a:lnTo>
                  <a:pt x="1306" y="912"/>
                </a:lnTo>
                <a:lnTo>
                  <a:pt x="1294" y="946"/>
                </a:lnTo>
                <a:lnTo>
                  <a:pt x="1278" y="980"/>
                </a:lnTo>
                <a:lnTo>
                  <a:pt x="1278" y="980"/>
                </a:lnTo>
                <a:close/>
              </a:path>
            </a:pathLst>
          </a:custGeom>
          <a:solidFill>
            <a:srgbClr val="FFFFFF"/>
          </a:solidFill>
          <a:ln w="9525">
            <a:noFill/>
            <a:round/>
          </a:ln>
          <a:effectLst>
            <a:outerShdw blurRad="50800" dist="76200" dir="2700000" algn="tl" rotWithShape="0">
              <a:prstClr val="black">
                <a:alpha val="40000"/>
              </a:prstClr>
            </a:outerShdw>
          </a:effectLst>
        </p:spPr>
        <p:txBody>
          <a:bodyPr vert="horz" wrap="square" lIns="121920" tIns="60960" rIns="121920" bIns="60960" numCol="1" anchor="t" anchorCtr="0" compatLnSpc="1"/>
          <a:lstStyle/>
          <a:p>
            <a:endParaRPr lang="zh-CN" altLang="en-US" sz="2400">
              <a:cs typeface="+mn-ea"/>
              <a:sym typeface="+mn-lt"/>
            </a:endParaRPr>
          </a:p>
        </p:txBody>
      </p:sp>
      <p:sp>
        <p:nvSpPr>
          <p:cNvPr id="13" name="椭圆 12"/>
          <p:cNvSpPr/>
          <p:nvPr/>
        </p:nvSpPr>
        <p:spPr>
          <a:xfrm>
            <a:off x="6600767" y="1502160"/>
            <a:ext cx="3853680" cy="385368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46463" y="2266712"/>
            <a:ext cx="1162288" cy="1162288"/>
          </a:xfrm>
          <a:prstGeom prst="ellipse">
            <a:avLst/>
          </a:prstGeom>
          <a:noFill/>
          <a:ln w="38100">
            <a:solidFill>
              <a:srgbClr val="3BB7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BB7A8"/>
              </a:solidFill>
            </a:endParaRPr>
          </a:p>
        </p:txBody>
      </p:sp>
      <p:sp>
        <p:nvSpPr>
          <p:cNvPr id="15" name="文本框 14"/>
          <p:cNvSpPr txBox="1"/>
          <p:nvPr/>
        </p:nvSpPr>
        <p:spPr>
          <a:xfrm>
            <a:off x="7946463" y="2340024"/>
            <a:ext cx="1153886" cy="1015663"/>
          </a:xfrm>
          <a:prstGeom prst="rect">
            <a:avLst/>
          </a:prstGeom>
          <a:noFill/>
        </p:spPr>
        <p:txBody>
          <a:bodyPr wrap="square" rtlCol="0">
            <a:spAutoFit/>
          </a:bodyPr>
          <a:lstStyle/>
          <a:p>
            <a:pPr algn="ctr"/>
            <a:r>
              <a:rPr lang="en-US" altLang="zh-CN" sz="6000" dirty="0">
                <a:ln w="28575">
                  <a:noFill/>
                </a:ln>
                <a:solidFill>
                  <a:srgbClr val="3BB7A8"/>
                </a:solidFill>
                <a:latin typeface="微软雅黑" panose="020B0503020204020204" pitchFamily="34" charset="-122"/>
                <a:ea typeface="微软雅黑" panose="020B0503020204020204" pitchFamily="34" charset="-122"/>
              </a:rPr>
              <a:t>02</a:t>
            </a:r>
            <a:endParaRPr lang="zh-CN" altLang="en-US" sz="6000" dirty="0">
              <a:ln w="28575">
                <a:noFill/>
              </a:ln>
              <a:solidFill>
                <a:srgbClr val="3BB7A8"/>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47643" y="3595983"/>
            <a:ext cx="4959929" cy="461665"/>
          </a:xfrm>
          <a:prstGeom prst="rect">
            <a:avLst/>
          </a:prstGeom>
          <a:noFill/>
        </p:spPr>
        <p:txBody>
          <a:bodyPr wrap="square" rtlCol="0">
            <a:spAutoFit/>
          </a:bodyPr>
          <a:lstStyle/>
          <a:p>
            <a:pPr algn="ctr"/>
            <a:r>
              <a:rPr lang="zh-CN" altLang="en-US" sz="2400" b="1" dirty="0">
                <a:solidFill>
                  <a:srgbClr val="3BB7A8"/>
                </a:solidFill>
                <a:latin typeface="微软雅黑" panose="020B0503020204020204" pitchFamily="34" charset="-122"/>
                <a:ea typeface="微软雅黑" panose="020B0503020204020204" pitchFamily="34" charset="-122"/>
              </a:rPr>
              <a:t>课题研究的思路与方法</a:t>
            </a:r>
            <a:endParaRPr lang="en-US" altLang="zh-CN" sz="2400" b="1" dirty="0">
              <a:solidFill>
                <a:srgbClr val="3BB7A8"/>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016554" y="4013631"/>
            <a:ext cx="5022106" cy="369332"/>
          </a:xfrm>
          <a:prstGeom prst="snip1Rect">
            <a:avLst>
              <a:gd name="adj" fmla="val 0"/>
            </a:avLst>
          </a:prstGeom>
          <a:noFill/>
          <a:ln w="28575">
            <a:noFill/>
          </a:ln>
        </p:spPr>
        <p:txBody>
          <a:bodyPr wrap="square" rtlCol="0">
            <a:spAutoFit/>
          </a:bodyPr>
          <a:lstStyle/>
          <a:p>
            <a:pPr algn="ctr"/>
            <a:r>
              <a:rPr lang="en-US" altLang="zh-CN" dirty="0">
                <a:solidFill>
                  <a:srgbClr val="3BB7A8"/>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rgbClr val="3BB7A8"/>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157143" y="292272"/>
            <a:ext cx="2818400"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p:txBody>
      </p:sp>
      <p:sp>
        <p:nvSpPr>
          <p:cNvPr id="32" name="文本框 31"/>
          <p:cNvSpPr txBox="1"/>
          <p:nvPr/>
        </p:nvSpPr>
        <p:spPr>
          <a:xfrm>
            <a:off x="-107415" y="90825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3" name="组合 22"/>
          <p:cNvGrpSpPr/>
          <p:nvPr/>
        </p:nvGrpSpPr>
        <p:grpSpPr>
          <a:xfrm>
            <a:off x="6304178" y="1715538"/>
            <a:ext cx="4519596" cy="4207044"/>
            <a:chOff x="5842971" y="1281607"/>
            <a:chExt cx="5420748" cy="5045876"/>
          </a:xfrm>
        </p:grpSpPr>
        <p:sp>
          <p:nvSpPr>
            <p:cNvPr id="33" name="梯形 2"/>
            <p:cNvSpPr/>
            <p:nvPr/>
          </p:nvSpPr>
          <p:spPr>
            <a:xfrm rot="9515397">
              <a:off x="10155437" y="4912879"/>
              <a:ext cx="518959" cy="359517"/>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rgbClr val="3BB7A8"/>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43" name="梯形 2"/>
            <p:cNvSpPr/>
            <p:nvPr/>
          </p:nvSpPr>
          <p:spPr>
            <a:xfrm rot="12193735">
              <a:off x="8787307" y="4928488"/>
              <a:ext cx="655571" cy="454158"/>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rgbClr val="3BB7A8"/>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44" name="梯形 2"/>
            <p:cNvSpPr/>
            <p:nvPr/>
          </p:nvSpPr>
          <p:spPr>
            <a:xfrm rot="15420804">
              <a:off x="7411714" y="3667483"/>
              <a:ext cx="1059506" cy="733993"/>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rgbClr val="3BB7A8"/>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45" name="梯形 2"/>
            <p:cNvSpPr/>
            <p:nvPr/>
          </p:nvSpPr>
          <p:spPr>
            <a:xfrm rot="18285329">
              <a:off x="7895001" y="2266280"/>
              <a:ext cx="810482" cy="561476"/>
            </a:xfrm>
            <a:custGeom>
              <a:avLst/>
              <a:gdLst/>
              <a:ahLst/>
              <a:cxnLst/>
              <a:rect l="l" t="t" r="r" b="b"/>
              <a:pathLst>
                <a:path w="1673569" h="1159396">
                  <a:moveTo>
                    <a:pt x="238714" y="0"/>
                  </a:moveTo>
                  <a:lnTo>
                    <a:pt x="1358427" y="0"/>
                  </a:lnTo>
                  <a:cubicBezTo>
                    <a:pt x="1298580" y="183626"/>
                    <a:pt x="1302125" y="424075"/>
                    <a:pt x="1379974" y="668159"/>
                  </a:cubicBezTo>
                  <a:cubicBezTo>
                    <a:pt x="1444682" y="871041"/>
                    <a:pt x="1549792" y="1042153"/>
                    <a:pt x="1673569" y="1159396"/>
                  </a:cubicBezTo>
                  <a:lnTo>
                    <a:pt x="0" y="1159396"/>
                  </a:lnTo>
                  <a:cubicBezTo>
                    <a:pt x="121244" y="1027568"/>
                    <a:pt x="217761" y="835364"/>
                    <a:pt x="264199" y="611606"/>
                  </a:cubicBezTo>
                  <a:cubicBezTo>
                    <a:pt x="310990" y="386150"/>
                    <a:pt x="298390" y="169853"/>
                    <a:pt x="238714" y="0"/>
                  </a:cubicBezTo>
                  <a:close/>
                </a:path>
              </a:pathLst>
            </a:custGeom>
            <a:solidFill>
              <a:srgbClr val="3BB7A8"/>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grpSp>
          <p:nvGrpSpPr>
            <p:cNvPr id="46" name="Group 34"/>
            <p:cNvGrpSpPr/>
            <p:nvPr/>
          </p:nvGrpSpPr>
          <p:grpSpPr>
            <a:xfrm>
              <a:off x="8143084" y="2015873"/>
              <a:ext cx="3120635" cy="3120634"/>
              <a:chOff x="7398234" y="1170070"/>
              <a:chExt cx="3926540" cy="3926540"/>
            </a:xfrm>
          </p:grpSpPr>
          <p:sp>
            <p:nvSpPr>
              <p:cNvPr id="47" name="椭圆 24"/>
              <p:cNvSpPr/>
              <p:nvPr/>
            </p:nvSpPr>
            <p:spPr>
              <a:xfrm>
                <a:off x="7398234" y="1170070"/>
                <a:ext cx="3926540" cy="3926540"/>
              </a:xfrm>
              <a:prstGeom prst="ellipse">
                <a:avLst/>
              </a:prstGeom>
              <a:solidFill>
                <a:srgbClr val="3BB7A8"/>
              </a:solidFill>
              <a:ln w="25400" cap="flat" cmpd="sng" algn="ctr">
                <a:noFill/>
                <a:prstDash val="solid"/>
              </a:ln>
              <a:effectLst>
                <a:innerShdw blurRad="114300">
                  <a:prstClr val="black"/>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48" name="椭圆 25"/>
              <p:cNvSpPr/>
              <p:nvPr/>
            </p:nvSpPr>
            <p:spPr>
              <a:xfrm>
                <a:off x="7596054" y="1367890"/>
                <a:ext cx="3530898" cy="3530898"/>
              </a:xfrm>
              <a:prstGeom prst="ellipse">
                <a:avLst/>
              </a:prstGeom>
              <a:gradFill flip="none" rotWithShape="1">
                <a:gsLst>
                  <a:gs pos="0">
                    <a:sysClr val="window" lastClr="FFFFFF"/>
                  </a:gs>
                  <a:gs pos="100000">
                    <a:schemeClr val="bg1">
                      <a:lumMod val="75000"/>
                    </a:schemeClr>
                  </a:gs>
                </a:gsLst>
                <a:path path="circle">
                  <a:fillToRect l="50000" t="50000" r="50000" b="50000"/>
                </a:path>
                <a:tileRect/>
              </a:gradFill>
              <a:ln w="25400" cap="flat" cmpd="sng" algn="ctr">
                <a:solidFill>
                  <a:sysClr val="window" lastClr="FFFFFF"/>
                </a:solidFill>
                <a:prstDash val="solid"/>
              </a:ln>
              <a:effectLst>
                <a:outerShdw blurRad="50800" dist="889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49" name="TextBox 12"/>
              <p:cNvSpPr txBox="1"/>
              <p:nvPr/>
            </p:nvSpPr>
            <p:spPr>
              <a:xfrm>
                <a:off x="8345106" y="3135555"/>
                <a:ext cx="2087977" cy="735794"/>
              </a:xfrm>
              <a:prstGeom prst="rect">
                <a:avLst/>
              </a:prstGeom>
              <a:noFill/>
            </p:spPr>
            <p:txBody>
              <a:bodyPr wrap="none" rtlCol="0">
                <a:spAutoFit/>
              </a:bodyPr>
              <a:lstStyle/>
              <a:p>
                <a:pPr algn="ctr"/>
                <a:r>
                  <a:rPr lang="en-US" sz="3200" b="1" dirty="0">
                    <a:solidFill>
                      <a:schemeClr val="tx1">
                        <a:lumMod val="75000"/>
                        <a:lumOff val="25000"/>
                      </a:schemeClr>
                    </a:solidFill>
                  </a:rPr>
                  <a:t>Add title</a:t>
                </a:r>
                <a:endParaRPr lang="en-GB" sz="3200" b="1" dirty="0">
                  <a:solidFill>
                    <a:schemeClr val="tx1">
                      <a:lumMod val="75000"/>
                      <a:lumOff val="25000"/>
                    </a:schemeClr>
                  </a:solidFill>
                </a:endParaRPr>
              </a:p>
            </p:txBody>
          </p:sp>
          <p:grpSp>
            <p:nvGrpSpPr>
              <p:cNvPr id="50" name="组合 39"/>
              <p:cNvGrpSpPr/>
              <p:nvPr/>
            </p:nvGrpSpPr>
            <p:grpSpPr>
              <a:xfrm>
                <a:off x="8895377" y="2119111"/>
                <a:ext cx="987429" cy="901448"/>
                <a:chOff x="4121150" y="192088"/>
                <a:chExt cx="752475" cy="755650"/>
              </a:xfrm>
              <a:solidFill>
                <a:schemeClr val="tx1">
                  <a:lumMod val="75000"/>
                  <a:lumOff val="25000"/>
                </a:schemeClr>
              </a:solidFill>
            </p:grpSpPr>
            <p:sp>
              <p:nvSpPr>
                <p:cNvPr id="51" name="Freeform 50"/>
                <p:cNvSpPr>
                  <a:spLocks noEditPoints="1"/>
                </p:cNvSpPr>
                <p:nvPr/>
              </p:nvSpPr>
              <p:spPr bwMode="auto">
                <a:xfrm>
                  <a:off x="4121150" y="192088"/>
                  <a:ext cx="752475" cy="755650"/>
                </a:xfrm>
                <a:custGeom>
                  <a:avLst/>
                  <a:gdLst>
                    <a:gd name="T0" fmla="*/ 160 w 474"/>
                    <a:gd name="T1" fmla="*/ 2 h 476"/>
                    <a:gd name="T2" fmla="*/ 130 w 474"/>
                    <a:gd name="T3" fmla="*/ 26 h 476"/>
                    <a:gd name="T4" fmla="*/ 102 w 474"/>
                    <a:gd name="T5" fmla="*/ 72 h 476"/>
                    <a:gd name="T6" fmla="*/ 74 w 474"/>
                    <a:gd name="T7" fmla="*/ 120 h 476"/>
                    <a:gd name="T8" fmla="*/ 172 w 474"/>
                    <a:gd name="T9" fmla="*/ 174 h 476"/>
                    <a:gd name="T10" fmla="*/ 240 w 474"/>
                    <a:gd name="T11" fmla="*/ 58 h 476"/>
                    <a:gd name="T12" fmla="*/ 216 w 474"/>
                    <a:gd name="T13" fmla="*/ 18 h 476"/>
                    <a:gd name="T14" fmla="*/ 188 w 474"/>
                    <a:gd name="T15" fmla="*/ 0 h 476"/>
                    <a:gd name="T16" fmla="*/ 226 w 474"/>
                    <a:gd name="T17" fmla="*/ 26 h 476"/>
                    <a:gd name="T18" fmla="*/ 254 w 474"/>
                    <a:gd name="T19" fmla="*/ 74 h 476"/>
                    <a:gd name="T20" fmla="*/ 274 w 474"/>
                    <a:gd name="T21" fmla="*/ 130 h 476"/>
                    <a:gd name="T22" fmla="*/ 252 w 474"/>
                    <a:gd name="T23" fmla="*/ 142 h 476"/>
                    <a:gd name="T24" fmla="*/ 360 w 474"/>
                    <a:gd name="T25" fmla="*/ 144 h 476"/>
                    <a:gd name="T26" fmla="*/ 416 w 474"/>
                    <a:gd name="T27" fmla="*/ 46 h 476"/>
                    <a:gd name="T28" fmla="*/ 390 w 474"/>
                    <a:gd name="T29" fmla="*/ 62 h 476"/>
                    <a:gd name="T30" fmla="*/ 372 w 474"/>
                    <a:gd name="T31" fmla="*/ 52 h 476"/>
                    <a:gd name="T32" fmla="*/ 350 w 474"/>
                    <a:gd name="T33" fmla="*/ 10 h 476"/>
                    <a:gd name="T34" fmla="*/ 340 w 474"/>
                    <a:gd name="T35" fmla="*/ 4 h 476"/>
                    <a:gd name="T36" fmla="*/ 290 w 474"/>
                    <a:gd name="T37" fmla="*/ 0 h 476"/>
                    <a:gd name="T38" fmla="*/ 200 w 474"/>
                    <a:gd name="T39" fmla="*/ 2 h 476"/>
                    <a:gd name="T40" fmla="*/ 222 w 474"/>
                    <a:gd name="T41" fmla="*/ 18 h 476"/>
                    <a:gd name="T42" fmla="*/ 442 w 474"/>
                    <a:gd name="T43" fmla="*/ 318 h 476"/>
                    <a:gd name="T44" fmla="*/ 470 w 474"/>
                    <a:gd name="T45" fmla="*/ 270 h 476"/>
                    <a:gd name="T46" fmla="*/ 474 w 474"/>
                    <a:gd name="T47" fmla="*/ 254 h 476"/>
                    <a:gd name="T48" fmla="*/ 460 w 474"/>
                    <a:gd name="T49" fmla="*/ 220 h 476"/>
                    <a:gd name="T50" fmla="*/ 426 w 474"/>
                    <a:gd name="T51" fmla="*/ 156 h 476"/>
                    <a:gd name="T52" fmla="*/ 318 w 474"/>
                    <a:gd name="T53" fmla="*/ 196 h 476"/>
                    <a:gd name="T54" fmla="*/ 362 w 474"/>
                    <a:gd name="T55" fmla="*/ 276 h 476"/>
                    <a:gd name="T56" fmla="*/ 390 w 474"/>
                    <a:gd name="T57" fmla="*/ 324 h 476"/>
                    <a:gd name="T58" fmla="*/ 406 w 474"/>
                    <a:gd name="T59" fmla="*/ 378 h 476"/>
                    <a:gd name="T60" fmla="*/ 442 w 474"/>
                    <a:gd name="T61" fmla="*/ 318 h 476"/>
                    <a:gd name="T62" fmla="*/ 34 w 474"/>
                    <a:gd name="T63" fmla="*/ 188 h 476"/>
                    <a:gd name="T64" fmla="*/ 12 w 474"/>
                    <a:gd name="T65" fmla="*/ 222 h 476"/>
                    <a:gd name="T66" fmla="*/ 0 w 474"/>
                    <a:gd name="T67" fmla="*/ 248 h 476"/>
                    <a:gd name="T68" fmla="*/ 2 w 474"/>
                    <a:gd name="T69" fmla="*/ 268 h 476"/>
                    <a:gd name="T70" fmla="*/ 18 w 474"/>
                    <a:gd name="T71" fmla="*/ 298 h 476"/>
                    <a:gd name="T72" fmla="*/ 66 w 474"/>
                    <a:gd name="T73" fmla="*/ 384 h 476"/>
                    <a:gd name="T74" fmla="*/ 70 w 474"/>
                    <a:gd name="T75" fmla="*/ 350 h 476"/>
                    <a:gd name="T76" fmla="*/ 102 w 474"/>
                    <a:gd name="T77" fmla="*/ 296 h 476"/>
                    <a:gd name="T78" fmla="*/ 132 w 474"/>
                    <a:gd name="T79" fmla="*/ 244 h 476"/>
                    <a:gd name="T80" fmla="*/ 136 w 474"/>
                    <a:gd name="T81" fmla="*/ 214 h 476"/>
                    <a:gd name="T82" fmla="*/ 0 w 474"/>
                    <a:gd name="T83" fmla="*/ 164 h 476"/>
                    <a:gd name="T84" fmla="*/ 16 w 474"/>
                    <a:gd name="T85" fmla="*/ 176 h 476"/>
                    <a:gd name="T86" fmla="*/ 34 w 474"/>
                    <a:gd name="T87" fmla="*/ 188 h 476"/>
                    <a:gd name="T88" fmla="*/ 274 w 474"/>
                    <a:gd name="T89" fmla="*/ 428 h 476"/>
                    <a:gd name="T90" fmla="*/ 302 w 474"/>
                    <a:gd name="T91" fmla="*/ 454 h 476"/>
                    <a:gd name="T92" fmla="*/ 324 w 474"/>
                    <a:gd name="T93" fmla="*/ 434 h 476"/>
                    <a:gd name="T94" fmla="*/ 374 w 474"/>
                    <a:gd name="T95" fmla="*/ 422 h 476"/>
                    <a:gd name="T96" fmla="*/ 400 w 474"/>
                    <a:gd name="T97" fmla="*/ 388 h 476"/>
                    <a:gd name="T98" fmla="*/ 400 w 474"/>
                    <a:gd name="T99" fmla="*/ 356 h 476"/>
                    <a:gd name="T100" fmla="*/ 382 w 474"/>
                    <a:gd name="T101" fmla="*/ 318 h 476"/>
                    <a:gd name="T102" fmla="*/ 302 w 474"/>
                    <a:gd name="T103" fmla="*/ 316 h 476"/>
                    <a:gd name="T104" fmla="*/ 302 w 474"/>
                    <a:gd name="T105" fmla="*/ 290 h 476"/>
                    <a:gd name="T106" fmla="*/ 288 w 474"/>
                    <a:gd name="T107" fmla="*/ 306 h 476"/>
                    <a:gd name="T108" fmla="*/ 248 w 474"/>
                    <a:gd name="T109" fmla="*/ 378 h 476"/>
                    <a:gd name="T110" fmla="*/ 80 w 474"/>
                    <a:gd name="T111" fmla="*/ 340 h 476"/>
                    <a:gd name="T112" fmla="*/ 70 w 474"/>
                    <a:gd name="T113" fmla="*/ 372 h 476"/>
                    <a:gd name="T114" fmla="*/ 74 w 474"/>
                    <a:gd name="T115" fmla="*/ 404 h 476"/>
                    <a:gd name="T116" fmla="*/ 86 w 474"/>
                    <a:gd name="T117" fmla="*/ 418 h 476"/>
                    <a:gd name="T118" fmla="*/ 118 w 474"/>
                    <a:gd name="T119" fmla="*/ 432 h 476"/>
                    <a:gd name="T120" fmla="*/ 180 w 474"/>
                    <a:gd name="T121" fmla="*/ 434 h 476"/>
                    <a:gd name="T122" fmla="*/ 222 w 474"/>
                    <a:gd name="T123" fmla="*/ 320 h 476"/>
                    <a:gd name="T124" fmla="*/ 92 w 474"/>
                    <a:gd name="T125" fmla="*/ 32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4" h="476">
                      <a:moveTo>
                        <a:pt x="174" y="0"/>
                      </a:moveTo>
                      <a:lnTo>
                        <a:pt x="174" y="0"/>
                      </a:lnTo>
                      <a:lnTo>
                        <a:pt x="160" y="2"/>
                      </a:lnTo>
                      <a:lnTo>
                        <a:pt x="148" y="8"/>
                      </a:lnTo>
                      <a:lnTo>
                        <a:pt x="138" y="16"/>
                      </a:lnTo>
                      <a:lnTo>
                        <a:pt x="130" y="26"/>
                      </a:lnTo>
                      <a:lnTo>
                        <a:pt x="122" y="38"/>
                      </a:lnTo>
                      <a:lnTo>
                        <a:pt x="114" y="48"/>
                      </a:lnTo>
                      <a:lnTo>
                        <a:pt x="102" y="72"/>
                      </a:lnTo>
                      <a:lnTo>
                        <a:pt x="102" y="72"/>
                      </a:lnTo>
                      <a:lnTo>
                        <a:pt x="88" y="96"/>
                      </a:lnTo>
                      <a:lnTo>
                        <a:pt x="74" y="120"/>
                      </a:lnTo>
                      <a:lnTo>
                        <a:pt x="74" y="120"/>
                      </a:lnTo>
                      <a:lnTo>
                        <a:pt x="172" y="174"/>
                      </a:lnTo>
                      <a:lnTo>
                        <a:pt x="172" y="174"/>
                      </a:lnTo>
                      <a:lnTo>
                        <a:pt x="206" y="116"/>
                      </a:lnTo>
                      <a:lnTo>
                        <a:pt x="240" y="58"/>
                      </a:lnTo>
                      <a:lnTo>
                        <a:pt x="240" y="58"/>
                      </a:lnTo>
                      <a:lnTo>
                        <a:pt x="230" y="36"/>
                      </a:lnTo>
                      <a:lnTo>
                        <a:pt x="224" y="26"/>
                      </a:lnTo>
                      <a:lnTo>
                        <a:pt x="216" y="18"/>
                      </a:lnTo>
                      <a:lnTo>
                        <a:pt x="208" y="10"/>
                      </a:lnTo>
                      <a:lnTo>
                        <a:pt x="200" y="4"/>
                      </a:lnTo>
                      <a:lnTo>
                        <a:pt x="188" y="0"/>
                      </a:lnTo>
                      <a:lnTo>
                        <a:pt x="174" y="0"/>
                      </a:lnTo>
                      <a:lnTo>
                        <a:pt x="174" y="0"/>
                      </a:lnTo>
                      <a:close/>
                      <a:moveTo>
                        <a:pt x="226" y="26"/>
                      </a:moveTo>
                      <a:lnTo>
                        <a:pt x="226" y="26"/>
                      </a:lnTo>
                      <a:lnTo>
                        <a:pt x="240" y="48"/>
                      </a:lnTo>
                      <a:lnTo>
                        <a:pt x="254" y="74"/>
                      </a:lnTo>
                      <a:lnTo>
                        <a:pt x="280" y="124"/>
                      </a:lnTo>
                      <a:lnTo>
                        <a:pt x="280" y="124"/>
                      </a:lnTo>
                      <a:lnTo>
                        <a:pt x="274" y="130"/>
                      </a:lnTo>
                      <a:lnTo>
                        <a:pt x="266" y="134"/>
                      </a:lnTo>
                      <a:lnTo>
                        <a:pt x="258" y="138"/>
                      </a:lnTo>
                      <a:lnTo>
                        <a:pt x="252" y="142"/>
                      </a:lnTo>
                      <a:lnTo>
                        <a:pt x="252" y="142"/>
                      </a:lnTo>
                      <a:lnTo>
                        <a:pt x="308" y="144"/>
                      </a:lnTo>
                      <a:lnTo>
                        <a:pt x="360" y="144"/>
                      </a:lnTo>
                      <a:lnTo>
                        <a:pt x="360" y="144"/>
                      </a:lnTo>
                      <a:lnTo>
                        <a:pt x="416" y="46"/>
                      </a:lnTo>
                      <a:lnTo>
                        <a:pt x="416" y="46"/>
                      </a:lnTo>
                      <a:lnTo>
                        <a:pt x="406" y="52"/>
                      </a:lnTo>
                      <a:lnTo>
                        <a:pt x="398" y="56"/>
                      </a:lnTo>
                      <a:lnTo>
                        <a:pt x="390" y="62"/>
                      </a:lnTo>
                      <a:lnTo>
                        <a:pt x="380" y="66"/>
                      </a:lnTo>
                      <a:lnTo>
                        <a:pt x="380" y="66"/>
                      </a:lnTo>
                      <a:lnTo>
                        <a:pt x="372" y="52"/>
                      </a:lnTo>
                      <a:lnTo>
                        <a:pt x="364" y="38"/>
                      </a:lnTo>
                      <a:lnTo>
                        <a:pt x="358" y="24"/>
                      </a:lnTo>
                      <a:lnTo>
                        <a:pt x="350" y="10"/>
                      </a:lnTo>
                      <a:lnTo>
                        <a:pt x="350" y="10"/>
                      </a:lnTo>
                      <a:lnTo>
                        <a:pt x="344" y="6"/>
                      </a:lnTo>
                      <a:lnTo>
                        <a:pt x="340" y="4"/>
                      </a:lnTo>
                      <a:lnTo>
                        <a:pt x="324" y="2"/>
                      </a:lnTo>
                      <a:lnTo>
                        <a:pt x="290" y="0"/>
                      </a:lnTo>
                      <a:lnTo>
                        <a:pt x="290" y="0"/>
                      </a:lnTo>
                      <a:lnTo>
                        <a:pt x="240" y="0"/>
                      </a:lnTo>
                      <a:lnTo>
                        <a:pt x="200" y="2"/>
                      </a:lnTo>
                      <a:lnTo>
                        <a:pt x="200" y="2"/>
                      </a:lnTo>
                      <a:lnTo>
                        <a:pt x="208" y="6"/>
                      </a:lnTo>
                      <a:lnTo>
                        <a:pt x="216" y="10"/>
                      </a:lnTo>
                      <a:lnTo>
                        <a:pt x="222" y="18"/>
                      </a:lnTo>
                      <a:lnTo>
                        <a:pt x="226" y="26"/>
                      </a:lnTo>
                      <a:lnTo>
                        <a:pt x="226" y="26"/>
                      </a:lnTo>
                      <a:close/>
                      <a:moveTo>
                        <a:pt x="442" y="318"/>
                      </a:moveTo>
                      <a:lnTo>
                        <a:pt x="442" y="318"/>
                      </a:lnTo>
                      <a:lnTo>
                        <a:pt x="460" y="288"/>
                      </a:lnTo>
                      <a:lnTo>
                        <a:pt x="470" y="270"/>
                      </a:lnTo>
                      <a:lnTo>
                        <a:pt x="472" y="262"/>
                      </a:lnTo>
                      <a:lnTo>
                        <a:pt x="474" y="254"/>
                      </a:lnTo>
                      <a:lnTo>
                        <a:pt x="474" y="254"/>
                      </a:lnTo>
                      <a:lnTo>
                        <a:pt x="472" y="244"/>
                      </a:lnTo>
                      <a:lnTo>
                        <a:pt x="470" y="236"/>
                      </a:lnTo>
                      <a:lnTo>
                        <a:pt x="460" y="220"/>
                      </a:lnTo>
                      <a:lnTo>
                        <a:pt x="460" y="220"/>
                      </a:lnTo>
                      <a:lnTo>
                        <a:pt x="438" y="178"/>
                      </a:lnTo>
                      <a:lnTo>
                        <a:pt x="426" y="156"/>
                      </a:lnTo>
                      <a:lnTo>
                        <a:pt x="416" y="138"/>
                      </a:lnTo>
                      <a:lnTo>
                        <a:pt x="416" y="138"/>
                      </a:lnTo>
                      <a:lnTo>
                        <a:pt x="318" y="196"/>
                      </a:lnTo>
                      <a:lnTo>
                        <a:pt x="318" y="196"/>
                      </a:lnTo>
                      <a:lnTo>
                        <a:pt x="340" y="236"/>
                      </a:lnTo>
                      <a:lnTo>
                        <a:pt x="362" y="276"/>
                      </a:lnTo>
                      <a:lnTo>
                        <a:pt x="362" y="276"/>
                      </a:lnTo>
                      <a:lnTo>
                        <a:pt x="376" y="298"/>
                      </a:lnTo>
                      <a:lnTo>
                        <a:pt x="390" y="324"/>
                      </a:lnTo>
                      <a:lnTo>
                        <a:pt x="400" y="350"/>
                      </a:lnTo>
                      <a:lnTo>
                        <a:pt x="404" y="364"/>
                      </a:lnTo>
                      <a:lnTo>
                        <a:pt x="406" y="378"/>
                      </a:lnTo>
                      <a:lnTo>
                        <a:pt x="406" y="378"/>
                      </a:lnTo>
                      <a:lnTo>
                        <a:pt x="422" y="348"/>
                      </a:lnTo>
                      <a:lnTo>
                        <a:pt x="442" y="318"/>
                      </a:lnTo>
                      <a:lnTo>
                        <a:pt x="442" y="318"/>
                      </a:lnTo>
                      <a:close/>
                      <a:moveTo>
                        <a:pt x="34" y="188"/>
                      </a:moveTo>
                      <a:lnTo>
                        <a:pt x="34" y="188"/>
                      </a:lnTo>
                      <a:lnTo>
                        <a:pt x="28" y="196"/>
                      </a:lnTo>
                      <a:lnTo>
                        <a:pt x="24" y="204"/>
                      </a:lnTo>
                      <a:lnTo>
                        <a:pt x="12" y="222"/>
                      </a:lnTo>
                      <a:lnTo>
                        <a:pt x="6" y="230"/>
                      </a:lnTo>
                      <a:lnTo>
                        <a:pt x="2" y="238"/>
                      </a:lnTo>
                      <a:lnTo>
                        <a:pt x="0" y="248"/>
                      </a:lnTo>
                      <a:lnTo>
                        <a:pt x="0" y="258"/>
                      </a:lnTo>
                      <a:lnTo>
                        <a:pt x="0" y="258"/>
                      </a:lnTo>
                      <a:lnTo>
                        <a:pt x="2" y="268"/>
                      </a:lnTo>
                      <a:lnTo>
                        <a:pt x="6" y="278"/>
                      </a:lnTo>
                      <a:lnTo>
                        <a:pt x="18" y="298"/>
                      </a:lnTo>
                      <a:lnTo>
                        <a:pt x="18" y="298"/>
                      </a:lnTo>
                      <a:lnTo>
                        <a:pt x="42" y="342"/>
                      </a:lnTo>
                      <a:lnTo>
                        <a:pt x="66" y="384"/>
                      </a:lnTo>
                      <a:lnTo>
                        <a:pt x="66" y="384"/>
                      </a:lnTo>
                      <a:lnTo>
                        <a:pt x="66" y="376"/>
                      </a:lnTo>
                      <a:lnTo>
                        <a:pt x="66" y="366"/>
                      </a:lnTo>
                      <a:lnTo>
                        <a:pt x="70" y="350"/>
                      </a:lnTo>
                      <a:lnTo>
                        <a:pt x="70" y="350"/>
                      </a:lnTo>
                      <a:lnTo>
                        <a:pt x="86" y="324"/>
                      </a:lnTo>
                      <a:lnTo>
                        <a:pt x="102" y="296"/>
                      </a:lnTo>
                      <a:lnTo>
                        <a:pt x="116" y="270"/>
                      </a:lnTo>
                      <a:lnTo>
                        <a:pt x="132" y="244"/>
                      </a:lnTo>
                      <a:lnTo>
                        <a:pt x="132" y="244"/>
                      </a:lnTo>
                      <a:lnTo>
                        <a:pt x="160" y="260"/>
                      </a:lnTo>
                      <a:lnTo>
                        <a:pt x="160" y="260"/>
                      </a:lnTo>
                      <a:lnTo>
                        <a:pt x="136" y="214"/>
                      </a:lnTo>
                      <a:lnTo>
                        <a:pt x="110" y="164"/>
                      </a:lnTo>
                      <a:lnTo>
                        <a:pt x="110" y="164"/>
                      </a:lnTo>
                      <a:lnTo>
                        <a:pt x="0" y="164"/>
                      </a:lnTo>
                      <a:lnTo>
                        <a:pt x="0" y="164"/>
                      </a:lnTo>
                      <a:lnTo>
                        <a:pt x="8" y="170"/>
                      </a:lnTo>
                      <a:lnTo>
                        <a:pt x="16" y="176"/>
                      </a:lnTo>
                      <a:lnTo>
                        <a:pt x="26" y="180"/>
                      </a:lnTo>
                      <a:lnTo>
                        <a:pt x="34" y="188"/>
                      </a:lnTo>
                      <a:lnTo>
                        <a:pt x="34" y="188"/>
                      </a:lnTo>
                      <a:close/>
                      <a:moveTo>
                        <a:pt x="248" y="378"/>
                      </a:moveTo>
                      <a:lnTo>
                        <a:pt x="248" y="378"/>
                      </a:lnTo>
                      <a:lnTo>
                        <a:pt x="274" y="428"/>
                      </a:lnTo>
                      <a:lnTo>
                        <a:pt x="302" y="476"/>
                      </a:lnTo>
                      <a:lnTo>
                        <a:pt x="302" y="476"/>
                      </a:lnTo>
                      <a:lnTo>
                        <a:pt x="302" y="454"/>
                      </a:lnTo>
                      <a:lnTo>
                        <a:pt x="302" y="432"/>
                      </a:lnTo>
                      <a:lnTo>
                        <a:pt x="302" y="432"/>
                      </a:lnTo>
                      <a:lnTo>
                        <a:pt x="324" y="434"/>
                      </a:lnTo>
                      <a:lnTo>
                        <a:pt x="342" y="432"/>
                      </a:lnTo>
                      <a:lnTo>
                        <a:pt x="358" y="428"/>
                      </a:lnTo>
                      <a:lnTo>
                        <a:pt x="374" y="422"/>
                      </a:lnTo>
                      <a:lnTo>
                        <a:pt x="384" y="414"/>
                      </a:lnTo>
                      <a:lnTo>
                        <a:pt x="394" y="402"/>
                      </a:lnTo>
                      <a:lnTo>
                        <a:pt x="400" y="388"/>
                      </a:lnTo>
                      <a:lnTo>
                        <a:pt x="402" y="372"/>
                      </a:lnTo>
                      <a:lnTo>
                        <a:pt x="402" y="372"/>
                      </a:lnTo>
                      <a:lnTo>
                        <a:pt x="400" y="356"/>
                      </a:lnTo>
                      <a:lnTo>
                        <a:pt x="394" y="342"/>
                      </a:lnTo>
                      <a:lnTo>
                        <a:pt x="382" y="318"/>
                      </a:lnTo>
                      <a:lnTo>
                        <a:pt x="382" y="318"/>
                      </a:lnTo>
                      <a:lnTo>
                        <a:pt x="342" y="318"/>
                      </a:lnTo>
                      <a:lnTo>
                        <a:pt x="322" y="318"/>
                      </a:lnTo>
                      <a:lnTo>
                        <a:pt x="302" y="316"/>
                      </a:lnTo>
                      <a:lnTo>
                        <a:pt x="302" y="316"/>
                      </a:lnTo>
                      <a:lnTo>
                        <a:pt x="302" y="298"/>
                      </a:lnTo>
                      <a:lnTo>
                        <a:pt x="302" y="290"/>
                      </a:lnTo>
                      <a:lnTo>
                        <a:pt x="302" y="282"/>
                      </a:lnTo>
                      <a:lnTo>
                        <a:pt x="302" y="282"/>
                      </a:lnTo>
                      <a:lnTo>
                        <a:pt x="288" y="306"/>
                      </a:lnTo>
                      <a:lnTo>
                        <a:pt x="274" y="330"/>
                      </a:lnTo>
                      <a:lnTo>
                        <a:pt x="248" y="378"/>
                      </a:lnTo>
                      <a:lnTo>
                        <a:pt x="248" y="378"/>
                      </a:lnTo>
                      <a:close/>
                      <a:moveTo>
                        <a:pt x="92" y="320"/>
                      </a:moveTo>
                      <a:lnTo>
                        <a:pt x="92" y="320"/>
                      </a:lnTo>
                      <a:lnTo>
                        <a:pt x="80" y="340"/>
                      </a:lnTo>
                      <a:lnTo>
                        <a:pt x="76" y="350"/>
                      </a:lnTo>
                      <a:lnTo>
                        <a:pt x="72" y="360"/>
                      </a:lnTo>
                      <a:lnTo>
                        <a:pt x="70" y="372"/>
                      </a:lnTo>
                      <a:lnTo>
                        <a:pt x="68" y="382"/>
                      </a:lnTo>
                      <a:lnTo>
                        <a:pt x="70" y="394"/>
                      </a:lnTo>
                      <a:lnTo>
                        <a:pt x="74" y="404"/>
                      </a:lnTo>
                      <a:lnTo>
                        <a:pt x="74" y="404"/>
                      </a:lnTo>
                      <a:lnTo>
                        <a:pt x="80" y="412"/>
                      </a:lnTo>
                      <a:lnTo>
                        <a:pt x="86" y="418"/>
                      </a:lnTo>
                      <a:lnTo>
                        <a:pt x="92" y="422"/>
                      </a:lnTo>
                      <a:lnTo>
                        <a:pt x="100" y="426"/>
                      </a:lnTo>
                      <a:lnTo>
                        <a:pt x="118" y="432"/>
                      </a:lnTo>
                      <a:lnTo>
                        <a:pt x="138" y="434"/>
                      </a:lnTo>
                      <a:lnTo>
                        <a:pt x="158" y="434"/>
                      </a:lnTo>
                      <a:lnTo>
                        <a:pt x="180" y="434"/>
                      </a:lnTo>
                      <a:lnTo>
                        <a:pt x="222" y="432"/>
                      </a:lnTo>
                      <a:lnTo>
                        <a:pt x="222" y="432"/>
                      </a:lnTo>
                      <a:lnTo>
                        <a:pt x="222" y="320"/>
                      </a:lnTo>
                      <a:lnTo>
                        <a:pt x="222" y="320"/>
                      </a:lnTo>
                      <a:lnTo>
                        <a:pt x="92" y="320"/>
                      </a:lnTo>
                      <a:lnTo>
                        <a:pt x="92" y="32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1"/>
                <p:cNvSpPr/>
                <p:nvPr/>
              </p:nvSpPr>
              <p:spPr bwMode="auto">
                <a:xfrm>
                  <a:off x="4238625" y="192088"/>
                  <a:ext cx="263525" cy="276225"/>
                </a:xfrm>
                <a:custGeom>
                  <a:avLst/>
                  <a:gdLst>
                    <a:gd name="T0" fmla="*/ 166 w 166"/>
                    <a:gd name="T1" fmla="*/ 58 h 174"/>
                    <a:gd name="T2" fmla="*/ 166 w 166"/>
                    <a:gd name="T3" fmla="*/ 58 h 174"/>
                    <a:gd name="T4" fmla="*/ 132 w 166"/>
                    <a:gd name="T5" fmla="*/ 116 h 174"/>
                    <a:gd name="T6" fmla="*/ 98 w 166"/>
                    <a:gd name="T7" fmla="*/ 174 h 174"/>
                    <a:gd name="T8" fmla="*/ 98 w 166"/>
                    <a:gd name="T9" fmla="*/ 174 h 174"/>
                    <a:gd name="T10" fmla="*/ 0 w 166"/>
                    <a:gd name="T11" fmla="*/ 120 h 174"/>
                    <a:gd name="T12" fmla="*/ 0 w 166"/>
                    <a:gd name="T13" fmla="*/ 120 h 174"/>
                    <a:gd name="T14" fmla="*/ 14 w 166"/>
                    <a:gd name="T15" fmla="*/ 96 h 174"/>
                    <a:gd name="T16" fmla="*/ 28 w 166"/>
                    <a:gd name="T17" fmla="*/ 72 h 174"/>
                    <a:gd name="T18" fmla="*/ 28 w 166"/>
                    <a:gd name="T19" fmla="*/ 72 h 174"/>
                    <a:gd name="T20" fmla="*/ 40 w 166"/>
                    <a:gd name="T21" fmla="*/ 48 h 174"/>
                    <a:gd name="T22" fmla="*/ 48 w 166"/>
                    <a:gd name="T23" fmla="*/ 38 h 174"/>
                    <a:gd name="T24" fmla="*/ 56 w 166"/>
                    <a:gd name="T25" fmla="*/ 26 h 174"/>
                    <a:gd name="T26" fmla="*/ 64 w 166"/>
                    <a:gd name="T27" fmla="*/ 16 h 174"/>
                    <a:gd name="T28" fmla="*/ 74 w 166"/>
                    <a:gd name="T29" fmla="*/ 8 h 174"/>
                    <a:gd name="T30" fmla="*/ 86 w 166"/>
                    <a:gd name="T31" fmla="*/ 2 h 174"/>
                    <a:gd name="T32" fmla="*/ 100 w 166"/>
                    <a:gd name="T33" fmla="*/ 0 h 174"/>
                    <a:gd name="T34" fmla="*/ 100 w 166"/>
                    <a:gd name="T35" fmla="*/ 0 h 174"/>
                    <a:gd name="T36" fmla="*/ 114 w 166"/>
                    <a:gd name="T37" fmla="*/ 0 h 174"/>
                    <a:gd name="T38" fmla="*/ 126 w 166"/>
                    <a:gd name="T39" fmla="*/ 4 h 174"/>
                    <a:gd name="T40" fmla="*/ 134 w 166"/>
                    <a:gd name="T41" fmla="*/ 10 h 174"/>
                    <a:gd name="T42" fmla="*/ 142 w 166"/>
                    <a:gd name="T43" fmla="*/ 18 h 174"/>
                    <a:gd name="T44" fmla="*/ 150 w 166"/>
                    <a:gd name="T45" fmla="*/ 26 h 174"/>
                    <a:gd name="T46" fmla="*/ 156 w 166"/>
                    <a:gd name="T47" fmla="*/ 36 h 174"/>
                    <a:gd name="T48" fmla="*/ 166 w 166"/>
                    <a:gd name="T49" fmla="*/ 58 h 174"/>
                    <a:gd name="T50" fmla="*/ 166 w 166"/>
                    <a:gd name="T51"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174">
                      <a:moveTo>
                        <a:pt x="166" y="58"/>
                      </a:moveTo>
                      <a:lnTo>
                        <a:pt x="166" y="58"/>
                      </a:lnTo>
                      <a:lnTo>
                        <a:pt x="132" y="116"/>
                      </a:lnTo>
                      <a:lnTo>
                        <a:pt x="98" y="174"/>
                      </a:lnTo>
                      <a:lnTo>
                        <a:pt x="98" y="174"/>
                      </a:lnTo>
                      <a:lnTo>
                        <a:pt x="0" y="120"/>
                      </a:lnTo>
                      <a:lnTo>
                        <a:pt x="0" y="120"/>
                      </a:lnTo>
                      <a:lnTo>
                        <a:pt x="14" y="96"/>
                      </a:lnTo>
                      <a:lnTo>
                        <a:pt x="28" y="72"/>
                      </a:lnTo>
                      <a:lnTo>
                        <a:pt x="28" y="72"/>
                      </a:lnTo>
                      <a:lnTo>
                        <a:pt x="40" y="48"/>
                      </a:lnTo>
                      <a:lnTo>
                        <a:pt x="48" y="38"/>
                      </a:lnTo>
                      <a:lnTo>
                        <a:pt x="56" y="26"/>
                      </a:lnTo>
                      <a:lnTo>
                        <a:pt x="64" y="16"/>
                      </a:lnTo>
                      <a:lnTo>
                        <a:pt x="74" y="8"/>
                      </a:lnTo>
                      <a:lnTo>
                        <a:pt x="86" y="2"/>
                      </a:lnTo>
                      <a:lnTo>
                        <a:pt x="100" y="0"/>
                      </a:lnTo>
                      <a:lnTo>
                        <a:pt x="100" y="0"/>
                      </a:lnTo>
                      <a:lnTo>
                        <a:pt x="114" y="0"/>
                      </a:lnTo>
                      <a:lnTo>
                        <a:pt x="126" y="4"/>
                      </a:lnTo>
                      <a:lnTo>
                        <a:pt x="134" y="10"/>
                      </a:lnTo>
                      <a:lnTo>
                        <a:pt x="142" y="18"/>
                      </a:lnTo>
                      <a:lnTo>
                        <a:pt x="150" y="26"/>
                      </a:lnTo>
                      <a:lnTo>
                        <a:pt x="156" y="36"/>
                      </a:lnTo>
                      <a:lnTo>
                        <a:pt x="166" y="58"/>
                      </a:lnTo>
                      <a:lnTo>
                        <a:pt x="166" y="5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2"/>
                <p:cNvSpPr/>
                <p:nvPr/>
              </p:nvSpPr>
              <p:spPr bwMode="auto">
                <a:xfrm>
                  <a:off x="4438650" y="192088"/>
                  <a:ext cx="342900" cy="228600"/>
                </a:xfrm>
                <a:custGeom>
                  <a:avLst/>
                  <a:gdLst>
                    <a:gd name="T0" fmla="*/ 0 w 216"/>
                    <a:gd name="T1" fmla="*/ 2 h 144"/>
                    <a:gd name="T2" fmla="*/ 0 w 216"/>
                    <a:gd name="T3" fmla="*/ 2 h 144"/>
                    <a:gd name="T4" fmla="*/ 40 w 216"/>
                    <a:gd name="T5" fmla="*/ 0 h 144"/>
                    <a:gd name="T6" fmla="*/ 90 w 216"/>
                    <a:gd name="T7" fmla="*/ 0 h 144"/>
                    <a:gd name="T8" fmla="*/ 90 w 216"/>
                    <a:gd name="T9" fmla="*/ 0 h 144"/>
                    <a:gd name="T10" fmla="*/ 124 w 216"/>
                    <a:gd name="T11" fmla="*/ 2 h 144"/>
                    <a:gd name="T12" fmla="*/ 140 w 216"/>
                    <a:gd name="T13" fmla="*/ 4 h 144"/>
                    <a:gd name="T14" fmla="*/ 144 w 216"/>
                    <a:gd name="T15" fmla="*/ 6 h 144"/>
                    <a:gd name="T16" fmla="*/ 150 w 216"/>
                    <a:gd name="T17" fmla="*/ 10 h 144"/>
                    <a:gd name="T18" fmla="*/ 150 w 216"/>
                    <a:gd name="T19" fmla="*/ 10 h 144"/>
                    <a:gd name="T20" fmla="*/ 158 w 216"/>
                    <a:gd name="T21" fmla="*/ 24 h 144"/>
                    <a:gd name="T22" fmla="*/ 164 w 216"/>
                    <a:gd name="T23" fmla="*/ 38 h 144"/>
                    <a:gd name="T24" fmla="*/ 172 w 216"/>
                    <a:gd name="T25" fmla="*/ 52 h 144"/>
                    <a:gd name="T26" fmla="*/ 180 w 216"/>
                    <a:gd name="T27" fmla="*/ 66 h 144"/>
                    <a:gd name="T28" fmla="*/ 180 w 216"/>
                    <a:gd name="T29" fmla="*/ 66 h 144"/>
                    <a:gd name="T30" fmla="*/ 190 w 216"/>
                    <a:gd name="T31" fmla="*/ 62 h 144"/>
                    <a:gd name="T32" fmla="*/ 198 w 216"/>
                    <a:gd name="T33" fmla="*/ 56 h 144"/>
                    <a:gd name="T34" fmla="*/ 206 w 216"/>
                    <a:gd name="T35" fmla="*/ 52 h 144"/>
                    <a:gd name="T36" fmla="*/ 216 w 216"/>
                    <a:gd name="T37" fmla="*/ 46 h 144"/>
                    <a:gd name="T38" fmla="*/ 216 w 216"/>
                    <a:gd name="T39" fmla="*/ 46 h 144"/>
                    <a:gd name="T40" fmla="*/ 160 w 216"/>
                    <a:gd name="T41" fmla="*/ 144 h 144"/>
                    <a:gd name="T42" fmla="*/ 160 w 216"/>
                    <a:gd name="T43" fmla="*/ 144 h 144"/>
                    <a:gd name="T44" fmla="*/ 108 w 216"/>
                    <a:gd name="T45" fmla="*/ 144 h 144"/>
                    <a:gd name="T46" fmla="*/ 52 w 216"/>
                    <a:gd name="T47" fmla="*/ 142 h 144"/>
                    <a:gd name="T48" fmla="*/ 52 w 216"/>
                    <a:gd name="T49" fmla="*/ 142 h 144"/>
                    <a:gd name="T50" fmla="*/ 58 w 216"/>
                    <a:gd name="T51" fmla="*/ 138 h 144"/>
                    <a:gd name="T52" fmla="*/ 66 w 216"/>
                    <a:gd name="T53" fmla="*/ 134 h 144"/>
                    <a:gd name="T54" fmla="*/ 74 w 216"/>
                    <a:gd name="T55" fmla="*/ 130 h 144"/>
                    <a:gd name="T56" fmla="*/ 80 w 216"/>
                    <a:gd name="T57" fmla="*/ 124 h 144"/>
                    <a:gd name="T58" fmla="*/ 80 w 216"/>
                    <a:gd name="T59" fmla="*/ 124 h 144"/>
                    <a:gd name="T60" fmla="*/ 54 w 216"/>
                    <a:gd name="T61" fmla="*/ 74 h 144"/>
                    <a:gd name="T62" fmla="*/ 40 w 216"/>
                    <a:gd name="T63" fmla="*/ 48 h 144"/>
                    <a:gd name="T64" fmla="*/ 26 w 216"/>
                    <a:gd name="T65" fmla="*/ 26 h 144"/>
                    <a:gd name="T66" fmla="*/ 26 w 216"/>
                    <a:gd name="T67" fmla="*/ 26 h 144"/>
                    <a:gd name="T68" fmla="*/ 22 w 216"/>
                    <a:gd name="T69" fmla="*/ 18 h 144"/>
                    <a:gd name="T70" fmla="*/ 16 w 216"/>
                    <a:gd name="T71" fmla="*/ 10 h 144"/>
                    <a:gd name="T72" fmla="*/ 8 w 216"/>
                    <a:gd name="T73" fmla="*/ 6 h 144"/>
                    <a:gd name="T74" fmla="*/ 0 w 216"/>
                    <a:gd name="T75" fmla="*/ 2 h 144"/>
                    <a:gd name="T76" fmla="*/ 0 w 216"/>
                    <a:gd name="T77" fmla="*/ 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144">
                      <a:moveTo>
                        <a:pt x="0" y="2"/>
                      </a:moveTo>
                      <a:lnTo>
                        <a:pt x="0" y="2"/>
                      </a:lnTo>
                      <a:lnTo>
                        <a:pt x="40" y="0"/>
                      </a:lnTo>
                      <a:lnTo>
                        <a:pt x="90" y="0"/>
                      </a:lnTo>
                      <a:lnTo>
                        <a:pt x="90" y="0"/>
                      </a:lnTo>
                      <a:lnTo>
                        <a:pt x="124" y="2"/>
                      </a:lnTo>
                      <a:lnTo>
                        <a:pt x="140" y="4"/>
                      </a:lnTo>
                      <a:lnTo>
                        <a:pt x="144" y="6"/>
                      </a:lnTo>
                      <a:lnTo>
                        <a:pt x="150" y="10"/>
                      </a:lnTo>
                      <a:lnTo>
                        <a:pt x="150" y="10"/>
                      </a:lnTo>
                      <a:lnTo>
                        <a:pt x="158" y="24"/>
                      </a:lnTo>
                      <a:lnTo>
                        <a:pt x="164" y="38"/>
                      </a:lnTo>
                      <a:lnTo>
                        <a:pt x="172" y="52"/>
                      </a:lnTo>
                      <a:lnTo>
                        <a:pt x="180" y="66"/>
                      </a:lnTo>
                      <a:lnTo>
                        <a:pt x="180" y="66"/>
                      </a:lnTo>
                      <a:lnTo>
                        <a:pt x="190" y="62"/>
                      </a:lnTo>
                      <a:lnTo>
                        <a:pt x="198" y="56"/>
                      </a:lnTo>
                      <a:lnTo>
                        <a:pt x="206" y="52"/>
                      </a:lnTo>
                      <a:lnTo>
                        <a:pt x="216" y="46"/>
                      </a:lnTo>
                      <a:lnTo>
                        <a:pt x="216" y="46"/>
                      </a:lnTo>
                      <a:lnTo>
                        <a:pt x="160" y="144"/>
                      </a:lnTo>
                      <a:lnTo>
                        <a:pt x="160" y="144"/>
                      </a:lnTo>
                      <a:lnTo>
                        <a:pt x="108" y="144"/>
                      </a:lnTo>
                      <a:lnTo>
                        <a:pt x="52" y="142"/>
                      </a:lnTo>
                      <a:lnTo>
                        <a:pt x="52" y="142"/>
                      </a:lnTo>
                      <a:lnTo>
                        <a:pt x="58" y="138"/>
                      </a:lnTo>
                      <a:lnTo>
                        <a:pt x="66" y="134"/>
                      </a:lnTo>
                      <a:lnTo>
                        <a:pt x="74" y="130"/>
                      </a:lnTo>
                      <a:lnTo>
                        <a:pt x="80" y="124"/>
                      </a:lnTo>
                      <a:lnTo>
                        <a:pt x="80" y="124"/>
                      </a:lnTo>
                      <a:lnTo>
                        <a:pt x="54" y="74"/>
                      </a:lnTo>
                      <a:lnTo>
                        <a:pt x="40" y="48"/>
                      </a:lnTo>
                      <a:lnTo>
                        <a:pt x="26" y="26"/>
                      </a:lnTo>
                      <a:lnTo>
                        <a:pt x="26" y="26"/>
                      </a:lnTo>
                      <a:lnTo>
                        <a:pt x="22" y="18"/>
                      </a:lnTo>
                      <a:lnTo>
                        <a:pt x="16" y="10"/>
                      </a:lnTo>
                      <a:lnTo>
                        <a:pt x="8" y="6"/>
                      </a:lnTo>
                      <a:lnTo>
                        <a:pt x="0" y="2"/>
                      </a:lnTo>
                      <a:lnTo>
                        <a:pt x="0" y="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3"/>
                <p:cNvSpPr/>
                <p:nvPr/>
              </p:nvSpPr>
              <p:spPr bwMode="auto">
                <a:xfrm>
                  <a:off x="4625975" y="411163"/>
                  <a:ext cx="247650" cy="381000"/>
                </a:xfrm>
                <a:custGeom>
                  <a:avLst/>
                  <a:gdLst>
                    <a:gd name="T0" fmla="*/ 88 w 156"/>
                    <a:gd name="T1" fmla="*/ 240 h 240"/>
                    <a:gd name="T2" fmla="*/ 88 w 156"/>
                    <a:gd name="T3" fmla="*/ 240 h 240"/>
                    <a:gd name="T4" fmla="*/ 86 w 156"/>
                    <a:gd name="T5" fmla="*/ 226 h 240"/>
                    <a:gd name="T6" fmla="*/ 82 w 156"/>
                    <a:gd name="T7" fmla="*/ 212 h 240"/>
                    <a:gd name="T8" fmla="*/ 72 w 156"/>
                    <a:gd name="T9" fmla="*/ 186 h 240"/>
                    <a:gd name="T10" fmla="*/ 58 w 156"/>
                    <a:gd name="T11" fmla="*/ 160 h 240"/>
                    <a:gd name="T12" fmla="*/ 44 w 156"/>
                    <a:gd name="T13" fmla="*/ 138 h 240"/>
                    <a:gd name="T14" fmla="*/ 44 w 156"/>
                    <a:gd name="T15" fmla="*/ 138 h 240"/>
                    <a:gd name="T16" fmla="*/ 22 w 156"/>
                    <a:gd name="T17" fmla="*/ 98 h 240"/>
                    <a:gd name="T18" fmla="*/ 0 w 156"/>
                    <a:gd name="T19" fmla="*/ 58 h 240"/>
                    <a:gd name="T20" fmla="*/ 0 w 156"/>
                    <a:gd name="T21" fmla="*/ 58 h 240"/>
                    <a:gd name="T22" fmla="*/ 98 w 156"/>
                    <a:gd name="T23" fmla="*/ 0 h 240"/>
                    <a:gd name="T24" fmla="*/ 98 w 156"/>
                    <a:gd name="T25" fmla="*/ 0 h 240"/>
                    <a:gd name="T26" fmla="*/ 108 w 156"/>
                    <a:gd name="T27" fmla="*/ 18 h 240"/>
                    <a:gd name="T28" fmla="*/ 120 w 156"/>
                    <a:gd name="T29" fmla="*/ 40 h 240"/>
                    <a:gd name="T30" fmla="*/ 142 w 156"/>
                    <a:gd name="T31" fmla="*/ 82 h 240"/>
                    <a:gd name="T32" fmla="*/ 142 w 156"/>
                    <a:gd name="T33" fmla="*/ 82 h 240"/>
                    <a:gd name="T34" fmla="*/ 152 w 156"/>
                    <a:gd name="T35" fmla="*/ 98 h 240"/>
                    <a:gd name="T36" fmla="*/ 154 w 156"/>
                    <a:gd name="T37" fmla="*/ 106 h 240"/>
                    <a:gd name="T38" fmla="*/ 156 w 156"/>
                    <a:gd name="T39" fmla="*/ 116 h 240"/>
                    <a:gd name="T40" fmla="*/ 156 w 156"/>
                    <a:gd name="T41" fmla="*/ 116 h 240"/>
                    <a:gd name="T42" fmla="*/ 154 w 156"/>
                    <a:gd name="T43" fmla="*/ 124 h 240"/>
                    <a:gd name="T44" fmla="*/ 152 w 156"/>
                    <a:gd name="T45" fmla="*/ 132 h 240"/>
                    <a:gd name="T46" fmla="*/ 142 w 156"/>
                    <a:gd name="T47" fmla="*/ 150 h 240"/>
                    <a:gd name="T48" fmla="*/ 124 w 156"/>
                    <a:gd name="T49" fmla="*/ 180 h 240"/>
                    <a:gd name="T50" fmla="*/ 124 w 156"/>
                    <a:gd name="T51" fmla="*/ 180 h 240"/>
                    <a:gd name="T52" fmla="*/ 104 w 156"/>
                    <a:gd name="T53" fmla="*/ 210 h 240"/>
                    <a:gd name="T54" fmla="*/ 88 w 156"/>
                    <a:gd name="T55" fmla="*/ 240 h 240"/>
                    <a:gd name="T56" fmla="*/ 88 w 156"/>
                    <a:gd name="T57"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6" h="240">
                      <a:moveTo>
                        <a:pt x="88" y="240"/>
                      </a:moveTo>
                      <a:lnTo>
                        <a:pt x="88" y="240"/>
                      </a:lnTo>
                      <a:lnTo>
                        <a:pt x="86" y="226"/>
                      </a:lnTo>
                      <a:lnTo>
                        <a:pt x="82" y="212"/>
                      </a:lnTo>
                      <a:lnTo>
                        <a:pt x="72" y="186"/>
                      </a:lnTo>
                      <a:lnTo>
                        <a:pt x="58" y="160"/>
                      </a:lnTo>
                      <a:lnTo>
                        <a:pt x="44" y="138"/>
                      </a:lnTo>
                      <a:lnTo>
                        <a:pt x="44" y="138"/>
                      </a:lnTo>
                      <a:lnTo>
                        <a:pt x="22" y="98"/>
                      </a:lnTo>
                      <a:lnTo>
                        <a:pt x="0" y="58"/>
                      </a:lnTo>
                      <a:lnTo>
                        <a:pt x="0" y="58"/>
                      </a:lnTo>
                      <a:lnTo>
                        <a:pt x="98" y="0"/>
                      </a:lnTo>
                      <a:lnTo>
                        <a:pt x="98" y="0"/>
                      </a:lnTo>
                      <a:lnTo>
                        <a:pt x="108" y="18"/>
                      </a:lnTo>
                      <a:lnTo>
                        <a:pt x="120" y="40"/>
                      </a:lnTo>
                      <a:lnTo>
                        <a:pt x="142" y="82"/>
                      </a:lnTo>
                      <a:lnTo>
                        <a:pt x="142" y="82"/>
                      </a:lnTo>
                      <a:lnTo>
                        <a:pt x="152" y="98"/>
                      </a:lnTo>
                      <a:lnTo>
                        <a:pt x="154" y="106"/>
                      </a:lnTo>
                      <a:lnTo>
                        <a:pt x="156" y="116"/>
                      </a:lnTo>
                      <a:lnTo>
                        <a:pt x="156" y="116"/>
                      </a:lnTo>
                      <a:lnTo>
                        <a:pt x="154" y="124"/>
                      </a:lnTo>
                      <a:lnTo>
                        <a:pt x="152" y="132"/>
                      </a:lnTo>
                      <a:lnTo>
                        <a:pt x="142" y="150"/>
                      </a:lnTo>
                      <a:lnTo>
                        <a:pt x="124" y="180"/>
                      </a:lnTo>
                      <a:lnTo>
                        <a:pt x="124" y="180"/>
                      </a:lnTo>
                      <a:lnTo>
                        <a:pt x="104" y="210"/>
                      </a:lnTo>
                      <a:lnTo>
                        <a:pt x="88" y="240"/>
                      </a:lnTo>
                      <a:lnTo>
                        <a:pt x="88" y="24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4"/>
                <p:cNvSpPr/>
                <p:nvPr/>
              </p:nvSpPr>
              <p:spPr bwMode="auto">
                <a:xfrm>
                  <a:off x="4121150" y="452438"/>
                  <a:ext cx="254000" cy="349250"/>
                </a:xfrm>
                <a:custGeom>
                  <a:avLst/>
                  <a:gdLst>
                    <a:gd name="T0" fmla="*/ 0 w 160"/>
                    <a:gd name="T1" fmla="*/ 0 h 220"/>
                    <a:gd name="T2" fmla="*/ 0 w 160"/>
                    <a:gd name="T3" fmla="*/ 0 h 220"/>
                    <a:gd name="T4" fmla="*/ 110 w 160"/>
                    <a:gd name="T5" fmla="*/ 0 h 220"/>
                    <a:gd name="T6" fmla="*/ 110 w 160"/>
                    <a:gd name="T7" fmla="*/ 0 h 220"/>
                    <a:gd name="T8" fmla="*/ 136 w 160"/>
                    <a:gd name="T9" fmla="*/ 50 h 220"/>
                    <a:gd name="T10" fmla="*/ 160 w 160"/>
                    <a:gd name="T11" fmla="*/ 96 h 220"/>
                    <a:gd name="T12" fmla="*/ 160 w 160"/>
                    <a:gd name="T13" fmla="*/ 96 h 220"/>
                    <a:gd name="T14" fmla="*/ 132 w 160"/>
                    <a:gd name="T15" fmla="*/ 80 h 220"/>
                    <a:gd name="T16" fmla="*/ 132 w 160"/>
                    <a:gd name="T17" fmla="*/ 80 h 220"/>
                    <a:gd name="T18" fmla="*/ 116 w 160"/>
                    <a:gd name="T19" fmla="*/ 106 h 220"/>
                    <a:gd name="T20" fmla="*/ 102 w 160"/>
                    <a:gd name="T21" fmla="*/ 132 h 220"/>
                    <a:gd name="T22" fmla="*/ 86 w 160"/>
                    <a:gd name="T23" fmla="*/ 160 h 220"/>
                    <a:gd name="T24" fmla="*/ 70 w 160"/>
                    <a:gd name="T25" fmla="*/ 186 h 220"/>
                    <a:gd name="T26" fmla="*/ 70 w 160"/>
                    <a:gd name="T27" fmla="*/ 186 h 220"/>
                    <a:gd name="T28" fmla="*/ 66 w 160"/>
                    <a:gd name="T29" fmla="*/ 202 h 220"/>
                    <a:gd name="T30" fmla="*/ 66 w 160"/>
                    <a:gd name="T31" fmla="*/ 212 h 220"/>
                    <a:gd name="T32" fmla="*/ 66 w 160"/>
                    <a:gd name="T33" fmla="*/ 220 h 220"/>
                    <a:gd name="T34" fmla="*/ 66 w 160"/>
                    <a:gd name="T35" fmla="*/ 220 h 220"/>
                    <a:gd name="T36" fmla="*/ 42 w 160"/>
                    <a:gd name="T37" fmla="*/ 178 h 220"/>
                    <a:gd name="T38" fmla="*/ 18 w 160"/>
                    <a:gd name="T39" fmla="*/ 134 h 220"/>
                    <a:gd name="T40" fmla="*/ 18 w 160"/>
                    <a:gd name="T41" fmla="*/ 134 h 220"/>
                    <a:gd name="T42" fmla="*/ 6 w 160"/>
                    <a:gd name="T43" fmla="*/ 114 h 220"/>
                    <a:gd name="T44" fmla="*/ 2 w 160"/>
                    <a:gd name="T45" fmla="*/ 104 h 220"/>
                    <a:gd name="T46" fmla="*/ 0 w 160"/>
                    <a:gd name="T47" fmla="*/ 94 h 220"/>
                    <a:gd name="T48" fmla="*/ 0 w 160"/>
                    <a:gd name="T49" fmla="*/ 94 h 220"/>
                    <a:gd name="T50" fmla="*/ 0 w 160"/>
                    <a:gd name="T51" fmla="*/ 84 h 220"/>
                    <a:gd name="T52" fmla="*/ 2 w 160"/>
                    <a:gd name="T53" fmla="*/ 74 h 220"/>
                    <a:gd name="T54" fmla="*/ 6 w 160"/>
                    <a:gd name="T55" fmla="*/ 66 h 220"/>
                    <a:gd name="T56" fmla="*/ 12 w 160"/>
                    <a:gd name="T57" fmla="*/ 58 h 220"/>
                    <a:gd name="T58" fmla="*/ 24 w 160"/>
                    <a:gd name="T59" fmla="*/ 40 h 220"/>
                    <a:gd name="T60" fmla="*/ 28 w 160"/>
                    <a:gd name="T61" fmla="*/ 32 h 220"/>
                    <a:gd name="T62" fmla="*/ 34 w 160"/>
                    <a:gd name="T63" fmla="*/ 24 h 220"/>
                    <a:gd name="T64" fmla="*/ 34 w 160"/>
                    <a:gd name="T65" fmla="*/ 24 h 220"/>
                    <a:gd name="T66" fmla="*/ 26 w 160"/>
                    <a:gd name="T67" fmla="*/ 16 h 220"/>
                    <a:gd name="T68" fmla="*/ 16 w 160"/>
                    <a:gd name="T69" fmla="*/ 12 h 220"/>
                    <a:gd name="T70" fmla="*/ 8 w 160"/>
                    <a:gd name="T71" fmla="*/ 6 h 220"/>
                    <a:gd name="T72" fmla="*/ 0 w 160"/>
                    <a:gd name="T73" fmla="*/ 0 h 220"/>
                    <a:gd name="T74" fmla="*/ 0 w 160"/>
                    <a:gd name="T75"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220">
                      <a:moveTo>
                        <a:pt x="0" y="0"/>
                      </a:moveTo>
                      <a:lnTo>
                        <a:pt x="0" y="0"/>
                      </a:lnTo>
                      <a:lnTo>
                        <a:pt x="110" y="0"/>
                      </a:lnTo>
                      <a:lnTo>
                        <a:pt x="110" y="0"/>
                      </a:lnTo>
                      <a:lnTo>
                        <a:pt x="136" y="50"/>
                      </a:lnTo>
                      <a:lnTo>
                        <a:pt x="160" y="96"/>
                      </a:lnTo>
                      <a:lnTo>
                        <a:pt x="160" y="96"/>
                      </a:lnTo>
                      <a:lnTo>
                        <a:pt x="132" y="80"/>
                      </a:lnTo>
                      <a:lnTo>
                        <a:pt x="132" y="80"/>
                      </a:lnTo>
                      <a:lnTo>
                        <a:pt x="116" y="106"/>
                      </a:lnTo>
                      <a:lnTo>
                        <a:pt x="102" y="132"/>
                      </a:lnTo>
                      <a:lnTo>
                        <a:pt x="86" y="160"/>
                      </a:lnTo>
                      <a:lnTo>
                        <a:pt x="70" y="186"/>
                      </a:lnTo>
                      <a:lnTo>
                        <a:pt x="70" y="186"/>
                      </a:lnTo>
                      <a:lnTo>
                        <a:pt x="66" y="202"/>
                      </a:lnTo>
                      <a:lnTo>
                        <a:pt x="66" y="212"/>
                      </a:lnTo>
                      <a:lnTo>
                        <a:pt x="66" y="220"/>
                      </a:lnTo>
                      <a:lnTo>
                        <a:pt x="66" y="220"/>
                      </a:lnTo>
                      <a:lnTo>
                        <a:pt x="42" y="178"/>
                      </a:lnTo>
                      <a:lnTo>
                        <a:pt x="18" y="134"/>
                      </a:lnTo>
                      <a:lnTo>
                        <a:pt x="18" y="134"/>
                      </a:lnTo>
                      <a:lnTo>
                        <a:pt x="6" y="114"/>
                      </a:lnTo>
                      <a:lnTo>
                        <a:pt x="2" y="104"/>
                      </a:lnTo>
                      <a:lnTo>
                        <a:pt x="0" y="94"/>
                      </a:lnTo>
                      <a:lnTo>
                        <a:pt x="0" y="94"/>
                      </a:lnTo>
                      <a:lnTo>
                        <a:pt x="0" y="84"/>
                      </a:lnTo>
                      <a:lnTo>
                        <a:pt x="2" y="74"/>
                      </a:lnTo>
                      <a:lnTo>
                        <a:pt x="6" y="66"/>
                      </a:lnTo>
                      <a:lnTo>
                        <a:pt x="12" y="58"/>
                      </a:lnTo>
                      <a:lnTo>
                        <a:pt x="24" y="40"/>
                      </a:lnTo>
                      <a:lnTo>
                        <a:pt x="28" y="32"/>
                      </a:lnTo>
                      <a:lnTo>
                        <a:pt x="34" y="24"/>
                      </a:lnTo>
                      <a:lnTo>
                        <a:pt x="34" y="24"/>
                      </a:lnTo>
                      <a:lnTo>
                        <a:pt x="26" y="16"/>
                      </a:lnTo>
                      <a:lnTo>
                        <a:pt x="16" y="12"/>
                      </a:lnTo>
                      <a:lnTo>
                        <a:pt x="8" y="6"/>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5"/>
                <p:cNvSpPr/>
                <p:nvPr/>
              </p:nvSpPr>
              <p:spPr bwMode="auto">
                <a:xfrm>
                  <a:off x="4514850" y="639763"/>
                  <a:ext cx="244475" cy="307975"/>
                </a:xfrm>
                <a:custGeom>
                  <a:avLst/>
                  <a:gdLst>
                    <a:gd name="T0" fmla="*/ 54 w 154"/>
                    <a:gd name="T1" fmla="*/ 0 h 194"/>
                    <a:gd name="T2" fmla="*/ 54 w 154"/>
                    <a:gd name="T3" fmla="*/ 0 h 194"/>
                    <a:gd name="T4" fmla="*/ 54 w 154"/>
                    <a:gd name="T5" fmla="*/ 8 h 194"/>
                    <a:gd name="T6" fmla="*/ 54 w 154"/>
                    <a:gd name="T7" fmla="*/ 16 h 194"/>
                    <a:gd name="T8" fmla="*/ 54 w 154"/>
                    <a:gd name="T9" fmla="*/ 34 h 194"/>
                    <a:gd name="T10" fmla="*/ 54 w 154"/>
                    <a:gd name="T11" fmla="*/ 34 h 194"/>
                    <a:gd name="T12" fmla="*/ 74 w 154"/>
                    <a:gd name="T13" fmla="*/ 36 h 194"/>
                    <a:gd name="T14" fmla="*/ 94 w 154"/>
                    <a:gd name="T15" fmla="*/ 36 h 194"/>
                    <a:gd name="T16" fmla="*/ 134 w 154"/>
                    <a:gd name="T17" fmla="*/ 36 h 194"/>
                    <a:gd name="T18" fmla="*/ 134 w 154"/>
                    <a:gd name="T19" fmla="*/ 36 h 194"/>
                    <a:gd name="T20" fmla="*/ 146 w 154"/>
                    <a:gd name="T21" fmla="*/ 60 h 194"/>
                    <a:gd name="T22" fmla="*/ 152 w 154"/>
                    <a:gd name="T23" fmla="*/ 74 h 194"/>
                    <a:gd name="T24" fmla="*/ 154 w 154"/>
                    <a:gd name="T25" fmla="*/ 90 h 194"/>
                    <a:gd name="T26" fmla="*/ 154 w 154"/>
                    <a:gd name="T27" fmla="*/ 90 h 194"/>
                    <a:gd name="T28" fmla="*/ 152 w 154"/>
                    <a:gd name="T29" fmla="*/ 106 h 194"/>
                    <a:gd name="T30" fmla="*/ 146 w 154"/>
                    <a:gd name="T31" fmla="*/ 120 h 194"/>
                    <a:gd name="T32" fmla="*/ 136 w 154"/>
                    <a:gd name="T33" fmla="*/ 132 h 194"/>
                    <a:gd name="T34" fmla="*/ 126 w 154"/>
                    <a:gd name="T35" fmla="*/ 140 h 194"/>
                    <a:gd name="T36" fmla="*/ 110 w 154"/>
                    <a:gd name="T37" fmla="*/ 146 h 194"/>
                    <a:gd name="T38" fmla="*/ 94 w 154"/>
                    <a:gd name="T39" fmla="*/ 150 h 194"/>
                    <a:gd name="T40" fmla="*/ 76 w 154"/>
                    <a:gd name="T41" fmla="*/ 152 h 194"/>
                    <a:gd name="T42" fmla="*/ 54 w 154"/>
                    <a:gd name="T43" fmla="*/ 150 h 194"/>
                    <a:gd name="T44" fmla="*/ 54 w 154"/>
                    <a:gd name="T45" fmla="*/ 150 h 194"/>
                    <a:gd name="T46" fmla="*/ 54 w 154"/>
                    <a:gd name="T47" fmla="*/ 172 h 194"/>
                    <a:gd name="T48" fmla="*/ 54 w 154"/>
                    <a:gd name="T49" fmla="*/ 194 h 194"/>
                    <a:gd name="T50" fmla="*/ 54 w 154"/>
                    <a:gd name="T51" fmla="*/ 194 h 194"/>
                    <a:gd name="T52" fmla="*/ 26 w 154"/>
                    <a:gd name="T53" fmla="*/ 146 h 194"/>
                    <a:gd name="T54" fmla="*/ 0 w 154"/>
                    <a:gd name="T55" fmla="*/ 96 h 194"/>
                    <a:gd name="T56" fmla="*/ 0 w 154"/>
                    <a:gd name="T57" fmla="*/ 96 h 194"/>
                    <a:gd name="T58" fmla="*/ 26 w 154"/>
                    <a:gd name="T59" fmla="*/ 48 h 194"/>
                    <a:gd name="T60" fmla="*/ 40 w 154"/>
                    <a:gd name="T61" fmla="*/ 24 h 194"/>
                    <a:gd name="T62" fmla="*/ 54 w 154"/>
                    <a:gd name="T63" fmla="*/ 0 h 194"/>
                    <a:gd name="T64" fmla="*/ 54 w 154"/>
                    <a:gd name="T6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94">
                      <a:moveTo>
                        <a:pt x="54" y="0"/>
                      </a:moveTo>
                      <a:lnTo>
                        <a:pt x="54" y="0"/>
                      </a:lnTo>
                      <a:lnTo>
                        <a:pt x="54" y="8"/>
                      </a:lnTo>
                      <a:lnTo>
                        <a:pt x="54" y="16"/>
                      </a:lnTo>
                      <a:lnTo>
                        <a:pt x="54" y="34"/>
                      </a:lnTo>
                      <a:lnTo>
                        <a:pt x="54" y="34"/>
                      </a:lnTo>
                      <a:lnTo>
                        <a:pt x="74" y="36"/>
                      </a:lnTo>
                      <a:lnTo>
                        <a:pt x="94" y="36"/>
                      </a:lnTo>
                      <a:lnTo>
                        <a:pt x="134" y="36"/>
                      </a:lnTo>
                      <a:lnTo>
                        <a:pt x="134" y="36"/>
                      </a:lnTo>
                      <a:lnTo>
                        <a:pt x="146" y="60"/>
                      </a:lnTo>
                      <a:lnTo>
                        <a:pt x="152" y="74"/>
                      </a:lnTo>
                      <a:lnTo>
                        <a:pt x="154" y="90"/>
                      </a:lnTo>
                      <a:lnTo>
                        <a:pt x="154" y="90"/>
                      </a:lnTo>
                      <a:lnTo>
                        <a:pt x="152" y="106"/>
                      </a:lnTo>
                      <a:lnTo>
                        <a:pt x="146" y="120"/>
                      </a:lnTo>
                      <a:lnTo>
                        <a:pt x="136" y="132"/>
                      </a:lnTo>
                      <a:lnTo>
                        <a:pt x="126" y="140"/>
                      </a:lnTo>
                      <a:lnTo>
                        <a:pt x="110" y="146"/>
                      </a:lnTo>
                      <a:lnTo>
                        <a:pt x="94" y="150"/>
                      </a:lnTo>
                      <a:lnTo>
                        <a:pt x="76" y="152"/>
                      </a:lnTo>
                      <a:lnTo>
                        <a:pt x="54" y="150"/>
                      </a:lnTo>
                      <a:lnTo>
                        <a:pt x="54" y="150"/>
                      </a:lnTo>
                      <a:lnTo>
                        <a:pt x="54" y="172"/>
                      </a:lnTo>
                      <a:lnTo>
                        <a:pt x="54" y="194"/>
                      </a:lnTo>
                      <a:lnTo>
                        <a:pt x="54" y="194"/>
                      </a:lnTo>
                      <a:lnTo>
                        <a:pt x="26" y="146"/>
                      </a:lnTo>
                      <a:lnTo>
                        <a:pt x="0" y="96"/>
                      </a:lnTo>
                      <a:lnTo>
                        <a:pt x="0" y="96"/>
                      </a:lnTo>
                      <a:lnTo>
                        <a:pt x="26" y="48"/>
                      </a:lnTo>
                      <a:lnTo>
                        <a:pt x="40" y="24"/>
                      </a:lnTo>
                      <a:lnTo>
                        <a:pt x="54" y="0"/>
                      </a:lnTo>
                      <a:lnTo>
                        <a:pt x="5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6"/>
                <p:cNvSpPr/>
                <p:nvPr/>
              </p:nvSpPr>
              <p:spPr bwMode="auto">
                <a:xfrm>
                  <a:off x="4229100" y="700088"/>
                  <a:ext cx="244475" cy="180975"/>
                </a:xfrm>
                <a:custGeom>
                  <a:avLst/>
                  <a:gdLst>
                    <a:gd name="T0" fmla="*/ 154 w 154"/>
                    <a:gd name="T1" fmla="*/ 0 h 114"/>
                    <a:gd name="T2" fmla="*/ 154 w 154"/>
                    <a:gd name="T3" fmla="*/ 0 h 114"/>
                    <a:gd name="T4" fmla="*/ 154 w 154"/>
                    <a:gd name="T5" fmla="*/ 112 h 114"/>
                    <a:gd name="T6" fmla="*/ 154 w 154"/>
                    <a:gd name="T7" fmla="*/ 112 h 114"/>
                    <a:gd name="T8" fmla="*/ 112 w 154"/>
                    <a:gd name="T9" fmla="*/ 114 h 114"/>
                    <a:gd name="T10" fmla="*/ 90 w 154"/>
                    <a:gd name="T11" fmla="*/ 114 h 114"/>
                    <a:gd name="T12" fmla="*/ 70 w 154"/>
                    <a:gd name="T13" fmla="*/ 114 h 114"/>
                    <a:gd name="T14" fmla="*/ 50 w 154"/>
                    <a:gd name="T15" fmla="*/ 112 h 114"/>
                    <a:gd name="T16" fmla="*/ 32 w 154"/>
                    <a:gd name="T17" fmla="*/ 106 h 114"/>
                    <a:gd name="T18" fmla="*/ 24 w 154"/>
                    <a:gd name="T19" fmla="*/ 102 h 114"/>
                    <a:gd name="T20" fmla="*/ 18 w 154"/>
                    <a:gd name="T21" fmla="*/ 98 h 114"/>
                    <a:gd name="T22" fmla="*/ 12 w 154"/>
                    <a:gd name="T23" fmla="*/ 92 h 114"/>
                    <a:gd name="T24" fmla="*/ 6 w 154"/>
                    <a:gd name="T25" fmla="*/ 84 h 114"/>
                    <a:gd name="T26" fmla="*/ 6 w 154"/>
                    <a:gd name="T27" fmla="*/ 84 h 114"/>
                    <a:gd name="T28" fmla="*/ 2 w 154"/>
                    <a:gd name="T29" fmla="*/ 74 h 114"/>
                    <a:gd name="T30" fmla="*/ 0 w 154"/>
                    <a:gd name="T31" fmla="*/ 62 h 114"/>
                    <a:gd name="T32" fmla="*/ 2 w 154"/>
                    <a:gd name="T33" fmla="*/ 52 h 114"/>
                    <a:gd name="T34" fmla="*/ 4 w 154"/>
                    <a:gd name="T35" fmla="*/ 40 h 114"/>
                    <a:gd name="T36" fmla="*/ 8 w 154"/>
                    <a:gd name="T37" fmla="*/ 30 h 114"/>
                    <a:gd name="T38" fmla="*/ 12 w 154"/>
                    <a:gd name="T39" fmla="*/ 20 h 114"/>
                    <a:gd name="T40" fmla="*/ 24 w 154"/>
                    <a:gd name="T41" fmla="*/ 0 h 114"/>
                    <a:gd name="T42" fmla="*/ 24 w 154"/>
                    <a:gd name="T43" fmla="*/ 0 h 114"/>
                    <a:gd name="T44" fmla="*/ 154 w 154"/>
                    <a:gd name="T45" fmla="*/ 0 h 114"/>
                    <a:gd name="T46" fmla="*/ 154 w 154"/>
                    <a:gd name="T4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4" h="114">
                      <a:moveTo>
                        <a:pt x="154" y="0"/>
                      </a:moveTo>
                      <a:lnTo>
                        <a:pt x="154" y="0"/>
                      </a:lnTo>
                      <a:lnTo>
                        <a:pt x="154" y="112"/>
                      </a:lnTo>
                      <a:lnTo>
                        <a:pt x="154" y="112"/>
                      </a:lnTo>
                      <a:lnTo>
                        <a:pt x="112" y="114"/>
                      </a:lnTo>
                      <a:lnTo>
                        <a:pt x="90" y="114"/>
                      </a:lnTo>
                      <a:lnTo>
                        <a:pt x="70" y="114"/>
                      </a:lnTo>
                      <a:lnTo>
                        <a:pt x="50" y="112"/>
                      </a:lnTo>
                      <a:lnTo>
                        <a:pt x="32" y="106"/>
                      </a:lnTo>
                      <a:lnTo>
                        <a:pt x="24" y="102"/>
                      </a:lnTo>
                      <a:lnTo>
                        <a:pt x="18" y="98"/>
                      </a:lnTo>
                      <a:lnTo>
                        <a:pt x="12" y="92"/>
                      </a:lnTo>
                      <a:lnTo>
                        <a:pt x="6" y="84"/>
                      </a:lnTo>
                      <a:lnTo>
                        <a:pt x="6" y="84"/>
                      </a:lnTo>
                      <a:lnTo>
                        <a:pt x="2" y="74"/>
                      </a:lnTo>
                      <a:lnTo>
                        <a:pt x="0" y="62"/>
                      </a:lnTo>
                      <a:lnTo>
                        <a:pt x="2" y="52"/>
                      </a:lnTo>
                      <a:lnTo>
                        <a:pt x="4" y="40"/>
                      </a:lnTo>
                      <a:lnTo>
                        <a:pt x="8" y="30"/>
                      </a:lnTo>
                      <a:lnTo>
                        <a:pt x="12" y="20"/>
                      </a:lnTo>
                      <a:lnTo>
                        <a:pt x="24" y="0"/>
                      </a:lnTo>
                      <a:lnTo>
                        <a:pt x="24" y="0"/>
                      </a:lnTo>
                      <a:lnTo>
                        <a:pt x="154" y="0"/>
                      </a:lnTo>
                      <a:lnTo>
                        <a:pt x="15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9" name="椭圆 26"/>
            <p:cNvSpPr/>
            <p:nvPr/>
          </p:nvSpPr>
          <p:spPr>
            <a:xfrm>
              <a:off x="6884466" y="1281607"/>
              <a:ext cx="1403098" cy="1403098"/>
            </a:xfrm>
            <a:prstGeom prst="ellipse">
              <a:avLst/>
            </a:prstGeom>
            <a:gradFill flip="none" rotWithShape="1">
              <a:gsLst>
                <a:gs pos="0">
                  <a:schemeClr val="bg1"/>
                </a:gs>
                <a:gs pos="55000">
                  <a:schemeClr val="bg1">
                    <a:lumMod val="85000"/>
                  </a:schemeClr>
                </a:gs>
                <a:gs pos="100000">
                  <a:schemeClr val="bg1"/>
                </a:gs>
              </a:gsLst>
              <a:lin ang="2700000" scaled="1"/>
              <a:tileRect/>
            </a:gradFill>
            <a:ln w="9525" cap="flat" cmpd="sng" algn="ctr">
              <a:solidFill>
                <a:sysClr val="window" lastClr="FFFFFF"/>
              </a:solidFill>
              <a:prstDash val="solid"/>
            </a:ln>
            <a:effectLst>
              <a:outerShdw blurRad="50800" dist="635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0" name="TextBox 21"/>
            <p:cNvSpPr txBox="1"/>
            <p:nvPr/>
          </p:nvSpPr>
          <p:spPr>
            <a:xfrm>
              <a:off x="7290643" y="1983156"/>
              <a:ext cx="590739" cy="400110"/>
            </a:xfrm>
            <a:prstGeom prst="rect">
              <a:avLst/>
            </a:prstGeom>
            <a:noFill/>
          </p:spPr>
          <p:txBody>
            <a:bodyPr wrap="none" rtlCol="0">
              <a:spAutoFit/>
            </a:bodyPr>
            <a:lstStyle/>
            <a:p>
              <a:r>
                <a:rPr lang="en-US" sz="2000" dirty="0">
                  <a:solidFill>
                    <a:schemeClr val="tx1">
                      <a:lumMod val="75000"/>
                      <a:lumOff val="25000"/>
                    </a:schemeClr>
                  </a:solidFill>
                </a:rPr>
                <a:t>text</a:t>
              </a:r>
              <a:endParaRPr lang="en-GB" sz="2000" dirty="0">
                <a:solidFill>
                  <a:schemeClr val="tx1">
                    <a:lumMod val="75000"/>
                    <a:lumOff val="25000"/>
                  </a:schemeClr>
                </a:solidFill>
              </a:endParaRPr>
            </a:p>
          </p:txBody>
        </p:sp>
        <p:grpSp>
          <p:nvGrpSpPr>
            <p:cNvPr id="61" name="Group 25"/>
            <p:cNvGrpSpPr/>
            <p:nvPr/>
          </p:nvGrpSpPr>
          <p:grpSpPr>
            <a:xfrm>
              <a:off x="7401179" y="1550219"/>
              <a:ext cx="369670" cy="346329"/>
              <a:chOff x="5368132" y="3540125"/>
              <a:chExt cx="465138" cy="435769"/>
            </a:xfrm>
          </p:grpSpPr>
          <p:sp>
            <p:nvSpPr>
              <p:cNvPr id="6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rgbClr val="42424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6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rgbClr val="42424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64" name="Group 36"/>
            <p:cNvGrpSpPr/>
            <p:nvPr/>
          </p:nvGrpSpPr>
          <p:grpSpPr>
            <a:xfrm>
              <a:off x="5842971" y="3243906"/>
              <a:ext cx="1986477" cy="1986477"/>
              <a:chOff x="4504115" y="2715244"/>
              <a:chExt cx="2499486" cy="2499486"/>
            </a:xfrm>
          </p:grpSpPr>
          <p:sp>
            <p:nvSpPr>
              <p:cNvPr id="65" name="椭圆 27"/>
              <p:cNvSpPr/>
              <p:nvPr/>
            </p:nvSpPr>
            <p:spPr>
              <a:xfrm>
                <a:off x="4504115" y="2715244"/>
                <a:ext cx="2499486" cy="2499486"/>
              </a:xfrm>
              <a:prstGeom prst="ellipse">
                <a:avLst/>
              </a:prstGeom>
              <a:gradFill flip="none" rotWithShape="1">
                <a:gsLst>
                  <a:gs pos="0">
                    <a:schemeClr val="bg1"/>
                  </a:gs>
                  <a:gs pos="55000">
                    <a:schemeClr val="bg1">
                      <a:lumMod val="85000"/>
                    </a:schemeClr>
                  </a:gs>
                  <a:gs pos="100000">
                    <a:schemeClr val="bg1"/>
                  </a:gs>
                </a:gsLst>
                <a:lin ang="2700000" scaled="1"/>
                <a:tileRect/>
              </a:gradFill>
              <a:ln w="9525" cap="flat" cmpd="sng" algn="ctr">
                <a:solidFill>
                  <a:sysClr val="window" lastClr="FFFFFF"/>
                </a:solidFill>
                <a:prstDash val="solid"/>
              </a:ln>
              <a:effectLst>
                <a:outerShdw blurRad="152400" dist="889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67" name="AutoShape 112"/>
              <p:cNvSpPr/>
              <p:nvPr/>
            </p:nvSpPr>
            <p:spPr bwMode="auto">
              <a:xfrm>
                <a:off x="5505555" y="3237890"/>
                <a:ext cx="618042" cy="68100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42424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68" name="Group 37"/>
            <p:cNvGrpSpPr/>
            <p:nvPr/>
          </p:nvGrpSpPr>
          <p:grpSpPr>
            <a:xfrm>
              <a:off x="8279709" y="5218228"/>
              <a:ext cx="1109255" cy="1109255"/>
              <a:chOff x="7570142" y="5199436"/>
              <a:chExt cx="1395721" cy="1395721"/>
            </a:xfrm>
          </p:grpSpPr>
          <p:sp>
            <p:nvSpPr>
              <p:cNvPr id="69" name="椭圆 28"/>
              <p:cNvSpPr/>
              <p:nvPr/>
            </p:nvSpPr>
            <p:spPr>
              <a:xfrm>
                <a:off x="7570142" y="5199436"/>
                <a:ext cx="1395721" cy="1395721"/>
              </a:xfrm>
              <a:prstGeom prst="ellipse">
                <a:avLst/>
              </a:prstGeom>
              <a:gradFill flip="none" rotWithShape="1">
                <a:gsLst>
                  <a:gs pos="0">
                    <a:schemeClr val="bg1"/>
                  </a:gs>
                  <a:gs pos="55000">
                    <a:schemeClr val="bg1">
                      <a:lumMod val="85000"/>
                    </a:schemeClr>
                  </a:gs>
                  <a:gs pos="100000">
                    <a:schemeClr val="bg1"/>
                  </a:gs>
                </a:gsLst>
                <a:lin ang="2700000" scaled="1"/>
                <a:tileRect/>
              </a:gradFill>
              <a:ln w="9525" cap="flat" cmpd="sng" algn="ctr">
                <a:solidFill>
                  <a:sysClr val="window" lastClr="FFFFFF"/>
                </a:solidFill>
                <a:prstDash val="solid"/>
              </a:ln>
              <a:effectLst>
                <a:outerShdw blurRad="50800" dist="635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0" name="TextBox 23"/>
              <p:cNvSpPr txBox="1"/>
              <p:nvPr/>
            </p:nvSpPr>
            <p:spPr>
              <a:xfrm>
                <a:off x="7922878" y="5947330"/>
                <a:ext cx="689646" cy="464712"/>
              </a:xfrm>
              <a:prstGeom prst="rect">
                <a:avLst/>
              </a:prstGeom>
              <a:noFill/>
            </p:spPr>
            <p:txBody>
              <a:bodyPr wrap="none" rtlCol="0">
                <a:spAutoFit/>
              </a:bodyPr>
              <a:lstStyle/>
              <a:p>
                <a:r>
                  <a:rPr lang="en-US" dirty="0">
                    <a:solidFill>
                      <a:schemeClr val="tx1">
                        <a:lumMod val="75000"/>
                        <a:lumOff val="25000"/>
                      </a:schemeClr>
                    </a:solidFill>
                  </a:rPr>
                  <a:t>text</a:t>
                </a:r>
                <a:endParaRPr lang="en-GB" dirty="0">
                  <a:solidFill>
                    <a:schemeClr val="tx1">
                      <a:lumMod val="75000"/>
                      <a:lumOff val="25000"/>
                    </a:schemeClr>
                  </a:solidFill>
                </a:endParaRPr>
              </a:p>
            </p:txBody>
          </p:sp>
          <p:sp>
            <p:nvSpPr>
              <p:cNvPr id="71" name="AutoShape 4"/>
              <p:cNvSpPr/>
              <p:nvPr/>
            </p:nvSpPr>
            <p:spPr bwMode="auto">
              <a:xfrm>
                <a:off x="8043369" y="5488293"/>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42424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72" name="Group 38"/>
            <p:cNvGrpSpPr/>
            <p:nvPr/>
          </p:nvGrpSpPr>
          <p:grpSpPr>
            <a:xfrm>
              <a:off x="10215150" y="5107999"/>
              <a:ext cx="812903" cy="812903"/>
              <a:chOff x="10005412" y="5060740"/>
              <a:chExt cx="1022836" cy="1022836"/>
            </a:xfrm>
          </p:grpSpPr>
          <p:sp>
            <p:nvSpPr>
              <p:cNvPr id="73" name="椭圆 29"/>
              <p:cNvSpPr/>
              <p:nvPr/>
            </p:nvSpPr>
            <p:spPr>
              <a:xfrm>
                <a:off x="10005412" y="5060740"/>
                <a:ext cx="1022836" cy="1022836"/>
              </a:xfrm>
              <a:prstGeom prst="ellipse">
                <a:avLst/>
              </a:prstGeom>
              <a:gradFill flip="none" rotWithShape="1">
                <a:gsLst>
                  <a:gs pos="0">
                    <a:schemeClr val="bg1"/>
                  </a:gs>
                  <a:gs pos="55000">
                    <a:schemeClr val="bg1">
                      <a:lumMod val="85000"/>
                    </a:schemeClr>
                  </a:gs>
                  <a:gs pos="100000">
                    <a:schemeClr val="bg1"/>
                  </a:gs>
                </a:gsLst>
                <a:lin ang="2700000" scaled="1"/>
                <a:tileRect/>
              </a:gradFill>
              <a:ln w="9525" cap="flat" cmpd="sng" algn="ctr">
                <a:solidFill>
                  <a:sysClr val="window" lastClr="FFFFFF"/>
                </a:solidFill>
                <a:prstDash val="solid"/>
              </a:ln>
              <a:effectLst>
                <a:outerShdw blurRad="50800" dist="635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en-US" kern="0">
                  <a:solidFill>
                    <a:sysClr val="window" lastClr="FFFFFF"/>
                  </a:solidFill>
                  <a:latin typeface="Calibri" panose="020F0502020204030204"/>
                </a:endParaRPr>
              </a:p>
            </p:txBody>
          </p:sp>
          <p:sp>
            <p:nvSpPr>
              <p:cNvPr id="74" name="TextBox 24"/>
              <p:cNvSpPr txBox="1"/>
              <p:nvPr/>
            </p:nvSpPr>
            <p:spPr>
              <a:xfrm>
                <a:off x="10183244" y="5572159"/>
                <a:ext cx="689646" cy="464712"/>
              </a:xfrm>
              <a:prstGeom prst="rect">
                <a:avLst/>
              </a:prstGeom>
              <a:noFill/>
            </p:spPr>
            <p:txBody>
              <a:bodyPr wrap="none" rtlCol="0">
                <a:spAutoFit/>
              </a:bodyPr>
              <a:lstStyle/>
              <a:p>
                <a:r>
                  <a:rPr lang="en-US" dirty="0">
                    <a:solidFill>
                      <a:schemeClr val="tx1">
                        <a:lumMod val="75000"/>
                        <a:lumOff val="25000"/>
                      </a:schemeClr>
                    </a:solidFill>
                  </a:rPr>
                  <a:t>text</a:t>
                </a:r>
                <a:endParaRPr lang="en-GB" dirty="0">
                  <a:solidFill>
                    <a:schemeClr val="tx1">
                      <a:lumMod val="75000"/>
                      <a:lumOff val="25000"/>
                    </a:schemeClr>
                  </a:solidFill>
                </a:endParaRPr>
              </a:p>
            </p:txBody>
          </p:sp>
          <p:sp>
            <p:nvSpPr>
              <p:cNvPr id="75" name="AutoShape 29"/>
              <p:cNvSpPr/>
              <p:nvPr/>
            </p:nvSpPr>
            <p:spPr bwMode="auto">
              <a:xfrm>
                <a:off x="10324952" y="5256234"/>
                <a:ext cx="383755" cy="34767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424242"/>
              </a:solid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78" name="TextBox 21"/>
            <p:cNvSpPr txBox="1"/>
            <p:nvPr/>
          </p:nvSpPr>
          <p:spPr>
            <a:xfrm>
              <a:off x="6588417" y="4367009"/>
              <a:ext cx="590739" cy="400110"/>
            </a:xfrm>
            <a:prstGeom prst="rect">
              <a:avLst/>
            </a:prstGeom>
            <a:noFill/>
          </p:spPr>
          <p:txBody>
            <a:bodyPr wrap="none" rtlCol="0">
              <a:spAutoFit/>
            </a:bodyPr>
            <a:lstStyle/>
            <a:p>
              <a:r>
                <a:rPr lang="en-US" sz="2000" dirty="0">
                  <a:solidFill>
                    <a:schemeClr val="tx1">
                      <a:lumMod val="75000"/>
                      <a:lumOff val="25000"/>
                    </a:schemeClr>
                  </a:solidFill>
                </a:rPr>
                <a:t>text</a:t>
              </a:r>
              <a:endParaRPr lang="en-GB" sz="2000" dirty="0">
                <a:solidFill>
                  <a:schemeClr val="tx1">
                    <a:lumMod val="75000"/>
                    <a:lumOff val="25000"/>
                  </a:schemeClr>
                </a:solidFill>
              </a:endParaRPr>
            </a:p>
          </p:txBody>
        </p:sp>
      </p:grpSp>
      <p:sp>
        <p:nvSpPr>
          <p:cNvPr id="79" name="文本框 78"/>
          <p:cNvSpPr txBox="1"/>
          <p:nvPr/>
        </p:nvSpPr>
        <p:spPr>
          <a:xfrm>
            <a:off x="1407936" y="2433289"/>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80" name="文本框 79"/>
          <p:cNvSpPr txBox="1"/>
          <p:nvPr/>
        </p:nvSpPr>
        <p:spPr>
          <a:xfrm>
            <a:off x="1435125" y="212459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1" name="TextBox 38"/>
          <p:cNvSpPr txBox="1"/>
          <p:nvPr/>
        </p:nvSpPr>
        <p:spPr>
          <a:xfrm>
            <a:off x="1494726" y="3604446"/>
            <a:ext cx="3231585" cy="553998"/>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a:t>
            </a:r>
            <a:r>
              <a:rPr lang="en-US" sz="1200" dirty="0" smtClean="0">
                <a:solidFill>
                  <a:schemeClr val="tx1">
                    <a:lumMod val="75000"/>
                    <a:lumOff val="25000"/>
                  </a:schemeClr>
                </a:solidFill>
                <a:latin typeface="Arial" panose="020B0604020202020204" pitchFamily="34" charset="0"/>
                <a:cs typeface="Arial" panose="020B0604020202020204" pitchFamily="34" charset="0"/>
              </a:rPr>
              <a:t>,</a:t>
            </a:r>
            <a:r>
              <a:rPr lang="zh-CN" altLang="en-US" sz="1200" dirty="0" smtClean="0">
                <a:solidFill>
                  <a:schemeClr val="tx1">
                    <a:lumMod val="75000"/>
                    <a:lumOff val="25000"/>
                  </a:schemeClr>
                </a:solidFill>
                <a:latin typeface="Arial" panose="020B0604020202020204" pitchFamily="34" charset="0"/>
                <a:cs typeface="Arial" panose="020B0604020202020204" pitchFamily="34" charset="0"/>
              </a:rPr>
              <a:t>亮亮图文旗舰店</a:t>
            </a:r>
            <a:r>
              <a:rPr lang="en-US" sz="1200" dirty="0" smtClean="0">
                <a:solidFill>
                  <a:schemeClr val="tx1">
                    <a:lumMod val="75000"/>
                    <a:lumOff val="25000"/>
                  </a:schemeClr>
                </a:solidFill>
                <a:latin typeface="Arial" panose="020B0604020202020204" pitchFamily="34" charset="0"/>
                <a:cs typeface="Arial" panose="020B0604020202020204" pitchFamily="34" charset="0"/>
              </a:rPr>
              <a:t>https://liangliangtuwen.tmall.com</a:t>
            </a:r>
          </a:p>
          <a:p>
            <a:pPr algn="just"/>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2" name="文本框 81"/>
          <p:cNvSpPr txBox="1"/>
          <p:nvPr/>
        </p:nvSpPr>
        <p:spPr>
          <a:xfrm>
            <a:off x="1407936" y="4558733"/>
            <a:ext cx="3366383" cy="1015663"/>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矩形 1"/>
          <p:cNvSpPr/>
          <p:nvPr/>
        </p:nvSpPr>
        <p:spPr>
          <a:xfrm>
            <a:off x="0" y="0"/>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0" y="6763699"/>
            <a:ext cx="12192000" cy="101600"/>
          </a:xfrm>
          <a:prstGeom prst="rect">
            <a:avLst/>
          </a:prstGeom>
          <a:solidFill>
            <a:srgbClr val="3BB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157143" y="292272"/>
            <a:ext cx="2818400" cy="562783"/>
          </a:xfrm>
          <a:prstGeom prst="rect">
            <a:avLst/>
          </a:prstGeom>
        </p:spPr>
        <p:txBody>
          <a:bodyPr wrap="none">
            <a:spAutoFit/>
          </a:bodyPr>
          <a:lstStyle/>
          <a:p>
            <a:pPr>
              <a:lnSpc>
                <a:spcPct val="20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p:txBody>
      </p:sp>
      <p:sp>
        <p:nvSpPr>
          <p:cNvPr id="32" name="文本框 31"/>
          <p:cNvSpPr txBox="1"/>
          <p:nvPr/>
        </p:nvSpPr>
        <p:spPr>
          <a:xfrm>
            <a:off x="-107415" y="908257"/>
            <a:ext cx="5022106" cy="369332"/>
          </a:xfrm>
          <a:prstGeom prst="snip1Rect">
            <a:avLst>
              <a:gd name="adj" fmla="val 0"/>
            </a:avLst>
          </a:prstGeom>
          <a:noFill/>
          <a:ln w="28575">
            <a:noFill/>
          </a:ln>
        </p:spPr>
        <p:txBody>
          <a:bodyPr wrap="square" rtlCol="0">
            <a:spAutoFit/>
          </a:bodyPr>
          <a:lstStyle/>
          <a:p>
            <a:pPr algn="ctr"/>
            <a:r>
              <a:rPr lang="en-US" altLang="zh-CN"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960075" y="1092923"/>
            <a:ext cx="8304183" cy="5344600"/>
            <a:chOff x="1960075" y="1025412"/>
            <a:chExt cx="8304183" cy="5344600"/>
          </a:xfrm>
        </p:grpSpPr>
        <p:sp>
          <p:nvSpPr>
            <p:cNvPr id="58" name="空心弧 44"/>
            <p:cNvSpPr/>
            <p:nvPr/>
          </p:nvSpPr>
          <p:spPr>
            <a:xfrm rot="11968239">
              <a:off x="1960075" y="1025412"/>
              <a:ext cx="4929121" cy="4929121"/>
            </a:xfrm>
            <a:prstGeom prst="blockArc">
              <a:avLst>
                <a:gd name="adj1" fmla="val 5692214"/>
                <a:gd name="adj2" fmla="val 21588400"/>
                <a:gd name="adj3" fmla="val 751"/>
              </a:avLst>
            </a:prstGeom>
            <a:solidFill>
              <a:srgbClr val="3BB7A8"/>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66" name="空心弧 45"/>
            <p:cNvSpPr/>
            <p:nvPr/>
          </p:nvSpPr>
          <p:spPr>
            <a:xfrm rot="483470">
              <a:off x="2729500" y="1783277"/>
              <a:ext cx="3513111" cy="3513111"/>
            </a:xfrm>
            <a:prstGeom prst="blockArc">
              <a:avLst>
                <a:gd name="adj1" fmla="val 5692214"/>
                <a:gd name="adj2" fmla="val 42522"/>
                <a:gd name="adj3" fmla="val 1111"/>
              </a:avLst>
            </a:prstGeom>
            <a:solidFill>
              <a:schemeClr val="accent5"/>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grpSp>
          <p:nvGrpSpPr>
            <p:cNvPr id="77" name="Group 9"/>
            <p:cNvGrpSpPr/>
            <p:nvPr/>
          </p:nvGrpSpPr>
          <p:grpSpPr>
            <a:xfrm>
              <a:off x="2937882" y="1991659"/>
              <a:ext cx="3096344" cy="3096344"/>
              <a:chOff x="2937882" y="1991659"/>
              <a:chExt cx="3096344" cy="3096344"/>
            </a:xfrm>
          </p:grpSpPr>
          <p:sp>
            <p:nvSpPr>
              <p:cNvPr id="83" name="椭圆 46"/>
              <p:cNvSpPr/>
              <p:nvPr/>
            </p:nvSpPr>
            <p:spPr>
              <a:xfrm>
                <a:off x="2937882" y="1991659"/>
                <a:ext cx="3096344" cy="3096344"/>
              </a:xfrm>
              <a:prstGeom prst="ellipse">
                <a:avLst/>
              </a:prstGeom>
              <a:solidFill>
                <a:srgbClr val="3BB7A8"/>
              </a:solidFill>
              <a:ln w="25400" cap="flat" cmpd="sng" algn="ctr">
                <a:noFill/>
                <a:prstDash val="solid"/>
              </a:ln>
              <a:effectLst>
                <a:innerShdw blurRad="101600">
                  <a:prstClr val="black"/>
                </a:innerShdw>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84" name="椭圆 47"/>
              <p:cNvSpPr/>
              <p:nvPr/>
            </p:nvSpPr>
            <p:spPr>
              <a:xfrm>
                <a:off x="3077235" y="2116946"/>
                <a:ext cx="2808312" cy="2808312"/>
              </a:xfrm>
              <a:prstGeom prst="ellipse">
                <a:avLst/>
              </a:prstGeom>
              <a:solidFill>
                <a:schemeClr val="bg1">
                  <a:lumMod val="85000"/>
                </a:schemeClr>
              </a:solidFill>
              <a:ln w="25400" cap="flat" cmpd="sng" algn="ctr">
                <a:noFill/>
                <a:prstDash val="solid"/>
              </a:ln>
              <a:effectLst>
                <a:outerShdw blurRad="177800" dist="38100" dir="5400000" algn="t" rotWithShape="0">
                  <a:prstClr val="black">
                    <a:alpha val="76000"/>
                  </a:prstClr>
                </a:outerShdw>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85" name="椭圆 48"/>
              <p:cNvSpPr/>
              <p:nvPr/>
            </p:nvSpPr>
            <p:spPr>
              <a:xfrm>
                <a:off x="3342326" y="2398025"/>
                <a:ext cx="2287482" cy="2287482"/>
              </a:xfrm>
              <a:prstGeom prst="ellipse">
                <a:avLst/>
              </a:prstGeom>
              <a:gradFill flip="none" rotWithShape="1">
                <a:gsLst>
                  <a:gs pos="39000">
                    <a:sysClr val="window" lastClr="FFFFFF"/>
                  </a:gs>
                  <a:gs pos="100000">
                    <a:sysClr val="windowText" lastClr="000000">
                      <a:lumMod val="75000"/>
                      <a:lumOff val="25000"/>
                    </a:sysClr>
                  </a:gs>
                </a:gsLst>
                <a:lin ang="16200000" scaled="1"/>
                <a:tileRect/>
              </a:gra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86" name="椭圆 49"/>
              <p:cNvSpPr/>
              <p:nvPr/>
            </p:nvSpPr>
            <p:spPr>
              <a:xfrm>
                <a:off x="3410623" y="2446889"/>
                <a:ext cx="2160240" cy="2160240"/>
              </a:xfrm>
              <a:prstGeom prst="ellipse">
                <a:avLst/>
              </a:prstGeom>
              <a:solidFill>
                <a:sysClr val="window" lastClr="FFFFFF">
                  <a:lumMod val="85000"/>
                </a:sysClr>
              </a:solidFill>
              <a:ln w="25400" cap="flat" cmpd="sng" algn="ctr">
                <a:noFill/>
                <a:prstDash val="solid"/>
              </a:ln>
              <a:effectLst>
                <a:outerShdw blurRad="50800" dist="38100" dir="5400000" algn="t" rotWithShape="0">
                  <a:prstClr val="black">
                    <a:alpha val="67000"/>
                  </a:prstClr>
                </a:outerShdw>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87" name="TextBox 36"/>
              <p:cNvSpPr txBox="1"/>
              <p:nvPr/>
            </p:nvSpPr>
            <p:spPr>
              <a:xfrm>
                <a:off x="3140607" y="3796411"/>
                <a:ext cx="2712666" cy="400110"/>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anose="020B0503020202020204" pitchFamily="34" charset="0"/>
                    <a:ea typeface="微软雅黑" panose="020B0503020204020204" pitchFamily="34" charset="-122"/>
                    <a:cs typeface="Calibri" panose="020F0502020204030204" pitchFamily="34" charset="0"/>
                  </a:defRPr>
                </a:lvl1pPr>
              </a:lstStyle>
              <a:p>
                <a:pPr algn="ctr">
                  <a:lnSpc>
                    <a:spcPct val="100000"/>
                  </a:lnSpc>
                  <a:defRPr/>
                </a:pPr>
                <a:r>
                  <a:rPr lang="en-US" altLang="zh-CN" sz="2000" kern="0" dirty="0">
                    <a:solidFill>
                      <a:sysClr val="windowText" lastClr="000000">
                        <a:lumMod val="85000"/>
                        <a:lumOff val="15000"/>
                      </a:sysClr>
                    </a:solidFill>
                    <a:latin typeface="+mn-lt"/>
                  </a:rPr>
                  <a:t>Add title</a:t>
                </a:r>
                <a:endParaRPr lang="zh-CN" altLang="en-US" sz="2000" kern="0" dirty="0">
                  <a:solidFill>
                    <a:sysClr val="windowText" lastClr="000000">
                      <a:lumMod val="85000"/>
                      <a:lumOff val="15000"/>
                    </a:sysClr>
                  </a:solidFill>
                  <a:latin typeface="+mn-lt"/>
                </a:endParaRPr>
              </a:p>
            </p:txBody>
          </p:sp>
          <p:grpSp>
            <p:nvGrpSpPr>
              <p:cNvPr id="88" name="组合 39"/>
              <p:cNvGrpSpPr/>
              <p:nvPr/>
            </p:nvGrpSpPr>
            <p:grpSpPr>
              <a:xfrm>
                <a:off x="3987676" y="2812434"/>
                <a:ext cx="987429" cy="901448"/>
                <a:chOff x="4121150" y="192088"/>
                <a:chExt cx="752475" cy="755650"/>
              </a:xfrm>
              <a:solidFill>
                <a:schemeClr val="tx1">
                  <a:lumMod val="75000"/>
                  <a:lumOff val="25000"/>
                </a:schemeClr>
              </a:solidFill>
            </p:grpSpPr>
            <p:sp>
              <p:nvSpPr>
                <p:cNvPr id="89" name="Freeform 50"/>
                <p:cNvSpPr>
                  <a:spLocks noEditPoints="1"/>
                </p:cNvSpPr>
                <p:nvPr/>
              </p:nvSpPr>
              <p:spPr bwMode="auto">
                <a:xfrm>
                  <a:off x="4121150" y="192088"/>
                  <a:ext cx="752475" cy="755650"/>
                </a:xfrm>
                <a:custGeom>
                  <a:avLst/>
                  <a:gdLst>
                    <a:gd name="T0" fmla="*/ 160 w 474"/>
                    <a:gd name="T1" fmla="*/ 2 h 476"/>
                    <a:gd name="T2" fmla="*/ 130 w 474"/>
                    <a:gd name="T3" fmla="*/ 26 h 476"/>
                    <a:gd name="T4" fmla="*/ 102 w 474"/>
                    <a:gd name="T5" fmla="*/ 72 h 476"/>
                    <a:gd name="T6" fmla="*/ 74 w 474"/>
                    <a:gd name="T7" fmla="*/ 120 h 476"/>
                    <a:gd name="T8" fmla="*/ 172 w 474"/>
                    <a:gd name="T9" fmla="*/ 174 h 476"/>
                    <a:gd name="T10" fmla="*/ 240 w 474"/>
                    <a:gd name="T11" fmla="*/ 58 h 476"/>
                    <a:gd name="T12" fmla="*/ 216 w 474"/>
                    <a:gd name="T13" fmla="*/ 18 h 476"/>
                    <a:gd name="T14" fmla="*/ 188 w 474"/>
                    <a:gd name="T15" fmla="*/ 0 h 476"/>
                    <a:gd name="T16" fmla="*/ 226 w 474"/>
                    <a:gd name="T17" fmla="*/ 26 h 476"/>
                    <a:gd name="T18" fmla="*/ 254 w 474"/>
                    <a:gd name="T19" fmla="*/ 74 h 476"/>
                    <a:gd name="T20" fmla="*/ 274 w 474"/>
                    <a:gd name="T21" fmla="*/ 130 h 476"/>
                    <a:gd name="T22" fmla="*/ 252 w 474"/>
                    <a:gd name="T23" fmla="*/ 142 h 476"/>
                    <a:gd name="T24" fmla="*/ 360 w 474"/>
                    <a:gd name="T25" fmla="*/ 144 h 476"/>
                    <a:gd name="T26" fmla="*/ 416 w 474"/>
                    <a:gd name="T27" fmla="*/ 46 h 476"/>
                    <a:gd name="T28" fmla="*/ 390 w 474"/>
                    <a:gd name="T29" fmla="*/ 62 h 476"/>
                    <a:gd name="T30" fmla="*/ 372 w 474"/>
                    <a:gd name="T31" fmla="*/ 52 h 476"/>
                    <a:gd name="T32" fmla="*/ 350 w 474"/>
                    <a:gd name="T33" fmla="*/ 10 h 476"/>
                    <a:gd name="T34" fmla="*/ 340 w 474"/>
                    <a:gd name="T35" fmla="*/ 4 h 476"/>
                    <a:gd name="T36" fmla="*/ 290 w 474"/>
                    <a:gd name="T37" fmla="*/ 0 h 476"/>
                    <a:gd name="T38" fmla="*/ 200 w 474"/>
                    <a:gd name="T39" fmla="*/ 2 h 476"/>
                    <a:gd name="T40" fmla="*/ 222 w 474"/>
                    <a:gd name="T41" fmla="*/ 18 h 476"/>
                    <a:gd name="T42" fmla="*/ 442 w 474"/>
                    <a:gd name="T43" fmla="*/ 318 h 476"/>
                    <a:gd name="T44" fmla="*/ 470 w 474"/>
                    <a:gd name="T45" fmla="*/ 270 h 476"/>
                    <a:gd name="T46" fmla="*/ 474 w 474"/>
                    <a:gd name="T47" fmla="*/ 254 h 476"/>
                    <a:gd name="T48" fmla="*/ 460 w 474"/>
                    <a:gd name="T49" fmla="*/ 220 h 476"/>
                    <a:gd name="T50" fmla="*/ 426 w 474"/>
                    <a:gd name="T51" fmla="*/ 156 h 476"/>
                    <a:gd name="T52" fmla="*/ 318 w 474"/>
                    <a:gd name="T53" fmla="*/ 196 h 476"/>
                    <a:gd name="T54" fmla="*/ 362 w 474"/>
                    <a:gd name="T55" fmla="*/ 276 h 476"/>
                    <a:gd name="T56" fmla="*/ 390 w 474"/>
                    <a:gd name="T57" fmla="*/ 324 h 476"/>
                    <a:gd name="T58" fmla="*/ 406 w 474"/>
                    <a:gd name="T59" fmla="*/ 378 h 476"/>
                    <a:gd name="T60" fmla="*/ 442 w 474"/>
                    <a:gd name="T61" fmla="*/ 318 h 476"/>
                    <a:gd name="T62" fmla="*/ 34 w 474"/>
                    <a:gd name="T63" fmla="*/ 188 h 476"/>
                    <a:gd name="T64" fmla="*/ 12 w 474"/>
                    <a:gd name="T65" fmla="*/ 222 h 476"/>
                    <a:gd name="T66" fmla="*/ 0 w 474"/>
                    <a:gd name="T67" fmla="*/ 248 h 476"/>
                    <a:gd name="T68" fmla="*/ 2 w 474"/>
                    <a:gd name="T69" fmla="*/ 268 h 476"/>
                    <a:gd name="T70" fmla="*/ 18 w 474"/>
                    <a:gd name="T71" fmla="*/ 298 h 476"/>
                    <a:gd name="T72" fmla="*/ 66 w 474"/>
                    <a:gd name="T73" fmla="*/ 384 h 476"/>
                    <a:gd name="T74" fmla="*/ 70 w 474"/>
                    <a:gd name="T75" fmla="*/ 350 h 476"/>
                    <a:gd name="T76" fmla="*/ 102 w 474"/>
                    <a:gd name="T77" fmla="*/ 296 h 476"/>
                    <a:gd name="T78" fmla="*/ 132 w 474"/>
                    <a:gd name="T79" fmla="*/ 244 h 476"/>
                    <a:gd name="T80" fmla="*/ 136 w 474"/>
                    <a:gd name="T81" fmla="*/ 214 h 476"/>
                    <a:gd name="T82" fmla="*/ 0 w 474"/>
                    <a:gd name="T83" fmla="*/ 164 h 476"/>
                    <a:gd name="T84" fmla="*/ 16 w 474"/>
                    <a:gd name="T85" fmla="*/ 176 h 476"/>
                    <a:gd name="T86" fmla="*/ 34 w 474"/>
                    <a:gd name="T87" fmla="*/ 188 h 476"/>
                    <a:gd name="T88" fmla="*/ 274 w 474"/>
                    <a:gd name="T89" fmla="*/ 428 h 476"/>
                    <a:gd name="T90" fmla="*/ 302 w 474"/>
                    <a:gd name="T91" fmla="*/ 454 h 476"/>
                    <a:gd name="T92" fmla="*/ 324 w 474"/>
                    <a:gd name="T93" fmla="*/ 434 h 476"/>
                    <a:gd name="T94" fmla="*/ 374 w 474"/>
                    <a:gd name="T95" fmla="*/ 422 h 476"/>
                    <a:gd name="T96" fmla="*/ 400 w 474"/>
                    <a:gd name="T97" fmla="*/ 388 h 476"/>
                    <a:gd name="T98" fmla="*/ 400 w 474"/>
                    <a:gd name="T99" fmla="*/ 356 h 476"/>
                    <a:gd name="T100" fmla="*/ 382 w 474"/>
                    <a:gd name="T101" fmla="*/ 318 h 476"/>
                    <a:gd name="T102" fmla="*/ 302 w 474"/>
                    <a:gd name="T103" fmla="*/ 316 h 476"/>
                    <a:gd name="T104" fmla="*/ 302 w 474"/>
                    <a:gd name="T105" fmla="*/ 290 h 476"/>
                    <a:gd name="T106" fmla="*/ 288 w 474"/>
                    <a:gd name="T107" fmla="*/ 306 h 476"/>
                    <a:gd name="T108" fmla="*/ 248 w 474"/>
                    <a:gd name="T109" fmla="*/ 378 h 476"/>
                    <a:gd name="T110" fmla="*/ 80 w 474"/>
                    <a:gd name="T111" fmla="*/ 340 h 476"/>
                    <a:gd name="T112" fmla="*/ 70 w 474"/>
                    <a:gd name="T113" fmla="*/ 372 h 476"/>
                    <a:gd name="T114" fmla="*/ 74 w 474"/>
                    <a:gd name="T115" fmla="*/ 404 h 476"/>
                    <a:gd name="T116" fmla="*/ 86 w 474"/>
                    <a:gd name="T117" fmla="*/ 418 h 476"/>
                    <a:gd name="T118" fmla="*/ 118 w 474"/>
                    <a:gd name="T119" fmla="*/ 432 h 476"/>
                    <a:gd name="T120" fmla="*/ 180 w 474"/>
                    <a:gd name="T121" fmla="*/ 434 h 476"/>
                    <a:gd name="T122" fmla="*/ 222 w 474"/>
                    <a:gd name="T123" fmla="*/ 320 h 476"/>
                    <a:gd name="T124" fmla="*/ 92 w 474"/>
                    <a:gd name="T125" fmla="*/ 32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4" h="476">
                      <a:moveTo>
                        <a:pt x="174" y="0"/>
                      </a:moveTo>
                      <a:lnTo>
                        <a:pt x="174" y="0"/>
                      </a:lnTo>
                      <a:lnTo>
                        <a:pt x="160" y="2"/>
                      </a:lnTo>
                      <a:lnTo>
                        <a:pt x="148" y="8"/>
                      </a:lnTo>
                      <a:lnTo>
                        <a:pt x="138" y="16"/>
                      </a:lnTo>
                      <a:lnTo>
                        <a:pt x="130" y="26"/>
                      </a:lnTo>
                      <a:lnTo>
                        <a:pt x="122" y="38"/>
                      </a:lnTo>
                      <a:lnTo>
                        <a:pt x="114" y="48"/>
                      </a:lnTo>
                      <a:lnTo>
                        <a:pt x="102" y="72"/>
                      </a:lnTo>
                      <a:lnTo>
                        <a:pt x="102" y="72"/>
                      </a:lnTo>
                      <a:lnTo>
                        <a:pt x="88" y="96"/>
                      </a:lnTo>
                      <a:lnTo>
                        <a:pt x="74" y="120"/>
                      </a:lnTo>
                      <a:lnTo>
                        <a:pt x="74" y="120"/>
                      </a:lnTo>
                      <a:lnTo>
                        <a:pt x="172" y="174"/>
                      </a:lnTo>
                      <a:lnTo>
                        <a:pt x="172" y="174"/>
                      </a:lnTo>
                      <a:lnTo>
                        <a:pt x="206" y="116"/>
                      </a:lnTo>
                      <a:lnTo>
                        <a:pt x="240" y="58"/>
                      </a:lnTo>
                      <a:lnTo>
                        <a:pt x="240" y="58"/>
                      </a:lnTo>
                      <a:lnTo>
                        <a:pt x="230" y="36"/>
                      </a:lnTo>
                      <a:lnTo>
                        <a:pt x="224" y="26"/>
                      </a:lnTo>
                      <a:lnTo>
                        <a:pt x="216" y="18"/>
                      </a:lnTo>
                      <a:lnTo>
                        <a:pt x="208" y="10"/>
                      </a:lnTo>
                      <a:lnTo>
                        <a:pt x="200" y="4"/>
                      </a:lnTo>
                      <a:lnTo>
                        <a:pt x="188" y="0"/>
                      </a:lnTo>
                      <a:lnTo>
                        <a:pt x="174" y="0"/>
                      </a:lnTo>
                      <a:lnTo>
                        <a:pt x="174" y="0"/>
                      </a:lnTo>
                      <a:close/>
                      <a:moveTo>
                        <a:pt x="226" y="26"/>
                      </a:moveTo>
                      <a:lnTo>
                        <a:pt x="226" y="26"/>
                      </a:lnTo>
                      <a:lnTo>
                        <a:pt x="240" y="48"/>
                      </a:lnTo>
                      <a:lnTo>
                        <a:pt x="254" y="74"/>
                      </a:lnTo>
                      <a:lnTo>
                        <a:pt x="280" y="124"/>
                      </a:lnTo>
                      <a:lnTo>
                        <a:pt x="280" y="124"/>
                      </a:lnTo>
                      <a:lnTo>
                        <a:pt x="274" y="130"/>
                      </a:lnTo>
                      <a:lnTo>
                        <a:pt x="266" y="134"/>
                      </a:lnTo>
                      <a:lnTo>
                        <a:pt x="258" y="138"/>
                      </a:lnTo>
                      <a:lnTo>
                        <a:pt x="252" y="142"/>
                      </a:lnTo>
                      <a:lnTo>
                        <a:pt x="252" y="142"/>
                      </a:lnTo>
                      <a:lnTo>
                        <a:pt x="308" y="144"/>
                      </a:lnTo>
                      <a:lnTo>
                        <a:pt x="360" y="144"/>
                      </a:lnTo>
                      <a:lnTo>
                        <a:pt x="360" y="144"/>
                      </a:lnTo>
                      <a:lnTo>
                        <a:pt x="416" y="46"/>
                      </a:lnTo>
                      <a:lnTo>
                        <a:pt x="416" y="46"/>
                      </a:lnTo>
                      <a:lnTo>
                        <a:pt x="406" y="52"/>
                      </a:lnTo>
                      <a:lnTo>
                        <a:pt x="398" y="56"/>
                      </a:lnTo>
                      <a:lnTo>
                        <a:pt x="390" y="62"/>
                      </a:lnTo>
                      <a:lnTo>
                        <a:pt x="380" y="66"/>
                      </a:lnTo>
                      <a:lnTo>
                        <a:pt x="380" y="66"/>
                      </a:lnTo>
                      <a:lnTo>
                        <a:pt x="372" y="52"/>
                      </a:lnTo>
                      <a:lnTo>
                        <a:pt x="364" y="38"/>
                      </a:lnTo>
                      <a:lnTo>
                        <a:pt x="358" y="24"/>
                      </a:lnTo>
                      <a:lnTo>
                        <a:pt x="350" y="10"/>
                      </a:lnTo>
                      <a:lnTo>
                        <a:pt x="350" y="10"/>
                      </a:lnTo>
                      <a:lnTo>
                        <a:pt x="344" y="6"/>
                      </a:lnTo>
                      <a:lnTo>
                        <a:pt x="340" y="4"/>
                      </a:lnTo>
                      <a:lnTo>
                        <a:pt x="324" y="2"/>
                      </a:lnTo>
                      <a:lnTo>
                        <a:pt x="290" y="0"/>
                      </a:lnTo>
                      <a:lnTo>
                        <a:pt x="290" y="0"/>
                      </a:lnTo>
                      <a:lnTo>
                        <a:pt x="240" y="0"/>
                      </a:lnTo>
                      <a:lnTo>
                        <a:pt x="200" y="2"/>
                      </a:lnTo>
                      <a:lnTo>
                        <a:pt x="200" y="2"/>
                      </a:lnTo>
                      <a:lnTo>
                        <a:pt x="208" y="6"/>
                      </a:lnTo>
                      <a:lnTo>
                        <a:pt x="216" y="10"/>
                      </a:lnTo>
                      <a:lnTo>
                        <a:pt x="222" y="18"/>
                      </a:lnTo>
                      <a:lnTo>
                        <a:pt x="226" y="26"/>
                      </a:lnTo>
                      <a:lnTo>
                        <a:pt x="226" y="26"/>
                      </a:lnTo>
                      <a:close/>
                      <a:moveTo>
                        <a:pt x="442" y="318"/>
                      </a:moveTo>
                      <a:lnTo>
                        <a:pt x="442" y="318"/>
                      </a:lnTo>
                      <a:lnTo>
                        <a:pt x="460" y="288"/>
                      </a:lnTo>
                      <a:lnTo>
                        <a:pt x="470" y="270"/>
                      </a:lnTo>
                      <a:lnTo>
                        <a:pt x="472" y="262"/>
                      </a:lnTo>
                      <a:lnTo>
                        <a:pt x="474" y="254"/>
                      </a:lnTo>
                      <a:lnTo>
                        <a:pt x="474" y="254"/>
                      </a:lnTo>
                      <a:lnTo>
                        <a:pt x="472" y="244"/>
                      </a:lnTo>
                      <a:lnTo>
                        <a:pt x="470" y="236"/>
                      </a:lnTo>
                      <a:lnTo>
                        <a:pt x="460" y="220"/>
                      </a:lnTo>
                      <a:lnTo>
                        <a:pt x="460" y="220"/>
                      </a:lnTo>
                      <a:lnTo>
                        <a:pt x="438" y="178"/>
                      </a:lnTo>
                      <a:lnTo>
                        <a:pt x="426" y="156"/>
                      </a:lnTo>
                      <a:lnTo>
                        <a:pt x="416" y="138"/>
                      </a:lnTo>
                      <a:lnTo>
                        <a:pt x="416" y="138"/>
                      </a:lnTo>
                      <a:lnTo>
                        <a:pt x="318" y="196"/>
                      </a:lnTo>
                      <a:lnTo>
                        <a:pt x="318" y="196"/>
                      </a:lnTo>
                      <a:lnTo>
                        <a:pt x="340" y="236"/>
                      </a:lnTo>
                      <a:lnTo>
                        <a:pt x="362" y="276"/>
                      </a:lnTo>
                      <a:lnTo>
                        <a:pt x="362" y="276"/>
                      </a:lnTo>
                      <a:lnTo>
                        <a:pt x="376" y="298"/>
                      </a:lnTo>
                      <a:lnTo>
                        <a:pt x="390" y="324"/>
                      </a:lnTo>
                      <a:lnTo>
                        <a:pt x="400" y="350"/>
                      </a:lnTo>
                      <a:lnTo>
                        <a:pt x="404" y="364"/>
                      </a:lnTo>
                      <a:lnTo>
                        <a:pt x="406" y="378"/>
                      </a:lnTo>
                      <a:lnTo>
                        <a:pt x="406" y="378"/>
                      </a:lnTo>
                      <a:lnTo>
                        <a:pt x="422" y="348"/>
                      </a:lnTo>
                      <a:lnTo>
                        <a:pt x="442" y="318"/>
                      </a:lnTo>
                      <a:lnTo>
                        <a:pt x="442" y="318"/>
                      </a:lnTo>
                      <a:close/>
                      <a:moveTo>
                        <a:pt x="34" y="188"/>
                      </a:moveTo>
                      <a:lnTo>
                        <a:pt x="34" y="188"/>
                      </a:lnTo>
                      <a:lnTo>
                        <a:pt x="28" y="196"/>
                      </a:lnTo>
                      <a:lnTo>
                        <a:pt x="24" y="204"/>
                      </a:lnTo>
                      <a:lnTo>
                        <a:pt x="12" y="222"/>
                      </a:lnTo>
                      <a:lnTo>
                        <a:pt x="6" y="230"/>
                      </a:lnTo>
                      <a:lnTo>
                        <a:pt x="2" y="238"/>
                      </a:lnTo>
                      <a:lnTo>
                        <a:pt x="0" y="248"/>
                      </a:lnTo>
                      <a:lnTo>
                        <a:pt x="0" y="258"/>
                      </a:lnTo>
                      <a:lnTo>
                        <a:pt x="0" y="258"/>
                      </a:lnTo>
                      <a:lnTo>
                        <a:pt x="2" y="268"/>
                      </a:lnTo>
                      <a:lnTo>
                        <a:pt x="6" y="278"/>
                      </a:lnTo>
                      <a:lnTo>
                        <a:pt x="18" y="298"/>
                      </a:lnTo>
                      <a:lnTo>
                        <a:pt x="18" y="298"/>
                      </a:lnTo>
                      <a:lnTo>
                        <a:pt x="42" y="342"/>
                      </a:lnTo>
                      <a:lnTo>
                        <a:pt x="66" y="384"/>
                      </a:lnTo>
                      <a:lnTo>
                        <a:pt x="66" y="384"/>
                      </a:lnTo>
                      <a:lnTo>
                        <a:pt x="66" y="376"/>
                      </a:lnTo>
                      <a:lnTo>
                        <a:pt x="66" y="366"/>
                      </a:lnTo>
                      <a:lnTo>
                        <a:pt x="70" y="350"/>
                      </a:lnTo>
                      <a:lnTo>
                        <a:pt x="70" y="350"/>
                      </a:lnTo>
                      <a:lnTo>
                        <a:pt x="86" y="324"/>
                      </a:lnTo>
                      <a:lnTo>
                        <a:pt x="102" y="296"/>
                      </a:lnTo>
                      <a:lnTo>
                        <a:pt x="116" y="270"/>
                      </a:lnTo>
                      <a:lnTo>
                        <a:pt x="132" y="244"/>
                      </a:lnTo>
                      <a:lnTo>
                        <a:pt x="132" y="244"/>
                      </a:lnTo>
                      <a:lnTo>
                        <a:pt x="160" y="260"/>
                      </a:lnTo>
                      <a:lnTo>
                        <a:pt x="160" y="260"/>
                      </a:lnTo>
                      <a:lnTo>
                        <a:pt x="136" y="214"/>
                      </a:lnTo>
                      <a:lnTo>
                        <a:pt x="110" y="164"/>
                      </a:lnTo>
                      <a:lnTo>
                        <a:pt x="110" y="164"/>
                      </a:lnTo>
                      <a:lnTo>
                        <a:pt x="0" y="164"/>
                      </a:lnTo>
                      <a:lnTo>
                        <a:pt x="0" y="164"/>
                      </a:lnTo>
                      <a:lnTo>
                        <a:pt x="8" y="170"/>
                      </a:lnTo>
                      <a:lnTo>
                        <a:pt x="16" y="176"/>
                      </a:lnTo>
                      <a:lnTo>
                        <a:pt x="26" y="180"/>
                      </a:lnTo>
                      <a:lnTo>
                        <a:pt x="34" y="188"/>
                      </a:lnTo>
                      <a:lnTo>
                        <a:pt x="34" y="188"/>
                      </a:lnTo>
                      <a:close/>
                      <a:moveTo>
                        <a:pt x="248" y="378"/>
                      </a:moveTo>
                      <a:lnTo>
                        <a:pt x="248" y="378"/>
                      </a:lnTo>
                      <a:lnTo>
                        <a:pt x="274" y="428"/>
                      </a:lnTo>
                      <a:lnTo>
                        <a:pt x="302" y="476"/>
                      </a:lnTo>
                      <a:lnTo>
                        <a:pt x="302" y="476"/>
                      </a:lnTo>
                      <a:lnTo>
                        <a:pt x="302" y="454"/>
                      </a:lnTo>
                      <a:lnTo>
                        <a:pt x="302" y="432"/>
                      </a:lnTo>
                      <a:lnTo>
                        <a:pt x="302" y="432"/>
                      </a:lnTo>
                      <a:lnTo>
                        <a:pt x="324" y="434"/>
                      </a:lnTo>
                      <a:lnTo>
                        <a:pt x="342" y="432"/>
                      </a:lnTo>
                      <a:lnTo>
                        <a:pt x="358" y="428"/>
                      </a:lnTo>
                      <a:lnTo>
                        <a:pt x="374" y="422"/>
                      </a:lnTo>
                      <a:lnTo>
                        <a:pt x="384" y="414"/>
                      </a:lnTo>
                      <a:lnTo>
                        <a:pt x="394" y="402"/>
                      </a:lnTo>
                      <a:lnTo>
                        <a:pt x="400" y="388"/>
                      </a:lnTo>
                      <a:lnTo>
                        <a:pt x="402" y="372"/>
                      </a:lnTo>
                      <a:lnTo>
                        <a:pt x="402" y="372"/>
                      </a:lnTo>
                      <a:lnTo>
                        <a:pt x="400" y="356"/>
                      </a:lnTo>
                      <a:lnTo>
                        <a:pt x="394" y="342"/>
                      </a:lnTo>
                      <a:lnTo>
                        <a:pt x="382" y="318"/>
                      </a:lnTo>
                      <a:lnTo>
                        <a:pt x="382" y="318"/>
                      </a:lnTo>
                      <a:lnTo>
                        <a:pt x="342" y="318"/>
                      </a:lnTo>
                      <a:lnTo>
                        <a:pt x="322" y="318"/>
                      </a:lnTo>
                      <a:lnTo>
                        <a:pt x="302" y="316"/>
                      </a:lnTo>
                      <a:lnTo>
                        <a:pt x="302" y="316"/>
                      </a:lnTo>
                      <a:lnTo>
                        <a:pt x="302" y="298"/>
                      </a:lnTo>
                      <a:lnTo>
                        <a:pt x="302" y="290"/>
                      </a:lnTo>
                      <a:lnTo>
                        <a:pt x="302" y="282"/>
                      </a:lnTo>
                      <a:lnTo>
                        <a:pt x="302" y="282"/>
                      </a:lnTo>
                      <a:lnTo>
                        <a:pt x="288" y="306"/>
                      </a:lnTo>
                      <a:lnTo>
                        <a:pt x="274" y="330"/>
                      </a:lnTo>
                      <a:lnTo>
                        <a:pt x="248" y="378"/>
                      </a:lnTo>
                      <a:lnTo>
                        <a:pt x="248" y="378"/>
                      </a:lnTo>
                      <a:close/>
                      <a:moveTo>
                        <a:pt x="92" y="320"/>
                      </a:moveTo>
                      <a:lnTo>
                        <a:pt x="92" y="320"/>
                      </a:lnTo>
                      <a:lnTo>
                        <a:pt x="80" y="340"/>
                      </a:lnTo>
                      <a:lnTo>
                        <a:pt x="76" y="350"/>
                      </a:lnTo>
                      <a:lnTo>
                        <a:pt x="72" y="360"/>
                      </a:lnTo>
                      <a:lnTo>
                        <a:pt x="70" y="372"/>
                      </a:lnTo>
                      <a:lnTo>
                        <a:pt x="68" y="382"/>
                      </a:lnTo>
                      <a:lnTo>
                        <a:pt x="70" y="394"/>
                      </a:lnTo>
                      <a:lnTo>
                        <a:pt x="74" y="404"/>
                      </a:lnTo>
                      <a:lnTo>
                        <a:pt x="74" y="404"/>
                      </a:lnTo>
                      <a:lnTo>
                        <a:pt x="80" y="412"/>
                      </a:lnTo>
                      <a:lnTo>
                        <a:pt x="86" y="418"/>
                      </a:lnTo>
                      <a:lnTo>
                        <a:pt x="92" y="422"/>
                      </a:lnTo>
                      <a:lnTo>
                        <a:pt x="100" y="426"/>
                      </a:lnTo>
                      <a:lnTo>
                        <a:pt x="118" y="432"/>
                      </a:lnTo>
                      <a:lnTo>
                        <a:pt x="138" y="434"/>
                      </a:lnTo>
                      <a:lnTo>
                        <a:pt x="158" y="434"/>
                      </a:lnTo>
                      <a:lnTo>
                        <a:pt x="180" y="434"/>
                      </a:lnTo>
                      <a:lnTo>
                        <a:pt x="222" y="432"/>
                      </a:lnTo>
                      <a:lnTo>
                        <a:pt x="222" y="432"/>
                      </a:lnTo>
                      <a:lnTo>
                        <a:pt x="222" y="320"/>
                      </a:lnTo>
                      <a:lnTo>
                        <a:pt x="222" y="320"/>
                      </a:lnTo>
                      <a:lnTo>
                        <a:pt x="92" y="320"/>
                      </a:lnTo>
                      <a:lnTo>
                        <a:pt x="92" y="32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51"/>
                <p:cNvSpPr/>
                <p:nvPr/>
              </p:nvSpPr>
              <p:spPr bwMode="auto">
                <a:xfrm>
                  <a:off x="4238625" y="192088"/>
                  <a:ext cx="263525" cy="276225"/>
                </a:xfrm>
                <a:custGeom>
                  <a:avLst/>
                  <a:gdLst>
                    <a:gd name="T0" fmla="*/ 166 w 166"/>
                    <a:gd name="T1" fmla="*/ 58 h 174"/>
                    <a:gd name="T2" fmla="*/ 166 w 166"/>
                    <a:gd name="T3" fmla="*/ 58 h 174"/>
                    <a:gd name="T4" fmla="*/ 132 w 166"/>
                    <a:gd name="T5" fmla="*/ 116 h 174"/>
                    <a:gd name="T6" fmla="*/ 98 w 166"/>
                    <a:gd name="T7" fmla="*/ 174 h 174"/>
                    <a:gd name="T8" fmla="*/ 98 w 166"/>
                    <a:gd name="T9" fmla="*/ 174 h 174"/>
                    <a:gd name="T10" fmla="*/ 0 w 166"/>
                    <a:gd name="T11" fmla="*/ 120 h 174"/>
                    <a:gd name="T12" fmla="*/ 0 w 166"/>
                    <a:gd name="T13" fmla="*/ 120 h 174"/>
                    <a:gd name="T14" fmla="*/ 14 w 166"/>
                    <a:gd name="T15" fmla="*/ 96 h 174"/>
                    <a:gd name="T16" fmla="*/ 28 w 166"/>
                    <a:gd name="T17" fmla="*/ 72 h 174"/>
                    <a:gd name="T18" fmla="*/ 28 w 166"/>
                    <a:gd name="T19" fmla="*/ 72 h 174"/>
                    <a:gd name="T20" fmla="*/ 40 w 166"/>
                    <a:gd name="T21" fmla="*/ 48 h 174"/>
                    <a:gd name="T22" fmla="*/ 48 w 166"/>
                    <a:gd name="T23" fmla="*/ 38 h 174"/>
                    <a:gd name="T24" fmla="*/ 56 w 166"/>
                    <a:gd name="T25" fmla="*/ 26 h 174"/>
                    <a:gd name="T26" fmla="*/ 64 w 166"/>
                    <a:gd name="T27" fmla="*/ 16 h 174"/>
                    <a:gd name="T28" fmla="*/ 74 w 166"/>
                    <a:gd name="T29" fmla="*/ 8 h 174"/>
                    <a:gd name="T30" fmla="*/ 86 w 166"/>
                    <a:gd name="T31" fmla="*/ 2 h 174"/>
                    <a:gd name="T32" fmla="*/ 100 w 166"/>
                    <a:gd name="T33" fmla="*/ 0 h 174"/>
                    <a:gd name="T34" fmla="*/ 100 w 166"/>
                    <a:gd name="T35" fmla="*/ 0 h 174"/>
                    <a:gd name="T36" fmla="*/ 114 w 166"/>
                    <a:gd name="T37" fmla="*/ 0 h 174"/>
                    <a:gd name="T38" fmla="*/ 126 w 166"/>
                    <a:gd name="T39" fmla="*/ 4 h 174"/>
                    <a:gd name="T40" fmla="*/ 134 w 166"/>
                    <a:gd name="T41" fmla="*/ 10 h 174"/>
                    <a:gd name="T42" fmla="*/ 142 w 166"/>
                    <a:gd name="T43" fmla="*/ 18 h 174"/>
                    <a:gd name="T44" fmla="*/ 150 w 166"/>
                    <a:gd name="T45" fmla="*/ 26 h 174"/>
                    <a:gd name="T46" fmla="*/ 156 w 166"/>
                    <a:gd name="T47" fmla="*/ 36 h 174"/>
                    <a:gd name="T48" fmla="*/ 166 w 166"/>
                    <a:gd name="T49" fmla="*/ 58 h 174"/>
                    <a:gd name="T50" fmla="*/ 166 w 166"/>
                    <a:gd name="T51"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174">
                      <a:moveTo>
                        <a:pt x="166" y="58"/>
                      </a:moveTo>
                      <a:lnTo>
                        <a:pt x="166" y="58"/>
                      </a:lnTo>
                      <a:lnTo>
                        <a:pt x="132" y="116"/>
                      </a:lnTo>
                      <a:lnTo>
                        <a:pt x="98" y="174"/>
                      </a:lnTo>
                      <a:lnTo>
                        <a:pt x="98" y="174"/>
                      </a:lnTo>
                      <a:lnTo>
                        <a:pt x="0" y="120"/>
                      </a:lnTo>
                      <a:lnTo>
                        <a:pt x="0" y="120"/>
                      </a:lnTo>
                      <a:lnTo>
                        <a:pt x="14" y="96"/>
                      </a:lnTo>
                      <a:lnTo>
                        <a:pt x="28" y="72"/>
                      </a:lnTo>
                      <a:lnTo>
                        <a:pt x="28" y="72"/>
                      </a:lnTo>
                      <a:lnTo>
                        <a:pt x="40" y="48"/>
                      </a:lnTo>
                      <a:lnTo>
                        <a:pt x="48" y="38"/>
                      </a:lnTo>
                      <a:lnTo>
                        <a:pt x="56" y="26"/>
                      </a:lnTo>
                      <a:lnTo>
                        <a:pt x="64" y="16"/>
                      </a:lnTo>
                      <a:lnTo>
                        <a:pt x="74" y="8"/>
                      </a:lnTo>
                      <a:lnTo>
                        <a:pt x="86" y="2"/>
                      </a:lnTo>
                      <a:lnTo>
                        <a:pt x="100" y="0"/>
                      </a:lnTo>
                      <a:lnTo>
                        <a:pt x="100" y="0"/>
                      </a:lnTo>
                      <a:lnTo>
                        <a:pt x="114" y="0"/>
                      </a:lnTo>
                      <a:lnTo>
                        <a:pt x="126" y="4"/>
                      </a:lnTo>
                      <a:lnTo>
                        <a:pt x="134" y="10"/>
                      </a:lnTo>
                      <a:lnTo>
                        <a:pt x="142" y="18"/>
                      </a:lnTo>
                      <a:lnTo>
                        <a:pt x="150" y="26"/>
                      </a:lnTo>
                      <a:lnTo>
                        <a:pt x="156" y="36"/>
                      </a:lnTo>
                      <a:lnTo>
                        <a:pt x="166" y="58"/>
                      </a:lnTo>
                      <a:lnTo>
                        <a:pt x="166" y="5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2"/>
                <p:cNvSpPr/>
                <p:nvPr/>
              </p:nvSpPr>
              <p:spPr bwMode="auto">
                <a:xfrm>
                  <a:off x="4438650" y="192088"/>
                  <a:ext cx="342900" cy="228600"/>
                </a:xfrm>
                <a:custGeom>
                  <a:avLst/>
                  <a:gdLst>
                    <a:gd name="T0" fmla="*/ 0 w 216"/>
                    <a:gd name="T1" fmla="*/ 2 h 144"/>
                    <a:gd name="T2" fmla="*/ 0 w 216"/>
                    <a:gd name="T3" fmla="*/ 2 h 144"/>
                    <a:gd name="T4" fmla="*/ 40 w 216"/>
                    <a:gd name="T5" fmla="*/ 0 h 144"/>
                    <a:gd name="T6" fmla="*/ 90 w 216"/>
                    <a:gd name="T7" fmla="*/ 0 h 144"/>
                    <a:gd name="T8" fmla="*/ 90 w 216"/>
                    <a:gd name="T9" fmla="*/ 0 h 144"/>
                    <a:gd name="T10" fmla="*/ 124 w 216"/>
                    <a:gd name="T11" fmla="*/ 2 h 144"/>
                    <a:gd name="T12" fmla="*/ 140 w 216"/>
                    <a:gd name="T13" fmla="*/ 4 h 144"/>
                    <a:gd name="T14" fmla="*/ 144 w 216"/>
                    <a:gd name="T15" fmla="*/ 6 h 144"/>
                    <a:gd name="T16" fmla="*/ 150 w 216"/>
                    <a:gd name="T17" fmla="*/ 10 h 144"/>
                    <a:gd name="T18" fmla="*/ 150 w 216"/>
                    <a:gd name="T19" fmla="*/ 10 h 144"/>
                    <a:gd name="T20" fmla="*/ 158 w 216"/>
                    <a:gd name="T21" fmla="*/ 24 h 144"/>
                    <a:gd name="T22" fmla="*/ 164 w 216"/>
                    <a:gd name="T23" fmla="*/ 38 h 144"/>
                    <a:gd name="T24" fmla="*/ 172 w 216"/>
                    <a:gd name="T25" fmla="*/ 52 h 144"/>
                    <a:gd name="T26" fmla="*/ 180 w 216"/>
                    <a:gd name="T27" fmla="*/ 66 h 144"/>
                    <a:gd name="T28" fmla="*/ 180 w 216"/>
                    <a:gd name="T29" fmla="*/ 66 h 144"/>
                    <a:gd name="T30" fmla="*/ 190 w 216"/>
                    <a:gd name="T31" fmla="*/ 62 h 144"/>
                    <a:gd name="T32" fmla="*/ 198 w 216"/>
                    <a:gd name="T33" fmla="*/ 56 h 144"/>
                    <a:gd name="T34" fmla="*/ 206 w 216"/>
                    <a:gd name="T35" fmla="*/ 52 h 144"/>
                    <a:gd name="T36" fmla="*/ 216 w 216"/>
                    <a:gd name="T37" fmla="*/ 46 h 144"/>
                    <a:gd name="T38" fmla="*/ 216 w 216"/>
                    <a:gd name="T39" fmla="*/ 46 h 144"/>
                    <a:gd name="T40" fmla="*/ 160 w 216"/>
                    <a:gd name="T41" fmla="*/ 144 h 144"/>
                    <a:gd name="T42" fmla="*/ 160 w 216"/>
                    <a:gd name="T43" fmla="*/ 144 h 144"/>
                    <a:gd name="T44" fmla="*/ 108 w 216"/>
                    <a:gd name="T45" fmla="*/ 144 h 144"/>
                    <a:gd name="T46" fmla="*/ 52 w 216"/>
                    <a:gd name="T47" fmla="*/ 142 h 144"/>
                    <a:gd name="T48" fmla="*/ 52 w 216"/>
                    <a:gd name="T49" fmla="*/ 142 h 144"/>
                    <a:gd name="T50" fmla="*/ 58 w 216"/>
                    <a:gd name="T51" fmla="*/ 138 h 144"/>
                    <a:gd name="T52" fmla="*/ 66 w 216"/>
                    <a:gd name="T53" fmla="*/ 134 h 144"/>
                    <a:gd name="T54" fmla="*/ 74 w 216"/>
                    <a:gd name="T55" fmla="*/ 130 h 144"/>
                    <a:gd name="T56" fmla="*/ 80 w 216"/>
                    <a:gd name="T57" fmla="*/ 124 h 144"/>
                    <a:gd name="T58" fmla="*/ 80 w 216"/>
                    <a:gd name="T59" fmla="*/ 124 h 144"/>
                    <a:gd name="T60" fmla="*/ 54 w 216"/>
                    <a:gd name="T61" fmla="*/ 74 h 144"/>
                    <a:gd name="T62" fmla="*/ 40 w 216"/>
                    <a:gd name="T63" fmla="*/ 48 h 144"/>
                    <a:gd name="T64" fmla="*/ 26 w 216"/>
                    <a:gd name="T65" fmla="*/ 26 h 144"/>
                    <a:gd name="T66" fmla="*/ 26 w 216"/>
                    <a:gd name="T67" fmla="*/ 26 h 144"/>
                    <a:gd name="T68" fmla="*/ 22 w 216"/>
                    <a:gd name="T69" fmla="*/ 18 h 144"/>
                    <a:gd name="T70" fmla="*/ 16 w 216"/>
                    <a:gd name="T71" fmla="*/ 10 h 144"/>
                    <a:gd name="T72" fmla="*/ 8 w 216"/>
                    <a:gd name="T73" fmla="*/ 6 h 144"/>
                    <a:gd name="T74" fmla="*/ 0 w 216"/>
                    <a:gd name="T75" fmla="*/ 2 h 144"/>
                    <a:gd name="T76" fmla="*/ 0 w 216"/>
                    <a:gd name="T77" fmla="*/ 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6" h="144">
                      <a:moveTo>
                        <a:pt x="0" y="2"/>
                      </a:moveTo>
                      <a:lnTo>
                        <a:pt x="0" y="2"/>
                      </a:lnTo>
                      <a:lnTo>
                        <a:pt x="40" y="0"/>
                      </a:lnTo>
                      <a:lnTo>
                        <a:pt x="90" y="0"/>
                      </a:lnTo>
                      <a:lnTo>
                        <a:pt x="90" y="0"/>
                      </a:lnTo>
                      <a:lnTo>
                        <a:pt x="124" y="2"/>
                      </a:lnTo>
                      <a:lnTo>
                        <a:pt x="140" y="4"/>
                      </a:lnTo>
                      <a:lnTo>
                        <a:pt x="144" y="6"/>
                      </a:lnTo>
                      <a:lnTo>
                        <a:pt x="150" y="10"/>
                      </a:lnTo>
                      <a:lnTo>
                        <a:pt x="150" y="10"/>
                      </a:lnTo>
                      <a:lnTo>
                        <a:pt x="158" y="24"/>
                      </a:lnTo>
                      <a:lnTo>
                        <a:pt x="164" y="38"/>
                      </a:lnTo>
                      <a:lnTo>
                        <a:pt x="172" y="52"/>
                      </a:lnTo>
                      <a:lnTo>
                        <a:pt x="180" y="66"/>
                      </a:lnTo>
                      <a:lnTo>
                        <a:pt x="180" y="66"/>
                      </a:lnTo>
                      <a:lnTo>
                        <a:pt x="190" y="62"/>
                      </a:lnTo>
                      <a:lnTo>
                        <a:pt x="198" y="56"/>
                      </a:lnTo>
                      <a:lnTo>
                        <a:pt x="206" y="52"/>
                      </a:lnTo>
                      <a:lnTo>
                        <a:pt x="216" y="46"/>
                      </a:lnTo>
                      <a:lnTo>
                        <a:pt x="216" y="46"/>
                      </a:lnTo>
                      <a:lnTo>
                        <a:pt x="160" y="144"/>
                      </a:lnTo>
                      <a:lnTo>
                        <a:pt x="160" y="144"/>
                      </a:lnTo>
                      <a:lnTo>
                        <a:pt x="108" y="144"/>
                      </a:lnTo>
                      <a:lnTo>
                        <a:pt x="52" y="142"/>
                      </a:lnTo>
                      <a:lnTo>
                        <a:pt x="52" y="142"/>
                      </a:lnTo>
                      <a:lnTo>
                        <a:pt x="58" y="138"/>
                      </a:lnTo>
                      <a:lnTo>
                        <a:pt x="66" y="134"/>
                      </a:lnTo>
                      <a:lnTo>
                        <a:pt x="74" y="130"/>
                      </a:lnTo>
                      <a:lnTo>
                        <a:pt x="80" y="124"/>
                      </a:lnTo>
                      <a:lnTo>
                        <a:pt x="80" y="124"/>
                      </a:lnTo>
                      <a:lnTo>
                        <a:pt x="54" y="74"/>
                      </a:lnTo>
                      <a:lnTo>
                        <a:pt x="40" y="48"/>
                      </a:lnTo>
                      <a:lnTo>
                        <a:pt x="26" y="26"/>
                      </a:lnTo>
                      <a:lnTo>
                        <a:pt x="26" y="26"/>
                      </a:lnTo>
                      <a:lnTo>
                        <a:pt x="22" y="18"/>
                      </a:lnTo>
                      <a:lnTo>
                        <a:pt x="16" y="10"/>
                      </a:lnTo>
                      <a:lnTo>
                        <a:pt x="8" y="6"/>
                      </a:lnTo>
                      <a:lnTo>
                        <a:pt x="0" y="2"/>
                      </a:lnTo>
                      <a:lnTo>
                        <a:pt x="0" y="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3"/>
                <p:cNvSpPr/>
                <p:nvPr/>
              </p:nvSpPr>
              <p:spPr bwMode="auto">
                <a:xfrm>
                  <a:off x="4625975" y="411163"/>
                  <a:ext cx="247650" cy="381000"/>
                </a:xfrm>
                <a:custGeom>
                  <a:avLst/>
                  <a:gdLst>
                    <a:gd name="T0" fmla="*/ 88 w 156"/>
                    <a:gd name="T1" fmla="*/ 240 h 240"/>
                    <a:gd name="T2" fmla="*/ 88 w 156"/>
                    <a:gd name="T3" fmla="*/ 240 h 240"/>
                    <a:gd name="T4" fmla="*/ 86 w 156"/>
                    <a:gd name="T5" fmla="*/ 226 h 240"/>
                    <a:gd name="T6" fmla="*/ 82 w 156"/>
                    <a:gd name="T7" fmla="*/ 212 h 240"/>
                    <a:gd name="T8" fmla="*/ 72 w 156"/>
                    <a:gd name="T9" fmla="*/ 186 h 240"/>
                    <a:gd name="T10" fmla="*/ 58 w 156"/>
                    <a:gd name="T11" fmla="*/ 160 h 240"/>
                    <a:gd name="T12" fmla="*/ 44 w 156"/>
                    <a:gd name="T13" fmla="*/ 138 h 240"/>
                    <a:gd name="T14" fmla="*/ 44 w 156"/>
                    <a:gd name="T15" fmla="*/ 138 h 240"/>
                    <a:gd name="T16" fmla="*/ 22 w 156"/>
                    <a:gd name="T17" fmla="*/ 98 h 240"/>
                    <a:gd name="T18" fmla="*/ 0 w 156"/>
                    <a:gd name="T19" fmla="*/ 58 h 240"/>
                    <a:gd name="T20" fmla="*/ 0 w 156"/>
                    <a:gd name="T21" fmla="*/ 58 h 240"/>
                    <a:gd name="T22" fmla="*/ 98 w 156"/>
                    <a:gd name="T23" fmla="*/ 0 h 240"/>
                    <a:gd name="T24" fmla="*/ 98 w 156"/>
                    <a:gd name="T25" fmla="*/ 0 h 240"/>
                    <a:gd name="T26" fmla="*/ 108 w 156"/>
                    <a:gd name="T27" fmla="*/ 18 h 240"/>
                    <a:gd name="T28" fmla="*/ 120 w 156"/>
                    <a:gd name="T29" fmla="*/ 40 h 240"/>
                    <a:gd name="T30" fmla="*/ 142 w 156"/>
                    <a:gd name="T31" fmla="*/ 82 h 240"/>
                    <a:gd name="T32" fmla="*/ 142 w 156"/>
                    <a:gd name="T33" fmla="*/ 82 h 240"/>
                    <a:gd name="T34" fmla="*/ 152 w 156"/>
                    <a:gd name="T35" fmla="*/ 98 h 240"/>
                    <a:gd name="T36" fmla="*/ 154 w 156"/>
                    <a:gd name="T37" fmla="*/ 106 h 240"/>
                    <a:gd name="T38" fmla="*/ 156 w 156"/>
                    <a:gd name="T39" fmla="*/ 116 h 240"/>
                    <a:gd name="T40" fmla="*/ 156 w 156"/>
                    <a:gd name="T41" fmla="*/ 116 h 240"/>
                    <a:gd name="T42" fmla="*/ 154 w 156"/>
                    <a:gd name="T43" fmla="*/ 124 h 240"/>
                    <a:gd name="T44" fmla="*/ 152 w 156"/>
                    <a:gd name="T45" fmla="*/ 132 h 240"/>
                    <a:gd name="T46" fmla="*/ 142 w 156"/>
                    <a:gd name="T47" fmla="*/ 150 h 240"/>
                    <a:gd name="T48" fmla="*/ 124 w 156"/>
                    <a:gd name="T49" fmla="*/ 180 h 240"/>
                    <a:gd name="T50" fmla="*/ 124 w 156"/>
                    <a:gd name="T51" fmla="*/ 180 h 240"/>
                    <a:gd name="T52" fmla="*/ 104 w 156"/>
                    <a:gd name="T53" fmla="*/ 210 h 240"/>
                    <a:gd name="T54" fmla="*/ 88 w 156"/>
                    <a:gd name="T55" fmla="*/ 240 h 240"/>
                    <a:gd name="T56" fmla="*/ 88 w 156"/>
                    <a:gd name="T57"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6" h="240">
                      <a:moveTo>
                        <a:pt x="88" y="240"/>
                      </a:moveTo>
                      <a:lnTo>
                        <a:pt x="88" y="240"/>
                      </a:lnTo>
                      <a:lnTo>
                        <a:pt x="86" y="226"/>
                      </a:lnTo>
                      <a:lnTo>
                        <a:pt x="82" y="212"/>
                      </a:lnTo>
                      <a:lnTo>
                        <a:pt x="72" y="186"/>
                      </a:lnTo>
                      <a:lnTo>
                        <a:pt x="58" y="160"/>
                      </a:lnTo>
                      <a:lnTo>
                        <a:pt x="44" y="138"/>
                      </a:lnTo>
                      <a:lnTo>
                        <a:pt x="44" y="138"/>
                      </a:lnTo>
                      <a:lnTo>
                        <a:pt x="22" y="98"/>
                      </a:lnTo>
                      <a:lnTo>
                        <a:pt x="0" y="58"/>
                      </a:lnTo>
                      <a:lnTo>
                        <a:pt x="0" y="58"/>
                      </a:lnTo>
                      <a:lnTo>
                        <a:pt x="98" y="0"/>
                      </a:lnTo>
                      <a:lnTo>
                        <a:pt x="98" y="0"/>
                      </a:lnTo>
                      <a:lnTo>
                        <a:pt x="108" y="18"/>
                      </a:lnTo>
                      <a:lnTo>
                        <a:pt x="120" y="40"/>
                      </a:lnTo>
                      <a:lnTo>
                        <a:pt x="142" y="82"/>
                      </a:lnTo>
                      <a:lnTo>
                        <a:pt x="142" y="82"/>
                      </a:lnTo>
                      <a:lnTo>
                        <a:pt x="152" y="98"/>
                      </a:lnTo>
                      <a:lnTo>
                        <a:pt x="154" y="106"/>
                      </a:lnTo>
                      <a:lnTo>
                        <a:pt x="156" y="116"/>
                      </a:lnTo>
                      <a:lnTo>
                        <a:pt x="156" y="116"/>
                      </a:lnTo>
                      <a:lnTo>
                        <a:pt x="154" y="124"/>
                      </a:lnTo>
                      <a:lnTo>
                        <a:pt x="152" y="132"/>
                      </a:lnTo>
                      <a:lnTo>
                        <a:pt x="142" y="150"/>
                      </a:lnTo>
                      <a:lnTo>
                        <a:pt x="124" y="180"/>
                      </a:lnTo>
                      <a:lnTo>
                        <a:pt x="124" y="180"/>
                      </a:lnTo>
                      <a:lnTo>
                        <a:pt x="104" y="210"/>
                      </a:lnTo>
                      <a:lnTo>
                        <a:pt x="88" y="240"/>
                      </a:lnTo>
                      <a:lnTo>
                        <a:pt x="88" y="24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4"/>
                <p:cNvSpPr/>
                <p:nvPr/>
              </p:nvSpPr>
              <p:spPr bwMode="auto">
                <a:xfrm>
                  <a:off x="4121150" y="452438"/>
                  <a:ext cx="254000" cy="349250"/>
                </a:xfrm>
                <a:custGeom>
                  <a:avLst/>
                  <a:gdLst>
                    <a:gd name="T0" fmla="*/ 0 w 160"/>
                    <a:gd name="T1" fmla="*/ 0 h 220"/>
                    <a:gd name="T2" fmla="*/ 0 w 160"/>
                    <a:gd name="T3" fmla="*/ 0 h 220"/>
                    <a:gd name="T4" fmla="*/ 110 w 160"/>
                    <a:gd name="T5" fmla="*/ 0 h 220"/>
                    <a:gd name="T6" fmla="*/ 110 w 160"/>
                    <a:gd name="T7" fmla="*/ 0 h 220"/>
                    <a:gd name="T8" fmla="*/ 136 w 160"/>
                    <a:gd name="T9" fmla="*/ 50 h 220"/>
                    <a:gd name="T10" fmla="*/ 160 w 160"/>
                    <a:gd name="T11" fmla="*/ 96 h 220"/>
                    <a:gd name="T12" fmla="*/ 160 w 160"/>
                    <a:gd name="T13" fmla="*/ 96 h 220"/>
                    <a:gd name="T14" fmla="*/ 132 w 160"/>
                    <a:gd name="T15" fmla="*/ 80 h 220"/>
                    <a:gd name="T16" fmla="*/ 132 w 160"/>
                    <a:gd name="T17" fmla="*/ 80 h 220"/>
                    <a:gd name="T18" fmla="*/ 116 w 160"/>
                    <a:gd name="T19" fmla="*/ 106 h 220"/>
                    <a:gd name="T20" fmla="*/ 102 w 160"/>
                    <a:gd name="T21" fmla="*/ 132 h 220"/>
                    <a:gd name="T22" fmla="*/ 86 w 160"/>
                    <a:gd name="T23" fmla="*/ 160 h 220"/>
                    <a:gd name="T24" fmla="*/ 70 w 160"/>
                    <a:gd name="T25" fmla="*/ 186 h 220"/>
                    <a:gd name="T26" fmla="*/ 70 w 160"/>
                    <a:gd name="T27" fmla="*/ 186 h 220"/>
                    <a:gd name="T28" fmla="*/ 66 w 160"/>
                    <a:gd name="T29" fmla="*/ 202 h 220"/>
                    <a:gd name="T30" fmla="*/ 66 w 160"/>
                    <a:gd name="T31" fmla="*/ 212 h 220"/>
                    <a:gd name="T32" fmla="*/ 66 w 160"/>
                    <a:gd name="T33" fmla="*/ 220 h 220"/>
                    <a:gd name="T34" fmla="*/ 66 w 160"/>
                    <a:gd name="T35" fmla="*/ 220 h 220"/>
                    <a:gd name="T36" fmla="*/ 42 w 160"/>
                    <a:gd name="T37" fmla="*/ 178 h 220"/>
                    <a:gd name="T38" fmla="*/ 18 w 160"/>
                    <a:gd name="T39" fmla="*/ 134 h 220"/>
                    <a:gd name="T40" fmla="*/ 18 w 160"/>
                    <a:gd name="T41" fmla="*/ 134 h 220"/>
                    <a:gd name="T42" fmla="*/ 6 w 160"/>
                    <a:gd name="T43" fmla="*/ 114 h 220"/>
                    <a:gd name="T44" fmla="*/ 2 w 160"/>
                    <a:gd name="T45" fmla="*/ 104 h 220"/>
                    <a:gd name="T46" fmla="*/ 0 w 160"/>
                    <a:gd name="T47" fmla="*/ 94 h 220"/>
                    <a:gd name="T48" fmla="*/ 0 w 160"/>
                    <a:gd name="T49" fmla="*/ 94 h 220"/>
                    <a:gd name="T50" fmla="*/ 0 w 160"/>
                    <a:gd name="T51" fmla="*/ 84 h 220"/>
                    <a:gd name="T52" fmla="*/ 2 w 160"/>
                    <a:gd name="T53" fmla="*/ 74 h 220"/>
                    <a:gd name="T54" fmla="*/ 6 w 160"/>
                    <a:gd name="T55" fmla="*/ 66 h 220"/>
                    <a:gd name="T56" fmla="*/ 12 w 160"/>
                    <a:gd name="T57" fmla="*/ 58 h 220"/>
                    <a:gd name="T58" fmla="*/ 24 w 160"/>
                    <a:gd name="T59" fmla="*/ 40 h 220"/>
                    <a:gd name="T60" fmla="*/ 28 w 160"/>
                    <a:gd name="T61" fmla="*/ 32 h 220"/>
                    <a:gd name="T62" fmla="*/ 34 w 160"/>
                    <a:gd name="T63" fmla="*/ 24 h 220"/>
                    <a:gd name="T64" fmla="*/ 34 w 160"/>
                    <a:gd name="T65" fmla="*/ 24 h 220"/>
                    <a:gd name="T66" fmla="*/ 26 w 160"/>
                    <a:gd name="T67" fmla="*/ 16 h 220"/>
                    <a:gd name="T68" fmla="*/ 16 w 160"/>
                    <a:gd name="T69" fmla="*/ 12 h 220"/>
                    <a:gd name="T70" fmla="*/ 8 w 160"/>
                    <a:gd name="T71" fmla="*/ 6 h 220"/>
                    <a:gd name="T72" fmla="*/ 0 w 160"/>
                    <a:gd name="T73" fmla="*/ 0 h 220"/>
                    <a:gd name="T74" fmla="*/ 0 w 160"/>
                    <a:gd name="T75"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220">
                      <a:moveTo>
                        <a:pt x="0" y="0"/>
                      </a:moveTo>
                      <a:lnTo>
                        <a:pt x="0" y="0"/>
                      </a:lnTo>
                      <a:lnTo>
                        <a:pt x="110" y="0"/>
                      </a:lnTo>
                      <a:lnTo>
                        <a:pt x="110" y="0"/>
                      </a:lnTo>
                      <a:lnTo>
                        <a:pt x="136" y="50"/>
                      </a:lnTo>
                      <a:lnTo>
                        <a:pt x="160" y="96"/>
                      </a:lnTo>
                      <a:lnTo>
                        <a:pt x="160" y="96"/>
                      </a:lnTo>
                      <a:lnTo>
                        <a:pt x="132" y="80"/>
                      </a:lnTo>
                      <a:lnTo>
                        <a:pt x="132" y="80"/>
                      </a:lnTo>
                      <a:lnTo>
                        <a:pt x="116" y="106"/>
                      </a:lnTo>
                      <a:lnTo>
                        <a:pt x="102" y="132"/>
                      </a:lnTo>
                      <a:lnTo>
                        <a:pt x="86" y="160"/>
                      </a:lnTo>
                      <a:lnTo>
                        <a:pt x="70" y="186"/>
                      </a:lnTo>
                      <a:lnTo>
                        <a:pt x="70" y="186"/>
                      </a:lnTo>
                      <a:lnTo>
                        <a:pt x="66" y="202"/>
                      </a:lnTo>
                      <a:lnTo>
                        <a:pt x="66" y="212"/>
                      </a:lnTo>
                      <a:lnTo>
                        <a:pt x="66" y="220"/>
                      </a:lnTo>
                      <a:lnTo>
                        <a:pt x="66" y="220"/>
                      </a:lnTo>
                      <a:lnTo>
                        <a:pt x="42" y="178"/>
                      </a:lnTo>
                      <a:lnTo>
                        <a:pt x="18" y="134"/>
                      </a:lnTo>
                      <a:lnTo>
                        <a:pt x="18" y="134"/>
                      </a:lnTo>
                      <a:lnTo>
                        <a:pt x="6" y="114"/>
                      </a:lnTo>
                      <a:lnTo>
                        <a:pt x="2" y="104"/>
                      </a:lnTo>
                      <a:lnTo>
                        <a:pt x="0" y="94"/>
                      </a:lnTo>
                      <a:lnTo>
                        <a:pt x="0" y="94"/>
                      </a:lnTo>
                      <a:lnTo>
                        <a:pt x="0" y="84"/>
                      </a:lnTo>
                      <a:lnTo>
                        <a:pt x="2" y="74"/>
                      </a:lnTo>
                      <a:lnTo>
                        <a:pt x="6" y="66"/>
                      </a:lnTo>
                      <a:lnTo>
                        <a:pt x="12" y="58"/>
                      </a:lnTo>
                      <a:lnTo>
                        <a:pt x="24" y="40"/>
                      </a:lnTo>
                      <a:lnTo>
                        <a:pt x="28" y="32"/>
                      </a:lnTo>
                      <a:lnTo>
                        <a:pt x="34" y="24"/>
                      </a:lnTo>
                      <a:lnTo>
                        <a:pt x="34" y="24"/>
                      </a:lnTo>
                      <a:lnTo>
                        <a:pt x="26" y="16"/>
                      </a:lnTo>
                      <a:lnTo>
                        <a:pt x="16" y="12"/>
                      </a:lnTo>
                      <a:lnTo>
                        <a:pt x="8" y="6"/>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5"/>
                <p:cNvSpPr/>
                <p:nvPr/>
              </p:nvSpPr>
              <p:spPr bwMode="auto">
                <a:xfrm>
                  <a:off x="4514850" y="639763"/>
                  <a:ext cx="244475" cy="307975"/>
                </a:xfrm>
                <a:custGeom>
                  <a:avLst/>
                  <a:gdLst>
                    <a:gd name="T0" fmla="*/ 54 w 154"/>
                    <a:gd name="T1" fmla="*/ 0 h 194"/>
                    <a:gd name="T2" fmla="*/ 54 w 154"/>
                    <a:gd name="T3" fmla="*/ 0 h 194"/>
                    <a:gd name="T4" fmla="*/ 54 w 154"/>
                    <a:gd name="T5" fmla="*/ 8 h 194"/>
                    <a:gd name="T6" fmla="*/ 54 w 154"/>
                    <a:gd name="T7" fmla="*/ 16 h 194"/>
                    <a:gd name="T8" fmla="*/ 54 w 154"/>
                    <a:gd name="T9" fmla="*/ 34 h 194"/>
                    <a:gd name="T10" fmla="*/ 54 w 154"/>
                    <a:gd name="T11" fmla="*/ 34 h 194"/>
                    <a:gd name="T12" fmla="*/ 74 w 154"/>
                    <a:gd name="T13" fmla="*/ 36 h 194"/>
                    <a:gd name="T14" fmla="*/ 94 w 154"/>
                    <a:gd name="T15" fmla="*/ 36 h 194"/>
                    <a:gd name="T16" fmla="*/ 134 w 154"/>
                    <a:gd name="T17" fmla="*/ 36 h 194"/>
                    <a:gd name="T18" fmla="*/ 134 w 154"/>
                    <a:gd name="T19" fmla="*/ 36 h 194"/>
                    <a:gd name="T20" fmla="*/ 146 w 154"/>
                    <a:gd name="T21" fmla="*/ 60 h 194"/>
                    <a:gd name="T22" fmla="*/ 152 w 154"/>
                    <a:gd name="T23" fmla="*/ 74 h 194"/>
                    <a:gd name="T24" fmla="*/ 154 w 154"/>
                    <a:gd name="T25" fmla="*/ 90 h 194"/>
                    <a:gd name="T26" fmla="*/ 154 w 154"/>
                    <a:gd name="T27" fmla="*/ 90 h 194"/>
                    <a:gd name="T28" fmla="*/ 152 w 154"/>
                    <a:gd name="T29" fmla="*/ 106 h 194"/>
                    <a:gd name="T30" fmla="*/ 146 w 154"/>
                    <a:gd name="T31" fmla="*/ 120 h 194"/>
                    <a:gd name="T32" fmla="*/ 136 w 154"/>
                    <a:gd name="T33" fmla="*/ 132 h 194"/>
                    <a:gd name="T34" fmla="*/ 126 w 154"/>
                    <a:gd name="T35" fmla="*/ 140 h 194"/>
                    <a:gd name="T36" fmla="*/ 110 w 154"/>
                    <a:gd name="T37" fmla="*/ 146 h 194"/>
                    <a:gd name="T38" fmla="*/ 94 w 154"/>
                    <a:gd name="T39" fmla="*/ 150 h 194"/>
                    <a:gd name="T40" fmla="*/ 76 w 154"/>
                    <a:gd name="T41" fmla="*/ 152 h 194"/>
                    <a:gd name="T42" fmla="*/ 54 w 154"/>
                    <a:gd name="T43" fmla="*/ 150 h 194"/>
                    <a:gd name="T44" fmla="*/ 54 w 154"/>
                    <a:gd name="T45" fmla="*/ 150 h 194"/>
                    <a:gd name="T46" fmla="*/ 54 w 154"/>
                    <a:gd name="T47" fmla="*/ 172 h 194"/>
                    <a:gd name="T48" fmla="*/ 54 w 154"/>
                    <a:gd name="T49" fmla="*/ 194 h 194"/>
                    <a:gd name="T50" fmla="*/ 54 w 154"/>
                    <a:gd name="T51" fmla="*/ 194 h 194"/>
                    <a:gd name="T52" fmla="*/ 26 w 154"/>
                    <a:gd name="T53" fmla="*/ 146 h 194"/>
                    <a:gd name="T54" fmla="*/ 0 w 154"/>
                    <a:gd name="T55" fmla="*/ 96 h 194"/>
                    <a:gd name="T56" fmla="*/ 0 w 154"/>
                    <a:gd name="T57" fmla="*/ 96 h 194"/>
                    <a:gd name="T58" fmla="*/ 26 w 154"/>
                    <a:gd name="T59" fmla="*/ 48 h 194"/>
                    <a:gd name="T60" fmla="*/ 40 w 154"/>
                    <a:gd name="T61" fmla="*/ 24 h 194"/>
                    <a:gd name="T62" fmla="*/ 54 w 154"/>
                    <a:gd name="T63" fmla="*/ 0 h 194"/>
                    <a:gd name="T64" fmla="*/ 54 w 154"/>
                    <a:gd name="T6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94">
                      <a:moveTo>
                        <a:pt x="54" y="0"/>
                      </a:moveTo>
                      <a:lnTo>
                        <a:pt x="54" y="0"/>
                      </a:lnTo>
                      <a:lnTo>
                        <a:pt x="54" y="8"/>
                      </a:lnTo>
                      <a:lnTo>
                        <a:pt x="54" y="16"/>
                      </a:lnTo>
                      <a:lnTo>
                        <a:pt x="54" y="34"/>
                      </a:lnTo>
                      <a:lnTo>
                        <a:pt x="54" y="34"/>
                      </a:lnTo>
                      <a:lnTo>
                        <a:pt x="74" y="36"/>
                      </a:lnTo>
                      <a:lnTo>
                        <a:pt x="94" y="36"/>
                      </a:lnTo>
                      <a:lnTo>
                        <a:pt x="134" y="36"/>
                      </a:lnTo>
                      <a:lnTo>
                        <a:pt x="134" y="36"/>
                      </a:lnTo>
                      <a:lnTo>
                        <a:pt x="146" y="60"/>
                      </a:lnTo>
                      <a:lnTo>
                        <a:pt x="152" y="74"/>
                      </a:lnTo>
                      <a:lnTo>
                        <a:pt x="154" y="90"/>
                      </a:lnTo>
                      <a:lnTo>
                        <a:pt x="154" y="90"/>
                      </a:lnTo>
                      <a:lnTo>
                        <a:pt x="152" y="106"/>
                      </a:lnTo>
                      <a:lnTo>
                        <a:pt x="146" y="120"/>
                      </a:lnTo>
                      <a:lnTo>
                        <a:pt x="136" y="132"/>
                      </a:lnTo>
                      <a:lnTo>
                        <a:pt x="126" y="140"/>
                      </a:lnTo>
                      <a:lnTo>
                        <a:pt x="110" y="146"/>
                      </a:lnTo>
                      <a:lnTo>
                        <a:pt x="94" y="150"/>
                      </a:lnTo>
                      <a:lnTo>
                        <a:pt x="76" y="152"/>
                      </a:lnTo>
                      <a:lnTo>
                        <a:pt x="54" y="150"/>
                      </a:lnTo>
                      <a:lnTo>
                        <a:pt x="54" y="150"/>
                      </a:lnTo>
                      <a:lnTo>
                        <a:pt x="54" y="172"/>
                      </a:lnTo>
                      <a:lnTo>
                        <a:pt x="54" y="194"/>
                      </a:lnTo>
                      <a:lnTo>
                        <a:pt x="54" y="194"/>
                      </a:lnTo>
                      <a:lnTo>
                        <a:pt x="26" y="146"/>
                      </a:lnTo>
                      <a:lnTo>
                        <a:pt x="0" y="96"/>
                      </a:lnTo>
                      <a:lnTo>
                        <a:pt x="0" y="96"/>
                      </a:lnTo>
                      <a:lnTo>
                        <a:pt x="26" y="48"/>
                      </a:lnTo>
                      <a:lnTo>
                        <a:pt x="40" y="24"/>
                      </a:lnTo>
                      <a:lnTo>
                        <a:pt x="54" y="0"/>
                      </a:lnTo>
                      <a:lnTo>
                        <a:pt x="5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6"/>
                <p:cNvSpPr/>
                <p:nvPr/>
              </p:nvSpPr>
              <p:spPr bwMode="auto">
                <a:xfrm>
                  <a:off x="4229100" y="700088"/>
                  <a:ext cx="244475" cy="180975"/>
                </a:xfrm>
                <a:custGeom>
                  <a:avLst/>
                  <a:gdLst>
                    <a:gd name="T0" fmla="*/ 154 w 154"/>
                    <a:gd name="T1" fmla="*/ 0 h 114"/>
                    <a:gd name="T2" fmla="*/ 154 w 154"/>
                    <a:gd name="T3" fmla="*/ 0 h 114"/>
                    <a:gd name="T4" fmla="*/ 154 w 154"/>
                    <a:gd name="T5" fmla="*/ 112 h 114"/>
                    <a:gd name="T6" fmla="*/ 154 w 154"/>
                    <a:gd name="T7" fmla="*/ 112 h 114"/>
                    <a:gd name="T8" fmla="*/ 112 w 154"/>
                    <a:gd name="T9" fmla="*/ 114 h 114"/>
                    <a:gd name="T10" fmla="*/ 90 w 154"/>
                    <a:gd name="T11" fmla="*/ 114 h 114"/>
                    <a:gd name="T12" fmla="*/ 70 w 154"/>
                    <a:gd name="T13" fmla="*/ 114 h 114"/>
                    <a:gd name="T14" fmla="*/ 50 w 154"/>
                    <a:gd name="T15" fmla="*/ 112 h 114"/>
                    <a:gd name="T16" fmla="*/ 32 w 154"/>
                    <a:gd name="T17" fmla="*/ 106 h 114"/>
                    <a:gd name="T18" fmla="*/ 24 w 154"/>
                    <a:gd name="T19" fmla="*/ 102 h 114"/>
                    <a:gd name="T20" fmla="*/ 18 w 154"/>
                    <a:gd name="T21" fmla="*/ 98 h 114"/>
                    <a:gd name="T22" fmla="*/ 12 w 154"/>
                    <a:gd name="T23" fmla="*/ 92 h 114"/>
                    <a:gd name="T24" fmla="*/ 6 w 154"/>
                    <a:gd name="T25" fmla="*/ 84 h 114"/>
                    <a:gd name="T26" fmla="*/ 6 w 154"/>
                    <a:gd name="T27" fmla="*/ 84 h 114"/>
                    <a:gd name="T28" fmla="*/ 2 w 154"/>
                    <a:gd name="T29" fmla="*/ 74 h 114"/>
                    <a:gd name="T30" fmla="*/ 0 w 154"/>
                    <a:gd name="T31" fmla="*/ 62 h 114"/>
                    <a:gd name="T32" fmla="*/ 2 w 154"/>
                    <a:gd name="T33" fmla="*/ 52 h 114"/>
                    <a:gd name="T34" fmla="*/ 4 w 154"/>
                    <a:gd name="T35" fmla="*/ 40 h 114"/>
                    <a:gd name="T36" fmla="*/ 8 w 154"/>
                    <a:gd name="T37" fmla="*/ 30 h 114"/>
                    <a:gd name="T38" fmla="*/ 12 w 154"/>
                    <a:gd name="T39" fmla="*/ 20 h 114"/>
                    <a:gd name="T40" fmla="*/ 24 w 154"/>
                    <a:gd name="T41" fmla="*/ 0 h 114"/>
                    <a:gd name="T42" fmla="*/ 24 w 154"/>
                    <a:gd name="T43" fmla="*/ 0 h 114"/>
                    <a:gd name="T44" fmla="*/ 154 w 154"/>
                    <a:gd name="T45" fmla="*/ 0 h 114"/>
                    <a:gd name="T46" fmla="*/ 154 w 154"/>
                    <a:gd name="T4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4" h="114">
                      <a:moveTo>
                        <a:pt x="154" y="0"/>
                      </a:moveTo>
                      <a:lnTo>
                        <a:pt x="154" y="0"/>
                      </a:lnTo>
                      <a:lnTo>
                        <a:pt x="154" y="112"/>
                      </a:lnTo>
                      <a:lnTo>
                        <a:pt x="154" y="112"/>
                      </a:lnTo>
                      <a:lnTo>
                        <a:pt x="112" y="114"/>
                      </a:lnTo>
                      <a:lnTo>
                        <a:pt x="90" y="114"/>
                      </a:lnTo>
                      <a:lnTo>
                        <a:pt x="70" y="114"/>
                      </a:lnTo>
                      <a:lnTo>
                        <a:pt x="50" y="112"/>
                      </a:lnTo>
                      <a:lnTo>
                        <a:pt x="32" y="106"/>
                      </a:lnTo>
                      <a:lnTo>
                        <a:pt x="24" y="102"/>
                      </a:lnTo>
                      <a:lnTo>
                        <a:pt x="18" y="98"/>
                      </a:lnTo>
                      <a:lnTo>
                        <a:pt x="12" y="92"/>
                      </a:lnTo>
                      <a:lnTo>
                        <a:pt x="6" y="84"/>
                      </a:lnTo>
                      <a:lnTo>
                        <a:pt x="6" y="84"/>
                      </a:lnTo>
                      <a:lnTo>
                        <a:pt x="2" y="74"/>
                      </a:lnTo>
                      <a:lnTo>
                        <a:pt x="0" y="62"/>
                      </a:lnTo>
                      <a:lnTo>
                        <a:pt x="2" y="52"/>
                      </a:lnTo>
                      <a:lnTo>
                        <a:pt x="4" y="40"/>
                      </a:lnTo>
                      <a:lnTo>
                        <a:pt x="8" y="30"/>
                      </a:lnTo>
                      <a:lnTo>
                        <a:pt x="12" y="20"/>
                      </a:lnTo>
                      <a:lnTo>
                        <a:pt x="24" y="0"/>
                      </a:lnTo>
                      <a:lnTo>
                        <a:pt x="24" y="0"/>
                      </a:lnTo>
                      <a:lnTo>
                        <a:pt x="154" y="0"/>
                      </a:lnTo>
                      <a:lnTo>
                        <a:pt x="154"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97" name="同心圆 52"/>
            <p:cNvSpPr/>
            <p:nvPr/>
          </p:nvSpPr>
          <p:spPr>
            <a:xfrm>
              <a:off x="5633704" y="1288391"/>
              <a:ext cx="1013711" cy="1013711"/>
            </a:xfrm>
            <a:prstGeom prst="donut">
              <a:avLst>
                <a:gd name="adj" fmla="val 3142"/>
              </a:avLst>
            </a:prstGeom>
            <a:solidFill>
              <a:schemeClr val="accent6"/>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98" name="椭圆 54"/>
            <p:cNvSpPr/>
            <p:nvPr/>
          </p:nvSpPr>
          <p:spPr>
            <a:xfrm>
              <a:off x="5878808" y="1550937"/>
              <a:ext cx="525778" cy="525778"/>
            </a:xfrm>
            <a:prstGeom prst="ellipse">
              <a:avLst/>
            </a:prstGeom>
            <a:solidFill>
              <a:srgbClr val="3BB7A8"/>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99" name="TextBox 53"/>
            <p:cNvSpPr txBox="1"/>
            <p:nvPr/>
          </p:nvSpPr>
          <p:spPr>
            <a:xfrm>
              <a:off x="5965518" y="1583201"/>
              <a:ext cx="340158" cy="461665"/>
            </a:xfrm>
            <a:prstGeom prst="rect">
              <a:avLst/>
            </a:prstGeom>
            <a:noFill/>
          </p:spPr>
          <p:txBody>
            <a:bodyPr wrap="none" rtlCol="0">
              <a:spAutoFit/>
            </a:bodyPr>
            <a:lstStyle/>
            <a:p>
              <a:r>
                <a:rPr lang="en-US" sz="2400" b="1">
                  <a:solidFill>
                    <a:schemeClr val="bg1"/>
                  </a:solidFill>
                </a:rPr>
                <a:t>1</a:t>
              </a:r>
              <a:endParaRPr lang="en-GB" sz="2400" b="1">
                <a:solidFill>
                  <a:schemeClr val="bg1"/>
                </a:solidFill>
              </a:endParaRPr>
            </a:p>
          </p:txBody>
        </p:sp>
        <p:sp>
          <p:nvSpPr>
            <p:cNvPr id="101" name="同心圆 59"/>
            <p:cNvSpPr/>
            <p:nvPr/>
          </p:nvSpPr>
          <p:spPr>
            <a:xfrm>
              <a:off x="6301273" y="2644709"/>
              <a:ext cx="1013711" cy="1013711"/>
            </a:xfrm>
            <a:prstGeom prst="donut">
              <a:avLst>
                <a:gd name="adj" fmla="val 3142"/>
              </a:avLst>
            </a:prstGeom>
            <a:solidFill>
              <a:schemeClr val="accent5"/>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2" name="椭圆 61"/>
            <p:cNvSpPr/>
            <p:nvPr/>
          </p:nvSpPr>
          <p:spPr>
            <a:xfrm>
              <a:off x="6546377" y="2907255"/>
              <a:ext cx="525778" cy="525778"/>
            </a:xfrm>
            <a:prstGeom prst="ellipse">
              <a:avLst/>
            </a:prstGeom>
            <a:solidFill>
              <a:srgbClr val="3BB7A8"/>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103" name="TextBox 54"/>
            <p:cNvSpPr txBox="1"/>
            <p:nvPr/>
          </p:nvSpPr>
          <p:spPr>
            <a:xfrm>
              <a:off x="6641928" y="2949588"/>
              <a:ext cx="340158" cy="461665"/>
            </a:xfrm>
            <a:prstGeom prst="rect">
              <a:avLst/>
            </a:prstGeom>
            <a:noFill/>
          </p:spPr>
          <p:txBody>
            <a:bodyPr wrap="none" rtlCol="0">
              <a:spAutoFit/>
            </a:bodyPr>
            <a:lstStyle/>
            <a:p>
              <a:r>
                <a:rPr lang="en-US" sz="2400" b="1">
                  <a:solidFill>
                    <a:schemeClr val="bg1"/>
                  </a:solidFill>
                </a:rPr>
                <a:t>2</a:t>
              </a:r>
              <a:endParaRPr lang="en-GB" sz="2400" b="1">
                <a:solidFill>
                  <a:schemeClr val="bg1"/>
                </a:solidFill>
              </a:endParaRPr>
            </a:p>
          </p:txBody>
        </p:sp>
        <p:sp>
          <p:nvSpPr>
            <p:cNvPr id="105" name="同心圆 66"/>
            <p:cNvSpPr/>
            <p:nvPr/>
          </p:nvSpPr>
          <p:spPr>
            <a:xfrm>
              <a:off x="5975990" y="4178652"/>
              <a:ext cx="1013711" cy="1013711"/>
            </a:xfrm>
            <a:prstGeom prst="donut">
              <a:avLst>
                <a:gd name="adj" fmla="val 3142"/>
              </a:avLst>
            </a:prstGeom>
            <a:solidFill>
              <a:schemeClr val="accent3"/>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06" name="椭圆 68"/>
            <p:cNvSpPr/>
            <p:nvPr/>
          </p:nvSpPr>
          <p:spPr>
            <a:xfrm>
              <a:off x="6221094" y="4441198"/>
              <a:ext cx="525778" cy="525778"/>
            </a:xfrm>
            <a:prstGeom prst="ellipse">
              <a:avLst/>
            </a:prstGeom>
            <a:solidFill>
              <a:srgbClr val="3BB7A8"/>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107" name="TextBox 55"/>
            <p:cNvSpPr txBox="1"/>
            <p:nvPr/>
          </p:nvSpPr>
          <p:spPr>
            <a:xfrm>
              <a:off x="6314260" y="4473254"/>
              <a:ext cx="340158" cy="461665"/>
            </a:xfrm>
            <a:prstGeom prst="rect">
              <a:avLst/>
            </a:prstGeom>
            <a:noFill/>
          </p:spPr>
          <p:txBody>
            <a:bodyPr wrap="none" rtlCol="0">
              <a:spAutoFit/>
            </a:bodyPr>
            <a:lstStyle/>
            <a:p>
              <a:r>
                <a:rPr lang="en-US" sz="2400" b="1">
                  <a:solidFill>
                    <a:schemeClr val="bg1"/>
                  </a:solidFill>
                </a:rPr>
                <a:t>3</a:t>
              </a:r>
              <a:endParaRPr lang="en-GB" sz="2400" b="1">
                <a:solidFill>
                  <a:schemeClr val="bg1"/>
                </a:solidFill>
              </a:endParaRPr>
            </a:p>
          </p:txBody>
        </p:sp>
        <p:sp>
          <p:nvSpPr>
            <p:cNvPr id="109" name="同心圆 73"/>
            <p:cNvSpPr/>
            <p:nvPr/>
          </p:nvSpPr>
          <p:spPr>
            <a:xfrm>
              <a:off x="4212068" y="5356301"/>
              <a:ext cx="1013711" cy="1013711"/>
            </a:xfrm>
            <a:prstGeom prst="donut">
              <a:avLst>
                <a:gd name="adj" fmla="val 3142"/>
              </a:avLst>
            </a:prstGeom>
            <a:solidFill>
              <a:schemeClr val="tx2"/>
            </a:solidFill>
            <a:ln w="25400" cap="flat" cmpd="sng" algn="ctr">
              <a:solidFill>
                <a:srgbClr val="3BB7A8"/>
              </a:solid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10" name="椭圆 75"/>
            <p:cNvSpPr/>
            <p:nvPr/>
          </p:nvSpPr>
          <p:spPr>
            <a:xfrm>
              <a:off x="4457172" y="5618847"/>
              <a:ext cx="525778" cy="525778"/>
            </a:xfrm>
            <a:prstGeom prst="ellipse">
              <a:avLst/>
            </a:prstGeom>
            <a:solidFill>
              <a:srgbClr val="3BB7A8"/>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111" name="TextBox 56"/>
            <p:cNvSpPr txBox="1"/>
            <p:nvPr/>
          </p:nvSpPr>
          <p:spPr>
            <a:xfrm>
              <a:off x="4530736" y="5650554"/>
              <a:ext cx="340158" cy="461665"/>
            </a:xfrm>
            <a:prstGeom prst="rect">
              <a:avLst/>
            </a:prstGeom>
            <a:noFill/>
          </p:spPr>
          <p:txBody>
            <a:bodyPr wrap="none" rtlCol="0">
              <a:spAutoFit/>
            </a:bodyPr>
            <a:lstStyle/>
            <a:p>
              <a:r>
                <a:rPr lang="en-US" sz="2400" b="1">
                  <a:solidFill>
                    <a:schemeClr val="bg1"/>
                  </a:solidFill>
                </a:rPr>
                <a:t>4</a:t>
              </a:r>
              <a:endParaRPr lang="en-GB" sz="2400" b="1">
                <a:solidFill>
                  <a:schemeClr val="bg1"/>
                </a:solidFill>
              </a:endParaRPr>
            </a:p>
          </p:txBody>
        </p:sp>
        <p:grpSp>
          <p:nvGrpSpPr>
            <p:cNvPr id="115" name="Group 38"/>
            <p:cNvGrpSpPr/>
            <p:nvPr/>
          </p:nvGrpSpPr>
          <p:grpSpPr>
            <a:xfrm>
              <a:off x="6477943" y="1649495"/>
              <a:ext cx="3095434" cy="278678"/>
              <a:chOff x="6477943" y="1649495"/>
              <a:chExt cx="3095434" cy="278678"/>
            </a:xfrm>
          </p:grpSpPr>
          <p:cxnSp>
            <p:nvCxnSpPr>
              <p:cNvPr id="116" name="直接连接符 50"/>
              <p:cNvCxnSpPr/>
              <p:nvPr/>
            </p:nvCxnSpPr>
            <p:spPr>
              <a:xfrm>
                <a:off x="6653868" y="1782183"/>
                <a:ext cx="2919509" cy="6651"/>
              </a:xfrm>
              <a:prstGeom prst="line">
                <a:avLst/>
              </a:prstGeom>
              <a:noFill/>
              <a:ln w="12700" cap="flat" cmpd="sng" algn="ctr">
                <a:solidFill>
                  <a:schemeClr val="bg1">
                    <a:lumMod val="50000"/>
                  </a:schemeClr>
                </a:solidFill>
                <a:prstDash val="solid"/>
                <a:headEnd type="none" w="med" len="med"/>
                <a:tailEnd type="oval" w="med" len="med"/>
              </a:ln>
              <a:effectLst/>
            </p:spPr>
          </p:cxnSp>
          <p:grpSp>
            <p:nvGrpSpPr>
              <p:cNvPr id="117" name="组合 53"/>
              <p:cNvGrpSpPr/>
              <p:nvPr/>
            </p:nvGrpSpPr>
            <p:grpSpPr>
              <a:xfrm>
                <a:off x="6477943" y="1649495"/>
                <a:ext cx="278678" cy="278678"/>
                <a:chOff x="5917211" y="1835961"/>
                <a:chExt cx="504056" cy="504056"/>
              </a:xfrm>
            </p:grpSpPr>
            <p:sp>
              <p:nvSpPr>
                <p:cNvPr id="118" name="同心圆 55"/>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19" name="椭圆 56"/>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grpSp>
          <p:nvGrpSpPr>
            <p:cNvPr id="120" name="Group 39"/>
            <p:cNvGrpSpPr/>
            <p:nvPr/>
          </p:nvGrpSpPr>
          <p:grpSpPr>
            <a:xfrm>
              <a:off x="7159626" y="3004447"/>
              <a:ext cx="3081320" cy="278678"/>
              <a:chOff x="7159626" y="3004447"/>
              <a:chExt cx="3081320" cy="278678"/>
            </a:xfrm>
          </p:grpSpPr>
          <p:cxnSp>
            <p:nvCxnSpPr>
              <p:cNvPr id="121" name="直接连接符 57"/>
              <p:cNvCxnSpPr/>
              <p:nvPr/>
            </p:nvCxnSpPr>
            <p:spPr>
              <a:xfrm>
                <a:off x="7321437" y="3138501"/>
                <a:ext cx="2919509" cy="6651"/>
              </a:xfrm>
              <a:prstGeom prst="line">
                <a:avLst/>
              </a:prstGeom>
              <a:noFill/>
              <a:ln w="12700" cap="flat" cmpd="sng" algn="ctr">
                <a:solidFill>
                  <a:schemeClr val="bg1">
                    <a:lumMod val="50000"/>
                  </a:schemeClr>
                </a:solidFill>
                <a:prstDash val="solid"/>
                <a:headEnd type="none" w="med" len="med"/>
                <a:tailEnd type="oval" w="med" len="med"/>
              </a:ln>
              <a:effectLst/>
            </p:spPr>
          </p:cxnSp>
          <p:grpSp>
            <p:nvGrpSpPr>
              <p:cNvPr id="122" name="组合 60"/>
              <p:cNvGrpSpPr/>
              <p:nvPr/>
            </p:nvGrpSpPr>
            <p:grpSpPr>
              <a:xfrm>
                <a:off x="7159626" y="3004447"/>
                <a:ext cx="278678" cy="278678"/>
                <a:chOff x="5917211" y="1835961"/>
                <a:chExt cx="504056" cy="504056"/>
              </a:xfrm>
            </p:grpSpPr>
            <p:sp>
              <p:nvSpPr>
                <p:cNvPr id="123" name="同心圆 62"/>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24" name="椭圆 63"/>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grpSp>
          <p:nvGrpSpPr>
            <p:cNvPr id="125" name="Group 40"/>
            <p:cNvGrpSpPr/>
            <p:nvPr/>
          </p:nvGrpSpPr>
          <p:grpSpPr>
            <a:xfrm>
              <a:off x="6834343" y="4538390"/>
              <a:ext cx="3081320" cy="278678"/>
              <a:chOff x="6834343" y="4538390"/>
              <a:chExt cx="3081320" cy="278678"/>
            </a:xfrm>
          </p:grpSpPr>
          <p:cxnSp>
            <p:nvCxnSpPr>
              <p:cNvPr id="126" name="直接连接符 64"/>
              <p:cNvCxnSpPr/>
              <p:nvPr/>
            </p:nvCxnSpPr>
            <p:spPr>
              <a:xfrm>
                <a:off x="6996154" y="4672444"/>
                <a:ext cx="2919509" cy="6651"/>
              </a:xfrm>
              <a:prstGeom prst="line">
                <a:avLst/>
              </a:prstGeom>
              <a:noFill/>
              <a:ln w="12700" cap="flat" cmpd="sng" algn="ctr">
                <a:solidFill>
                  <a:schemeClr val="bg1">
                    <a:lumMod val="50000"/>
                  </a:schemeClr>
                </a:solidFill>
                <a:prstDash val="solid"/>
                <a:headEnd type="none" w="med" len="med"/>
                <a:tailEnd type="oval" w="med" len="med"/>
              </a:ln>
              <a:effectLst/>
            </p:spPr>
          </p:cxnSp>
          <p:grpSp>
            <p:nvGrpSpPr>
              <p:cNvPr id="127" name="组合 67"/>
              <p:cNvGrpSpPr/>
              <p:nvPr/>
            </p:nvGrpSpPr>
            <p:grpSpPr>
              <a:xfrm>
                <a:off x="6834343" y="4538390"/>
                <a:ext cx="278678" cy="278678"/>
                <a:chOff x="5917211" y="1835961"/>
                <a:chExt cx="504056" cy="504056"/>
              </a:xfrm>
            </p:grpSpPr>
            <p:sp>
              <p:nvSpPr>
                <p:cNvPr id="128" name="同心圆 69"/>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29" name="椭圆 70"/>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grpSp>
          <p:nvGrpSpPr>
            <p:cNvPr id="130" name="Group 42"/>
            <p:cNvGrpSpPr/>
            <p:nvPr/>
          </p:nvGrpSpPr>
          <p:grpSpPr>
            <a:xfrm>
              <a:off x="5070421" y="5716039"/>
              <a:ext cx="3385486" cy="278678"/>
              <a:chOff x="5070421" y="5716039"/>
              <a:chExt cx="3385486" cy="278678"/>
            </a:xfrm>
          </p:grpSpPr>
          <p:cxnSp>
            <p:nvCxnSpPr>
              <p:cNvPr id="131" name="直接连接符 71"/>
              <p:cNvCxnSpPr/>
              <p:nvPr/>
            </p:nvCxnSpPr>
            <p:spPr>
              <a:xfrm>
                <a:off x="5232231" y="5850093"/>
                <a:ext cx="3223676" cy="13063"/>
              </a:xfrm>
              <a:prstGeom prst="line">
                <a:avLst/>
              </a:prstGeom>
              <a:noFill/>
              <a:ln w="12700" cap="flat" cmpd="sng" algn="ctr">
                <a:solidFill>
                  <a:schemeClr val="bg1">
                    <a:lumMod val="50000"/>
                  </a:schemeClr>
                </a:solidFill>
                <a:prstDash val="solid"/>
                <a:headEnd type="none" w="med" len="med"/>
                <a:tailEnd type="oval" w="med" len="med"/>
              </a:ln>
              <a:effectLst/>
            </p:spPr>
          </p:cxnSp>
          <p:grpSp>
            <p:nvGrpSpPr>
              <p:cNvPr id="132" name="组合 74"/>
              <p:cNvGrpSpPr/>
              <p:nvPr/>
            </p:nvGrpSpPr>
            <p:grpSpPr>
              <a:xfrm>
                <a:off x="5070421" y="5716039"/>
                <a:ext cx="278678" cy="278678"/>
                <a:chOff x="5917211" y="1835961"/>
                <a:chExt cx="504056" cy="504056"/>
              </a:xfrm>
            </p:grpSpPr>
            <p:sp>
              <p:nvSpPr>
                <p:cNvPr id="133" name="同心圆 76"/>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34" name="椭圆 77"/>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sp>
          <p:nvSpPr>
            <p:cNvPr id="135" name="文本框 134"/>
            <p:cNvSpPr txBox="1"/>
            <p:nvPr/>
          </p:nvSpPr>
          <p:spPr>
            <a:xfrm>
              <a:off x="6716594" y="1169454"/>
              <a:ext cx="287899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36" name="文本框 135"/>
            <p:cNvSpPr txBox="1"/>
            <p:nvPr/>
          </p:nvSpPr>
          <p:spPr>
            <a:xfrm>
              <a:off x="7385267" y="2520342"/>
              <a:ext cx="287899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37" name="文本框 136"/>
            <p:cNvSpPr txBox="1"/>
            <p:nvPr/>
          </p:nvSpPr>
          <p:spPr>
            <a:xfrm>
              <a:off x="7113021" y="4044412"/>
              <a:ext cx="287899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38" name="文本框 137"/>
            <p:cNvSpPr txBox="1"/>
            <p:nvPr/>
          </p:nvSpPr>
          <p:spPr>
            <a:xfrm>
              <a:off x="6221233" y="5279769"/>
              <a:ext cx="2878991"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2181</Words>
  <Application>Microsoft Office PowerPoint</Application>
  <PresentationFormat>自定义</PresentationFormat>
  <Paragraphs>168</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29</cp:revision>
  <dcterms:created xsi:type="dcterms:W3CDTF">2017-05-12T04:51:00Z</dcterms:created>
  <dcterms:modified xsi:type="dcterms:W3CDTF">2017-07-08T18:17:14Z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