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03" r:id="rId2"/>
    <p:sldId id="405" r:id="rId3"/>
    <p:sldId id="408" r:id="rId4"/>
    <p:sldId id="399" r:id="rId5"/>
    <p:sldId id="400" r:id="rId6"/>
    <p:sldId id="401" r:id="rId7"/>
    <p:sldId id="409" r:id="rId8"/>
    <p:sldId id="392" r:id="rId9"/>
    <p:sldId id="394" r:id="rId10"/>
    <p:sldId id="398" r:id="rId11"/>
    <p:sldId id="410" r:id="rId12"/>
    <p:sldId id="377" r:id="rId13"/>
    <p:sldId id="380" r:id="rId14"/>
    <p:sldId id="359" r:id="rId15"/>
    <p:sldId id="411" r:id="rId16"/>
    <p:sldId id="329" r:id="rId17"/>
    <p:sldId id="412" r:id="rId18"/>
    <p:sldId id="402" r:id="rId19"/>
    <p:sldId id="413" r:id="rId20"/>
    <p:sldId id="384" r:id="rId21"/>
    <p:sldId id="336" r:id="rId22"/>
    <p:sldId id="33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50F"/>
    <a:srgbClr val="FFFFFF"/>
    <a:srgbClr val="015852"/>
    <a:srgbClr val="E36C09"/>
    <a:srgbClr val="9F683F"/>
    <a:srgbClr val="191410"/>
    <a:srgbClr val="E5AB74"/>
    <a:srgbClr val="5BA78C"/>
    <a:srgbClr val="3F5361"/>
    <a:srgbClr val="E768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5042" autoAdjust="0"/>
  </p:normalViewPr>
  <p:slideViewPr>
    <p:cSldViewPr snapToGrid="0">
      <p:cViewPr varScale="1">
        <p:scale>
          <a:sx n="110" d="100"/>
          <a:sy n="110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20C2-CF7C-4C05-8C6C-7949320A47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9EC5CED-BC0A-4161-9A9F-432BA9373342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905" y="4095749"/>
            <a:ext cx="9994190" cy="1062007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8906" y="5253006"/>
            <a:ext cx="9994188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366"/>
          <a:stretch>
            <a:fillRect/>
          </a:stretch>
        </p:blipFill>
        <p:spPr>
          <a:xfrm>
            <a:off x="-1" y="6181115"/>
            <a:ext cx="12192001" cy="68439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086"/>
          <a:stretch>
            <a:fillRect/>
          </a:stretch>
        </p:blipFill>
        <p:spPr>
          <a:xfrm>
            <a:off x="0" y="5105400"/>
            <a:ext cx="12192000" cy="1752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4735989" y="768030"/>
            <a:ext cx="2720022" cy="21760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38" t="27026" b="32034"/>
          <a:stretch>
            <a:fillRect/>
          </a:stretch>
        </p:blipFill>
        <p:spPr>
          <a:xfrm>
            <a:off x="5775722" y="1659276"/>
            <a:ext cx="3033871" cy="1862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8825" y="2916638"/>
            <a:ext cx="8134350" cy="1062007"/>
          </a:xfrm>
        </p:spPr>
        <p:txBody>
          <a:bodyPr/>
          <a:lstStyle/>
          <a:p>
            <a:r>
              <a:rPr lang="zh-CN" altLang="en-US" dirty="0"/>
              <a:t>黑板</a:t>
            </a:r>
            <a:r>
              <a:rPr lang="zh-CN" altLang="en-US" dirty="0" smtClean="0"/>
              <a:t>风毕业答辩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826" y="4073895"/>
            <a:ext cx="8134348" cy="441321"/>
          </a:xfrm>
        </p:spPr>
        <p:txBody>
          <a:bodyPr/>
          <a:lstStyle/>
          <a:p>
            <a:r>
              <a:rPr lang="en-US" altLang="zh-CN" dirty="0" smtClean="0"/>
              <a:t>LOREM IPSUM DOLOR SIT AMET CONSECTETUR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86275" y="4726389"/>
            <a:ext cx="3219450" cy="647700"/>
          </a:xfrm>
          <a:prstGeom prst="roundRect">
            <a:avLst>
              <a:gd name="adj" fmla="val 225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15852"/>
                </a:solidFill>
              </a:rPr>
              <a:t>指导老师</a:t>
            </a:r>
            <a:r>
              <a:rPr lang="zh-CN" altLang="en-US" dirty="0" smtClean="0">
                <a:solidFill>
                  <a:srgbClr val="015852"/>
                </a:solidFill>
              </a:rPr>
              <a:t>：亮亮图文</a:t>
            </a:r>
            <a:endParaRPr lang="zh-CN" altLang="en-US" dirty="0" smtClean="0">
              <a:solidFill>
                <a:srgbClr val="01585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  <p:sp>
        <p:nvSpPr>
          <p:cNvPr id="3" name="Oval 55"/>
          <p:cNvSpPr/>
          <p:nvPr/>
        </p:nvSpPr>
        <p:spPr>
          <a:xfrm>
            <a:off x="8811224" y="2001386"/>
            <a:ext cx="2361064" cy="2361064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此处输入您的内容</a:t>
            </a:r>
            <a:endParaRPr lang="en-US" altLang="zh-CN" sz="2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Oval 50"/>
          <p:cNvSpPr/>
          <p:nvPr/>
        </p:nvSpPr>
        <p:spPr>
          <a:xfrm>
            <a:off x="6863347" y="2001386"/>
            <a:ext cx="2361064" cy="2361064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此处输入您的内容</a:t>
            </a:r>
            <a:endParaRPr lang="en-US" altLang="zh-CN" sz="2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Oval 49"/>
          <p:cNvSpPr/>
          <p:nvPr/>
        </p:nvSpPr>
        <p:spPr>
          <a:xfrm>
            <a:off x="4915469" y="2001386"/>
            <a:ext cx="2361064" cy="2361064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此处输入您的内容</a:t>
            </a:r>
            <a:endParaRPr lang="en-US" altLang="zh-CN" sz="2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Oval 47"/>
          <p:cNvSpPr/>
          <p:nvPr/>
        </p:nvSpPr>
        <p:spPr>
          <a:xfrm>
            <a:off x="2967591" y="2001386"/>
            <a:ext cx="2361064" cy="2361064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此处输入您的内容</a:t>
            </a:r>
            <a:endParaRPr lang="en-US" altLang="zh-CN" sz="2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Oval 2"/>
          <p:cNvSpPr/>
          <p:nvPr/>
        </p:nvSpPr>
        <p:spPr>
          <a:xfrm>
            <a:off x="1019713" y="2001386"/>
            <a:ext cx="2361064" cy="2361064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+mn-ea"/>
              </a:rPr>
              <a:t>此处输入您的内容</a:t>
            </a:r>
            <a:endParaRPr lang="en-US" sz="2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9713" y="4741286"/>
            <a:ext cx="10152575" cy="1134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点击此处输入您的内容，建议微软雅黑或者黑体，本模版所有图形线条及其相应素材均可编辑、更改颜色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此处输入您的内容，建议微软雅黑或者黑体，本模版所有图形线条及其相应素材均可编辑、更改颜色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67025" y="3162299"/>
            <a:ext cx="6457950" cy="1162050"/>
          </a:xfrm>
          <a:prstGeom prst="roundRect">
            <a:avLst>
              <a:gd name="adj" fmla="val 78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1">
                    <a:alpha val="91000"/>
                  </a:schemeClr>
                </a:solidFill>
                <a:latin typeface="+mn-ea"/>
              </a:rPr>
              <a:t>研究过程与方法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6219582" y="3381285"/>
            <a:ext cx="5174391" cy="2489477"/>
          </a:xfrm>
          <a:custGeom>
            <a:avLst/>
            <a:gdLst>
              <a:gd name="connsiteX0" fmla="*/ 47382 w 4707423"/>
              <a:gd name="connsiteY0" fmla="*/ 1657872 h 2489926"/>
              <a:gd name="connsiteX1" fmla="*/ 1037982 w 4707423"/>
              <a:gd name="connsiteY1" fmla="*/ 1143522 h 2489926"/>
              <a:gd name="connsiteX2" fmla="*/ 123582 w 4707423"/>
              <a:gd name="connsiteY2" fmla="*/ 2477022 h 2489926"/>
              <a:gd name="connsiteX3" fmla="*/ 4352682 w 4707423"/>
              <a:gd name="connsiteY3" fmla="*/ 191022 h 2489926"/>
              <a:gd name="connsiteX4" fmla="*/ 4181232 w 4707423"/>
              <a:gd name="connsiteY4" fmla="*/ 286272 h 2489926"/>
              <a:gd name="connsiteX0-1" fmla="*/ 0 w 5174391"/>
              <a:gd name="connsiteY0-2" fmla="*/ 1981722 h 2489477"/>
              <a:gd name="connsiteX1-3" fmla="*/ 1504950 w 5174391"/>
              <a:gd name="connsiteY1-4" fmla="*/ 1143522 h 2489477"/>
              <a:gd name="connsiteX2-5" fmla="*/ 590550 w 5174391"/>
              <a:gd name="connsiteY2-6" fmla="*/ 2477022 h 2489477"/>
              <a:gd name="connsiteX3-7" fmla="*/ 4819650 w 5174391"/>
              <a:gd name="connsiteY3-8" fmla="*/ 191022 h 2489477"/>
              <a:gd name="connsiteX4-9" fmla="*/ 4648200 w 5174391"/>
              <a:gd name="connsiteY4-10" fmla="*/ 286272 h 2489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4391" h="2489477">
                <a:moveTo>
                  <a:pt x="0" y="1981722"/>
                </a:moveTo>
                <a:cubicBezTo>
                  <a:pt x="488950" y="1656284"/>
                  <a:pt x="1406525" y="1060972"/>
                  <a:pt x="1504950" y="1143522"/>
                </a:cubicBezTo>
                <a:cubicBezTo>
                  <a:pt x="1603375" y="1226072"/>
                  <a:pt x="38100" y="2635772"/>
                  <a:pt x="590550" y="2477022"/>
                </a:cubicBezTo>
                <a:cubicBezTo>
                  <a:pt x="1143000" y="2318272"/>
                  <a:pt x="4143375" y="556147"/>
                  <a:pt x="4819650" y="191022"/>
                </a:cubicBezTo>
                <a:cubicBezTo>
                  <a:pt x="5495925" y="-174103"/>
                  <a:pt x="5072062" y="56084"/>
                  <a:pt x="4648200" y="28627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1823282" y="2922015"/>
            <a:ext cx="2720022" cy="217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95938" y="2218825"/>
            <a:ext cx="1008000" cy="1008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 anchorCtr="1"/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03</a:t>
            </a:r>
            <a:endParaRPr lang="zh-CN" altLang="en-US" sz="44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  <p:sp>
        <p:nvSpPr>
          <p:cNvPr id="17" name="空心弧 16"/>
          <p:cNvSpPr/>
          <p:nvPr/>
        </p:nvSpPr>
        <p:spPr bwMode="auto">
          <a:xfrm>
            <a:off x="1709737" y="1784350"/>
            <a:ext cx="4389437" cy="4164012"/>
          </a:xfrm>
          <a:prstGeom prst="blockArc">
            <a:avLst>
              <a:gd name="adj1" fmla="val 14085092"/>
              <a:gd name="adj2" fmla="val 18247803"/>
              <a:gd name="adj3" fmla="val 30762"/>
            </a:avLst>
          </a:prstGeom>
          <a:solidFill>
            <a:schemeClr val="accent1">
              <a:alpha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标题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8" name="空心弧 17"/>
          <p:cNvSpPr/>
          <p:nvPr/>
        </p:nvSpPr>
        <p:spPr bwMode="auto">
          <a:xfrm rot="4320000">
            <a:off x="1822450" y="1855788"/>
            <a:ext cx="4389437" cy="4164012"/>
          </a:xfrm>
          <a:prstGeom prst="blockArc">
            <a:avLst>
              <a:gd name="adj1" fmla="val 14085092"/>
              <a:gd name="adj2" fmla="val 18247803"/>
              <a:gd name="adj3" fmla="val 30762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595959"/>
              </a:solidFill>
            </a:endParaRPr>
          </a:p>
        </p:txBody>
      </p:sp>
      <p:sp>
        <p:nvSpPr>
          <p:cNvPr id="19" name="空心弧 18"/>
          <p:cNvSpPr/>
          <p:nvPr/>
        </p:nvSpPr>
        <p:spPr bwMode="auto">
          <a:xfrm rot="8640000">
            <a:off x="1779587" y="1982787"/>
            <a:ext cx="4389437" cy="4164013"/>
          </a:xfrm>
          <a:prstGeom prst="blockArc">
            <a:avLst>
              <a:gd name="adj1" fmla="val 14085092"/>
              <a:gd name="adj2" fmla="val 18247803"/>
              <a:gd name="adj3" fmla="val 30762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solidFill>
                <a:srgbClr val="595959"/>
              </a:solidFill>
            </a:endParaRPr>
          </a:p>
        </p:txBody>
      </p:sp>
      <p:sp>
        <p:nvSpPr>
          <p:cNvPr id="20" name="空心弧 19"/>
          <p:cNvSpPr/>
          <p:nvPr/>
        </p:nvSpPr>
        <p:spPr bwMode="auto">
          <a:xfrm rot="12960000">
            <a:off x="1641475" y="1982787"/>
            <a:ext cx="4389436" cy="4164013"/>
          </a:xfrm>
          <a:prstGeom prst="blockArc">
            <a:avLst>
              <a:gd name="adj1" fmla="val 14085092"/>
              <a:gd name="adj2" fmla="val 18247803"/>
              <a:gd name="adj3" fmla="val 30762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标题</a:t>
            </a:r>
          </a:p>
        </p:txBody>
      </p:sp>
      <p:sp>
        <p:nvSpPr>
          <p:cNvPr id="21" name="空心弧 20"/>
          <p:cNvSpPr/>
          <p:nvPr/>
        </p:nvSpPr>
        <p:spPr bwMode="auto">
          <a:xfrm rot="17280000">
            <a:off x="1600200" y="1852612"/>
            <a:ext cx="4389437" cy="4164012"/>
          </a:xfrm>
          <a:prstGeom prst="blockArc">
            <a:avLst>
              <a:gd name="adj1" fmla="val 14085092"/>
              <a:gd name="adj2" fmla="val 18247803"/>
              <a:gd name="adj3" fmla="val 30762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595959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327400" y="3002864"/>
            <a:ext cx="1157286" cy="1998662"/>
            <a:chOff x="714348" y="1073135"/>
            <a:chExt cx="1571636" cy="2713055"/>
          </a:xfrm>
        </p:grpSpPr>
        <p:sp>
          <p:nvSpPr>
            <p:cNvPr id="14" name="上箭头 13"/>
            <p:cNvSpPr/>
            <p:nvPr/>
          </p:nvSpPr>
          <p:spPr>
            <a:xfrm>
              <a:off x="1246850" y="1073135"/>
              <a:ext cx="502321" cy="1357605"/>
            </a:xfrm>
            <a:prstGeom prst="upArrow">
              <a:avLst>
                <a:gd name="adj1" fmla="val 50000"/>
                <a:gd name="adj2" fmla="val 7789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14348" y="1642036"/>
              <a:ext cx="1571636" cy="1573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 flipV="1">
              <a:off x="1249006" y="2428585"/>
              <a:ext cx="502319" cy="1357605"/>
            </a:xfrm>
            <a:prstGeom prst="upArrow">
              <a:avLst>
                <a:gd name="adj1" fmla="val 50000"/>
                <a:gd name="adj2" fmla="val 77899"/>
              </a:avLst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1641474" y="1739900"/>
            <a:ext cx="4527550" cy="4406900"/>
            <a:chOff x="375956" y="1379729"/>
            <a:chExt cx="4527268" cy="4406726"/>
          </a:xfrm>
          <a:solidFill>
            <a:schemeClr val="accent1"/>
          </a:solidFill>
        </p:grpSpPr>
        <p:sp>
          <p:nvSpPr>
            <p:cNvPr id="6" name="空心弧 5"/>
            <p:cNvSpPr/>
            <p:nvPr/>
          </p:nvSpPr>
          <p:spPr>
            <a:xfrm rot="4320000">
              <a:off x="556870" y="1495659"/>
              <a:ext cx="4389264" cy="4163754"/>
            </a:xfrm>
            <a:prstGeom prst="blockArc">
              <a:avLst>
                <a:gd name="adj1" fmla="val 14085092"/>
                <a:gd name="adj2" fmla="val 18247803"/>
                <a:gd name="adj3" fmla="val 30762"/>
              </a:avLst>
            </a:prstGeom>
            <a:noFill/>
            <a:ln w="38100"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8640000">
              <a:off x="514059" y="1622606"/>
              <a:ext cx="4389165" cy="4163849"/>
            </a:xfrm>
            <a:prstGeom prst="blockArc">
              <a:avLst>
                <a:gd name="adj1" fmla="val 14085092"/>
                <a:gd name="adj2" fmla="val 18247803"/>
                <a:gd name="adj3" fmla="val 30762"/>
              </a:avLst>
            </a:prstGeom>
            <a:noFill/>
            <a:ln w="38100"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2960000">
              <a:off x="375956" y="1622606"/>
              <a:ext cx="4389164" cy="4163849"/>
            </a:xfrm>
            <a:prstGeom prst="blockArc">
              <a:avLst>
                <a:gd name="adj1" fmla="val 14085092"/>
                <a:gd name="adj2" fmla="val 18247803"/>
                <a:gd name="adj3" fmla="val 30762"/>
              </a:avLst>
            </a:prstGeom>
            <a:noFill/>
            <a:ln w="38100"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7280000">
              <a:off x="334634" y="1492484"/>
              <a:ext cx="4389264" cy="4163754"/>
            </a:xfrm>
            <a:prstGeom prst="blockArc">
              <a:avLst>
                <a:gd name="adj1" fmla="val 14085092"/>
                <a:gd name="adj2" fmla="val 18247803"/>
                <a:gd name="adj3" fmla="val 30762"/>
              </a:avLst>
            </a:prstGeom>
            <a:noFill/>
            <a:ln w="38100"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595959"/>
                </a:solidFill>
              </a:endParaRPr>
            </a:p>
          </p:txBody>
        </p:sp>
        <p:sp>
          <p:nvSpPr>
            <p:cNvPr id="10" name="TextBox 48"/>
            <p:cNvSpPr txBox="1">
              <a:spLocks noChangeArrowheads="1"/>
            </p:cNvSpPr>
            <p:nvPr/>
          </p:nvSpPr>
          <p:spPr bwMode="auto">
            <a:xfrm rot="4320000">
              <a:off x="3760549" y="2980619"/>
              <a:ext cx="697599" cy="4000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rgbClr val="FFFFFF"/>
                  </a:solidFill>
                  <a:latin typeface="+mn-ea"/>
                  <a:ea typeface="+mn-ea"/>
                </a:rPr>
                <a:t>标题</a:t>
              </a:r>
              <a:endParaRPr lang="zh-CN" altLang="en-US" sz="20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TextBox 49"/>
            <p:cNvSpPr txBox="1">
              <a:spLocks noChangeArrowheads="1"/>
            </p:cNvSpPr>
            <p:nvPr/>
          </p:nvSpPr>
          <p:spPr bwMode="auto">
            <a:xfrm rot="8640000">
              <a:off x="3060783" y="4661211"/>
              <a:ext cx="1044091" cy="40009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rgbClr val="FFFFFF"/>
                  </a:solidFill>
                  <a:latin typeface="+mn-ea"/>
                  <a:ea typeface="+mn-ea"/>
                </a:rPr>
                <a:t>标题</a:t>
              </a:r>
              <a:endParaRPr lang="zh-CN" altLang="en-US" sz="20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51"/>
            <p:cNvSpPr txBox="1">
              <a:spLocks noChangeArrowheads="1"/>
            </p:cNvSpPr>
            <p:nvPr/>
          </p:nvSpPr>
          <p:spPr bwMode="auto">
            <a:xfrm rot="17280000">
              <a:off x="642910" y="2980619"/>
              <a:ext cx="928694" cy="40008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rgbClr val="FFFFFF"/>
                  </a:solidFill>
                  <a:latin typeface="+mn-ea"/>
                  <a:ea typeface="+mn-ea"/>
                </a:rPr>
                <a:t>标题</a:t>
              </a:r>
              <a:endParaRPr lang="zh-CN" altLang="en-US" sz="20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9" name="肘形连接符 28"/>
          <p:cNvCxnSpPr/>
          <p:nvPr/>
        </p:nvCxnSpPr>
        <p:spPr>
          <a:xfrm>
            <a:off x="4583831" y="1879600"/>
            <a:ext cx="4040987" cy="666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2"/>
          <p:cNvSpPr>
            <a:spLocks noChangeArrowheads="1"/>
          </p:cNvSpPr>
          <p:nvPr/>
        </p:nvSpPr>
        <p:spPr bwMode="auto">
          <a:xfrm>
            <a:off x="6904055" y="2707943"/>
            <a:ext cx="3516295" cy="355369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更亮亮图文旗舰店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 algn="just">
              <a:lnSpc>
                <a:spcPct val="13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35837" y="4950559"/>
            <a:ext cx="9920326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更改颜色。点击此处输入您的内容，建议微软雅黑或者黑体，本模版所有图形线条及其相应素材均可编辑、更改颜色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6204" y="1790700"/>
            <a:ext cx="4286250" cy="26479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9547" y="1790700"/>
            <a:ext cx="4286250" cy="26479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3957" b="-39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4762003" y="245629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</a:p>
        </p:txBody>
      </p:sp>
      <p:sp>
        <p:nvSpPr>
          <p:cNvPr id="4" name="MH_SubTitle_1"/>
          <p:cNvSpPr/>
          <p:nvPr/>
        </p:nvSpPr>
        <p:spPr>
          <a:xfrm>
            <a:off x="2540725" y="245629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Text_1"/>
          <p:cNvSpPr/>
          <p:nvPr/>
        </p:nvSpPr>
        <p:spPr>
          <a:xfrm>
            <a:off x="2496653" y="1695449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zh-CN" altLang="en-US" dirty="0"/>
          </a:p>
        </p:txBody>
      </p:sp>
      <p:sp>
        <p:nvSpPr>
          <p:cNvPr id="6" name="MH_SubTitle_2"/>
          <p:cNvSpPr/>
          <p:nvPr/>
        </p:nvSpPr>
        <p:spPr>
          <a:xfrm>
            <a:off x="3654245" y="358033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085278" y="3622881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SubTitle_2"/>
          <p:cNvSpPr/>
          <p:nvPr/>
        </p:nvSpPr>
        <p:spPr>
          <a:xfrm>
            <a:off x="5869762" y="358033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977520" y="245629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标题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Text_1"/>
          <p:cNvSpPr/>
          <p:nvPr/>
        </p:nvSpPr>
        <p:spPr>
          <a:xfrm>
            <a:off x="4705363" y="1695449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</a:t>
            </a:r>
            <a:endParaRPr lang="zh-CN" altLang="en-US" dirty="0"/>
          </a:p>
        </p:txBody>
      </p:sp>
      <p:sp>
        <p:nvSpPr>
          <p:cNvPr id="11" name="MH_Text_1"/>
          <p:cNvSpPr/>
          <p:nvPr/>
        </p:nvSpPr>
        <p:spPr>
          <a:xfrm>
            <a:off x="6938890" y="1695449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</a:t>
            </a:r>
            <a:endParaRPr lang="zh-CN" altLang="en-US" dirty="0"/>
          </a:p>
        </p:txBody>
      </p:sp>
      <p:sp>
        <p:nvSpPr>
          <p:cNvPr id="12" name="MH_Text_1"/>
          <p:cNvSpPr/>
          <p:nvPr/>
        </p:nvSpPr>
        <p:spPr>
          <a:xfrm>
            <a:off x="3625825" y="5207050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</a:t>
            </a:r>
            <a:endParaRPr lang="zh-CN" altLang="en-US" dirty="0"/>
          </a:p>
        </p:txBody>
      </p:sp>
      <p:sp>
        <p:nvSpPr>
          <p:cNvPr id="13" name="MH_Text_1"/>
          <p:cNvSpPr/>
          <p:nvPr/>
        </p:nvSpPr>
        <p:spPr>
          <a:xfrm>
            <a:off x="5834535" y="5207050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</a:t>
            </a:r>
            <a:endParaRPr lang="zh-CN" altLang="en-US" dirty="0"/>
          </a:p>
        </p:txBody>
      </p:sp>
      <p:sp>
        <p:nvSpPr>
          <p:cNvPr id="14" name="MH_Text_1"/>
          <p:cNvSpPr/>
          <p:nvPr/>
        </p:nvSpPr>
        <p:spPr>
          <a:xfrm>
            <a:off x="8068062" y="5207050"/>
            <a:ext cx="1627285" cy="71082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67025" y="3162299"/>
            <a:ext cx="6457950" cy="1162050"/>
          </a:xfrm>
          <a:prstGeom prst="roundRect">
            <a:avLst>
              <a:gd name="adj" fmla="val 78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>
                    <a:alpha val="91000"/>
                  </a:schemeClr>
                </a:solidFill>
                <a:latin typeface="+mn-ea"/>
              </a:rPr>
              <a:t>结论及相关建议</a:t>
            </a:r>
            <a:endParaRPr lang="zh-CN" altLang="en-US" sz="3600" b="1" dirty="0">
              <a:solidFill>
                <a:schemeClr val="tx1">
                  <a:alpha val="91000"/>
                </a:schemeClr>
              </a:solidFill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219582" y="3381285"/>
            <a:ext cx="5174391" cy="2489477"/>
          </a:xfrm>
          <a:custGeom>
            <a:avLst/>
            <a:gdLst>
              <a:gd name="connsiteX0" fmla="*/ 47382 w 4707423"/>
              <a:gd name="connsiteY0" fmla="*/ 1657872 h 2489926"/>
              <a:gd name="connsiteX1" fmla="*/ 1037982 w 4707423"/>
              <a:gd name="connsiteY1" fmla="*/ 1143522 h 2489926"/>
              <a:gd name="connsiteX2" fmla="*/ 123582 w 4707423"/>
              <a:gd name="connsiteY2" fmla="*/ 2477022 h 2489926"/>
              <a:gd name="connsiteX3" fmla="*/ 4352682 w 4707423"/>
              <a:gd name="connsiteY3" fmla="*/ 191022 h 2489926"/>
              <a:gd name="connsiteX4" fmla="*/ 4181232 w 4707423"/>
              <a:gd name="connsiteY4" fmla="*/ 286272 h 2489926"/>
              <a:gd name="connsiteX0-1" fmla="*/ 0 w 5174391"/>
              <a:gd name="connsiteY0-2" fmla="*/ 1981722 h 2489477"/>
              <a:gd name="connsiteX1-3" fmla="*/ 1504950 w 5174391"/>
              <a:gd name="connsiteY1-4" fmla="*/ 1143522 h 2489477"/>
              <a:gd name="connsiteX2-5" fmla="*/ 590550 w 5174391"/>
              <a:gd name="connsiteY2-6" fmla="*/ 2477022 h 2489477"/>
              <a:gd name="connsiteX3-7" fmla="*/ 4819650 w 5174391"/>
              <a:gd name="connsiteY3-8" fmla="*/ 191022 h 2489477"/>
              <a:gd name="connsiteX4-9" fmla="*/ 4648200 w 5174391"/>
              <a:gd name="connsiteY4-10" fmla="*/ 286272 h 2489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4391" h="2489477">
                <a:moveTo>
                  <a:pt x="0" y="1981722"/>
                </a:moveTo>
                <a:cubicBezTo>
                  <a:pt x="488950" y="1656284"/>
                  <a:pt x="1406525" y="1060972"/>
                  <a:pt x="1504950" y="1143522"/>
                </a:cubicBezTo>
                <a:cubicBezTo>
                  <a:pt x="1603375" y="1226072"/>
                  <a:pt x="38100" y="2635772"/>
                  <a:pt x="590550" y="2477022"/>
                </a:cubicBezTo>
                <a:cubicBezTo>
                  <a:pt x="1143000" y="2318272"/>
                  <a:pt x="4143375" y="556147"/>
                  <a:pt x="4819650" y="191022"/>
                </a:cubicBezTo>
                <a:cubicBezTo>
                  <a:pt x="5495925" y="-174103"/>
                  <a:pt x="5072062" y="56084"/>
                  <a:pt x="4648200" y="28627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1823282" y="2922015"/>
            <a:ext cx="2720022" cy="217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95938" y="2218825"/>
            <a:ext cx="1008000" cy="1008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 anchorCtr="1"/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</a:t>
            </a:r>
            <a:endParaRPr lang="zh-CN" altLang="en-US" sz="44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 bwMode="auto">
          <a:xfrm>
            <a:off x="1183625" y="1643061"/>
            <a:ext cx="5856288" cy="4840287"/>
          </a:xfrm>
          <a:custGeom>
            <a:avLst/>
            <a:gdLst>
              <a:gd name="connsiteX0" fmla="*/ 3936643 w 5856415"/>
              <a:gd name="connsiteY0" fmla="*/ 4589526 h 4841302"/>
              <a:gd name="connsiteX1" fmla="*/ 3947428 w 5856415"/>
              <a:gd name="connsiteY1" fmla="*/ 4593123 h 4841302"/>
              <a:gd name="connsiteX2" fmla="*/ 3954618 w 5856415"/>
              <a:gd name="connsiteY2" fmla="*/ 4607510 h 4841302"/>
              <a:gd name="connsiteX3" fmla="*/ 3958213 w 5856415"/>
              <a:gd name="connsiteY3" fmla="*/ 4614704 h 4841302"/>
              <a:gd name="connsiteX4" fmla="*/ 3961808 w 5856415"/>
              <a:gd name="connsiteY4" fmla="*/ 4629091 h 4841302"/>
              <a:gd name="connsiteX5" fmla="*/ 3961808 w 5856415"/>
              <a:gd name="connsiteY5" fmla="*/ 4650672 h 4841302"/>
              <a:gd name="connsiteX6" fmla="*/ 3940238 w 5856415"/>
              <a:gd name="connsiteY6" fmla="*/ 4668656 h 4841302"/>
              <a:gd name="connsiteX7" fmla="*/ 3915072 w 5856415"/>
              <a:gd name="connsiteY7" fmla="*/ 4708221 h 4841302"/>
              <a:gd name="connsiteX8" fmla="*/ 3918667 w 5856415"/>
              <a:gd name="connsiteY8" fmla="*/ 4769366 h 4841302"/>
              <a:gd name="connsiteX9" fmla="*/ 3900692 w 5856415"/>
              <a:gd name="connsiteY9" fmla="*/ 4776560 h 4841302"/>
              <a:gd name="connsiteX10" fmla="*/ 3897096 w 5856415"/>
              <a:gd name="connsiteY10" fmla="*/ 4780157 h 4841302"/>
              <a:gd name="connsiteX11" fmla="*/ 3893501 w 5856415"/>
              <a:gd name="connsiteY11" fmla="*/ 4780157 h 4841302"/>
              <a:gd name="connsiteX12" fmla="*/ 3875526 w 5856415"/>
              <a:gd name="connsiteY12" fmla="*/ 4801737 h 4841302"/>
              <a:gd name="connsiteX13" fmla="*/ 3857550 w 5856415"/>
              <a:gd name="connsiteY13" fmla="*/ 4816125 h 4841302"/>
              <a:gd name="connsiteX14" fmla="*/ 3843170 w 5856415"/>
              <a:gd name="connsiteY14" fmla="*/ 4826915 h 4841302"/>
              <a:gd name="connsiteX15" fmla="*/ 3828790 w 5856415"/>
              <a:gd name="connsiteY15" fmla="*/ 4834109 h 4841302"/>
              <a:gd name="connsiteX16" fmla="*/ 3782053 w 5856415"/>
              <a:gd name="connsiteY16" fmla="*/ 4841302 h 4841302"/>
              <a:gd name="connsiteX17" fmla="*/ 3738912 w 5856415"/>
              <a:gd name="connsiteY17" fmla="*/ 4819721 h 4841302"/>
              <a:gd name="connsiteX18" fmla="*/ 3735317 w 5856415"/>
              <a:gd name="connsiteY18" fmla="*/ 4819721 h 4841302"/>
              <a:gd name="connsiteX19" fmla="*/ 3692176 w 5856415"/>
              <a:gd name="connsiteY19" fmla="*/ 4816125 h 4841302"/>
              <a:gd name="connsiteX20" fmla="*/ 3681390 w 5856415"/>
              <a:gd name="connsiteY20" fmla="*/ 4783753 h 4841302"/>
              <a:gd name="connsiteX21" fmla="*/ 3674200 w 5856415"/>
              <a:gd name="connsiteY21" fmla="*/ 4754979 h 4841302"/>
              <a:gd name="connsiteX22" fmla="*/ 3677795 w 5856415"/>
              <a:gd name="connsiteY22" fmla="*/ 4733398 h 4841302"/>
              <a:gd name="connsiteX23" fmla="*/ 3684986 w 5856415"/>
              <a:gd name="connsiteY23" fmla="*/ 4719011 h 4841302"/>
              <a:gd name="connsiteX24" fmla="*/ 3728127 w 5856415"/>
              <a:gd name="connsiteY24" fmla="*/ 4686640 h 4841302"/>
              <a:gd name="connsiteX25" fmla="*/ 3753292 w 5856415"/>
              <a:gd name="connsiteY25" fmla="*/ 4672253 h 4841302"/>
              <a:gd name="connsiteX26" fmla="*/ 3760483 w 5856415"/>
              <a:gd name="connsiteY26" fmla="*/ 4668656 h 4841302"/>
              <a:gd name="connsiteX27" fmla="*/ 3742507 w 5856415"/>
              <a:gd name="connsiteY27" fmla="*/ 4647075 h 4841302"/>
              <a:gd name="connsiteX28" fmla="*/ 3738912 w 5856415"/>
              <a:gd name="connsiteY28" fmla="*/ 4639881 h 4841302"/>
              <a:gd name="connsiteX29" fmla="*/ 3796434 w 5856415"/>
              <a:gd name="connsiteY29" fmla="*/ 4625494 h 4841302"/>
              <a:gd name="connsiteX30" fmla="*/ 3800029 w 5856415"/>
              <a:gd name="connsiteY30" fmla="*/ 4621897 h 4841302"/>
              <a:gd name="connsiteX31" fmla="*/ 3803624 w 5856415"/>
              <a:gd name="connsiteY31" fmla="*/ 4614704 h 4841302"/>
              <a:gd name="connsiteX32" fmla="*/ 3879121 w 5856415"/>
              <a:gd name="connsiteY32" fmla="*/ 4614704 h 4841302"/>
              <a:gd name="connsiteX33" fmla="*/ 3882716 w 5856415"/>
              <a:gd name="connsiteY33" fmla="*/ 4614704 h 4841302"/>
              <a:gd name="connsiteX34" fmla="*/ 3900692 w 5856415"/>
              <a:gd name="connsiteY34" fmla="*/ 4603913 h 4841302"/>
              <a:gd name="connsiteX35" fmla="*/ 3936643 w 5856415"/>
              <a:gd name="connsiteY35" fmla="*/ 4611107 h 4841302"/>
              <a:gd name="connsiteX36" fmla="*/ 4199074 w 5856415"/>
              <a:gd name="connsiteY36" fmla="*/ 3844981 h 4841302"/>
              <a:gd name="connsiteX37" fmla="*/ 4209859 w 5856415"/>
              <a:gd name="connsiteY37" fmla="*/ 3848578 h 4841302"/>
              <a:gd name="connsiteX38" fmla="*/ 4238620 w 5856415"/>
              <a:gd name="connsiteY38" fmla="*/ 3859368 h 4841302"/>
              <a:gd name="connsiteX39" fmla="*/ 4267381 w 5856415"/>
              <a:gd name="connsiteY39" fmla="*/ 3873756 h 4841302"/>
              <a:gd name="connsiteX40" fmla="*/ 4267381 w 5856415"/>
              <a:gd name="connsiteY40" fmla="*/ 3877353 h 4841302"/>
              <a:gd name="connsiteX41" fmla="*/ 4270976 w 5856415"/>
              <a:gd name="connsiteY41" fmla="*/ 3873756 h 4841302"/>
              <a:gd name="connsiteX42" fmla="*/ 4299737 w 5856415"/>
              <a:gd name="connsiteY42" fmla="*/ 3855772 h 4841302"/>
              <a:gd name="connsiteX43" fmla="*/ 4310522 w 5856415"/>
              <a:gd name="connsiteY43" fmla="*/ 3880949 h 4841302"/>
              <a:gd name="connsiteX44" fmla="*/ 4314117 w 5856415"/>
              <a:gd name="connsiteY44" fmla="*/ 3880949 h 4841302"/>
              <a:gd name="connsiteX45" fmla="*/ 4317712 w 5856415"/>
              <a:gd name="connsiteY45" fmla="*/ 3891740 h 4841302"/>
              <a:gd name="connsiteX46" fmla="*/ 4321307 w 5856415"/>
              <a:gd name="connsiteY46" fmla="*/ 3895337 h 4841302"/>
              <a:gd name="connsiteX47" fmla="*/ 4332092 w 5856415"/>
              <a:gd name="connsiteY47" fmla="*/ 3891740 h 4841302"/>
              <a:gd name="connsiteX48" fmla="*/ 4350068 w 5856415"/>
              <a:gd name="connsiteY48" fmla="*/ 3880949 h 4841302"/>
              <a:gd name="connsiteX49" fmla="*/ 4368043 w 5856415"/>
              <a:gd name="connsiteY49" fmla="*/ 3870159 h 4841302"/>
              <a:gd name="connsiteX50" fmla="*/ 4375234 w 5856415"/>
              <a:gd name="connsiteY50" fmla="*/ 3866562 h 4841302"/>
              <a:gd name="connsiteX51" fmla="*/ 4382424 w 5856415"/>
              <a:gd name="connsiteY51" fmla="*/ 3866562 h 4841302"/>
              <a:gd name="connsiteX52" fmla="*/ 4386019 w 5856415"/>
              <a:gd name="connsiteY52" fmla="*/ 3873756 h 4841302"/>
              <a:gd name="connsiteX53" fmla="*/ 4378829 w 5856415"/>
              <a:gd name="connsiteY53" fmla="*/ 3884546 h 4841302"/>
              <a:gd name="connsiteX54" fmla="*/ 4353663 w 5856415"/>
              <a:gd name="connsiteY54" fmla="*/ 3913321 h 4841302"/>
              <a:gd name="connsiteX55" fmla="*/ 4335688 w 5856415"/>
              <a:gd name="connsiteY55" fmla="*/ 3934901 h 4841302"/>
              <a:gd name="connsiteX56" fmla="*/ 4328497 w 5856415"/>
              <a:gd name="connsiteY56" fmla="*/ 3949289 h 4841302"/>
              <a:gd name="connsiteX57" fmla="*/ 4328497 w 5856415"/>
              <a:gd name="connsiteY57" fmla="*/ 3956482 h 4841302"/>
              <a:gd name="connsiteX58" fmla="*/ 4332092 w 5856415"/>
              <a:gd name="connsiteY58" fmla="*/ 3963676 h 4841302"/>
              <a:gd name="connsiteX59" fmla="*/ 4350068 w 5856415"/>
              <a:gd name="connsiteY59" fmla="*/ 3981660 h 4841302"/>
              <a:gd name="connsiteX60" fmla="*/ 4353663 w 5856415"/>
              <a:gd name="connsiteY60" fmla="*/ 3988853 h 4841302"/>
              <a:gd name="connsiteX61" fmla="*/ 4360853 w 5856415"/>
              <a:gd name="connsiteY61" fmla="*/ 3981660 h 4841302"/>
              <a:gd name="connsiteX62" fmla="*/ 4371638 w 5856415"/>
              <a:gd name="connsiteY62" fmla="*/ 3970869 h 4841302"/>
              <a:gd name="connsiteX63" fmla="*/ 4382424 w 5856415"/>
              <a:gd name="connsiteY63" fmla="*/ 3963676 h 4841302"/>
              <a:gd name="connsiteX64" fmla="*/ 4393209 w 5856415"/>
              <a:gd name="connsiteY64" fmla="*/ 3967273 h 4841302"/>
              <a:gd name="connsiteX65" fmla="*/ 4411185 w 5856415"/>
              <a:gd name="connsiteY65" fmla="*/ 3960079 h 4841302"/>
              <a:gd name="connsiteX66" fmla="*/ 4468706 w 5856415"/>
              <a:gd name="connsiteY66" fmla="*/ 3934901 h 4841302"/>
              <a:gd name="connsiteX67" fmla="*/ 4475896 w 5856415"/>
              <a:gd name="connsiteY67" fmla="*/ 3934901 h 4841302"/>
              <a:gd name="connsiteX68" fmla="*/ 4483087 w 5856415"/>
              <a:gd name="connsiteY68" fmla="*/ 3934901 h 4841302"/>
              <a:gd name="connsiteX69" fmla="*/ 4508252 w 5856415"/>
              <a:gd name="connsiteY69" fmla="*/ 3956482 h 4841302"/>
              <a:gd name="connsiteX70" fmla="*/ 4511847 w 5856415"/>
              <a:gd name="connsiteY70" fmla="*/ 3960079 h 4841302"/>
              <a:gd name="connsiteX71" fmla="*/ 4533418 w 5856415"/>
              <a:gd name="connsiteY71" fmla="*/ 3949289 h 4841302"/>
              <a:gd name="connsiteX72" fmla="*/ 4540608 w 5856415"/>
              <a:gd name="connsiteY72" fmla="*/ 3949289 h 4841302"/>
              <a:gd name="connsiteX73" fmla="*/ 4540608 w 5856415"/>
              <a:gd name="connsiteY73" fmla="*/ 3945692 h 4841302"/>
              <a:gd name="connsiteX74" fmla="*/ 4540608 w 5856415"/>
              <a:gd name="connsiteY74" fmla="*/ 3942095 h 4841302"/>
              <a:gd name="connsiteX75" fmla="*/ 4537013 w 5856415"/>
              <a:gd name="connsiteY75" fmla="*/ 3924111 h 4841302"/>
              <a:gd name="connsiteX76" fmla="*/ 4544203 w 5856415"/>
              <a:gd name="connsiteY76" fmla="*/ 3924111 h 4841302"/>
              <a:gd name="connsiteX77" fmla="*/ 4576559 w 5856415"/>
              <a:gd name="connsiteY77" fmla="*/ 3920514 h 4841302"/>
              <a:gd name="connsiteX78" fmla="*/ 4616105 w 5856415"/>
              <a:gd name="connsiteY78" fmla="*/ 3924111 h 4841302"/>
              <a:gd name="connsiteX79" fmla="*/ 4641271 w 5856415"/>
              <a:gd name="connsiteY79" fmla="*/ 3949289 h 4841302"/>
              <a:gd name="connsiteX80" fmla="*/ 4662841 w 5856415"/>
              <a:gd name="connsiteY80" fmla="*/ 4003241 h 4841302"/>
              <a:gd name="connsiteX81" fmla="*/ 4705983 w 5856415"/>
              <a:gd name="connsiteY81" fmla="*/ 4042806 h 4841302"/>
              <a:gd name="connsiteX82" fmla="*/ 4716768 w 5856415"/>
              <a:gd name="connsiteY82" fmla="*/ 4049999 h 4841302"/>
              <a:gd name="connsiteX83" fmla="*/ 4727553 w 5856415"/>
              <a:gd name="connsiteY83" fmla="*/ 4053596 h 4841302"/>
              <a:gd name="connsiteX84" fmla="*/ 4727553 w 5856415"/>
              <a:gd name="connsiteY84" fmla="*/ 4071580 h 4841302"/>
              <a:gd name="connsiteX85" fmla="*/ 4698792 w 5856415"/>
              <a:gd name="connsiteY85" fmla="*/ 4071580 h 4841302"/>
              <a:gd name="connsiteX86" fmla="*/ 4695197 w 5856415"/>
              <a:gd name="connsiteY86" fmla="*/ 4071580 h 4841302"/>
              <a:gd name="connsiteX87" fmla="*/ 4691602 w 5856415"/>
              <a:gd name="connsiteY87" fmla="*/ 4075177 h 4841302"/>
              <a:gd name="connsiteX88" fmla="*/ 4691602 w 5856415"/>
              <a:gd name="connsiteY88" fmla="*/ 4078774 h 4841302"/>
              <a:gd name="connsiteX89" fmla="*/ 4684412 w 5856415"/>
              <a:gd name="connsiteY89" fmla="*/ 4085967 h 4841302"/>
              <a:gd name="connsiteX90" fmla="*/ 4670032 w 5856415"/>
              <a:gd name="connsiteY90" fmla="*/ 4093161 h 4841302"/>
              <a:gd name="connsiteX91" fmla="*/ 4659246 w 5856415"/>
              <a:gd name="connsiteY91" fmla="*/ 4096758 h 4841302"/>
              <a:gd name="connsiteX92" fmla="*/ 4648461 w 5856415"/>
              <a:gd name="connsiteY92" fmla="*/ 4107548 h 4841302"/>
              <a:gd name="connsiteX93" fmla="*/ 4641271 w 5856415"/>
              <a:gd name="connsiteY93" fmla="*/ 4118338 h 4841302"/>
              <a:gd name="connsiteX94" fmla="*/ 4641271 w 5856415"/>
              <a:gd name="connsiteY94" fmla="*/ 4132726 h 4841302"/>
              <a:gd name="connsiteX95" fmla="*/ 4590939 w 5856415"/>
              <a:gd name="connsiteY95" fmla="*/ 4168694 h 4841302"/>
              <a:gd name="connsiteX96" fmla="*/ 4565774 w 5856415"/>
              <a:gd name="connsiteY96" fmla="*/ 4183081 h 4841302"/>
              <a:gd name="connsiteX97" fmla="*/ 4558584 w 5856415"/>
              <a:gd name="connsiteY97" fmla="*/ 4183081 h 4841302"/>
              <a:gd name="connsiteX98" fmla="*/ 4558584 w 5856415"/>
              <a:gd name="connsiteY98" fmla="*/ 4179484 h 4841302"/>
              <a:gd name="connsiteX99" fmla="*/ 4554988 w 5856415"/>
              <a:gd name="connsiteY99" fmla="*/ 4175887 h 4841302"/>
              <a:gd name="connsiteX100" fmla="*/ 4544203 w 5856415"/>
              <a:gd name="connsiteY100" fmla="*/ 4172291 h 4841302"/>
              <a:gd name="connsiteX101" fmla="*/ 4533418 w 5856415"/>
              <a:gd name="connsiteY101" fmla="*/ 4172291 h 4841302"/>
              <a:gd name="connsiteX102" fmla="*/ 4526228 w 5856415"/>
              <a:gd name="connsiteY102" fmla="*/ 4175887 h 4841302"/>
              <a:gd name="connsiteX103" fmla="*/ 4519038 w 5856415"/>
              <a:gd name="connsiteY103" fmla="*/ 4179484 h 4841302"/>
              <a:gd name="connsiteX104" fmla="*/ 4511847 w 5856415"/>
              <a:gd name="connsiteY104" fmla="*/ 4215452 h 4841302"/>
              <a:gd name="connsiteX105" fmla="*/ 4508252 w 5856415"/>
              <a:gd name="connsiteY105" fmla="*/ 4208259 h 4841302"/>
              <a:gd name="connsiteX106" fmla="*/ 4501062 w 5856415"/>
              <a:gd name="connsiteY106" fmla="*/ 4201065 h 4841302"/>
              <a:gd name="connsiteX107" fmla="*/ 4490277 w 5856415"/>
              <a:gd name="connsiteY107" fmla="*/ 4193871 h 4841302"/>
              <a:gd name="connsiteX108" fmla="*/ 4479491 w 5856415"/>
              <a:gd name="connsiteY108" fmla="*/ 4190275 h 4841302"/>
              <a:gd name="connsiteX109" fmla="*/ 4468706 w 5856415"/>
              <a:gd name="connsiteY109" fmla="*/ 4186678 h 4841302"/>
              <a:gd name="connsiteX110" fmla="*/ 4443540 w 5856415"/>
              <a:gd name="connsiteY110" fmla="*/ 4186678 h 4841302"/>
              <a:gd name="connsiteX111" fmla="*/ 4436350 w 5856415"/>
              <a:gd name="connsiteY111" fmla="*/ 4186678 h 4841302"/>
              <a:gd name="connsiteX112" fmla="*/ 4436350 w 5856415"/>
              <a:gd name="connsiteY112" fmla="*/ 4208259 h 4841302"/>
              <a:gd name="connsiteX113" fmla="*/ 4425565 w 5856415"/>
              <a:gd name="connsiteY113" fmla="*/ 4215452 h 4841302"/>
              <a:gd name="connsiteX114" fmla="*/ 4411185 w 5856415"/>
              <a:gd name="connsiteY114" fmla="*/ 4201065 h 4841302"/>
              <a:gd name="connsiteX115" fmla="*/ 4407589 w 5856415"/>
              <a:gd name="connsiteY115" fmla="*/ 4204662 h 4841302"/>
              <a:gd name="connsiteX116" fmla="*/ 4375234 w 5856415"/>
              <a:gd name="connsiteY116" fmla="*/ 4215452 h 4841302"/>
              <a:gd name="connsiteX117" fmla="*/ 4378829 w 5856415"/>
              <a:gd name="connsiteY117" fmla="*/ 4219049 h 4841302"/>
              <a:gd name="connsiteX118" fmla="*/ 4393209 w 5856415"/>
              <a:gd name="connsiteY118" fmla="*/ 4233436 h 4841302"/>
              <a:gd name="connsiteX119" fmla="*/ 4386019 w 5856415"/>
              <a:gd name="connsiteY119" fmla="*/ 4247824 h 4841302"/>
              <a:gd name="connsiteX120" fmla="*/ 4375234 w 5856415"/>
              <a:gd name="connsiteY120" fmla="*/ 4251420 h 4841302"/>
              <a:gd name="connsiteX121" fmla="*/ 4328497 w 5856415"/>
              <a:gd name="connsiteY121" fmla="*/ 4258614 h 4841302"/>
              <a:gd name="connsiteX122" fmla="*/ 4288951 w 5856415"/>
              <a:gd name="connsiteY122" fmla="*/ 4186678 h 4841302"/>
              <a:gd name="connsiteX123" fmla="*/ 4285356 w 5856415"/>
              <a:gd name="connsiteY123" fmla="*/ 4183081 h 4841302"/>
              <a:gd name="connsiteX124" fmla="*/ 4281761 w 5856415"/>
              <a:gd name="connsiteY124" fmla="*/ 4183081 h 4841302"/>
              <a:gd name="connsiteX125" fmla="*/ 4260190 w 5856415"/>
              <a:gd name="connsiteY125" fmla="*/ 4179484 h 4841302"/>
              <a:gd name="connsiteX126" fmla="*/ 4260190 w 5856415"/>
              <a:gd name="connsiteY126" fmla="*/ 4186678 h 4841302"/>
              <a:gd name="connsiteX127" fmla="*/ 4260190 w 5856415"/>
              <a:gd name="connsiteY127" fmla="*/ 4190275 h 4841302"/>
              <a:gd name="connsiteX128" fmla="*/ 4263786 w 5856415"/>
              <a:gd name="connsiteY128" fmla="*/ 4298179 h 4841302"/>
              <a:gd name="connsiteX129" fmla="*/ 4256595 w 5856415"/>
              <a:gd name="connsiteY129" fmla="*/ 4305372 h 4841302"/>
              <a:gd name="connsiteX130" fmla="*/ 4242215 w 5856415"/>
              <a:gd name="connsiteY130" fmla="*/ 4305372 h 4841302"/>
              <a:gd name="connsiteX131" fmla="*/ 4206264 w 5856415"/>
              <a:gd name="connsiteY131" fmla="*/ 4273001 h 4841302"/>
              <a:gd name="connsiteX132" fmla="*/ 4199074 w 5856415"/>
              <a:gd name="connsiteY132" fmla="*/ 4323356 h 4841302"/>
              <a:gd name="connsiteX133" fmla="*/ 4166718 w 5856415"/>
              <a:gd name="connsiteY133" fmla="*/ 4334147 h 4841302"/>
              <a:gd name="connsiteX134" fmla="*/ 4163123 w 5856415"/>
              <a:gd name="connsiteY134" fmla="*/ 4334147 h 4841302"/>
              <a:gd name="connsiteX135" fmla="*/ 4159528 w 5856415"/>
              <a:gd name="connsiteY135" fmla="*/ 4337744 h 4841302"/>
              <a:gd name="connsiteX136" fmla="*/ 4148742 w 5856415"/>
              <a:gd name="connsiteY136" fmla="*/ 4359324 h 4841302"/>
              <a:gd name="connsiteX137" fmla="*/ 4116387 w 5856415"/>
              <a:gd name="connsiteY137" fmla="*/ 4352131 h 4841302"/>
              <a:gd name="connsiteX138" fmla="*/ 4084031 w 5856415"/>
              <a:gd name="connsiteY138" fmla="*/ 4352131 h 4841302"/>
              <a:gd name="connsiteX139" fmla="*/ 4087626 w 5856415"/>
              <a:gd name="connsiteY139" fmla="*/ 4373712 h 4841302"/>
              <a:gd name="connsiteX140" fmla="*/ 4076840 w 5856415"/>
              <a:gd name="connsiteY140" fmla="*/ 4377309 h 4841302"/>
              <a:gd name="connsiteX141" fmla="*/ 4066055 w 5856415"/>
              <a:gd name="connsiteY141" fmla="*/ 4366518 h 4841302"/>
              <a:gd name="connsiteX142" fmla="*/ 4066055 w 5856415"/>
              <a:gd name="connsiteY142" fmla="*/ 4362921 h 4841302"/>
              <a:gd name="connsiteX143" fmla="*/ 4044485 w 5856415"/>
              <a:gd name="connsiteY143" fmla="*/ 4352131 h 4841302"/>
              <a:gd name="connsiteX144" fmla="*/ 4040889 w 5856415"/>
              <a:gd name="connsiteY144" fmla="*/ 4359324 h 4841302"/>
              <a:gd name="connsiteX145" fmla="*/ 4030104 w 5856415"/>
              <a:gd name="connsiteY145" fmla="*/ 4380905 h 4841302"/>
              <a:gd name="connsiteX146" fmla="*/ 3929441 w 5856415"/>
              <a:gd name="connsiteY146" fmla="*/ 4427664 h 4841302"/>
              <a:gd name="connsiteX147" fmla="*/ 3871920 w 5856415"/>
              <a:gd name="connsiteY147" fmla="*/ 4427664 h 4841302"/>
              <a:gd name="connsiteX148" fmla="*/ 3882705 w 5856415"/>
              <a:gd name="connsiteY148" fmla="*/ 4456438 h 4841302"/>
              <a:gd name="connsiteX149" fmla="*/ 3879110 w 5856415"/>
              <a:gd name="connsiteY149" fmla="*/ 4467229 h 4841302"/>
              <a:gd name="connsiteX150" fmla="*/ 3857539 w 5856415"/>
              <a:gd name="connsiteY150" fmla="*/ 4467229 h 4841302"/>
              <a:gd name="connsiteX151" fmla="*/ 3857539 w 5856415"/>
              <a:gd name="connsiteY151" fmla="*/ 4496003 h 4841302"/>
              <a:gd name="connsiteX152" fmla="*/ 3857539 w 5856415"/>
              <a:gd name="connsiteY152" fmla="*/ 4499600 h 4841302"/>
              <a:gd name="connsiteX153" fmla="*/ 3875515 w 5856415"/>
              <a:gd name="connsiteY153" fmla="*/ 4513987 h 4841302"/>
              <a:gd name="connsiteX154" fmla="*/ 3879110 w 5856415"/>
              <a:gd name="connsiteY154" fmla="*/ 4513987 h 4841302"/>
              <a:gd name="connsiteX155" fmla="*/ 3907871 w 5856415"/>
              <a:gd name="connsiteY155" fmla="*/ 4542762 h 4841302"/>
              <a:gd name="connsiteX156" fmla="*/ 3893490 w 5856415"/>
              <a:gd name="connsiteY156" fmla="*/ 4557149 h 4841302"/>
              <a:gd name="connsiteX157" fmla="*/ 3893490 w 5856415"/>
              <a:gd name="connsiteY157" fmla="*/ 4560746 h 4841302"/>
              <a:gd name="connsiteX158" fmla="*/ 3889895 w 5856415"/>
              <a:gd name="connsiteY158" fmla="*/ 4564342 h 4841302"/>
              <a:gd name="connsiteX159" fmla="*/ 3843159 w 5856415"/>
              <a:gd name="connsiteY159" fmla="*/ 4567939 h 4841302"/>
              <a:gd name="connsiteX160" fmla="*/ 3843159 w 5856415"/>
              <a:gd name="connsiteY160" fmla="*/ 4549955 h 4841302"/>
              <a:gd name="connsiteX161" fmla="*/ 3825184 w 5856415"/>
              <a:gd name="connsiteY161" fmla="*/ 4528374 h 4841302"/>
              <a:gd name="connsiteX162" fmla="*/ 3825184 w 5856415"/>
              <a:gd name="connsiteY162" fmla="*/ 4506794 h 4841302"/>
              <a:gd name="connsiteX163" fmla="*/ 3821588 w 5856415"/>
              <a:gd name="connsiteY163" fmla="*/ 4506794 h 4841302"/>
              <a:gd name="connsiteX164" fmla="*/ 3814398 w 5856415"/>
              <a:gd name="connsiteY164" fmla="*/ 4485213 h 4841302"/>
              <a:gd name="connsiteX165" fmla="*/ 3821588 w 5856415"/>
              <a:gd name="connsiteY165" fmla="*/ 4395293 h 4841302"/>
              <a:gd name="connsiteX166" fmla="*/ 3832374 w 5856415"/>
              <a:gd name="connsiteY166" fmla="*/ 4370115 h 4841302"/>
              <a:gd name="connsiteX167" fmla="*/ 3843159 w 5856415"/>
              <a:gd name="connsiteY167" fmla="*/ 4355728 h 4841302"/>
              <a:gd name="connsiteX168" fmla="*/ 3882705 w 5856415"/>
              <a:gd name="connsiteY168" fmla="*/ 4355728 h 4841302"/>
              <a:gd name="connsiteX169" fmla="*/ 3889895 w 5856415"/>
              <a:gd name="connsiteY169" fmla="*/ 4319760 h 4841302"/>
              <a:gd name="connsiteX170" fmla="*/ 3922251 w 5856415"/>
              <a:gd name="connsiteY170" fmla="*/ 4323356 h 4841302"/>
              <a:gd name="connsiteX171" fmla="*/ 3929441 w 5856415"/>
              <a:gd name="connsiteY171" fmla="*/ 4290985 h 4841302"/>
              <a:gd name="connsiteX172" fmla="*/ 3918656 w 5856415"/>
              <a:gd name="connsiteY172" fmla="*/ 4265808 h 4841302"/>
              <a:gd name="connsiteX173" fmla="*/ 3922251 w 5856415"/>
              <a:gd name="connsiteY173" fmla="*/ 4258614 h 4841302"/>
              <a:gd name="connsiteX174" fmla="*/ 4001343 w 5856415"/>
              <a:gd name="connsiteY174" fmla="*/ 4211855 h 4841302"/>
              <a:gd name="connsiteX175" fmla="*/ 4001343 w 5856415"/>
              <a:gd name="connsiteY175" fmla="*/ 4168694 h 4841302"/>
              <a:gd name="connsiteX176" fmla="*/ 4037294 w 5856415"/>
              <a:gd name="connsiteY176" fmla="*/ 4085967 h 4841302"/>
              <a:gd name="connsiteX177" fmla="*/ 4058865 w 5856415"/>
              <a:gd name="connsiteY177" fmla="*/ 4064386 h 4841302"/>
              <a:gd name="connsiteX178" fmla="*/ 4058865 w 5856415"/>
              <a:gd name="connsiteY178" fmla="*/ 4060790 h 4841302"/>
              <a:gd name="connsiteX179" fmla="*/ 4066055 w 5856415"/>
              <a:gd name="connsiteY179" fmla="*/ 4039209 h 4841302"/>
              <a:gd name="connsiteX180" fmla="*/ 4084031 w 5856415"/>
              <a:gd name="connsiteY180" fmla="*/ 4014031 h 4841302"/>
              <a:gd name="connsiteX181" fmla="*/ 4080436 w 5856415"/>
              <a:gd name="connsiteY181" fmla="*/ 4014031 h 4841302"/>
              <a:gd name="connsiteX182" fmla="*/ 4073245 w 5856415"/>
              <a:gd name="connsiteY182" fmla="*/ 3988853 h 4841302"/>
              <a:gd name="connsiteX183" fmla="*/ 4073245 w 5856415"/>
              <a:gd name="connsiteY183" fmla="*/ 3963676 h 4841302"/>
              <a:gd name="connsiteX184" fmla="*/ 4094816 w 5856415"/>
              <a:gd name="connsiteY184" fmla="*/ 3938498 h 4841302"/>
              <a:gd name="connsiteX185" fmla="*/ 4094816 w 5856415"/>
              <a:gd name="connsiteY185" fmla="*/ 3906127 h 4841302"/>
              <a:gd name="connsiteX186" fmla="*/ 4094816 w 5856415"/>
              <a:gd name="connsiteY186" fmla="*/ 3902530 h 4841302"/>
              <a:gd name="connsiteX187" fmla="*/ 4109196 w 5856415"/>
              <a:gd name="connsiteY187" fmla="*/ 3909724 h 4841302"/>
              <a:gd name="connsiteX188" fmla="*/ 4141552 w 5856415"/>
              <a:gd name="connsiteY188" fmla="*/ 3927708 h 4841302"/>
              <a:gd name="connsiteX189" fmla="*/ 4152337 w 5856415"/>
              <a:gd name="connsiteY189" fmla="*/ 3934901 h 4841302"/>
              <a:gd name="connsiteX190" fmla="*/ 4163123 w 5856415"/>
              <a:gd name="connsiteY190" fmla="*/ 3942095 h 4841302"/>
              <a:gd name="connsiteX191" fmla="*/ 4173908 w 5856415"/>
              <a:gd name="connsiteY191" fmla="*/ 3942095 h 4841302"/>
              <a:gd name="connsiteX192" fmla="*/ 4181098 w 5856415"/>
              <a:gd name="connsiteY192" fmla="*/ 3942095 h 4841302"/>
              <a:gd name="connsiteX193" fmla="*/ 4188288 w 5856415"/>
              <a:gd name="connsiteY193" fmla="*/ 3938498 h 4841302"/>
              <a:gd name="connsiteX194" fmla="*/ 4191884 w 5856415"/>
              <a:gd name="connsiteY194" fmla="*/ 3931305 h 4841302"/>
              <a:gd name="connsiteX195" fmla="*/ 4191884 w 5856415"/>
              <a:gd name="connsiteY195" fmla="*/ 3924111 h 4841302"/>
              <a:gd name="connsiteX196" fmla="*/ 4191884 w 5856415"/>
              <a:gd name="connsiteY196" fmla="*/ 3913321 h 4841302"/>
              <a:gd name="connsiteX197" fmla="*/ 4181098 w 5856415"/>
              <a:gd name="connsiteY197" fmla="*/ 3888143 h 4841302"/>
              <a:gd name="connsiteX198" fmla="*/ 4170313 w 5856415"/>
              <a:gd name="connsiteY198" fmla="*/ 3866562 h 4841302"/>
              <a:gd name="connsiteX199" fmla="*/ 4181098 w 5856415"/>
              <a:gd name="connsiteY199" fmla="*/ 3855772 h 4841302"/>
              <a:gd name="connsiteX200" fmla="*/ 4188288 w 5856415"/>
              <a:gd name="connsiteY200" fmla="*/ 3848578 h 4841302"/>
              <a:gd name="connsiteX201" fmla="*/ 5220086 w 5856415"/>
              <a:gd name="connsiteY201" fmla="*/ 3773041 h 4841302"/>
              <a:gd name="connsiteX202" fmla="*/ 5266822 w 5856415"/>
              <a:gd name="connsiteY202" fmla="*/ 3794622 h 4841302"/>
              <a:gd name="connsiteX203" fmla="*/ 5259632 w 5856415"/>
              <a:gd name="connsiteY203" fmla="*/ 3801816 h 4841302"/>
              <a:gd name="connsiteX204" fmla="*/ 5252442 w 5856415"/>
              <a:gd name="connsiteY204" fmla="*/ 3812606 h 4841302"/>
              <a:gd name="connsiteX205" fmla="*/ 5252442 w 5856415"/>
              <a:gd name="connsiteY205" fmla="*/ 3816203 h 4841302"/>
              <a:gd name="connsiteX206" fmla="*/ 5252442 w 5856415"/>
              <a:gd name="connsiteY206" fmla="*/ 3852171 h 4841302"/>
              <a:gd name="connsiteX207" fmla="*/ 5256037 w 5856415"/>
              <a:gd name="connsiteY207" fmla="*/ 3852171 h 4841302"/>
              <a:gd name="connsiteX208" fmla="*/ 5266822 w 5856415"/>
              <a:gd name="connsiteY208" fmla="*/ 3880946 h 4841302"/>
              <a:gd name="connsiteX209" fmla="*/ 5252442 w 5856415"/>
              <a:gd name="connsiteY209" fmla="*/ 3913317 h 4841302"/>
              <a:gd name="connsiteX210" fmla="*/ 5252442 w 5856415"/>
              <a:gd name="connsiteY210" fmla="*/ 3916914 h 4841302"/>
              <a:gd name="connsiteX211" fmla="*/ 5238061 w 5856415"/>
              <a:gd name="connsiteY211" fmla="*/ 4035609 h 4841302"/>
              <a:gd name="connsiteX212" fmla="*/ 5194920 w 5856415"/>
              <a:gd name="connsiteY212" fmla="*/ 4136319 h 4841302"/>
              <a:gd name="connsiteX213" fmla="*/ 5194920 w 5856415"/>
              <a:gd name="connsiteY213" fmla="*/ 4139916 h 4841302"/>
              <a:gd name="connsiteX214" fmla="*/ 5187730 w 5856415"/>
              <a:gd name="connsiteY214" fmla="*/ 4233433 h 4841302"/>
              <a:gd name="connsiteX215" fmla="*/ 5176944 w 5856415"/>
              <a:gd name="connsiteY215" fmla="*/ 4226240 h 4841302"/>
              <a:gd name="connsiteX216" fmla="*/ 5166159 w 5856415"/>
              <a:gd name="connsiteY216" fmla="*/ 4219046 h 4841302"/>
              <a:gd name="connsiteX217" fmla="*/ 5151779 w 5856415"/>
              <a:gd name="connsiteY217" fmla="*/ 4197465 h 4841302"/>
              <a:gd name="connsiteX218" fmla="*/ 5144588 w 5856415"/>
              <a:gd name="connsiteY218" fmla="*/ 4179481 h 4841302"/>
              <a:gd name="connsiteX219" fmla="*/ 5144588 w 5856415"/>
              <a:gd name="connsiteY219" fmla="*/ 4175884 h 4841302"/>
              <a:gd name="connsiteX220" fmla="*/ 5140993 w 5856415"/>
              <a:gd name="connsiteY220" fmla="*/ 4175884 h 4841302"/>
              <a:gd name="connsiteX221" fmla="*/ 5083471 w 5856415"/>
              <a:gd name="connsiteY221" fmla="*/ 4136319 h 4841302"/>
              <a:gd name="connsiteX222" fmla="*/ 5079876 w 5856415"/>
              <a:gd name="connsiteY222" fmla="*/ 4132722 h 4841302"/>
              <a:gd name="connsiteX223" fmla="*/ 5079876 w 5856415"/>
              <a:gd name="connsiteY223" fmla="*/ 4125529 h 4841302"/>
              <a:gd name="connsiteX224" fmla="*/ 5079876 w 5856415"/>
              <a:gd name="connsiteY224" fmla="*/ 4103948 h 4841302"/>
              <a:gd name="connsiteX225" fmla="*/ 5087067 w 5856415"/>
              <a:gd name="connsiteY225" fmla="*/ 4049996 h 4841302"/>
              <a:gd name="connsiteX226" fmla="*/ 5087067 w 5856415"/>
              <a:gd name="connsiteY226" fmla="*/ 4046399 h 4841302"/>
              <a:gd name="connsiteX227" fmla="*/ 5076281 w 5856415"/>
              <a:gd name="connsiteY227" fmla="*/ 3967269 h 4841302"/>
              <a:gd name="connsiteX228" fmla="*/ 5083471 w 5856415"/>
              <a:gd name="connsiteY228" fmla="*/ 3960075 h 4841302"/>
              <a:gd name="connsiteX229" fmla="*/ 5094257 w 5856415"/>
              <a:gd name="connsiteY229" fmla="*/ 3949285 h 4841302"/>
              <a:gd name="connsiteX230" fmla="*/ 5119423 w 5856415"/>
              <a:gd name="connsiteY230" fmla="*/ 3898930 h 4841302"/>
              <a:gd name="connsiteX231" fmla="*/ 5137398 w 5856415"/>
              <a:gd name="connsiteY231" fmla="*/ 3862962 h 4841302"/>
              <a:gd name="connsiteX232" fmla="*/ 5158969 w 5856415"/>
              <a:gd name="connsiteY232" fmla="*/ 3830590 h 4841302"/>
              <a:gd name="connsiteX233" fmla="*/ 5187730 w 5856415"/>
              <a:gd name="connsiteY233" fmla="*/ 3798219 h 4841302"/>
              <a:gd name="connsiteX234" fmla="*/ 3943822 w 5856415"/>
              <a:gd name="connsiteY234" fmla="*/ 3751464 h 4841302"/>
              <a:gd name="connsiteX235" fmla="*/ 3951012 w 5856415"/>
              <a:gd name="connsiteY235" fmla="*/ 3758658 h 4841302"/>
              <a:gd name="connsiteX236" fmla="*/ 3954607 w 5856415"/>
              <a:gd name="connsiteY236" fmla="*/ 3765851 h 4841302"/>
              <a:gd name="connsiteX237" fmla="*/ 3954607 w 5856415"/>
              <a:gd name="connsiteY237" fmla="*/ 3773045 h 4841302"/>
              <a:gd name="connsiteX238" fmla="*/ 3954607 w 5856415"/>
              <a:gd name="connsiteY238" fmla="*/ 3791029 h 4841302"/>
              <a:gd name="connsiteX239" fmla="*/ 3958202 w 5856415"/>
              <a:gd name="connsiteY239" fmla="*/ 3801820 h 4841302"/>
              <a:gd name="connsiteX240" fmla="*/ 3972583 w 5856415"/>
              <a:gd name="connsiteY240" fmla="*/ 3816207 h 4841302"/>
              <a:gd name="connsiteX241" fmla="*/ 3968988 w 5856415"/>
              <a:gd name="connsiteY241" fmla="*/ 3837788 h 4841302"/>
              <a:gd name="connsiteX242" fmla="*/ 3961797 w 5856415"/>
              <a:gd name="connsiteY242" fmla="*/ 3855772 h 4841302"/>
              <a:gd name="connsiteX243" fmla="*/ 3933037 w 5856415"/>
              <a:gd name="connsiteY243" fmla="*/ 3906127 h 4841302"/>
              <a:gd name="connsiteX244" fmla="*/ 3929442 w 5856415"/>
              <a:gd name="connsiteY244" fmla="*/ 3906127 h 4841302"/>
              <a:gd name="connsiteX245" fmla="*/ 3925846 w 5856415"/>
              <a:gd name="connsiteY245" fmla="*/ 3909724 h 4841302"/>
              <a:gd name="connsiteX246" fmla="*/ 3922251 w 5856415"/>
              <a:gd name="connsiteY246" fmla="*/ 3916917 h 4841302"/>
              <a:gd name="connsiteX247" fmla="*/ 3922251 w 5856415"/>
              <a:gd name="connsiteY247" fmla="*/ 3931305 h 4841302"/>
              <a:gd name="connsiteX248" fmla="*/ 3922251 w 5856415"/>
              <a:gd name="connsiteY248" fmla="*/ 3945692 h 4841302"/>
              <a:gd name="connsiteX249" fmla="*/ 3925846 w 5856415"/>
              <a:gd name="connsiteY249" fmla="*/ 3956482 h 4841302"/>
              <a:gd name="connsiteX250" fmla="*/ 3933037 w 5856415"/>
              <a:gd name="connsiteY250" fmla="*/ 3956482 h 4841302"/>
              <a:gd name="connsiteX251" fmla="*/ 3940227 w 5856415"/>
              <a:gd name="connsiteY251" fmla="*/ 3952885 h 4841302"/>
              <a:gd name="connsiteX252" fmla="*/ 3958202 w 5856415"/>
              <a:gd name="connsiteY252" fmla="*/ 3934901 h 4841302"/>
              <a:gd name="connsiteX253" fmla="*/ 3965393 w 5856415"/>
              <a:gd name="connsiteY253" fmla="*/ 3927708 h 4841302"/>
              <a:gd name="connsiteX254" fmla="*/ 3976178 w 5856415"/>
              <a:gd name="connsiteY254" fmla="*/ 3927708 h 4841302"/>
              <a:gd name="connsiteX255" fmla="*/ 3972583 w 5856415"/>
              <a:gd name="connsiteY255" fmla="*/ 3956482 h 4841302"/>
              <a:gd name="connsiteX256" fmla="*/ 3976178 w 5856415"/>
              <a:gd name="connsiteY256" fmla="*/ 3963676 h 4841302"/>
              <a:gd name="connsiteX257" fmla="*/ 3979773 w 5856415"/>
              <a:gd name="connsiteY257" fmla="*/ 3970869 h 4841302"/>
              <a:gd name="connsiteX258" fmla="*/ 3990558 w 5856415"/>
              <a:gd name="connsiteY258" fmla="*/ 3978063 h 4841302"/>
              <a:gd name="connsiteX259" fmla="*/ 4004939 w 5856415"/>
              <a:gd name="connsiteY259" fmla="*/ 3981660 h 4841302"/>
              <a:gd name="connsiteX260" fmla="*/ 4012129 w 5856415"/>
              <a:gd name="connsiteY260" fmla="*/ 3981660 h 4841302"/>
              <a:gd name="connsiteX261" fmla="*/ 4022914 w 5856415"/>
              <a:gd name="connsiteY261" fmla="*/ 3978063 h 4841302"/>
              <a:gd name="connsiteX262" fmla="*/ 4044485 w 5856415"/>
              <a:gd name="connsiteY262" fmla="*/ 3967273 h 4841302"/>
              <a:gd name="connsiteX263" fmla="*/ 4055270 w 5856415"/>
              <a:gd name="connsiteY263" fmla="*/ 3967273 h 4841302"/>
              <a:gd name="connsiteX264" fmla="*/ 4055270 w 5856415"/>
              <a:gd name="connsiteY264" fmla="*/ 3988853 h 4841302"/>
              <a:gd name="connsiteX265" fmla="*/ 4055270 w 5856415"/>
              <a:gd name="connsiteY265" fmla="*/ 3992450 h 4841302"/>
              <a:gd name="connsiteX266" fmla="*/ 4066055 w 5856415"/>
              <a:gd name="connsiteY266" fmla="*/ 4014031 h 4841302"/>
              <a:gd name="connsiteX267" fmla="*/ 4055270 w 5856415"/>
              <a:gd name="connsiteY267" fmla="*/ 4032015 h 4841302"/>
              <a:gd name="connsiteX268" fmla="*/ 4044485 w 5856415"/>
              <a:gd name="connsiteY268" fmla="*/ 4053596 h 4841302"/>
              <a:gd name="connsiteX269" fmla="*/ 4022914 w 5856415"/>
              <a:gd name="connsiteY269" fmla="*/ 4075177 h 4841302"/>
              <a:gd name="connsiteX270" fmla="*/ 4001343 w 5856415"/>
              <a:gd name="connsiteY270" fmla="*/ 4129129 h 4841302"/>
              <a:gd name="connsiteX271" fmla="*/ 3997748 w 5856415"/>
              <a:gd name="connsiteY271" fmla="*/ 4132726 h 4841302"/>
              <a:gd name="connsiteX272" fmla="*/ 3983368 w 5856415"/>
              <a:gd name="connsiteY272" fmla="*/ 4161500 h 4841302"/>
              <a:gd name="connsiteX273" fmla="*/ 3983368 w 5856415"/>
              <a:gd name="connsiteY273" fmla="*/ 4165097 h 4841302"/>
              <a:gd name="connsiteX274" fmla="*/ 3986963 w 5856415"/>
              <a:gd name="connsiteY274" fmla="*/ 4204662 h 4841302"/>
              <a:gd name="connsiteX275" fmla="*/ 3911466 w 5856415"/>
              <a:gd name="connsiteY275" fmla="*/ 4244227 h 4841302"/>
              <a:gd name="connsiteX276" fmla="*/ 3907871 w 5856415"/>
              <a:gd name="connsiteY276" fmla="*/ 4244227 h 4841302"/>
              <a:gd name="connsiteX277" fmla="*/ 3907871 w 5856415"/>
              <a:gd name="connsiteY277" fmla="*/ 4247824 h 4841302"/>
              <a:gd name="connsiteX278" fmla="*/ 3900681 w 5856415"/>
              <a:gd name="connsiteY278" fmla="*/ 4265808 h 4841302"/>
              <a:gd name="connsiteX279" fmla="*/ 3900681 w 5856415"/>
              <a:gd name="connsiteY279" fmla="*/ 4269404 h 4841302"/>
              <a:gd name="connsiteX280" fmla="*/ 3911466 w 5856415"/>
              <a:gd name="connsiteY280" fmla="*/ 4290985 h 4841302"/>
              <a:gd name="connsiteX281" fmla="*/ 3907871 w 5856415"/>
              <a:gd name="connsiteY281" fmla="*/ 4305372 h 4841302"/>
              <a:gd name="connsiteX282" fmla="*/ 3882705 w 5856415"/>
              <a:gd name="connsiteY282" fmla="*/ 4301776 h 4841302"/>
              <a:gd name="connsiteX283" fmla="*/ 3879110 w 5856415"/>
              <a:gd name="connsiteY283" fmla="*/ 4298179 h 4841302"/>
              <a:gd name="connsiteX284" fmla="*/ 3875515 w 5856415"/>
              <a:gd name="connsiteY284" fmla="*/ 4298179 h 4841302"/>
              <a:gd name="connsiteX285" fmla="*/ 3868325 w 5856415"/>
              <a:gd name="connsiteY285" fmla="*/ 4341340 h 4841302"/>
              <a:gd name="connsiteX286" fmla="*/ 3832374 w 5856415"/>
              <a:gd name="connsiteY286" fmla="*/ 4341340 h 4841302"/>
              <a:gd name="connsiteX287" fmla="*/ 3821589 w 5856415"/>
              <a:gd name="connsiteY287" fmla="*/ 4362921 h 4841302"/>
              <a:gd name="connsiteX288" fmla="*/ 3807208 w 5856415"/>
              <a:gd name="connsiteY288" fmla="*/ 4391696 h 4841302"/>
              <a:gd name="connsiteX289" fmla="*/ 3807208 w 5856415"/>
              <a:gd name="connsiteY289" fmla="*/ 4402486 h 4841302"/>
              <a:gd name="connsiteX290" fmla="*/ 3785638 w 5856415"/>
              <a:gd name="connsiteY290" fmla="*/ 4373712 h 4841302"/>
              <a:gd name="connsiteX291" fmla="*/ 3738902 w 5856415"/>
              <a:gd name="connsiteY291" fmla="*/ 4434857 h 4841302"/>
              <a:gd name="connsiteX292" fmla="*/ 3728116 w 5856415"/>
              <a:gd name="connsiteY292" fmla="*/ 4438454 h 4841302"/>
              <a:gd name="connsiteX293" fmla="*/ 3728116 w 5856415"/>
              <a:gd name="connsiteY293" fmla="*/ 4420470 h 4841302"/>
              <a:gd name="connsiteX294" fmla="*/ 3728116 w 5856415"/>
              <a:gd name="connsiteY294" fmla="*/ 4416873 h 4841302"/>
              <a:gd name="connsiteX295" fmla="*/ 3724521 w 5856415"/>
              <a:gd name="connsiteY295" fmla="*/ 4416873 h 4841302"/>
              <a:gd name="connsiteX296" fmla="*/ 3720926 w 5856415"/>
              <a:gd name="connsiteY296" fmla="*/ 4416873 h 4841302"/>
              <a:gd name="connsiteX297" fmla="*/ 3692165 w 5856415"/>
              <a:gd name="connsiteY297" fmla="*/ 4413277 h 4841302"/>
              <a:gd name="connsiteX298" fmla="*/ 3656214 w 5856415"/>
              <a:gd name="connsiteY298" fmla="*/ 4352131 h 4841302"/>
              <a:gd name="connsiteX299" fmla="*/ 3649024 w 5856415"/>
              <a:gd name="connsiteY299" fmla="*/ 4398889 h 4841302"/>
              <a:gd name="connsiteX300" fmla="*/ 3623858 w 5856415"/>
              <a:gd name="connsiteY300" fmla="*/ 4395293 h 4841302"/>
              <a:gd name="connsiteX301" fmla="*/ 3620263 w 5856415"/>
              <a:gd name="connsiteY301" fmla="*/ 4395293 h 4841302"/>
              <a:gd name="connsiteX302" fmla="*/ 3620263 w 5856415"/>
              <a:gd name="connsiteY302" fmla="*/ 4398889 h 4841302"/>
              <a:gd name="connsiteX303" fmla="*/ 3616668 w 5856415"/>
              <a:gd name="connsiteY303" fmla="*/ 4398889 h 4841302"/>
              <a:gd name="connsiteX304" fmla="*/ 3605883 w 5856415"/>
              <a:gd name="connsiteY304" fmla="*/ 4413277 h 4841302"/>
              <a:gd name="connsiteX305" fmla="*/ 3598693 w 5856415"/>
              <a:gd name="connsiteY305" fmla="*/ 4413277 h 4841302"/>
              <a:gd name="connsiteX306" fmla="*/ 3551957 w 5856415"/>
              <a:gd name="connsiteY306" fmla="*/ 4377309 h 4841302"/>
              <a:gd name="connsiteX307" fmla="*/ 3548361 w 5856415"/>
              <a:gd name="connsiteY307" fmla="*/ 4377309 h 4841302"/>
              <a:gd name="connsiteX308" fmla="*/ 3544766 w 5856415"/>
              <a:gd name="connsiteY308" fmla="*/ 4377309 h 4841302"/>
              <a:gd name="connsiteX309" fmla="*/ 3512411 w 5856415"/>
              <a:gd name="connsiteY309" fmla="*/ 4391696 h 4841302"/>
              <a:gd name="connsiteX310" fmla="*/ 3476460 w 5856415"/>
              <a:gd name="connsiteY310" fmla="*/ 4370115 h 4841302"/>
              <a:gd name="connsiteX311" fmla="*/ 3433318 w 5856415"/>
              <a:gd name="connsiteY311" fmla="*/ 4344937 h 4841302"/>
              <a:gd name="connsiteX312" fmla="*/ 3422533 w 5856415"/>
              <a:gd name="connsiteY312" fmla="*/ 4337744 h 4841302"/>
              <a:gd name="connsiteX313" fmla="*/ 3418938 w 5856415"/>
              <a:gd name="connsiteY313" fmla="*/ 4326953 h 4841302"/>
              <a:gd name="connsiteX314" fmla="*/ 3415343 w 5856415"/>
              <a:gd name="connsiteY314" fmla="*/ 4312566 h 4841302"/>
              <a:gd name="connsiteX315" fmla="*/ 3415343 w 5856415"/>
              <a:gd name="connsiteY315" fmla="*/ 4290985 h 4841302"/>
              <a:gd name="connsiteX316" fmla="*/ 3440509 w 5856415"/>
              <a:gd name="connsiteY316" fmla="*/ 4265808 h 4841302"/>
              <a:gd name="connsiteX317" fmla="*/ 3440509 w 5856415"/>
              <a:gd name="connsiteY317" fmla="*/ 4262211 h 4841302"/>
              <a:gd name="connsiteX318" fmla="*/ 3436914 w 5856415"/>
              <a:gd name="connsiteY318" fmla="*/ 4233436 h 4841302"/>
              <a:gd name="connsiteX319" fmla="*/ 3436914 w 5856415"/>
              <a:gd name="connsiteY319" fmla="*/ 4226243 h 4841302"/>
              <a:gd name="connsiteX320" fmla="*/ 3382987 w 5856415"/>
              <a:gd name="connsiteY320" fmla="*/ 4229839 h 4841302"/>
              <a:gd name="connsiteX321" fmla="*/ 3357821 w 5856415"/>
              <a:gd name="connsiteY321" fmla="*/ 4215452 h 4841302"/>
              <a:gd name="connsiteX322" fmla="*/ 3354226 w 5856415"/>
              <a:gd name="connsiteY322" fmla="*/ 4211855 h 4841302"/>
              <a:gd name="connsiteX323" fmla="*/ 3293110 w 5856415"/>
              <a:gd name="connsiteY323" fmla="*/ 4204662 h 4841302"/>
              <a:gd name="connsiteX324" fmla="*/ 3289515 w 5856415"/>
              <a:gd name="connsiteY324" fmla="*/ 4197468 h 4841302"/>
              <a:gd name="connsiteX325" fmla="*/ 3296705 w 5856415"/>
              <a:gd name="connsiteY325" fmla="*/ 4186678 h 4841302"/>
              <a:gd name="connsiteX326" fmla="*/ 3329061 w 5856415"/>
              <a:gd name="connsiteY326" fmla="*/ 4172291 h 4841302"/>
              <a:gd name="connsiteX327" fmla="*/ 3329061 w 5856415"/>
              <a:gd name="connsiteY327" fmla="*/ 4168694 h 4841302"/>
              <a:gd name="connsiteX328" fmla="*/ 3354226 w 5856415"/>
              <a:gd name="connsiteY328" fmla="*/ 4143516 h 4841302"/>
              <a:gd name="connsiteX329" fmla="*/ 3354226 w 5856415"/>
              <a:gd name="connsiteY329" fmla="*/ 4139919 h 4841302"/>
              <a:gd name="connsiteX330" fmla="*/ 3350631 w 5856415"/>
              <a:gd name="connsiteY330" fmla="*/ 4089564 h 4841302"/>
              <a:gd name="connsiteX331" fmla="*/ 3343441 w 5856415"/>
              <a:gd name="connsiteY331" fmla="*/ 4071580 h 4841302"/>
              <a:gd name="connsiteX332" fmla="*/ 3339846 w 5856415"/>
              <a:gd name="connsiteY332" fmla="*/ 4067983 h 4841302"/>
              <a:gd name="connsiteX333" fmla="*/ 3332656 w 5856415"/>
              <a:gd name="connsiteY333" fmla="*/ 4067983 h 4841302"/>
              <a:gd name="connsiteX334" fmla="*/ 3318275 w 5856415"/>
              <a:gd name="connsiteY334" fmla="*/ 4075177 h 4841302"/>
              <a:gd name="connsiteX335" fmla="*/ 3300300 w 5856415"/>
              <a:gd name="connsiteY335" fmla="*/ 4082370 h 4841302"/>
              <a:gd name="connsiteX336" fmla="*/ 3296705 w 5856415"/>
              <a:gd name="connsiteY336" fmla="*/ 4082370 h 4841302"/>
              <a:gd name="connsiteX337" fmla="*/ 3278729 w 5856415"/>
              <a:gd name="connsiteY337" fmla="*/ 4089564 h 4841302"/>
              <a:gd name="connsiteX338" fmla="*/ 3246373 w 5856415"/>
              <a:gd name="connsiteY338" fmla="*/ 4089564 h 4841302"/>
              <a:gd name="connsiteX339" fmla="*/ 3239183 w 5856415"/>
              <a:gd name="connsiteY339" fmla="*/ 4085967 h 4841302"/>
              <a:gd name="connsiteX340" fmla="*/ 3239183 w 5856415"/>
              <a:gd name="connsiteY340" fmla="*/ 4039209 h 4841302"/>
              <a:gd name="connsiteX341" fmla="*/ 3239183 w 5856415"/>
              <a:gd name="connsiteY341" fmla="*/ 4035612 h 4841302"/>
              <a:gd name="connsiteX342" fmla="*/ 3235588 w 5856415"/>
              <a:gd name="connsiteY342" fmla="*/ 4035612 h 4841302"/>
              <a:gd name="connsiteX343" fmla="*/ 3217613 w 5856415"/>
              <a:gd name="connsiteY343" fmla="*/ 4028418 h 4841302"/>
              <a:gd name="connsiteX344" fmla="*/ 3203232 w 5856415"/>
              <a:gd name="connsiteY344" fmla="*/ 4024822 h 4841302"/>
              <a:gd name="connsiteX345" fmla="*/ 3170876 w 5856415"/>
              <a:gd name="connsiteY345" fmla="*/ 4035612 h 4841302"/>
              <a:gd name="connsiteX346" fmla="*/ 3163686 w 5856415"/>
              <a:gd name="connsiteY346" fmla="*/ 4024822 h 4841302"/>
              <a:gd name="connsiteX347" fmla="*/ 3163686 w 5856415"/>
              <a:gd name="connsiteY347" fmla="*/ 4006837 h 4841302"/>
              <a:gd name="connsiteX348" fmla="*/ 3167281 w 5856415"/>
              <a:gd name="connsiteY348" fmla="*/ 3999644 h 4841302"/>
              <a:gd name="connsiteX349" fmla="*/ 3181662 w 5856415"/>
              <a:gd name="connsiteY349" fmla="*/ 3988853 h 4841302"/>
              <a:gd name="connsiteX350" fmla="*/ 3196042 w 5856415"/>
              <a:gd name="connsiteY350" fmla="*/ 3985257 h 4841302"/>
              <a:gd name="connsiteX351" fmla="*/ 3199637 w 5856415"/>
              <a:gd name="connsiteY351" fmla="*/ 3985257 h 4841302"/>
              <a:gd name="connsiteX352" fmla="*/ 3221208 w 5856415"/>
              <a:gd name="connsiteY352" fmla="*/ 3974466 h 4841302"/>
              <a:gd name="connsiteX353" fmla="*/ 3246373 w 5856415"/>
              <a:gd name="connsiteY353" fmla="*/ 3974466 h 4841302"/>
              <a:gd name="connsiteX354" fmla="*/ 3289515 w 5856415"/>
              <a:gd name="connsiteY354" fmla="*/ 3992450 h 4841302"/>
              <a:gd name="connsiteX355" fmla="*/ 3347036 w 5856415"/>
              <a:gd name="connsiteY355" fmla="*/ 3992450 h 4841302"/>
              <a:gd name="connsiteX356" fmla="*/ 3365012 w 5856415"/>
              <a:gd name="connsiteY356" fmla="*/ 3970869 h 4841302"/>
              <a:gd name="connsiteX357" fmla="*/ 3390177 w 5856415"/>
              <a:gd name="connsiteY357" fmla="*/ 3960079 h 4841302"/>
              <a:gd name="connsiteX358" fmla="*/ 3411748 w 5856415"/>
              <a:gd name="connsiteY358" fmla="*/ 3938498 h 4841302"/>
              <a:gd name="connsiteX359" fmla="*/ 3426128 w 5856415"/>
              <a:gd name="connsiteY359" fmla="*/ 3934901 h 4841302"/>
              <a:gd name="connsiteX360" fmla="*/ 3429723 w 5856415"/>
              <a:gd name="connsiteY360" fmla="*/ 3934901 h 4841302"/>
              <a:gd name="connsiteX361" fmla="*/ 3429723 w 5856415"/>
              <a:gd name="connsiteY361" fmla="*/ 3931305 h 4841302"/>
              <a:gd name="connsiteX362" fmla="*/ 3433318 w 5856415"/>
              <a:gd name="connsiteY362" fmla="*/ 3931305 h 4841302"/>
              <a:gd name="connsiteX363" fmla="*/ 3451294 w 5856415"/>
              <a:gd name="connsiteY363" fmla="*/ 3916917 h 4841302"/>
              <a:gd name="connsiteX364" fmla="*/ 3454889 w 5856415"/>
              <a:gd name="connsiteY364" fmla="*/ 3916917 h 4841302"/>
              <a:gd name="connsiteX365" fmla="*/ 3469269 w 5856415"/>
              <a:gd name="connsiteY365" fmla="*/ 3895336 h 4841302"/>
              <a:gd name="connsiteX366" fmla="*/ 3483650 w 5856415"/>
              <a:gd name="connsiteY366" fmla="*/ 3902530 h 4841302"/>
              <a:gd name="connsiteX367" fmla="*/ 3498030 w 5856415"/>
              <a:gd name="connsiteY367" fmla="*/ 3920514 h 4841302"/>
              <a:gd name="connsiteX368" fmla="*/ 3505220 w 5856415"/>
              <a:gd name="connsiteY368" fmla="*/ 3924111 h 4841302"/>
              <a:gd name="connsiteX369" fmla="*/ 3512411 w 5856415"/>
              <a:gd name="connsiteY369" fmla="*/ 3927708 h 4841302"/>
              <a:gd name="connsiteX370" fmla="*/ 3533981 w 5856415"/>
              <a:gd name="connsiteY370" fmla="*/ 3924111 h 4841302"/>
              <a:gd name="connsiteX371" fmla="*/ 3541171 w 5856415"/>
              <a:gd name="connsiteY371" fmla="*/ 3924111 h 4841302"/>
              <a:gd name="connsiteX372" fmla="*/ 3566337 w 5856415"/>
              <a:gd name="connsiteY372" fmla="*/ 3934901 h 4841302"/>
              <a:gd name="connsiteX373" fmla="*/ 3587908 w 5856415"/>
              <a:gd name="connsiteY373" fmla="*/ 3934901 h 4841302"/>
              <a:gd name="connsiteX374" fmla="*/ 3591503 w 5856415"/>
              <a:gd name="connsiteY374" fmla="*/ 3931305 h 4841302"/>
              <a:gd name="connsiteX375" fmla="*/ 3595098 w 5856415"/>
              <a:gd name="connsiteY375" fmla="*/ 3920514 h 4841302"/>
              <a:gd name="connsiteX376" fmla="*/ 3598693 w 5856415"/>
              <a:gd name="connsiteY376" fmla="*/ 3913321 h 4841302"/>
              <a:gd name="connsiteX377" fmla="*/ 3620263 w 5856415"/>
              <a:gd name="connsiteY377" fmla="*/ 3895336 h 4841302"/>
              <a:gd name="connsiteX378" fmla="*/ 3659809 w 5856415"/>
              <a:gd name="connsiteY378" fmla="*/ 3898933 h 4841302"/>
              <a:gd name="connsiteX379" fmla="*/ 3649024 w 5856415"/>
              <a:gd name="connsiteY379" fmla="*/ 3884546 h 4841302"/>
              <a:gd name="connsiteX380" fmla="*/ 3649024 w 5856415"/>
              <a:gd name="connsiteY380" fmla="*/ 3880949 h 4841302"/>
              <a:gd name="connsiteX381" fmla="*/ 3649024 w 5856415"/>
              <a:gd name="connsiteY381" fmla="*/ 3877352 h 4841302"/>
              <a:gd name="connsiteX382" fmla="*/ 3656214 w 5856415"/>
              <a:gd name="connsiteY382" fmla="*/ 3866562 h 4841302"/>
              <a:gd name="connsiteX383" fmla="*/ 3663405 w 5856415"/>
              <a:gd name="connsiteY383" fmla="*/ 3859368 h 4841302"/>
              <a:gd name="connsiteX384" fmla="*/ 3670595 w 5856415"/>
              <a:gd name="connsiteY384" fmla="*/ 3859368 h 4841302"/>
              <a:gd name="connsiteX385" fmla="*/ 3692165 w 5856415"/>
              <a:gd name="connsiteY385" fmla="*/ 3844981 h 4841302"/>
              <a:gd name="connsiteX386" fmla="*/ 3713736 w 5856415"/>
              <a:gd name="connsiteY386" fmla="*/ 3837788 h 4841302"/>
              <a:gd name="connsiteX387" fmla="*/ 3731711 w 5856415"/>
              <a:gd name="connsiteY387" fmla="*/ 3837788 h 4841302"/>
              <a:gd name="connsiteX388" fmla="*/ 3742497 w 5856415"/>
              <a:gd name="connsiteY388" fmla="*/ 3826997 h 4841302"/>
              <a:gd name="connsiteX389" fmla="*/ 3753282 w 5856415"/>
              <a:gd name="connsiteY389" fmla="*/ 3809013 h 4841302"/>
              <a:gd name="connsiteX390" fmla="*/ 3767662 w 5856415"/>
              <a:gd name="connsiteY390" fmla="*/ 3826997 h 4841302"/>
              <a:gd name="connsiteX391" fmla="*/ 3774852 w 5856415"/>
              <a:gd name="connsiteY391" fmla="*/ 3830594 h 4841302"/>
              <a:gd name="connsiteX392" fmla="*/ 3782043 w 5856415"/>
              <a:gd name="connsiteY392" fmla="*/ 3830594 h 4841302"/>
              <a:gd name="connsiteX393" fmla="*/ 3810803 w 5856415"/>
              <a:gd name="connsiteY393" fmla="*/ 3809013 h 4841302"/>
              <a:gd name="connsiteX394" fmla="*/ 3825184 w 5856415"/>
              <a:gd name="connsiteY394" fmla="*/ 3805416 h 4841302"/>
              <a:gd name="connsiteX395" fmla="*/ 3839564 w 5856415"/>
              <a:gd name="connsiteY395" fmla="*/ 3816207 h 4841302"/>
              <a:gd name="connsiteX396" fmla="*/ 3843159 w 5856415"/>
              <a:gd name="connsiteY396" fmla="*/ 3816207 h 4841302"/>
              <a:gd name="connsiteX397" fmla="*/ 3857540 w 5856415"/>
              <a:gd name="connsiteY397" fmla="*/ 3812610 h 4841302"/>
              <a:gd name="connsiteX398" fmla="*/ 3871920 w 5856415"/>
              <a:gd name="connsiteY398" fmla="*/ 3801820 h 4841302"/>
              <a:gd name="connsiteX399" fmla="*/ 3889896 w 5856415"/>
              <a:gd name="connsiteY399" fmla="*/ 3773045 h 4841302"/>
              <a:gd name="connsiteX400" fmla="*/ 3886300 w 5856415"/>
              <a:gd name="connsiteY400" fmla="*/ 3769448 h 4841302"/>
              <a:gd name="connsiteX401" fmla="*/ 3886300 w 5856415"/>
              <a:gd name="connsiteY401" fmla="*/ 3765851 h 4841302"/>
              <a:gd name="connsiteX402" fmla="*/ 3900681 w 5856415"/>
              <a:gd name="connsiteY402" fmla="*/ 3765851 h 4841302"/>
              <a:gd name="connsiteX403" fmla="*/ 3911466 w 5856415"/>
              <a:gd name="connsiteY403" fmla="*/ 3765851 h 4841302"/>
              <a:gd name="connsiteX404" fmla="*/ 3922251 w 5856415"/>
              <a:gd name="connsiteY404" fmla="*/ 3769448 h 4841302"/>
              <a:gd name="connsiteX405" fmla="*/ 3929442 w 5856415"/>
              <a:gd name="connsiteY405" fmla="*/ 3765851 h 4841302"/>
              <a:gd name="connsiteX406" fmla="*/ 3936632 w 5856415"/>
              <a:gd name="connsiteY406" fmla="*/ 3762255 h 4841302"/>
              <a:gd name="connsiteX407" fmla="*/ 3940227 w 5856415"/>
              <a:gd name="connsiteY407" fmla="*/ 3755061 h 4841302"/>
              <a:gd name="connsiteX408" fmla="*/ 4792263 w 5856415"/>
              <a:gd name="connsiteY408" fmla="*/ 3416960 h 4841302"/>
              <a:gd name="connsiteX409" fmla="*/ 4806644 w 5856415"/>
              <a:gd name="connsiteY409" fmla="*/ 3416960 h 4841302"/>
              <a:gd name="connsiteX410" fmla="*/ 4817429 w 5856415"/>
              <a:gd name="connsiteY410" fmla="*/ 3420557 h 4841302"/>
              <a:gd name="connsiteX411" fmla="*/ 4824619 w 5856415"/>
              <a:gd name="connsiteY411" fmla="*/ 3427751 h 4841302"/>
              <a:gd name="connsiteX412" fmla="*/ 4828214 w 5856415"/>
              <a:gd name="connsiteY412" fmla="*/ 3438541 h 4841302"/>
              <a:gd name="connsiteX413" fmla="*/ 4835405 w 5856415"/>
              <a:gd name="connsiteY413" fmla="*/ 3470912 h 4841302"/>
              <a:gd name="connsiteX414" fmla="*/ 4842595 w 5856415"/>
              <a:gd name="connsiteY414" fmla="*/ 3499687 h 4841302"/>
              <a:gd name="connsiteX415" fmla="*/ 4849785 w 5856415"/>
              <a:gd name="connsiteY415" fmla="*/ 3514074 h 4841302"/>
              <a:gd name="connsiteX416" fmla="*/ 4856975 w 5856415"/>
              <a:gd name="connsiteY416" fmla="*/ 3521268 h 4841302"/>
              <a:gd name="connsiteX417" fmla="*/ 4864165 w 5856415"/>
              <a:gd name="connsiteY417" fmla="*/ 3524864 h 4841302"/>
              <a:gd name="connsiteX418" fmla="*/ 4878546 w 5856415"/>
              <a:gd name="connsiteY418" fmla="*/ 3528461 h 4841302"/>
              <a:gd name="connsiteX419" fmla="*/ 4889331 w 5856415"/>
              <a:gd name="connsiteY419" fmla="*/ 3528461 h 4841302"/>
              <a:gd name="connsiteX420" fmla="*/ 4903712 w 5856415"/>
              <a:gd name="connsiteY420" fmla="*/ 3524864 h 4841302"/>
              <a:gd name="connsiteX421" fmla="*/ 4918092 w 5856415"/>
              <a:gd name="connsiteY421" fmla="*/ 3521268 h 4841302"/>
              <a:gd name="connsiteX422" fmla="*/ 4928877 w 5856415"/>
              <a:gd name="connsiteY422" fmla="*/ 3506880 h 4841302"/>
              <a:gd name="connsiteX423" fmla="*/ 4936067 w 5856415"/>
              <a:gd name="connsiteY423" fmla="*/ 3496090 h 4841302"/>
              <a:gd name="connsiteX424" fmla="*/ 4936067 w 5856415"/>
              <a:gd name="connsiteY424" fmla="*/ 3492493 h 4841302"/>
              <a:gd name="connsiteX425" fmla="*/ 4950448 w 5856415"/>
              <a:gd name="connsiteY425" fmla="*/ 3514074 h 4841302"/>
              <a:gd name="connsiteX426" fmla="*/ 4968423 w 5856415"/>
              <a:gd name="connsiteY426" fmla="*/ 3528461 h 4841302"/>
              <a:gd name="connsiteX427" fmla="*/ 4979209 w 5856415"/>
              <a:gd name="connsiteY427" fmla="*/ 3528461 h 4841302"/>
              <a:gd name="connsiteX428" fmla="*/ 4989994 w 5856415"/>
              <a:gd name="connsiteY428" fmla="*/ 3532058 h 4841302"/>
              <a:gd name="connsiteX429" fmla="*/ 5000779 w 5856415"/>
              <a:gd name="connsiteY429" fmla="*/ 3528461 h 4841302"/>
              <a:gd name="connsiteX430" fmla="*/ 5007969 w 5856415"/>
              <a:gd name="connsiteY430" fmla="*/ 3521268 h 4841302"/>
              <a:gd name="connsiteX431" fmla="*/ 5011565 w 5856415"/>
              <a:gd name="connsiteY431" fmla="*/ 3521268 h 4841302"/>
              <a:gd name="connsiteX432" fmla="*/ 5015160 w 5856415"/>
              <a:gd name="connsiteY432" fmla="*/ 3521268 h 4841302"/>
              <a:gd name="connsiteX433" fmla="*/ 5015160 w 5856415"/>
              <a:gd name="connsiteY433" fmla="*/ 3524864 h 4841302"/>
              <a:gd name="connsiteX434" fmla="*/ 5015160 w 5856415"/>
              <a:gd name="connsiteY434" fmla="*/ 3532058 h 4841302"/>
              <a:gd name="connsiteX435" fmla="*/ 5015160 w 5856415"/>
              <a:gd name="connsiteY435" fmla="*/ 3535655 h 4841302"/>
              <a:gd name="connsiteX436" fmla="*/ 5025945 w 5856415"/>
              <a:gd name="connsiteY436" fmla="*/ 3546445 h 4841302"/>
              <a:gd name="connsiteX437" fmla="*/ 5036730 w 5856415"/>
              <a:gd name="connsiteY437" fmla="*/ 3550042 h 4841302"/>
              <a:gd name="connsiteX438" fmla="*/ 5029540 w 5856415"/>
              <a:gd name="connsiteY438" fmla="*/ 3568026 h 4841302"/>
              <a:gd name="connsiteX439" fmla="*/ 5007969 w 5856415"/>
              <a:gd name="connsiteY439" fmla="*/ 3589607 h 4841302"/>
              <a:gd name="connsiteX440" fmla="*/ 5007969 w 5856415"/>
              <a:gd name="connsiteY440" fmla="*/ 3593204 h 4841302"/>
              <a:gd name="connsiteX441" fmla="*/ 5007969 w 5856415"/>
              <a:gd name="connsiteY441" fmla="*/ 3618381 h 4841302"/>
              <a:gd name="connsiteX442" fmla="*/ 4964828 w 5856415"/>
              <a:gd name="connsiteY442" fmla="*/ 3611188 h 4841302"/>
              <a:gd name="connsiteX443" fmla="*/ 4954043 w 5856415"/>
              <a:gd name="connsiteY443" fmla="*/ 3611188 h 4841302"/>
              <a:gd name="connsiteX444" fmla="*/ 4950448 w 5856415"/>
              <a:gd name="connsiteY444" fmla="*/ 3618381 h 4841302"/>
              <a:gd name="connsiteX445" fmla="*/ 4954043 w 5856415"/>
              <a:gd name="connsiteY445" fmla="*/ 3625575 h 4841302"/>
              <a:gd name="connsiteX446" fmla="*/ 4961233 w 5856415"/>
              <a:gd name="connsiteY446" fmla="*/ 3632768 h 4841302"/>
              <a:gd name="connsiteX447" fmla="*/ 5000779 w 5856415"/>
              <a:gd name="connsiteY447" fmla="*/ 3657946 h 4841302"/>
              <a:gd name="connsiteX448" fmla="*/ 4997184 w 5856415"/>
              <a:gd name="connsiteY448" fmla="*/ 3672333 h 4841302"/>
              <a:gd name="connsiteX449" fmla="*/ 4957638 w 5856415"/>
              <a:gd name="connsiteY449" fmla="*/ 3693914 h 4841302"/>
              <a:gd name="connsiteX450" fmla="*/ 4957638 w 5856415"/>
              <a:gd name="connsiteY450" fmla="*/ 3697511 h 4841302"/>
              <a:gd name="connsiteX451" fmla="*/ 4954043 w 5856415"/>
              <a:gd name="connsiteY451" fmla="*/ 3697511 h 4841302"/>
              <a:gd name="connsiteX452" fmla="*/ 4968423 w 5856415"/>
              <a:gd name="connsiteY452" fmla="*/ 3726285 h 4841302"/>
              <a:gd name="connsiteX453" fmla="*/ 4972018 w 5856415"/>
              <a:gd name="connsiteY453" fmla="*/ 3737076 h 4841302"/>
              <a:gd name="connsiteX454" fmla="*/ 4964828 w 5856415"/>
              <a:gd name="connsiteY454" fmla="*/ 3740672 h 4841302"/>
              <a:gd name="connsiteX455" fmla="*/ 4957638 w 5856415"/>
              <a:gd name="connsiteY455" fmla="*/ 3744269 h 4841302"/>
              <a:gd name="connsiteX456" fmla="*/ 4972018 w 5856415"/>
              <a:gd name="connsiteY456" fmla="*/ 3769447 h 4841302"/>
              <a:gd name="connsiteX457" fmla="*/ 4972018 w 5856415"/>
              <a:gd name="connsiteY457" fmla="*/ 3773044 h 4841302"/>
              <a:gd name="connsiteX458" fmla="*/ 4954043 w 5856415"/>
              <a:gd name="connsiteY458" fmla="*/ 3765850 h 4841302"/>
              <a:gd name="connsiteX459" fmla="*/ 4950448 w 5856415"/>
              <a:gd name="connsiteY459" fmla="*/ 3765850 h 4841302"/>
              <a:gd name="connsiteX460" fmla="*/ 4950448 w 5856415"/>
              <a:gd name="connsiteY460" fmla="*/ 3762253 h 4841302"/>
              <a:gd name="connsiteX461" fmla="*/ 4921687 w 5856415"/>
              <a:gd name="connsiteY461" fmla="*/ 3791028 h 4841302"/>
              <a:gd name="connsiteX462" fmla="*/ 4925282 w 5856415"/>
              <a:gd name="connsiteY462" fmla="*/ 3794624 h 4841302"/>
              <a:gd name="connsiteX463" fmla="*/ 4939663 w 5856415"/>
              <a:gd name="connsiteY463" fmla="*/ 3809012 h 4841302"/>
              <a:gd name="connsiteX464" fmla="*/ 4928877 w 5856415"/>
              <a:gd name="connsiteY464" fmla="*/ 3823399 h 4841302"/>
              <a:gd name="connsiteX465" fmla="*/ 4900116 w 5856415"/>
              <a:gd name="connsiteY465" fmla="*/ 3816205 h 4841302"/>
              <a:gd name="connsiteX466" fmla="*/ 4903712 w 5856415"/>
              <a:gd name="connsiteY466" fmla="*/ 3866561 h 4841302"/>
              <a:gd name="connsiteX467" fmla="*/ 4903712 w 5856415"/>
              <a:gd name="connsiteY467" fmla="*/ 3877351 h 4841302"/>
              <a:gd name="connsiteX468" fmla="*/ 4896521 w 5856415"/>
              <a:gd name="connsiteY468" fmla="*/ 3888141 h 4841302"/>
              <a:gd name="connsiteX469" fmla="*/ 4889331 w 5856415"/>
              <a:gd name="connsiteY469" fmla="*/ 3902529 h 4841302"/>
              <a:gd name="connsiteX470" fmla="*/ 4878546 w 5856415"/>
              <a:gd name="connsiteY470" fmla="*/ 3913319 h 4841302"/>
              <a:gd name="connsiteX471" fmla="*/ 4842595 w 5856415"/>
              <a:gd name="connsiteY471" fmla="*/ 3913319 h 4841302"/>
              <a:gd name="connsiteX472" fmla="*/ 4835405 w 5856415"/>
              <a:gd name="connsiteY472" fmla="*/ 3913319 h 4841302"/>
              <a:gd name="connsiteX473" fmla="*/ 4835405 w 5856415"/>
              <a:gd name="connsiteY473" fmla="*/ 3916916 h 4841302"/>
              <a:gd name="connsiteX474" fmla="*/ 4835405 w 5856415"/>
              <a:gd name="connsiteY474" fmla="*/ 3920513 h 4841302"/>
              <a:gd name="connsiteX475" fmla="*/ 4839000 w 5856415"/>
              <a:gd name="connsiteY475" fmla="*/ 3942093 h 4841302"/>
              <a:gd name="connsiteX476" fmla="*/ 4810239 w 5856415"/>
              <a:gd name="connsiteY476" fmla="*/ 3938497 h 4841302"/>
              <a:gd name="connsiteX477" fmla="*/ 4806644 w 5856415"/>
              <a:gd name="connsiteY477" fmla="*/ 3938497 h 4841302"/>
              <a:gd name="connsiteX478" fmla="*/ 4803049 w 5856415"/>
              <a:gd name="connsiteY478" fmla="*/ 3938497 h 4841302"/>
              <a:gd name="connsiteX479" fmla="*/ 4799454 w 5856415"/>
              <a:gd name="connsiteY479" fmla="*/ 3967271 h 4841302"/>
              <a:gd name="connsiteX480" fmla="*/ 4774288 w 5856415"/>
              <a:gd name="connsiteY480" fmla="*/ 4021223 h 4841302"/>
              <a:gd name="connsiteX481" fmla="*/ 4767098 w 5856415"/>
              <a:gd name="connsiteY481" fmla="*/ 4028417 h 4841302"/>
              <a:gd name="connsiteX482" fmla="*/ 4731147 w 5856415"/>
              <a:gd name="connsiteY482" fmla="*/ 3992449 h 4841302"/>
              <a:gd name="connsiteX483" fmla="*/ 4731147 w 5856415"/>
              <a:gd name="connsiteY483" fmla="*/ 4035610 h 4841302"/>
              <a:gd name="connsiteX484" fmla="*/ 4713171 w 5856415"/>
              <a:gd name="connsiteY484" fmla="*/ 4032013 h 4841302"/>
              <a:gd name="connsiteX485" fmla="*/ 4677220 w 5856415"/>
              <a:gd name="connsiteY485" fmla="*/ 3996045 h 4841302"/>
              <a:gd name="connsiteX486" fmla="*/ 4655650 w 5856415"/>
              <a:gd name="connsiteY486" fmla="*/ 3942093 h 4841302"/>
              <a:gd name="connsiteX487" fmla="*/ 4655650 w 5856415"/>
              <a:gd name="connsiteY487" fmla="*/ 3938497 h 4841302"/>
              <a:gd name="connsiteX488" fmla="*/ 4623294 w 5856415"/>
              <a:gd name="connsiteY488" fmla="*/ 3909722 h 4841302"/>
              <a:gd name="connsiteX489" fmla="*/ 4623294 w 5856415"/>
              <a:gd name="connsiteY489" fmla="*/ 3906125 h 4841302"/>
              <a:gd name="connsiteX490" fmla="*/ 4619699 w 5856415"/>
              <a:gd name="connsiteY490" fmla="*/ 3906125 h 4841302"/>
              <a:gd name="connsiteX491" fmla="*/ 4580153 w 5856415"/>
              <a:gd name="connsiteY491" fmla="*/ 3906125 h 4841302"/>
              <a:gd name="connsiteX492" fmla="*/ 4540607 w 5856415"/>
              <a:gd name="connsiteY492" fmla="*/ 3906125 h 4841302"/>
              <a:gd name="connsiteX493" fmla="*/ 4529821 w 5856415"/>
              <a:gd name="connsiteY493" fmla="*/ 3873754 h 4841302"/>
              <a:gd name="connsiteX494" fmla="*/ 4529821 w 5856415"/>
              <a:gd name="connsiteY494" fmla="*/ 3870157 h 4841302"/>
              <a:gd name="connsiteX495" fmla="*/ 4537011 w 5856415"/>
              <a:gd name="connsiteY495" fmla="*/ 3866561 h 4841302"/>
              <a:gd name="connsiteX496" fmla="*/ 4540607 w 5856415"/>
              <a:gd name="connsiteY496" fmla="*/ 3866561 h 4841302"/>
              <a:gd name="connsiteX497" fmla="*/ 4554987 w 5856415"/>
              <a:gd name="connsiteY497" fmla="*/ 3852173 h 4841302"/>
              <a:gd name="connsiteX498" fmla="*/ 4558582 w 5856415"/>
              <a:gd name="connsiteY498" fmla="*/ 3844980 h 4841302"/>
              <a:gd name="connsiteX499" fmla="*/ 4558582 w 5856415"/>
              <a:gd name="connsiteY499" fmla="*/ 3841383 h 4841302"/>
              <a:gd name="connsiteX500" fmla="*/ 4554987 w 5856415"/>
              <a:gd name="connsiteY500" fmla="*/ 3823399 h 4841302"/>
              <a:gd name="connsiteX501" fmla="*/ 4558582 w 5856415"/>
              <a:gd name="connsiteY501" fmla="*/ 3805415 h 4841302"/>
              <a:gd name="connsiteX502" fmla="*/ 4554987 w 5856415"/>
              <a:gd name="connsiteY502" fmla="*/ 3794624 h 4841302"/>
              <a:gd name="connsiteX503" fmla="*/ 4554987 w 5856415"/>
              <a:gd name="connsiteY503" fmla="*/ 3791028 h 4841302"/>
              <a:gd name="connsiteX504" fmla="*/ 4572962 w 5856415"/>
              <a:gd name="connsiteY504" fmla="*/ 3776640 h 4841302"/>
              <a:gd name="connsiteX505" fmla="*/ 4580153 w 5856415"/>
              <a:gd name="connsiteY505" fmla="*/ 3765850 h 4841302"/>
              <a:gd name="connsiteX506" fmla="*/ 4583748 w 5856415"/>
              <a:gd name="connsiteY506" fmla="*/ 3758656 h 4841302"/>
              <a:gd name="connsiteX507" fmla="*/ 4594533 w 5856415"/>
              <a:gd name="connsiteY507" fmla="*/ 3751463 h 4841302"/>
              <a:gd name="connsiteX508" fmla="*/ 4594533 w 5856415"/>
              <a:gd name="connsiteY508" fmla="*/ 3747866 h 4841302"/>
              <a:gd name="connsiteX509" fmla="*/ 4598128 w 5856415"/>
              <a:gd name="connsiteY509" fmla="*/ 3729882 h 4841302"/>
              <a:gd name="connsiteX510" fmla="*/ 4594533 w 5856415"/>
              <a:gd name="connsiteY510" fmla="*/ 3715495 h 4841302"/>
              <a:gd name="connsiteX511" fmla="*/ 4626889 w 5856415"/>
              <a:gd name="connsiteY511" fmla="*/ 3690317 h 4841302"/>
              <a:gd name="connsiteX512" fmla="*/ 4630484 w 5856415"/>
              <a:gd name="connsiteY512" fmla="*/ 3683124 h 4841302"/>
              <a:gd name="connsiteX513" fmla="*/ 4630484 w 5856415"/>
              <a:gd name="connsiteY513" fmla="*/ 3679527 h 4841302"/>
              <a:gd name="connsiteX514" fmla="*/ 4630484 w 5856415"/>
              <a:gd name="connsiteY514" fmla="*/ 3672333 h 4841302"/>
              <a:gd name="connsiteX515" fmla="*/ 4626889 w 5856415"/>
              <a:gd name="connsiteY515" fmla="*/ 3668736 h 4841302"/>
              <a:gd name="connsiteX516" fmla="*/ 4616104 w 5856415"/>
              <a:gd name="connsiteY516" fmla="*/ 3657946 h 4841302"/>
              <a:gd name="connsiteX517" fmla="*/ 4605318 w 5856415"/>
              <a:gd name="connsiteY517" fmla="*/ 3647156 h 4841302"/>
              <a:gd name="connsiteX518" fmla="*/ 4605318 w 5856415"/>
              <a:gd name="connsiteY518" fmla="*/ 3639962 h 4841302"/>
              <a:gd name="connsiteX519" fmla="*/ 4612509 w 5856415"/>
              <a:gd name="connsiteY519" fmla="*/ 3625575 h 4841302"/>
              <a:gd name="connsiteX520" fmla="*/ 4662840 w 5856415"/>
              <a:gd name="connsiteY520" fmla="*/ 3586010 h 4841302"/>
              <a:gd name="connsiteX521" fmla="*/ 4662840 w 5856415"/>
              <a:gd name="connsiteY521" fmla="*/ 3582413 h 4841302"/>
              <a:gd name="connsiteX522" fmla="*/ 4673625 w 5856415"/>
              <a:gd name="connsiteY522" fmla="*/ 3535655 h 4841302"/>
              <a:gd name="connsiteX523" fmla="*/ 4655650 w 5856415"/>
              <a:gd name="connsiteY523" fmla="*/ 3550042 h 4841302"/>
              <a:gd name="connsiteX524" fmla="*/ 4655650 w 5856415"/>
              <a:gd name="connsiteY524" fmla="*/ 3524864 h 4841302"/>
              <a:gd name="connsiteX525" fmla="*/ 4662840 w 5856415"/>
              <a:gd name="connsiteY525" fmla="*/ 3506880 h 4841302"/>
              <a:gd name="connsiteX526" fmla="*/ 4670030 w 5856415"/>
              <a:gd name="connsiteY526" fmla="*/ 3492493 h 4841302"/>
              <a:gd name="connsiteX527" fmla="*/ 4680815 w 5856415"/>
              <a:gd name="connsiteY527" fmla="*/ 3485299 h 4841302"/>
              <a:gd name="connsiteX528" fmla="*/ 4695196 w 5856415"/>
              <a:gd name="connsiteY528" fmla="*/ 3478106 h 4841302"/>
              <a:gd name="connsiteX529" fmla="*/ 4713171 w 5856415"/>
              <a:gd name="connsiteY529" fmla="*/ 3488896 h 4841302"/>
              <a:gd name="connsiteX530" fmla="*/ 4741932 w 5856415"/>
              <a:gd name="connsiteY530" fmla="*/ 3488896 h 4841302"/>
              <a:gd name="connsiteX531" fmla="*/ 4741932 w 5856415"/>
              <a:gd name="connsiteY531" fmla="*/ 3485299 h 4841302"/>
              <a:gd name="connsiteX532" fmla="*/ 4745527 w 5856415"/>
              <a:gd name="connsiteY532" fmla="*/ 3485299 h 4841302"/>
              <a:gd name="connsiteX533" fmla="*/ 4767098 w 5856415"/>
              <a:gd name="connsiteY533" fmla="*/ 3460122 h 4841302"/>
              <a:gd name="connsiteX534" fmla="*/ 4792263 w 5856415"/>
              <a:gd name="connsiteY534" fmla="*/ 3442138 h 4841302"/>
              <a:gd name="connsiteX535" fmla="*/ 4795859 w 5856415"/>
              <a:gd name="connsiteY535" fmla="*/ 3442138 h 4841302"/>
              <a:gd name="connsiteX536" fmla="*/ 2502187 w 5856415"/>
              <a:gd name="connsiteY536" fmla="*/ 3398980 h 4841302"/>
              <a:gd name="connsiteX537" fmla="*/ 2505782 w 5856415"/>
              <a:gd name="connsiteY537" fmla="*/ 3409771 h 4841302"/>
              <a:gd name="connsiteX538" fmla="*/ 2498592 w 5856415"/>
              <a:gd name="connsiteY538" fmla="*/ 3474513 h 4841302"/>
              <a:gd name="connsiteX539" fmla="*/ 2502187 w 5856415"/>
              <a:gd name="connsiteY539" fmla="*/ 3488900 h 4841302"/>
              <a:gd name="connsiteX540" fmla="*/ 2505782 w 5856415"/>
              <a:gd name="connsiteY540" fmla="*/ 3496094 h 4841302"/>
              <a:gd name="connsiteX541" fmla="*/ 2509377 w 5856415"/>
              <a:gd name="connsiteY541" fmla="*/ 3499691 h 4841302"/>
              <a:gd name="connsiteX542" fmla="*/ 2527353 w 5856415"/>
              <a:gd name="connsiteY542" fmla="*/ 3510481 h 4841302"/>
              <a:gd name="connsiteX543" fmla="*/ 2527353 w 5856415"/>
              <a:gd name="connsiteY543" fmla="*/ 3517675 h 4841302"/>
              <a:gd name="connsiteX544" fmla="*/ 2530948 w 5856415"/>
              <a:gd name="connsiteY544" fmla="*/ 3539256 h 4841302"/>
              <a:gd name="connsiteX545" fmla="*/ 2530948 w 5856415"/>
              <a:gd name="connsiteY545" fmla="*/ 3546449 h 4841302"/>
              <a:gd name="connsiteX546" fmla="*/ 2538138 w 5856415"/>
              <a:gd name="connsiteY546" fmla="*/ 3550046 h 4841302"/>
              <a:gd name="connsiteX547" fmla="*/ 2541733 w 5856415"/>
              <a:gd name="connsiteY547" fmla="*/ 3550046 h 4841302"/>
              <a:gd name="connsiteX548" fmla="*/ 2548923 w 5856415"/>
              <a:gd name="connsiteY548" fmla="*/ 3553643 h 4841302"/>
              <a:gd name="connsiteX549" fmla="*/ 2552518 w 5856415"/>
              <a:gd name="connsiteY549" fmla="*/ 3553643 h 4841302"/>
              <a:gd name="connsiteX550" fmla="*/ 2559709 w 5856415"/>
              <a:gd name="connsiteY550" fmla="*/ 3553643 h 4841302"/>
              <a:gd name="connsiteX551" fmla="*/ 2566899 w 5856415"/>
              <a:gd name="connsiteY551" fmla="*/ 3546449 h 4841302"/>
              <a:gd name="connsiteX552" fmla="*/ 2574089 w 5856415"/>
              <a:gd name="connsiteY552" fmla="*/ 3539256 h 4841302"/>
              <a:gd name="connsiteX553" fmla="*/ 2577684 w 5856415"/>
              <a:gd name="connsiteY553" fmla="*/ 3524868 h 4841302"/>
              <a:gd name="connsiteX554" fmla="*/ 2588469 w 5856415"/>
              <a:gd name="connsiteY554" fmla="*/ 3514078 h 4841302"/>
              <a:gd name="connsiteX555" fmla="*/ 2595659 w 5856415"/>
              <a:gd name="connsiteY555" fmla="*/ 3503288 h 4841302"/>
              <a:gd name="connsiteX556" fmla="*/ 2599255 w 5856415"/>
              <a:gd name="connsiteY556" fmla="*/ 3488900 h 4841302"/>
              <a:gd name="connsiteX557" fmla="*/ 2599255 w 5856415"/>
              <a:gd name="connsiteY557" fmla="*/ 3474513 h 4841302"/>
              <a:gd name="connsiteX558" fmla="*/ 2610040 w 5856415"/>
              <a:gd name="connsiteY558" fmla="*/ 3474513 h 4841302"/>
              <a:gd name="connsiteX559" fmla="*/ 2620825 w 5856415"/>
              <a:gd name="connsiteY559" fmla="*/ 3503288 h 4841302"/>
              <a:gd name="connsiteX560" fmla="*/ 2628015 w 5856415"/>
              <a:gd name="connsiteY560" fmla="*/ 3524868 h 4841302"/>
              <a:gd name="connsiteX561" fmla="*/ 2628015 w 5856415"/>
              <a:gd name="connsiteY561" fmla="*/ 3553643 h 4841302"/>
              <a:gd name="connsiteX562" fmla="*/ 2628015 w 5856415"/>
              <a:gd name="connsiteY562" fmla="*/ 3557240 h 4841302"/>
              <a:gd name="connsiteX563" fmla="*/ 2631610 w 5856415"/>
              <a:gd name="connsiteY563" fmla="*/ 3557240 h 4841302"/>
              <a:gd name="connsiteX564" fmla="*/ 2635206 w 5856415"/>
              <a:gd name="connsiteY564" fmla="*/ 3560836 h 4841302"/>
              <a:gd name="connsiteX565" fmla="*/ 2656776 w 5856415"/>
              <a:gd name="connsiteY565" fmla="*/ 3571627 h 4841302"/>
              <a:gd name="connsiteX566" fmla="*/ 2671157 w 5856415"/>
              <a:gd name="connsiteY566" fmla="*/ 3582417 h 4841302"/>
              <a:gd name="connsiteX567" fmla="*/ 2678347 w 5856415"/>
              <a:gd name="connsiteY567" fmla="*/ 3586014 h 4841302"/>
              <a:gd name="connsiteX568" fmla="*/ 2685537 w 5856415"/>
              <a:gd name="connsiteY568" fmla="*/ 3578820 h 4841302"/>
              <a:gd name="connsiteX569" fmla="*/ 2699917 w 5856415"/>
              <a:gd name="connsiteY569" fmla="*/ 3564433 h 4841302"/>
              <a:gd name="connsiteX570" fmla="*/ 2703512 w 5856415"/>
              <a:gd name="connsiteY570" fmla="*/ 3560836 h 4841302"/>
              <a:gd name="connsiteX571" fmla="*/ 2707108 w 5856415"/>
              <a:gd name="connsiteY571" fmla="*/ 3568030 h 4841302"/>
              <a:gd name="connsiteX572" fmla="*/ 2714298 w 5856415"/>
              <a:gd name="connsiteY572" fmla="*/ 3603998 h 4841302"/>
              <a:gd name="connsiteX573" fmla="*/ 2714298 w 5856415"/>
              <a:gd name="connsiteY573" fmla="*/ 3607595 h 4841302"/>
              <a:gd name="connsiteX574" fmla="*/ 2725083 w 5856415"/>
              <a:gd name="connsiteY574" fmla="*/ 3629176 h 4841302"/>
              <a:gd name="connsiteX575" fmla="*/ 2757439 w 5856415"/>
              <a:gd name="connsiteY575" fmla="*/ 3697515 h 4841302"/>
              <a:gd name="connsiteX576" fmla="*/ 2757439 w 5856415"/>
              <a:gd name="connsiteY576" fmla="*/ 3701112 h 4841302"/>
              <a:gd name="connsiteX577" fmla="*/ 2771819 w 5856415"/>
              <a:gd name="connsiteY577" fmla="*/ 3715499 h 4841302"/>
              <a:gd name="connsiteX578" fmla="*/ 2779009 w 5856415"/>
              <a:gd name="connsiteY578" fmla="*/ 3744273 h 4841302"/>
              <a:gd name="connsiteX579" fmla="*/ 2782604 w 5856415"/>
              <a:gd name="connsiteY579" fmla="*/ 3780241 h 4841302"/>
              <a:gd name="connsiteX580" fmla="*/ 2786200 w 5856415"/>
              <a:gd name="connsiteY580" fmla="*/ 3791032 h 4841302"/>
              <a:gd name="connsiteX581" fmla="*/ 2793390 w 5856415"/>
              <a:gd name="connsiteY581" fmla="*/ 3798225 h 4841302"/>
              <a:gd name="connsiteX582" fmla="*/ 2804175 w 5856415"/>
              <a:gd name="connsiteY582" fmla="*/ 3794629 h 4841302"/>
              <a:gd name="connsiteX583" fmla="*/ 2807770 w 5856415"/>
              <a:gd name="connsiteY583" fmla="*/ 3791032 h 4841302"/>
              <a:gd name="connsiteX584" fmla="*/ 2814960 w 5856415"/>
              <a:gd name="connsiteY584" fmla="*/ 3783838 h 4841302"/>
              <a:gd name="connsiteX585" fmla="*/ 2814960 w 5856415"/>
              <a:gd name="connsiteY585" fmla="*/ 3794629 h 4841302"/>
              <a:gd name="connsiteX586" fmla="*/ 2814960 w 5856415"/>
              <a:gd name="connsiteY586" fmla="*/ 3801822 h 4841302"/>
              <a:gd name="connsiteX587" fmla="*/ 2814960 w 5856415"/>
              <a:gd name="connsiteY587" fmla="*/ 3812613 h 4841302"/>
              <a:gd name="connsiteX588" fmla="*/ 2818555 w 5856415"/>
              <a:gd name="connsiteY588" fmla="*/ 3819806 h 4841302"/>
              <a:gd name="connsiteX589" fmla="*/ 2822151 w 5856415"/>
              <a:gd name="connsiteY589" fmla="*/ 3827000 h 4841302"/>
              <a:gd name="connsiteX590" fmla="*/ 2825746 w 5856415"/>
              <a:gd name="connsiteY590" fmla="*/ 3827000 h 4841302"/>
              <a:gd name="connsiteX591" fmla="*/ 2836531 w 5856415"/>
              <a:gd name="connsiteY591" fmla="*/ 3830597 h 4841302"/>
              <a:gd name="connsiteX592" fmla="*/ 2847316 w 5856415"/>
              <a:gd name="connsiteY592" fmla="*/ 3827000 h 4841302"/>
              <a:gd name="connsiteX593" fmla="*/ 2854506 w 5856415"/>
              <a:gd name="connsiteY593" fmla="*/ 3823403 h 4841302"/>
              <a:gd name="connsiteX594" fmla="*/ 2858101 w 5856415"/>
              <a:gd name="connsiteY594" fmla="*/ 3816210 h 4841302"/>
              <a:gd name="connsiteX595" fmla="*/ 2872482 w 5856415"/>
              <a:gd name="connsiteY595" fmla="*/ 3801822 h 4841302"/>
              <a:gd name="connsiteX596" fmla="*/ 2886862 w 5856415"/>
              <a:gd name="connsiteY596" fmla="*/ 3783838 h 4841302"/>
              <a:gd name="connsiteX597" fmla="*/ 2897648 w 5856415"/>
              <a:gd name="connsiteY597" fmla="*/ 3776645 h 4841302"/>
              <a:gd name="connsiteX598" fmla="*/ 2904838 w 5856415"/>
              <a:gd name="connsiteY598" fmla="*/ 3776645 h 4841302"/>
              <a:gd name="connsiteX599" fmla="*/ 2937194 w 5856415"/>
              <a:gd name="connsiteY599" fmla="*/ 3783838 h 4841302"/>
              <a:gd name="connsiteX600" fmla="*/ 2940789 w 5856415"/>
              <a:gd name="connsiteY600" fmla="*/ 3783838 h 4841302"/>
              <a:gd name="connsiteX601" fmla="*/ 2944384 w 5856415"/>
              <a:gd name="connsiteY601" fmla="*/ 3783838 h 4841302"/>
              <a:gd name="connsiteX602" fmla="*/ 2958764 w 5856415"/>
              <a:gd name="connsiteY602" fmla="*/ 3773048 h 4841302"/>
              <a:gd name="connsiteX603" fmla="*/ 2976740 w 5856415"/>
              <a:gd name="connsiteY603" fmla="*/ 3751467 h 4841302"/>
              <a:gd name="connsiteX604" fmla="*/ 2980335 w 5856415"/>
              <a:gd name="connsiteY604" fmla="*/ 3747870 h 4841302"/>
              <a:gd name="connsiteX605" fmla="*/ 2980335 w 5856415"/>
              <a:gd name="connsiteY605" fmla="*/ 3744273 h 4841302"/>
              <a:gd name="connsiteX606" fmla="*/ 2976740 w 5856415"/>
              <a:gd name="connsiteY606" fmla="*/ 3708305 h 4841302"/>
              <a:gd name="connsiteX607" fmla="*/ 2976740 w 5856415"/>
              <a:gd name="connsiteY607" fmla="*/ 3704709 h 4841302"/>
              <a:gd name="connsiteX608" fmla="*/ 2973145 w 5856415"/>
              <a:gd name="connsiteY608" fmla="*/ 3704709 h 4841302"/>
              <a:gd name="connsiteX609" fmla="*/ 2965954 w 5856415"/>
              <a:gd name="connsiteY609" fmla="*/ 3686725 h 4841302"/>
              <a:gd name="connsiteX610" fmla="*/ 2962359 w 5856415"/>
              <a:gd name="connsiteY610" fmla="*/ 3672337 h 4841302"/>
              <a:gd name="connsiteX611" fmla="*/ 2965954 w 5856415"/>
              <a:gd name="connsiteY611" fmla="*/ 3647160 h 4841302"/>
              <a:gd name="connsiteX612" fmla="*/ 3012691 w 5856415"/>
              <a:gd name="connsiteY612" fmla="*/ 3621982 h 4841302"/>
              <a:gd name="connsiteX613" fmla="*/ 3037856 w 5856415"/>
              <a:gd name="connsiteY613" fmla="*/ 3582417 h 4841302"/>
              <a:gd name="connsiteX614" fmla="*/ 3041451 w 5856415"/>
              <a:gd name="connsiteY614" fmla="*/ 3582417 h 4841302"/>
              <a:gd name="connsiteX615" fmla="*/ 3041451 w 5856415"/>
              <a:gd name="connsiteY615" fmla="*/ 3578820 h 4841302"/>
              <a:gd name="connsiteX616" fmla="*/ 3045046 w 5856415"/>
              <a:gd name="connsiteY616" fmla="*/ 3550046 h 4841302"/>
              <a:gd name="connsiteX617" fmla="*/ 3045046 w 5856415"/>
              <a:gd name="connsiteY617" fmla="*/ 3546449 h 4841302"/>
              <a:gd name="connsiteX618" fmla="*/ 3030666 w 5856415"/>
              <a:gd name="connsiteY618" fmla="*/ 3521272 h 4841302"/>
              <a:gd name="connsiteX619" fmla="*/ 3080997 w 5856415"/>
              <a:gd name="connsiteY619" fmla="*/ 3542852 h 4841302"/>
              <a:gd name="connsiteX620" fmla="*/ 3073807 w 5856415"/>
              <a:gd name="connsiteY620" fmla="*/ 3499691 h 4841302"/>
              <a:gd name="connsiteX621" fmla="*/ 3088188 w 5856415"/>
              <a:gd name="connsiteY621" fmla="*/ 3485304 h 4841302"/>
              <a:gd name="connsiteX622" fmla="*/ 3116948 w 5856415"/>
              <a:gd name="connsiteY622" fmla="*/ 3478110 h 4841302"/>
              <a:gd name="connsiteX623" fmla="*/ 3134924 w 5856415"/>
              <a:gd name="connsiteY623" fmla="*/ 3517675 h 4841302"/>
              <a:gd name="connsiteX624" fmla="*/ 3131329 w 5856415"/>
              <a:gd name="connsiteY624" fmla="*/ 3535659 h 4841302"/>
              <a:gd name="connsiteX625" fmla="*/ 3131329 w 5856415"/>
              <a:gd name="connsiteY625" fmla="*/ 3539256 h 4841302"/>
              <a:gd name="connsiteX626" fmla="*/ 3134924 w 5856415"/>
              <a:gd name="connsiteY626" fmla="*/ 3557240 h 4841302"/>
              <a:gd name="connsiteX627" fmla="*/ 3134924 w 5856415"/>
              <a:gd name="connsiteY627" fmla="*/ 3560836 h 4841302"/>
              <a:gd name="connsiteX628" fmla="*/ 3149304 w 5856415"/>
              <a:gd name="connsiteY628" fmla="*/ 3578820 h 4841302"/>
              <a:gd name="connsiteX629" fmla="*/ 3156494 w 5856415"/>
              <a:gd name="connsiteY629" fmla="*/ 3582417 h 4841302"/>
              <a:gd name="connsiteX630" fmla="*/ 3163685 w 5856415"/>
              <a:gd name="connsiteY630" fmla="*/ 3586014 h 4841302"/>
              <a:gd name="connsiteX631" fmla="*/ 3170875 w 5856415"/>
              <a:gd name="connsiteY631" fmla="*/ 3582417 h 4841302"/>
              <a:gd name="connsiteX632" fmla="*/ 3178065 w 5856415"/>
              <a:gd name="connsiteY632" fmla="*/ 3578820 h 4841302"/>
              <a:gd name="connsiteX633" fmla="*/ 3192445 w 5856415"/>
              <a:gd name="connsiteY633" fmla="*/ 3568030 h 4841302"/>
              <a:gd name="connsiteX634" fmla="*/ 3221206 w 5856415"/>
              <a:gd name="connsiteY634" fmla="*/ 3557240 h 4841302"/>
              <a:gd name="connsiteX635" fmla="*/ 3239182 w 5856415"/>
              <a:gd name="connsiteY635" fmla="*/ 3560836 h 4841302"/>
              <a:gd name="connsiteX636" fmla="*/ 3239182 w 5856415"/>
              <a:gd name="connsiteY636" fmla="*/ 3593208 h 4841302"/>
              <a:gd name="connsiteX637" fmla="*/ 3239182 w 5856415"/>
              <a:gd name="connsiteY637" fmla="*/ 3600401 h 4841302"/>
              <a:gd name="connsiteX638" fmla="*/ 3228396 w 5856415"/>
              <a:gd name="connsiteY638" fmla="*/ 3614788 h 4841302"/>
              <a:gd name="connsiteX639" fmla="*/ 3210421 w 5856415"/>
              <a:gd name="connsiteY639" fmla="*/ 3625579 h 4841302"/>
              <a:gd name="connsiteX640" fmla="*/ 3192445 w 5856415"/>
              <a:gd name="connsiteY640" fmla="*/ 3636369 h 4841302"/>
              <a:gd name="connsiteX641" fmla="*/ 3181660 w 5856415"/>
              <a:gd name="connsiteY641" fmla="*/ 3629176 h 4841302"/>
              <a:gd name="connsiteX642" fmla="*/ 3178065 w 5856415"/>
              <a:gd name="connsiteY642" fmla="*/ 3629176 h 4841302"/>
              <a:gd name="connsiteX643" fmla="*/ 3167280 w 5856415"/>
              <a:gd name="connsiteY643" fmla="*/ 3625579 h 4841302"/>
              <a:gd name="connsiteX644" fmla="*/ 3091783 w 5856415"/>
              <a:gd name="connsiteY644" fmla="*/ 3629176 h 4841302"/>
              <a:gd name="connsiteX645" fmla="*/ 3073807 w 5856415"/>
              <a:gd name="connsiteY645" fmla="*/ 3632773 h 4841302"/>
              <a:gd name="connsiteX646" fmla="*/ 3059427 w 5856415"/>
              <a:gd name="connsiteY646" fmla="*/ 3636369 h 4841302"/>
              <a:gd name="connsiteX647" fmla="*/ 3055832 w 5856415"/>
              <a:gd name="connsiteY647" fmla="*/ 3636369 h 4841302"/>
              <a:gd name="connsiteX648" fmla="*/ 3037856 w 5856415"/>
              <a:gd name="connsiteY648" fmla="*/ 3665144 h 4841302"/>
              <a:gd name="connsiteX649" fmla="*/ 3030666 w 5856415"/>
              <a:gd name="connsiteY649" fmla="*/ 3665144 h 4841302"/>
              <a:gd name="connsiteX650" fmla="*/ 3034261 w 5856415"/>
              <a:gd name="connsiteY650" fmla="*/ 3668741 h 4841302"/>
              <a:gd name="connsiteX651" fmla="*/ 3034261 w 5856415"/>
              <a:gd name="connsiteY651" fmla="*/ 3672337 h 4841302"/>
              <a:gd name="connsiteX652" fmla="*/ 3037856 w 5856415"/>
              <a:gd name="connsiteY652" fmla="*/ 3701112 h 4841302"/>
              <a:gd name="connsiteX653" fmla="*/ 3055832 w 5856415"/>
              <a:gd name="connsiteY653" fmla="*/ 3740677 h 4841302"/>
              <a:gd name="connsiteX654" fmla="*/ 3073807 w 5856415"/>
              <a:gd name="connsiteY654" fmla="*/ 3751467 h 4841302"/>
              <a:gd name="connsiteX655" fmla="*/ 3095378 w 5856415"/>
              <a:gd name="connsiteY655" fmla="*/ 3765854 h 4841302"/>
              <a:gd name="connsiteX656" fmla="*/ 3109758 w 5856415"/>
              <a:gd name="connsiteY656" fmla="*/ 3740677 h 4841302"/>
              <a:gd name="connsiteX657" fmla="*/ 3127734 w 5856415"/>
              <a:gd name="connsiteY657" fmla="*/ 3740677 h 4841302"/>
              <a:gd name="connsiteX658" fmla="*/ 3138519 w 5856415"/>
              <a:gd name="connsiteY658" fmla="*/ 3744273 h 4841302"/>
              <a:gd name="connsiteX659" fmla="*/ 3152899 w 5856415"/>
              <a:gd name="connsiteY659" fmla="*/ 3780241 h 4841302"/>
              <a:gd name="connsiteX660" fmla="*/ 3131329 w 5856415"/>
              <a:gd name="connsiteY660" fmla="*/ 3844984 h 4841302"/>
              <a:gd name="connsiteX661" fmla="*/ 3131329 w 5856415"/>
              <a:gd name="connsiteY661" fmla="*/ 3888146 h 4841302"/>
              <a:gd name="connsiteX662" fmla="*/ 3131329 w 5856415"/>
              <a:gd name="connsiteY662" fmla="*/ 3891742 h 4841302"/>
              <a:gd name="connsiteX663" fmla="*/ 3174470 w 5856415"/>
              <a:gd name="connsiteY663" fmla="*/ 3927710 h 4841302"/>
              <a:gd name="connsiteX664" fmla="*/ 3160089 w 5856415"/>
              <a:gd name="connsiteY664" fmla="*/ 3952888 h 4841302"/>
              <a:gd name="connsiteX665" fmla="*/ 3160089 w 5856415"/>
              <a:gd name="connsiteY665" fmla="*/ 3956485 h 4841302"/>
              <a:gd name="connsiteX666" fmla="*/ 3145709 w 5856415"/>
              <a:gd name="connsiteY666" fmla="*/ 4010437 h 4841302"/>
              <a:gd name="connsiteX667" fmla="*/ 3149304 w 5856415"/>
              <a:gd name="connsiteY667" fmla="*/ 4028421 h 4841302"/>
              <a:gd name="connsiteX668" fmla="*/ 3160089 w 5856415"/>
              <a:gd name="connsiteY668" fmla="*/ 4050002 h 4841302"/>
              <a:gd name="connsiteX669" fmla="*/ 3160089 w 5856415"/>
              <a:gd name="connsiteY669" fmla="*/ 4053599 h 4841302"/>
              <a:gd name="connsiteX670" fmla="*/ 3167280 w 5856415"/>
              <a:gd name="connsiteY670" fmla="*/ 4053599 h 4841302"/>
              <a:gd name="connsiteX671" fmla="*/ 3188850 w 5856415"/>
              <a:gd name="connsiteY671" fmla="*/ 4046405 h 4841302"/>
              <a:gd name="connsiteX672" fmla="*/ 3196040 w 5856415"/>
              <a:gd name="connsiteY672" fmla="*/ 4042808 h 4841302"/>
              <a:gd name="connsiteX673" fmla="*/ 3203231 w 5856415"/>
              <a:gd name="connsiteY673" fmla="*/ 4039211 h 4841302"/>
              <a:gd name="connsiteX674" fmla="*/ 3210421 w 5856415"/>
              <a:gd name="connsiteY674" fmla="*/ 4042808 h 4841302"/>
              <a:gd name="connsiteX675" fmla="*/ 3224801 w 5856415"/>
              <a:gd name="connsiteY675" fmla="*/ 4046405 h 4841302"/>
              <a:gd name="connsiteX676" fmla="*/ 3224801 w 5856415"/>
              <a:gd name="connsiteY676" fmla="*/ 4093163 h 4841302"/>
              <a:gd name="connsiteX677" fmla="*/ 3235586 w 5856415"/>
              <a:gd name="connsiteY677" fmla="*/ 4100357 h 4841302"/>
              <a:gd name="connsiteX678" fmla="*/ 3246372 w 5856415"/>
              <a:gd name="connsiteY678" fmla="*/ 4103954 h 4841302"/>
              <a:gd name="connsiteX679" fmla="*/ 3278728 w 5856415"/>
              <a:gd name="connsiteY679" fmla="*/ 4103954 h 4841302"/>
              <a:gd name="connsiteX680" fmla="*/ 3293108 w 5856415"/>
              <a:gd name="connsiteY680" fmla="*/ 4103954 h 4841302"/>
              <a:gd name="connsiteX681" fmla="*/ 3303893 w 5856415"/>
              <a:gd name="connsiteY681" fmla="*/ 4096760 h 4841302"/>
              <a:gd name="connsiteX682" fmla="*/ 3332654 w 5856415"/>
              <a:gd name="connsiteY682" fmla="*/ 4085970 h 4841302"/>
              <a:gd name="connsiteX683" fmla="*/ 3336249 w 5856415"/>
              <a:gd name="connsiteY683" fmla="*/ 4093163 h 4841302"/>
              <a:gd name="connsiteX684" fmla="*/ 3339844 w 5856415"/>
              <a:gd name="connsiteY684" fmla="*/ 4136325 h 4841302"/>
              <a:gd name="connsiteX685" fmla="*/ 3318274 w 5856415"/>
              <a:gd name="connsiteY685" fmla="*/ 4157906 h 4841302"/>
              <a:gd name="connsiteX686" fmla="*/ 3289513 w 5856415"/>
              <a:gd name="connsiteY686" fmla="*/ 4172293 h 4841302"/>
              <a:gd name="connsiteX687" fmla="*/ 3289513 w 5856415"/>
              <a:gd name="connsiteY687" fmla="*/ 4175890 h 4841302"/>
              <a:gd name="connsiteX688" fmla="*/ 3282323 w 5856415"/>
              <a:gd name="connsiteY688" fmla="*/ 4183084 h 4841302"/>
              <a:gd name="connsiteX689" fmla="*/ 3275133 w 5856415"/>
              <a:gd name="connsiteY689" fmla="*/ 4168696 h 4841302"/>
              <a:gd name="connsiteX690" fmla="*/ 3271537 w 5856415"/>
              <a:gd name="connsiteY690" fmla="*/ 4168696 h 4841302"/>
              <a:gd name="connsiteX691" fmla="*/ 3267942 w 5856415"/>
              <a:gd name="connsiteY691" fmla="*/ 4165099 h 4841302"/>
              <a:gd name="connsiteX692" fmla="*/ 3239182 w 5856415"/>
              <a:gd name="connsiteY692" fmla="*/ 4157906 h 4841302"/>
              <a:gd name="connsiteX693" fmla="*/ 3142114 w 5856415"/>
              <a:gd name="connsiteY693" fmla="*/ 4244229 h 4841302"/>
              <a:gd name="connsiteX694" fmla="*/ 3109758 w 5856415"/>
              <a:gd name="connsiteY694" fmla="*/ 4237036 h 4841302"/>
              <a:gd name="connsiteX695" fmla="*/ 3106163 w 5856415"/>
              <a:gd name="connsiteY695" fmla="*/ 4237036 h 4841302"/>
              <a:gd name="connsiteX696" fmla="*/ 3106163 w 5856415"/>
              <a:gd name="connsiteY696" fmla="*/ 4240632 h 4841302"/>
              <a:gd name="connsiteX697" fmla="*/ 3073807 w 5856415"/>
              <a:gd name="connsiteY697" fmla="*/ 4265810 h 4841302"/>
              <a:gd name="connsiteX698" fmla="*/ 3001905 w 5856415"/>
              <a:gd name="connsiteY698" fmla="*/ 4247826 h 4841302"/>
              <a:gd name="connsiteX699" fmla="*/ 2998310 w 5856415"/>
              <a:gd name="connsiteY699" fmla="*/ 4247826 h 4841302"/>
              <a:gd name="connsiteX700" fmla="*/ 2998310 w 5856415"/>
              <a:gd name="connsiteY700" fmla="*/ 4251423 h 4841302"/>
              <a:gd name="connsiteX701" fmla="*/ 2969549 w 5856415"/>
              <a:gd name="connsiteY701" fmla="*/ 4280197 h 4841302"/>
              <a:gd name="connsiteX702" fmla="*/ 2951574 w 5856415"/>
              <a:gd name="connsiteY702" fmla="*/ 4294584 h 4841302"/>
              <a:gd name="connsiteX703" fmla="*/ 2933598 w 5856415"/>
              <a:gd name="connsiteY703" fmla="*/ 4273004 h 4841302"/>
              <a:gd name="connsiteX704" fmla="*/ 2901243 w 5856415"/>
              <a:gd name="connsiteY704" fmla="*/ 4247826 h 4841302"/>
              <a:gd name="connsiteX705" fmla="*/ 2894052 w 5856415"/>
              <a:gd name="connsiteY705" fmla="*/ 4244229 h 4841302"/>
              <a:gd name="connsiteX706" fmla="*/ 2847316 w 5856415"/>
              <a:gd name="connsiteY706" fmla="*/ 4280197 h 4841302"/>
              <a:gd name="connsiteX707" fmla="*/ 2807770 w 5856415"/>
              <a:gd name="connsiteY707" fmla="*/ 4276600 h 4841302"/>
              <a:gd name="connsiteX708" fmla="*/ 2804175 w 5856415"/>
              <a:gd name="connsiteY708" fmla="*/ 4276600 h 4841302"/>
              <a:gd name="connsiteX709" fmla="*/ 2800580 w 5856415"/>
              <a:gd name="connsiteY709" fmla="*/ 4276600 h 4841302"/>
              <a:gd name="connsiteX710" fmla="*/ 2789795 w 5856415"/>
              <a:gd name="connsiteY710" fmla="*/ 4334149 h 4841302"/>
              <a:gd name="connsiteX711" fmla="*/ 2789795 w 5856415"/>
              <a:gd name="connsiteY711" fmla="*/ 4337746 h 4841302"/>
              <a:gd name="connsiteX712" fmla="*/ 2807770 w 5856415"/>
              <a:gd name="connsiteY712" fmla="*/ 4420473 h 4841302"/>
              <a:gd name="connsiteX713" fmla="*/ 2807770 w 5856415"/>
              <a:gd name="connsiteY713" fmla="*/ 4424069 h 4841302"/>
              <a:gd name="connsiteX714" fmla="*/ 2814960 w 5856415"/>
              <a:gd name="connsiteY714" fmla="*/ 4460037 h 4841302"/>
              <a:gd name="connsiteX715" fmla="*/ 2814960 w 5856415"/>
              <a:gd name="connsiteY715" fmla="*/ 4463634 h 4841302"/>
              <a:gd name="connsiteX716" fmla="*/ 2807770 w 5856415"/>
              <a:gd name="connsiteY716" fmla="*/ 4463634 h 4841302"/>
              <a:gd name="connsiteX717" fmla="*/ 2771819 w 5856415"/>
              <a:gd name="connsiteY717" fmla="*/ 4452844 h 4841302"/>
              <a:gd name="connsiteX718" fmla="*/ 2750249 w 5856415"/>
              <a:gd name="connsiteY718" fmla="*/ 4449247 h 4841302"/>
              <a:gd name="connsiteX719" fmla="*/ 2743058 w 5856415"/>
              <a:gd name="connsiteY719" fmla="*/ 4413279 h 4841302"/>
              <a:gd name="connsiteX720" fmla="*/ 2743058 w 5856415"/>
              <a:gd name="connsiteY720" fmla="*/ 4409682 h 4841302"/>
              <a:gd name="connsiteX721" fmla="*/ 2714298 w 5856415"/>
              <a:gd name="connsiteY721" fmla="*/ 4370117 h 4841302"/>
              <a:gd name="connsiteX722" fmla="*/ 2663966 w 5856415"/>
              <a:gd name="connsiteY722" fmla="*/ 4413279 h 4841302"/>
              <a:gd name="connsiteX723" fmla="*/ 2642396 w 5856415"/>
              <a:gd name="connsiteY723" fmla="*/ 4409682 h 4841302"/>
              <a:gd name="connsiteX724" fmla="*/ 2602850 w 5856415"/>
              <a:gd name="connsiteY724" fmla="*/ 4388101 h 4841302"/>
              <a:gd name="connsiteX725" fmla="*/ 2592064 w 5856415"/>
              <a:gd name="connsiteY725" fmla="*/ 4359327 h 4841302"/>
              <a:gd name="connsiteX726" fmla="*/ 2577684 w 5856415"/>
              <a:gd name="connsiteY726" fmla="*/ 4334149 h 4841302"/>
              <a:gd name="connsiteX727" fmla="*/ 2570494 w 5856415"/>
              <a:gd name="connsiteY727" fmla="*/ 4326956 h 4841302"/>
              <a:gd name="connsiteX728" fmla="*/ 2556113 w 5856415"/>
              <a:gd name="connsiteY728" fmla="*/ 4316165 h 4841302"/>
              <a:gd name="connsiteX729" fmla="*/ 2538138 w 5856415"/>
              <a:gd name="connsiteY729" fmla="*/ 4312568 h 4841302"/>
              <a:gd name="connsiteX730" fmla="*/ 2516568 w 5856415"/>
              <a:gd name="connsiteY730" fmla="*/ 4308972 h 4841302"/>
              <a:gd name="connsiteX731" fmla="*/ 2491402 w 5856415"/>
              <a:gd name="connsiteY731" fmla="*/ 4301778 h 4841302"/>
              <a:gd name="connsiteX732" fmla="*/ 2494997 w 5856415"/>
              <a:gd name="connsiteY732" fmla="*/ 4290988 h 4841302"/>
              <a:gd name="connsiteX733" fmla="*/ 2505782 w 5856415"/>
              <a:gd name="connsiteY733" fmla="*/ 4273004 h 4841302"/>
              <a:gd name="connsiteX734" fmla="*/ 2552518 w 5856415"/>
              <a:gd name="connsiteY734" fmla="*/ 4208261 h 4841302"/>
              <a:gd name="connsiteX735" fmla="*/ 2563304 w 5856415"/>
              <a:gd name="connsiteY735" fmla="*/ 4193874 h 4841302"/>
              <a:gd name="connsiteX736" fmla="*/ 2494997 w 5856415"/>
              <a:gd name="connsiteY736" fmla="*/ 4190277 h 4841302"/>
              <a:gd name="connsiteX737" fmla="*/ 2455450 w 5856415"/>
              <a:gd name="connsiteY737" fmla="*/ 4165099 h 4841302"/>
              <a:gd name="connsiteX738" fmla="*/ 2469831 w 5856415"/>
              <a:gd name="connsiteY738" fmla="*/ 4103954 h 4841302"/>
              <a:gd name="connsiteX739" fmla="*/ 2469831 w 5856415"/>
              <a:gd name="connsiteY739" fmla="*/ 4100357 h 4841302"/>
              <a:gd name="connsiteX740" fmla="*/ 2469831 w 5856415"/>
              <a:gd name="connsiteY740" fmla="*/ 4096760 h 4841302"/>
              <a:gd name="connsiteX741" fmla="*/ 2451855 w 5856415"/>
              <a:gd name="connsiteY741" fmla="*/ 4078776 h 4841302"/>
              <a:gd name="connsiteX742" fmla="*/ 2469831 w 5856415"/>
              <a:gd name="connsiteY742" fmla="*/ 4050002 h 4841302"/>
              <a:gd name="connsiteX743" fmla="*/ 2466236 w 5856415"/>
              <a:gd name="connsiteY743" fmla="*/ 4050002 h 4841302"/>
              <a:gd name="connsiteX744" fmla="*/ 2451855 w 5856415"/>
              <a:gd name="connsiteY744" fmla="*/ 4028421 h 4841302"/>
              <a:gd name="connsiteX745" fmla="*/ 2412309 w 5856415"/>
              <a:gd name="connsiteY745" fmla="*/ 4046405 h 4841302"/>
              <a:gd name="connsiteX746" fmla="*/ 2354788 w 5856415"/>
              <a:gd name="connsiteY746" fmla="*/ 4053599 h 4841302"/>
              <a:gd name="connsiteX747" fmla="*/ 2351193 w 5856415"/>
              <a:gd name="connsiteY747" fmla="*/ 4057195 h 4841302"/>
              <a:gd name="connsiteX748" fmla="*/ 2336812 w 5856415"/>
              <a:gd name="connsiteY748" fmla="*/ 4067986 h 4841302"/>
              <a:gd name="connsiteX749" fmla="*/ 2318837 w 5856415"/>
              <a:gd name="connsiteY749" fmla="*/ 4071583 h 4841302"/>
              <a:gd name="connsiteX750" fmla="*/ 2326027 w 5856415"/>
              <a:gd name="connsiteY750" fmla="*/ 4053599 h 4841302"/>
              <a:gd name="connsiteX751" fmla="*/ 2340407 w 5856415"/>
              <a:gd name="connsiteY751" fmla="*/ 4035615 h 4841302"/>
              <a:gd name="connsiteX752" fmla="*/ 2336812 w 5856415"/>
              <a:gd name="connsiteY752" fmla="*/ 4032018 h 4841302"/>
              <a:gd name="connsiteX753" fmla="*/ 2333217 w 5856415"/>
              <a:gd name="connsiteY753" fmla="*/ 4032018 h 4841302"/>
              <a:gd name="connsiteX754" fmla="*/ 2326027 w 5856415"/>
              <a:gd name="connsiteY754" fmla="*/ 4024824 h 4841302"/>
              <a:gd name="connsiteX755" fmla="*/ 2326027 w 5856415"/>
              <a:gd name="connsiteY755" fmla="*/ 3985259 h 4841302"/>
              <a:gd name="connsiteX756" fmla="*/ 2329622 w 5856415"/>
              <a:gd name="connsiteY756" fmla="*/ 3974469 h 4841302"/>
              <a:gd name="connsiteX757" fmla="*/ 2333217 w 5856415"/>
              <a:gd name="connsiteY757" fmla="*/ 3970872 h 4841302"/>
              <a:gd name="connsiteX758" fmla="*/ 2329622 w 5856415"/>
              <a:gd name="connsiteY758" fmla="*/ 3970872 h 4841302"/>
              <a:gd name="connsiteX759" fmla="*/ 2340407 w 5856415"/>
              <a:gd name="connsiteY759" fmla="*/ 3960082 h 4841302"/>
              <a:gd name="connsiteX760" fmla="*/ 2358383 w 5856415"/>
              <a:gd name="connsiteY760" fmla="*/ 3934904 h 4841302"/>
              <a:gd name="connsiteX761" fmla="*/ 2405119 w 5856415"/>
              <a:gd name="connsiteY761" fmla="*/ 3852178 h 4841302"/>
              <a:gd name="connsiteX762" fmla="*/ 2415904 w 5856415"/>
              <a:gd name="connsiteY762" fmla="*/ 3855774 h 4841302"/>
              <a:gd name="connsiteX763" fmla="*/ 2430285 w 5856415"/>
              <a:gd name="connsiteY763" fmla="*/ 3859371 h 4841302"/>
              <a:gd name="connsiteX764" fmla="*/ 2441070 w 5856415"/>
              <a:gd name="connsiteY764" fmla="*/ 3855774 h 4841302"/>
              <a:gd name="connsiteX765" fmla="*/ 2448261 w 5856415"/>
              <a:gd name="connsiteY765" fmla="*/ 3848581 h 4841302"/>
              <a:gd name="connsiteX766" fmla="*/ 2459046 w 5856415"/>
              <a:gd name="connsiteY766" fmla="*/ 3827000 h 4841302"/>
              <a:gd name="connsiteX767" fmla="*/ 2466236 w 5856415"/>
              <a:gd name="connsiteY767" fmla="*/ 3787435 h 4841302"/>
              <a:gd name="connsiteX768" fmla="*/ 2477021 w 5856415"/>
              <a:gd name="connsiteY768" fmla="*/ 3729886 h 4841302"/>
              <a:gd name="connsiteX769" fmla="*/ 2484212 w 5856415"/>
              <a:gd name="connsiteY769" fmla="*/ 3650757 h 4841302"/>
              <a:gd name="connsiteX770" fmla="*/ 2484212 w 5856415"/>
              <a:gd name="connsiteY770" fmla="*/ 3647160 h 4841302"/>
              <a:gd name="connsiteX771" fmla="*/ 2455450 w 5856415"/>
              <a:gd name="connsiteY771" fmla="*/ 3586014 h 4841302"/>
              <a:gd name="connsiteX772" fmla="*/ 2448261 w 5856415"/>
              <a:gd name="connsiteY772" fmla="*/ 3589611 h 4841302"/>
              <a:gd name="connsiteX773" fmla="*/ 2441070 w 5856415"/>
              <a:gd name="connsiteY773" fmla="*/ 3593208 h 4841302"/>
              <a:gd name="connsiteX774" fmla="*/ 2433880 w 5856415"/>
              <a:gd name="connsiteY774" fmla="*/ 3593208 h 4841302"/>
              <a:gd name="connsiteX775" fmla="*/ 2419500 w 5856415"/>
              <a:gd name="connsiteY775" fmla="*/ 3593208 h 4841302"/>
              <a:gd name="connsiteX776" fmla="*/ 2415904 w 5856415"/>
              <a:gd name="connsiteY776" fmla="*/ 3589611 h 4841302"/>
              <a:gd name="connsiteX777" fmla="*/ 2415904 w 5856415"/>
              <a:gd name="connsiteY777" fmla="*/ 3586014 h 4841302"/>
              <a:gd name="connsiteX778" fmla="*/ 2412309 w 5856415"/>
              <a:gd name="connsiteY778" fmla="*/ 3571627 h 4841302"/>
              <a:gd name="connsiteX779" fmla="*/ 2412309 w 5856415"/>
              <a:gd name="connsiteY779" fmla="*/ 3532062 h 4841302"/>
              <a:gd name="connsiteX780" fmla="*/ 2412309 w 5856415"/>
              <a:gd name="connsiteY780" fmla="*/ 3521272 h 4841302"/>
              <a:gd name="connsiteX781" fmla="*/ 2419500 w 5856415"/>
              <a:gd name="connsiteY781" fmla="*/ 3517675 h 4841302"/>
              <a:gd name="connsiteX782" fmla="*/ 2448261 w 5856415"/>
              <a:gd name="connsiteY782" fmla="*/ 3506884 h 4841302"/>
              <a:gd name="connsiteX783" fmla="*/ 2455450 w 5856415"/>
              <a:gd name="connsiteY783" fmla="*/ 3503288 h 4841302"/>
              <a:gd name="connsiteX784" fmla="*/ 2462641 w 5856415"/>
              <a:gd name="connsiteY784" fmla="*/ 3496094 h 4841302"/>
              <a:gd name="connsiteX785" fmla="*/ 2466236 w 5856415"/>
              <a:gd name="connsiteY785" fmla="*/ 3485304 h 4841302"/>
              <a:gd name="connsiteX786" fmla="*/ 2466236 w 5856415"/>
              <a:gd name="connsiteY786" fmla="*/ 3478110 h 4841302"/>
              <a:gd name="connsiteX787" fmla="*/ 2466236 w 5856415"/>
              <a:gd name="connsiteY787" fmla="*/ 3463723 h 4841302"/>
              <a:gd name="connsiteX788" fmla="*/ 2459046 w 5856415"/>
              <a:gd name="connsiteY788" fmla="*/ 3445739 h 4841302"/>
              <a:gd name="connsiteX789" fmla="*/ 2462641 w 5856415"/>
              <a:gd name="connsiteY789" fmla="*/ 3434948 h 4841302"/>
              <a:gd name="connsiteX790" fmla="*/ 2477021 w 5856415"/>
              <a:gd name="connsiteY790" fmla="*/ 3424158 h 4841302"/>
              <a:gd name="connsiteX791" fmla="*/ 3505217 w 5856415"/>
              <a:gd name="connsiteY791" fmla="*/ 3384590 h 4841302"/>
              <a:gd name="connsiteX792" fmla="*/ 3508812 w 5856415"/>
              <a:gd name="connsiteY792" fmla="*/ 3384590 h 4841302"/>
              <a:gd name="connsiteX793" fmla="*/ 3516002 w 5856415"/>
              <a:gd name="connsiteY793" fmla="*/ 3384590 h 4841302"/>
              <a:gd name="connsiteX794" fmla="*/ 3519597 w 5856415"/>
              <a:gd name="connsiteY794" fmla="*/ 3402574 h 4841302"/>
              <a:gd name="connsiteX795" fmla="*/ 3519597 w 5856415"/>
              <a:gd name="connsiteY795" fmla="*/ 3406171 h 4841302"/>
              <a:gd name="connsiteX796" fmla="*/ 3523192 w 5856415"/>
              <a:gd name="connsiteY796" fmla="*/ 3420558 h 4841302"/>
              <a:gd name="connsiteX797" fmla="*/ 3526787 w 5856415"/>
              <a:gd name="connsiteY797" fmla="*/ 3420558 h 4841302"/>
              <a:gd name="connsiteX798" fmla="*/ 3533977 w 5856415"/>
              <a:gd name="connsiteY798" fmla="*/ 3427752 h 4841302"/>
              <a:gd name="connsiteX799" fmla="*/ 3541168 w 5856415"/>
              <a:gd name="connsiteY799" fmla="*/ 3431349 h 4841302"/>
              <a:gd name="connsiteX800" fmla="*/ 3548358 w 5856415"/>
              <a:gd name="connsiteY800" fmla="*/ 3427752 h 4841302"/>
              <a:gd name="connsiteX801" fmla="*/ 3555548 w 5856415"/>
              <a:gd name="connsiteY801" fmla="*/ 3424155 h 4841302"/>
              <a:gd name="connsiteX802" fmla="*/ 3562738 w 5856415"/>
              <a:gd name="connsiteY802" fmla="*/ 3409768 h 4841302"/>
              <a:gd name="connsiteX803" fmla="*/ 3569928 w 5856415"/>
              <a:gd name="connsiteY803" fmla="*/ 3398977 h 4841302"/>
              <a:gd name="connsiteX804" fmla="*/ 3584309 w 5856415"/>
              <a:gd name="connsiteY804" fmla="*/ 3391784 h 4841302"/>
              <a:gd name="connsiteX805" fmla="*/ 3591499 w 5856415"/>
              <a:gd name="connsiteY805" fmla="*/ 3395381 h 4841302"/>
              <a:gd name="connsiteX806" fmla="*/ 3598689 w 5856415"/>
              <a:gd name="connsiteY806" fmla="*/ 3406171 h 4841302"/>
              <a:gd name="connsiteX807" fmla="*/ 3598689 w 5856415"/>
              <a:gd name="connsiteY807" fmla="*/ 3427752 h 4841302"/>
              <a:gd name="connsiteX808" fmla="*/ 3613069 w 5856415"/>
              <a:gd name="connsiteY808" fmla="*/ 3456526 h 4841302"/>
              <a:gd name="connsiteX809" fmla="*/ 3613069 w 5856415"/>
              <a:gd name="connsiteY809" fmla="*/ 3478107 h 4841302"/>
              <a:gd name="connsiteX810" fmla="*/ 3620259 w 5856415"/>
              <a:gd name="connsiteY810" fmla="*/ 3492494 h 4841302"/>
              <a:gd name="connsiteX811" fmla="*/ 3620259 w 5856415"/>
              <a:gd name="connsiteY811" fmla="*/ 3499688 h 4841302"/>
              <a:gd name="connsiteX812" fmla="*/ 3649020 w 5856415"/>
              <a:gd name="connsiteY812" fmla="*/ 3499688 h 4841302"/>
              <a:gd name="connsiteX813" fmla="*/ 3649020 w 5856415"/>
              <a:gd name="connsiteY813" fmla="*/ 3492494 h 4841302"/>
              <a:gd name="connsiteX814" fmla="*/ 3652615 w 5856415"/>
              <a:gd name="connsiteY814" fmla="*/ 3506881 h 4841302"/>
              <a:gd name="connsiteX815" fmla="*/ 3656210 w 5856415"/>
              <a:gd name="connsiteY815" fmla="*/ 3517672 h 4841302"/>
              <a:gd name="connsiteX816" fmla="*/ 3656210 w 5856415"/>
              <a:gd name="connsiteY816" fmla="*/ 3521269 h 4841302"/>
              <a:gd name="connsiteX817" fmla="*/ 3659805 w 5856415"/>
              <a:gd name="connsiteY817" fmla="*/ 3521269 h 4841302"/>
              <a:gd name="connsiteX818" fmla="*/ 3674186 w 5856415"/>
              <a:gd name="connsiteY818" fmla="*/ 3532059 h 4841302"/>
              <a:gd name="connsiteX819" fmla="*/ 3677781 w 5856415"/>
              <a:gd name="connsiteY819" fmla="*/ 3532059 h 4841302"/>
              <a:gd name="connsiteX820" fmla="*/ 3684971 w 5856415"/>
              <a:gd name="connsiteY820" fmla="*/ 3528462 h 4841302"/>
              <a:gd name="connsiteX821" fmla="*/ 3692161 w 5856415"/>
              <a:gd name="connsiteY821" fmla="*/ 3521269 h 4841302"/>
              <a:gd name="connsiteX822" fmla="*/ 3699351 w 5856415"/>
              <a:gd name="connsiteY822" fmla="*/ 3499688 h 4841302"/>
              <a:gd name="connsiteX823" fmla="*/ 3706541 w 5856415"/>
              <a:gd name="connsiteY823" fmla="*/ 3499688 h 4841302"/>
              <a:gd name="connsiteX824" fmla="*/ 3720922 w 5856415"/>
              <a:gd name="connsiteY824" fmla="*/ 3499688 h 4841302"/>
              <a:gd name="connsiteX825" fmla="*/ 3720922 w 5856415"/>
              <a:gd name="connsiteY825" fmla="*/ 3506881 h 4841302"/>
              <a:gd name="connsiteX826" fmla="*/ 3713732 w 5856415"/>
              <a:gd name="connsiteY826" fmla="*/ 3517672 h 4841302"/>
              <a:gd name="connsiteX827" fmla="*/ 3710136 w 5856415"/>
              <a:gd name="connsiteY827" fmla="*/ 3524865 h 4841302"/>
              <a:gd name="connsiteX828" fmla="*/ 3710136 w 5856415"/>
              <a:gd name="connsiteY828" fmla="*/ 3535656 h 4841302"/>
              <a:gd name="connsiteX829" fmla="*/ 3710136 w 5856415"/>
              <a:gd name="connsiteY829" fmla="*/ 3550043 h 4841302"/>
              <a:gd name="connsiteX830" fmla="*/ 3720922 w 5856415"/>
              <a:gd name="connsiteY830" fmla="*/ 3600398 h 4841302"/>
              <a:gd name="connsiteX831" fmla="*/ 3692161 w 5856415"/>
              <a:gd name="connsiteY831" fmla="*/ 3621979 h 4841302"/>
              <a:gd name="connsiteX832" fmla="*/ 3681376 w 5856415"/>
              <a:gd name="connsiteY832" fmla="*/ 3629173 h 4841302"/>
              <a:gd name="connsiteX833" fmla="*/ 3677781 w 5856415"/>
              <a:gd name="connsiteY833" fmla="*/ 3636366 h 4841302"/>
              <a:gd name="connsiteX834" fmla="*/ 3677781 w 5856415"/>
              <a:gd name="connsiteY834" fmla="*/ 3683125 h 4841302"/>
              <a:gd name="connsiteX835" fmla="*/ 3720922 w 5856415"/>
              <a:gd name="connsiteY835" fmla="*/ 3665141 h 4841302"/>
              <a:gd name="connsiteX836" fmla="*/ 3731707 w 5856415"/>
              <a:gd name="connsiteY836" fmla="*/ 3668738 h 4841302"/>
              <a:gd name="connsiteX837" fmla="*/ 3735302 w 5856415"/>
              <a:gd name="connsiteY837" fmla="*/ 3672334 h 4841302"/>
              <a:gd name="connsiteX838" fmla="*/ 3735302 w 5856415"/>
              <a:gd name="connsiteY838" fmla="*/ 3697512 h 4841302"/>
              <a:gd name="connsiteX839" fmla="*/ 3728112 w 5856415"/>
              <a:gd name="connsiteY839" fmla="*/ 3708302 h 4841302"/>
              <a:gd name="connsiteX840" fmla="*/ 3728112 w 5856415"/>
              <a:gd name="connsiteY840" fmla="*/ 3722690 h 4841302"/>
              <a:gd name="connsiteX841" fmla="*/ 3720922 w 5856415"/>
              <a:gd name="connsiteY841" fmla="*/ 3751464 h 4841302"/>
              <a:gd name="connsiteX842" fmla="*/ 3720922 w 5856415"/>
              <a:gd name="connsiteY842" fmla="*/ 3755061 h 4841302"/>
              <a:gd name="connsiteX843" fmla="*/ 3728112 w 5856415"/>
              <a:gd name="connsiteY843" fmla="*/ 3776642 h 4841302"/>
              <a:gd name="connsiteX844" fmla="*/ 3738897 w 5856415"/>
              <a:gd name="connsiteY844" fmla="*/ 3794626 h 4841302"/>
              <a:gd name="connsiteX845" fmla="*/ 3742492 w 5856415"/>
              <a:gd name="connsiteY845" fmla="*/ 3794626 h 4841302"/>
              <a:gd name="connsiteX846" fmla="*/ 3735302 w 5856415"/>
              <a:gd name="connsiteY846" fmla="*/ 3809013 h 4841302"/>
              <a:gd name="connsiteX847" fmla="*/ 3728112 w 5856415"/>
              <a:gd name="connsiteY847" fmla="*/ 3816206 h 4841302"/>
              <a:gd name="connsiteX848" fmla="*/ 3724517 w 5856415"/>
              <a:gd name="connsiteY848" fmla="*/ 3823400 h 4841302"/>
              <a:gd name="connsiteX849" fmla="*/ 3710136 w 5856415"/>
              <a:gd name="connsiteY849" fmla="*/ 3823400 h 4841302"/>
              <a:gd name="connsiteX850" fmla="*/ 3688566 w 5856415"/>
              <a:gd name="connsiteY850" fmla="*/ 3826997 h 4841302"/>
              <a:gd name="connsiteX851" fmla="*/ 3684971 w 5856415"/>
              <a:gd name="connsiteY851" fmla="*/ 3826997 h 4841302"/>
              <a:gd name="connsiteX852" fmla="*/ 3684971 w 5856415"/>
              <a:gd name="connsiteY852" fmla="*/ 3830594 h 4841302"/>
              <a:gd name="connsiteX853" fmla="*/ 3677781 w 5856415"/>
              <a:gd name="connsiteY853" fmla="*/ 3837787 h 4841302"/>
              <a:gd name="connsiteX854" fmla="*/ 3674186 w 5856415"/>
              <a:gd name="connsiteY854" fmla="*/ 3837787 h 4841302"/>
              <a:gd name="connsiteX855" fmla="*/ 3666995 w 5856415"/>
              <a:gd name="connsiteY855" fmla="*/ 3844981 h 4841302"/>
              <a:gd name="connsiteX856" fmla="*/ 3656210 w 5856415"/>
              <a:gd name="connsiteY856" fmla="*/ 3848578 h 4841302"/>
              <a:gd name="connsiteX857" fmla="*/ 3645425 w 5856415"/>
              <a:gd name="connsiteY857" fmla="*/ 3855771 h 4841302"/>
              <a:gd name="connsiteX858" fmla="*/ 3634640 w 5856415"/>
              <a:gd name="connsiteY858" fmla="*/ 3866562 h 4841302"/>
              <a:gd name="connsiteX859" fmla="*/ 3631045 w 5856415"/>
              <a:gd name="connsiteY859" fmla="*/ 3880949 h 4841302"/>
              <a:gd name="connsiteX860" fmla="*/ 3616664 w 5856415"/>
              <a:gd name="connsiteY860" fmla="*/ 3880949 h 4841302"/>
              <a:gd name="connsiteX861" fmla="*/ 3613069 w 5856415"/>
              <a:gd name="connsiteY861" fmla="*/ 3880949 h 4841302"/>
              <a:gd name="connsiteX862" fmla="*/ 3595094 w 5856415"/>
              <a:gd name="connsiteY862" fmla="*/ 3895336 h 4841302"/>
              <a:gd name="connsiteX863" fmla="*/ 3584309 w 5856415"/>
              <a:gd name="connsiteY863" fmla="*/ 3902530 h 4841302"/>
              <a:gd name="connsiteX864" fmla="*/ 3584309 w 5856415"/>
              <a:gd name="connsiteY864" fmla="*/ 3906126 h 4841302"/>
              <a:gd name="connsiteX865" fmla="*/ 3580713 w 5856415"/>
              <a:gd name="connsiteY865" fmla="*/ 3916917 h 4841302"/>
              <a:gd name="connsiteX866" fmla="*/ 3577118 w 5856415"/>
              <a:gd name="connsiteY866" fmla="*/ 3920514 h 4841302"/>
              <a:gd name="connsiteX867" fmla="*/ 3569928 w 5856415"/>
              <a:gd name="connsiteY867" fmla="*/ 3920514 h 4841302"/>
              <a:gd name="connsiteX868" fmla="*/ 3548358 w 5856415"/>
              <a:gd name="connsiteY868" fmla="*/ 3913320 h 4841302"/>
              <a:gd name="connsiteX869" fmla="*/ 3548358 w 5856415"/>
              <a:gd name="connsiteY869" fmla="*/ 3909723 h 4841302"/>
              <a:gd name="connsiteX870" fmla="*/ 3544763 w 5856415"/>
              <a:gd name="connsiteY870" fmla="*/ 3909723 h 4841302"/>
              <a:gd name="connsiteX871" fmla="*/ 3533977 w 5856415"/>
              <a:gd name="connsiteY871" fmla="*/ 3909723 h 4841302"/>
              <a:gd name="connsiteX872" fmla="*/ 3530382 w 5856415"/>
              <a:gd name="connsiteY872" fmla="*/ 3909723 h 4841302"/>
              <a:gd name="connsiteX873" fmla="*/ 3512407 w 5856415"/>
              <a:gd name="connsiteY873" fmla="*/ 3909723 h 4841302"/>
              <a:gd name="connsiteX874" fmla="*/ 3505217 w 5856415"/>
              <a:gd name="connsiteY874" fmla="*/ 3906126 h 4841302"/>
              <a:gd name="connsiteX875" fmla="*/ 3498027 w 5856415"/>
              <a:gd name="connsiteY875" fmla="*/ 3891739 h 4841302"/>
              <a:gd name="connsiteX876" fmla="*/ 3498027 w 5856415"/>
              <a:gd name="connsiteY876" fmla="*/ 3888142 h 4841302"/>
              <a:gd name="connsiteX877" fmla="*/ 3494431 w 5856415"/>
              <a:gd name="connsiteY877" fmla="*/ 3888142 h 4841302"/>
              <a:gd name="connsiteX878" fmla="*/ 3462076 w 5856415"/>
              <a:gd name="connsiteY878" fmla="*/ 3877352 h 4841302"/>
              <a:gd name="connsiteX879" fmla="*/ 3440505 w 5856415"/>
              <a:gd name="connsiteY879" fmla="*/ 3906126 h 4841302"/>
              <a:gd name="connsiteX880" fmla="*/ 3422530 w 5856415"/>
              <a:gd name="connsiteY880" fmla="*/ 3920514 h 4841302"/>
              <a:gd name="connsiteX881" fmla="*/ 3404554 w 5856415"/>
              <a:gd name="connsiteY881" fmla="*/ 3924110 h 4841302"/>
              <a:gd name="connsiteX882" fmla="*/ 3404554 w 5856415"/>
              <a:gd name="connsiteY882" fmla="*/ 3927707 h 4841302"/>
              <a:gd name="connsiteX883" fmla="*/ 3379389 w 5856415"/>
              <a:gd name="connsiteY883" fmla="*/ 3945691 h 4841302"/>
              <a:gd name="connsiteX884" fmla="*/ 3354223 w 5856415"/>
              <a:gd name="connsiteY884" fmla="*/ 3960078 h 4841302"/>
              <a:gd name="connsiteX885" fmla="*/ 3339843 w 5856415"/>
              <a:gd name="connsiteY885" fmla="*/ 3978062 h 4841302"/>
              <a:gd name="connsiteX886" fmla="*/ 3293107 w 5856415"/>
              <a:gd name="connsiteY886" fmla="*/ 3978062 h 4841302"/>
              <a:gd name="connsiteX887" fmla="*/ 3249966 w 5856415"/>
              <a:gd name="connsiteY887" fmla="*/ 3960078 h 4841302"/>
              <a:gd name="connsiteX888" fmla="*/ 3246371 w 5856415"/>
              <a:gd name="connsiteY888" fmla="*/ 3960078 h 4841302"/>
              <a:gd name="connsiteX889" fmla="*/ 3217610 w 5856415"/>
              <a:gd name="connsiteY889" fmla="*/ 3956482 h 4841302"/>
              <a:gd name="connsiteX890" fmla="*/ 3192444 w 5856415"/>
              <a:gd name="connsiteY890" fmla="*/ 3970869 h 4841302"/>
              <a:gd name="connsiteX891" fmla="*/ 3178064 w 5856415"/>
              <a:gd name="connsiteY891" fmla="*/ 3978062 h 4841302"/>
              <a:gd name="connsiteX892" fmla="*/ 3174469 w 5856415"/>
              <a:gd name="connsiteY892" fmla="*/ 3978062 h 4841302"/>
              <a:gd name="connsiteX893" fmla="*/ 3170874 w 5856415"/>
              <a:gd name="connsiteY893" fmla="*/ 3981659 h 4841302"/>
              <a:gd name="connsiteX894" fmla="*/ 3174469 w 5856415"/>
              <a:gd name="connsiteY894" fmla="*/ 3960078 h 4841302"/>
              <a:gd name="connsiteX895" fmla="*/ 3192444 w 5856415"/>
              <a:gd name="connsiteY895" fmla="*/ 3920514 h 4841302"/>
              <a:gd name="connsiteX896" fmla="*/ 3188849 w 5856415"/>
              <a:gd name="connsiteY896" fmla="*/ 3920514 h 4841302"/>
              <a:gd name="connsiteX897" fmla="*/ 3188849 w 5856415"/>
              <a:gd name="connsiteY897" fmla="*/ 3916917 h 4841302"/>
              <a:gd name="connsiteX898" fmla="*/ 3163684 w 5856415"/>
              <a:gd name="connsiteY898" fmla="*/ 3898933 h 4841302"/>
              <a:gd name="connsiteX899" fmla="*/ 3145708 w 5856415"/>
              <a:gd name="connsiteY899" fmla="*/ 3880949 h 4841302"/>
              <a:gd name="connsiteX900" fmla="*/ 3145708 w 5856415"/>
              <a:gd name="connsiteY900" fmla="*/ 3852174 h 4841302"/>
              <a:gd name="connsiteX901" fmla="*/ 3156494 w 5856415"/>
              <a:gd name="connsiteY901" fmla="*/ 3826997 h 4841302"/>
              <a:gd name="connsiteX902" fmla="*/ 3156494 w 5856415"/>
              <a:gd name="connsiteY902" fmla="*/ 3823400 h 4841302"/>
              <a:gd name="connsiteX903" fmla="*/ 3163684 w 5856415"/>
              <a:gd name="connsiteY903" fmla="*/ 3809013 h 4841302"/>
              <a:gd name="connsiteX904" fmla="*/ 3170874 w 5856415"/>
              <a:gd name="connsiteY904" fmla="*/ 3780238 h 4841302"/>
              <a:gd name="connsiteX905" fmla="*/ 3174469 w 5856415"/>
              <a:gd name="connsiteY905" fmla="*/ 3780238 h 4841302"/>
              <a:gd name="connsiteX906" fmla="*/ 3152899 w 5856415"/>
              <a:gd name="connsiteY906" fmla="*/ 3729883 h 4841302"/>
              <a:gd name="connsiteX907" fmla="*/ 3131328 w 5856415"/>
              <a:gd name="connsiteY907" fmla="*/ 3722690 h 4841302"/>
              <a:gd name="connsiteX908" fmla="*/ 3127733 w 5856415"/>
              <a:gd name="connsiteY908" fmla="*/ 3722690 h 4841302"/>
              <a:gd name="connsiteX909" fmla="*/ 3106162 w 5856415"/>
              <a:gd name="connsiteY909" fmla="*/ 3726286 h 4841302"/>
              <a:gd name="connsiteX910" fmla="*/ 3102567 w 5856415"/>
              <a:gd name="connsiteY910" fmla="*/ 3726286 h 4841302"/>
              <a:gd name="connsiteX911" fmla="*/ 3102567 w 5856415"/>
              <a:gd name="connsiteY911" fmla="*/ 3729883 h 4841302"/>
              <a:gd name="connsiteX912" fmla="*/ 3091782 w 5856415"/>
              <a:gd name="connsiteY912" fmla="*/ 3744270 h 4841302"/>
              <a:gd name="connsiteX913" fmla="*/ 3084592 w 5856415"/>
              <a:gd name="connsiteY913" fmla="*/ 3737077 h 4841302"/>
              <a:gd name="connsiteX914" fmla="*/ 3066617 w 5856415"/>
              <a:gd name="connsiteY914" fmla="*/ 3729883 h 4841302"/>
              <a:gd name="connsiteX915" fmla="*/ 3052236 w 5856415"/>
              <a:gd name="connsiteY915" fmla="*/ 3693915 h 4841302"/>
              <a:gd name="connsiteX916" fmla="*/ 3052236 w 5856415"/>
              <a:gd name="connsiteY916" fmla="*/ 3672334 h 4841302"/>
              <a:gd name="connsiteX917" fmla="*/ 3066617 w 5856415"/>
              <a:gd name="connsiteY917" fmla="*/ 3650754 h 4841302"/>
              <a:gd name="connsiteX918" fmla="*/ 3080997 w 5856415"/>
              <a:gd name="connsiteY918" fmla="*/ 3650754 h 4841302"/>
              <a:gd name="connsiteX919" fmla="*/ 3080997 w 5856415"/>
              <a:gd name="connsiteY919" fmla="*/ 3647157 h 4841302"/>
              <a:gd name="connsiteX920" fmla="*/ 3095377 w 5856415"/>
              <a:gd name="connsiteY920" fmla="*/ 3643560 h 4841302"/>
              <a:gd name="connsiteX921" fmla="*/ 3160089 w 5856415"/>
              <a:gd name="connsiteY921" fmla="*/ 3639963 h 4841302"/>
              <a:gd name="connsiteX922" fmla="*/ 3192444 w 5856415"/>
              <a:gd name="connsiteY922" fmla="*/ 3650754 h 4841302"/>
              <a:gd name="connsiteX923" fmla="*/ 3217610 w 5856415"/>
              <a:gd name="connsiteY923" fmla="*/ 3639963 h 4841302"/>
              <a:gd name="connsiteX924" fmla="*/ 3221205 w 5856415"/>
              <a:gd name="connsiteY924" fmla="*/ 3639963 h 4841302"/>
              <a:gd name="connsiteX925" fmla="*/ 3239181 w 5856415"/>
              <a:gd name="connsiteY925" fmla="*/ 3625576 h 4841302"/>
              <a:gd name="connsiteX926" fmla="*/ 3249966 w 5856415"/>
              <a:gd name="connsiteY926" fmla="*/ 3611189 h 4841302"/>
              <a:gd name="connsiteX927" fmla="*/ 3257156 w 5856415"/>
              <a:gd name="connsiteY927" fmla="*/ 3611189 h 4841302"/>
              <a:gd name="connsiteX928" fmla="*/ 3275131 w 5856415"/>
              <a:gd name="connsiteY928" fmla="*/ 3618382 h 4841302"/>
              <a:gd name="connsiteX929" fmla="*/ 3300297 w 5856415"/>
              <a:gd name="connsiteY929" fmla="*/ 3614786 h 4841302"/>
              <a:gd name="connsiteX930" fmla="*/ 3339843 w 5856415"/>
              <a:gd name="connsiteY930" fmla="*/ 3603995 h 4841302"/>
              <a:gd name="connsiteX931" fmla="*/ 3343438 w 5856415"/>
              <a:gd name="connsiteY931" fmla="*/ 3603995 h 4841302"/>
              <a:gd name="connsiteX932" fmla="*/ 3343438 w 5856415"/>
              <a:gd name="connsiteY932" fmla="*/ 3600398 h 4841302"/>
              <a:gd name="connsiteX933" fmla="*/ 3368604 w 5856415"/>
              <a:gd name="connsiteY933" fmla="*/ 3582414 h 4841302"/>
              <a:gd name="connsiteX934" fmla="*/ 3368604 w 5856415"/>
              <a:gd name="connsiteY934" fmla="*/ 3578818 h 4841302"/>
              <a:gd name="connsiteX935" fmla="*/ 3375794 w 5856415"/>
              <a:gd name="connsiteY935" fmla="*/ 3550043 h 4841302"/>
              <a:gd name="connsiteX936" fmla="*/ 3357818 w 5856415"/>
              <a:gd name="connsiteY936" fmla="*/ 3532059 h 4841302"/>
              <a:gd name="connsiteX937" fmla="*/ 3354223 w 5856415"/>
              <a:gd name="connsiteY937" fmla="*/ 3528462 h 4841302"/>
              <a:gd name="connsiteX938" fmla="*/ 3318272 w 5856415"/>
              <a:gd name="connsiteY938" fmla="*/ 3517672 h 4841302"/>
              <a:gd name="connsiteX939" fmla="*/ 3289512 w 5856415"/>
              <a:gd name="connsiteY939" fmla="*/ 3485301 h 4841302"/>
              <a:gd name="connsiteX940" fmla="*/ 3296702 w 5856415"/>
              <a:gd name="connsiteY940" fmla="*/ 3478107 h 4841302"/>
              <a:gd name="connsiteX941" fmla="*/ 3314677 w 5856415"/>
              <a:gd name="connsiteY941" fmla="*/ 3470913 h 4841302"/>
              <a:gd name="connsiteX942" fmla="*/ 3339843 w 5856415"/>
              <a:gd name="connsiteY942" fmla="*/ 3474510 h 4841302"/>
              <a:gd name="connsiteX943" fmla="*/ 3339843 w 5856415"/>
              <a:gd name="connsiteY943" fmla="*/ 3478107 h 4841302"/>
              <a:gd name="connsiteX944" fmla="*/ 3339843 w 5856415"/>
              <a:gd name="connsiteY944" fmla="*/ 3481704 h 4841302"/>
              <a:gd name="connsiteX945" fmla="*/ 3354223 w 5856415"/>
              <a:gd name="connsiteY945" fmla="*/ 3492494 h 4841302"/>
              <a:gd name="connsiteX946" fmla="*/ 3375794 w 5856415"/>
              <a:gd name="connsiteY946" fmla="*/ 3492494 h 4841302"/>
              <a:gd name="connsiteX947" fmla="*/ 3379389 w 5856415"/>
              <a:gd name="connsiteY947" fmla="*/ 3488897 h 4841302"/>
              <a:gd name="connsiteX948" fmla="*/ 3382984 w 5856415"/>
              <a:gd name="connsiteY948" fmla="*/ 3478107 h 4841302"/>
              <a:gd name="connsiteX949" fmla="*/ 3390174 w 5856415"/>
              <a:gd name="connsiteY949" fmla="*/ 3481704 h 4841302"/>
              <a:gd name="connsiteX950" fmla="*/ 3390174 w 5856415"/>
              <a:gd name="connsiteY950" fmla="*/ 3485301 h 4841302"/>
              <a:gd name="connsiteX951" fmla="*/ 3390174 w 5856415"/>
              <a:gd name="connsiteY951" fmla="*/ 3488897 h 4841302"/>
              <a:gd name="connsiteX952" fmla="*/ 3422530 w 5856415"/>
              <a:gd name="connsiteY952" fmla="*/ 3488897 h 4841302"/>
              <a:gd name="connsiteX953" fmla="*/ 3433315 w 5856415"/>
              <a:gd name="connsiteY953" fmla="*/ 3474510 h 4841302"/>
              <a:gd name="connsiteX954" fmla="*/ 3426125 w 5856415"/>
              <a:gd name="connsiteY954" fmla="*/ 3463720 h 4841302"/>
              <a:gd name="connsiteX955" fmla="*/ 3440505 w 5856415"/>
              <a:gd name="connsiteY955" fmla="*/ 3449333 h 4841302"/>
              <a:gd name="connsiteX956" fmla="*/ 3440505 w 5856415"/>
              <a:gd name="connsiteY956" fmla="*/ 3445736 h 4841302"/>
              <a:gd name="connsiteX957" fmla="*/ 3476456 w 5856415"/>
              <a:gd name="connsiteY957" fmla="*/ 3449333 h 4841302"/>
              <a:gd name="connsiteX958" fmla="*/ 3480051 w 5856415"/>
              <a:gd name="connsiteY958" fmla="*/ 3449333 h 4841302"/>
              <a:gd name="connsiteX959" fmla="*/ 3483646 w 5856415"/>
              <a:gd name="connsiteY959" fmla="*/ 3445736 h 4841302"/>
              <a:gd name="connsiteX960" fmla="*/ 3498027 w 5856415"/>
              <a:gd name="connsiteY960" fmla="*/ 3420558 h 4841302"/>
              <a:gd name="connsiteX961" fmla="*/ 3501622 w 5856415"/>
              <a:gd name="connsiteY961" fmla="*/ 3420558 h 4841302"/>
              <a:gd name="connsiteX962" fmla="*/ 3501622 w 5856415"/>
              <a:gd name="connsiteY962" fmla="*/ 3398977 h 4841302"/>
              <a:gd name="connsiteX963" fmla="*/ 3861132 w 5856415"/>
              <a:gd name="connsiteY963" fmla="*/ 3247912 h 4841302"/>
              <a:gd name="connsiteX964" fmla="*/ 3871918 w 5856415"/>
              <a:gd name="connsiteY964" fmla="*/ 3247912 h 4841302"/>
              <a:gd name="connsiteX965" fmla="*/ 3904273 w 5856415"/>
              <a:gd name="connsiteY965" fmla="*/ 3247912 h 4841302"/>
              <a:gd name="connsiteX966" fmla="*/ 3929439 w 5856415"/>
              <a:gd name="connsiteY966" fmla="*/ 3262299 h 4841302"/>
              <a:gd name="connsiteX967" fmla="*/ 3929439 w 5856415"/>
              <a:gd name="connsiteY967" fmla="*/ 3258703 h 4841302"/>
              <a:gd name="connsiteX968" fmla="*/ 3958200 w 5856415"/>
              <a:gd name="connsiteY968" fmla="*/ 3276687 h 4841302"/>
              <a:gd name="connsiteX969" fmla="*/ 3961795 w 5856415"/>
              <a:gd name="connsiteY969" fmla="*/ 3276687 h 4841302"/>
              <a:gd name="connsiteX970" fmla="*/ 4008531 w 5856415"/>
              <a:gd name="connsiteY970" fmla="*/ 3283880 h 4841302"/>
              <a:gd name="connsiteX971" fmla="*/ 4022911 w 5856415"/>
              <a:gd name="connsiteY971" fmla="*/ 3294671 h 4841302"/>
              <a:gd name="connsiteX972" fmla="*/ 4022911 w 5856415"/>
              <a:gd name="connsiteY972" fmla="*/ 3298267 h 4841302"/>
              <a:gd name="connsiteX973" fmla="*/ 4048077 w 5856415"/>
              <a:gd name="connsiteY973" fmla="*/ 3305461 h 4841302"/>
              <a:gd name="connsiteX974" fmla="*/ 4062457 w 5856415"/>
              <a:gd name="connsiteY974" fmla="*/ 3319848 h 4841302"/>
              <a:gd name="connsiteX975" fmla="*/ 4076838 w 5856415"/>
              <a:gd name="connsiteY975" fmla="*/ 3327042 h 4841302"/>
              <a:gd name="connsiteX976" fmla="*/ 4080433 w 5856415"/>
              <a:gd name="connsiteY976" fmla="*/ 3327042 h 4841302"/>
              <a:gd name="connsiteX977" fmla="*/ 4084028 w 5856415"/>
              <a:gd name="connsiteY977" fmla="*/ 3327042 h 4841302"/>
              <a:gd name="connsiteX978" fmla="*/ 4084028 w 5856415"/>
              <a:gd name="connsiteY978" fmla="*/ 3323445 h 4841302"/>
              <a:gd name="connsiteX979" fmla="*/ 4130764 w 5856415"/>
              <a:gd name="connsiteY979" fmla="*/ 3283880 h 4841302"/>
              <a:gd name="connsiteX980" fmla="*/ 4137954 w 5856415"/>
              <a:gd name="connsiteY980" fmla="*/ 3269493 h 4841302"/>
              <a:gd name="connsiteX981" fmla="*/ 4141549 w 5856415"/>
              <a:gd name="connsiteY981" fmla="*/ 3273090 h 4841302"/>
              <a:gd name="connsiteX982" fmla="*/ 4145144 w 5856415"/>
              <a:gd name="connsiteY982" fmla="*/ 3287477 h 4841302"/>
              <a:gd name="connsiteX983" fmla="*/ 4141549 w 5856415"/>
              <a:gd name="connsiteY983" fmla="*/ 3298267 h 4841302"/>
              <a:gd name="connsiteX984" fmla="*/ 4141549 w 5856415"/>
              <a:gd name="connsiteY984" fmla="*/ 3301864 h 4841302"/>
              <a:gd name="connsiteX985" fmla="*/ 4145144 w 5856415"/>
              <a:gd name="connsiteY985" fmla="*/ 3327042 h 4841302"/>
              <a:gd name="connsiteX986" fmla="*/ 4181095 w 5856415"/>
              <a:gd name="connsiteY986" fmla="*/ 3309058 h 4841302"/>
              <a:gd name="connsiteX987" fmla="*/ 4184690 w 5856415"/>
              <a:gd name="connsiteY987" fmla="*/ 3309058 h 4841302"/>
              <a:gd name="connsiteX988" fmla="*/ 4199071 w 5856415"/>
              <a:gd name="connsiteY988" fmla="*/ 3291074 h 4841302"/>
              <a:gd name="connsiteX989" fmla="*/ 4206261 w 5856415"/>
              <a:gd name="connsiteY989" fmla="*/ 3291074 h 4841302"/>
              <a:gd name="connsiteX990" fmla="*/ 4217046 w 5856415"/>
              <a:gd name="connsiteY990" fmla="*/ 3298267 h 4841302"/>
              <a:gd name="connsiteX991" fmla="*/ 4220641 w 5856415"/>
              <a:gd name="connsiteY991" fmla="*/ 3305461 h 4841302"/>
              <a:gd name="connsiteX992" fmla="*/ 4217046 w 5856415"/>
              <a:gd name="connsiteY992" fmla="*/ 3341429 h 4841302"/>
              <a:gd name="connsiteX993" fmla="*/ 4217046 w 5856415"/>
              <a:gd name="connsiteY993" fmla="*/ 3345026 h 4841302"/>
              <a:gd name="connsiteX994" fmla="*/ 4231426 w 5856415"/>
              <a:gd name="connsiteY994" fmla="*/ 3366607 h 4841302"/>
              <a:gd name="connsiteX995" fmla="*/ 4231426 w 5856415"/>
              <a:gd name="connsiteY995" fmla="*/ 3370203 h 4841302"/>
              <a:gd name="connsiteX996" fmla="*/ 4245807 w 5856415"/>
              <a:gd name="connsiteY996" fmla="*/ 3373800 h 4841302"/>
              <a:gd name="connsiteX997" fmla="*/ 4270972 w 5856415"/>
              <a:gd name="connsiteY997" fmla="*/ 3384591 h 4841302"/>
              <a:gd name="connsiteX998" fmla="*/ 4278162 w 5856415"/>
              <a:gd name="connsiteY998" fmla="*/ 3427752 h 4841302"/>
              <a:gd name="connsiteX999" fmla="*/ 4292543 w 5856415"/>
              <a:gd name="connsiteY999" fmla="*/ 3470914 h 4841302"/>
              <a:gd name="connsiteX1000" fmla="*/ 4270972 w 5856415"/>
              <a:gd name="connsiteY1000" fmla="*/ 3496091 h 4841302"/>
              <a:gd name="connsiteX1001" fmla="*/ 4231426 w 5856415"/>
              <a:gd name="connsiteY1001" fmla="*/ 3550043 h 4841302"/>
              <a:gd name="connsiteX1002" fmla="*/ 4231426 w 5856415"/>
              <a:gd name="connsiteY1002" fmla="*/ 3553640 h 4841302"/>
              <a:gd name="connsiteX1003" fmla="*/ 4235021 w 5856415"/>
              <a:gd name="connsiteY1003" fmla="*/ 3614786 h 4841302"/>
              <a:gd name="connsiteX1004" fmla="*/ 4245807 w 5856415"/>
              <a:gd name="connsiteY1004" fmla="*/ 3600399 h 4841302"/>
              <a:gd name="connsiteX1005" fmla="*/ 4260187 w 5856415"/>
              <a:gd name="connsiteY1005" fmla="*/ 3586011 h 4841302"/>
              <a:gd name="connsiteX1006" fmla="*/ 4260187 w 5856415"/>
              <a:gd name="connsiteY1006" fmla="*/ 3600399 h 4841302"/>
              <a:gd name="connsiteX1007" fmla="*/ 4260187 w 5856415"/>
              <a:gd name="connsiteY1007" fmla="*/ 3632770 h 4841302"/>
              <a:gd name="connsiteX1008" fmla="*/ 4267377 w 5856415"/>
              <a:gd name="connsiteY1008" fmla="*/ 3665141 h 4841302"/>
              <a:gd name="connsiteX1009" fmla="*/ 4278162 w 5856415"/>
              <a:gd name="connsiteY1009" fmla="*/ 3697512 h 4841302"/>
              <a:gd name="connsiteX1010" fmla="*/ 4278162 w 5856415"/>
              <a:gd name="connsiteY1010" fmla="*/ 3701109 h 4841302"/>
              <a:gd name="connsiteX1011" fmla="*/ 4299733 w 5856415"/>
              <a:gd name="connsiteY1011" fmla="*/ 3722690 h 4841302"/>
              <a:gd name="connsiteX1012" fmla="*/ 4303328 w 5856415"/>
              <a:gd name="connsiteY1012" fmla="*/ 3729883 h 4841302"/>
              <a:gd name="connsiteX1013" fmla="*/ 4299733 w 5856415"/>
              <a:gd name="connsiteY1013" fmla="*/ 3737077 h 4841302"/>
              <a:gd name="connsiteX1014" fmla="*/ 4288948 w 5856415"/>
              <a:gd name="connsiteY1014" fmla="*/ 3744271 h 4841302"/>
              <a:gd name="connsiteX1015" fmla="*/ 4285353 w 5856415"/>
              <a:gd name="connsiteY1015" fmla="*/ 3744271 h 4841302"/>
              <a:gd name="connsiteX1016" fmla="*/ 4288948 w 5856415"/>
              <a:gd name="connsiteY1016" fmla="*/ 3758658 h 4841302"/>
              <a:gd name="connsiteX1017" fmla="*/ 4292543 w 5856415"/>
              <a:gd name="connsiteY1017" fmla="*/ 3758658 h 4841302"/>
              <a:gd name="connsiteX1018" fmla="*/ 4299733 w 5856415"/>
              <a:gd name="connsiteY1018" fmla="*/ 3762255 h 4841302"/>
              <a:gd name="connsiteX1019" fmla="*/ 4310518 w 5856415"/>
              <a:gd name="connsiteY1019" fmla="*/ 3773045 h 4841302"/>
              <a:gd name="connsiteX1020" fmla="*/ 4310518 w 5856415"/>
              <a:gd name="connsiteY1020" fmla="*/ 3783835 h 4841302"/>
              <a:gd name="connsiteX1021" fmla="*/ 4310518 w 5856415"/>
              <a:gd name="connsiteY1021" fmla="*/ 3794626 h 4841302"/>
              <a:gd name="connsiteX1022" fmla="*/ 4303328 w 5856415"/>
              <a:gd name="connsiteY1022" fmla="*/ 3812610 h 4841302"/>
              <a:gd name="connsiteX1023" fmla="*/ 4292543 w 5856415"/>
              <a:gd name="connsiteY1023" fmla="*/ 3834191 h 4841302"/>
              <a:gd name="connsiteX1024" fmla="*/ 4288948 w 5856415"/>
              <a:gd name="connsiteY1024" fmla="*/ 3837787 h 4841302"/>
              <a:gd name="connsiteX1025" fmla="*/ 4292543 w 5856415"/>
              <a:gd name="connsiteY1025" fmla="*/ 3841384 h 4841302"/>
              <a:gd name="connsiteX1026" fmla="*/ 4292543 w 5856415"/>
              <a:gd name="connsiteY1026" fmla="*/ 3844981 h 4841302"/>
              <a:gd name="connsiteX1027" fmla="*/ 4288948 w 5856415"/>
              <a:gd name="connsiteY1027" fmla="*/ 3844981 h 4841302"/>
              <a:gd name="connsiteX1028" fmla="*/ 4267377 w 5856415"/>
              <a:gd name="connsiteY1028" fmla="*/ 3859368 h 4841302"/>
              <a:gd name="connsiteX1029" fmla="*/ 4217046 w 5856415"/>
              <a:gd name="connsiteY1029" fmla="*/ 3834191 h 4841302"/>
              <a:gd name="connsiteX1030" fmla="*/ 4199071 w 5856415"/>
              <a:gd name="connsiteY1030" fmla="*/ 3830594 h 4841302"/>
              <a:gd name="connsiteX1031" fmla="*/ 4184690 w 5856415"/>
              <a:gd name="connsiteY1031" fmla="*/ 3834191 h 4841302"/>
              <a:gd name="connsiteX1032" fmla="*/ 4166715 w 5856415"/>
              <a:gd name="connsiteY1032" fmla="*/ 3844981 h 4841302"/>
              <a:gd name="connsiteX1033" fmla="*/ 4152334 w 5856415"/>
              <a:gd name="connsiteY1033" fmla="*/ 3859368 h 4841302"/>
              <a:gd name="connsiteX1034" fmla="*/ 4152334 w 5856415"/>
              <a:gd name="connsiteY1034" fmla="*/ 3862965 h 4841302"/>
              <a:gd name="connsiteX1035" fmla="*/ 4152334 w 5856415"/>
              <a:gd name="connsiteY1035" fmla="*/ 3866562 h 4841302"/>
              <a:gd name="connsiteX1036" fmla="*/ 4170310 w 5856415"/>
              <a:gd name="connsiteY1036" fmla="*/ 3895336 h 4841302"/>
              <a:gd name="connsiteX1037" fmla="*/ 4177500 w 5856415"/>
              <a:gd name="connsiteY1037" fmla="*/ 3913320 h 4841302"/>
              <a:gd name="connsiteX1038" fmla="*/ 4177500 w 5856415"/>
              <a:gd name="connsiteY1038" fmla="*/ 3924111 h 4841302"/>
              <a:gd name="connsiteX1039" fmla="*/ 4177500 w 5856415"/>
              <a:gd name="connsiteY1039" fmla="*/ 3927707 h 4841302"/>
              <a:gd name="connsiteX1040" fmla="*/ 4166715 w 5856415"/>
              <a:gd name="connsiteY1040" fmla="*/ 3924111 h 4841302"/>
              <a:gd name="connsiteX1041" fmla="*/ 4152334 w 5856415"/>
              <a:gd name="connsiteY1041" fmla="*/ 3916917 h 4841302"/>
              <a:gd name="connsiteX1042" fmla="*/ 4116384 w 5856415"/>
              <a:gd name="connsiteY1042" fmla="*/ 3895336 h 4841302"/>
              <a:gd name="connsiteX1043" fmla="*/ 4105598 w 5856415"/>
              <a:gd name="connsiteY1043" fmla="*/ 3888143 h 4841302"/>
              <a:gd name="connsiteX1044" fmla="*/ 4094813 w 5856415"/>
              <a:gd name="connsiteY1044" fmla="*/ 3884546 h 4841302"/>
              <a:gd name="connsiteX1045" fmla="*/ 4087623 w 5856415"/>
              <a:gd name="connsiteY1045" fmla="*/ 3884546 h 4841302"/>
              <a:gd name="connsiteX1046" fmla="*/ 4080433 w 5856415"/>
              <a:gd name="connsiteY1046" fmla="*/ 3888143 h 4841302"/>
              <a:gd name="connsiteX1047" fmla="*/ 4080433 w 5856415"/>
              <a:gd name="connsiteY1047" fmla="*/ 3895336 h 4841302"/>
              <a:gd name="connsiteX1048" fmla="*/ 4080433 w 5856415"/>
              <a:gd name="connsiteY1048" fmla="*/ 3906127 h 4841302"/>
              <a:gd name="connsiteX1049" fmla="*/ 4080433 w 5856415"/>
              <a:gd name="connsiteY1049" fmla="*/ 3931304 h 4841302"/>
              <a:gd name="connsiteX1050" fmla="*/ 4058862 w 5856415"/>
              <a:gd name="connsiteY1050" fmla="*/ 3952885 h 4841302"/>
              <a:gd name="connsiteX1051" fmla="*/ 4040887 w 5856415"/>
              <a:gd name="connsiteY1051" fmla="*/ 3952885 h 4841302"/>
              <a:gd name="connsiteX1052" fmla="*/ 4030101 w 5856415"/>
              <a:gd name="connsiteY1052" fmla="*/ 3956482 h 4841302"/>
              <a:gd name="connsiteX1053" fmla="*/ 4012126 w 5856415"/>
              <a:gd name="connsiteY1053" fmla="*/ 3963675 h 4841302"/>
              <a:gd name="connsiteX1054" fmla="*/ 4008531 w 5856415"/>
              <a:gd name="connsiteY1054" fmla="*/ 3967272 h 4841302"/>
              <a:gd name="connsiteX1055" fmla="*/ 4001341 w 5856415"/>
              <a:gd name="connsiteY1055" fmla="*/ 3963675 h 4841302"/>
              <a:gd name="connsiteX1056" fmla="*/ 3986960 w 5856415"/>
              <a:gd name="connsiteY1056" fmla="*/ 3956482 h 4841302"/>
              <a:gd name="connsiteX1057" fmla="*/ 3986960 w 5856415"/>
              <a:gd name="connsiteY1057" fmla="*/ 3945691 h 4841302"/>
              <a:gd name="connsiteX1058" fmla="*/ 3994151 w 5856415"/>
              <a:gd name="connsiteY1058" fmla="*/ 3924111 h 4841302"/>
              <a:gd name="connsiteX1059" fmla="*/ 3994151 w 5856415"/>
              <a:gd name="connsiteY1059" fmla="*/ 3920514 h 4841302"/>
              <a:gd name="connsiteX1060" fmla="*/ 3986960 w 5856415"/>
              <a:gd name="connsiteY1060" fmla="*/ 3916917 h 4841302"/>
              <a:gd name="connsiteX1061" fmla="*/ 3954605 w 5856415"/>
              <a:gd name="connsiteY1061" fmla="*/ 3916917 h 4841302"/>
              <a:gd name="connsiteX1062" fmla="*/ 3947414 w 5856415"/>
              <a:gd name="connsiteY1062" fmla="*/ 3913320 h 4841302"/>
              <a:gd name="connsiteX1063" fmla="*/ 3968985 w 5856415"/>
              <a:gd name="connsiteY1063" fmla="*/ 3866562 h 4841302"/>
              <a:gd name="connsiteX1064" fmla="*/ 3976175 w 5856415"/>
              <a:gd name="connsiteY1064" fmla="*/ 3859368 h 4841302"/>
              <a:gd name="connsiteX1065" fmla="*/ 3983365 w 5856415"/>
              <a:gd name="connsiteY1065" fmla="*/ 3841384 h 4841302"/>
              <a:gd name="connsiteX1066" fmla="*/ 3986960 w 5856415"/>
              <a:gd name="connsiteY1066" fmla="*/ 3816207 h 4841302"/>
              <a:gd name="connsiteX1067" fmla="*/ 3983365 w 5856415"/>
              <a:gd name="connsiteY1067" fmla="*/ 3805416 h 4841302"/>
              <a:gd name="connsiteX1068" fmla="*/ 3972580 w 5856415"/>
              <a:gd name="connsiteY1068" fmla="*/ 3794626 h 4841302"/>
              <a:gd name="connsiteX1069" fmla="*/ 3968985 w 5856415"/>
              <a:gd name="connsiteY1069" fmla="*/ 3791029 h 4841302"/>
              <a:gd name="connsiteX1070" fmla="*/ 3972580 w 5856415"/>
              <a:gd name="connsiteY1070" fmla="*/ 3765851 h 4841302"/>
              <a:gd name="connsiteX1071" fmla="*/ 3968985 w 5856415"/>
              <a:gd name="connsiteY1071" fmla="*/ 3758658 h 4841302"/>
              <a:gd name="connsiteX1072" fmla="*/ 3965390 w 5856415"/>
              <a:gd name="connsiteY1072" fmla="*/ 3751464 h 4841302"/>
              <a:gd name="connsiteX1073" fmla="*/ 3954605 w 5856415"/>
              <a:gd name="connsiteY1073" fmla="*/ 3737077 h 4841302"/>
              <a:gd name="connsiteX1074" fmla="*/ 3947414 w 5856415"/>
              <a:gd name="connsiteY1074" fmla="*/ 3733480 h 4841302"/>
              <a:gd name="connsiteX1075" fmla="*/ 3936629 w 5856415"/>
              <a:gd name="connsiteY1075" fmla="*/ 3733480 h 4841302"/>
              <a:gd name="connsiteX1076" fmla="*/ 3933034 w 5856415"/>
              <a:gd name="connsiteY1076" fmla="*/ 3740674 h 4841302"/>
              <a:gd name="connsiteX1077" fmla="*/ 3925844 w 5856415"/>
              <a:gd name="connsiteY1077" fmla="*/ 3751464 h 4841302"/>
              <a:gd name="connsiteX1078" fmla="*/ 3922249 w 5856415"/>
              <a:gd name="connsiteY1078" fmla="*/ 3751464 h 4841302"/>
              <a:gd name="connsiteX1079" fmla="*/ 3915059 w 5856415"/>
              <a:gd name="connsiteY1079" fmla="*/ 3751464 h 4841302"/>
              <a:gd name="connsiteX1080" fmla="*/ 3879108 w 5856415"/>
              <a:gd name="connsiteY1080" fmla="*/ 3751464 h 4841302"/>
              <a:gd name="connsiteX1081" fmla="*/ 3871918 w 5856415"/>
              <a:gd name="connsiteY1081" fmla="*/ 3755061 h 4841302"/>
              <a:gd name="connsiteX1082" fmla="*/ 3868323 w 5856415"/>
              <a:gd name="connsiteY1082" fmla="*/ 3762255 h 4841302"/>
              <a:gd name="connsiteX1083" fmla="*/ 3871918 w 5856415"/>
              <a:gd name="connsiteY1083" fmla="*/ 3773045 h 4841302"/>
              <a:gd name="connsiteX1084" fmla="*/ 3857537 w 5856415"/>
              <a:gd name="connsiteY1084" fmla="*/ 3791029 h 4841302"/>
              <a:gd name="connsiteX1085" fmla="*/ 3850347 w 5856415"/>
              <a:gd name="connsiteY1085" fmla="*/ 3798223 h 4841302"/>
              <a:gd name="connsiteX1086" fmla="*/ 3843157 w 5856415"/>
              <a:gd name="connsiteY1086" fmla="*/ 3798223 h 4841302"/>
              <a:gd name="connsiteX1087" fmla="*/ 3828777 w 5856415"/>
              <a:gd name="connsiteY1087" fmla="*/ 3794626 h 4841302"/>
              <a:gd name="connsiteX1088" fmla="*/ 3828777 w 5856415"/>
              <a:gd name="connsiteY1088" fmla="*/ 3791029 h 4841302"/>
              <a:gd name="connsiteX1089" fmla="*/ 3807206 w 5856415"/>
              <a:gd name="connsiteY1089" fmla="*/ 3794626 h 4841302"/>
              <a:gd name="connsiteX1090" fmla="*/ 3778445 w 5856415"/>
              <a:gd name="connsiteY1090" fmla="*/ 3816207 h 4841302"/>
              <a:gd name="connsiteX1091" fmla="*/ 3749685 w 5856415"/>
              <a:gd name="connsiteY1091" fmla="*/ 3780239 h 4841302"/>
              <a:gd name="connsiteX1092" fmla="*/ 3742494 w 5856415"/>
              <a:gd name="connsiteY1092" fmla="*/ 3769448 h 4841302"/>
              <a:gd name="connsiteX1093" fmla="*/ 3735304 w 5856415"/>
              <a:gd name="connsiteY1093" fmla="*/ 3755061 h 4841302"/>
              <a:gd name="connsiteX1094" fmla="*/ 3742494 w 5856415"/>
              <a:gd name="connsiteY1094" fmla="*/ 3722690 h 4841302"/>
              <a:gd name="connsiteX1095" fmla="*/ 3742494 w 5856415"/>
              <a:gd name="connsiteY1095" fmla="*/ 3715496 h 4841302"/>
              <a:gd name="connsiteX1096" fmla="*/ 3749685 w 5856415"/>
              <a:gd name="connsiteY1096" fmla="*/ 3708303 h 4841302"/>
              <a:gd name="connsiteX1097" fmla="*/ 3749685 w 5856415"/>
              <a:gd name="connsiteY1097" fmla="*/ 3704706 h 4841302"/>
              <a:gd name="connsiteX1098" fmla="*/ 3753280 w 5856415"/>
              <a:gd name="connsiteY1098" fmla="*/ 3701109 h 4841302"/>
              <a:gd name="connsiteX1099" fmla="*/ 3749685 w 5856415"/>
              <a:gd name="connsiteY1099" fmla="*/ 3668738 h 4841302"/>
              <a:gd name="connsiteX1100" fmla="*/ 3746090 w 5856415"/>
              <a:gd name="connsiteY1100" fmla="*/ 3657947 h 4841302"/>
              <a:gd name="connsiteX1101" fmla="*/ 3738899 w 5856415"/>
              <a:gd name="connsiteY1101" fmla="*/ 3654351 h 4841302"/>
              <a:gd name="connsiteX1102" fmla="*/ 3731709 w 5856415"/>
              <a:gd name="connsiteY1102" fmla="*/ 3650754 h 4841302"/>
              <a:gd name="connsiteX1103" fmla="*/ 3720924 w 5856415"/>
              <a:gd name="connsiteY1103" fmla="*/ 3647157 h 4841302"/>
              <a:gd name="connsiteX1104" fmla="*/ 3717329 w 5856415"/>
              <a:gd name="connsiteY1104" fmla="*/ 3647157 h 4841302"/>
              <a:gd name="connsiteX1105" fmla="*/ 3717329 w 5856415"/>
              <a:gd name="connsiteY1105" fmla="*/ 3650754 h 4841302"/>
              <a:gd name="connsiteX1106" fmla="*/ 3692163 w 5856415"/>
              <a:gd name="connsiteY1106" fmla="*/ 3657947 h 4841302"/>
              <a:gd name="connsiteX1107" fmla="*/ 3695758 w 5856415"/>
              <a:gd name="connsiteY1107" fmla="*/ 3639963 h 4841302"/>
              <a:gd name="connsiteX1108" fmla="*/ 3699353 w 5856415"/>
              <a:gd name="connsiteY1108" fmla="*/ 3632770 h 4841302"/>
              <a:gd name="connsiteX1109" fmla="*/ 3706544 w 5856415"/>
              <a:gd name="connsiteY1109" fmla="*/ 3625576 h 4841302"/>
              <a:gd name="connsiteX1110" fmla="*/ 3735304 w 5856415"/>
              <a:gd name="connsiteY1110" fmla="*/ 3607592 h 4841302"/>
              <a:gd name="connsiteX1111" fmla="*/ 3738899 w 5856415"/>
              <a:gd name="connsiteY1111" fmla="*/ 3603995 h 4841302"/>
              <a:gd name="connsiteX1112" fmla="*/ 3724519 w 5856415"/>
              <a:gd name="connsiteY1112" fmla="*/ 3546447 h 4841302"/>
              <a:gd name="connsiteX1113" fmla="*/ 3728114 w 5856415"/>
              <a:gd name="connsiteY1113" fmla="*/ 3528463 h 4841302"/>
              <a:gd name="connsiteX1114" fmla="*/ 3728114 w 5856415"/>
              <a:gd name="connsiteY1114" fmla="*/ 3521269 h 4841302"/>
              <a:gd name="connsiteX1115" fmla="*/ 3735304 w 5856415"/>
              <a:gd name="connsiteY1115" fmla="*/ 3517672 h 4841302"/>
              <a:gd name="connsiteX1116" fmla="*/ 3738899 w 5856415"/>
              <a:gd name="connsiteY1116" fmla="*/ 3514075 h 4841302"/>
              <a:gd name="connsiteX1117" fmla="*/ 3738899 w 5856415"/>
              <a:gd name="connsiteY1117" fmla="*/ 3506882 h 4841302"/>
              <a:gd name="connsiteX1118" fmla="*/ 3728114 w 5856415"/>
              <a:gd name="connsiteY1118" fmla="*/ 3470914 h 4841302"/>
              <a:gd name="connsiteX1119" fmla="*/ 3720924 w 5856415"/>
              <a:gd name="connsiteY1119" fmla="*/ 3402575 h 4841302"/>
              <a:gd name="connsiteX1120" fmla="*/ 3742494 w 5856415"/>
              <a:gd name="connsiteY1120" fmla="*/ 3341429 h 4841302"/>
              <a:gd name="connsiteX1121" fmla="*/ 3771255 w 5856415"/>
              <a:gd name="connsiteY1121" fmla="*/ 3305461 h 4841302"/>
              <a:gd name="connsiteX1122" fmla="*/ 3800016 w 5856415"/>
              <a:gd name="connsiteY1122" fmla="*/ 3291074 h 4841302"/>
              <a:gd name="connsiteX1123" fmla="*/ 3814396 w 5856415"/>
              <a:gd name="connsiteY1123" fmla="*/ 3305461 h 4841302"/>
              <a:gd name="connsiteX1124" fmla="*/ 3817991 w 5856415"/>
              <a:gd name="connsiteY1124" fmla="*/ 3305461 h 4841302"/>
              <a:gd name="connsiteX1125" fmla="*/ 3835967 w 5856415"/>
              <a:gd name="connsiteY1125" fmla="*/ 3305461 h 4841302"/>
              <a:gd name="connsiteX1126" fmla="*/ 3864727 w 5856415"/>
              <a:gd name="connsiteY1126" fmla="*/ 3301864 h 4841302"/>
              <a:gd name="connsiteX1127" fmla="*/ 3871918 w 5856415"/>
              <a:gd name="connsiteY1127" fmla="*/ 3301864 h 4841302"/>
              <a:gd name="connsiteX1128" fmla="*/ 4641272 w 5856415"/>
              <a:gd name="connsiteY1128" fmla="*/ 3219137 h 4841302"/>
              <a:gd name="connsiteX1129" fmla="*/ 4673628 w 5856415"/>
              <a:gd name="connsiteY1129" fmla="*/ 3247912 h 4841302"/>
              <a:gd name="connsiteX1130" fmla="*/ 4677223 w 5856415"/>
              <a:gd name="connsiteY1130" fmla="*/ 3247912 h 4841302"/>
              <a:gd name="connsiteX1131" fmla="*/ 4720364 w 5856415"/>
              <a:gd name="connsiteY1131" fmla="*/ 3255105 h 4841302"/>
              <a:gd name="connsiteX1132" fmla="*/ 4749125 w 5856415"/>
              <a:gd name="connsiteY1132" fmla="*/ 3269492 h 4841302"/>
              <a:gd name="connsiteX1133" fmla="*/ 4741935 w 5856415"/>
              <a:gd name="connsiteY1133" fmla="*/ 3280283 h 4841302"/>
              <a:gd name="connsiteX1134" fmla="*/ 4738340 w 5856415"/>
              <a:gd name="connsiteY1134" fmla="*/ 3291073 h 4841302"/>
              <a:gd name="connsiteX1135" fmla="*/ 4738340 w 5856415"/>
              <a:gd name="connsiteY1135" fmla="*/ 3301864 h 4841302"/>
              <a:gd name="connsiteX1136" fmla="*/ 4741935 w 5856415"/>
              <a:gd name="connsiteY1136" fmla="*/ 3312654 h 4841302"/>
              <a:gd name="connsiteX1137" fmla="*/ 4759910 w 5856415"/>
              <a:gd name="connsiteY1137" fmla="*/ 3341429 h 4841302"/>
              <a:gd name="connsiteX1138" fmla="*/ 4777886 w 5856415"/>
              <a:gd name="connsiteY1138" fmla="*/ 3370203 h 4841302"/>
              <a:gd name="connsiteX1139" fmla="*/ 4792266 w 5856415"/>
              <a:gd name="connsiteY1139" fmla="*/ 3391784 h 4841302"/>
              <a:gd name="connsiteX1140" fmla="*/ 4792266 w 5856415"/>
              <a:gd name="connsiteY1140" fmla="*/ 3395381 h 4841302"/>
              <a:gd name="connsiteX1141" fmla="*/ 4785076 w 5856415"/>
              <a:gd name="connsiteY1141" fmla="*/ 3402574 h 4841302"/>
              <a:gd name="connsiteX1142" fmla="*/ 4777886 w 5856415"/>
              <a:gd name="connsiteY1142" fmla="*/ 3406171 h 4841302"/>
              <a:gd name="connsiteX1143" fmla="*/ 4777886 w 5856415"/>
              <a:gd name="connsiteY1143" fmla="*/ 3409768 h 4841302"/>
              <a:gd name="connsiteX1144" fmla="*/ 4777886 w 5856415"/>
              <a:gd name="connsiteY1144" fmla="*/ 3413365 h 4841302"/>
              <a:gd name="connsiteX1145" fmla="*/ 4777886 w 5856415"/>
              <a:gd name="connsiteY1145" fmla="*/ 3434945 h 4841302"/>
              <a:gd name="connsiteX1146" fmla="*/ 4756315 w 5856415"/>
              <a:gd name="connsiteY1146" fmla="*/ 3449333 h 4841302"/>
              <a:gd name="connsiteX1147" fmla="*/ 4734745 w 5856415"/>
              <a:gd name="connsiteY1147" fmla="*/ 3470913 h 4841302"/>
              <a:gd name="connsiteX1148" fmla="*/ 4716769 w 5856415"/>
              <a:gd name="connsiteY1148" fmla="*/ 3470913 h 4841302"/>
              <a:gd name="connsiteX1149" fmla="*/ 4698794 w 5856415"/>
              <a:gd name="connsiteY1149" fmla="*/ 3463720 h 4841302"/>
              <a:gd name="connsiteX1150" fmla="*/ 4695199 w 5856415"/>
              <a:gd name="connsiteY1150" fmla="*/ 3463720 h 4841302"/>
              <a:gd name="connsiteX1151" fmla="*/ 4673628 w 5856415"/>
              <a:gd name="connsiteY1151" fmla="*/ 3467317 h 4841302"/>
              <a:gd name="connsiteX1152" fmla="*/ 4659248 w 5856415"/>
              <a:gd name="connsiteY1152" fmla="*/ 3481704 h 4841302"/>
              <a:gd name="connsiteX1153" fmla="*/ 4648462 w 5856415"/>
              <a:gd name="connsiteY1153" fmla="*/ 3499688 h 4841302"/>
              <a:gd name="connsiteX1154" fmla="*/ 4641272 w 5856415"/>
              <a:gd name="connsiteY1154" fmla="*/ 3524865 h 4841302"/>
              <a:gd name="connsiteX1155" fmla="*/ 4641272 w 5856415"/>
              <a:gd name="connsiteY1155" fmla="*/ 3539253 h 4841302"/>
              <a:gd name="connsiteX1156" fmla="*/ 4641272 w 5856415"/>
              <a:gd name="connsiteY1156" fmla="*/ 3553640 h 4841302"/>
              <a:gd name="connsiteX1157" fmla="*/ 4644867 w 5856415"/>
              <a:gd name="connsiteY1157" fmla="*/ 3564430 h 4841302"/>
              <a:gd name="connsiteX1158" fmla="*/ 4648462 w 5856415"/>
              <a:gd name="connsiteY1158" fmla="*/ 3568027 h 4841302"/>
              <a:gd name="connsiteX1159" fmla="*/ 4648462 w 5856415"/>
              <a:gd name="connsiteY1159" fmla="*/ 3578817 h 4841302"/>
              <a:gd name="connsiteX1160" fmla="*/ 4601726 w 5856415"/>
              <a:gd name="connsiteY1160" fmla="*/ 3614785 h 4841302"/>
              <a:gd name="connsiteX1161" fmla="*/ 4601726 w 5856415"/>
              <a:gd name="connsiteY1161" fmla="*/ 3618382 h 4841302"/>
              <a:gd name="connsiteX1162" fmla="*/ 4594536 w 5856415"/>
              <a:gd name="connsiteY1162" fmla="*/ 3629173 h 4841302"/>
              <a:gd name="connsiteX1163" fmla="*/ 4590941 w 5856415"/>
              <a:gd name="connsiteY1163" fmla="*/ 3636366 h 4841302"/>
              <a:gd name="connsiteX1164" fmla="*/ 4590941 w 5856415"/>
              <a:gd name="connsiteY1164" fmla="*/ 3647157 h 4841302"/>
              <a:gd name="connsiteX1165" fmla="*/ 4594536 w 5856415"/>
              <a:gd name="connsiteY1165" fmla="*/ 3654350 h 4841302"/>
              <a:gd name="connsiteX1166" fmla="*/ 4616106 w 5856415"/>
              <a:gd name="connsiteY1166" fmla="*/ 3679528 h 4841302"/>
              <a:gd name="connsiteX1167" fmla="*/ 4605321 w 5856415"/>
              <a:gd name="connsiteY1167" fmla="*/ 3686721 h 4841302"/>
              <a:gd name="connsiteX1168" fmla="*/ 4594536 w 5856415"/>
              <a:gd name="connsiteY1168" fmla="*/ 3697512 h 4841302"/>
              <a:gd name="connsiteX1169" fmla="*/ 4587346 w 5856415"/>
              <a:gd name="connsiteY1169" fmla="*/ 3704705 h 4841302"/>
              <a:gd name="connsiteX1170" fmla="*/ 4580155 w 5856415"/>
              <a:gd name="connsiteY1170" fmla="*/ 3711899 h 4841302"/>
              <a:gd name="connsiteX1171" fmla="*/ 4580155 w 5856415"/>
              <a:gd name="connsiteY1171" fmla="*/ 3719093 h 4841302"/>
              <a:gd name="connsiteX1172" fmla="*/ 4580155 w 5856415"/>
              <a:gd name="connsiteY1172" fmla="*/ 3744270 h 4841302"/>
              <a:gd name="connsiteX1173" fmla="*/ 4562180 w 5856415"/>
              <a:gd name="connsiteY1173" fmla="*/ 3751464 h 4841302"/>
              <a:gd name="connsiteX1174" fmla="*/ 4565775 w 5856415"/>
              <a:gd name="connsiteY1174" fmla="*/ 3755061 h 4841302"/>
              <a:gd name="connsiteX1175" fmla="*/ 4569370 w 5856415"/>
              <a:gd name="connsiteY1175" fmla="*/ 3758658 h 4841302"/>
              <a:gd name="connsiteX1176" fmla="*/ 4551395 w 5856415"/>
              <a:gd name="connsiteY1176" fmla="*/ 3773045 h 4841302"/>
              <a:gd name="connsiteX1177" fmla="*/ 4540609 w 5856415"/>
              <a:gd name="connsiteY1177" fmla="*/ 3787432 h 4841302"/>
              <a:gd name="connsiteX1178" fmla="*/ 4540609 w 5856415"/>
              <a:gd name="connsiteY1178" fmla="*/ 3794626 h 4841302"/>
              <a:gd name="connsiteX1179" fmla="*/ 4540609 w 5856415"/>
              <a:gd name="connsiteY1179" fmla="*/ 3801819 h 4841302"/>
              <a:gd name="connsiteX1180" fmla="*/ 4544204 w 5856415"/>
              <a:gd name="connsiteY1180" fmla="*/ 3809013 h 4841302"/>
              <a:gd name="connsiteX1181" fmla="*/ 4537014 w 5856415"/>
              <a:gd name="connsiteY1181" fmla="*/ 3819803 h 4841302"/>
              <a:gd name="connsiteX1182" fmla="*/ 4537014 w 5856415"/>
              <a:gd name="connsiteY1182" fmla="*/ 3823400 h 4841302"/>
              <a:gd name="connsiteX1183" fmla="*/ 4544204 w 5856415"/>
              <a:gd name="connsiteY1183" fmla="*/ 3841384 h 4841302"/>
              <a:gd name="connsiteX1184" fmla="*/ 4529824 w 5856415"/>
              <a:gd name="connsiteY1184" fmla="*/ 3852174 h 4841302"/>
              <a:gd name="connsiteX1185" fmla="*/ 4515444 w 5856415"/>
              <a:gd name="connsiteY1185" fmla="*/ 3862965 h 4841302"/>
              <a:gd name="connsiteX1186" fmla="*/ 4515444 w 5856415"/>
              <a:gd name="connsiteY1186" fmla="*/ 3870158 h 4841302"/>
              <a:gd name="connsiteX1187" fmla="*/ 4515444 w 5856415"/>
              <a:gd name="connsiteY1187" fmla="*/ 3877352 h 4841302"/>
              <a:gd name="connsiteX1188" fmla="*/ 4522634 w 5856415"/>
              <a:gd name="connsiteY1188" fmla="*/ 3902530 h 4841302"/>
              <a:gd name="connsiteX1189" fmla="*/ 4519039 w 5856415"/>
              <a:gd name="connsiteY1189" fmla="*/ 3909723 h 4841302"/>
              <a:gd name="connsiteX1190" fmla="*/ 4519039 w 5856415"/>
              <a:gd name="connsiteY1190" fmla="*/ 3916917 h 4841302"/>
              <a:gd name="connsiteX1191" fmla="*/ 4522634 w 5856415"/>
              <a:gd name="connsiteY1191" fmla="*/ 3920514 h 4841302"/>
              <a:gd name="connsiteX1192" fmla="*/ 4522634 w 5856415"/>
              <a:gd name="connsiteY1192" fmla="*/ 3938498 h 4841302"/>
              <a:gd name="connsiteX1193" fmla="*/ 4515444 w 5856415"/>
              <a:gd name="connsiteY1193" fmla="*/ 3942094 h 4841302"/>
              <a:gd name="connsiteX1194" fmla="*/ 4501063 w 5856415"/>
              <a:gd name="connsiteY1194" fmla="*/ 3927707 h 4841302"/>
              <a:gd name="connsiteX1195" fmla="*/ 4486683 w 5856415"/>
              <a:gd name="connsiteY1195" fmla="*/ 3920514 h 4841302"/>
              <a:gd name="connsiteX1196" fmla="*/ 4472302 w 5856415"/>
              <a:gd name="connsiteY1196" fmla="*/ 3916917 h 4841302"/>
              <a:gd name="connsiteX1197" fmla="*/ 4461517 w 5856415"/>
              <a:gd name="connsiteY1197" fmla="*/ 3920514 h 4841302"/>
              <a:gd name="connsiteX1198" fmla="*/ 4414781 w 5856415"/>
              <a:gd name="connsiteY1198" fmla="*/ 3942094 h 4841302"/>
              <a:gd name="connsiteX1199" fmla="*/ 4389615 w 5856415"/>
              <a:gd name="connsiteY1199" fmla="*/ 3949288 h 4841302"/>
              <a:gd name="connsiteX1200" fmla="*/ 4382425 w 5856415"/>
              <a:gd name="connsiteY1200" fmla="*/ 3949288 h 4841302"/>
              <a:gd name="connsiteX1201" fmla="*/ 4375235 w 5856415"/>
              <a:gd name="connsiteY1201" fmla="*/ 3952885 h 4841302"/>
              <a:gd name="connsiteX1202" fmla="*/ 4353664 w 5856415"/>
              <a:gd name="connsiteY1202" fmla="*/ 3963675 h 4841302"/>
              <a:gd name="connsiteX1203" fmla="*/ 4346474 w 5856415"/>
              <a:gd name="connsiteY1203" fmla="*/ 3949288 h 4841302"/>
              <a:gd name="connsiteX1204" fmla="*/ 4364450 w 5856415"/>
              <a:gd name="connsiteY1204" fmla="*/ 3924110 h 4841302"/>
              <a:gd name="connsiteX1205" fmla="*/ 4393210 w 5856415"/>
              <a:gd name="connsiteY1205" fmla="*/ 3891739 h 4841302"/>
              <a:gd name="connsiteX1206" fmla="*/ 4400400 w 5856415"/>
              <a:gd name="connsiteY1206" fmla="*/ 3877352 h 4841302"/>
              <a:gd name="connsiteX1207" fmla="*/ 4400400 w 5856415"/>
              <a:gd name="connsiteY1207" fmla="*/ 3870158 h 4841302"/>
              <a:gd name="connsiteX1208" fmla="*/ 4396805 w 5856415"/>
              <a:gd name="connsiteY1208" fmla="*/ 3859368 h 4841302"/>
              <a:gd name="connsiteX1209" fmla="*/ 4386020 w 5856415"/>
              <a:gd name="connsiteY1209" fmla="*/ 3852174 h 4841302"/>
              <a:gd name="connsiteX1210" fmla="*/ 4375235 w 5856415"/>
              <a:gd name="connsiteY1210" fmla="*/ 3852174 h 4841302"/>
              <a:gd name="connsiteX1211" fmla="*/ 4364450 w 5856415"/>
              <a:gd name="connsiteY1211" fmla="*/ 3852174 h 4841302"/>
              <a:gd name="connsiteX1212" fmla="*/ 4353664 w 5856415"/>
              <a:gd name="connsiteY1212" fmla="*/ 3859368 h 4841302"/>
              <a:gd name="connsiteX1213" fmla="*/ 4339284 w 5856415"/>
              <a:gd name="connsiteY1213" fmla="*/ 3870158 h 4841302"/>
              <a:gd name="connsiteX1214" fmla="*/ 4328499 w 5856415"/>
              <a:gd name="connsiteY1214" fmla="*/ 3877352 h 4841302"/>
              <a:gd name="connsiteX1215" fmla="*/ 4324903 w 5856415"/>
              <a:gd name="connsiteY1215" fmla="*/ 3870158 h 4841302"/>
              <a:gd name="connsiteX1216" fmla="*/ 4306928 w 5856415"/>
              <a:gd name="connsiteY1216" fmla="*/ 3837787 h 4841302"/>
              <a:gd name="connsiteX1217" fmla="*/ 4317713 w 5856415"/>
              <a:gd name="connsiteY1217" fmla="*/ 3812610 h 4841302"/>
              <a:gd name="connsiteX1218" fmla="*/ 4324903 w 5856415"/>
              <a:gd name="connsiteY1218" fmla="*/ 3794626 h 4841302"/>
              <a:gd name="connsiteX1219" fmla="*/ 4324903 w 5856415"/>
              <a:gd name="connsiteY1219" fmla="*/ 3776642 h 4841302"/>
              <a:gd name="connsiteX1220" fmla="*/ 4321308 w 5856415"/>
              <a:gd name="connsiteY1220" fmla="*/ 3765851 h 4841302"/>
              <a:gd name="connsiteX1221" fmla="*/ 4310523 w 5856415"/>
              <a:gd name="connsiteY1221" fmla="*/ 3747867 h 4841302"/>
              <a:gd name="connsiteX1222" fmla="*/ 4317713 w 5856415"/>
              <a:gd name="connsiteY1222" fmla="*/ 3733480 h 4841302"/>
              <a:gd name="connsiteX1223" fmla="*/ 4317713 w 5856415"/>
              <a:gd name="connsiteY1223" fmla="*/ 3722690 h 4841302"/>
              <a:gd name="connsiteX1224" fmla="*/ 4310523 w 5856415"/>
              <a:gd name="connsiteY1224" fmla="*/ 3711899 h 4841302"/>
              <a:gd name="connsiteX1225" fmla="*/ 4288952 w 5856415"/>
              <a:gd name="connsiteY1225" fmla="*/ 3690318 h 4841302"/>
              <a:gd name="connsiteX1226" fmla="*/ 4281762 w 5856415"/>
              <a:gd name="connsiteY1226" fmla="*/ 3668737 h 4841302"/>
              <a:gd name="connsiteX1227" fmla="*/ 4278167 w 5856415"/>
              <a:gd name="connsiteY1227" fmla="*/ 3647157 h 4841302"/>
              <a:gd name="connsiteX1228" fmla="*/ 4274572 w 5856415"/>
              <a:gd name="connsiteY1228" fmla="*/ 3625576 h 4841302"/>
              <a:gd name="connsiteX1229" fmla="*/ 4274572 w 5856415"/>
              <a:gd name="connsiteY1229" fmla="*/ 3603995 h 4841302"/>
              <a:gd name="connsiteX1230" fmla="*/ 4278167 w 5856415"/>
              <a:gd name="connsiteY1230" fmla="*/ 3582414 h 4841302"/>
              <a:gd name="connsiteX1231" fmla="*/ 4274572 w 5856415"/>
              <a:gd name="connsiteY1231" fmla="*/ 3575221 h 4841302"/>
              <a:gd name="connsiteX1232" fmla="*/ 4267382 w 5856415"/>
              <a:gd name="connsiteY1232" fmla="*/ 3571624 h 4841302"/>
              <a:gd name="connsiteX1233" fmla="*/ 4260192 w 5856415"/>
              <a:gd name="connsiteY1233" fmla="*/ 3571624 h 4841302"/>
              <a:gd name="connsiteX1234" fmla="*/ 4245811 w 5856415"/>
              <a:gd name="connsiteY1234" fmla="*/ 3578817 h 4841302"/>
              <a:gd name="connsiteX1235" fmla="*/ 4245811 w 5856415"/>
              <a:gd name="connsiteY1235" fmla="*/ 3557237 h 4841302"/>
              <a:gd name="connsiteX1236" fmla="*/ 4303333 w 5856415"/>
              <a:gd name="connsiteY1236" fmla="*/ 3478107 h 4841302"/>
              <a:gd name="connsiteX1237" fmla="*/ 4306928 w 5856415"/>
              <a:gd name="connsiteY1237" fmla="*/ 3478107 h 4841302"/>
              <a:gd name="connsiteX1238" fmla="*/ 4306928 w 5856415"/>
              <a:gd name="connsiteY1238" fmla="*/ 3470913 h 4841302"/>
              <a:gd name="connsiteX1239" fmla="*/ 4306928 w 5856415"/>
              <a:gd name="connsiteY1239" fmla="*/ 3467317 h 4841302"/>
              <a:gd name="connsiteX1240" fmla="*/ 4285357 w 5856415"/>
              <a:gd name="connsiteY1240" fmla="*/ 3384590 h 4841302"/>
              <a:gd name="connsiteX1241" fmla="*/ 4285357 w 5856415"/>
              <a:gd name="connsiteY1241" fmla="*/ 3388187 h 4841302"/>
              <a:gd name="connsiteX1242" fmla="*/ 4281762 w 5856415"/>
              <a:gd name="connsiteY1242" fmla="*/ 3377397 h 4841302"/>
              <a:gd name="connsiteX1243" fmla="*/ 4274572 w 5856415"/>
              <a:gd name="connsiteY1243" fmla="*/ 3370203 h 4841302"/>
              <a:gd name="connsiteX1244" fmla="*/ 4260192 w 5856415"/>
              <a:gd name="connsiteY1244" fmla="*/ 3363009 h 4841302"/>
              <a:gd name="connsiteX1245" fmla="*/ 4296143 w 5856415"/>
              <a:gd name="connsiteY1245" fmla="*/ 3330638 h 4841302"/>
              <a:gd name="connsiteX1246" fmla="*/ 4306928 w 5856415"/>
              <a:gd name="connsiteY1246" fmla="*/ 3319848 h 4841302"/>
              <a:gd name="connsiteX1247" fmla="*/ 4317713 w 5856415"/>
              <a:gd name="connsiteY1247" fmla="*/ 3319848 h 4841302"/>
              <a:gd name="connsiteX1248" fmla="*/ 4364450 w 5856415"/>
              <a:gd name="connsiteY1248" fmla="*/ 3319848 h 4841302"/>
              <a:gd name="connsiteX1249" fmla="*/ 4368045 w 5856415"/>
              <a:gd name="connsiteY1249" fmla="*/ 3316251 h 4841302"/>
              <a:gd name="connsiteX1250" fmla="*/ 4375235 w 5856415"/>
              <a:gd name="connsiteY1250" fmla="*/ 3294670 h 4841302"/>
              <a:gd name="connsiteX1251" fmla="*/ 4396805 w 5856415"/>
              <a:gd name="connsiteY1251" fmla="*/ 3283880 h 4841302"/>
              <a:gd name="connsiteX1252" fmla="*/ 4439947 w 5856415"/>
              <a:gd name="connsiteY1252" fmla="*/ 3283880 h 4841302"/>
              <a:gd name="connsiteX1253" fmla="*/ 4439947 w 5856415"/>
              <a:gd name="connsiteY1253" fmla="*/ 3280283 h 4841302"/>
              <a:gd name="connsiteX1254" fmla="*/ 4475898 w 5856415"/>
              <a:gd name="connsiteY1254" fmla="*/ 3262299 h 4841302"/>
              <a:gd name="connsiteX1255" fmla="*/ 4519039 w 5856415"/>
              <a:gd name="connsiteY1255" fmla="*/ 3262299 h 4841302"/>
              <a:gd name="connsiteX1256" fmla="*/ 4519039 w 5856415"/>
              <a:gd name="connsiteY1256" fmla="*/ 3258702 h 4841302"/>
              <a:gd name="connsiteX1257" fmla="*/ 4569370 w 5856415"/>
              <a:gd name="connsiteY1257" fmla="*/ 3226331 h 4841302"/>
              <a:gd name="connsiteX1258" fmla="*/ 4558585 w 5856415"/>
              <a:gd name="connsiteY1258" fmla="*/ 3258702 h 4841302"/>
              <a:gd name="connsiteX1259" fmla="*/ 4558585 w 5856415"/>
              <a:gd name="connsiteY1259" fmla="*/ 3269492 h 4841302"/>
              <a:gd name="connsiteX1260" fmla="*/ 4562180 w 5856415"/>
              <a:gd name="connsiteY1260" fmla="*/ 3276686 h 4841302"/>
              <a:gd name="connsiteX1261" fmla="*/ 4569370 w 5856415"/>
              <a:gd name="connsiteY1261" fmla="*/ 3280283 h 4841302"/>
              <a:gd name="connsiteX1262" fmla="*/ 4576560 w 5856415"/>
              <a:gd name="connsiteY1262" fmla="*/ 3276686 h 4841302"/>
              <a:gd name="connsiteX1263" fmla="*/ 4590941 w 5856415"/>
              <a:gd name="connsiteY1263" fmla="*/ 3269492 h 4841302"/>
              <a:gd name="connsiteX1264" fmla="*/ 4605321 w 5856415"/>
              <a:gd name="connsiteY1264" fmla="*/ 3262299 h 4841302"/>
              <a:gd name="connsiteX1265" fmla="*/ 4616106 w 5856415"/>
              <a:gd name="connsiteY1265" fmla="*/ 3247912 h 4841302"/>
              <a:gd name="connsiteX1266" fmla="*/ 4626892 w 5856415"/>
              <a:gd name="connsiteY1266" fmla="*/ 3229928 h 4841302"/>
              <a:gd name="connsiteX1267" fmla="*/ 5047512 w 5856415"/>
              <a:gd name="connsiteY1267" fmla="*/ 3024911 h 4841302"/>
              <a:gd name="connsiteX1268" fmla="*/ 5076273 w 5856415"/>
              <a:gd name="connsiteY1268" fmla="*/ 3046492 h 4841302"/>
              <a:gd name="connsiteX1269" fmla="*/ 5047512 w 5856415"/>
              <a:gd name="connsiteY1269" fmla="*/ 3078863 h 4841302"/>
              <a:gd name="connsiteX1270" fmla="*/ 5040322 w 5856415"/>
              <a:gd name="connsiteY1270" fmla="*/ 3086057 h 4841302"/>
              <a:gd name="connsiteX1271" fmla="*/ 5033132 w 5856415"/>
              <a:gd name="connsiteY1271" fmla="*/ 3089654 h 4841302"/>
              <a:gd name="connsiteX1272" fmla="*/ 4943255 w 5856415"/>
              <a:gd name="connsiteY1272" fmla="*/ 3111234 h 4841302"/>
              <a:gd name="connsiteX1273" fmla="*/ 5036727 w 5856415"/>
              <a:gd name="connsiteY1273" fmla="*/ 3140009 h 4841302"/>
              <a:gd name="connsiteX1274" fmla="*/ 5043917 w 5856415"/>
              <a:gd name="connsiteY1274" fmla="*/ 3140009 h 4841302"/>
              <a:gd name="connsiteX1275" fmla="*/ 5065488 w 5856415"/>
              <a:gd name="connsiteY1275" fmla="*/ 3111234 h 4841302"/>
              <a:gd name="connsiteX1276" fmla="*/ 5123009 w 5856415"/>
              <a:gd name="connsiteY1276" fmla="*/ 3111234 h 4841302"/>
              <a:gd name="connsiteX1277" fmla="*/ 5133794 w 5856415"/>
              <a:gd name="connsiteY1277" fmla="*/ 3114831 h 4841302"/>
              <a:gd name="connsiteX1278" fmla="*/ 5140984 w 5856415"/>
              <a:gd name="connsiteY1278" fmla="*/ 3122025 h 4841302"/>
              <a:gd name="connsiteX1279" fmla="*/ 5148174 w 5856415"/>
              <a:gd name="connsiteY1279" fmla="*/ 3129218 h 4841302"/>
              <a:gd name="connsiteX1280" fmla="*/ 5151769 w 5856415"/>
              <a:gd name="connsiteY1280" fmla="*/ 3140009 h 4841302"/>
              <a:gd name="connsiteX1281" fmla="*/ 5151769 w 5856415"/>
              <a:gd name="connsiteY1281" fmla="*/ 3143606 h 4841302"/>
              <a:gd name="connsiteX1282" fmla="*/ 5151769 w 5856415"/>
              <a:gd name="connsiteY1282" fmla="*/ 3147202 h 4841302"/>
              <a:gd name="connsiteX1283" fmla="*/ 5158960 w 5856415"/>
              <a:gd name="connsiteY1283" fmla="*/ 3147202 h 4841302"/>
              <a:gd name="connsiteX1284" fmla="*/ 5173340 w 5856415"/>
              <a:gd name="connsiteY1284" fmla="*/ 3143606 h 4841302"/>
              <a:gd name="connsiteX1285" fmla="*/ 5173340 w 5856415"/>
              <a:gd name="connsiteY1285" fmla="*/ 3150799 h 4841302"/>
              <a:gd name="connsiteX1286" fmla="*/ 5144579 w 5856415"/>
              <a:gd name="connsiteY1286" fmla="*/ 3179574 h 4841302"/>
              <a:gd name="connsiteX1287" fmla="*/ 5173340 w 5856415"/>
              <a:gd name="connsiteY1287" fmla="*/ 3190364 h 4841302"/>
              <a:gd name="connsiteX1288" fmla="*/ 5187720 w 5856415"/>
              <a:gd name="connsiteY1288" fmla="*/ 3215542 h 4841302"/>
              <a:gd name="connsiteX1289" fmla="*/ 5191315 w 5856415"/>
              <a:gd name="connsiteY1289" fmla="*/ 3233526 h 4841302"/>
              <a:gd name="connsiteX1290" fmla="*/ 5169745 w 5856415"/>
              <a:gd name="connsiteY1290" fmla="*/ 3233526 h 4841302"/>
              <a:gd name="connsiteX1291" fmla="*/ 5133794 w 5856415"/>
              <a:gd name="connsiteY1291" fmla="*/ 3233526 h 4841302"/>
              <a:gd name="connsiteX1292" fmla="*/ 5130199 w 5856415"/>
              <a:gd name="connsiteY1292" fmla="*/ 3244316 h 4841302"/>
              <a:gd name="connsiteX1293" fmla="*/ 5133794 w 5856415"/>
              <a:gd name="connsiteY1293" fmla="*/ 3255106 h 4841302"/>
              <a:gd name="connsiteX1294" fmla="*/ 5140984 w 5856415"/>
              <a:gd name="connsiteY1294" fmla="*/ 3265897 h 4841302"/>
              <a:gd name="connsiteX1295" fmla="*/ 5140984 w 5856415"/>
              <a:gd name="connsiteY1295" fmla="*/ 3269494 h 4841302"/>
              <a:gd name="connsiteX1296" fmla="*/ 5144579 w 5856415"/>
              <a:gd name="connsiteY1296" fmla="*/ 3269494 h 4841302"/>
              <a:gd name="connsiteX1297" fmla="*/ 5166150 w 5856415"/>
              <a:gd name="connsiteY1297" fmla="*/ 3269494 h 4841302"/>
              <a:gd name="connsiteX1298" fmla="*/ 5140984 w 5856415"/>
              <a:gd name="connsiteY1298" fmla="*/ 3337833 h 4841302"/>
              <a:gd name="connsiteX1299" fmla="*/ 5155364 w 5856415"/>
              <a:gd name="connsiteY1299" fmla="*/ 3334236 h 4841302"/>
              <a:gd name="connsiteX1300" fmla="*/ 5162555 w 5856415"/>
              <a:gd name="connsiteY1300" fmla="*/ 3334236 h 4841302"/>
              <a:gd name="connsiteX1301" fmla="*/ 5166150 w 5856415"/>
              <a:gd name="connsiteY1301" fmla="*/ 3355817 h 4841302"/>
              <a:gd name="connsiteX1302" fmla="*/ 5123009 w 5856415"/>
              <a:gd name="connsiteY1302" fmla="*/ 3391785 h 4841302"/>
              <a:gd name="connsiteX1303" fmla="*/ 5123009 w 5856415"/>
              <a:gd name="connsiteY1303" fmla="*/ 3366607 h 4841302"/>
              <a:gd name="connsiteX1304" fmla="*/ 5123009 w 5856415"/>
              <a:gd name="connsiteY1304" fmla="*/ 3363010 h 4841302"/>
              <a:gd name="connsiteX1305" fmla="*/ 5115819 w 5856415"/>
              <a:gd name="connsiteY1305" fmla="*/ 3363010 h 4841302"/>
              <a:gd name="connsiteX1306" fmla="*/ 5112224 w 5856415"/>
              <a:gd name="connsiteY1306" fmla="*/ 3359414 h 4841302"/>
              <a:gd name="connsiteX1307" fmla="*/ 5076273 w 5856415"/>
              <a:gd name="connsiteY1307" fmla="*/ 3420559 h 4841302"/>
              <a:gd name="connsiteX1308" fmla="*/ 5072678 w 5856415"/>
              <a:gd name="connsiteY1308" fmla="*/ 3420559 h 4841302"/>
              <a:gd name="connsiteX1309" fmla="*/ 5069083 w 5856415"/>
              <a:gd name="connsiteY1309" fmla="*/ 3424156 h 4841302"/>
              <a:gd name="connsiteX1310" fmla="*/ 5065488 w 5856415"/>
              <a:gd name="connsiteY1310" fmla="*/ 3427753 h 4841302"/>
              <a:gd name="connsiteX1311" fmla="*/ 5072678 w 5856415"/>
              <a:gd name="connsiteY1311" fmla="*/ 3431350 h 4841302"/>
              <a:gd name="connsiteX1312" fmla="*/ 5079868 w 5856415"/>
              <a:gd name="connsiteY1312" fmla="*/ 3442140 h 4841302"/>
              <a:gd name="connsiteX1313" fmla="*/ 5079868 w 5856415"/>
              <a:gd name="connsiteY1313" fmla="*/ 3445737 h 4841302"/>
              <a:gd name="connsiteX1314" fmla="*/ 5061893 w 5856415"/>
              <a:gd name="connsiteY1314" fmla="*/ 3467318 h 4841302"/>
              <a:gd name="connsiteX1315" fmla="*/ 5058297 w 5856415"/>
              <a:gd name="connsiteY1315" fmla="*/ 3470914 h 4841302"/>
              <a:gd name="connsiteX1316" fmla="*/ 5061893 w 5856415"/>
              <a:gd name="connsiteY1316" fmla="*/ 3517673 h 4841302"/>
              <a:gd name="connsiteX1317" fmla="*/ 5054702 w 5856415"/>
              <a:gd name="connsiteY1317" fmla="*/ 3528463 h 4841302"/>
              <a:gd name="connsiteX1318" fmla="*/ 5029537 w 5856415"/>
              <a:gd name="connsiteY1318" fmla="*/ 3510479 h 4841302"/>
              <a:gd name="connsiteX1319" fmla="*/ 5025942 w 5856415"/>
              <a:gd name="connsiteY1319" fmla="*/ 3506882 h 4841302"/>
              <a:gd name="connsiteX1320" fmla="*/ 5018752 w 5856415"/>
              <a:gd name="connsiteY1320" fmla="*/ 3506882 h 4841302"/>
              <a:gd name="connsiteX1321" fmla="*/ 4989991 w 5856415"/>
              <a:gd name="connsiteY1321" fmla="*/ 3496092 h 4841302"/>
              <a:gd name="connsiteX1322" fmla="*/ 4997181 w 5856415"/>
              <a:gd name="connsiteY1322" fmla="*/ 3514076 h 4841302"/>
              <a:gd name="connsiteX1323" fmla="*/ 4989991 w 5856415"/>
              <a:gd name="connsiteY1323" fmla="*/ 3514076 h 4841302"/>
              <a:gd name="connsiteX1324" fmla="*/ 4975611 w 5856415"/>
              <a:gd name="connsiteY1324" fmla="*/ 3510479 h 4841302"/>
              <a:gd name="connsiteX1325" fmla="*/ 4964826 w 5856415"/>
              <a:gd name="connsiteY1325" fmla="*/ 3506882 h 4841302"/>
              <a:gd name="connsiteX1326" fmla="*/ 4943255 w 5856415"/>
              <a:gd name="connsiteY1326" fmla="*/ 3474511 h 4841302"/>
              <a:gd name="connsiteX1327" fmla="*/ 4943255 w 5856415"/>
              <a:gd name="connsiteY1327" fmla="*/ 3470914 h 4841302"/>
              <a:gd name="connsiteX1328" fmla="*/ 4918090 w 5856415"/>
              <a:gd name="connsiteY1328" fmla="*/ 3488898 h 4841302"/>
              <a:gd name="connsiteX1329" fmla="*/ 4918090 w 5856415"/>
              <a:gd name="connsiteY1329" fmla="*/ 3492495 h 4841302"/>
              <a:gd name="connsiteX1330" fmla="*/ 4918090 w 5856415"/>
              <a:gd name="connsiteY1330" fmla="*/ 3499689 h 4841302"/>
              <a:gd name="connsiteX1331" fmla="*/ 4907304 w 5856415"/>
              <a:gd name="connsiteY1331" fmla="*/ 3506882 h 4841302"/>
              <a:gd name="connsiteX1332" fmla="*/ 4900114 w 5856415"/>
              <a:gd name="connsiteY1332" fmla="*/ 3510479 h 4841302"/>
              <a:gd name="connsiteX1333" fmla="*/ 4889329 w 5856415"/>
              <a:gd name="connsiteY1333" fmla="*/ 3514076 h 4841302"/>
              <a:gd name="connsiteX1334" fmla="*/ 4878544 w 5856415"/>
              <a:gd name="connsiteY1334" fmla="*/ 3514076 h 4841302"/>
              <a:gd name="connsiteX1335" fmla="*/ 4871354 w 5856415"/>
              <a:gd name="connsiteY1335" fmla="*/ 3510479 h 4841302"/>
              <a:gd name="connsiteX1336" fmla="*/ 4860568 w 5856415"/>
              <a:gd name="connsiteY1336" fmla="*/ 3503286 h 4841302"/>
              <a:gd name="connsiteX1337" fmla="*/ 4856973 w 5856415"/>
              <a:gd name="connsiteY1337" fmla="*/ 3496092 h 4841302"/>
              <a:gd name="connsiteX1338" fmla="*/ 4849783 w 5856415"/>
              <a:gd name="connsiteY1338" fmla="*/ 3467318 h 4841302"/>
              <a:gd name="connsiteX1339" fmla="*/ 4846188 w 5856415"/>
              <a:gd name="connsiteY1339" fmla="*/ 3445737 h 4841302"/>
              <a:gd name="connsiteX1340" fmla="*/ 4842593 w 5856415"/>
              <a:gd name="connsiteY1340" fmla="*/ 3427753 h 4841302"/>
              <a:gd name="connsiteX1341" fmla="*/ 4835403 w 5856415"/>
              <a:gd name="connsiteY1341" fmla="*/ 3416962 h 4841302"/>
              <a:gd name="connsiteX1342" fmla="*/ 4828213 w 5856415"/>
              <a:gd name="connsiteY1342" fmla="*/ 3409769 h 4841302"/>
              <a:gd name="connsiteX1343" fmla="*/ 4817428 w 5856415"/>
              <a:gd name="connsiteY1343" fmla="*/ 3402575 h 4841302"/>
              <a:gd name="connsiteX1344" fmla="*/ 4806642 w 5856415"/>
              <a:gd name="connsiteY1344" fmla="*/ 3402575 h 4841302"/>
              <a:gd name="connsiteX1345" fmla="*/ 4810237 w 5856415"/>
              <a:gd name="connsiteY1345" fmla="*/ 3398978 h 4841302"/>
              <a:gd name="connsiteX1346" fmla="*/ 4810237 w 5856415"/>
              <a:gd name="connsiteY1346" fmla="*/ 3395382 h 4841302"/>
              <a:gd name="connsiteX1347" fmla="*/ 4810237 w 5856415"/>
              <a:gd name="connsiteY1347" fmla="*/ 3391785 h 4841302"/>
              <a:gd name="connsiteX1348" fmla="*/ 4810237 w 5856415"/>
              <a:gd name="connsiteY1348" fmla="*/ 3388188 h 4841302"/>
              <a:gd name="connsiteX1349" fmla="*/ 4792262 w 5856415"/>
              <a:gd name="connsiteY1349" fmla="*/ 3359414 h 4841302"/>
              <a:gd name="connsiteX1350" fmla="*/ 4756311 w 5856415"/>
              <a:gd name="connsiteY1350" fmla="*/ 3305462 h 4841302"/>
              <a:gd name="connsiteX1351" fmla="*/ 4756311 w 5856415"/>
              <a:gd name="connsiteY1351" fmla="*/ 3298268 h 4841302"/>
              <a:gd name="connsiteX1352" fmla="*/ 4756311 w 5856415"/>
              <a:gd name="connsiteY1352" fmla="*/ 3291074 h 4841302"/>
              <a:gd name="connsiteX1353" fmla="*/ 4759906 w 5856415"/>
              <a:gd name="connsiteY1353" fmla="*/ 3283881 h 4841302"/>
              <a:gd name="connsiteX1354" fmla="*/ 4767096 w 5856415"/>
              <a:gd name="connsiteY1354" fmla="*/ 3276687 h 4841302"/>
              <a:gd name="connsiteX1355" fmla="*/ 4774287 w 5856415"/>
              <a:gd name="connsiteY1355" fmla="*/ 3269494 h 4841302"/>
              <a:gd name="connsiteX1356" fmla="*/ 4763501 w 5856415"/>
              <a:gd name="connsiteY1356" fmla="*/ 3262300 h 4841302"/>
              <a:gd name="connsiteX1357" fmla="*/ 4813832 w 5856415"/>
              <a:gd name="connsiteY1357" fmla="*/ 3215542 h 4841302"/>
              <a:gd name="connsiteX1358" fmla="*/ 4821023 w 5856415"/>
              <a:gd name="connsiteY1358" fmla="*/ 3204751 h 4841302"/>
              <a:gd name="connsiteX1359" fmla="*/ 4831808 w 5856415"/>
              <a:gd name="connsiteY1359" fmla="*/ 3183170 h 4841302"/>
              <a:gd name="connsiteX1360" fmla="*/ 4835403 w 5856415"/>
              <a:gd name="connsiteY1360" fmla="*/ 3172380 h 4841302"/>
              <a:gd name="connsiteX1361" fmla="*/ 4835403 w 5856415"/>
              <a:gd name="connsiteY1361" fmla="*/ 3165186 h 4841302"/>
              <a:gd name="connsiteX1362" fmla="*/ 4835403 w 5856415"/>
              <a:gd name="connsiteY1362" fmla="*/ 3157993 h 4841302"/>
              <a:gd name="connsiteX1363" fmla="*/ 4824618 w 5856415"/>
              <a:gd name="connsiteY1363" fmla="*/ 3132815 h 4841302"/>
              <a:gd name="connsiteX1364" fmla="*/ 4853378 w 5856415"/>
              <a:gd name="connsiteY1364" fmla="*/ 3140009 h 4841302"/>
              <a:gd name="connsiteX1365" fmla="*/ 4889329 w 5856415"/>
              <a:gd name="connsiteY1365" fmla="*/ 3118428 h 4841302"/>
              <a:gd name="connsiteX1366" fmla="*/ 4867759 w 5856415"/>
              <a:gd name="connsiteY1366" fmla="*/ 3075266 h 4841302"/>
              <a:gd name="connsiteX1367" fmla="*/ 4889329 w 5856415"/>
              <a:gd name="connsiteY1367" fmla="*/ 3046492 h 4841302"/>
              <a:gd name="connsiteX1368" fmla="*/ 4896519 w 5856415"/>
              <a:gd name="connsiteY1368" fmla="*/ 3035702 h 4841302"/>
              <a:gd name="connsiteX1369" fmla="*/ 4907304 w 5856415"/>
              <a:gd name="connsiteY1369" fmla="*/ 3032105 h 4841302"/>
              <a:gd name="connsiteX1370" fmla="*/ 4939660 w 5856415"/>
              <a:gd name="connsiteY1370" fmla="*/ 3035702 h 4841302"/>
              <a:gd name="connsiteX1371" fmla="*/ 4964826 w 5856415"/>
              <a:gd name="connsiteY1371" fmla="*/ 3042895 h 4841302"/>
              <a:gd name="connsiteX1372" fmla="*/ 4982801 w 5856415"/>
              <a:gd name="connsiteY1372" fmla="*/ 3046492 h 4841302"/>
              <a:gd name="connsiteX1373" fmla="*/ 5000776 w 5856415"/>
              <a:gd name="connsiteY1373" fmla="*/ 3039298 h 4841302"/>
              <a:gd name="connsiteX1374" fmla="*/ 5022347 w 5856415"/>
              <a:gd name="connsiteY1374" fmla="*/ 3032105 h 4841302"/>
              <a:gd name="connsiteX1375" fmla="*/ 3641833 w 5856415"/>
              <a:gd name="connsiteY1375" fmla="*/ 2996138 h 4841302"/>
              <a:gd name="connsiteX1376" fmla="*/ 3656214 w 5856415"/>
              <a:gd name="connsiteY1376" fmla="*/ 3003332 h 4841302"/>
              <a:gd name="connsiteX1377" fmla="*/ 3670594 w 5856415"/>
              <a:gd name="connsiteY1377" fmla="*/ 3017719 h 4841302"/>
              <a:gd name="connsiteX1378" fmla="*/ 3684974 w 5856415"/>
              <a:gd name="connsiteY1378" fmla="*/ 3032106 h 4841302"/>
              <a:gd name="connsiteX1379" fmla="*/ 3684974 w 5856415"/>
              <a:gd name="connsiteY1379" fmla="*/ 3035703 h 4841302"/>
              <a:gd name="connsiteX1380" fmla="*/ 3688569 w 5856415"/>
              <a:gd name="connsiteY1380" fmla="*/ 3035703 h 4841302"/>
              <a:gd name="connsiteX1381" fmla="*/ 3706545 w 5856415"/>
              <a:gd name="connsiteY1381" fmla="*/ 3042897 h 4841302"/>
              <a:gd name="connsiteX1382" fmla="*/ 3710140 w 5856415"/>
              <a:gd name="connsiteY1382" fmla="*/ 3046494 h 4841302"/>
              <a:gd name="connsiteX1383" fmla="*/ 3728115 w 5856415"/>
              <a:gd name="connsiteY1383" fmla="*/ 3042897 h 4841302"/>
              <a:gd name="connsiteX1384" fmla="*/ 3735306 w 5856415"/>
              <a:gd name="connsiteY1384" fmla="*/ 3039300 h 4841302"/>
              <a:gd name="connsiteX1385" fmla="*/ 3738901 w 5856415"/>
              <a:gd name="connsiteY1385" fmla="*/ 3039300 h 4841302"/>
              <a:gd name="connsiteX1386" fmla="*/ 3753281 w 5856415"/>
              <a:gd name="connsiteY1386" fmla="*/ 3046494 h 4841302"/>
              <a:gd name="connsiteX1387" fmla="*/ 3753281 w 5856415"/>
              <a:gd name="connsiteY1387" fmla="*/ 3050090 h 4841302"/>
              <a:gd name="connsiteX1388" fmla="*/ 3756876 w 5856415"/>
              <a:gd name="connsiteY1388" fmla="*/ 3050090 h 4841302"/>
              <a:gd name="connsiteX1389" fmla="*/ 3771257 w 5856415"/>
              <a:gd name="connsiteY1389" fmla="*/ 3053687 h 4841302"/>
              <a:gd name="connsiteX1390" fmla="*/ 3789232 w 5856415"/>
              <a:gd name="connsiteY1390" fmla="*/ 3075268 h 4841302"/>
              <a:gd name="connsiteX1391" fmla="*/ 3800017 w 5856415"/>
              <a:gd name="connsiteY1391" fmla="*/ 3100446 h 4841302"/>
              <a:gd name="connsiteX1392" fmla="*/ 3796422 w 5856415"/>
              <a:gd name="connsiteY1392" fmla="*/ 3118430 h 4841302"/>
              <a:gd name="connsiteX1393" fmla="*/ 3792827 w 5856415"/>
              <a:gd name="connsiteY1393" fmla="*/ 3132817 h 4841302"/>
              <a:gd name="connsiteX1394" fmla="*/ 3789232 w 5856415"/>
              <a:gd name="connsiteY1394" fmla="*/ 3136414 h 4841302"/>
              <a:gd name="connsiteX1395" fmla="*/ 3782042 w 5856415"/>
              <a:gd name="connsiteY1395" fmla="*/ 3143607 h 4841302"/>
              <a:gd name="connsiteX1396" fmla="*/ 3760471 w 5856415"/>
              <a:gd name="connsiteY1396" fmla="*/ 3150801 h 4841302"/>
              <a:gd name="connsiteX1397" fmla="*/ 3756876 w 5856415"/>
              <a:gd name="connsiteY1397" fmla="*/ 3154398 h 4841302"/>
              <a:gd name="connsiteX1398" fmla="*/ 3710140 w 5856415"/>
              <a:gd name="connsiteY1398" fmla="*/ 3179575 h 4841302"/>
              <a:gd name="connsiteX1399" fmla="*/ 3620263 w 5856415"/>
              <a:gd name="connsiteY1399" fmla="*/ 3183172 h 4841302"/>
              <a:gd name="connsiteX1400" fmla="*/ 3616668 w 5856415"/>
              <a:gd name="connsiteY1400" fmla="*/ 3183172 h 4841302"/>
              <a:gd name="connsiteX1401" fmla="*/ 3613072 w 5856415"/>
              <a:gd name="connsiteY1401" fmla="*/ 3183172 h 4841302"/>
              <a:gd name="connsiteX1402" fmla="*/ 3605882 w 5856415"/>
              <a:gd name="connsiteY1402" fmla="*/ 3222737 h 4841302"/>
              <a:gd name="connsiteX1403" fmla="*/ 3602287 w 5856415"/>
              <a:gd name="connsiteY1403" fmla="*/ 3226334 h 4841302"/>
              <a:gd name="connsiteX1404" fmla="*/ 3605882 w 5856415"/>
              <a:gd name="connsiteY1404" fmla="*/ 3226334 h 4841302"/>
              <a:gd name="connsiteX1405" fmla="*/ 3620263 w 5856415"/>
              <a:gd name="connsiteY1405" fmla="*/ 3258705 h 4841302"/>
              <a:gd name="connsiteX1406" fmla="*/ 3623858 w 5856415"/>
              <a:gd name="connsiteY1406" fmla="*/ 3298270 h 4841302"/>
              <a:gd name="connsiteX1407" fmla="*/ 3627453 w 5856415"/>
              <a:gd name="connsiteY1407" fmla="*/ 3298270 h 4841302"/>
              <a:gd name="connsiteX1408" fmla="*/ 3677784 w 5856415"/>
              <a:gd name="connsiteY1408" fmla="*/ 3359416 h 4841302"/>
              <a:gd name="connsiteX1409" fmla="*/ 3706545 w 5856415"/>
              <a:gd name="connsiteY1409" fmla="*/ 3402577 h 4841302"/>
              <a:gd name="connsiteX1410" fmla="*/ 3713735 w 5856415"/>
              <a:gd name="connsiteY1410" fmla="*/ 3470917 h 4841302"/>
              <a:gd name="connsiteX1411" fmla="*/ 3713735 w 5856415"/>
              <a:gd name="connsiteY1411" fmla="*/ 3474513 h 4841302"/>
              <a:gd name="connsiteX1412" fmla="*/ 3713735 w 5856415"/>
              <a:gd name="connsiteY1412" fmla="*/ 3481707 h 4841302"/>
              <a:gd name="connsiteX1413" fmla="*/ 3702950 w 5856415"/>
              <a:gd name="connsiteY1413" fmla="*/ 3481707 h 4841302"/>
              <a:gd name="connsiteX1414" fmla="*/ 3699355 w 5856415"/>
              <a:gd name="connsiteY1414" fmla="*/ 3481707 h 4841302"/>
              <a:gd name="connsiteX1415" fmla="*/ 3692164 w 5856415"/>
              <a:gd name="connsiteY1415" fmla="*/ 3488901 h 4841302"/>
              <a:gd name="connsiteX1416" fmla="*/ 3688569 w 5856415"/>
              <a:gd name="connsiteY1416" fmla="*/ 3488901 h 4841302"/>
              <a:gd name="connsiteX1417" fmla="*/ 3684974 w 5856415"/>
              <a:gd name="connsiteY1417" fmla="*/ 3492497 h 4841302"/>
              <a:gd name="connsiteX1418" fmla="*/ 3677784 w 5856415"/>
              <a:gd name="connsiteY1418" fmla="*/ 3510481 h 4841302"/>
              <a:gd name="connsiteX1419" fmla="*/ 3677784 w 5856415"/>
              <a:gd name="connsiteY1419" fmla="*/ 3514078 h 4841302"/>
              <a:gd name="connsiteX1420" fmla="*/ 3670594 w 5856415"/>
              <a:gd name="connsiteY1420" fmla="*/ 3510481 h 4841302"/>
              <a:gd name="connsiteX1421" fmla="*/ 3663404 w 5856415"/>
              <a:gd name="connsiteY1421" fmla="*/ 3485304 h 4841302"/>
              <a:gd name="connsiteX1422" fmla="*/ 3663404 w 5856415"/>
              <a:gd name="connsiteY1422" fmla="*/ 3481707 h 4841302"/>
              <a:gd name="connsiteX1423" fmla="*/ 3645428 w 5856415"/>
              <a:gd name="connsiteY1423" fmla="*/ 3470917 h 4841302"/>
              <a:gd name="connsiteX1424" fmla="*/ 3641833 w 5856415"/>
              <a:gd name="connsiteY1424" fmla="*/ 3474513 h 4841302"/>
              <a:gd name="connsiteX1425" fmla="*/ 3638238 w 5856415"/>
              <a:gd name="connsiteY1425" fmla="*/ 3481707 h 4841302"/>
              <a:gd name="connsiteX1426" fmla="*/ 3634643 w 5856415"/>
              <a:gd name="connsiteY1426" fmla="*/ 3481707 h 4841302"/>
              <a:gd name="connsiteX1427" fmla="*/ 3627453 w 5856415"/>
              <a:gd name="connsiteY1427" fmla="*/ 3470917 h 4841302"/>
              <a:gd name="connsiteX1428" fmla="*/ 3627453 w 5856415"/>
              <a:gd name="connsiteY1428" fmla="*/ 3452933 h 4841302"/>
              <a:gd name="connsiteX1429" fmla="*/ 3627453 w 5856415"/>
              <a:gd name="connsiteY1429" fmla="*/ 3449336 h 4841302"/>
              <a:gd name="connsiteX1430" fmla="*/ 3613072 w 5856415"/>
              <a:gd name="connsiteY1430" fmla="*/ 3420561 h 4841302"/>
              <a:gd name="connsiteX1431" fmla="*/ 3613072 w 5856415"/>
              <a:gd name="connsiteY1431" fmla="*/ 3402577 h 4841302"/>
              <a:gd name="connsiteX1432" fmla="*/ 3605882 w 5856415"/>
              <a:gd name="connsiteY1432" fmla="*/ 3380996 h 4841302"/>
              <a:gd name="connsiteX1433" fmla="*/ 3602287 w 5856415"/>
              <a:gd name="connsiteY1433" fmla="*/ 3380996 h 4841302"/>
              <a:gd name="connsiteX1434" fmla="*/ 3598692 w 5856415"/>
              <a:gd name="connsiteY1434" fmla="*/ 3380996 h 4841302"/>
              <a:gd name="connsiteX1435" fmla="*/ 3580717 w 5856415"/>
              <a:gd name="connsiteY1435" fmla="*/ 3373803 h 4841302"/>
              <a:gd name="connsiteX1436" fmla="*/ 3580717 w 5856415"/>
              <a:gd name="connsiteY1436" fmla="*/ 3377400 h 4841302"/>
              <a:gd name="connsiteX1437" fmla="*/ 3577122 w 5856415"/>
              <a:gd name="connsiteY1437" fmla="*/ 3377400 h 4841302"/>
              <a:gd name="connsiteX1438" fmla="*/ 3562741 w 5856415"/>
              <a:gd name="connsiteY1438" fmla="*/ 3384593 h 4841302"/>
              <a:gd name="connsiteX1439" fmla="*/ 3548361 w 5856415"/>
              <a:gd name="connsiteY1439" fmla="*/ 3402577 h 4841302"/>
              <a:gd name="connsiteX1440" fmla="*/ 3541171 w 5856415"/>
              <a:gd name="connsiteY1440" fmla="*/ 3413368 h 4841302"/>
              <a:gd name="connsiteX1441" fmla="*/ 3537576 w 5856415"/>
              <a:gd name="connsiteY1441" fmla="*/ 3413368 h 4841302"/>
              <a:gd name="connsiteX1442" fmla="*/ 3533980 w 5856415"/>
              <a:gd name="connsiteY1442" fmla="*/ 3398980 h 4841302"/>
              <a:gd name="connsiteX1443" fmla="*/ 3533980 w 5856415"/>
              <a:gd name="connsiteY1443" fmla="*/ 3391787 h 4841302"/>
              <a:gd name="connsiteX1444" fmla="*/ 3530385 w 5856415"/>
              <a:gd name="connsiteY1444" fmla="*/ 3373803 h 4841302"/>
              <a:gd name="connsiteX1445" fmla="*/ 3530385 w 5856415"/>
              <a:gd name="connsiteY1445" fmla="*/ 3370206 h 4841302"/>
              <a:gd name="connsiteX1446" fmla="*/ 3508815 w 5856415"/>
              <a:gd name="connsiteY1446" fmla="*/ 3366609 h 4841302"/>
              <a:gd name="connsiteX1447" fmla="*/ 3505220 w 5856415"/>
              <a:gd name="connsiteY1447" fmla="*/ 3366609 h 4841302"/>
              <a:gd name="connsiteX1448" fmla="*/ 3494434 w 5856415"/>
              <a:gd name="connsiteY1448" fmla="*/ 3373803 h 4841302"/>
              <a:gd name="connsiteX1449" fmla="*/ 3490839 w 5856415"/>
              <a:gd name="connsiteY1449" fmla="*/ 3377400 h 4841302"/>
              <a:gd name="connsiteX1450" fmla="*/ 3487244 w 5856415"/>
              <a:gd name="connsiteY1450" fmla="*/ 3395384 h 4841302"/>
              <a:gd name="connsiteX1451" fmla="*/ 3487244 w 5856415"/>
              <a:gd name="connsiteY1451" fmla="*/ 3413368 h 4841302"/>
              <a:gd name="connsiteX1452" fmla="*/ 3472864 w 5856415"/>
              <a:gd name="connsiteY1452" fmla="*/ 3431352 h 4841302"/>
              <a:gd name="connsiteX1453" fmla="*/ 3447698 w 5856415"/>
              <a:gd name="connsiteY1453" fmla="*/ 3431352 h 4841302"/>
              <a:gd name="connsiteX1454" fmla="*/ 3433318 w 5856415"/>
              <a:gd name="connsiteY1454" fmla="*/ 3431352 h 4841302"/>
              <a:gd name="connsiteX1455" fmla="*/ 3429723 w 5856415"/>
              <a:gd name="connsiteY1455" fmla="*/ 3434949 h 4841302"/>
              <a:gd name="connsiteX1456" fmla="*/ 3426128 w 5856415"/>
              <a:gd name="connsiteY1456" fmla="*/ 3438545 h 4841302"/>
              <a:gd name="connsiteX1457" fmla="*/ 3411747 w 5856415"/>
              <a:gd name="connsiteY1457" fmla="*/ 3463723 h 4841302"/>
              <a:gd name="connsiteX1458" fmla="*/ 3415342 w 5856415"/>
              <a:gd name="connsiteY1458" fmla="*/ 3474513 h 4841302"/>
              <a:gd name="connsiteX1459" fmla="*/ 3404557 w 5856415"/>
              <a:gd name="connsiteY1459" fmla="*/ 3474513 h 4841302"/>
              <a:gd name="connsiteX1460" fmla="*/ 3400962 w 5856415"/>
              <a:gd name="connsiteY1460" fmla="*/ 3467320 h 4841302"/>
              <a:gd name="connsiteX1461" fmla="*/ 3379392 w 5856415"/>
              <a:gd name="connsiteY1461" fmla="*/ 3460126 h 4841302"/>
              <a:gd name="connsiteX1462" fmla="*/ 3375796 w 5856415"/>
              <a:gd name="connsiteY1462" fmla="*/ 3460126 h 4841302"/>
              <a:gd name="connsiteX1463" fmla="*/ 3368606 w 5856415"/>
              <a:gd name="connsiteY1463" fmla="*/ 3478110 h 4841302"/>
              <a:gd name="connsiteX1464" fmla="*/ 3361416 w 5856415"/>
              <a:gd name="connsiteY1464" fmla="*/ 3478110 h 4841302"/>
              <a:gd name="connsiteX1465" fmla="*/ 3357821 w 5856415"/>
              <a:gd name="connsiteY1465" fmla="*/ 3474513 h 4841302"/>
              <a:gd name="connsiteX1466" fmla="*/ 3365011 w 5856415"/>
              <a:gd name="connsiteY1466" fmla="*/ 3467320 h 4841302"/>
              <a:gd name="connsiteX1467" fmla="*/ 3365011 w 5856415"/>
              <a:gd name="connsiteY1467" fmla="*/ 3449336 h 4841302"/>
              <a:gd name="connsiteX1468" fmla="*/ 3361416 w 5856415"/>
              <a:gd name="connsiteY1468" fmla="*/ 3434949 h 4841302"/>
              <a:gd name="connsiteX1469" fmla="*/ 3347036 w 5856415"/>
              <a:gd name="connsiteY1469" fmla="*/ 3416964 h 4841302"/>
              <a:gd name="connsiteX1470" fmla="*/ 3347036 w 5856415"/>
              <a:gd name="connsiteY1470" fmla="*/ 3413368 h 4841302"/>
              <a:gd name="connsiteX1471" fmla="*/ 3325465 w 5856415"/>
              <a:gd name="connsiteY1471" fmla="*/ 3402577 h 4841302"/>
              <a:gd name="connsiteX1472" fmla="*/ 3300300 w 5856415"/>
              <a:gd name="connsiteY1472" fmla="*/ 3370206 h 4841302"/>
              <a:gd name="connsiteX1473" fmla="*/ 3289514 w 5856415"/>
              <a:gd name="connsiteY1473" fmla="*/ 3319851 h 4841302"/>
              <a:gd name="connsiteX1474" fmla="*/ 3289514 w 5856415"/>
              <a:gd name="connsiteY1474" fmla="*/ 3298270 h 4841302"/>
              <a:gd name="connsiteX1475" fmla="*/ 3303895 w 5856415"/>
              <a:gd name="connsiteY1475" fmla="*/ 3283883 h 4841302"/>
              <a:gd name="connsiteX1476" fmla="*/ 3418938 w 5856415"/>
              <a:gd name="connsiteY1476" fmla="*/ 3291076 h 4841302"/>
              <a:gd name="connsiteX1477" fmla="*/ 3422533 w 5856415"/>
              <a:gd name="connsiteY1477" fmla="*/ 3291076 h 4841302"/>
              <a:gd name="connsiteX1478" fmla="*/ 3447698 w 5856415"/>
              <a:gd name="connsiteY1478" fmla="*/ 3255108 h 4841302"/>
              <a:gd name="connsiteX1479" fmla="*/ 3462079 w 5856415"/>
              <a:gd name="connsiteY1479" fmla="*/ 3233527 h 4841302"/>
              <a:gd name="connsiteX1480" fmla="*/ 3487244 w 5856415"/>
              <a:gd name="connsiteY1480" fmla="*/ 3219140 h 4841302"/>
              <a:gd name="connsiteX1481" fmla="*/ 3494434 w 5856415"/>
              <a:gd name="connsiteY1481" fmla="*/ 3211947 h 4841302"/>
              <a:gd name="connsiteX1482" fmla="*/ 3498030 w 5856415"/>
              <a:gd name="connsiteY1482" fmla="*/ 3208350 h 4841302"/>
              <a:gd name="connsiteX1483" fmla="*/ 3512410 w 5856415"/>
              <a:gd name="connsiteY1483" fmla="*/ 3183172 h 4841302"/>
              <a:gd name="connsiteX1484" fmla="*/ 3548361 w 5856415"/>
              <a:gd name="connsiteY1484" fmla="*/ 3154398 h 4841302"/>
              <a:gd name="connsiteX1485" fmla="*/ 3548361 w 5856415"/>
              <a:gd name="connsiteY1485" fmla="*/ 3150801 h 4841302"/>
              <a:gd name="connsiteX1486" fmla="*/ 3566336 w 5856415"/>
              <a:gd name="connsiteY1486" fmla="*/ 3118430 h 4841302"/>
              <a:gd name="connsiteX1487" fmla="*/ 3580717 w 5856415"/>
              <a:gd name="connsiteY1487" fmla="*/ 3104042 h 4841302"/>
              <a:gd name="connsiteX1488" fmla="*/ 3580717 w 5856415"/>
              <a:gd name="connsiteY1488" fmla="*/ 3100446 h 4841302"/>
              <a:gd name="connsiteX1489" fmla="*/ 3598692 w 5856415"/>
              <a:gd name="connsiteY1489" fmla="*/ 3068074 h 4841302"/>
              <a:gd name="connsiteX1490" fmla="*/ 3605882 w 5856415"/>
              <a:gd name="connsiteY1490" fmla="*/ 3024913 h 4841302"/>
              <a:gd name="connsiteX1491" fmla="*/ 3627453 w 5856415"/>
              <a:gd name="connsiteY1491" fmla="*/ 3010525 h 4841302"/>
              <a:gd name="connsiteX1492" fmla="*/ 5079876 w 5856415"/>
              <a:gd name="connsiteY1492" fmla="*/ 2917007 h 4841302"/>
              <a:gd name="connsiteX1493" fmla="*/ 5090661 w 5856415"/>
              <a:gd name="connsiteY1493" fmla="*/ 2917007 h 4841302"/>
              <a:gd name="connsiteX1494" fmla="*/ 5101447 w 5856415"/>
              <a:gd name="connsiteY1494" fmla="*/ 2917007 h 4841302"/>
              <a:gd name="connsiteX1495" fmla="*/ 5112232 w 5856415"/>
              <a:gd name="connsiteY1495" fmla="*/ 2924201 h 4841302"/>
              <a:gd name="connsiteX1496" fmla="*/ 5126612 w 5856415"/>
              <a:gd name="connsiteY1496" fmla="*/ 2931394 h 4841302"/>
              <a:gd name="connsiteX1497" fmla="*/ 5162563 w 5856415"/>
              <a:gd name="connsiteY1497" fmla="*/ 2960168 h 4841302"/>
              <a:gd name="connsiteX1498" fmla="*/ 5151778 w 5856415"/>
              <a:gd name="connsiteY1498" fmla="*/ 2974556 h 4841302"/>
              <a:gd name="connsiteX1499" fmla="*/ 5144588 w 5856415"/>
              <a:gd name="connsiteY1499" fmla="*/ 2978152 h 4841302"/>
              <a:gd name="connsiteX1500" fmla="*/ 5140993 w 5856415"/>
              <a:gd name="connsiteY1500" fmla="*/ 2985346 h 4841302"/>
              <a:gd name="connsiteX1501" fmla="*/ 5137398 w 5856415"/>
              <a:gd name="connsiteY1501" fmla="*/ 2996136 h 4841302"/>
              <a:gd name="connsiteX1502" fmla="*/ 5133803 w 5856415"/>
              <a:gd name="connsiteY1502" fmla="*/ 3010523 h 4841302"/>
              <a:gd name="connsiteX1503" fmla="*/ 5133803 w 5856415"/>
              <a:gd name="connsiteY1503" fmla="*/ 3021313 h 4841302"/>
              <a:gd name="connsiteX1504" fmla="*/ 5101447 w 5856415"/>
              <a:gd name="connsiteY1504" fmla="*/ 3014120 h 4841302"/>
              <a:gd name="connsiteX1505" fmla="*/ 5090661 w 5856415"/>
              <a:gd name="connsiteY1505" fmla="*/ 3017717 h 4841302"/>
              <a:gd name="connsiteX1506" fmla="*/ 5079876 w 5856415"/>
              <a:gd name="connsiteY1506" fmla="*/ 3024910 h 4841302"/>
              <a:gd name="connsiteX1507" fmla="*/ 5061901 w 5856415"/>
              <a:gd name="connsiteY1507" fmla="*/ 3017717 h 4841302"/>
              <a:gd name="connsiteX1508" fmla="*/ 5058306 w 5856415"/>
              <a:gd name="connsiteY1508" fmla="*/ 3003330 h 4841302"/>
              <a:gd name="connsiteX1509" fmla="*/ 5054711 w 5856415"/>
              <a:gd name="connsiteY1509" fmla="*/ 3003330 h 4841302"/>
              <a:gd name="connsiteX1510" fmla="*/ 5040330 w 5856415"/>
              <a:gd name="connsiteY1510" fmla="*/ 2988943 h 4841302"/>
              <a:gd name="connsiteX1511" fmla="*/ 5047520 w 5856415"/>
              <a:gd name="connsiteY1511" fmla="*/ 2981749 h 4841302"/>
              <a:gd name="connsiteX1512" fmla="*/ 5058306 w 5856415"/>
              <a:gd name="connsiteY1512" fmla="*/ 2967362 h 4841302"/>
              <a:gd name="connsiteX1513" fmla="*/ 5065496 w 5856415"/>
              <a:gd name="connsiteY1513" fmla="*/ 2952975 h 4841302"/>
              <a:gd name="connsiteX1514" fmla="*/ 5065496 w 5856415"/>
              <a:gd name="connsiteY1514" fmla="*/ 2920604 h 4841302"/>
              <a:gd name="connsiteX1515" fmla="*/ 3879110 w 5856415"/>
              <a:gd name="connsiteY1515" fmla="*/ 2834279 h 4841302"/>
              <a:gd name="connsiteX1516" fmla="*/ 3915061 w 5856415"/>
              <a:gd name="connsiteY1516" fmla="*/ 2877441 h 4841302"/>
              <a:gd name="connsiteX1517" fmla="*/ 3929442 w 5856415"/>
              <a:gd name="connsiteY1517" fmla="*/ 2888232 h 4841302"/>
              <a:gd name="connsiteX1518" fmla="*/ 3940227 w 5856415"/>
              <a:gd name="connsiteY1518" fmla="*/ 2895425 h 4841302"/>
              <a:gd name="connsiteX1519" fmla="*/ 3968988 w 5856415"/>
              <a:gd name="connsiteY1519" fmla="*/ 2902619 h 4841302"/>
              <a:gd name="connsiteX1520" fmla="*/ 3983368 w 5856415"/>
              <a:gd name="connsiteY1520" fmla="*/ 2913409 h 4841302"/>
              <a:gd name="connsiteX1521" fmla="*/ 4008534 w 5856415"/>
              <a:gd name="connsiteY1521" fmla="*/ 2924200 h 4841302"/>
              <a:gd name="connsiteX1522" fmla="*/ 4195479 w 5856415"/>
              <a:gd name="connsiteY1522" fmla="*/ 2931393 h 4841302"/>
              <a:gd name="connsiteX1523" fmla="*/ 4199074 w 5856415"/>
              <a:gd name="connsiteY1523" fmla="*/ 2942184 h 4841302"/>
              <a:gd name="connsiteX1524" fmla="*/ 4195479 w 5856415"/>
              <a:gd name="connsiteY1524" fmla="*/ 2960168 h 4841302"/>
              <a:gd name="connsiteX1525" fmla="*/ 4195479 w 5856415"/>
              <a:gd name="connsiteY1525" fmla="*/ 2985346 h 4841302"/>
              <a:gd name="connsiteX1526" fmla="*/ 4199074 w 5856415"/>
              <a:gd name="connsiteY1526" fmla="*/ 2996136 h 4841302"/>
              <a:gd name="connsiteX1527" fmla="*/ 4202669 w 5856415"/>
              <a:gd name="connsiteY1527" fmla="*/ 3003330 h 4841302"/>
              <a:gd name="connsiteX1528" fmla="*/ 4209859 w 5856415"/>
              <a:gd name="connsiteY1528" fmla="*/ 3003330 h 4841302"/>
              <a:gd name="connsiteX1529" fmla="*/ 4220645 w 5856415"/>
              <a:gd name="connsiteY1529" fmla="*/ 3003330 h 4841302"/>
              <a:gd name="connsiteX1530" fmla="*/ 4253001 w 5856415"/>
              <a:gd name="connsiteY1530" fmla="*/ 2996136 h 4841302"/>
              <a:gd name="connsiteX1531" fmla="*/ 4270976 w 5856415"/>
              <a:gd name="connsiteY1531" fmla="*/ 2988942 h 4841302"/>
              <a:gd name="connsiteX1532" fmla="*/ 4278166 w 5856415"/>
              <a:gd name="connsiteY1532" fmla="*/ 2988942 h 4841302"/>
              <a:gd name="connsiteX1533" fmla="*/ 4288952 w 5856415"/>
              <a:gd name="connsiteY1533" fmla="*/ 3003330 h 4841302"/>
              <a:gd name="connsiteX1534" fmla="*/ 4306927 w 5856415"/>
              <a:gd name="connsiteY1534" fmla="*/ 3021314 h 4841302"/>
              <a:gd name="connsiteX1535" fmla="*/ 4317712 w 5856415"/>
              <a:gd name="connsiteY1535" fmla="*/ 3032104 h 4841302"/>
              <a:gd name="connsiteX1536" fmla="*/ 4328498 w 5856415"/>
              <a:gd name="connsiteY1536" fmla="*/ 3039298 h 4841302"/>
              <a:gd name="connsiteX1537" fmla="*/ 4339283 w 5856415"/>
              <a:gd name="connsiteY1537" fmla="*/ 3039298 h 4841302"/>
              <a:gd name="connsiteX1538" fmla="*/ 4353663 w 5856415"/>
              <a:gd name="connsiteY1538" fmla="*/ 3028507 h 4841302"/>
              <a:gd name="connsiteX1539" fmla="*/ 4368044 w 5856415"/>
              <a:gd name="connsiteY1539" fmla="*/ 3014120 h 4841302"/>
              <a:gd name="connsiteX1540" fmla="*/ 4389614 w 5856415"/>
              <a:gd name="connsiteY1540" fmla="*/ 3028507 h 4841302"/>
              <a:gd name="connsiteX1541" fmla="*/ 4393209 w 5856415"/>
              <a:gd name="connsiteY1541" fmla="*/ 3024911 h 4841302"/>
              <a:gd name="connsiteX1542" fmla="*/ 4393209 w 5856415"/>
              <a:gd name="connsiteY1542" fmla="*/ 3032104 h 4841302"/>
              <a:gd name="connsiteX1543" fmla="*/ 4418375 w 5856415"/>
              <a:gd name="connsiteY1543" fmla="*/ 3057282 h 4841302"/>
              <a:gd name="connsiteX1544" fmla="*/ 4418375 w 5856415"/>
              <a:gd name="connsiteY1544" fmla="*/ 3060879 h 4841302"/>
              <a:gd name="connsiteX1545" fmla="*/ 4421970 w 5856415"/>
              <a:gd name="connsiteY1545" fmla="*/ 3060879 h 4841302"/>
              <a:gd name="connsiteX1546" fmla="*/ 4461516 w 5856415"/>
              <a:gd name="connsiteY1546" fmla="*/ 3068072 h 4841302"/>
              <a:gd name="connsiteX1547" fmla="*/ 4468706 w 5856415"/>
              <a:gd name="connsiteY1547" fmla="*/ 3075266 h 4841302"/>
              <a:gd name="connsiteX1548" fmla="*/ 4443541 w 5856415"/>
              <a:gd name="connsiteY1548" fmla="*/ 3104041 h 4841302"/>
              <a:gd name="connsiteX1549" fmla="*/ 4447136 w 5856415"/>
              <a:gd name="connsiteY1549" fmla="*/ 3107637 h 4841302"/>
              <a:gd name="connsiteX1550" fmla="*/ 4447136 w 5856415"/>
              <a:gd name="connsiteY1550" fmla="*/ 3111234 h 4841302"/>
              <a:gd name="connsiteX1551" fmla="*/ 4497467 w 5856415"/>
              <a:gd name="connsiteY1551" fmla="*/ 3222735 h 4841302"/>
              <a:gd name="connsiteX1552" fmla="*/ 4493872 w 5856415"/>
              <a:gd name="connsiteY1552" fmla="*/ 3229929 h 4841302"/>
              <a:gd name="connsiteX1553" fmla="*/ 4490277 w 5856415"/>
              <a:gd name="connsiteY1553" fmla="*/ 3233526 h 4841302"/>
              <a:gd name="connsiteX1554" fmla="*/ 4497467 w 5856415"/>
              <a:gd name="connsiteY1554" fmla="*/ 3244316 h 4841302"/>
              <a:gd name="connsiteX1555" fmla="*/ 4472302 w 5856415"/>
              <a:gd name="connsiteY1555" fmla="*/ 3244316 h 4841302"/>
              <a:gd name="connsiteX1556" fmla="*/ 4432755 w 5856415"/>
              <a:gd name="connsiteY1556" fmla="*/ 3265897 h 4841302"/>
              <a:gd name="connsiteX1557" fmla="*/ 4396804 w 5856415"/>
              <a:gd name="connsiteY1557" fmla="*/ 3269494 h 4841302"/>
              <a:gd name="connsiteX1558" fmla="*/ 4393209 w 5856415"/>
              <a:gd name="connsiteY1558" fmla="*/ 3269494 h 4841302"/>
              <a:gd name="connsiteX1559" fmla="*/ 4364449 w 5856415"/>
              <a:gd name="connsiteY1559" fmla="*/ 3283881 h 4841302"/>
              <a:gd name="connsiteX1560" fmla="*/ 4353663 w 5856415"/>
              <a:gd name="connsiteY1560" fmla="*/ 3301865 h 4841302"/>
              <a:gd name="connsiteX1561" fmla="*/ 4317712 w 5856415"/>
              <a:gd name="connsiteY1561" fmla="*/ 3301865 h 4841302"/>
              <a:gd name="connsiteX1562" fmla="*/ 4303332 w 5856415"/>
              <a:gd name="connsiteY1562" fmla="*/ 3305462 h 4841302"/>
              <a:gd name="connsiteX1563" fmla="*/ 4288952 w 5856415"/>
              <a:gd name="connsiteY1563" fmla="*/ 3316253 h 4841302"/>
              <a:gd name="connsiteX1564" fmla="*/ 4267381 w 5856415"/>
              <a:gd name="connsiteY1564" fmla="*/ 3334237 h 4841302"/>
              <a:gd name="connsiteX1565" fmla="*/ 4245810 w 5856415"/>
              <a:gd name="connsiteY1565" fmla="*/ 3355818 h 4841302"/>
              <a:gd name="connsiteX1566" fmla="*/ 4242215 w 5856415"/>
              <a:gd name="connsiteY1566" fmla="*/ 3355818 h 4841302"/>
              <a:gd name="connsiteX1567" fmla="*/ 4231430 w 5856415"/>
              <a:gd name="connsiteY1567" fmla="*/ 3341430 h 4841302"/>
              <a:gd name="connsiteX1568" fmla="*/ 4235025 w 5856415"/>
              <a:gd name="connsiteY1568" fmla="*/ 3309059 h 4841302"/>
              <a:gd name="connsiteX1569" fmla="*/ 4235025 w 5856415"/>
              <a:gd name="connsiteY1569" fmla="*/ 3301865 h 4841302"/>
              <a:gd name="connsiteX1570" fmla="*/ 4235025 w 5856415"/>
              <a:gd name="connsiteY1570" fmla="*/ 3298269 h 4841302"/>
              <a:gd name="connsiteX1571" fmla="*/ 4224240 w 5856415"/>
              <a:gd name="connsiteY1571" fmla="*/ 3283881 h 4841302"/>
              <a:gd name="connsiteX1572" fmla="*/ 4213454 w 5856415"/>
              <a:gd name="connsiteY1572" fmla="*/ 3276688 h 4841302"/>
              <a:gd name="connsiteX1573" fmla="*/ 4209859 w 5856415"/>
              <a:gd name="connsiteY1573" fmla="*/ 3276688 h 4841302"/>
              <a:gd name="connsiteX1574" fmla="*/ 4191884 w 5856415"/>
              <a:gd name="connsiteY1574" fmla="*/ 3276688 h 4841302"/>
              <a:gd name="connsiteX1575" fmla="*/ 4173908 w 5856415"/>
              <a:gd name="connsiteY1575" fmla="*/ 3294672 h 4841302"/>
              <a:gd name="connsiteX1576" fmla="*/ 4159528 w 5856415"/>
              <a:gd name="connsiteY1576" fmla="*/ 3301865 h 4841302"/>
              <a:gd name="connsiteX1577" fmla="*/ 4155933 w 5856415"/>
              <a:gd name="connsiteY1577" fmla="*/ 3298269 h 4841302"/>
              <a:gd name="connsiteX1578" fmla="*/ 4159528 w 5856415"/>
              <a:gd name="connsiteY1578" fmla="*/ 3287478 h 4841302"/>
              <a:gd name="connsiteX1579" fmla="*/ 4159528 w 5856415"/>
              <a:gd name="connsiteY1579" fmla="*/ 3283881 h 4841302"/>
              <a:gd name="connsiteX1580" fmla="*/ 4152338 w 5856415"/>
              <a:gd name="connsiteY1580" fmla="*/ 3265897 h 4841302"/>
              <a:gd name="connsiteX1581" fmla="*/ 4152338 w 5856415"/>
              <a:gd name="connsiteY1581" fmla="*/ 3262300 h 4841302"/>
              <a:gd name="connsiteX1582" fmla="*/ 4130767 w 5856415"/>
              <a:gd name="connsiteY1582" fmla="*/ 3247913 h 4841302"/>
              <a:gd name="connsiteX1583" fmla="*/ 4116387 w 5856415"/>
              <a:gd name="connsiteY1583" fmla="*/ 3273091 h 4841302"/>
              <a:gd name="connsiteX1584" fmla="*/ 4094816 w 5856415"/>
              <a:gd name="connsiteY1584" fmla="*/ 3291075 h 4841302"/>
              <a:gd name="connsiteX1585" fmla="*/ 4094816 w 5856415"/>
              <a:gd name="connsiteY1585" fmla="*/ 3294672 h 4841302"/>
              <a:gd name="connsiteX1586" fmla="*/ 4076841 w 5856415"/>
              <a:gd name="connsiteY1586" fmla="*/ 3309059 h 4841302"/>
              <a:gd name="connsiteX1587" fmla="*/ 4069651 w 5856415"/>
              <a:gd name="connsiteY1587" fmla="*/ 3305462 h 4841302"/>
              <a:gd name="connsiteX1588" fmla="*/ 4055270 w 5856415"/>
              <a:gd name="connsiteY1588" fmla="*/ 3291075 h 4841302"/>
              <a:gd name="connsiteX1589" fmla="*/ 4030104 w 5856415"/>
              <a:gd name="connsiteY1589" fmla="*/ 3283881 h 4841302"/>
              <a:gd name="connsiteX1590" fmla="*/ 4015724 w 5856415"/>
              <a:gd name="connsiteY1590" fmla="*/ 3269494 h 4841302"/>
              <a:gd name="connsiteX1591" fmla="*/ 4012129 w 5856415"/>
              <a:gd name="connsiteY1591" fmla="*/ 3269494 h 4841302"/>
              <a:gd name="connsiteX1592" fmla="*/ 3965393 w 5856415"/>
              <a:gd name="connsiteY1592" fmla="*/ 3262300 h 4841302"/>
              <a:gd name="connsiteX1593" fmla="*/ 3907871 w 5856415"/>
              <a:gd name="connsiteY1593" fmla="*/ 3233526 h 4841302"/>
              <a:gd name="connsiteX1594" fmla="*/ 3904276 w 5856415"/>
              <a:gd name="connsiteY1594" fmla="*/ 3233526 h 4841302"/>
              <a:gd name="connsiteX1595" fmla="*/ 3875515 w 5856415"/>
              <a:gd name="connsiteY1595" fmla="*/ 3233526 h 4841302"/>
              <a:gd name="connsiteX1596" fmla="*/ 3846754 w 5856415"/>
              <a:gd name="connsiteY1596" fmla="*/ 3233526 h 4841302"/>
              <a:gd name="connsiteX1597" fmla="*/ 3843159 w 5856415"/>
              <a:gd name="connsiteY1597" fmla="*/ 3237123 h 4841302"/>
              <a:gd name="connsiteX1598" fmla="*/ 3850350 w 5856415"/>
              <a:gd name="connsiteY1598" fmla="*/ 3287478 h 4841302"/>
              <a:gd name="connsiteX1599" fmla="*/ 3821589 w 5856415"/>
              <a:gd name="connsiteY1599" fmla="*/ 3291075 h 4841302"/>
              <a:gd name="connsiteX1600" fmla="*/ 3800018 w 5856415"/>
              <a:gd name="connsiteY1600" fmla="*/ 3276688 h 4841302"/>
              <a:gd name="connsiteX1601" fmla="*/ 3796423 w 5856415"/>
              <a:gd name="connsiteY1601" fmla="*/ 3276688 h 4841302"/>
              <a:gd name="connsiteX1602" fmla="*/ 3760472 w 5856415"/>
              <a:gd name="connsiteY1602" fmla="*/ 3291075 h 4841302"/>
              <a:gd name="connsiteX1603" fmla="*/ 3756877 w 5856415"/>
              <a:gd name="connsiteY1603" fmla="*/ 3294672 h 4841302"/>
              <a:gd name="connsiteX1604" fmla="*/ 3728116 w 5856415"/>
              <a:gd name="connsiteY1604" fmla="*/ 3330640 h 4841302"/>
              <a:gd name="connsiteX1605" fmla="*/ 3728116 w 5856415"/>
              <a:gd name="connsiteY1605" fmla="*/ 3334237 h 4841302"/>
              <a:gd name="connsiteX1606" fmla="*/ 3713736 w 5856415"/>
              <a:gd name="connsiteY1606" fmla="*/ 3377399 h 4841302"/>
              <a:gd name="connsiteX1607" fmla="*/ 3710141 w 5856415"/>
              <a:gd name="connsiteY1607" fmla="*/ 3384592 h 4841302"/>
              <a:gd name="connsiteX1608" fmla="*/ 3692165 w 5856415"/>
              <a:gd name="connsiteY1608" fmla="*/ 3348624 h 4841302"/>
              <a:gd name="connsiteX1609" fmla="*/ 3688570 w 5856415"/>
              <a:gd name="connsiteY1609" fmla="*/ 3348624 h 4841302"/>
              <a:gd name="connsiteX1610" fmla="*/ 3641834 w 5856415"/>
              <a:gd name="connsiteY1610" fmla="*/ 3291075 h 4841302"/>
              <a:gd name="connsiteX1611" fmla="*/ 3634644 w 5856415"/>
              <a:gd name="connsiteY1611" fmla="*/ 3255107 h 4841302"/>
              <a:gd name="connsiteX1612" fmla="*/ 3634644 w 5856415"/>
              <a:gd name="connsiteY1612" fmla="*/ 3251510 h 4841302"/>
              <a:gd name="connsiteX1613" fmla="*/ 3620263 w 5856415"/>
              <a:gd name="connsiteY1613" fmla="*/ 3222735 h 4841302"/>
              <a:gd name="connsiteX1614" fmla="*/ 3627453 w 5856415"/>
              <a:gd name="connsiteY1614" fmla="*/ 3201155 h 4841302"/>
              <a:gd name="connsiteX1615" fmla="*/ 3713736 w 5856415"/>
              <a:gd name="connsiteY1615" fmla="*/ 3193961 h 4841302"/>
              <a:gd name="connsiteX1616" fmla="*/ 3717331 w 5856415"/>
              <a:gd name="connsiteY1616" fmla="*/ 3193961 h 4841302"/>
              <a:gd name="connsiteX1617" fmla="*/ 3764067 w 5856415"/>
              <a:gd name="connsiteY1617" fmla="*/ 3165186 h 4841302"/>
              <a:gd name="connsiteX1618" fmla="*/ 3789233 w 5856415"/>
              <a:gd name="connsiteY1618" fmla="*/ 3154396 h 4841302"/>
              <a:gd name="connsiteX1619" fmla="*/ 3807208 w 5856415"/>
              <a:gd name="connsiteY1619" fmla="*/ 3140009 h 4841302"/>
              <a:gd name="connsiteX1620" fmla="*/ 3810803 w 5856415"/>
              <a:gd name="connsiteY1620" fmla="*/ 3129218 h 4841302"/>
              <a:gd name="connsiteX1621" fmla="*/ 3814399 w 5856415"/>
              <a:gd name="connsiteY1621" fmla="*/ 3114831 h 4841302"/>
              <a:gd name="connsiteX1622" fmla="*/ 3814399 w 5856415"/>
              <a:gd name="connsiteY1622" fmla="*/ 3096847 h 4841302"/>
              <a:gd name="connsiteX1623" fmla="*/ 3803613 w 5856415"/>
              <a:gd name="connsiteY1623" fmla="*/ 3068072 h 4841302"/>
              <a:gd name="connsiteX1624" fmla="*/ 3785638 w 5856415"/>
              <a:gd name="connsiteY1624" fmla="*/ 3042895 h 4841302"/>
              <a:gd name="connsiteX1625" fmla="*/ 3782043 w 5856415"/>
              <a:gd name="connsiteY1625" fmla="*/ 3039298 h 4841302"/>
              <a:gd name="connsiteX1626" fmla="*/ 3778448 w 5856415"/>
              <a:gd name="connsiteY1626" fmla="*/ 3039298 h 4841302"/>
              <a:gd name="connsiteX1627" fmla="*/ 3760472 w 5856415"/>
              <a:gd name="connsiteY1627" fmla="*/ 3032104 h 4841302"/>
              <a:gd name="connsiteX1628" fmla="*/ 3749687 w 5856415"/>
              <a:gd name="connsiteY1628" fmla="*/ 3028507 h 4841302"/>
              <a:gd name="connsiteX1629" fmla="*/ 3749687 w 5856415"/>
              <a:gd name="connsiteY1629" fmla="*/ 2988942 h 4841302"/>
              <a:gd name="connsiteX1630" fmla="*/ 3735306 w 5856415"/>
              <a:gd name="connsiteY1630" fmla="*/ 2967361 h 4841302"/>
              <a:gd name="connsiteX1631" fmla="*/ 3735306 w 5856415"/>
              <a:gd name="connsiteY1631" fmla="*/ 2952974 h 4841302"/>
              <a:gd name="connsiteX1632" fmla="*/ 3728116 w 5856415"/>
              <a:gd name="connsiteY1632" fmla="*/ 2938587 h 4841302"/>
              <a:gd name="connsiteX1633" fmla="*/ 3738901 w 5856415"/>
              <a:gd name="connsiteY1633" fmla="*/ 2931393 h 4841302"/>
              <a:gd name="connsiteX1634" fmla="*/ 3753282 w 5856415"/>
              <a:gd name="connsiteY1634" fmla="*/ 2927796 h 4841302"/>
              <a:gd name="connsiteX1635" fmla="*/ 3778448 w 5856415"/>
              <a:gd name="connsiteY1635" fmla="*/ 2927796 h 4841302"/>
              <a:gd name="connsiteX1636" fmla="*/ 3778448 w 5856415"/>
              <a:gd name="connsiteY1636" fmla="*/ 2924200 h 4841302"/>
              <a:gd name="connsiteX1637" fmla="*/ 3782043 w 5856415"/>
              <a:gd name="connsiteY1637" fmla="*/ 2924200 h 4841302"/>
              <a:gd name="connsiteX1638" fmla="*/ 3796423 w 5856415"/>
              <a:gd name="connsiteY1638" fmla="*/ 2906216 h 4841302"/>
              <a:gd name="connsiteX1639" fmla="*/ 3800018 w 5856415"/>
              <a:gd name="connsiteY1639" fmla="*/ 2902619 h 4841302"/>
              <a:gd name="connsiteX1640" fmla="*/ 3774852 w 5856415"/>
              <a:gd name="connsiteY1640" fmla="*/ 2877441 h 4841302"/>
              <a:gd name="connsiteX1641" fmla="*/ 3735306 w 5856415"/>
              <a:gd name="connsiteY1641" fmla="*/ 2852263 h 4841302"/>
              <a:gd name="connsiteX1642" fmla="*/ 3728116 w 5856415"/>
              <a:gd name="connsiteY1642" fmla="*/ 2841473 h 4841302"/>
              <a:gd name="connsiteX1643" fmla="*/ 3731711 w 5856415"/>
              <a:gd name="connsiteY1643" fmla="*/ 2837876 h 4841302"/>
              <a:gd name="connsiteX1644" fmla="*/ 3753282 w 5856415"/>
              <a:gd name="connsiteY1644" fmla="*/ 2845070 h 4841302"/>
              <a:gd name="connsiteX1645" fmla="*/ 3828779 w 5856415"/>
              <a:gd name="connsiteY1645" fmla="*/ 2841473 h 4841302"/>
              <a:gd name="connsiteX1646" fmla="*/ 3857540 w 5856415"/>
              <a:gd name="connsiteY1646" fmla="*/ 2852263 h 4841302"/>
              <a:gd name="connsiteX1647" fmla="*/ 2965955 w 5856415"/>
              <a:gd name="connsiteY1647" fmla="*/ 2704795 h 4841302"/>
              <a:gd name="connsiteX1648" fmla="*/ 2976740 w 5856415"/>
              <a:gd name="connsiteY1648" fmla="*/ 2704795 h 4841302"/>
              <a:gd name="connsiteX1649" fmla="*/ 2983930 w 5856415"/>
              <a:gd name="connsiteY1649" fmla="*/ 2726376 h 4841302"/>
              <a:gd name="connsiteX1650" fmla="*/ 2987525 w 5856415"/>
              <a:gd name="connsiteY1650" fmla="*/ 2737166 h 4841302"/>
              <a:gd name="connsiteX1651" fmla="*/ 2994715 w 5856415"/>
              <a:gd name="connsiteY1651" fmla="*/ 2755150 h 4841302"/>
              <a:gd name="connsiteX1652" fmla="*/ 3005501 w 5856415"/>
              <a:gd name="connsiteY1652" fmla="*/ 2762344 h 4841302"/>
              <a:gd name="connsiteX1653" fmla="*/ 3034262 w 5856415"/>
              <a:gd name="connsiteY1653" fmla="*/ 2780328 h 4841302"/>
              <a:gd name="connsiteX1654" fmla="*/ 3109759 w 5856415"/>
              <a:gd name="connsiteY1654" fmla="*/ 2787522 h 4841302"/>
              <a:gd name="connsiteX1655" fmla="*/ 3106164 w 5856415"/>
              <a:gd name="connsiteY1655" fmla="*/ 2809102 h 4841302"/>
              <a:gd name="connsiteX1656" fmla="*/ 3138519 w 5856415"/>
              <a:gd name="connsiteY1656" fmla="*/ 2845070 h 4841302"/>
              <a:gd name="connsiteX1657" fmla="*/ 3152900 w 5856415"/>
              <a:gd name="connsiteY1657" fmla="*/ 2848667 h 4841302"/>
              <a:gd name="connsiteX1658" fmla="*/ 3152900 w 5856415"/>
              <a:gd name="connsiteY1658" fmla="*/ 2863054 h 4841302"/>
              <a:gd name="connsiteX1659" fmla="*/ 3142115 w 5856415"/>
              <a:gd name="connsiteY1659" fmla="*/ 2902619 h 4841302"/>
              <a:gd name="connsiteX1660" fmla="*/ 3145710 w 5856415"/>
              <a:gd name="connsiteY1660" fmla="*/ 2902619 h 4841302"/>
              <a:gd name="connsiteX1661" fmla="*/ 3167280 w 5856415"/>
              <a:gd name="connsiteY1661" fmla="*/ 2920603 h 4841302"/>
              <a:gd name="connsiteX1662" fmla="*/ 3170875 w 5856415"/>
              <a:gd name="connsiteY1662" fmla="*/ 2917006 h 4841302"/>
              <a:gd name="connsiteX1663" fmla="*/ 3196041 w 5856415"/>
              <a:gd name="connsiteY1663" fmla="*/ 2920603 h 4841302"/>
              <a:gd name="connsiteX1664" fmla="*/ 3228397 w 5856415"/>
              <a:gd name="connsiteY1664" fmla="*/ 2938587 h 4841302"/>
              <a:gd name="connsiteX1665" fmla="*/ 3235587 w 5856415"/>
              <a:gd name="connsiteY1665" fmla="*/ 2942184 h 4841302"/>
              <a:gd name="connsiteX1666" fmla="*/ 3242777 w 5856415"/>
              <a:gd name="connsiteY1666" fmla="*/ 2938587 h 4841302"/>
              <a:gd name="connsiteX1667" fmla="*/ 3253563 w 5856415"/>
              <a:gd name="connsiteY1667" fmla="*/ 2931394 h 4841302"/>
              <a:gd name="connsiteX1668" fmla="*/ 3267943 w 5856415"/>
              <a:gd name="connsiteY1668" fmla="*/ 2917006 h 4841302"/>
              <a:gd name="connsiteX1669" fmla="*/ 3289514 w 5856415"/>
              <a:gd name="connsiteY1669" fmla="*/ 2891829 h 4841302"/>
              <a:gd name="connsiteX1670" fmla="*/ 3300299 w 5856415"/>
              <a:gd name="connsiteY1670" fmla="*/ 2909813 h 4841302"/>
              <a:gd name="connsiteX1671" fmla="*/ 3303894 w 5856415"/>
              <a:gd name="connsiteY1671" fmla="*/ 2913410 h 4841302"/>
              <a:gd name="connsiteX1672" fmla="*/ 3336250 w 5856415"/>
              <a:gd name="connsiteY1672" fmla="*/ 2934990 h 4841302"/>
              <a:gd name="connsiteX1673" fmla="*/ 3339845 w 5856415"/>
              <a:gd name="connsiteY1673" fmla="*/ 2938587 h 4841302"/>
              <a:gd name="connsiteX1674" fmla="*/ 3390177 w 5856415"/>
              <a:gd name="connsiteY1674" fmla="*/ 2927797 h 4841302"/>
              <a:gd name="connsiteX1675" fmla="*/ 3393772 w 5856415"/>
              <a:gd name="connsiteY1675" fmla="*/ 2927797 h 4841302"/>
              <a:gd name="connsiteX1676" fmla="*/ 3393772 w 5856415"/>
              <a:gd name="connsiteY1676" fmla="*/ 2924200 h 4841302"/>
              <a:gd name="connsiteX1677" fmla="*/ 3415342 w 5856415"/>
              <a:gd name="connsiteY1677" fmla="*/ 2909813 h 4841302"/>
              <a:gd name="connsiteX1678" fmla="*/ 3422533 w 5856415"/>
              <a:gd name="connsiteY1678" fmla="*/ 2909813 h 4841302"/>
              <a:gd name="connsiteX1679" fmla="*/ 3429723 w 5856415"/>
              <a:gd name="connsiteY1679" fmla="*/ 2931394 h 4841302"/>
              <a:gd name="connsiteX1680" fmla="*/ 3433318 w 5856415"/>
              <a:gd name="connsiteY1680" fmla="*/ 2931394 h 4841302"/>
              <a:gd name="connsiteX1681" fmla="*/ 3440508 w 5856415"/>
              <a:gd name="connsiteY1681" fmla="*/ 2942184 h 4841302"/>
              <a:gd name="connsiteX1682" fmla="*/ 3444103 w 5856415"/>
              <a:gd name="connsiteY1682" fmla="*/ 2952974 h 4841302"/>
              <a:gd name="connsiteX1683" fmla="*/ 3447698 w 5856415"/>
              <a:gd name="connsiteY1683" fmla="*/ 2963765 h 4841302"/>
              <a:gd name="connsiteX1684" fmla="*/ 3451293 w 5856415"/>
              <a:gd name="connsiteY1684" fmla="*/ 2967362 h 4841302"/>
              <a:gd name="connsiteX1685" fmla="*/ 3458484 w 5856415"/>
              <a:gd name="connsiteY1685" fmla="*/ 2967362 h 4841302"/>
              <a:gd name="connsiteX1686" fmla="*/ 3462079 w 5856415"/>
              <a:gd name="connsiteY1686" fmla="*/ 2963765 h 4841302"/>
              <a:gd name="connsiteX1687" fmla="*/ 3469269 w 5856415"/>
              <a:gd name="connsiteY1687" fmla="*/ 2960168 h 4841302"/>
              <a:gd name="connsiteX1688" fmla="*/ 3480054 w 5856415"/>
              <a:gd name="connsiteY1688" fmla="*/ 2960168 h 4841302"/>
              <a:gd name="connsiteX1689" fmla="*/ 3487244 w 5856415"/>
              <a:gd name="connsiteY1689" fmla="*/ 2952974 h 4841302"/>
              <a:gd name="connsiteX1690" fmla="*/ 3490839 w 5856415"/>
              <a:gd name="connsiteY1690" fmla="*/ 2952974 h 4841302"/>
              <a:gd name="connsiteX1691" fmla="*/ 3490839 w 5856415"/>
              <a:gd name="connsiteY1691" fmla="*/ 2949378 h 4841302"/>
              <a:gd name="connsiteX1692" fmla="*/ 3505220 w 5856415"/>
              <a:gd name="connsiteY1692" fmla="*/ 2967362 h 4841302"/>
              <a:gd name="connsiteX1693" fmla="*/ 3526791 w 5856415"/>
              <a:gd name="connsiteY1693" fmla="*/ 2985346 h 4841302"/>
              <a:gd name="connsiteX1694" fmla="*/ 3530386 w 5856415"/>
              <a:gd name="connsiteY1694" fmla="*/ 2988942 h 4841302"/>
              <a:gd name="connsiteX1695" fmla="*/ 3587907 w 5856415"/>
              <a:gd name="connsiteY1695" fmla="*/ 2985346 h 4841302"/>
              <a:gd name="connsiteX1696" fmla="*/ 3620263 w 5856415"/>
              <a:gd name="connsiteY1696" fmla="*/ 2988942 h 4841302"/>
              <a:gd name="connsiteX1697" fmla="*/ 3616668 w 5856415"/>
              <a:gd name="connsiteY1697" fmla="*/ 2996136 h 4841302"/>
              <a:gd name="connsiteX1698" fmla="*/ 3591502 w 5856415"/>
              <a:gd name="connsiteY1698" fmla="*/ 3010523 h 4841302"/>
              <a:gd name="connsiteX1699" fmla="*/ 3591502 w 5856415"/>
              <a:gd name="connsiteY1699" fmla="*/ 3014120 h 4841302"/>
              <a:gd name="connsiteX1700" fmla="*/ 3591502 w 5856415"/>
              <a:gd name="connsiteY1700" fmla="*/ 3017717 h 4841302"/>
              <a:gd name="connsiteX1701" fmla="*/ 3584312 w 5856415"/>
              <a:gd name="connsiteY1701" fmla="*/ 3060878 h 4841302"/>
              <a:gd name="connsiteX1702" fmla="*/ 3569932 w 5856415"/>
              <a:gd name="connsiteY1702" fmla="*/ 3089653 h 4841302"/>
              <a:gd name="connsiteX1703" fmla="*/ 3555551 w 5856415"/>
              <a:gd name="connsiteY1703" fmla="*/ 3104040 h 4841302"/>
              <a:gd name="connsiteX1704" fmla="*/ 3555551 w 5856415"/>
              <a:gd name="connsiteY1704" fmla="*/ 3107637 h 4841302"/>
              <a:gd name="connsiteX1705" fmla="*/ 3551956 w 5856415"/>
              <a:gd name="connsiteY1705" fmla="*/ 3107637 h 4841302"/>
              <a:gd name="connsiteX1706" fmla="*/ 3533981 w 5856415"/>
              <a:gd name="connsiteY1706" fmla="*/ 3140008 h 4841302"/>
              <a:gd name="connsiteX1707" fmla="*/ 3498030 w 5856415"/>
              <a:gd name="connsiteY1707" fmla="*/ 3168782 h 4841302"/>
              <a:gd name="connsiteX1708" fmla="*/ 3498030 w 5856415"/>
              <a:gd name="connsiteY1708" fmla="*/ 3172379 h 4841302"/>
              <a:gd name="connsiteX1709" fmla="*/ 3483649 w 5856415"/>
              <a:gd name="connsiteY1709" fmla="*/ 3204750 h 4841302"/>
              <a:gd name="connsiteX1710" fmla="*/ 3451293 w 5856415"/>
              <a:gd name="connsiteY1710" fmla="*/ 3219137 h 4841302"/>
              <a:gd name="connsiteX1711" fmla="*/ 3447698 w 5856415"/>
              <a:gd name="connsiteY1711" fmla="*/ 3219137 h 4841302"/>
              <a:gd name="connsiteX1712" fmla="*/ 3447698 w 5856415"/>
              <a:gd name="connsiteY1712" fmla="*/ 3222734 h 4841302"/>
              <a:gd name="connsiteX1713" fmla="*/ 3411747 w 5856415"/>
              <a:gd name="connsiteY1713" fmla="*/ 3276686 h 4841302"/>
              <a:gd name="connsiteX1714" fmla="*/ 3332655 w 5856415"/>
              <a:gd name="connsiteY1714" fmla="*/ 3269493 h 4841302"/>
              <a:gd name="connsiteX1715" fmla="*/ 3296704 w 5856415"/>
              <a:gd name="connsiteY1715" fmla="*/ 3269493 h 4841302"/>
              <a:gd name="connsiteX1716" fmla="*/ 3275133 w 5856415"/>
              <a:gd name="connsiteY1716" fmla="*/ 3291073 h 4841302"/>
              <a:gd name="connsiteX1717" fmla="*/ 3275133 w 5856415"/>
              <a:gd name="connsiteY1717" fmla="*/ 3327041 h 4841302"/>
              <a:gd name="connsiteX1718" fmla="*/ 3285919 w 5856415"/>
              <a:gd name="connsiteY1718" fmla="*/ 3373800 h 4841302"/>
              <a:gd name="connsiteX1719" fmla="*/ 3289514 w 5856415"/>
              <a:gd name="connsiteY1719" fmla="*/ 3377397 h 4841302"/>
              <a:gd name="connsiteX1720" fmla="*/ 3314680 w 5856415"/>
              <a:gd name="connsiteY1720" fmla="*/ 3416961 h 4841302"/>
              <a:gd name="connsiteX1721" fmla="*/ 3336250 w 5856415"/>
              <a:gd name="connsiteY1721" fmla="*/ 3427752 h 4841302"/>
              <a:gd name="connsiteX1722" fmla="*/ 3347035 w 5856415"/>
              <a:gd name="connsiteY1722" fmla="*/ 3449333 h 4841302"/>
              <a:gd name="connsiteX1723" fmla="*/ 3347035 w 5856415"/>
              <a:gd name="connsiteY1723" fmla="*/ 3456526 h 4841302"/>
              <a:gd name="connsiteX1724" fmla="*/ 3318275 w 5856415"/>
              <a:gd name="connsiteY1724" fmla="*/ 3452929 h 4841302"/>
              <a:gd name="connsiteX1725" fmla="*/ 3311084 w 5856415"/>
              <a:gd name="connsiteY1725" fmla="*/ 3452929 h 4841302"/>
              <a:gd name="connsiteX1726" fmla="*/ 3289514 w 5856415"/>
              <a:gd name="connsiteY1726" fmla="*/ 3460123 h 4841302"/>
              <a:gd name="connsiteX1727" fmla="*/ 3289514 w 5856415"/>
              <a:gd name="connsiteY1727" fmla="*/ 3463720 h 4841302"/>
              <a:gd name="connsiteX1728" fmla="*/ 3267943 w 5856415"/>
              <a:gd name="connsiteY1728" fmla="*/ 3481704 h 4841302"/>
              <a:gd name="connsiteX1729" fmla="*/ 3264348 w 5856415"/>
              <a:gd name="connsiteY1729" fmla="*/ 3485301 h 4841302"/>
              <a:gd name="connsiteX1730" fmla="*/ 3307489 w 5856415"/>
              <a:gd name="connsiteY1730" fmla="*/ 3528462 h 4841302"/>
              <a:gd name="connsiteX1731" fmla="*/ 3311084 w 5856415"/>
              <a:gd name="connsiteY1731" fmla="*/ 3528462 h 4841302"/>
              <a:gd name="connsiteX1732" fmla="*/ 3347035 w 5856415"/>
              <a:gd name="connsiteY1732" fmla="*/ 3542849 h 4841302"/>
              <a:gd name="connsiteX1733" fmla="*/ 3357821 w 5856415"/>
              <a:gd name="connsiteY1733" fmla="*/ 3553640 h 4841302"/>
              <a:gd name="connsiteX1734" fmla="*/ 3354226 w 5856415"/>
              <a:gd name="connsiteY1734" fmla="*/ 3571624 h 4841302"/>
              <a:gd name="connsiteX1735" fmla="*/ 3332655 w 5856415"/>
              <a:gd name="connsiteY1735" fmla="*/ 3589608 h 4841302"/>
              <a:gd name="connsiteX1736" fmla="*/ 3296704 w 5856415"/>
              <a:gd name="connsiteY1736" fmla="*/ 3600398 h 4841302"/>
              <a:gd name="connsiteX1737" fmla="*/ 3275133 w 5856415"/>
              <a:gd name="connsiteY1737" fmla="*/ 3600398 h 4841302"/>
              <a:gd name="connsiteX1738" fmla="*/ 3260753 w 5856415"/>
              <a:gd name="connsiteY1738" fmla="*/ 3596801 h 4841302"/>
              <a:gd name="connsiteX1739" fmla="*/ 3253563 w 5856415"/>
              <a:gd name="connsiteY1739" fmla="*/ 3593204 h 4841302"/>
              <a:gd name="connsiteX1740" fmla="*/ 3253563 w 5856415"/>
              <a:gd name="connsiteY1740" fmla="*/ 3553640 h 4841302"/>
              <a:gd name="connsiteX1741" fmla="*/ 3249968 w 5856415"/>
              <a:gd name="connsiteY1741" fmla="*/ 3550043 h 4841302"/>
              <a:gd name="connsiteX1742" fmla="*/ 3242777 w 5856415"/>
              <a:gd name="connsiteY1742" fmla="*/ 3546446 h 4841302"/>
              <a:gd name="connsiteX1743" fmla="*/ 3221207 w 5856415"/>
              <a:gd name="connsiteY1743" fmla="*/ 3542849 h 4841302"/>
              <a:gd name="connsiteX1744" fmla="*/ 3217612 w 5856415"/>
              <a:gd name="connsiteY1744" fmla="*/ 3542849 h 4841302"/>
              <a:gd name="connsiteX1745" fmla="*/ 3185256 w 5856415"/>
              <a:gd name="connsiteY1745" fmla="*/ 3553640 h 4841302"/>
              <a:gd name="connsiteX1746" fmla="*/ 3181661 w 5856415"/>
              <a:gd name="connsiteY1746" fmla="*/ 3553640 h 4841302"/>
              <a:gd name="connsiteX1747" fmla="*/ 3181661 w 5856415"/>
              <a:gd name="connsiteY1747" fmla="*/ 3557237 h 4841302"/>
              <a:gd name="connsiteX1748" fmla="*/ 3174471 w 5856415"/>
              <a:gd name="connsiteY1748" fmla="*/ 3564430 h 4841302"/>
              <a:gd name="connsiteX1749" fmla="*/ 3163685 w 5856415"/>
              <a:gd name="connsiteY1749" fmla="*/ 3568027 h 4841302"/>
              <a:gd name="connsiteX1750" fmla="*/ 3156495 w 5856415"/>
              <a:gd name="connsiteY1750" fmla="*/ 3564430 h 4841302"/>
              <a:gd name="connsiteX1751" fmla="*/ 3152900 w 5856415"/>
              <a:gd name="connsiteY1751" fmla="*/ 3553640 h 4841302"/>
              <a:gd name="connsiteX1752" fmla="*/ 3149305 w 5856415"/>
              <a:gd name="connsiteY1752" fmla="*/ 3535656 h 4841302"/>
              <a:gd name="connsiteX1753" fmla="*/ 3152900 w 5856415"/>
              <a:gd name="connsiteY1753" fmla="*/ 3514075 h 4841302"/>
              <a:gd name="connsiteX1754" fmla="*/ 3127734 w 5856415"/>
              <a:gd name="connsiteY1754" fmla="*/ 3460123 h 4841302"/>
              <a:gd name="connsiteX1755" fmla="*/ 3124139 w 5856415"/>
              <a:gd name="connsiteY1755" fmla="*/ 3460123 h 4841302"/>
              <a:gd name="connsiteX1756" fmla="*/ 3080998 w 5856415"/>
              <a:gd name="connsiteY1756" fmla="*/ 3470913 h 4841302"/>
              <a:gd name="connsiteX1757" fmla="*/ 3059427 w 5856415"/>
              <a:gd name="connsiteY1757" fmla="*/ 3488897 h 4841302"/>
              <a:gd name="connsiteX1758" fmla="*/ 3059427 w 5856415"/>
              <a:gd name="connsiteY1758" fmla="*/ 3492494 h 4841302"/>
              <a:gd name="connsiteX1759" fmla="*/ 3059427 w 5856415"/>
              <a:gd name="connsiteY1759" fmla="*/ 3514075 h 4841302"/>
              <a:gd name="connsiteX1760" fmla="*/ 3001906 w 5856415"/>
              <a:gd name="connsiteY1760" fmla="*/ 3488897 h 4841302"/>
              <a:gd name="connsiteX1761" fmla="*/ 3030666 w 5856415"/>
              <a:gd name="connsiteY1761" fmla="*/ 3550043 h 4841302"/>
              <a:gd name="connsiteX1762" fmla="*/ 3027071 w 5856415"/>
              <a:gd name="connsiteY1762" fmla="*/ 3575221 h 4841302"/>
              <a:gd name="connsiteX1763" fmla="*/ 3001906 w 5856415"/>
              <a:gd name="connsiteY1763" fmla="*/ 3607592 h 4841302"/>
              <a:gd name="connsiteX1764" fmla="*/ 2983930 w 5856415"/>
              <a:gd name="connsiteY1764" fmla="*/ 3621979 h 4841302"/>
              <a:gd name="connsiteX1765" fmla="*/ 2980335 w 5856415"/>
              <a:gd name="connsiteY1765" fmla="*/ 3621979 h 4841302"/>
              <a:gd name="connsiteX1766" fmla="*/ 2955169 w 5856415"/>
              <a:gd name="connsiteY1766" fmla="*/ 3636366 h 4841302"/>
              <a:gd name="connsiteX1767" fmla="*/ 2951574 w 5856415"/>
              <a:gd name="connsiteY1767" fmla="*/ 3639963 h 4841302"/>
              <a:gd name="connsiteX1768" fmla="*/ 2951574 w 5856415"/>
              <a:gd name="connsiteY1768" fmla="*/ 3643560 h 4841302"/>
              <a:gd name="connsiteX1769" fmla="*/ 2947979 w 5856415"/>
              <a:gd name="connsiteY1769" fmla="*/ 3668737 h 4841302"/>
              <a:gd name="connsiteX1770" fmla="*/ 2947979 w 5856415"/>
              <a:gd name="connsiteY1770" fmla="*/ 3675931 h 4841302"/>
              <a:gd name="connsiteX1771" fmla="*/ 2951574 w 5856415"/>
              <a:gd name="connsiteY1771" fmla="*/ 3686721 h 4841302"/>
              <a:gd name="connsiteX1772" fmla="*/ 2958764 w 5856415"/>
              <a:gd name="connsiteY1772" fmla="*/ 3708302 h 4841302"/>
              <a:gd name="connsiteX1773" fmla="*/ 2962359 w 5856415"/>
              <a:gd name="connsiteY1773" fmla="*/ 3740673 h 4841302"/>
              <a:gd name="connsiteX1774" fmla="*/ 2947979 w 5856415"/>
              <a:gd name="connsiteY1774" fmla="*/ 3762254 h 4841302"/>
              <a:gd name="connsiteX1775" fmla="*/ 2937194 w 5856415"/>
              <a:gd name="connsiteY1775" fmla="*/ 3765851 h 4841302"/>
              <a:gd name="connsiteX1776" fmla="*/ 2908433 w 5856415"/>
              <a:gd name="connsiteY1776" fmla="*/ 3758657 h 4841302"/>
              <a:gd name="connsiteX1777" fmla="*/ 2890457 w 5856415"/>
              <a:gd name="connsiteY1777" fmla="*/ 3762254 h 4841302"/>
              <a:gd name="connsiteX1778" fmla="*/ 2876077 w 5856415"/>
              <a:gd name="connsiteY1778" fmla="*/ 3773044 h 4841302"/>
              <a:gd name="connsiteX1779" fmla="*/ 2858101 w 5856415"/>
              <a:gd name="connsiteY1779" fmla="*/ 3787432 h 4841302"/>
              <a:gd name="connsiteX1780" fmla="*/ 2843721 w 5856415"/>
              <a:gd name="connsiteY1780" fmla="*/ 3809012 h 4841302"/>
              <a:gd name="connsiteX1781" fmla="*/ 2840126 w 5856415"/>
              <a:gd name="connsiteY1781" fmla="*/ 3812609 h 4841302"/>
              <a:gd name="connsiteX1782" fmla="*/ 2829341 w 5856415"/>
              <a:gd name="connsiteY1782" fmla="*/ 3812609 h 4841302"/>
              <a:gd name="connsiteX1783" fmla="*/ 2829341 w 5856415"/>
              <a:gd name="connsiteY1783" fmla="*/ 3805416 h 4841302"/>
              <a:gd name="connsiteX1784" fmla="*/ 2829341 w 5856415"/>
              <a:gd name="connsiteY1784" fmla="*/ 3780238 h 4841302"/>
              <a:gd name="connsiteX1785" fmla="*/ 2829341 w 5856415"/>
              <a:gd name="connsiteY1785" fmla="*/ 3769448 h 4841302"/>
              <a:gd name="connsiteX1786" fmla="*/ 2829341 w 5856415"/>
              <a:gd name="connsiteY1786" fmla="*/ 3762254 h 4841302"/>
              <a:gd name="connsiteX1787" fmla="*/ 2822150 w 5856415"/>
              <a:gd name="connsiteY1787" fmla="*/ 3758657 h 4841302"/>
              <a:gd name="connsiteX1788" fmla="*/ 2818555 w 5856415"/>
              <a:gd name="connsiteY1788" fmla="*/ 3758657 h 4841302"/>
              <a:gd name="connsiteX1789" fmla="*/ 2814960 w 5856415"/>
              <a:gd name="connsiteY1789" fmla="*/ 3762254 h 4841302"/>
              <a:gd name="connsiteX1790" fmla="*/ 2800580 w 5856415"/>
              <a:gd name="connsiteY1790" fmla="*/ 3780238 h 4841302"/>
              <a:gd name="connsiteX1791" fmla="*/ 2796985 w 5856415"/>
              <a:gd name="connsiteY1791" fmla="*/ 3776641 h 4841302"/>
              <a:gd name="connsiteX1792" fmla="*/ 2793390 w 5856415"/>
              <a:gd name="connsiteY1792" fmla="*/ 3744270 h 4841302"/>
              <a:gd name="connsiteX1793" fmla="*/ 2786199 w 5856415"/>
              <a:gd name="connsiteY1793" fmla="*/ 3708302 h 4841302"/>
              <a:gd name="connsiteX1794" fmla="*/ 2786199 w 5856415"/>
              <a:gd name="connsiteY1794" fmla="*/ 3704705 h 4841302"/>
              <a:gd name="connsiteX1795" fmla="*/ 2771819 w 5856415"/>
              <a:gd name="connsiteY1795" fmla="*/ 3690318 h 4841302"/>
              <a:gd name="connsiteX1796" fmla="*/ 2732273 w 5856415"/>
              <a:gd name="connsiteY1796" fmla="*/ 3607592 h 4841302"/>
              <a:gd name="connsiteX1797" fmla="*/ 2728678 w 5856415"/>
              <a:gd name="connsiteY1797" fmla="*/ 3600398 h 4841302"/>
              <a:gd name="connsiteX1798" fmla="*/ 2725083 w 5856415"/>
              <a:gd name="connsiteY1798" fmla="*/ 3564430 h 4841302"/>
              <a:gd name="connsiteX1799" fmla="*/ 2717892 w 5856415"/>
              <a:gd name="connsiteY1799" fmla="*/ 3550043 h 4841302"/>
              <a:gd name="connsiteX1800" fmla="*/ 2707107 w 5856415"/>
              <a:gd name="connsiteY1800" fmla="*/ 3542849 h 4841302"/>
              <a:gd name="connsiteX1801" fmla="*/ 2699917 w 5856415"/>
              <a:gd name="connsiteY1801" fmla="*/ 3542849 h 4841302"/>
              <a:gd name="connsiteX1802" fmla="*/ 2689132 w 5856415"/>
              <a:gd name="connsiteY1802" fmla="*/ 3553640 h 4841302"/>
              <a:gd name="connsiteX1803" fmla="*/ 2678346 w 5856415"/>
              <a:gd name="connsiteY1803" fmla="*/ 3564430 h 4841302"/>
              <a:gd name="connsiteX1804" fmla="*/ 2663966 w 5856415"/>
              <a:gd name="connsiteY1804" fmla="*/ 3557237 h 4841302"/>
              <a:gd name="connsiteX1805" fmla="*/ 2642395 w 5856415"/>
              <a:gd name="connsiteY1805" fmla="*/ 3546446 h 4841302"/>
              <a:gd name="connsiteX1806" fmla="*/ 2638800 w 5856415"/>
              <a:gd name="connsiteY1806" fmla="*/ 3499688 h 4841302"/>
              <a:gd name="connsiteX1807" fmla="*/ 2638800 w 5856415"/>
              <a:gd name="connsiteY1807" fmla="*/ 3496091 h 4841302"/>
              <a:gd name="connsiteX1808" fmla="*/ 2628015 w 5856415"/>
              <a:gd name="connsiteY1808" fmla="*/ 3467317 h 4841302"/>
              <a:gd name="connsiteX1809" fmla="*/ 2620825 w 5856415"/>
              <a:gd name="connsiteY1809" fmla="*/ 3460123 h 4841302"/>
              <a:gd name="connsiteX1810" fmla="*/ 2613634 w 5856415"/>
              <a:gd name="connsiteY1810" fmla="*/ 3456526 h 4841302"/>
              <a:gd name="connsiteX1811" fmla="*/ 2602849 w 5856415"/>
              <a:gd name="connsiteY1811" fmla="*/ 3456526 h 4841302"/>
              <a:gd name="connsiteX1812" fmla="*/ 2584874 w 5856415"/>
              <a:gd name="connsiteY1812" fmla="*/ 3460123 h 4841302"/>
              <a:gd name="connsiteX1813" fmla="*/ 2577683 w 5856415"/>
              <a:gd name="connsiteY1813" fmla="*/ 3463720 h 4841302"/>
              <a:gd name="connsiteX1814" fmla="*/ 2581278 w 5856415"/>
              <a:gd name="connsiteY1814" fmla="*/ 3470913 h 4841302"/>
              <a:gd name="connsiteX1815" fmla="*/ 2584874 w 5856415"/>
              <a:gd name="connsiteY1815" fmla="*/ 3485301 h 4841302"/>
              <a:gd name="connsiteX1816" fmla="*/ 2584874 w 5856415"/>
              <a:gd name="connsiteY1816" fmla="*/ 3496091 h 4841302"/>
              <a:gd name="connsiteX1817" fmla="*/ 2577683 w 5856415"/>
              <a:gd name="connsiteY1817" fmla="*/ 3503285 h 4841302"/>
              <a:gd name="connsiteX1818" fmla="*/ 2570493 w 5856415"/>
              <a:gd name="connsiteY1818" fmla="*/ 3510478 h 4841302"/>
              <a:gd name="connsiteX1819" fmla="*/ 2570493 w 5856415"/>
              <a:gd name="connsiteY1819" fmla="*/ 3514075 h 4841302"/>
              <a:gd name="connsiteX1820" fmla="*/ 2566898 w 5856415"/>
              <a:gd name="connsiteY1820" fmla="*/ 3517672 h 4841302"/>
              <a:gd name="connsiteX1821" fmla="*/ 2563303 w 5856415"/>
              <a:gd name="connsiteY1821" fmla="*/ 3528462 h 4841302"/>
              <a:gd name="connsiteX1822" fmla="*/ 2556113 w 5856415"/>
              <a:gd name="connsiteY1822" fmla="*/ 3535656 h 4841302"/>
              <a:gd name="connsiteX1823" fmla="*/ 2552518 w 5856415"/>
              <a:gd name="connsiteY1823" fmla="*/ 3539253 h 4841302"/>
              <a:gd name="connsiteX1824" fmla="*/ 2548923 w 5856415"/>
              <a:gd name="connsiteY1824" fmla="*/ 3535656 h 4841302"/>
              <a:gd name="connsiteX1825" fmla="*/ 2541732 w 5856415"/>
              <a:gd name="connsiteY1825" fmla="*/ 3535656 h 4841302"/>
              <a:gd name="connsiteX1826" fmla="*/ 2545327 w 5856415"/>
              <a:gd name="connsiteY1826" fmla="*/ 3510478 h 4841302"/>
              <a:gd name="connsiteX1827" fmla="*/ 2541732 w 5856415"/>
              <a:gd name="connsiteY1827" fmla="*/ 3499688 h 4841302"/>
              <a:gd name="connsiteX1828" fmla="*/ 2527352 w 5856415"/>
              <a:gd name="connsiteY1828" fmla="*/ 3488897 h 4841302"/>
              <a:gd name="connsiteX1829" fmla="*/ 2520162 w 5856415"/>
              <a:gd name="connsiteY1829" fmla="*/ 3485301 h 4841302"/>
              <a:gd name="connsiteX1830" fmla="*/ 2516567 w 5856415"/>
              <a:gd name="connsiteY1830" fmla="*/ 3481704 h 4841302"/>
              <a:gd name="connsiteX1831" fmla="*/ 2512972 w 5856415"/>
              <a:gd name="connsiteY1831" fmla="*/ 3474510 h 4841302"/>
              <a:gd name="connsiteX1832" fmla="*/ 2512972 w 5856415"/>
              <a:gd name="connsiteY1832" fmla="*/ 3456526 h 4841302"/>
              <a:gd name="connsiteX1833" fmla="*/ 2520162 w 5856415"/>
              <a:gd name="connsiteY1833" fmla="*/ 3409768 h 4841302"/>
              <a:gd name="connsiteX1834" fmla="*/ 2520162 w 5856415"/>
              <a:gd name="connsiteY1834" fmla="*/ 3398977 h 4841302"/>
              <a:gd name="connsiteX1835" fmla="*/ 2512972 w 5856415"/>
              <a:gd name="connsiteY1835" fmla="*/ 3384590 h 4841302"/>
              <a:gd name="connsiteX1836" fmla="*/ 2538137 w 5856415"/>
              <a:gd name="connsiteY1836" fmla="*/ 3334235 h 4841302"/>
              <a:gd name="connsiteX1837" fmla="*/ 2538137 w 5856415"/>
              <a:gd name="connsiteY1837" fmla="*/ 3330638 h 4841302"/>
              <a:gd name="connsiteX1838" fmla="*/ 2538137 w 5856415"/>
              <a:gd name="connsiteY1838" fmla="*/ 3327041 h 4841302"/>
              <a:gd name="connsiteX1839" fmla="*/ 2534542 w 5856415"/>
              <a:gd name="connsiteY1839" fmla="*/ 3327041 h 4841302"/>
              <a:gd name="connsiteX1840" fmla="*/ 2527352 w 5856415"/>
              <a:gd name="connsiteY1840" fmla="*/ 3309057 h 4841302"/>
              <a:gd name="connsiteX1841" fmla="*/ 2520162 w 5856415"/>
              <a:gd name="connsiteY1841" fmla="*/ 3291073 h 4841302"/>
              <a:gd name="connsiteX1842" fmla="*/ 2516567 w 5856415"/>
              <a:gd name="connsiteY1842" fmla="*/ 3280283 h 4841302"/>
              <a:gd name="connsiteX1843" fmla="*/ 2520162 w 5856415"/>
              <a:gd name="connsiteY1843" fmla="*/ 3269493 h 4841302"/>
              <a:gd name="connsiteX1844" fmla="*/ 2523757 w 5856415"/>
              <a:gd name="connsiteY1844" fmla="*/ 3247912 h 4841302"/>
              <a:gd name="connsiteX1845" fmla="*/ 2520162 w 5856415"/>
              <a:gd name="connsiteY1845" fmla="*/ 3219137 h 4841302"/>
              <a:gd name="connsiteX1846" fmla="*/ 2512972 w 5856415"/>
              <a:gd name="connsiteY1846" fmla="*/ 3197557 h 4841302"/>
              <a:gd name="connsiteX1847" fmla="*/ 2509376 w 5856415"/>
              <a:gd name="connsiteY1847" fmla="*/ 3183169 h 4841302"/>
              <a:gd name="connsiteX1848" fmla="*/ 2505781 w 5856415"/>
              <a:gd name="connsiteY1848" fmla="*/ 3168782 h 4841302"/>
              <a:gd name="connsiteX1849" fmla="*/ 2491401 w 5856415"/>
              <a:gd name="connsiteY1849" fmla="*/ 3143605 h 4841302"/>
              <a:gd name="connsiteX1850" fmla="*/ 2491401 w 5856415"/>
              <a:gd name="connsiteY1850" fmla="*/ 3111233 h 4841302"/>
              <a:gd name="connsiteX1851" fmla="*/ 2484211 w 5856415"/>
              <a:gd name="connsiteY1851" fmla="*/ 3089653 h 4841302"/>
              <a:gd name="connsiteX1852" fmla="*/ 2484211 w 5856415"/>
              <a:gd name="connsiteY1852" fmla="*/ 3057282 h 4841302"/>
              <a:gd name="connsiteX1853" fmla="*/ 2487806 w 5856415"/>
              <a:gd name="connsiteY1853" fmla="*/ 3053685 h 4841302"/>
              <a:gd name="connsiteX1854" fmla="*/ 2484211 w 5856415"/>
              <a:gd name="connsiteY1854" fmla="*/ 3053685 h 4841302"/>
              <a:gd name="connsiteX1855" fmla="*/ 2469830 w 5856415"/>
              <a:gd name="connsiteY1855" fmla="*/ 3035701 h 4841302"/>
              <a:gd name="connsiteX1856" fmla="*/ 2459045 w 5856415"/>
              <a:gd name="connsiteY1856" fmla="*/ 3024910 h 4841302"/>
              <a:gd name="connsiteX1857" fmla="*/ 2433879 w 5856415"/>
              <a:gd name="connsiteY1857" fmla="*/ 2988942 h 4841302"/>
              <a:gd name="connsiteX1858" fmla="*/ 2426689 w 5856415"/>
              <a:gd name="connsiteY1858" fmla="*/ 2952974 h 4841302"/>
              <a:gd name="connsiteX1859" fmla="*/ 2426689 w 5856415"/>
              <a:gd name="connsiteY1859" fmla="*/ 2949378 h 4841302"/>
              <a:gd name="connsiteX1860" fmla="*/ 2376358 w 5856415"/>
              <a:gd name="connsiteY1860" fmla="*/ 2909813 h 4841302"/>
              <a:gd name="connsiteX1861" fmla="*/ 2372762 w 5856415"/>
              <a:gd name="connsiteY1861" fmla="*/ 2909813 h 4841302"/>
              <a:gd name="connsiteX1862" fmla="*/ 2358382 w 5856415"/>
              <a:gd name="connsiteY1862" fmla="*/ 2895426 h 4841302"/>
              <a:gd name="connsiteX1863" fmla="*/ 2369167 w 5856415"/>
              <a:gd name="connsiteY1863" fmla="*/ 2873845 h 4841302"/>
              <a:gd name="connsiteX1864" fmla="*/ 2397928 w 5856415"/>
              <a:gd name="connsiteY1864" fmla="*/ 2866651 h 4841302"/>
              <a:gd name="connsiteX1865" fmla="*/ 2390738 w 5856415"/>
              <a:gd name="connsiteY1865" fmla="*/ 2830683 h 4841302"/>
              <a:gd name="connsiteX1866" fmla="*/ 2405118 w 5856415"/>
              <a:gd name="connsiteY1866" fmla="*/ 2830683 h 4841302"/>
              <a:gd name="connsiteX1867" fmla="*/ 2405118 w 5856415"/>
              <a:gd name="connsiteY1867" fmla="*/ 2823490 h 4841302"/>
              <a:gd name="connsiteX1868" fmla="*/ 2405118 w 5856415"/>
              <a:gd name="connsiteY1868" fmla="*/ 2794715 h 4841302"/>
              <a:gd name="connsiteX1869" fmla="*/ 2394333 w 5856415"/>
              <a:gd name="connsiteY1869" fmla="*/ 2755150 h 4841302"/>
              <a:gd name="connsiteX1870" fmla="*/ 2397928 w 5856415"/>
              <a:gd name="connsiteY1870" fmla="*/ 2729973 h 4841302"/>
              <a:gd name="connsiteX1871" fmla="*/ 2408713 w 5856415"/>
              <a:gd name="connsiteY1871" fmla="*/ 2715586 h 4841302"/>
              <a:gd name="connsiteX1872" fmla="*/ 2441069 w 5856415"/>
              <a:gd name="connsiteY1872" fmla="*/ 2722779 h 4841302"/>
              <a:gd name="connsiteX1873" fmla="*/ 2477021 w 5856415"/>
              <a:gd name="connsiteY1873" fmla="*/ 2729973 h 4841302"/>
              <a:gd name="connsiteX1874" fmla="*/ 2480616 w 5856415"/>
              <a:gd name="connsiteY1874" fmla="*/ 2729973 h 4841302"/>
              <a:gd name="connsiteX1875" fmla="*/ 2498591 w 5856415"/>
              <a:gd name="connsiteY1875" fmla="*/ 2726376 h 4841302"/>
              <a:gd name="connsiteX1876" fmla="*/ 2505781 w 5856415"/>
              <a:gd name="connsiteY1876" fmla="*/ 2744360 h 4841302"/>
              <a:gd name="connsiteX1877" fmla="*/ 2505781 w 5856415"/>
              <a:gd name="connsiteY1877" fmla="*/ 2765941 h 4841302"/>
              <a:gd name="connsiteX1878" fmla="*/ 2512972 w 5856415"/>
              <a:gd name="connsiteY1878" fmla="*/ 2787522 h 4841302"/>
              <a:gd name="connsiteX1879" fmla="*/ 2520162 w 5856415"/>
              <a:gd name="connsiteY1879" fmla="*/ 2805506 h 4841302"/>
              <a:gd name="connsiteX1880" fmla="*/ 2534542 w 5856415"/>
              <a:gd name="connsiteY1880" fmla="*/ 2816296 h 4841302"/>
              <a:gd name="connsiteX1881" fmla="*/ 2541732 w 5856415"/>
              <a:gd name="connsiteY1881" fmla="*/ 2816296 h 4841302"/>
              <a:gd name="connsiteX1882" fmla="*/ 2548923 w 5856415"/>
              <a:gd name="connsiteY1882" fmla="*/ 2819893 h 4841302"/>
              <a:gd name="connsiteX1883" fmla="*/ 2548923 w 5856415"/>
              <a:gd name="connsiteY1883" fmla="*/ 2823490 h 4841302"/>
              <a:gd name="connsiteX1884" fmla="*/ 2556113 w 5856415"/>
              <a:gd name="connsiteY1884" fmla="*/ 2837877 h 4841302"/>
              <a:gd name="connsiteX1885" fmla="*/ 2570493 w 5856415"/>
              <a:gd name="connsiteY1885" fmla="*/ 2855861 h 4841302"/>
              <a:gd name="connsiteX1886" fmla="*/ 2570493 w 5856415"/>
              <a:gd name="connsiteY1886" fmla="*/ 2859458 h 4841302"/>
              <a:gd name="connsiteX1887" fmla="*/ 2584874 w 5856415"/>
              <a:gd name="connsiteY1887" fmla="*/ 2873845 h 4841302"/>
              <a:gd name="connsiteX1888" fmla="*/ 2595659 w 5856415"/>
              <a:gd name="connsiteY1888" fmla="*/ 2899022 h 4841302"/>
              <a:gd name="connsiteX1889" fmla="*/ 2599254 w 5856415"/>
              <a:gd name="connsiteY1889" fmla="*/ 2899022 h 4841302"/>
              <a:gd name="connsiteX1890" fmla="*/ 2620825 w 5856415"/>
              <a:gd name="connsiteY1890" fmla="*/ 2895426 h 4841302"/>
              <a:gd name="connsiteX1891" fmla="*/ 2624420 w 5856415"/>
              <a:gd name="connsiteY1891" fmla="*/ 2895426 h 4841302"/>
              <a:gd name="connsiteX1892" fmla="*/ 2635205 w 5856415"/>
              <a:gd name="connsiteY1892" fmla="*/ 2884635 h 4841302"/>
              <a:gd name="connsiteX1893" fmla="*/ 2645990 w 5856415"/>
              <a:gd name="connsiteY1893" fmla="*/ 2902619 h 4841302"/>
              <a:gd name="connsiteX1894" fmla="*/ 2678346 w 5856415"/>
              <a:gd name="connsiteY1894" fmla="*/ 2917006 h 4841302"/>
              <a:gd name="connsiteX1895" fmla="*/ 2696322 w 5856415"/>
              <a:gd name="connsiteY1895" fmla="*/ 2945781 h 4841302"/>
              <a:gd name="connsiteX1896" fmla="*/ 2699917 w 5856415"/>
              <a:gd name="connsiteY1896" fmla="*/ 2945781 h 4841302"/>
              <a:gd name="connsiteX1897" fmla="*/ 2728678 w 5856415"/>
              <a:gd name="connsiteY1897" fmla="*/ 2960168 h 4841302"/>
              <a:gd name="connsiteX1898" fmla="*/ 2732273 w 5856415"/>
              <a:gd name="connsiteY1898" fmla="*/ 2917006 h 4841302"/>
              <a:gd name="connsiteX1899" fmla="*/ 2757439 w 5856415"/>
              <a:gd name="connsiteY1899" fmla="*/ 2917006 h 4841302"/>
              <a:gd name="connsiteX1900" fmla="*/ 2779009 w 5856415"/>
              <a:gd name="connsiteY1900" fmla="*/ 2917006 h 4841302"/>
              <a:gd name="connsiteX1901" fmla="*/ 2793390 w 5856415"/>
              <a:gd name="connsiteY1901" fmla="*/ 2913410 h 4841302"/>
              <a:gd name="connsiteX1902" fmla="*/ 2796985 w 5856415"/>
              <a:gd name="connsiteY1902" fmla="*/ 2902619 h 4841302"/>
              <a:gd name="connsiteX1903" fmla="*/ 2800580 w 5856415"/>
              <a:gd name="connsiteY1903" fmla="*/ 2891829 h 4841302"/>
              <a:gd name="connsiteX1904" fmla="*/ 2793390 w 5856415"/>
              <a:gd name="connsiteY1904" fmla="*/ 2877442 h 4841302"/>
              <a:gd name="connsiteX1905" fmla="*/ 2789795 w 5856415"/>
              <a:gd name="connsiteY1905" fmla="*/ 2863054 h 4841302"/>
              <a:gd name="connsiteX1906" fmla="*/ 2786199 w 5856415"/>
              <a:gd name="connsiteY1906" fmla="*/ 2845070 h 4841302"/>
              <a:gd name="connsiteX1907" fmla="*/ 2822150 w 5856415"/>
              <a:gd name="connsiteY1907" fmla="*/ 2859458 h 4841302"/>
              <a:gd name="connsiteX1908" fmla="*/ 2829341 w 5856415"/>
              <a:gd name="connsiteY1908" fmla="*/ 2859458 h 4841302"/>
              <a:gd name="connsiteX1909" fmla="*/ 2829341 w 5856415"/>
              <a:gd name="connsiteY1909" fmla="*/ 2852264 h 4841302"/>
              <a:gd name="connsiteX1910" fmla="*/ 2832936 w 5856415"/>
              <a:gd name="connsiteY1910" fmla="*/ 2830683 h 4841302"/>
              <a:gd name="connsiteX1911" fmla="*/ 2836531 w 5856415"/>
              <a:gd name="connsiteY1911" fmla="*/ 2830683 h 4841302"/>
              <a:gd name="connsiteX1912" fmla="*/ 2840126 w 5856415"/>
              <a:gd name="connsiteY1912" fmla="*/ 2830683 h 4841302"/>
              <a:gd name="connsiteX1913" fmla="*/ 2861697 w 5856415"/>
              <a:gd name="connsiteY1913" fmla="*/ 2823490 h 4841302"/>
              <a:gd name="connsiteX1914" fmla="*/ 2879672 w 5856415"/>
              <a:gd name="connsiteY1914" fmla="*/ 2830683 h 4841302"/>
              <a:gd name="connsiteX1915" fmla="*/ 2908433 w 5856415"/>
              <a:gd name="connsiteY1915" fmla="*/ 2830683 h 4841302"/>
              <a:gd name="connsiteX1916" fmla="*/ 2922813 w 5856415"/>
              <a:gd name="connsiteY1916" fmla="*/ 2827086 h 4841302"/>
              <a:gd name="connsiteX1917" fmla="*/ 2930004 w 5856415"/>
              <a:gd name="connsiteY1917" fmla="*/ 2823490 h 4841302"/>
              <a:gd name="connsiteX1918" fmla="*/ 2930004 w 5856415"/>
              <a:gd name="connsiteY1918" fmla="*/ 2816296 h 4841302"/>
              <a:gd name="connsiteX1919" fmla="*/ 2930004 w 5856415"/>
              <a:gd name="connsiteY1919" fmla="*/ 2812699 h 4841302"/>
              <a:gd name="connsiteX1920" fmla="*/ 2922813 w 5856415"/>
              <a:gd name="connsiteY1920" fmla="*/ 2780328 h 4841302"/>
              <a:gd name="connsiteX1921" fmla="*/ 2915623 w 5856415"/>
              <a:gd name="connsiteY1921" fmla="*/ 2758747 h 4841302"/>
              <a:gd name="connsiteX1922" fmla="*/ 2944384 w 5856415"/>
              <a:gd name="connsiteY1922" fmla="*/ 2722779 h 4841302"/>
              <a:gd name="connsiteX1923" fmla="*/ 4465110 w 5856415"/>
              <a:gd name="connsiteY1923" fmla="*/ 2589698 h 4841302"/>
              <a:gd name="connsiteX1924" fmla="*/ 4475895 w 5856415"/>
              <a:gd name="connsiteY1924" fmla="*/ 2589698 h 4841302"/>
              <a:gd name="connsiteX1925" fmla="*/ 4504656 w 5856415"/>
              <a:gd name="connsiteY1925" fmla="*/ 2629263 h 4841302"/>
              <a:gd name="connsiteX1926" fmla="*/ 4519036 w 5856415"/>
              <a:gd name="connsiteY1926" fmla="*/ 2643650 h 4841302"/>
              <a:gd name="connsiteX1927" fmla="*/ 4529821 w 5856415"/>
              <a:gd name="connsiteY1927" fmla="*/ 2650844 h 4841302"/>
              <a:gd name="connsiteX1928" fmla="*/ 4551392 w 5856415"/>
              <a:gd name="connsiteY1928" fmla="*/ 2661634 h 4841302"/>
              <a:gd name="connsiteX1929" fmla="*/ 4587343 w 5856415"/>
              <a:gd name="connsiteY1929" fmla="*/ 2672425 h 4841302"/>
              <a:gd name="connsiteX1930" fmla="*/ 4637674 w 5856415"/>
              <a:gd name="connsiteY1930" fmla="*/ 2690409 h 4841302"/>
              <a:gd name="connsiteX1931" fmla="*/ 4644864 w 5856415"/>
              <a:gd name="connsiteY1931" fmla="*/ 2697602 h 4841302"/>
              <a:gd name="connsiteX1932" fmla="*/ 4655649 w 5856415"/>
              <a:gd name="connsiteY1932" fmla="*/ 2715586 h 4841302"/>
              <a:gd name="connsiteX1933" fmla="*/ 4666435 w 5856415"/>
              <a:gd name="connsiteY1933" fmla="*/ 2744361 h 4841302"/>
              <a:gd name="connsiteX1934" fmla="*/ 4677220 w 5856415"/>
              <a:gd name="connsiteY1934" fmla="*/ 2780329 h 4841302"/>
              <a:gd name="connsiteX1935" fmla="*/ 4680815 w 5856415"/>
              <a:gd name="connsiteY1935" fmla="*/ 2780329 h 4841302"/>
              <a:gd name="connsiteX1936" fmla="*/ 4680815 w 5856415"/>
              <a:gd name="connsiteY1936" fmla="*/ 2783926 h 4841302"/>
              <a:gd name="connsiteX1937" fmla="*/ 4698791 w 5856415"/>
              <a:gd name="connsiteY1937" fmla="*/ 2794716 h 4841302"/>
              <a:gd name="connsiteX1938" fmla="*/ 4716766 w 5856415"/>
              <a:gd name="connsiteY1938" fmla="*/ 2805506 h 4841302"/>
              <a:gd name="connsiteX1939" fmla="*/ 4731146 w 5856415"/>
              <a:gd name="connsiteY1939" fmla="*/ 2809103 h 4841302"/>
              <a:gd name="connsiteX1940" fmla="*/ 4745527 w 5856415"/>
              <a:gd name="connsiteY1940" fmla="*/ 2809103 h 4841302"/>
              <a:gd name="connsiteX1941" fmla="*/ 4767097 w 5856415"/>
              <a:gd name="connsiteY1941" fmla="*/ 2798313 h 4841302"/>
              <a:gd name="connsiteX1942" fmla="*/ 4799453 w 5856415"/>
              <a:gd name="connsiteY1942" fmla="*/ 2776732 h 4841302"/>
              <a:gd name="connsiteX1943" fmla="*/ 4806643 w 5856415"/>
              <a:gd name="connsiteY1943" fmla="*/ 2780329 h 4841302"/>
              <a:gd name="connsiteX1944" fmla="*/ 4799453 w 5856415"/>
              <a:gd name="connsiteY1944" fmla="*/ 2809103 h 4841302"/>
              <a:gd name="connsiteX1945" fmla="*/ 4795858 w 5856415"/>
              <a:gd name="connsiteY1945" fmla="*/ 2823490 h 4841302"/>
              <a:gd name="connsiteX1946" fmla="*/ 4763502 w 5856415"/>
              <a:gd name="connsiteY1946" fmla="*/ 2819894 h 4841302"/>
              <a:gd name="connsiteX1947" fmla="*/ 4752717 w 5856415"/>
              <a:gd name="connsiteY1947" fmla="*/ 2819894 h 4841302"/>
              <a:gd name="connsiteX1948" fmla="*/ 4752717 w 5856415"/>
              <a:gd name="connsiteY1948" fmla="*/ 2837878 h 4841302"/>
              <a:gd name="connsiteX1949" fmla="*/ 4749122 w 5856415"/>
              <a:gd name="connsiteY1949" fmla="*/ 2848668 h 4841302"/>
              <a:gd name="connsiteX1950" fmla="*/ 4745527 w 5856415"/>
              <a:gd name="connsiteY1950" fmla="*/ 2863055 h 4841302"/>
              <a:gd name="connsiteX1951" fmla="*/ 4727551 w 5856415"/>
              <a:gd name="connsiteY1951" fmla="*/ 2895426 h 4841302"/>
              <a:gd name="connsiteX1952" fmla="*/ 4720361 w 5856415"/>
              <a:gd name="connsiteY1952" fmla="*/ 2913410 h 4841302"/>
              <a:gd name="connsiteX1953" fmla="*/ 4716766 w 5856415"/>
              <a:gd name="connsiteY1953" fmla="*/ 2920604 h 4841302"/>
              <a:gd name="connsiteX1954" fmla="*/ 4720361 w 5856415"/>
              <a:gd name="connsiteY1954" fmla="*/ 2924201 h 4841302"/>
              <a:gd name="connsiteX1955" fmla="*/ 4720361 w 5856415"/>
              <a:gd name="connsiteY1955" fmla="*/ 2931394 h 4841302"/>
              <a:gd name="connsiteX1956" fmla="*/ 4723956 w 5856415"/>
              <a:gd name="connsiteY1956" fmla="*/ 2934991 h 4841302"/>
              <a:gd name="connsiteX1957" fmla="*/ 4738337 w 5856415"/>
              <a:gd name="connsiteY1957" fmla="*/ 2945782 h 4841302"/>
              <a:gd name="connsiteX1958" fmla="*/ 4756312 w 5856415"/>
              <a:gd name="connsiteY1958" fmla="*/ 2956572 h 4841302"/>
              <a:gd name="connsiteX1959" fmla="*/ 4770692 w 5856415"/>
              <a:gd name="connsiteY1959" fmla="*/ 2967362 h 4841302"/>
              <a:gd name="connsiteX1960" fmla="*/ 4785073 w 5856415"/>
              <a:gd name="connsiteY1960" fmla="*/ 2974556 h 4841302"/>
              <a:gd name="connsiteX1961" fmla="*/ 4792263 w 5856415"/>
              <a:gd name="connsiteY1961" fmla="*/ 2996137 h 4841302"/>
              <a:gd name="connsiteX1962" fmla="*/ 4817429 w 5856415"/>
              <a:gd name="connsiteY1962" fmla="*/ 3003330 h 4841302"/>
              <a:gd name="connsiteX1963" fmla="*/ 4821024 w 5856415"/>
              <a:gd name="connsiteY1963" fmla="*/ 3003330 h 4841302"/>
              <a:gd name="connsiteX1964" fmla="*/ 4821024 w 5856415"/>
              <a:gd name="connsiteY1964" fmla="*/ 3006927 h 4841302"/>
              <a:gd name="connsiteX1965" fmla="*/ 4838999 w 5856415"/>
              <a:gd name="connsiteY1965" fmla="*/ 2988943 h 4841302"/>
              <a:gd name="connsiteX1966" fmla="*/ 4842594 w 5856415"/>
              <a:gd name="connsiteY1966" fmla="*/ 2988943 h 4841302"/>
              <a:gd name="connsiteX1967" fmla="*/ 4853380 w 5856415"/>
              <a:gd name="connsiteY1967" fmla="*/ 2996137 h 4841302"/>
              <a:gd name="connsiteX1968" fmla="*/ 4867760 w 5856415"/>
              <a:gd name="connsiteY1968" fmla="*/ 3010524 h 4841302"/>
              <a:gd name="connsiteX1969" fmla="*/ 4882140 w 5856415"/>
              <a:gd name="connsiteY1969" fmla="*/ 3032105 h 4841302"/>
              <a:gd name="connsiteX1970" fmla="*/ 4849784 w 5856415"/>
              <a:gd name="connsiteY1970" fmla="*/ 3071670 h 4841302"/>
              <a:gd name="connsiteX1971" fmla="*/ 4849784 w 5856415"/>
              <a:gd name="connsiteY1971" fmla="*/ 3075267 h 4841302"/>
              <a:gd name="connsiteX1972" fmla="*/ 4871355 w 5856415"/>
              <a:gd name="connsiteY1972" fmla="*/ 3114831 h 4841302"/>
              <a:gd name="connsiteX1973" fmla="*/ 4849784 w 5856415"/>
              <a:gd name="connsiteY1973" fmla="*/ 3125622 h 4841302"/>
              <a:gd name="connsiteX1974" fmla="*/ 4788668 w 5856415"/>
              <a:gd name="connsiteY1974" fmla="*/ 3104041 h 4841302"/>
              <a:gd name="connsiteX1975" fmla="*/ 4799453 w 5856415"/>
              <a:gd name="connsiteY1975" fmla="*/ 3122025 h 4841302"/>
              <a:gd name="connsiteX1976" fmla="*/ 4817429 w 5856415"/>
              <a:gd name="connsiteY1976" fmla="*/ 3150799 h 4841302"/>
              <a:gd name="connsiteX1977" fmla="*/ 4821024 w 5856415"/>
              <a:gd name="connsiteY1977" fmla="*/ 3165187 h 4841302"/>
              <a:gd name="connsiteX1978" fmla="*/ 4813833 w 5856415"/>
              <a:gd name="connsiteY1978" fmla="*/ 3175977 h 4841302"/>
              <a:gd name="connsiteX1979" fmla="*/ 4806643 w 5856415"/>
              <a:gd name="connsiteY1979" fmla="*/ 3193961 h 4841302"/>
              <a:gd name="connsiteX1980" fmla="*/ 4799453 w 5856415"/>
              <a:gd name="connsiteY1980" fmla="*/ 3204751 h 4841302"/>
              <a:gd name="connsiteX1981" fmla="*/ 4749122 w 5856415"/>
              <a:gd name="connsiteY1981" fmla="*/ 3251510 h 4841302"/>
              <a:gd name="connsiteX1982" fmla="*/ 4727551 w 5856415"/>
              <a:gd name="connsiteY1982" fmla="*/ 3237123 h 4841302"/>
              <a:gd name="connsiteX1983" fmla="*/ 4684410 w 5856415"/>
              <a:gd name="connsiteY1983" fmla="*/ 3233526 h 4841302"/>
              <a:gd name="connsiteX1984" fmla="*/ 4644864 w 5856415"/>
              <a:gd name="connsiteY1984" fmla="*/ 3201155 h 4841302"/>
              <a:gd name="connsiteX1985" fmla="*/ 4641269 w 5856415"/>
              <a:gd name="connsiteY1985" fmla="*/ 3204751 h 4841302"/>
              <a:gd name="connsiteX1986" fmla="*/ 4616103 w 5856415"/>
              <a:gd name="connsiteY1986" fmla="*/ 3219139 h 4841302"/>
              <a:gd name="connsiteX1987" fmla="*/ 4612508 w 5856415"/>
              <a:gd name="connsiteY1987" fmla="*/ 3219139 h 4841302"/>
              <a:gd name="connsiteX1988" fmla="*/ 4605318 w 5856415"/>
              <a:gd name="connsiteY1988" fmla="*/ 3237123 h 4841302"/>
              <a:gd name="connsiteX1989" fmla="*/ 4594533 w 5856415"/>
              <a:gd name="connsiteY1989" fmla="*/ 3247913 h 4841302"/>
              <a:gd name="connsiteX1990" fmla="*/ 4583748 w 5856415"/>
              <a:gd name="connsiteY1990" fmla="*/ 3258703 h 4841302"/>
              <a:gd name="connsiteX1991" fmla="*/ 4572962 w 5856415"/>
              <a:gd name="connsiteY1991" fmla="*/ 3262300 h 4841302"/>
              <a:gd name="connsiteX1992" fmla="*/ 4580153 w 5856415"/>
              <a:gd name="connsiteY1992" fmla="*/ 3240719 h 4841302"/>
              <a:gd name="connsiteX1993" fmla="*/ 4594533 w 5856415"/>
              <a:gd name="connsiteY1993" fmla="*/ 3211945 h 4841302"/>
              <a:gd name="connsiteX1994" fmla="*/ 4612508 w 5856415"/>
              <a:gd name="connsiteY1994" fmla="*/ 3183171 h 4841302"/>
              <a:gd name="connsiteX1995" fmla="*/ 4511846 w 5856415"/>
              <a:gd name="connsiteY1995" fmla="*/ 3244316 h 4841302"/>
              <a:gd name="connsiteX1996" fmla="*/ 4508251 w 5856415"/>
              <a:gd name="connsiteY1996" fmla="*/ 3233526 h 4841302"/>
              <a:gd name="connsiteX1997" fmla="*/ 4519036 w 5856415"/>
              <a:gd name="connsiteY1997" fmla="*/ 3226332 h 4841302"/>
              <a:gd name="connsiteX1998" fmla="*/ 4515441 w 5856415"/>
              <a:gd name="connsiteY1998" fmla="*/ 3222735 h 4841302"/>
              <a:gd name="connsiteX1999" fmla="*/ 4461515 w 5856415"/>
              <a:gd name="connsiteY1999" fmla="*/ 3107638 h 4841302"/>
              <a:gd name="connsiteX2000" fmla="*/ 4486680 w 5856415"/>
              <a:gd name="connsiteY2000" fmla="*/ 3071670 h 4841302"/>
              <a:gd name="connsiteX2001" fmla="*/ 4468705 w 5856415"/>
              <a:gd name="connsiteY2001" fmla="*/ 3053686 h 4841302"/>
              <a:gd name="connsiteX2002" fmla="*/ 4465110 w 5856415"/>
              <a:gd name="connsiteY2002" fmla="*/ 3053686 h 4841302"/>
              <a:gd name="connsiteX2003" fmla="*/ 4425564 w 5856415"/>
              <a:gd name="connsiteY2003" fmla="*/ 3046492 h 4841302"/>
              <a:gd name="connsiteX2004" fmla="*/ 4411183 w 5856415"/>
              <a:gd name="connsiteY2004" fmla="*/ 3028508 h 4841302"/>
              <a:gd name="connsiteX2005" fmla="*/ 4421969 w 5856415"/>
              <a:gd name="connsiteY2005" fmla="*/ 3003330 h 4841302"/>
              <a:gd name="connsiteX2006" fmla="*/ 4425564 w 5856415"/>
              <a:gd name="connsiteY2006" fmla="*/ 2992540 h 4841302"/>
              <a:gd name="connsiteX2007" fmla="*/ 4429159 w 5856415"/>
              <a:gd name="connsiteY2007" fmla="*/ 2985346 h 4841302"/>
              <a:gd name="connsiteX2008" fmla="*/ 4432754 w 5856415"/>
              <a:gd name="connsiteY2008" fmla="*/ 2981750 h 4841302"/>
              <a:gd name="connsiteX2009" fmla="*/ 4439944 w 5856415"/>
              <a:gd name="connsiteY2009" fmla="*/ 2981750 h 4841302"/>
              <a:gd name="connsiteX2010" fmla="*/ 4454324 w 5856415"/>
              <a:gd name="connsiteY2010" fmla="*/ 2974556 h 4841302"/>
              <a:gd name="connsiteX2011" fmla="*/ 4461515 w 5856415"/>
              <a:gd name="connsiteY2011" fmla="*/ 2967362 h 4841302"/>
              <a:gd name="connsiteX2012" fmla="*/ 4461515 w 5856415"/>
              <a:gd name="connsiteY2012" fmla="*/ 2956572 h 4841302"/>
              <a:gd name="connsiteX2013" fmla="*/ 4454324 w 5856415"/>
              <a:gd name="connsiteY2013" fmla="*/ 2949378 h 4841302"/>
              <a:gd name="connsiteX2014" fmla="*/ 4457919 w 5856415"/>
              <a:gd name="connsiteY2014" fmla="*/ 2909814 h 4841302"/>
              <a:gd name="connsiteX2015" fmla="*/ 4439944 w 5856415"/>
              <a:gd name="connsiteY2015" fmla="*/ 2888233 h 4841302"/>
              <a:gd name="connsiteX2016" fmla="*/ 4429159 w 5856415"/>
              <a:gd name="connsiteY2016" fmla="*/ 2884636 h 4841302"/>
              <a:gd name="connsiteX2017" fmla="*/ 4418373 w 5856415"/>
              <a:gd name="connsiteY2017" fmla="*/ 2881039 h 4841302"/>
              <a:gd name="connsiteX2018" fmla="*/ 4407588 w 5856415"/>
              <a:gd name="connsiteY2018" fmla="*/ 2877442 h 4841302"/>
              <a:gd name="connsiteX2019" fmla="*/ 4396803 w 5856415"/>
              <a:gd name="connsiteY2019" fmla="*/ 2881039 h 4841302"/>
              <a:gd name="connsiteX2020" fmla="*/ 4382423 w 5856415"/>
              <a:gd name="connsiteY2020" fmla="*/ 2881039 h 4841302"/>
              <a:gd name="connsiteX2021" fmla="*/ 4382423 w 5856415"/>
              <a:gd name="connsiteY2021" fmla="*/ 2877442 h 4841302"/>
              <a:gd name="connsiteX2022" fmla="*/ 4364447 w 5856415"/>
              <a:gd name="connsiteY2022" fmla="*/ 2848668 h 4841302"/>
              <a:gd name="connsiteX2023" fmla="*/ 4346472 w 5856415"/>
              <a:gd name="connsiteY2023" fmla="*/ 2823490 h 4841302"/>
              <a:gd name="connsiteX2024" fmla="*/ 4335686 w 5856415"/>
              <a:gd name="connsiteY2024" fmla="*/ 2816297 h 4841302"/>
              <a:gd name="connsiteX2025" fmla="*/ 4332091 w 5856415"/>
              <a:gd name="connsiteY2025" fmla="*/ 2809103 h 4841302"/>
              <a:gd name="connsiteX2026" fmla="*/ 4360852 w 5856415"/>
              <a:gd name="connsiteY2026" fmla="*/ 2816297 h 4841302"/>
              <a:gd name="connsiteX2027" fmla="*/ 4364447 w 5856415"/>
              <a:gd name="connsiteY2027" fmla="*/ 2816297 h 4841302"/>
              <a:gd name="connsiteX2028" fmla="*/ 4368042 w 5856415"/>
              <a:gd name="connsiteY2028" fmla="*/ 2812700 h 4841302"/>
              <a:gd name="connsiteX2029" fmla="*/ 4375232 w 5856415"/>
              <a:gd name="connsiteY2029" fmla="*/ 2798313 h 4841302"/>
              <a:gd name="connsiteX2030" fmla="*/ 4371637 w 5856415"/>
              <a:gd name="connsiteY2030" fmla="*/ 2773135 h 4841302"/>
              <a:gd name="connsiteX2031" fmla="*/ 4371637 w 5856415"/>
              <a:gd name="connsiteY2031" fmla="*/ 2758748 h 4841302"/>
              <a:gd name="connsiteX2032" fmla="*/ 4375232 w 5856415"/>
              <a:gd name="connsiteY2032" fmla="*/ 2751554 h 4841302"/>
              <a:gd name="connsiteX2033" fmla="*/ 4382423 w 5856415"/>
              <a:gd name="connsiteY2033" fmla="*/ 2747958 h 4841302"/>
              <a:gd name="connsiteX2034" fmla="*/ 4411183 w 5856415"/>
              <a:gd name="connsiteY2034" fmla="*/ 2737167 h 4841302"/>
              <a:gd name="connsiteX2035" fmla="*/ 4414778 w 5856415"/>
              <a:gd name="connsiteY2035" fmla="*/ 2722780 h 4841302"/>
              <a:gd name="connsiteX2036" fmla="*/ 4414778 w 5856415"/>
              <a:gd name="connsiteY2036" fmla="*/ 2719183 h 4841302"/>
              <a:gd name="connsiteX2037" fmla="*/ 4414778 w 5856415"/>
              <a:gd name="connsiteY2037" fmla="*/ 2715586 h 4841302"/>
              <a:gd name="connsiteX2038" fmla="*/ 4403993 w 5856415"/>
              <a:gd name="connsiteY2038" fmla="*/ 2686812 h 4841302"/>
              <a:gd name="connsiteX2039" fmla="*/ 4400398 w 5856415"/>
              <a:gd name="connsiteY2039" fmla="*/ 2672425 h 4841302"/>
              <a:gd name="connsiteX2040" fmla="*/ 4425564 w 5856415"/>
              <a:gd name="connsiteY2040" fmla="*/ 2679618 h 4841302"/>
              <a:gd name="connsiteX2041" fmla="*/ 4447134 w 5856415"/>
              <a:gd name="connsiteY2041" fmla="*/ 2708393 h 4841302"/>
              <a:gd name="connsiteX2042" fmla="*/ 4461515 w 5856415"/>
              <a:gd name="connsiteY2042" fmla="*/ 2719183 h 4841302"/>
              <a:gd name="connsiteX2043" fmla="*/ 4465110 w 5856415"/>
              <a:gd name="connsiteY2043" fmla="*/ 2719183 h 4841302"/>
              <a:gd name="connsiteX2044" fmla="*/ 4472300 w 5856415"/>
              <a:gd name="connsiteY2044" fmla="*/ 2715586 h 4841302"/>
              <a:gd name="connsiteX2045" fmla="*/ 4486680 w 5856415"/>
              <a:gd name="connsiteY2045" fmla="*/ 2697602 h 4841302"/>
              <a:gd name="connsiteX2046" fmla="*/ 4508251 w 5856415"/>
              <a:gd name="connsiteY2046" fmla="*/ 2658037 h 4841302"/>
              <a:gd name="connsiteX2047" fmla="*/ 4508251 w 5856415"/>
              <a:gd name="connsiteY2047" fmla="*/ 2654441 h 4841302"/>
              <a:gd name="connsiteX2048" fmla="*/ 4504656 w 5856415"/>
              <a:gd name="connsiteY2048" fmla="*/ 2650844 h 4841302"/>
              <a:gd name="connsiteX2049" fmla="*/ 4479490 w 5856415"/>
              <a:gd name="connsiteY2049" fmla="*/ 2614876 h 4841302"/>
              <a:gd name="connsiteX2050" fmla="*/ 4468705 w 5856415"/>
              <a:gd name="connsiteY2050" fmla="*/ 2593295 h 4841302"/>
              <a:gd name="connsiteX2051" fmla="*/ 4763504 w 5856415"/>
              <a:gd name="connsiteY2051" fmla="*/ 2503374 h 4841302"/>
              <a:gd name="connsiteX2052" fmla="*/ 4770694 w 5856415"/>
              <a:gd name="connsiteY2052" fmla="*/ 2506971 h 4841302"/>
              <a:gd name="connsiteX2053" fmla="*/ 4774289 w 5856415"/>
              <a:gd name="connsiteY2053" fmla="*/ 2506971 h 4841302"/>
              <a:gd name="connsiteX2054" fmla="*/ 4767099 w 5856415"/>
              <a:gd name="connsiteY2054" fmla="*/ 2532149 h 4841302"/>
              <a:gd name="connsiteX2055" fmla="*/ 4774289 w 5856415"/>
              <a:gd name="connsiteY2055" fmla="*/ 2535745 h 4841302"/>
              <a:gd name="connsiteX2056" fmla="*/ 4806645 w 5856415"/>
              <a:gd name="connsiteY2056" fmla="*/ 2546536 h 4841302"/>
              <a:gd name="connsiteX2057" fmla="*/ 4817430 w 5856415"/>
              <a:gd name="connsiteY2057" fmla="*/ 2553729 h 4841302"/>
              <a:gd name="connsiteX2058" fmla="*/ 4824621 w 5856415"/>
              <a:gd name="connsiteY2058" fmla="*/ 2564520 h 4841302"/>
              <a:gd name="connsiteX2059" fmla="*/ 4835406 w 5856415"/>
              <a:gd name="connsiteY2059" fmla="*/ 2571713 h 4841302"/>
              <a:gd name="connsiteX2060" fmla="*/ 4853381 w 5856415"/>
              <a:gd name="connsiteY2060" fmla="*/ 2578907 h 4841302"/>
              <a:gd name="connsiteX2061" fmla="*/ 4874952 w 5856415"/>
              <a:gd name="connsiteY2061" fmla="*/ 2582504 h 4841302"/>
              <a:gd name="connsiteX2062" fmla="*/ 4900118 w 5856415"/>
              <a:gd name="connsiteY2062" fmla="*/ 2586101 h 4841302"/>
              <a:gd name="connsiteX2063" fmla="*/ 4921688 w 5856415"/>
              <a:gd name="connsiteY2063" fmla="*/ 2629262 h 4841302"/>
              <a:gd name="connsiteX2064" fmla="*/ 4932474 w 5856415"/>
              <a:gd name="connsiteY2064" fmla="*/ 2643650 h 4841302"/>
              <a:gd name="connsiteX2065" fmla="*/ 4943259 w 5856415"/>
              <a:gd name="connsiteY2065" fmla="*/ 2658037 h 4841302"/>
              <a:gd name="connsiteX2066" fmla="*/ 4954044 w 5856415"/>
              <a:gd name="connsiteY2066" fmla="*/ 2672424 h 4841302"/>
              <a:gd name="connsiteX2067" fmla="*/ 4964829 w 5856415"/>
              <a:gd name="connsiteY2067" fmla="*/ 2694005 h 4841302"/>
              <a:gd name="connsiteX2068" fmla="*/ 4993590 w 5856415"/>
              <a:gd name="connsiteY2068" fmla="*/ 2765941 h 4841302"/>
              <a:gd name="connsiteX2069" fmla="*/ 4997185 w 5856415"/>
              <a:gd name="connsiteY2069" fmla="*/ 2801909 h 4841302"/>
              <a:gd name="connsiteX2070" fmla="*/ 4997185 w 5856415"/>
              <a:gd name="connsiteY2070" fmla="*/ 2809103 h 4841302"/>
              <a:gd name="connsiteX2071" fmla="*/ 5029541 w 5856415"/>
              <a:gd name="connsiteY2071" fmla="*/ 2812700 h 4841302"/>
              <a:gd name="connsiteX2072" fmla="*/ 5094253 w 5856415"/>
              <a:gd name="connsiteY2072" fmla="*/ 2852265 h 4841302"/>
              <a:gd name="connsiteX2073" fmla="*/ 5119418 w 5856415"/>
              <a:gd name="connsiteY2073" fmla="*/ 2855861 h 4841302"/>
              <a:gd name="connsiteX2074" fmla="*/ 5123014 w 5856415"/>
              <a:gd name="connsiteY2074" fmla="*/ 2881039 h 4841302"/>
              <a:gd name="connsiteX2075" fmla="*/ 5137394 w 5856415"/>
              <a:gd name="connsiteY2075" fmla="*/ 2902620 h 4841302"/>
              <a:gd name="connsiteX2076" fmla="*/ 5148179 w 5856415"/>
              <a:gd name="connsiteY2076" fmla="*/ 2931394 h 4841302"/>
              <a:gd name="connsiteX2077" fmla="*/ 5126609 w 5856415"/>
              <a:gd name="connsiteY2077" fmla="*/ 2917007 h 4841302"/>
              <a:gd name="connsiteX2078" fmla="*/ 5108633 w 5856415"/>
              <a:gd name="connsiteY2078" fmla="*/ 2909814 h 4841302"/>
              <a:gd name="connsiteX2079" fmla="*/ 5094253 w 5856415"/>
              <a:gd name="connsiteY2079" fmla="*/ 2902620 h 4841302"/>
              <a:gd name="connsiteX2080" fmla="*/ 5079872 w 5856415"/>
              <a:gd name="connsiteY2080" fmla="*/ 2902620 h 4841302"/>
              <a:gd name="connsiteX2081" fmla="*/ 5061897 w 5856415"/>
              <a:gd name="connsiteY2081" fmla="*/ 2909814 h 4841302"/>
              <a:gd name="connsiteX2082" fmla="*/ 5054707 w 5856415"/>
              <a:gd name="connsiteY2082" fmla="*/ 2917007 h 4841302"/>
              <a:gd name="connsiteX2083" fmla="*/ 5051112 w 5856415"/>
              <a:gd name="connsiteY2083" fmla="*/ 2920604 h 4841302"/>
              <a:gd name="connsiteX2084" fmla="*/ 5051112 w 5856415"/>
              <a:gd name="connsiteY2084" fmla="*/ 2931394 h 4841302"/>
              <a:gd name="connsiteX2085" fmla="*/ 5051112 w 5856415"/>
              <a:gd name="connsiteY2085" fmla="*/ 2949378 h 4841302"/>
              <a:gd name="connsiteX2086" fmla="*/ 5047517 w 5856415"/>
              <a:gd name="connsiteY2086" fmla="*/ 2963766 h 4841302"/>
              <a:gd name="connsiteX2087" fmla="*/ 5036731 w 5856415"/>
              <a:gd name="connsiteY2087" fmla="*/ 2974556 h 4841302"/>
              <a:gd name="connsiteX2088" fmla="*/ 5029541 w 5856415"/>
              <a:gd name="connsiteY2088" fmla="*/ 2985347 h 4841302"/>
              <a:gd name="connsiteX2089" fmla="*/ 5029541 w 5856415"/>
              <a:gd name="connsiteY2089" fmla="*/ 2992540 h 4841302"/>
              <a:gd name="connsiteX2090" fmla="*/ 5040326 w 5856415"/>
              <a:gd name="connsiteY2090" fmla="*/ 3003331 h 4841302"/>
              <a:gd name="connsiteX2091" fmla="*/ 5029541 w 5856415"/>
              <a:gd name="connsiteY2091" fmla="*/ 3010524 h 4841302"/>
              <a:gd name="connsiteX2092" fmla="*/ 5015161 w 5856415"/>
              <a:gd name="connsiteY2092" fmla="*/ 3017718 h 4841302"/>
              <a:gd name="connsiteX2093" fmla="*/ 4979210 w 5856415"/>
              <a:gd name="connsiteY2093" fmla="*/ 3028508 h 4841302"/>
              <a:gd name="connsiteX2094" fmla="*/ 4943259 w 5856415"/>
              <a:gd name="connsiteY2094" fmla="*/ 3021315 h 4841302"/>
              <a:gd name="connsiteX2095" fmla="*/ 4914498 w 5856415"/>
              <a:gd name="connsiteY2095" fmla="*/ 3014121 h 4841302"/>
              <a:gd name="connsiteX2096" fmla="*/ 4903713 w 5856415"/>
              <a:gd name="connsiteY2096" fmla="*/ 3014121 h 4841302"/>
              <a:gd name="connsiteX2097" fmla="*/ 4896523 w 5856415"/>
              <a:gd name="connsiteY2097" fmla="*/ 3017718 h 4841302"/>
              <a:gd name="connsiteX2098" fmla="*/ 4892927 w 5856415"/>
              <a:gd name="connsiteY2098" fmla="*/ 3017718 h 4841302"/>
              <a:gd name="connsiteX2099" fmla="*/ 4882142 w 5856415"/>
              <a:gd name="connsiteY2099" fmla="*/ 3003331 h 4841302"/>
              <a:gd name="connsiteX2100" fmla="*/ 4871357 w 5856415"/>
              <a:gd name="connsiteY2100" fmla="*/ 2988943 h 4841302"/>
              <a:gd name="connsiteX2101" fmla="*/ 4860572 w 5856415"/>
              <a:gd name="connsiteY2101" fmla="*/ 2981750 h 4841302"/>
              <a:gd name="connsiteX2102" fmla="*/ 4853381 w 5856415"/>
              <a:gd name="connsiteY2102" fmla="*/ 2978153 h 4841302"/>
              <a:gd name="connsiteX2103" fmla="*/ 4842596 w 5856415"/>
              <a:gd name="connsiteY2103" fmla="*/ 2974556 h 4841302"/>
              <a:gd name="connsiteX2104" fmla="*/ 4835406 w 5856415"/>
              <a:gd name="connsiteY2104" fmla="*/ 2974556 h 4841302"/>
              <a:gd name="connsiteX2105" fmla="*/ 4828216 w 5856415"/>
              <a:gd name="connsiteY2105" fmla="*/ 2981750 h 4841302"/>
              <a:gd name="connsiteX2106" fmla="*/ 4817430 w 5856415"/>
              <a:gd name="connsiteY2106" fmla="*/ 2988943 h 4841302"/>
              <a:gd name="connsiteX2107" fmla="*/ 4803050 w 5856415"/>
              <a:gd name="connsiteY2107" fmla="*/ 2981750 h 4841302"/>
              <a:gd name="connsiteX2108" fmla="*/ 4795860 w 5856415"/>
              <a:gd name="connsiteY2108" fmla="*/ 2960169 h 4841302"/>
              <a:gd name="connsiteX2109" fmla="*/ 4788670 w 5856415"/>
              <a:gd name="connsiteY2109" fmla="*/ 2960169 h 4841302"/>
              <a:gd name="connsiteX2110" fmla="*/ 4777884 w 5856415"/>
              <a:gd name="connsiteY2110" fmla="*/ 2956572 h 4841302"/>
              <a:gd name="connsiteX2111" fmla="*/ 4767099 w 5856415"/>
              <a:gd name="connsiteY2111" fmla="*/ 2945782 h 4841302"/>
              <a:gd name="connsiteX2112" fmla="*/ 4734743 w 5856415"/>
              <a:gd name="connsiteY2112" fmla="*/ 2924201 h 4841302"/>
              <a:gd name="connsiteX2113" fmla="*/ 4734743 w 5856415"/>
              <a:gd name="connsiteY2113" fmla="*/ 2913410 h 4841302"/>
              <a:gd name="connsiteX2114" fmla="*/ 4741933 w 5856415"/>
              <a:gd name="connsiteY2114" fmla="*/ 2902620 h 4841302"/>
              <a:gd name="connsiteX2115" fmla="*/ 4763504 w 5856415"/>
              <a:gd name="connsiteY2115" fmla="*/ 2866652 h 4841302"/>
              <a:gd name="connsiteX2116" fmla="*/ 4767099 w 5856415"/>
              <a:gd name="connsiteY2116" fmla="*/ 2852265 h 4841302"/>
              <a:gd name="connsiteX2117" fmla="*/ 4770694 w 5856415"/>
              <a:gd name="connsiteY2117" fmla="*/ 2837877 h 4841302"/>
              <a:gd name="connsiteX2118" fmla="*/ 4803050 w 5856415"/>
              <a:gd name="connsiteY2118" fmla="*/ 2837877 h 4841302"/>
              <a:gd name="connsiteX2119" fmla="*/ 4813835 w 5856415"/>
              <a:gd name="connsiteY2119" fmla="*/ 2816297 h 4841302"/>
              <a:gd name="connsiteX2120" fmla="*/ 4824621 w 5856415"/>
              <a:gd name="connsiteY2120" fmla="*/ 2776732 h 4841302"/>
              <a:gd name="connsiteX2121" fmla="*/ 4828216 w 5856415"/>
              <a:gd name="connsiteY2121" fmla="*/ 2773135 h 4841302"/>
              <a:gd name="connsiteX2122" fmla="*/ 4828216 w 5856415"/>
              <a:gd name="connsiteY2122" fmla="*/ 2765941 h 4841302"/>
              <a:gd name="connsiteX2123" fmla="*/ 4824621 w 5856415"/>
              <a:gd name="connsiteY2123" fmla="*/ 2765941 h 4841302"/>
              <a:gd name="connsiteX2124" fmla="*/ 4799455 w 5856415"/>
              <a:gd name="connsiteY2124" fmla="*/ 2762344 h 4841302"/>
              <a:gd name="connsiteX2125" fmla="*/ 4795860 w 5856415"/>
              <a:gd name="connsiteY2125" fmla="*/ 2758748 h 4841302"/>
              <a:gd name="connsiteX2126" fmla="*/ 4792265 w 5856415"/>
              <a:gd name="connsiteY2126" fmla="*/ 2762344 h 4841302"/>
              <a:gd name="connsiteX2127" fmla="*/ 4741933 w 5856415"/>
              <a:gd name="connsiteY2127" fmla="*/ 2794716 h 4841302"/>
              <a:gd name="connsiteX2128" fmla="*/ 4731148 w 5856415"/>
              <a:gd name="connsiteY2128" fmla="*/ 2794716 h 4841302"/>
              <a:gd name="connsiteX2129" fmla="*/ 4720363 w 5856415"/>
              <a:gd name="connsiteY2129" fmla="*/ 2787522 h 4841302"/>
              <a:gd name="connsiteX2130" fmla="*/ 4691602 w 5856415"/>
              <a:gd name="connsiteY2130" fmla="*/ 2773135 h 4841302"/>
              <a:gd name="connsiteX2131" fmla="*/ 4680817 w 5856415"/>
              <a:gd name="connsiteY2131" fmla="*/ 2733570 h 4841302"/>
              <a:gd name="connsiteX2132" fmla="*/ 4670032 w 5856415"/>
              <a:gd name="connsiteY2132" fmla="*/ 2704796 h 4841302"/>
              <a:gd name="connsiteX2133" fmla="*/ 4655651 w 5856415"/>
              <a:gd name="connsiteY2133" fmla="*/ 2686811 h 4841302"/>
              <a:gd name="connsiteX2134" fmla="*/ 4644866 w 5856415"/>
              <a:gd name="connsiteY2134" fmla="*/ 2676021 h 4841302"/>
              <a:gd name="connsiteX2135" fmla="*/ 4590939 w 5856415"/>
              <a:gd name="connsiteY2135" fmla="*/ 2658037 h 4841302"/>
              <a:gd name="connsiteX2136" fmla="*/ 4540608 w 5856415"/>
              <a:gd name="connsiteY2136" fmla="*/ 2640053 h 4841302"/>
              <a:gd name="connsiteX2137" fmla="*/ 4519038 w 5856415"/>
              <a:gd name="connsiteY2137" fmla="*/ 2622069 h 4841302"/>
              <a:gd name="connsiteX2138" fmla="*/ 4486682 w 5856415"/>
              <a:gd name="connsiteY2138" fmla="*/ 2578907 h 4841302"/>
              <a:gd name="connsiteX2139" fmla="*/ 4483087 w 5856415"/>
              <a:gd name="connsiteY2139" fmla="*/ 2578907 h 4841302"/>
              <a:gd name="connsiteX2140" fmla="*/ 4468706 w 5856415"/>
              <a:gd name="connsiteY2140" fmla="*/ 2575310 h 4841302"/>
              <a:gd name="connsiteX2141" fmla="*/ 4472301 w 5856415"/>
              <a:gd name="connsiteY2141" fmla="*/ 2568117 h 4841302"/>
              <a:gd name="connsiteX2142" fmla="*/ 4475896 w 5856415"/>
              <a:gd name="connsiteY2142" fmla="*/ 2568117 h 4841302"/>
              <a:gd name="connsiteX2143" fmla="*/ 4475896 w 5856415"/>
              <a:gd name="connsiteY2143" fmla="*/ 2564520 h 4841302"/>
              <a:gd name="connsiteX2144" fmla="*/ 4483087 w 5856415"/>
              <a:gd name="connsiteY2144" fmla="*/ 2535745 h 4841302"/>
              <a:gd name="connsiteX2145" fmla="*/ 4504657 w 5856415"/>
              <a:gd name="connsiteY2145" fmla="*/ 2542939 h 4841302"/>
              <a:gd name="connsiteX2146" fmla="*/ 4504657 w 5856415"/>
              <a:gd name="connsiteY2146" fmla="*/ 2560923 h 4841302"/>
              <a:gd name="connsiteX2147" fmla="*/ 4508252 w 5856415"/>
              <a:gd name="connsiteY2147" fmla="*/ 2571713 h 4841302"/>
              <a:gd name="connsiteX2148" fmla="*/ 4515442 w 5856415"/>
              <a:gd name="connsiteY2148" fmla="*/ 2582504 h 4841302"/>
              <a:gd name="connsiteX2149" fmla="*/ 4526228 w 5856415"/>
              <a:gd name="connsiteY2149" fmla="*/ 2593294 h 4841302"/>
              <a:gd name="connsiteX2150" fmla="*/ 4580154 w 5856415"/>
              <a:gd name="connsiteY2150" fmla="*/ 2593294 h 4841302"/>
              <a:gd name="connsiteX2151" fmla="*/ 4605320 w 5856415"/>
              <a:gd name="connsiteY2151" fmla="*/ 2586101 h 4841302"/>
              <a:gd name="connsiteX2152" fmla="*/ 4626890 w 5856415"/>
              <a:gd name="connsiteY2152" fmla="*/ 2575310 h 4841302"/>
              <a:gd name="connsiteX2153" fmla="*/ 4641271 w 5856415"/>
              <a:gd name="connsiteY2153" fmla="*/ 2571713 h 4841302"/>
              <a:gd name="connsiteX2154" fmla="*/ 4652056 w 5856415"/>
              <a:gd name="connsiteY2154" fmla="*/ 2575310 h 4841302"/>
              <a:gd name="connsiteX2155" fmla="*/ 4662841 w 5856415"/>
              <a:gd name="connsiteY2155" fmla="*/ 2578907 h 4841302"/>
              <a:gd name="connsiteX2156" fmla="*/ 4677222 w 5856415"/>
              <a:gd name="connsiteY2156" fmla="*/ 2589698 h 4841302"/>
              <a:gd name="connsiteX2157" fmla="*/ 4680817 w 5856415"/>
              <a:gd name="connsiteY2157" fmla="*/ 2596891 h 4841302"/>
              <a:gd name="connsiteX2158" fmla="*/ 4684412 w 5856415"/>
              <a:gd name="connsiteY2158" fmla="*/ 2596891 h 4841302"/>
              <a:gd name="connsiteX2159" fmla="*/ 4691602 w 5856415"/>
              <a:gd name="connsiteY2159" fmla="*/ 2593294 h 4841302"/>
              <a:gd name="connsiteX2160" fmla="*/ 4695197 w 5856415"/>
              <a:gd name="connsiteY2160" fmla="*/ 2586101 h 4841302"/>
              <a:gd name="connsiteX2161" fmla="*/ 4705983 w 5856415"/>
              <a:gd name="connsiteY2161" fmla="*/ 2560923 h 4841302"/>
              <a:gd name="connsiteX2162" fmla="*/ 4720363 w 5856415"/>
              <a:gd name="connsiteY2162" fmla="*/ 2550133 h 4841302"/>
              <a:gd name="connsiteX2163" fmla="*/ 4727553 w 5856415"/>
              <a:gd name="connsiteY2163" fmla="*/ 2532149 h 4841302"/>
              <a:gd name="connsiteX2164" fmla="*/ 4734743 w 5856415"/>
              <a:gd name="connsiteY2164" fmla="*/ 2524955 h 4841302"/>
              <a:gd name="connsiteX2165" fmla="*/ 4741933 w 5856415"/>
              <a:gd name="connsiteY2165" fmla="*/ 2517761 h 4841302"/>
              <a:gd name="connsiteX2166" fmla="*/ 805301 w 5856415"/>
              <a:gd name="connsiteY2166" fmla="*/ 2255196 h 4841302"/>
              <a:gd name="connsiteX2167" fmla="*/ 819681 w 5856415"/>
              <a:gd name="connsiteY2167" fmla="*/ 2262390 h 4841302"/>
              <a:gd name="connsiteX2168" fmla="*/ 826871 w 5856415"/>
              <a:gd name="connsiteY2168" fmla="*/ 2269583 h 4841302"/>
              <a:gd name="connsiteX2169" fmla="*/ 830466 w 5856415"/>
              <a:gd name="connsiteY2169" fmla="*/ 2276777 h 4841302"/>
              <a:gd name="connsiteX2170" fmla="*/ 834061 w 5856415"/>
              <a:gd name="connsiteY2170" fmla="*/ 2291164 h 4841302"/>
              <a:gd name="connsiteX2171" fmla="*/ 837656 w 5856415"/>
              <a:gd name="connsiteY2171" fmla="*/ 2291164 h 4841302"/>
              <a:gd name="connsiteX2172" fmla="*/ 855632 w 5856415"/>
              <a:gd name="connsiteY2172" fmla="*/ 2312745 h 4841302"/>
              <a:gd name="connsiteX2173" fmla="*/ 873607 w 5856415"/>
              <a:gd name="connsiteY2173" fmla="*/ 2319939 h 4841302"/>
              <a:gd name="connsiteX2174" fmla="*/ 902368 w 5856415"/>
              <a:gd name="connsiteY2174" fmla="*/ 2319939 h 4841302"/>
              <a:gd name="connsiteX2175" fmla="*/ 931129 w 5856415"/>
              <a:gd name="connsiteY2175" fmla="*/ 2334326 h 4841302"/>
              <a:gd name="connsiteX2176" fmla="*/ 934724 w 5856415"/>
              <a:gd name="connsiteY2176" fmla="*/ 2334326 h 4841302"/>
              <a:gd name="connsiteX2177" fmla="*/ 999436 w 5856415"/>
              <a:gd name="connsiteY2177" fmla="*/ 2327132 h 4841302"/>
              <a:gd name="connsiteX2178" fmla="*/ 1031792 w 5856415"/>
              <a:gd name="connsiteY2178" fmla="*/ 2319939 h 4841302"/>
              <a:gd name="connsiteX2179" fmla="*/ 1049767 w 5856415"/>
              <a:gd name="connsiteY2179" fmla="*/ 2319939 h 4841302"/>
              <a:gd name="connsiteX2180" fmla="*/ 1053362 w 5856415"/>
              <a:gd name="connsiteY2180" fmla="*/ 2319939 h 4841302"/>
              <a:gd name="connsiteX2181" fmla="*/ 1107289 w 5856415"/>
              <a:gd name="connsiteY2181" fmla="*/ 2327132 h 4841302"/>
              <a:gd name="connsiteX2182" fmla="*/ 1110884 w 5856415"/>
              <a:gd name="connsiteY2182" fmla="*/ 2327132 h 4841302"/>
              <a:gd name="connsiteX2183" fmla="*/ 1146835 w 5856415"/>
              <a:gd name="connsiteY2183" fmla="*/ 2316342 h 4841302"/>
              <a:gd name="connsiteX2184" fmla="*/ 1175596 w 5856415"/>
              <a:gd name="connsiteY2184" fmla="*/ 2305551 h 4841302"/>
              <a:gd name="connsiteX2185" fmla="*/ 1193571 w 5856415"/>
              <a:gd name="connsiteY2185" fmla="*/ 2298358 h 4841302"/>
              <a:gd name="connsiteX2186" fmla="*/ 1204356 w 5856415"/>
              <a:gd name="connsiteY2186" fmla="*/ 2291164 h 4841302"/>
              <a:gd name="connsiteX2187" fmla="*/ 1218737 w 5856415"/>
              <a:gd name="connsiteY2187" fmla="*/ 2283971 h 4841302"/>
              <a:gd name="connsiteX2188" fmla="*/ 1297829 w 5856415"/>
              <a:gd name="connsiteY2188" fmla="*/ 2283971 h 4841302"/>
              <a:gd name="connsiteX2189" fmla="*/ 1330185 w 5856415"/>
              <a:gd name="connsiteY2189" fmla="*/ 2273180 h 4841302"/>
              <a:gd name="connsiteX2190" fmla="*/ 1333780 w 5856415"/>
              <a:gd name="connsiteY2190" fmla="*/ 2273180 h 4841302"/>
              <a:gd name="connsiteX2191" fmla="*/ 1344565 w 5856415"/>
              <a:gd name="connsiteY2191" fmla="*/ 2265987 h 4841302"/>
              <a:gd name="connsiteX2192" fmla="*/ 1355350 w 5856415"/>
              <a:gd name="connsiteY2192" fmla="*/ 2262390 h 4841302"/>
              <a:gd name="connsiteX2193" fmla="*/ 1394896 w 5856415"/>
              <a:gd name="connsiteY2193" fmla="*/ 2262390 h 4841302"/>
              <a:gd name="connsiteX2194" fmla="*/ 1416467 w 5856415"/>
              <a:gd name="connsiteY2194" fmla="*/ 2280374 h 4841302"/>
              <a:gd name="connsiteX2195" fmla="*/ 1484774 w 5856415"/>
              <a:gd name="connsiteY2195" fmla="*/ 2291164 h 4841302"/>
              <a:gd name="connsiteX2196" fmla="*/ 1506345 w 5856415"/>
              <a:gd name="connsiteY2196" fmla="*/ 2309148 h 4841302"/>
              <a:gd name="connsiteX2197" fmla="*/ 1531510 w 5856415"/>
              <a:gd name="connsiteY2197" fmla="*/ 2327132 h 4841302"/>
              <a:gd name="connsiteX2198" fmla="*/ 1535105 w 5856415"/>
              <a:gd name="connsiteY2198" fmla="*/ 2327132 h 4841302"/>
              <a:gd name="connsiteX2199" fmla="*/ 1538700 w 5856415"/>
              <a:gd name="connsiteY2199" fmla="*/ 2330729 h 4841302"/>
              <a:gd name="connsiteX2200" fmla="*/ 1542296 w 5856415"/>
              <a:gd name="connsiteY2200" fmla="*/ 2334326 h 4841302"/>
              <a:gd name="connsiteX2201" fmla="*/ 1542296 w 5856415"/>
              <a:gd name="connsiteY2201" fmla="*/ 2366697 h 4841302"/>
              <a:gd name="connsiteX2202" fmla="*/ 1542296 w 5856415"/>
              <a:gd name="connsiteY2202" fmla="*/ 2395472 h 4841302"/>
              <a:gd name="connsiteX2203" fmla="*/ 1542296 w 5856415"/>
              <a:gd name="connsiteY2203" fmla="*/ 2399068 h 4841302"/>
              <a:gd name="connsiteX2204" fmla="*/ 1542296 w 5856415"/>
              <a:gd name="connsiteY2204" fmla="*/ 2406262 h 4841302"/>
              <a:gd name="connsiteX2205" fmla="*/ 1535105 w 5856415"/>
              <a:gd name="connsiteY2205" fmla="*/ 2406262 h 4841302"/>
              <a:gd name="connsiteX2206" fmla="*/ 1527915 w 5856415"/>
              <a:gd name="connsiteY2206" fmla="*/ 2409859 h 4841302"/>
              <a:gd name="connsiteX2207" fmla="*/ 1520725 w 5856415"/>
              <a:gd name="connsiteY2207" fmla="*/ 2417053 h 4841302"/>
              <a:gd name="connsiteX2208" fmla="*/ 1517130 w 5856415"/>
              <a:gd name="connsiteY2208" fmla="*/ 2427843 h 4841302"/>
              <a:gd name="connsiteX2209" fmla="*/ 1513535 w 5856415"/>
              <a:gd name="connsiteY2209" fmla="*/ 2442230 h 4841302"/>
              <a:gd name="connsiteX2210" fmla="*/ 1509940 w 5856415"/>
              <a:gd name="connsiteY2210" fmla="*/ 2467408 h 4841302"/>
              <a:gd name="connsiteX2211" fmla="*/ 1531510 w 5856415"/>
              <a:gd name="connsiteY2211" fmla="*/ 2485392 h 4841302"/>
              <a:gd name="connsiteX2212" fmla="*/ 1538700 w 5856415"/>
              <a:gd name="connsiteY2212" fmla="*/ 2521360 h 4841302"/>
              <a:gd name="connsiteX2213" fmla="*/ 1535105 w 5856415"/>
              <a:gd name="connsiteY2213" fmla="*/ 2542941 h 4841302"/>
              <a:gd name="connsiteX2214" fmla="*/ 1524320 w 5856415"/>
              <a:gd name="connsiteY2214" fmla="*/ 2575312 h 4841302"/>
              <a:gd name="connsiteX2215" fmla="*/ 1506345 w 5856415"/>
              <a:gd name="connsiteY2215" fmla="*/ 2607683 h 4841302"/>
              <a:gd name="connsiteX2216" fmla="*/ 1502750 w 5856415"/>
              <a:gd name="connsiteY2216" fmla="*/ 2625667 h 4841302"/>
              <a:gd name="connsiteX2217" fmla="*/ 1506345 w 5856415"/>
              <a:gd name="connsiteY2217" fmla="*/ 2643652 h 4841302"/>
              <a:gd name="connsiteX2218" fmla="*/ 1517130 w 5856415"/>
              <a:gd name="connsiteY2218" fmla="*/ 2658039 h 4841302"/>
              <a:gd name="connsiteX2219" fmla="*/ 1527915 w 5856415"/>
              <a:gd name="connsiteY2219" fmla="*/ 2672426 h 4841302"/>
              <a:gd name="connsiteX2220" fmla="*/ 1535105 w 5856415"/>
              <a:gd name="connsiteY2220" fmla="*/ 2683216 h 4841302"/>
              <a:gd name="connsiteX2221" fmla="*/ 1545891 w 5856415"/>
              <a:gd name="connsiteY2221" fmla="*/ 2697604 h 4841302"/>
              <a:gd name="connsiteX2222" fmla="*/ 1556676 w 5856415"/>
              <a:gd name="connsiteY2222" fmla="*/ 2715588 h 4841302"/>
              <a:gd name="connsiteX2223" fmla="*/ 1585437 w 5856415"/>
              <a:gd name="connsiteY2223" fmla="*/ 2744362 h 4841302"/>
              <a:gd name="connsiteX2224" fmla="*/ 1592627 w 5856415"/>
              <a:gd name="connsiteY2224" fmla="*/ 2751556 h 4841302"/>
              <a:gd name="connsiteX2225" fmla="*/ 1603412 w 5856415"/>
              <a:gd name="connsiteY2225" fmla="*/ 2758749 h 4841302"/>
              <a:gd name="connsiteX2226" fmla="*/ 1610602 w 5856415"/>
              <a:gd name="connsiteY2226" fmla="*/ 2762346 h 4841302"/>
              <a:gd name="connsiteX2227" fmla="*/ 1621388 w 5856415"/>
              <a:gd name="connsiteY2227" fmla="*/ 2758749 h 4841302"/>
              <a:gd name="connsiteX2228" fmla="*/ 1628578 w 5856415"/>
              <a:gd name="connsiteY2228" fmla="*/ 2758749 h 4841302"/>
              <a:gd name="connsiteX2229" fmla="*/ 1639363 w 5856415"/>
              <a:gd name="connsiteY2229" fmla="*/ 2751556 h 4841302"/>
              <a:gd name="connsiteX2230" fmla="*/ 1642958 w 5856415"/>
              <a:gd name="connsiteY2230" fmla="*/ 2747959 h 4841302"/>
              <a:gd name="connsiteX2231" fmla="*/ 1650148 w 5856415"/>
              <a:gd name="connsiteY2231" fmla="*/ 2740765 h 4841302"/>
              <a:gd name="connsiteX2232" fmla="*/ 1657339 w 5856415"/>
              <a:gd name="connsiteY2232" fmla="*/ 2737169 h 4841302"/>
              <a:gd name="connsiteX2233" fmla="*/ 1678909 w 5856415"/>
              <a:gd name="connsiteY2233" fmla="*/ 2744362 h 4841302"/>
              <a:gd name="connsiteX2234" fmla="*/ 1689694 w 5856415"/>
              <a:gd name="connsiteY2234" fmla="*/ 2762346 h 4841302"/>
              <a:gd name="connsiteX2235" fmla="*/ 1693289 w 5856415"/>
              <a:gd name="connsiteY2235" fmla="*/ 2776734 h 4841302"/>
              <a:gd name="connsiteX2236" fmla="*/ 1707670 w 5856415"/>
              <a:gd name="connsiteY2236" fmla="*/ 2791121 h 4841302"/>
              <a:gd name="connsiteX2237" fmla="*/ 1707670 w 5856415"/>
              <a:gd name="connsiteY2237" fmla="*/ 2794718 h 4841302"/>
              <a:gd name="connsiteX2238" fmla="*/ 1736431 w 5856415"/>
              <a:gd name="connsiteY2238" fmla="*/ 2809105 h 4841302"/>
              <a:gd name="connsiteX2239" fmla="*/ 1743621 w 5856415"/>
              <a:gd name="connsiteY2239" fmla="*/ 2809105 h 4841302"/>
              <a:gd name="connsiteX2240" fmla="*/ 1750811 w 5856415"/>
              <a:gd name="connsiteY2240" fmla="*/ 2816298 h 4841302"/>
              <a:gd name="connsiteX2241" fmla="*/ 1758001 w 5856415"/>
              <a:gd name="connsiteY2241" fmla="*/ 2819895 h 4841302"/>
              <a:gd name="connsiteX2242" fmla="*/ 1768787 w 5856415"/>
              <a:gd name="connsiteY2242" fmla="*/ 2827089 h 4841302"/>
              <a:gd name="connsiteX2243" fmla="*/ 1808333 w 5856415"/>
              <a:gd name="connsiteY2243" fmla="*/ 2837879 h 4841302"/>
              <a:gd name="connsiteX2244" fmla="*/ 1851474 w 5856415"/>
              <a:gd name="connsiteY2244" fmla="*/ 2852266 h 4841302"/>
              <a:gd name="connsiteX2245" fmla="*/ 1880235 w 5856415"/>
              <a:gd name="connsiteY2245" fmla="*/ 2870251 h 4841302"/>
              <a:gd name="connsiteX2246" fmla="*/ 1937756 w 5856415"/>
              <a:gd name="connsiteY2246" fmla="*/ 2881041 h 4841302"/>
              <a:gd name="connsiteX2247" fmla="*/ 2009658 w 5856415"/>
              <a:gd name="connsiteY2247" fmla="*/ 2888235 h 4841302"/>
              <a:gd name="connsiteX2248" fmla="*/ 2013253 w 5856415"/>
              <a:gd name="connsiteY2248" fmla="*/ 2884638 h 4841302"/>
              <a:gd name="connsiteX2249" fmla="*/ 2042014 w 5856415"/>
              <a:gd name="connsiteY2249" fmla="*/ 2873847 h 4841302"/>
              <a:gd name="connsiteX2250" fmla="*/ 2059989 w 5856415"/>
              <a:gd name="connsiteY2250" fmla="*/ 2873847 h 4841302"/>
              <a:gd name="connsiteX2251" fmla="*/ 2077965 w 5856415"/>
              <a:gd name="connsiteY2251" fmla="*/ 2902622 h 4841302"/>
              <a:gd name="connsiteX2252" fmla="*/ 2092345 w 5856415"/>
              <a:gd name="connsiteY2252" fmla="*/ 2924203 h 4841302"/>
              <a:gd name="connsiteX2253" fmla="*/ 2103131 w 5856415"/>
              <a:gd name="connsiteY2253" fmla="*/ 2938590 h 4841302"/>
              <a:gd name="connsiteX2254" fmla="*/ 2106726 w 5856415"/>
              <a:gd name="connsiteY2254" fmla="*/ 2942187 h 4841302"/>
              <a:gd name="connsiteX2255" fmla="*/ 2124702 w 5856415"/>
              <a:gd name="connsiteY2255" fmla="*/ 2949380 h 4841302"/>
              <a:gd name="connsiteX2256" fmla="*/ 2135486 w 5856415"/>
              <a:gd name="connsiteY2256" fmla="*/ 2974558 h 4841302"/>
              <a:gd name="connsiteX2257" fmla="*/ 2142677 w 5856415"/>
              <a:gd name="connsiteY2257" fmla="*/ 3014123 h 4841302"/>
              <a:gd name="connsiteX2258" fmla="*/ 2171437 w 5856415"/>
              <a:gd name="connsiteY2258" fmla="*/ 3024913 h 4841302"/>
              <a:gd name="connsiteX2259" fmla="*/ 2193008 w 5856415"/>
              <a:gd name="connsiteY2259" fmla="*/ 3039301 h 4841302"/>
              <a:gd name="connsiteX2260" fmla="*/ 2228959 w 5856415"/>
              <a:gd name="connsiteY2260" fmla="*/ 3028510 h 4841302"/>
              <a:gd name="connsiteX2261" fmla="*/ 2239744 w 5856415"/>
              <a:gd name="connsiteY2261" fmla="*/ 2999736 h 4841302"/>
              <a:gd name="connsiteX2262" fmla="*/ 2254125 w 5856415"/>
              <a:gd name="connsiteY2262" fmla="*/ 2981752 h 4841302"/>
              <a:gd name="connsiteX2263" fmla="*/ 2264910 w 5856415"/>
              <a:gd name="connsiteY2263" fmla="*/ 2985348 h 4841302"/>
              <a:gd name="connsiteX2264" fmla="*/ 2282886 w 5856415"/>
              <a:gd name="connsiteY2264" fmla="*/ 3024913 h 4841302"/>
              <a:gd name="connsiteX2265" fmla="*/ 2333217 w 5856415"/>
              <a:gd name="connsiteY2265" fmla="*/ 3006929 h 4841302"/>
              <a:gd name="connsiteX2266" fmla="*/ 2333217 w 5856415"/>
              <a:gd name="connsiteY2266" fmla="*/ 3003332 h 4841302"/>
              <a:gd name="connsiteX2267" fmla="*/ 2333217 w 5856415"/>
              <a:gd name="connsiteY2267" fmla="*/ 2974558 h 4841302"/>
              <a:gd name="connsiteX2268" fmla="*/ 2354787 w 5856415"/>
              <a:gd name="connsiteY2268" fmla="*/ 2963768 h 4841302"/>
              <a:gd name="connsiteX2269" fmla="*/ 2354787 w 5856415"/>
              <a:gd name="connsiteY2269" fmla="*/ 2960171 h 4841302"/>
              <a:gd name="connsiteX2270" fmla="*/ 2351192 w 5856415"/>
              <a:gd name="connsiteY2270" fmla="*/ 2913412 h 4841302"/>
              <a:gd name="connsiteX2271" fmla="*/ 2351192 w 5856415"/>
              <a:gd name="connsiteY2271" fmla="*/ 2909815 h 4841302"/>
              <a:gd name="connsiteX2272" fmla="*/ 2390738 w 5856415"/>
              <a:gd name="connsiteY2272" fmla="*/ 2945784 h 4841302"/>
              <a:gd name="connsiteX2273" fmla="*/ 2390738 w 5856415"/>
              <a:gd name="connsiteY2273" fmla="*/ 2942187 h 4841302"/>
              <a:gd name="connsiteX2274" fmla="*/ 2412309 w 5856415"/>
              <a:gd name="connsiteY2274" fmla="*/ 2960171 h 4841302"/>
              <a:gd name="connsiteX2275" fmla="*/ 2419499 w 5856415"/>
              <a:gd name="connsiteY2275" fmla="*/ 2996139 h 4841302"/>
              <a:gd name="connsiteX2276" fmla="*/ 2419499 w 5856415"/>
              <a:gd name="connsiteY2276" fmla="*/ 2999736 h 4841302"/>
              <a:gd name="connsiteX2277" fmla="*/ 2423094 w 5856415"/>
              <a:gd name="connsiteY2277" fmla="*/ 3003332 h 4841302"/>
              <a:gd name="connsiteX2278" fmla="*/ 2444665 w 5856415"/>
              <a:gd name="connsiteY2278" fmla="*/ 3032107 h 4841302"/>
              <a:gd name="connsiteX2279" fmla="*/ 2455450 w 5856415"/>
              <a:gd name="connsiteY2279" fmla="*/ 3046494 h 4841302"/>
              <a:gd name="connsiteX2280" fmla="*/ 2469831 w 5856415"/>
              <a:gd name="connsiteY2280" fmla="*/ 3060881 h 4841302"/>
              <a:gd name="connsiteX2281" fmla="*/ 2469831 w 5856415"/>
              <a:gd name="connsiteY2281" fmla="*/ 3078865 h 4841302"/>
              <a:gd name="connsiteX2282" fmla="*/ 2469831 w 5856415"/>
              <a:gd name="connsiteY2282" fmla="*/ 3096850 h 4841302"/>
              <a:gd name="connsiteX2283" fmla="*/ 2477021 w 5856415"/>
              <a:gd name="connsiteY2283" fmla="*/ 3147205 h 4841302"/>
              <a:gd name="connsiteX2284" fmla="*/ 2477021 w 5856415"/>
              <a:gd name="connsiteY2284" fmla="*/ 3150802 h 4841302"/>
              <a:gd name="connsiteX2285" fmla="*/ 2491401 w 5856415"/>
              <a:gd name="connsiteY2285" fmla="*/ 3172382 h 4841302"/>
              <a:gd name="connsiteX2286" fmla="*/ 2494996 w 5856415"/>
              <a:gd name="connsiteY2286" fmla="*/ 3186770 h 4841302"/>
              <a:gd name="connsiteX2287" fmla="*/ 2498592 w 5856415"/>
              <a:gd name="connsiteY2287" fmla="*/ 3204754 h 4841302"/>
              <a:gd name="connsiteX2288" fmla="*/ 2505782 w 5856415"/>
              <a:gd name="connsiteY2288" fmla="*/ 3226335 h 4841302"/>
              <a:gd name="connsiteX2289" fmla="*/ 2502187 w 5856415"/>
              <a:gd name="connsiteY2289" fmla="*/ 3265900 h 4841302"/>
              <a:gd name="connsiteX2290" fmla="*/ 2502187 w 5856415"/>
              <a:gd name="connsiteY2290" fmla="*/ 3276690 h 4841302"/>
              <a:gd name="connsiteX2291" fmla="*/ 2502187 w 5856415"/>
              <a:gd name="connsiteY2291" fmla="*/ 3291077 h 4841302"/>
              <a:gd name="connsiteX2292" fmla="*/ 2509377 w 5856415"/>
              <a:gd name="connsiteY2292" fmla="*/ 3309061 h 4841302"/>
              <a:gd name="connsiteX2293" fmla="*/ 2520162 w 5856415"/>
              <a:gd name="connsiteY2293" fmla="*/ 3330642 h 4841302"/>
              <a:gd name="connsiteX2294" fmla="*/ 2498592 w 5856415"/>
              <a:gd name="connsiteY2294" fmla="*/ 3377401 h 4841302"/>
              <a:gd name="connsiteX2295" fmla="*/ 2469831 w 5856415"/>
              <a:gd name="connsiteY2295" fmla="*/ 3413369 h 4841302"/>
              <a:gd name="connsiteX2296" fmla="*/ 2455450 w 5856415"/>
              <a:gd name="connsiteY2296" fmla="*/ 3424159 h 4841302"/>
              <a:gd name="connsiteX2297" fmla="*/ 2448260 w 5856415"/>
              <a:gd name="connsiteY2297" fmla="*/ 3427756 h 4841302"/>
              <a:gd name="connsiteX2298" fmla="*/ 2444665 w 5856415"/>
              <a:gd name="connsiteY2298" fmla="*/ 3434950 h 4841302"/>
              <a:gd name="connsiteX2299" fmla="*/ 2444665 w 5856415"/>
              <a:gd name="connsiteY2299" fmla="*/ 3442143 h 4841302"/>
              <a:gd name="connsiteX2300" fmla="*/ 2444665 w 5856415"/>
              <a:gd name="connsiteY2300" fmla="*/ 3449337 h 4841302"/>
              <a:gd name="connsiteX2301" fmla="*/ 2451855 w 5856415"/>
              <a:gd name="connsiteY2301" fmla="*/ 3478111 h 4841302"/>
              <a:gd name="connsiteX2302" fmla="*/ 2448260 w 5856415"/>
              <a:gd name="connsiteY2302" fmla="*/ 3485305 h 4841302"/>
              <a:gd name="connsiteX2303" fmla="*/ 2444665 w 5856415"/>
              <a:gd name="connsiteY2303" fmla="*/ 3488902 h 4841302"/>
              <a:gd name="connsiteX2304" fmla="*/ 2441070 w 5856415"/>
              <a:gd name="connsiteY2304" fmla="*/ 3492498 h 4841302"/>
              <a:gd name="connsiteX2305" fmla="*/ 2405119 w 5856415"/>
              <a:gd name="connsiteY2305" fmla="*/ 3506886 h 4841302"/>
              <a:gd name="connsiteX2306" fmla="*/ 2401524 w 5856415"/>
              <a:gd name="connsiteY2306" fmla="*/ 3506886 h 4841302"/>
              <a:gd name="connsiteX2307" fmla="*/ 2387143 w 5856415"/>
              <a:gd name="connsiteY2307" fmla="*/ 3481708 h 4841302"/>
              <a:gd name="connsiteX2308" fmla="*/ 2369168 w 5856415"/>
              <a:gd name="connsiteY2308" fmla="*/ 3463724 h 4841302"/>
              <a:gd name="connsiteX2309" fmla="*/ 2354787 w 5856415"/>
              <a:gd name="connsiteY2309" fmla="*/ 3452934 h 4841302"/>
              <a:gd name="connsiteX2310" fmla="*/ 2340407 w 5856415"/>
              <a:gd name="connsiteY2310" fmla="*/ 3452934 h 4841302"/>
              <a:gd name="connsiteX2311" fmla="*/ 2326027 w 5856415"/>
              <a:gd name="connsiteY2311" fmla="*/ 3456530 h 4841302"/>
              <a:gd name="connsiteX2312" fmla="*/ 2318836 w 5856415"/>
              <a:gd name="connsiteY2312" fmla="*/ 3467321 h 4841302"/>
              <a:gd name="connsiteX2313" fmla="*/ 2315241 w 5856415"/>
              <a:gd name="connsiteY2313" fmla="*/ 3481708 h 4841302"/>
              <a:gd name="connsiteX2314" fmla="*/ 2318836 w 5856415"/>
              <a:gd name="connsiteY2314" fmla="*/ 3499692 h 4841302"/>
              <a:gd name="connsiteX2315" fmla="*/ 2308051 w 5856415"/>
              <a:gd name="connsiteY2315" fmla="*/ 3542854 h 4841302"/>
              <a:gd name="connsiteX2316" fmla="*/ 2308051 w 5856415"/>
              <a:gd name="connsiteY2316" fmla="*/ 3546451 h 4841302"/>
              <a:gd name="connsiteX2317" fmla="*/ 2308051 w 5856415"/>
              <a:gd name="connsiteY2317" fmla="*/ 3550047 h 4841302"/>
              <a:gd name="connsiteX2318" fmla="*/ 2304456 w 5856415"/>
              <a:gd name="connsiteY2318" fmla="*/ 3550047 h 4841302"/>
              <a:gd name="connsiteX2319" fmla="*/ 2282886 w 5856415"/>
              <a:gd name="connsiteY2319" fmla="*/ 3539257 h 4841302"/>
              <a:gd name="connsiteX2320" fmla="*/ 2279290 w 5856415"/>
              <a:gd name="connsiteY2320" fmla="*/ 3535660 h 4841302"/>
              <a:gd name="connsiteX2321" fmla="*/ 2261315 w 5856415"/>
              <a:gd name="connsiteY2321" fmla="*/ 3528467 h 4841302"/>
              <a:gd name="connsiteX2322" fmla="*/ 2196603 w 5856415"/>
              <a:gd name="connsiteY2322" fmla="*/ 3478111 h 4841302"/>
              <a:gd name="connsiteX2323" fmla="*/ 2185818 w 5856415"/>
              <a:gd name="connsiteY2323" fmla="*/ 3474514 h 4841302"/>
              <a:gd name="connsiteX2324" fmla="*/ 2167842 w 5856415"/>
              <a:gd name="connsiteY2324" fmla="*/ 3470918 h 4841302"/>
              <a:gd name="connsiteX2325" fmla="*/ 2103131 w 5856415"/>
              <a:gd name="connsiteY2325" fmla="*/ 3478111 h 4841302"/>
              <a:gd name="connsiteX2326" fmla="*/ 2099535 w 5856415"/>
              <a:gd name="connsiteY2326" fmla="*/ 3478111 h 4841302"/>
              <a:gd name="connsiteX2327" fmla="*/ 2006063 w 5856415"/>
              <a:gd name="connsiteY2327" fmla="*/ 3532063 h 4841302"/>
              <a:gd name="connsiteX2328" fmla="*/ 1980897 w 5856415"/>
              <a:gd name="connsiteY2328" fmla="*/ 3539257 h 4841302"/>
              <a:gd name="connsiteX2329" fmla="*/ 1930566 w 5856415"/>
              <a:gd name="connsiteY2329" fmla="*/ 3542854 h 4841302"/>
              <a:gd name="connsiteX2330" fmla="*/ 1887425 w 5856415"/>
              <a:gd name="connsiteY2330" fmla="*/ 3600403 h 4841302"/>
              <a:gd name="connsiteX2331" fmla="*/ 1844284 w 5856415"/>
              <a:gd name="connsiteY2331" fmla="*/ 3625580 h 4841302"/>
              <a:gd name="connsiteX2332" fmla="*/ 1754406 w 5856415"/>
              <a:gd name="connsiteY2332" fmla="*/ 3629177 h 4841302"/>
              <a:gd name="connsiteX2333" fmla="*/ 1729240 w 5856415"/>
              <a:gd name="connsiteY2333" fmla="*/ 3629177 h 4841302"/>
              <a:gd name="connsiteX2334" fmla="*/ 1714860 w 5856415"/>
              <a:gd name="connsiteY2334" fmla="*/ 3625580 h 4841302"/>
              <a:gd name="connsiteX2335" fmla="*/ 1704075 w 5856415"/>
              <a:gd name="connsiteY2335" fmla="*/ 3611193 h 4841302"/>
              <a:gd name="connsiteX2336" fmla="*/ 1686099 w 5856415"/>
              <a:gd name="connsiteY2336" fmla="*/ 3582419 h 4841302"/>
              <a:gd name="connsiteX2337" fmla="*/ 1686099 w 5856415"/>
              <a:gd name="connsiteY2337" fmla="*/ 3528467 h 4841302"/>
              <a:gd name="connsiteX2338" fmla="*/ 1642958 w 5856415"/>
              <a:gd name="connsiteY2338" fmla="*/ 3521273 h 4841302"/>
              <a:gd name="connsiteX2339" fmla="*/ 1650148 w 5856415"/>
              <a:gd name="connsiteY2339" fmla="*/ 3481708 h 4841302"/>
              <a:gd name="connsiteX2340" fmla="*/ 1650148 w 5856415"/>
              <a:gd name="connsiteY2340" fmla="*/ 3478111 h 4841302"/>
              <a:gd name="connsiteX2341" fmla="*/ 1650148 w 5856415"/>
              <a:gd name="connsiteY2341" fmla="*/ 3474514 h 4841302"/>
              <a:gd name="connsiteX2342" fmla="*/ 1563866 w 5856415"/>
              <a:gd name="connsiteY2342" fmla="*/ 3460127 h 4841302"/>
              <a:gd name="connsiteX2343" fmla="*/ 1517130 w 5856415"/>
              <a:gd name="connsiteY2343" fmla="*/ 3431353 h 4841302"/>
              <a:gd name="connsiteX2344" fmla="*/ 1477584 w 5856415"/>
              <a:gd name="connsiteY2344" fmla="*/ 3413369 h 4841302"/>
              <a:gd name="connsiteX2345" fmla="*/ 1448823 w 5856415"/>
              <a:gd name="connsiteY2345" fmla="*/ 3402578 h 4841302"/>
              <a:gd name="connsiteX2346" fmla="*/ 1438038 w 5856415"/>
              <a:gd name="connsiteY2346" fmla="*/ 3402578 h 4841302"/>
              <a:gd name="connsiteX2347" fmla="*/ 1427252 w 5856415"/>
              <a:gd name="connsiteY2347" fmla="*/ 3406175 h 4841302"/>
              <a:gd name="connsiteX2348" fmla="*/ 1409277 w 5856415"/>
              <a:gd name="connsiteY2348" fmla="*/ 3416965 h 4841302"/>
              <a:gd name="connsiteX2349" fmla="*/ 1391301 w 5856415"/>
              <a:gd name="connsiteY2349" fmla="*/ 3438546 h 4841302"/>
              <a:gd name="connsiteX2350" fmla="*/ 1369731 w 5856415"/>
              <a:gd name="connsiteY2350" fmla="*/ 3470918 h 4841302"/>
              <a:gd name="connsiteX2351" fmla="*/ 1340970 w 5856415"/>
              <a:gd name="connsiteY2351" fmla="*/ 3517676 h 4841302"/>
              <a:gd name="connsiteX2352" fmla="*/ 1337375 w 5856415"/>
              <a:gd name="connsiteY2352" fmla="*/ 3521273 h 4841302"/>
              <a:gd name="connsiteX2353" fmla="*/ 1326590 w 5856415"/>
              <a:gd name="connsiteY2353" fmla="*/ 3514079 h 4841302"/>
              <a:gd name="connsiteX2354" fmla="*/ 1326590 w 5856415"/>
              <a:gd name="connsiteY2354" fmla="*/ 3510482 h 4841302"/>
              <a:gd name="connsiteX2355" fmla="*/ 1315804 w 5856415"/>
              <a:gd name="connsiteY2355" fmla="*/ 3499692 h 4841302"/>
              <a:gd name="connsiteX2356" fmla="*/ 1308614 w 5856415"/>
              <a:gd name="connsiteY2356" fmla="*/ 3488902 h 4841302"/>
              <a:gd name="connsiteX2357" fmla="*/ 1305019 w 5856415"/>
              <a:gd name="connsiteY2357" fmla="*/ 3481708 h 4841302"/>
              <a:gd name="connsiteX2358" fmla="*/ 1305019 w 5856415"/>
              <a:gd name="connsiteY2358" fmla="*/ 3474514 h 4841302"/>
              <a:gd name="connsiteX2359" fmla="*/ 1319399 w 5856415"/>
              <a:gd name="connsiteY2359" fmla="*/ 3460127 h 4841302"/>
              <a:gd name="connsiteX2360" fmla="*/ 1330185 w 5856415"/>
              <a:gd name="connsiteY2360" fmla="*/ 3449337 h 4841302"/>
              <a:gd name="connsiteX2361" fmla="*/ 1337375 w 5856415"/>
              <a:gd name="connsiteY2361" fmla="*/ 3438546 h 4841302"/>
              <a:gd name="connsiteX2362" fmla="*/ 1337375 w 5856415"/>
              <a:gd name="connsiteY2362" fmla="*/ 3431353 h 4841302"/>
              <a:gd name="connsiteX2363" fmla="*/ 1333780 w 5856415"/>
              <a:gd name="connsiteY2363" fmla="*/ 3420562 h 4841302"/>
              <a:gd name="connsiteX2364" fmla="*/ 1322994 w 5856415"/>
              <a:gd name="connsiteY2364" fmla="*/ 3413369 h 4841302"/>
              <a:gd name="connsiteX2365" fmla="*/ 1305019 w 5856415"/>
              <a:gd name="connsiteY2365" fmla="*/ 3409772 h 4841302"/>
              <a:gd name="connsiteX2366" fmla="*/ 1276258 w 5856415"/>
              <a:gd name="connsiteY2366" fmla="*/ 3409772 h 4841302"/>
              <a:gd name="connsiteX2367" fmla="*/ 1240307 w 5856415"/>
              <a:gd name="connsiteY2367" fmla="*/ 3413369 h 4841302"/>
              <a:gd name="connsiteX2368" fmla="*/ 1204356 w 5856415"/>
              <a:gd name="connsiteY2368" fmla="*/ 3420562 h 4841302"/>
              <a:gd name="connsiteX2369" fmla="*/ 1143240 w 5856415"/>
              <a:gd name="connsiteY2369" fmla="*/ 3413369 h 4841302"/>
              <a:gd name="connsiteX2370" fmla="*/ 1107289 w 5856415"/>
              <a:gd name="connsiteY2370" fmla="*/ 3384594 h 4841302"/>
              <a:gd name="connsiteX2371" fmla="*/ 1085718 w 5856415"/>
              <a:gd name="connsiteY2371" fmla="*/ 3377401 h 4841302"/>
              <a:gd name="connsiteX2372" fmla="*/ 1082123 w 5856415"/>
              <a:gd name="connsiteY2372" fmla="*/ 3377401 h 4841302"/>
              <a:gd name="connsiteX2373" fmla="*/ 1028197 w 5856415"/>
              <a:gd name="connsiteY2373" fmla="*/ 3384594 h 4841302"/>
              <a:gd name="connsiteX2374" fmla="*/ 992246 w 5856415"/>
              <a:gd name="connsiteY2374" fmla="*/ 3341432 h 4841302"/>
              <a:gd name="connsiteX2375" fmla="*/ 988651 w 5856415"/>
              <a:gd name="connsiteY2375" fmla="*/ 3337836 h 4841302"/>
              <a:gd name="connsiteX2376" fmla="*/ 938319 w 5856415"/>
              <a:gd name="connsiteY2376" fmla="*/ 3309061 h 4841302"/>
              <a:gd name="connsiteX2377" fmla="*/ 938319 w 5856415"/>
              <a:gd name="connsiteY2377" fmla="*/ 3305464 h 4841302"/>
              <a:gd name="connsiteX2378" fmla="*/ 913153 w 5856415"/>
              <a:gd name="connsiteY2378" fmla="*/ 3305464 h 4841302"/>
              <a:gd name="connsiteX2379" fmla="*/ 895178 w 5856415"/>
              <a:gd name="connsiteY2379" fmla="*/ 3262303 h 4841302"/>
              <a:gd name="connsiteX2380" fmla="*/ 862822 w 5856415"/>
              <a:gd name="connsiteY2380" fmla="*/ 3255109 h 4841302"/>
              <a:gd name="connsiteX2381" fmla="*/ 823276 w 5856415"/>
              <a:gd name="connsiteY2381" fmla="*/ 3229931 h 4841302"/>
              <a:gd name="connsiteX2382" fmla="*/ 790920 w 5856415"/>
              <a:gd name="connsiteY2382" fmla="*/ 3161592 h 4841302"/>
              <a:gd name="connsiteX2383" fmla="*/ 787325 w 5856415"/>
              <a:gd name="connsiteY2383" fmla="*/ 3157995 h 4841302"/>
              <a:gd name="connsiteX2384" fmla="*/ 787325 w 5856415"/>
              <a:gd name="connsiteY2384" fmla="*/ 3154398 h 4841302"/>
              <a:gd name="connsiteX2385" fmla="*/ 783730 w 5856415"/>
              <a:gd name="connsiteY2385" fmla="*/ 3154398 h 4841302"/>
              <a:gd name="connsiteX2386" fmla="*/ 780135 w 5856415"/>
              <a:gd name="connsiteY2386" fmla="*/ 3154398 h 4841302"/>
              <a:gd name="connsiteX2387" fmla="*/ 744184 w 5856415"/>
              <a:gd name="connsiteY2387" fmla="*/ 3161592 h 4841302"/>
              <a:gd name="connsiteX2388" fmla="*/ 693853 w 5856415"/>
              <a:gd name="connsiteY2388" fmla="*/ 3089656 h 4841302"/>
              <a:gd name="connsiteX2389" fmla="*/ 683067 w 5856415"/>
              <a:gd name="connsiteY2389" fmla="*/ 3082462 h 4841302"/>
              <a:gd name="connsiteX2390" fmla="*/ 661497 w 5856415"/>
              <a:gd name="connsiteY2390" fmla="*/ 3071672 h 4841302"/>
              <a:gd name="connsiteX2391" fmla="*/ 596785 w 5856415"/>
              <a:gd name="connsiteY2391" fmla="*/ 2999736 h 4841302"/>
              <a:gd name="connsiteX2392" fmla="*/ 589595 w 5856415"/>
              <a:gd name="connsiteY2392" fmla="*/ 2963768 h 4841302"/>
              <a:gd name="connsiteX2393" fmla="*/ 589595 w 5856415"/>
              <a:gd name="connsiteY2393" fmla="*/ 2960171 h 4841302"/>
              <a:gd name="connsiteX2394" fmla="*/ 535670 w 5856415"/>
              <a:gd name="connsiteY2394" fmla="*/ 2945784 h 4841302"/>
              <a:gd name="connsiteX2395" fmla="*/ 532074 w 5856415"/>
              <a:gd name="connsiteY2395" fmla="*/ 2949380 h 4841302"/>
              <a:gd name="connsiteX2396" fmla="*/ 510504 w 5856415"/>
              <a:gd name="connsiteY2396" fmla="*/ 2988945 h 4841302"/>
              <a:gd name="connsiteX2397" fmla="*/ 492528 w 5856415"/>
              <a:gd name="connsiteY2397" fmla="*/ 2988945 h 4841302"/>
              <a:gd name="connsiteX2398" fmla="*/ 456578 w 5856415"/>
              <a:gd name="connsiteY2398" fmla="*/ 2945784 h 4841302"/>
              <a:gd name="connsiteX2399" fmla="*/ 381080 w 5856415"/>
              <a:gd name="connsiteY2399" fmla="*/ 2873847 h 4841302"/>
              <a:gd name="connsiteX2400" fmla="*/ 373890 w 5856415"/>
              <a:gd name="connsiteY2400" fmla="*/ 2863057 h 4841302"/>
              <a:gd name="connsiteX2401" fmla="*/ 370295 w 5856415"/>
              <a:gd name="connsiteY2401" fmla="*/ 2852266 h 4841302"/>
              <a:gd name="connsiteX2402" fmla="*/ 366700 w 5856415"/>
              <a:gd name="connsiteY2402" fmla="*/ 2848670 h 4841302"/>
              <a:gd name="connsiteX2403" fmla="*/ 337939 w 5856415"/>
              <a:gd name="connsiteY2403" fmla="*/ 2809105 h 4841302"/>
              <a:gd name="connsiteX2404" fmla="*/ 323559 w 5856415"/>
              <a:gd name="connsiteY2404" fmla="*/ 2798314 h 4841302"/>
              <a:gd name="connsiteX2405" fmla="*/ 312773 w 5856415"/>
              <a:gd name="connsiteY2405" fmla="*/ 2794718 h 4841302"/>
              <a:gd name="connsiteX2406" fmla="*/ 280417 w 5856415"/>
              <a:gd name="connsiteY2406" fmla="*/ 2794718 h 4841302"/>
              <a:gd name="connsiteX2407" fmla="*/ 269633 w 5856415"/>
              <a:gd name="connsiteY2407" fmla="*/ 2776734 h 4841302"/>
              <a:gd name="connsiteX2408" fmla="*/ 262442 w 5856415"/>
              <a:gd name="connsiteY2408" fmla="*/ 2758749 h 4841302"/>
              <a:gd name="connsiteX2409" fmla="*/ 262442 w 5856415"/>
              <a:gd name="connsiteY2409" fmla="*/ 2744362 h 4841302"/>
              <a:gd name="connsiteX2410" fmla="*/ 266037 w 5856415"/>
              <a:gd name="connsiteY2410" fmla="*/ 2726378 h 4841302"/>
              <a:gd name="connsiteX2411" fmla="*/ 280417 w 5856415"/>
              <a:gd name="connsiteY2411" fmla="*/ 2697604 h 4841302"/>
              <a:gd name="connsiteX2412" fmla="*/ 291202 w 5856415"/>
              <a:gd name="connsiteY2412" fmla="*/ 2683216 h 4841302"/>
              <a:gd name="connsiteX2413" fmla="*/ 291202 w 5856415"/>
              <a:gd name="connsiteY2413" fmla="*/ 2679620 h 4841302"/>
              <a:gd name="connsiteX2414" fmla="*/ 291202 w 5856415"/>
              <a:gd name="connsiteY2414" fmla="*/ 2672426 h 4841302"/>
              <a:gd name="connsiteX2415" fmla="*/ 273227 w 5856415"/>
              <a:gd name="connsiteY2415" fmla="*/ 2643652 h 4841302"/>
              <a:gd name="connsiteX2416" fmla="*/ 284013 w 5856415"/>
              <a:gd name="connsiteY2416" fmla="*/ 2586103 h 4841302"/>
              <a:gd name="connsiteX2417" fmla="*/ 294798 w 5856415"/>
              <a:gd name="connsiteY2417" fmla="*/ 2632861 h 4841302"/>
              <a:gd name="connsiteX2418" fmla="*/ 337939 w 5856415"/>
              <a:gd name="connsiteY2418" fmla="*/ 2632861 h 4841302"/>
              <a:gd name="connsiteX2419" fmla="*/ 363105 w 5856415"/>
              <a:gd name="connsiteY2419" fmla="*/ 2607683 h 4841302"/>
              <a:gd name="connsiteX2420" fmla="*/ 370295 w 5856415"/>
              <a:gd name="connsiteY2420" fmla="*/ 2593296 h 4841302"/>
              <a:gd name="connsiteX2421" fmla="*/ 377485 w 5856415"/>
              <a:gd name="connsiteY2421" fmla="*/ 2578909 h 4841302"/>
              <a:gd name="connsiteX2422" fmla="*/ 377485 w 5856415"/>
              <a:gd name="connsiteY2422" fmla="*/ 2568119 h 4841302"/>
              <a:gd name="connsiteX2423" fmla="*/ 373890 w 5856415"/>
              <a:gd name="connsiteY2423" fmla="*/ 2557328 h 4841302"/>
              <a:gd name="connsiteX2424" fmla="*/ 363105 w 5856415"/>
              <a:gd name="connsiteY2424" fmla="*/ 2524957 h 4841302"/>
              <a:gd name="connsiteX2425" fmla="*/ 341534 w 5856415"/>
              <a:gd name="connsiteY2425" fmla="*/ 2474601 h 4841302"/>
              <a:gd name="connsiteX2426" fmla="*/ 337939 w 5856415"/>
              <a:gd name="connsiteY2426" fmla="*/ 2456617 h 4841302"/>
              <a:gd name="connsiteX2427" fmla="*/ 334344 w 5856415"/>
              <a:gd name="connsiteY2427" fmla="*/ 2449424 h 4841302"/>
              <a:gd name="connsiteX2428" fmla="*/ 337939 w 5856415"/>
              <a:gd name="connsiteY2428" fmla="*/ 2435037 h 4841302"/>
              <a:gd name="connsiteX2429" fmla="*/ 348725 w 5856415"/>
              <a:gd name="connsiteY2429" fmla="*/ 2420649 h 4841302"/>
              <a:gd name="connsiteX2430" fmla="*/ 373890 w 5856415"/>
              <a:gd name="connsiteY2430" fmla="*/ 2381084 h 4841302"/>
              <a:gd name="connsiteX2431" fmla="*/ 373890 w 5856415"/>
              <a:gd name="connsiteY2431" fmla="*/ 2377488 h 4841302"/>
              <a:gd name="connsiteX2432" fmla="*/ 381080 w 5856415"/>
              <a:gd name="connsiteY2432" fmla="*/ 2359504 h 4841302"/>
              <a:gd name="connsiteX2433" fmla="*/ 463768 w 5856415"/>
              <a:gd name="connsiteY2433" fmla="*/ 2370294 h 4841302"/>
              <a:gd name="connsiteX2434" fmla="*/ 474553 w 5856415"/>
              <a:gd name="connsiteY2434" fmla="*/ 2366697 h 4841302"/>
              <a:gd name="connsiteX2435" fmla="*/ 481743 w 5856415"/>
              <a:gd name="connsiteY2435" fmla="*/ 2363100 h 4841302"/>
              <a:gd name="connsiteX2436" fmla="*/ 481743 w 5856415"/>
              <a:gd name="connsiteY2436" fmla="*/ 2355907 h 4841302"/>
              <a:gd name="connsiteX2437" fmla="*/ 496123 w 5856415"/>
              <a:gd name="connsiteY2437" fmla="*/ 2334326 h 4841302"/>
              <a:gd name="connsiteX2438" fmla="*/ 499718 w 5856415"/>
              <a:gd name="connsiteY2438" fmla="*/ 2319939 h 4841302"/>
              <a:gd name="connsiteX2439" fmla="*/ 499718 w 5856415"/>
              <a:gd name="connsiteY2439" fmla="*/ 2312745 h 4841302"/>
              <a:gd name="connsiteX2440" fmla="*/ 499718 w 5856415"/>
              <a:gd name="connsiteY2440" fmla="*/ 2301955 h 4841302"/>
              <a:gd name="connsiteX2441" fmla="*/ 510504 w 5856415"/>
              <a:gd name="connsiteY2441" fmla="*/ 2294761 h 4841302"/>
              <a:gd name="connsiteX2442" fmla="*/ 524884 w 5856415"/>
              <a:gd name="connsiteY2442" fmla="*/ 2280374 h 4841302"/>
              <a:gd name="connsiteX2443" fmla="*/ 535670 w 5856415"/>
              <a:gd name="connsiteY2443" fmla="*/ 2262390 h 4841302"/>
              <a:gd name="connsiteX2444" fmla="*/ 560834 w 5856415"/>
              <a:gd name="connsiteY2444" fmla="*/ 2262390 h 4841302"/>
              <a:gd name="connsiteX2445" fmla="*/ 589595 w 5856415"/>
              <a:gd name="connsiteY2445" fmla="*/ 2276777 h 4841302"/>
              <a:gd name="connsiteX2446" fmla="*/ 593190 w 5856415"/>
              <a:gd name="connsiteY2446" fmla="*/ 2276777 h 4841302"/>
              <a:gd name="connsiteX2447" fmla="*/ 639926 w 5856415"/>
              <a:gd name="connsiteY2447" fmla="*/ 2283971 h 4841302"/>
              <a:gd name="connsiteX2448" fmla="*/ 668687 w 5856415"/>
              <a:gd name="connsiteY2448" fmla="*/ 2291164 h 4841302"/>
              <a:gd name="connsiteX2449" fmla="*/ 686662 w 5856415"/>
              <a:gd name="connsiteY2449" fmla="*/ 2294761 h 4841302"/>
              <a:gd name="connsiteX2450" fmla="*/ 744184 w 5856415"/>
              <a:gd name="connsiteY2450" fmla="*/ 2291164 h 4841302"/>
              <a:gd name="connsiteX2451" fmla="*/ 747779 w 5856415"/>
              <a:gd name="connsiteY2451" fmla="*/ 2291164 h 4841302"/>
              <a:gd name="connsiteX2452" fmla="*/ 794515 w 5856415"/>
              <a:gd name="connsiteY2452" fmla="*/ 2269583 h 4841302"/>
              <a:gd name="connsiteX2453" fmla="*/ 4569368 w 5856415"/>
              <a:gd name="connsiteY2453" fmla="*/ 2104132 h 4841302"/>
              <a:gd name="connsiteX2454" fmla="*/ 4576558 w 5856415"/>
              <a:gd name="connsiteY2454" fmla="*/ 2114923 h 4841302"/>
              <a:gd name="connsiteX2455" fmla="*/ 4580153 w 5856415"/>
              <a:gd name="connsiteY2455" fmla="*/ 2140100 h 4841302"/>
              <a:gd name="connsiteX2456" fmla="*/ 4583749 w 5856415"/>
              <a:gd name="connsiteY2456" fmla="*/ 2168875 h 4841302"/>
              <a:gd name="connsiteX2457" fmla="*/ 4612509 w 5856415"/>
              <a:gd name="connsiteY2457" fmla="*/ 2104132 h 4841302"/>
              <a:gd name="connsiteX2458" fmla="*/ 4684411 w 5856415"/>
              <a:gd name="connsiteY2458" fmla="*/ 2107729 h 4841302"/>
              <a:gd name="connsiteX2459" fmla="*/ 4691601 w 5856415"/>
              <a:gd name="connsiteY2459" fmla="*/ 2197649 h 4841302"/>
              <a:gd name="connsiteX2460" fmla="*/ 4695197 w 5856415"/>
              <a:gd name="connsiteY2460" fmla="*/ 2204843 h 4841302"/>
              <a:gd name="connsiteX2461" fmla="*/ 4702387 w 5856415"/>
              <a:gd name="connsiteY2461" fmla="*/ 2212036 h 4841302"/>
              <a:gd name="connsiteX2462" fmla="*/ 4709577 w 5856415"/>
              <a:gd name="connsiteY2462" fmla="*/ 2215633 h 4841302"/>
              <a:gd name="connsiteX2463" fmla="*/ 4720362 w 5856415"/>
              <a:gd name="connsiteY2463" fmla="*/ 2215633 h 4841302"/>
              <a:gd name="connsiteX2464" fmla="*/ 4752718 w 5856415"/>
              <a:gd name="connsiteY2464" fmla="*/ 2219230 h 4841302"/>
              <a:gd name="connsiteX2465" fmla="*/ 4792264 w 5856415"/>
              <a:gd name="connsiteY2465" fmla="*/ 2215633 h 4841302"/>
              <a:gd name="connsiteX2466" fmla="*/ 4799454 w 5856415"/>
              <a:gd name="connsiteY2466" fmla="*/ 2212036 h 4841302"/>
              <a:gd name="connsiteX2467" fmla="*/ 4795859 w 5856415"/>
              <a:gd name="connsiteY2467" fmla="*/ 2179665 h 4841302"/>
              <a:gd name="connsiteX2468" fmla="*/ 4874951 w 5856415"/>
              <a:gd name="connsiteY2468" fmla="*/ 2104132 h 4841302"/>
              <a:gd name="connsiteX2469" fmla="*/ 4903712 w 5856415"/>
              <a:gd name="connsiteY2469" fmla="*/ 2114923 h 4841302"/>
              <a:gd name="connsiteX2470" fmla="*/ 4954044 w 5856415"/>
              <a:gd name="connsiteY2470" fmla="*/ 2125713 h 4841302"/>
              <a:gd name="connsiteX2471" fmla="*/ 5007970 w 5856415"/>
              <a:gd name="connsiteY2471" fmla="*/ 2129310 h 4841302"/>
              <a:gd name="connsiteX2472" fmla="*/ 5018755 w 5856415"/>
              <a:gd name="connsiteY2472" fmla="*/ 2125713 h 4841302"/>
              <a:gd name="connsiteX2473" fmla="*/ 5022350 w 5856415"/>
              <a:gd name="connsiteY2473" fmla="*/ 2118519 h 4841302"/>
              <a:gd name="connsiteX2474" fmla="*/ 5029541 w 5856415"/>
              <a:gd name="connsiteY2474" fmla="*/ 2118519 h 4841302"/>
              <a:gd name="connsiteX2475" fmla="*/ 5036731 w 5856415"/>
              <a:gd name="connsiteY2475" fmla="*/ 2125713 h 4841302"/>
              <a:gd name="connsiteX2476" fmla="*/ 5036731 w 5856415"/>
              <a:gd name="connsiteY2476" fmla="*/ 2132907 h 4841302"/>
              <a:gd name="connsiteX2477" fmla="*/ 5043921 w 5856415"/>
              <a:gd name="connsiteY2477" fmla="*/ 2132907 h 4841302"/>
              <a:gd name="connsiteX2478" fmla="*/ 5072682 w 5856415"/>
              <a:gd name="connsiteY2478" fmla="*/ 2129310 h 4841302"/>
              <a:gd name="connsiteX2479" fmla="*/ 5076277 w 5856415"/>
              <a:gd name="connsiteY2479" fmla="*/ 2129310 h 4841302"/>
              <a:gd name="connsiteX2480" fmla="*/ 5076277 w 5856415"/>
              <a:gd name="connsiteY2480" fmla="*/ 2125713 h 4841302"/>
              <a:gd name="connsiteX2481" fmla="*/ 5087062 w 5856415"/>
              <a:gd name="connsiteY2481" fmla="*/ 2125713 h 4841302"/>
              <a:gd name="connsiteX2482" fmla="*/ 5090657 w 5856415"/>
              <a:gd name="connsiteY2482" fmla="*/ 2125713 h 4841302"/>
              <a:gd name="connsiteX2483" fmla="*/ 5072682 w 5856415"/>
              <a:gd name="connsiteY2483" fmla="*/ 2154487 h 4841302"/>
              <a:gd name="connsiteX2484" fmla="*/ 5072682 w 5856415"/>
              <a:gd name="connsiteY2484" fmla="*/ 2158084 h 4841302"/>
              <a:gd name="connsiteX2485" fmla="*/ 5079872 w 5856415"/>
              <a:gd name="connsiteY2485" fmla="*/ 2190456 h 4841302"/>
              <a:gd name="connsiteX2486" fmla="*/ 5065492 w 5856415"/>
              <a:gd name="connsiteY2486" fmla="*/ 2190456 h 4841302"/>
              <a:gd name="connsiteX2487" fmla="*/ 5036731 w 5856415"/>
              <a:gd name="connsiteY2487" fmla="*/ 2176068 h 4841302"/>
              <a:gd name="connsiteX2488" fmla="*/ 4943258 w 5856415"/>
              <a:gd name="connsiteY2488" fmla="*/ 2240811 h 4841302"/>
              <a:gd name="connsiteX2489" fmla="*/ 4925283 w 5856415"/>
              <a:gd name="connsiteY2489" fmla="*/ 2255198 h 4841302"/>
              <a:gd name="connsiteX2490" fmla="*/ 4910902 w 5856415"/>
              <a:gd name="connsiteY2490" fmla="*/ 2258795 h 4841302"/>
              <a:gd name="connsiteX2491" fmla="*/ 4907307 w 5856415"/>
              <a:gd name="connsiteY2491" fmla="*/ 2258795 h 4841302"/>
              <a:gd name="connsiteX2492" fmla="*/ 4903712 w 5856415"/>
              <a:gd name="connsiteY2492" fmla="*/ 2258795 h 4841302"/>
              <a:gd name="connsiteX2493" fmla="*/ 4900117 w 5856415"/>
              <a:gd name="connsiteY2493" fmla="*/ 2262392 h 4841302"/>
              <a:gd name="connsiteX2494" fmla="*/ 4900117 w 5856415"/>
              <a:gd name="connsiteY2494" fmla="*/ 2265989 h 4841302"/>
              <a:gd name="connsiteX2495" fmla="*/ 4900117 w 5856415"/>
              <a:gd name="connsiteY2495" fmla="*/ 2273182 h 4841302"/>
              <a:gd name="connsiteX2496" fmla="*/ 4903712 w 5856415"/>
              <a:gd name="connsiteY2496" fmla="*/ 2276779 h 4841302"/>
              <a:gd name="connsiteX2497" fmla="*/ 4918093 w 5856415"/>
              <a:gd name="connsiteY2497" fmla="*/ 2276779 h 4841302"/>
              <a:gd name="connsiteX2498" fmla="*/ 4914497 w 5856415"/>
              <a:gd name="connsiteY2498" fmla="*/ 2287569 h 4841302"/>
              <a:gd name="connsiteX2499" fmla="*/ 4889332 w 5856415"/>
              <a:gd name="connsiteY2499" fmla="*/ 2298360 h 4841302"/>
              <a:gd name="connsiteX2500" fmla="*/ 4889332 w 5856415"/>
              <a:gd name="connsiteY2500" fmla="*/ 2301957 h 4841302"/>
              <a:gd name="connsiteX2501" fmla="*/ 4889332 w 5856415"/>
              <a:gd name="connsiteY2501" fmla="*/ 2305553 h 4841302"/>
              <a:gd name="connsiteX2502" fmla="*/ 4885737 w 5856415"/>
              <a:gd name="connsiteY2502" fmla="*/ 2327134 h 4841302"/>
              <a:gd name="connsiteX2503" fmla="*/ 4867761 w 5856415"/>
              <a:gd name="connsiteY2503" fmla="*/ 2319941 h 4841302"/>
              <a:gd name="connsiteX2504" fmla="*/ 4853381 w 5856415"/>
              <a:gd name="connsiteY2504" fmla="*/ 2319941 h 4841302"/>
              <a:gd name="connsiteX2505" fmla="*/ 4846191 w 5856415"/>
              <a:gd name="connsiteY2505" fmla="*/ 2319941 h 4841302"/>
              <a:gd name="connsiteX2506" fmla="*/ 4842596 w 5856415"/>
              <a:gd name="connsiteY2506" fmla="*/ 2323537 h 4841302"/>
              <a:gd name="connsiteX2507" fmla="*/ 4839000 w 5856415"/>
              <a:gd name="connsiteY2507" fmla="*/ 2334328 h 4841302"/>
              <a:gd name="connsiteX2508" fmla="*/ 4842596 w 5856415"/>
              <a:gd name="connsiteY2508" fmla="*/ 2352312 h 4841302"/>
              <a:gd name="connsiteX2509" fmla="*/ 4849786 w 5856415"/>
              <a:gd name="connsiteY2509" fmla="*/ 2373893 h 4841302"/>
              <a:gd name="connsiteX2510" fmla="*/ 4846191 w 5856415"/>
              <a:gd name="connsiteY2510" fmla="*/ 2384683 h 4841302"/>
              <a:gd name="connsiteX2511" fmla="*/ 4842596 w 5856415"/>
              <a:gd name="connsiteY2511" fmla="*/ 2391877 h 4841302"/>
              <a:gd name="connsiteX2512" fmla="*/ 4831810 w 5856415"/>
              <a:gd name="connsiteY2512" fmla="*/ 2402667 h 4841302"/>
              <a:gd name="connsiteX2513" fmla="*/ 4813835 w 5856415"/>
              <a:gd name="connsiteY2513" fmla="*/ 2413458 h 4841302"/>
              <a:gd name="connsiteX2514" fmla="*/ 4792264 w 5856415"/>
              <a:gd name="connsiteY2514" fmla="*/ 2420651 h 4841302"/>
              <a:gd name="connsiteX2515" fmla="*/ 4777884 w 5856415"/>
              <a:gd name="connsiteY2515" fmla="*/ 2492587 h 4841302"/>
              <a:gd name="connsiteX2516" fmla="*/ 4774289 w 5856415"/>
              <a:gd name="connsiteY2516" fmla="*/ 2492587 h 4841302"/>
              <a:gd name="connsiteX2517" fmla="*/ 4763503 w 5856415"/>
              <a:gd name="connsiteY2517" fmla="*/ 2488991 h 4841302"/>
              <a:gd name="connsiteX2518" fmla="*/ 4759908 w 5856415"/>
              <a:gd name="connsiteY2518" fmla="*/ 2488991 h 4841302"/>
              <a:gd name="connsiteX2519" fmla="*/ 4759908 w 5856415"/>
              <a:gd name="connsiteY2519" fmla="*/ 2485394 h 4841302"/>
              <a:gd name="connsiteX2520" fmla="*/ 4756313 w 5856415"/>
              <a:gd name="connsiteY2520" fmla="*/ 2488991 h 4841302"/>
              <a:gd name="connsiteX2521" fmla="*/ 4738338 w 5856415"/>
              <a:gd name="connsiteY2521" fmla="*/ 2499781 h 4841302"/>
              <a:gd name="connsiteX2522" fmla="*/ 4723957 w 5856415"/>
              <a:gd name="connsiteY2522" fmla="*/ 2514168 h 4841302"/>
              <a:gd name="connsiteX2523" fmla="*/ 4713172 w 5856415"/>
              <a:gd name="connsiteY2523" fmla="*/ 2528556 h 4841302"/>
              <a:gd name="connsiteX2524" fmla="*/ 4705982 w 5856415"/>
              <a:gd name="connsiteY2524" fmla="*/ 2539346 h 4841302"/>
              <a:gd name="connsiteX2525" fmla="*/ 4698792 w 5856415"/>
              <a:gd name="connsiteY2525" fmla="*/ 2550136 h 4841302"/>
              <a:gd name="connsiteX2526" fmla="*/ 4695197 w 5856415"/>
              <a:gd name="connsiteY2526" fmla="*/ 2550136 h 4841302"/>
              <a:gd name="connsiteX2527" fmla="*/ 4691601 w 5856415"/>
              <a:gd name="connsiteY2527" fmla="*/ 2553733 h 4841302"/>
              <a:gd name="connsiteX2528" fmla="*/ 4684411 w 5856415"/>
              <a:gd name="connsiteY2528" fmla="*/ 2578911 h 4841302"/>
              <a:gd name="connsiteX2529" fmla="*/ 4673626 w 5856415"/>
              <a:gd name="connsiteY2529" fmla="*/ 2568120 h 4841302"/>
              <a:gd name="connsiteX2530" fmla="*/ 4666436 w 5856415"/>
              <a:gd name="connsiteY2530" fmla="*/ 2564524 h 4841302"/>
              <a:gd name="connsiteX2531" fmla="*/ 4641270 w 5856415"/>
              <a:gd name="connsiteY2531" fmla="*/ 2557330 h 4841302"/>
              <a:gd name="connsiteX2532" fmla="*/ 4626890 w 5856415"/>
              <a:gd name="connsiteY2532" fmla="*/ 2557330 h 4841302"/>
              <a:gd name="connsiteX2533" fmla="*/ 4619700 w 5856415"/>
              <a:gd name="connsiteY2533" fmla="*/ 2557330 h 4841302"/>
              <a:gd name="connsiteX2534" fmla="*/ 4616104 w 5856415"/>
              <a:gd name="connsiteY2534" fmla="*/ 2564524 h 4841302"/>
              <a:gd name="connsiteX2535" fmla="*/ 4598129 w 5856415"/>
              <a:gd name="connsiteY2535" fmla="*/ 2571717 h 4841302"/>
              <a:gd name="connsiteX2536" fmla="*/ 4576558 w 5856415"/>
              <a:gd name="connsiteY2536" fmla="*/ 2578911 h 4841302"/>
              <a:gd name="connsiteX2537" fmla="*/ 4533417 w 5856415"/>
              <a:gd name="connsiteY2537" fmla="*/ 2578911 h 4841302"/>
              <a:gd name="connsiteX2538" fmla="*/ 4522632 w 5856415"/>
              <a:gd name="connsiteY2538" fmla="*/ 2571717 h 4841302"/>
              <a:gd name="connsiteX2539" fmla="*/ 4519037 w 5856415"/>
              <a:gd name="connsiteY2539" fmla="*/ 2564524 h 4841302"/>
              <a:gd name="connsiteX2540" fmla="*/ 4519037 w 5856415"/>
              <a:gd name="connsiteY2540" fmla="*/ 2553733 h 4841302"/>
              <a:gd name="connsiteX2541" fmla="*/ 4522632 w 5856415"/>
              <a:gd name="connsiteY2541" fmla="*/ 2542943 h 4841302"/>
              <a:gd name="connsiteX2542" fmla="*/ 4522632 w 5856415"/>
              <a:gd name="connsiteY2542" fmla="*/ 2539346 h 4841302"/>
              <a:gd name="connsiteX2543" fmla="*/ 4522632 w 5856415"/>
              <a:gd name="connsiteY2543" fmla="*/ 2535749 h 4841302"/>
              <a:gd name="connsiteX2544" fmla="*/ 4515442 w 5856415"/>
              <a:gd name="connsiteY2544" fmla="*/ 2532152 h 4841302"/>
              <a:gd name="connsiteX2545" fmla="*/ 4475896 w 5856415"/>
              <a:gd name="connsiteY2545" fmla="*/ 2517765 h 4841302"/>
              <a:gd name="connsiteX2546" fmla="*/ 4461515 w 5856415"/>
              <a:gd name="connsiteY2546" fmla="*/ 2557330 h 4841302"/>
              <a:gd name="connsiteX2547" fmla="*/ 4443540 w 5856415"/>
              <a:gd name="connsiteY2547" fmla="*/ 2582508 h 4841302"/>
              <a:gd name="connsiteX2548" fmla="*/ 4425564 w 5856415"/>
              <a:gd name="connsiteY2548" fmla="*/ 2593298 h 4841302"/>
              <a:gd name="connsiteX2549" fmla="*/ 4375233 w 5856415"/>
              <a:gd name="connsiteY2549" fmla="*/ 2578911 h 4841302"/>
              <a:gd name="connsiteX2550" fmla="*/ 4350067 w 5856415"/>
              <a:gd name="connsiteY2550" fmla="*/ 2564524 h 4841302"/>
              <a:gd name="connsiteX2551" fmla="*/ 4342877 w 5856415"/>
              <a:gd name="connsiteY2551" fmla="*/ 2557330 h 4841302"/>
              <a:gd name="connsiteX2552" fmla="*/ 4342877 w 5856415"/>
              <a:gd name="connsiteY2552" fmla="*/ 2550136 h 4841302"/>
              <a:gd name="connsiteX2553" fmla="*/ 4339282 w 5856415"/>
              <a:gd name="connsiteY2553" fmla="*/ 2542943 h 4841302"/>
              <a:gd name="connsiteX2554" fmla="*/ 4310521 w 5856415"/>
              <a:gd name="connsiteY2554" fmla="*/ 2528556 h 4841302"/>
              <a:gd name="connsiteX2555" fmla="*/ 4310521 w 5856415"/>
              <a:gd name="connsiteY2555" fmla="*/ 2514168 h 4841302"/>
              <a:gd name="connsiteX2556" fmla="*/ 4371638 w 5856415"/>
              <a:gd name="connsiteY2556" fmla="*/ 2478200 h 4841302"/>
              <a:gd name="connsiteX2557" fmla="*/ 4371638 w 5856415"/>
              <a:gd name="connsiteY2557" fmla="*/ 2474603 h 4841302"/>
              <a:gd name="connsiteX2558" fmla="*/ 4371638 w 5856415"/>
              <a:gd name="connsiteY2558" fmla="*/ 2460216 h 4841302"/>
              <a:gd name="connsiteX2559" fmla="*/ 4368043 w 5856415"/>
              <a:gd name="connsiteY2559" fmla="*/ 2442232 h 4841302"/>
              <a:gd name="connsiteX2560" fmla="*/ 4353662 w 5856415"/>
              <a:gd name="connsiteY2560" fmla="*/ 2413458 h 4841302"/>
              <a:gd name="connsiteX2561" fmla="*/ 4346472 w 5856415"/>
              <a:gd name="connsiteY2561" fmla="*/ 2391877 h 4841302"/>
              <a:gd name="connsiteX2562" fmla="*/ 4346472 w 5856415"/>
              <a:gd name="connsiteY2562" fmla="*/ 2384683 h 4841302"/>
              <a:gd name="connsiteX2563" fmla="*/ 4346472 w 5856415"/>
              <a:gd name="connsiteY2563" fmla="*/ 2377490 h 4841302"/>
              <a:gd name="connsiteX2564" fmla="*/ 4350067 w 5856415"/>
              <a:gd name="connsiteY2564" fmla="*/ 2377490 h 4841302"/>
              <a:gd name="connsiteX2565" fmla="*/ 4350067 w 5856415"/>
              <a:gd name="connsiteY2565" fmla="*/ 2370296 h 4841302"/>
              <a:gd name="connsiteX2566" fmla="*/ 4332092 w 5856415"/>
              <a:gd name="connsiteY2566" fmla="*/ 2334328 h 4841302"/>
              <a:gd name="connsiteX2567" fmla="*/ 4411184 w 5856415"/>
              <a:gd name="connsiteY2567" fmla="*/ 2230020 h 4841302"/>
              <a:gd name="connsiteX2568" fmla="*/ 4450730 w 5856415"/>
              <a:gd name="connsiteY2568" fmla="*/ 2190456 h 4841302"/>
              <a:gd name="connsiteX2569" fmla="*/ 4493871 w 5856415"/>
              <a:gd name="connsiteY2569" fmla="*/ 2147294 h 4841302"/>
              <a:gd name="connsiteX2570" fmla="*/ 4522632 w 5856415"/>
              <a:gd name="connsiteY2570" fmla="*/ 2140100 h 4841302"/>
              <a:gd name="connsiteX2571" fmla="*/ 4526227 w 5856415"/>
              <a:gd name="connsiteY2571" fmla="*/ 2136503 h 4841302"/>
              <a:gd name="connsiteX2572" fmla="*/ 4540607 w 5856415"/>
              <a:gd name="connsiteY2572" fmla="*/ 2118519 h 4841302"/>
              <a:gd name="connsiteX2573" fmla="*/ 3361417 w 5856415"/>
              <a:gd name="connsiteY2573" fmla="*/ 2017809 h 4841302"/>
              <a:gd name="connsiteX2574" fmla="*/ 3390177 w 5856415"/>
              <a:gd name="connsiteY2574" fmla="*/ 2032196 h 4841302"/>
              <a:gd name="connsiteX2575" fmla="*/ 3411748 w 5856415"/>
              <a:gd name="connsiteY2575" fmla="*/ 2053777 h 4841302"/>
              <a:gd name="connsiteX2576" fmla="*/ 3411748 w 5856415"/>
              <a:gd name="connsiteY2576" fmla="*/ 2075358 h 4841302"/>
              <a:gd name="connsiteX2577" fmla="*/ 3404558 w 5856415"/>
              <a:gd name="connsiteY2577" fmla="*/ 2082552 h 4841302"/>
              <a:gd name="connsiteX2578" fmla="*/ 3400963 w 5856415"/>
              <a:gd name="connsiteY2578" fmla="*/ 2093342 h 4841302"/>
              <a:gd name="connsiteX2579" fmla="*/ 3397367 w 5856415"/>
              <a:gd name="connsiteY2579" fmla="*/ 2104133 h 4841302"/>
              <a:gd name="connsiteX2580" fmla="*/ 3393772 w 5856415"/>
              <a:gd name="connsiteY2580" fmla="*/ 2111326 h 4841302"/>
              <a:gd name="connsiteX2581" fmla="*/ 3386582 w 5856415"/>
              <a:gd name="connsiteY2581" fmla="*/ 2132907 h 4841302"/>
              <a:gd name="connsiteX2582" fmla="*/ 3386582 w 5856415"/>
              <a:gd name="connsiteY2582" fmla="*/ 2168875 h 4841302"/>
              <a:gd name="connsiteX2583" fmla="*/ 3390177 w 5856415"/>
              <a:gd name="connsiteY2583" fmla="*/ 2168875 h 4841302"/>
              <a:gd name="connsiteX2584" fmla="*/ 3404558 w 5856415"/>
              <a:gd name="connsiteY2584" fmla="*/ 2190456 h 4841302"/>
              <a:gd name="connsiteX2585" fmla="*/ 3408153 w 5856415"/>
              <a:gd name="connsiteY2585" fmla="*/ 2194053 h 4841302"/>
              <a:gd name="connsiteX2586" fmla="*/ 3429723 w 5856415"/>
              <a:gd name="connsiteY2586" fmla="*/ 2190456 h 4841302"/>
              <a:gd name="connsiteX2587" fmla="*/ 3433318 w 5856415"/>
              <a:gd name="connsiteY2587" fmla="*/ 2190456 h 4841302"/>
              <a:gd name="connsiteX2588" fmla="*/ 3444104 w 5856415"/>
              <a:gd name="connsiteY2588" fmla="*/ 2190456 h 4841302"/>
              <a:gd name="connsiteX2589" fmla="*/ 3454889 w 5856415"/>
              <a:gd name="connsiteY2589" fmla="*/ 2197650 h 4841302"/>
              <a:gd name="connsiteX2590" fmla="*/ 3462079 w 5856415"/>
              <a:gd name="connsiteY2590" fmla="*/ 2212037 h 4841302"/>
              <a:gd name="connsiteX2591" fmla="*/ 3447699 w 5856415"/>
              <a:gd name="connsiteY2591" fmla="*/ 2305554 h 4841302"/>
              <a:gd name="connsiteX2592" fmla="*/ 3426128 w 5856415"/>
              <a:gd name="connsiteY2592" fmla="*/ 2305554 h 4841302"/>
              <a:gd name="connsiteX2593" fmla="*/ 3397367 w 5856415"/>
              <a:gd name="connsiteY2593" fmla="*/ 2287570 h 4841302"/>
              <a:gd name="connsiteX2594" fmla="*/ 3375797 w 5856415"/>
              <a:gd name="connsiteY2594" fmla="*/ 2319941 h 4841302"/>
              <a:gd name="connsiteX2595" fmla="*/ 3372202 w 5856415"/>
              <a:gd name="connsiteY2595" fmla="*/ 2319941 h 4841302"/>
              <a:gd name="connsiteX2596" fmla="*/ 3368607 w 5856415"/>
              <a:gd name="connsiteY2596" fmla="*/ 2395474 h 4841302"/>
              <a:gd name="connsiteX2597" fmla="*/ 3375797 w 5856415"/>
              <a:gd name="connsiteY2597" fmla="*/ 2431442 h 4841302"/>
              <a:gd name="connsiteX2598" fmla="*/ 3379392 w 5856415"/>
              <a:gd name="connsiteY2598" fmla="*/ 2435039 h 4841302"/>
              <a:gd name="connsiteX2599" fmla="*/ 3382987 w 5856415"/>
              <a:gd name="connsiteY2599" fmla="*/ 2435039 h 4841302"/>
              <a:gd name="connsiteX2600" fmla="*/ 3397367 w 5856415"/>
              <a:gd name="connsiteY2600" fmla="*/ 2435039 h 4841302"/>
              <a:gd name="connsiteX2601" fmla="*/ 3408153 w 5856415"/>
              <a:gd name="connsiteY2601" fmla="*/ 2442233 h 4841302"/>
              <a:gd name="connsiteX2602" fmla="*/ 3415343 w 5856415"/>
              <a:gd name="connsiteY2602" fmla="*/ 2456620 h 4841302"/>
              <a:gd name="connsiteX2603" fmla="*/ 3411748 w 5856415"/>
              <a:gd name="connsiteY2603" fmla="*/ 2492588 h 4841302"/>
              <a:gd name="connsiteX2604" fmla="*/ 3411748 w 5856415"/>
              <a:gd name="connsiteY2604" fmla="*/ 2496185 h 4841302"/>
              <a:gd name="connsiteX2605" fmla="*/ 3397367 w 5856415"/>
              <a:gd name="connsiteY2605" fmla="*/ 2503378 h 4841302"/>
              <a:gd name="connsiteX2606" fmla="*/ 3390177 w 5856415"/>
              <a:gd name="connsiteY2606" fmla="*/ 2499782 h 4841302"/>
              <a:gd name="connsiteX2607" fmla="*/ 3386582 w 5856415"/>
              <a:gd name="connsiteY2607" fmla="*/ 2499782 h 4841302"/>
              <a:gd name="connsiteX2608" fmla="*/ 3382987 w 5856415"/>
              <a:gd name="connsiteY2608" fmla="*/ 2499782 h 4841302"/>
              <a:gd name="connsiteX2609" fmla="*/ 3361417 w 5856415"/>
              <a:gd name="connsiteY2609" fmla="*/ 2506975 h 4841302"/>
              <a:gd name="connsiteX2610" fmla="*/ 3357821 w 5856415"/>
              <a:gd name="connsiteY2610" fmla="*/ 2510572 h 4841302"/>
              <a:gd name="connsiteX2611" fmla="*/ 3350631 w 5856415"/>
              <a:gd name="connsiteY2611" fmla="*/ 2517766 h 4841302"/>
              <a:gd name="connsiteX2612" fmla="*/ 3350631 w 5856415"/>
              <a:gd name="connsiteY2612" fmla="*/ 2524959 h 4841302"/>
              <a:gd name="connsiteX2613" fmla="*/ 3350631 w 5856415"/>
              <a:gd name="connsiteY2613" fmla="*/ 2535750 h 4841302"/>
              <a:gd name="connsiteX2614" fmla="*/ 3354226 w 5856415"/>
              <a:gd name="connsiteY2614" fmla="*/ 2564524 h 4841302"/>
              <a:gd name="connsiteX2615" fmla="*/ 3339846 w 5856415"/>
              <a:gd name="connsiteY2615" fmla="*/ 2560927 h 4841302"/>
              <a:gd name="connsiteX2616" fmla="*/ 3336251 w 5856415"/>
              <a:gd name="connsiteY2616" fmla="*/ 2553734 h 4841302"/>
              <a:gd name="connsiteX2617" fmla="*/ 3321870 w 5856415"/>
              <a:gd name="connsiteY2617" fmla="*/ 2542943 h 4841302"/>
              <a:gd name="connsiteX2618" fmla="*/ 3311085 w 5856415"/>
              <a:gd name="connsiteY2618" fmla="*/ 2521362 h 4841302"/>
              <a:gd name="connsiteX2619" fmla="*/ 3300300 w 5856415"/>
              <a:gd name="connsiteY2619" fmla="*/ 2514169 h 4841302"/>
              <a:gd name="connsiteX2620" fmla="*/ 3278729 w 5856415"/>
              <a:gd name="connsiteY2620" fmla="*/ 2503378 h 4841302"/>
              <a:gd name="connsiteX2621" fmla="*/ 3260754 w 5856415"/>
              <a:gd name="connsiteY2621" fmla="*/ 2492588 h 4841302"/>
              <a:gd name="connsiteX2622" fmla="*/ 3257159 w 5856415"/>
              <a:gd name="connsiteY2622" fmla="*/ 2478201 h 4841302"/>
              <a:gd name="connsiteX2623" fmla="*/ 3260754 w 5856415"/>
              <a:gd name="connsiteY2623" fmla="*/ 2463813 h 4841302"/>
              <a:gd name="connsiteX2624" fmla="*/ 3267944 w 5856415"/>
              <a:gd name="connsiteY2624" fmla="*/ 2449426 h 4841302"/>
              <a:gd name="connsiteX2625" fmla="*/ 3267944 w 5856415"/>
              <a:gd name="connsiteY2625" fmla="*/ 2435039 h 4841302"/>
              <a:gd name="connsiteX2626" fmla="*/ 3260754 w 5856415"/>
              <a:gd name="connsiteY2626" fmla="*/ 2406265 h 4841302"/>
              <a:gd name="connsiteX2627" fmla="*/ 3257159 w 5856415"/>
              <a:gd name="connsiteY2627" fmla="*/ 2406265 h 4841302"/>
              <a:gd name="connsiteX2628" fmla="*/ 3239183 w 5856415"/>
              <a:gd name="connsiteY2628" fmla="*/ 2388280 h 4841302"/>
              <a:gd name="connsiteX2629" fmla="*/ 3239183 w 5856415"/>
              <a:gd name="connsiteY2629" fmla="*/ 2348716 h 4841302"/>
              <a:gd name="connsiteX2630" fmla="*/ 3239183 w 5856415"/>
              <a:gd name="connsiteY2630" fmla="*/ 2330732 h 4841302"/>
              <a:gd name="connsiteX2631" fmla="*/ 3231993 w 5856415"/>
              <a:gd name="connsiteY2631" fmla="*/ 2319941 h 4841302"/>
              <a:gd name="connsiteX2632" fmla="*/ 3217613 w 5856415"/>
              <a:gd name="connsiteY2632" fmla="*/ 2309151 h 4841302"/>
              <a:gd name="connsiteX2633" fmla="*/ 3203232 w 5856415"/>
              <a:gd name="connsiteY2633" fmla="*/ 2276779 h 4841302"/>
              <a:gd name="connsiteX2634" fmla="*/ 3199637 w 5856415"/>
              <a:gd name="connsiteY2634" fmla="*/ 2276779 h 4841302"/>
              <a:gd name="connsiteX2635" fmla="*/ 3196042 w 5856415"/>
              <a:gd name="connsiteY2635" fmla="*/ 2276779 h 4841302"/>
              <a:gd name="connsiteX2636" fmla="*/ 3145711 w 5856415"/>
              <a:gd name="connsiteY2636" fmla="*/ 2269586 h 4841302"/>
              <a:gd name="connsiteX2637" fmla="*/ 3131330 w 5856415"/>
              <a:gd name="connsiteY2637" fmla="*/ 2258795 h 4841302"/>
              <a:gd name="connsiteX2638" fmla="*/ 3152901 w 5856415"/>
              <a:gd name="connsiteY2638" fmla="*/ 2258795 h 4841302"/>
              <a:gd name="connsiteX2639" fmla="*/ 3210422 w 5856415"/>
              <a:gd name="connsiteY2639" fmla="*/ 2251602 h 4841302"/>
              <a:gd name="connsiteX2640" fmla="*/ 3228398 w 5856415"/>
              <a:gd name="connsiteY2640" fmla="*/ 2233618 h 4841302"/>
              <a:gd name="connsiteX2641" fmla="*/ 3264349 w 5856415"/>
              <a:gd name="connsiteY2641" fmla="*/ 2237214 h 4841302"/>
              <a:gd name="connsiteX2642" fmla="*/ 3264349 w 5856415"/>
              <a:gd name="connsiteY2642" fmla="*/ 2240811 h 4841302"/>
              <a:gd name="connsiteX2643" fmla="*/ 3267944 w 5856415"/>
              <a:gd name="connsiteY2643" fmla="*/ 2240811 h 4841302"/>
              <a:gd name="connsiteX2644" fmla="*/ 3267944 w 5856415"/>
              <a:gd name="connsiteY2644" fmla="*/ 2237214 h 4841302"/>
              <a:gd name="connsiteX2645" fmla="*/ 3275134 w 5856415"/>
              <a:gd name="connsiteY2645" fmla="*/ 2233618 h 4841302"/>
              <a:gd name="connsiteX2646" fmla="*/ 3278729 w 5856415"/>
              <a:gd name="connsiteY2646" fmla="*/ 2226424 h 4841302"/>
              <a:gd name="connsiteX2647" fmla="*/ 3282324 w 5856415"/>
              <a:gd name="connsiteY2647" fmla="*/ 2219230 h 4841302"/>
              <a:gd name="connsiteX2648" fmla="*/ 3282324 w 5856415"/>
              <a:gd name="connsiteY2648" fmla="*/ 2212037 h 4841302"/>
              <a:gd name="connsiteX2649" fmla="*/ 3282324 w 5856415"/>
              <a:gd name="connsiteY2649" fmla="*/ 2197650 h 4841302"/>
              <a:gd name="connsiteX2650" fmla="*/ 3296705 w 5856415"/>
              <a:gd name="connsiteY2650" fmla="*/ 2172472 h 4841302"/>
              <a:gd name="connsiteX2651" fmla="*/ 3296705 w 5856415"/>
              <a:gd name="connsiteY2651" fmla="*/ 2168875 h 4841302"/>
              <a:gd name="connsiteX2652" fmla="*/ 3296705 w 5856415"/>
              <a:gd name="connsiteY2652" fmla="*/ 2122117 h 4841302"/>
              <a:gd name="connsiteX2653" fmla="*/ 3325466 w 5856415"/>
              <a:gd name="connsiteY2653" fmla="*/ 2050180 h 4841302"/>
              <a:gd name="connsiteX2654" fmla="*/ 3821587 w 5856415"/>
              <a:gd name="connsiteY2654" fmla="*/ 1989032 h 4841302"/>
              <a:gd name="connsiteX2655" fmla="*/ 3839562 w 5856415"/>
              <a:gd name="connsiteY2655" fmla="*/ 1989032 h 4841302"/>
              <a:gd name="connsiteX2656" fmla="*/ 3850348 w 5856415"/>
              <a:gd name="connsiteY2656" fmla="*/ 1989032 h 4841302"/>
              <a:gd name="connsiteX2657" fmla="*/ 3850348 w 5856415"/>
              <a:gd name="connsiteY2657" fmla="*/ 2010613 h 4841302"/>
              <a:gd name="connsiteX2658" fmla="*/ 3832372 w 5856415"/>
              <a:gd name="connsiteY2658" fmla="*/ 2025000 h 4841302"/>
              <a:gd name="connsiteX2659" fmla="*/ 3828777 w 5856415"/>
              <a:gd name="connsiteY2659" fmla="*/ 2025000 h 4841302"/>
              <a:gd name="connsiteX2660" fmla="*/ 3810802 w 5856415"/>
              <a:gd name="connsiteY2660" fmla="*/ 2050178 h 4841302"/>
              <a:gd name="connsiteX2661" fmla="*/ 3814397 w 5856415"/>
              <a:gd name="connsiteY2661" fmla="*/ 2053775 h 4841302"/>
              <a:gd name="connsiteX2662" fmla="*/ 3825182 w 5856415"/>
              <a:gd name="connsiteY2662" fmla="*/ 2075355 h 4841302"/>
              <a:gd name="connsiteX2663" fmla="*/ 3825182 w 5856415"/>
              <a:gd name="connsiteY2663" fmla="*/ 2096936 h 4841302"/>
              <a:gd name="connsiteX2664" fmla="*/ 3785636 w 5856415"/>
              <a:gd name="connsiteY2664" fmla="*/ 2143695 h 4841302"/>
              <a:gd name="connsiteX2665" fmla="*/ 3785636 w 5856415"/>
              <a:gd name="connsiteY2665" fmla="*/ 2147292 h 4841302"/>
              <a:gd name="connsiteX2666" fmla="*/ 3789231 w 5856415"/>
              <a:gd name="connsiteY2666" fmla="*/ 2183260 h 4841302"/>
              <a:gd name="connsiteX2667" fmla="*/ 3789231 w 5856415"/>
              <a:gd name="connsiteY2667" fmla="*/ 2186856 h 4841302"/>
              <a:gd name="connsiteX2668" fmla="*/ 3792826 w 5856415"/>
              <a:gd name="connsiteY2668" fmla="*/ 2186856 h 4841302"/>
              <a:gd name="connsiteX2669" fmla="*/ 3810802 w 5856415"/>
              <a:gd name="connsiteY2669" fmla="*/ 2208437 h 4841302"/>
              <a:gd name="connsiteX2670" fmla="*/ 3817992 w 5856415"/>
              <a:gd name="connsiteY2670" fmla="*/ 2222825 h 4841302"/>
              <a:gd name="connsiteX2671" fmla="*/ 3821587 w 5856415"/>
              <a:gd name="connsiteY2671" fmla="*/ 2233615 h 4841302"/>
              <a:gd name="connsiteX2672" fmla="*/ 3821587 w 5856415"/>
              <a:gd name="connsiteY2672" fmla="*/ 2255196 h 4841302"/>
              <a:gd name="connsiteX2673" fmla="*/ 3792826 w 5856415"/>
              <a:gd name="connsiteY2673" fmla="*/ 2276777 h 4841302"/>
              <a:gd name="connsiteX2674" fmla="*/ 3789231 w 5856415"/>
              <a:gd name="connsiteY2674" fmla="*/ 2280373 h 4841302"/>
              <a:gd name="connsiteX2675" fmla="*/ 3789231 w 5856415"/>
              <a:gd name="connsiteY2675" fmla="*/ 2283970 h 4841302"/>
              <a:gd name="connsiteX2676" fmla="*/ 3785636 w 5856415"/>
              <a:gd name="connsiteY2676" fmla="*/ 2330729 h 4841302"/>
              <a:gd name="connsiteX2677" fmla="*/ 3789231 w 5856415"/>
              <a:gd name="connsiteY2677" fmla="*/ 2373890 h 4841302"/>
              <a:gd name="connsiteX2678" fmla="*/ 3792826 w 5856415"/>
              <a:gd name="connsiteY2678" fmla="*/ 2406262 h 4841302"/>
              <a:gd name="connsiteX2679" fmla="*/ 3807206 w 5856415"/>
              <a:gd name="connsiteY2679" fmla="*/ 2460214 h 4841302"/>
              <a:gd name="connsiteX2680" fmla="*/ 3778446 w 5856415"/>
              <a:gd name="connsiteY2680" fmla="*/ 2607683 h 4841302"/>
              <a:gd name="connsiteX2681" fmla="*/ 3782041 w 5856415"/>
              <a:gd name="connsiteY2681" fmla="*/ 2643651 h 4841302"/>
              <a:gd name="connsiteX2682" fmla="*/ 3782041 w 5856415"/>
              <a:gd name="connsiteY2682" fmla="*/ 2647248 h 4841302"/>
              <a:gd name="connsiteX2683" fmla="*/ 3782041 w 5856415"/>
              <a:gd name="connsiteY2683" fmla="*/ 2650845 h 4841302"/>
              <a:gd name="connsiteX2684" fmla="*/ 3785636 w 5856415"/>
              <a:gd name="connsiteY2684" fmla="*/ 2650845 h 4841302"/>
              <a:gd name="connsiteX2685" fmla="*/ 3810802 w 5856415"/>
              <a:gd name="connsiteY2685" fmla="*/ 2661635 h 4841302"/>
              <a:gd name="connsiteX2686" fmla="*/ 3810802 w 5856415"/>
              <a:gd name="connsiteY2686" fmla="*/ 2697603 h 4841302"/>
              <a:gd name="connsiteX2687" fmla="*/ 3814397 w 5856415"/>
              <a:gd name="connsiteY2687" fmla="*/ 2726377 h 4841302"/>
              <a:gd name="connsiteX2688" fmla="*/ 3821587 w 5856415"/>
              <a:gd name="connsiteY2688" fmla="*/ 2744362 h 4841302"/>
              <a:gd name="connsiteX2689" fmla="*/ 3828777 w 5856415"/>
              <a:gd name="connsiteY2689" fmla="*/ 2751555 h 4841302"/>
              <a:gd name="connsiteX2690" fmla="*/ 3835967 w 5856415"/>
              <a:gd name="connsiteY2690" fmla="*/ 2758749 h 4841302"/>
              <a:gd name="connsiteX2691" fmla="*/ 3864728 w 5856415"/>
              <a:gd name="connsiteY2691" fmla="*/ 2776733 h 4841302"/>
              <a:gd name="connsiteX2692" fmla="*/ 3871918 w 5856415"/>
              <a:gd name="connsiteY2692" fmla="*/ 2819894 h 4841302"/>
              <a:gd name="connsiteX2693" fmla="*/ 3857538 w 5856415"/>
              <a:gd name="connsiteY2693" fmla="*/ 2834282 h 4841302"/>
              <a:gd name="connsiteX2694" fmla="*/ 3835967 w 5856415"/>
              <a:gd name="connsiteY2694" fmla="*/ 2827088 h 4841302"/>
              <a:gd name="connsiteX2695" fmla="*/ 3832372 w 5856415"/>
              <a:gd name="connsiteY2695" fmla="*/ 2827088 h 4841302"/>
              <a:gd name="connsiteX2696" fmla="*/ 3832372 w 5856415"/>
              <a:gd name="connsiteY2696" fmla="*/ 2823491 h 4841302"/>
              <a:gd name="connsiteX2697" fmla="*/ 3756875 w 5856415"/>
              <a:gd name="connsiteY2697" fmla="*/ 2827088 h 4841302"/>
              <a:gd name="connsiteX2698" fmla="*/ 3728114 w 5856415"/>
              <a:gd name="connsiteY2698" fmla="*/ 2819894 h 4841302"/>
              <a:gd name="connsiteX2699" fmla="*/ 3724519 w 5856415"/>
              <a:gd name="connsiteY2699" fmla="*/ 2816298 h 4841302"/>
              <a:gd name="connsiteX2700" fmla="*/ 3713734 w 5856415"/>
              <a:gd name="connsiteY2700" fmla="*/ 2837878 h 4841302"/>
              <a:gd name="connsiteX2701" fmla="*/ 3710139 w 5856415"/>
              <a:gd name="connsiteY2701" fmla="*/ 2841475 h 4841302"/>
              <a:gd name="connsiteX2702" fmla="*/ 3713734 w 5856415"/>
              <a:gd name="connsiteY2702" fmla="*/ 2845072 h 4841302"/>
              <a:gd name="connsiteX2703" fmla="*/ 3724519 w 5856415"/>
              <a:gd name="connsiteY2703" fmla="*/ 2859459 h 4841302"/>
              <a:gd name="connsiteX2704" fmla="*/ 3764065 w 5856415"/>
              <a:gd name="connsiteY2704" fmla="*/ 2888234 h 4841302"/>
              <a:gd name="connsiteX2705" fmla="*/ 3778446 w 5856415"/>
              <a:gd name="connsiteY2705" fmla="*/ 2902621 h 4841302"/>
              <a:gd name="connsiteX2706" fmla="*/ 3771255 w 5856415"/>
              <a:gd name="connsiteY2706" fmla="*/ 2909815 h 4841302"/>
              <a:gd name="connsiteX2707" fmla="*/ 3753280 w 5856415"/>
              <a:gd name="connsiteY2707" fmla="*/ 2909815 h 4841302"/>
              <a:gd name="connsiteX2708" fmla="*/ 3735304 w 5856415"/>
              <a:gd name="connsiteY2708" fmla="*/ 2913411 h 4841302"/>
              <a:gd name="connsiteX2709" fmla="*/ 3731709 w 5856415"/>
              <a:gd name="connsiteY2709" fmla="*/ 2917008 h 4841302"/>
              <a:gd name="connsiteX2710" fmla="*/ 3713734 w 5856415"/>
              <a:gd name="connsiteY2710" fmla="*/ 2934992 h 4841302"/>
              <a:gd name="connsiteX2711" fmla="*/ 3720924 w 5856415"/>
              <a:gd name="connsiteY2711" fmla="*/ 2974557 h 4841302"/>
              <a:gd name="connsiteX2712" fmla="*/ 3735304 w 5856415"/>
              <a:gd name="connsiteY2712" fmla="*/ 2996138 h 4841302"/>
              <a:gd name="connsiteX2713" fmla="*/ 3735304 w 5856415"/>
              <a:gd name="connsiteY2713" fmla="*/ 3024912 h 4841302"/>
              <a:gd name="connsiteX2714" fmla="*/ 3710139 w 5856415"/>
              <a:gd name="connsiteY2714" fmla="*/ 3028509 h 4841302"/>
              <a:gd name="connsiteX2715" fmla="*/ 3695758 w 5856415"/>
              <a:gd name="connsiteY2715" fmla="*/ 3021316 h 4841302"/>
              <a:gd name="connsiteX2716" fmla="*/ 3684973 w 5856415"/>
              <a:gd name="connsiteY2716" fmla="*/ 3006928 h 4841302"/>
              <a:gd name="connsiteX2717" fmla="*/ 3663403 w 5856415"/>
              <a:gd name="connsiteY2717" fmla="*/ 2992541 h 4841302"/>
              <a:gd name="connsiteX2718" fmla="*/ 3663403 w 5856415"/>
              <a:gd name="connsiteY2718" fmla="*/ 2988944 h 4841302"/>
              <a:gd name="connsiteX2719" fmla="*/ 3641832 w 5856415"/>
              <a:gd name="connsiteY2719" fmla="*/ 2978154 h 4841302"/>
              <a:gd name="connsiteX2720" fmla="*/ 3641832 w 5856415"/>
              <a:gd name="connsiteY2720" fmla="*/ 2974557 h 4841302"/>
              <a:gd name="connsiteX2721" fmla="*/ 3591501 w 5856415"/>
              <a:gd name="connsiteY2721" fmla="*/ 2967364 h 4841302"/>
              <a:gd name="connsiteX2722" fmla="*/ 3584310 w 5856415"/>
              <a:gd name="connsiteY2722" fmla="*/ 2967364 h 4841302"/>
              <a:gd name="connsiteX2723" fmla="*/ 3562740 w 5856415"/>
              <a:gd name="connsiteY2723" fmla="*/ 2970960 h 4841302"/>
              <a:gd name="connsiteX2724" fmla="*/ 3533979 w 5856415"/>
              <a:gd name="connsiteY2724" fmla="*/ 2970960 h 4841302"/>
              <a:gd name="connsiteX2725" fmla="*/ 3516003 w 5856415"/>
              <a:gd name="connsiteY2725" fmla="*/ 2960170 h 4841302"/>
              <a:gd name="connsiteX2726" fmla="*/ 3498028 w 5856415"/>
              <a:gd name="connsiteY2726" fmla="*/ 2924202 h 4841302"/>
              <a:gd name="connsiteX2727" fmla="*/ 3476457 w 5856415"/>
              <a:gd name="connsiteY2727" fmla="*/ 2942186 h 4841302"/>
              <a:gd name="connsiteX2728" fmla="*/ 3476457 w 5856415"/>
              <a:gd name="connsiteY2728" fmla="*/ 2945783 h 4841302"/>
              <a:gd name="connsiteX2729" fmla="*/ 3472862 w 5856415"/>
              <a:gd name="connsiteY2729" fmla="*/ 2945783 h 4841302"/>
              <a:gd name="connsiteX2730" fmla="*/ 3469267 w 5856415"/>
              <a:gd name="connsiteY2730" fmla="*/ 2945783 h 4841302"/>
              <a:gd name="connsiteX2731" fmla="*/ 3458482 w 5856415"/>
              <a:gd name="connsiteY2731" fmla="*/ 2945783 h 4841302"/>
              <a:gd name="connsiteX2732" fmla="*/ 3454887 w 5856415"/>
              <a:gd name="connsiteY2732" fmla="*/ 2934992 h 4841302"/>
              <a:gd name="connsiteX2733" fmla="*/ 3444101 w 5856415"/>
              <a:gd name="connsiteY2733" fmla="*/ 2924202 h 4841302"/>
              <a:gd name="connsiteX2734" fmla="*/ 3433316 w 5856415"/>
              <a:gd name="connsiteY2734" fmla="*/ 2895427 h 4841302"/>
              <a:gd name="connsiteX2735" fmla="*/ 3411746 w 5856415"/>
              <a:gd name="connsiteY2735" fmla="*/ 2895427 h 4841302"/>
              <a:gd name="connsiteX2736" fmla="*/ 3408151 w 5856415"/>
              <a:gd name="connsiteY2736" fmla="*/ 2895427 h 4841302"/>
              <a:gd name="connsiteX2737" fmla="*/ 3386580 w 5856415"/>
              <a:gd name="connsiteY2737" fmla="*/ 2909815 h 4841302"/>
              <a:gd name="connsiteX2738" fmla="*/ 3343439 w 5856415"/>
              <a:gd name="connsiteY2738" fmla="*/ 2920605 h 4841302"/>
              <a:gd name="connsiteX2739" fmla="*/ 3311083 w 5856415"/>
              <a:gd name="connsiteY2739" fmla="*/ 2902621 h 4841302"/>
              <a:gd name="connsiteX2740" fmla="*/ 3303893 w 5856415"/>
              <a:gd name="connsiteY2740" fmla="*/ 2881040 h 4841302"/>
              <a:gd name="connsiteX2741" fmla="*/ 3303893 w 5856415"/>
              <a:gd name="connsiteY2741" fmla="*/ 2863056 h 4841302"/>
              <a:gd name="connsiteX2742" fmla="*/ 3300298 w 5856415"/>
              <a:gd name="connsiteY2742" fmla="*/ 2863056 h 4841302"/>
              <a:gd name="connsiteX2743" fmla="*/ 3293107 w 5856415"/>
              <a:gd name="connsiteY2743" fmla="*/ 2819894 h 4841302"/>
              <a:gd name="connsiteX2744" fmla="*/ 3289512 w 5856415"/>
              <a:gd name="connsiteY2744" fmla="*/ 2819894 h 4841302"/>
              <a:gd name="connsiteX2745" fmla="*/ 3300298 w 5856415"/>
              <a:gd name="connsiteY2745" fmla="*/ 2805507 h 4841302"/>
              <a:gd name="connsiteX2746" fmla="*/ 3318273 w 5856415"/>
              <a:gd name="connsiteY2746" fmla="*/ 2791120 h 4841302"/>
              <a:gd name="connsiteX2747" fmla="*/ 3361414 w 5856415"/>
              <a:gd name="connsiteY2747" fmla="*/ 2791120 h 4841302"/>
              <a:gd name="connsiteX2748" fmla="*/ 3386580 w 5856415"/>
              <a:gd name="connsiteY2748" fmla="*/ 2787523 h 4841302"/>
              <a:gd name="connsiteX2749" fmla="*/ 3382985 w 5856415"/>
              <a:gd name="connsiteY2749" fmla="*/ 2783926 h 4841302"/>
              <a:gd name="connsiteX2750" fmla="*/ 3382985 w 5856415"/>
              <a:gd name="connsiteY2750" fmla="*/ 2780330 h 4841302"/>
              <a:gd name="connsiteX2751" fmla="*/ 3382985 w 5856415"/>
              <a:gd name="connsiteY2751" fmla="*/ 2747958 h 4841302"/>
              <a:gd name="connsiteX2752" fmla="*/ 3382985 w 5856415"/>
              <a:gd name="connsiteY2752" fmla="*/ 2744362 h 4841302"/>
              <a:gd name="connsiteX2753" fmla="*/ 3375795 w 5856415"/>
              <a:gd name="connsiteY2753" fmla="*/ 2722781 h 4841302"/>
              <a:gd name="connsiteX2754" fmla="*/ 3375795 w 5856415"/>
              <a:gd name="connsiteY2754" fmla="*/ 2719184 h 4841302"/>
              <a:gd name="connsiteX2755" fmla="*/ 3361414 w 5856415"/>
              <a:gd name="connsiteY2755" fmla="*/ 2694006 h 4841302"/>
              <a:gd name="connsiteX2756" fmla="*/ 3361414 w 5856415"/>
              <a:gd name="connsiteY2756" fmla="*/ 2665232 h 4841302"/>
              <a:gd name="connsiteX2757" fmla="*/ 3368604 w 5856415"/>
              <a:gd name="connsiteY2757" fmla="*/ 2647248 h 4841302"/>
              <a:gd name="connsiteX2758" fmla="*/ 3404555 w 5856415"/>
              <a:gd name="connsiteY2758" fmla="*/ 2596892 h 4841302"/>
              <a:gd name="connsiteX2759" fmla="*/ 3415341 w 5856415"/>
              <a:gd name="connsiteY2759" fmla="*/ 2596892 h 4841302"/>
              <a:gd name="connsiteX2760" fmla="*/ 3447697 w 5856415"/>
              <a:gd name="connsiteY2760" fmla="*/ 2614876 h 4841302"/>
              <a:gd name="connsiteX2761" fmla="*/ 3480052 w 5856415"/>
              <a:gd name="connsiteY2761" fmla="*/ 2625667 h 4841302"/>
              <a:gd name="connsiteX2762" fmla="*/ 3498028 w 5856415"/>
              <a:gd name="connsiteY2762" fmla="*/ 2625667 h 4841302"/>
              <a:gd name="connsiteX2763" fmla="*/ 3512408 w 5856415"/>
              <a:gd name="connsiteY2763" fmla="*/ 2618473 h 4841302"/>
              <a:gd name="connsiteX2764" fmla="*/ 3519599 w 5856415"/>
              <a:gd name="connsiteY2764" fmla="*/ 2607683 h 4841302"/>
              <a:gd name="connsiteX2765" fmla="*/ 3523194 w 5856415"/>
              <a:gd name="connsiteY2765" fmla="*/ 2600489 h 4841302"/>
              <a:gd name="connsiteX2766" fmla="*/ 3490838 w 5856415"/>
              <a:gd name="connsiteY2766" fmla="*/ 2586102 h 4841302"/>
              <a:gd name="connsiteX2767" fmla="*/ 3498028 w 5856415"/>
              <a:gd name="connsiteY2767" fmla="*/ 2578908 h 4841302"/>
              <a:gd name="connsiteX2768" fmla="*/ 3519599 w 5856415"/>
              <a:gd name="connsiteY2768" fmla="*/ 2557328 h 4841302"/>
              <a:gd name="connsiteX2769" fmla="*/ 3541169 w 5856415"/>
              <a:gd name="connsiteY2769" fmla="*/ 2550134 h 4841302"/>
              <a:gd name="connsiteX2770" fmla="*/ 3566335 w 5856415"/>
              <a:gd name="connsiteY2770" fmla="*/ 2550134 h 4841302"/>
              <a:gd name="connsiteX2771" fmla="*/ 3584310 w 5856415"/>
              <a:gd name="connsiteY2771" fmla="*/ 2553731 h 4841302"/>
              <a:gd name="connsiteX2772" fmla="*/ 3591501 w 5856415"/>
              <a:gd name="connsiteY2772" fmla="*/ 2557328 h 4841302"/>
              <a:gd name="connsiteX2773" fmla="*/ 3595096 w 5856415"/>
              <a:gd name="connsiteY2773" fmla="*/ 2550134 h 4841302"/>
              <a:gd name="connsiteX2774" fmla="*/ 3605881 w 5856415"/>
              <a:gd name="connsiteY2774" fmla="*/ 2506972 h 4841302"/>
              <a:gd name="connsiteX2775" fmla="*/ 3609476 w 5856415"/>
              <a:gd name="connsiteY2775" fmla="*/ 2503375 h 4841302"/>
              <a:gd name="connsiteX2776" fmla="*/ 3609476 w 5856415"/>
              <a:gd name="connsiteY2776" fmla="*/ 2478198 h 4841302"/>
              <a:gd name="connsiteX2777" fmla="*/ 3605881 w 5856415"/>
              <a:gd name="connsiteY2777" fmla="*/ 2478198 h 4841302"/>
              <a:gd name="connsiteX2778" fmla="*/ 3609476 w 5856415"/>
              <a:gd name="connsiteY2778" fmla="*/ 2463811 h 4841302"/>
              <a:gd name="connsiteX2779" fmla="*/ 3609476 w 5856415"/>
              <a:gd name="connsiteY2779" fmla="*/ 2456617 h 4841302"/>
              <a:gd name="connsiteX2780" fmla="*/ 3623856 w 5856415"/>
              <a:gd name="connsiteY2780" fmla="*/ 2431439 h 4841302"/>
              <a:gd name="connsiteX2781" fmla="*/ 3627452 w 5856415"/>
              <a:gd name="connsiteY2781" fmla="*/ 2427843 h 4841302"/>
              <a:gd name="connsiteX2782" fmla="*/ 3623856 w 5856415"/>
              <a:gd name="connsiteY2782" fmla="*/ 2427843 h 4841302"/>
              <a:gd name="connsiteX2783" fmla="*/ 3605881 w 5856415"/>
              <a:gd name="connsiteY2783" fmla="*/ 2402665 h 4841302"/>
              <a:gd name="connsiteX2784" fmla="*/ 3605881 w 5856415"/>
              <a:gd name="connsiteY2784" fmla="*/ 2399068 h 4841302"/>
              <a:gd name="connsiteX2785" fmla="*/ 3584310 w 5856415"/>
              <a:gd name="connsiteY2785" fmla="*/ 2384681 h 4841302"/>
              <a:gd name="connsiteX2786" fmla="*/ 3541169 w 5856415"/>
              <a:gd name="connsiteY2786" fmla="*/ 2377487 h 4841302"/>
              <a:gd name="connsiteX2787" fmla="*/ 3512408 w 5856415"/>
              <a:gd name="connsiteY2787" fmla="*/ 2352310 h 4841302"/>
              <a:gd name="connsiteX2788" fmla="*/ 3508813 w 5856415"/>
              <a:gd name="connsiteY2788" fmla="*/ 2348713 h 4841302"/>
              <a:gd name="connsiteX2789" fmla="*/ 3483648 w 5856415"/>
              <a:gd name="connsiteY2789" fmla="*/ 2341519 h 4841302"/>
              <a:gd name="connsiteX2790" fmla="*/ 3462077 w 5856415"/>
              <a:gd name="connsiteY2790" fmla="*/ 2312745 h 4841302"/>
              <a:gd name="connsiteX2791" fmla="*/ 3476457 w 5856415"/>
              <a:gd name="connsiteY2791" fmla="*/ 2222825 h 4841302"/>
              <a:gd name="connsiteX2792" fmla="*/ 3483648 w 5856415"/>
              <a:gd name="connsiteY2792" fmla="*/ 2226421 h 4841302"/>
              <a:gd name="connsiteX2793" fmla="*/ 3508813 w 5856415"/>
              <a:gd name="connsiteY2793" fmla="*/ 2237212 h 4841302"/>
              <a:gd name="connsiteX2794" fmla="*/ 3562740 w 5856415"/>
              <a:gd name="connsiteY2794" fmla="*/ 2255196 h 4841302"/>
              <a:gd name="connsiteX2795" fmla="*/ 3598691 w 5856415"/>
              <a:gd name="connsiteY2795" fmla="*/ 2251599 h 4841302"/>
              <a:gd name="connsiteX2796" fmla="*/ 3598691 w 5856415"/>
              <a:gd name="connsiteY2796" fmla="*/ 2248002 h 4841302"/>
              <a:gd name="connsiteX2797" fmla="*/ 3602286 w 5856415"/>
              <a:gd name="connsiteY2797" fmla="*/ 2248002 h 4841302"/>
              <a:gd name="connsiteX2798" fmla="*/ 3616666 w 5856415"/>
              <a:gd name="connsiteY2798" fmla="*/ 2226421 h 4841302"/>
              <a:gd name="connsiteX2799" fmla="*/ 3620261 w 5856415"/>
              <a:gd name="connsiteY2799" fmla="*/ 2226421 h 4841302"/>
              <a:gd name="connsiteX2800" fmla="*/ 3620261 w 5856415"/>
              <a:gd name="connsiteY2800" fmla="*/ 2222825 h 4841302"/>
              <a:gd name="connsiteX2801" fmla="*/ 3623856 w 5856415"/>
              <a:gd name="connsiteY2801" fmla="*/ 2201244 h 4841302"/>
              <a:gd name="connsiteX2802" fmla="*/ 3634642 w 5856415"/>
              <a:gd name="connsiteY2802" fmla="*/ 2150888 h 4841302"/>
              <a:gd name="connsiteX2803" fmla="*/ 3634642 w 5856415"/>
              <a:gd name="connsiteY2803" fmla="*/ 2147292 h 4841302"/>
              <a:gd name="connsiteX2804" fmla="*/ 3641832 w 5856415"/>
              <a:gd name="connsiteY2804" fmla="*/ 2114920 h 4841302"/>
              <a:gd name="connsiteX2805" fmla="*/ 3663403 w 5856415"/>
              <a:gd name="connsiteY2805" fmla="*/ 2093340 h 4841302"/>
              <a:gd name="connsiteX2806" fmla="*/ 3666998 w 5856415"/>
              <a:gd name="connsiteY2806" fmla="*/ 2093340 h 4841302"/>
              <a:gd name="connsiteX2807" fmla="*/ 3666998 w 5856415"/>
              <a:gd name="connsiteY2807" fmla="*/ 2089743 h 4841302"/>
              <a:gd name="connsiteX2808" fmla="*/ 3681378 w 5856415"/>
              <a:gd name="connsiteY2808" fmla="*/ 2071759 h 4841302"/>
              <a:gd name="connsiteX2809" fmla="*/ 3728114 w 5856415"/>
              <a:gd name="connsiteY2809" fmla="*/ 2046581 h 4841302"/>
              <a:gd name="connsiteX2810" fmla="*/ 3756875 w 5856415"/>
              <a:gd name="connsiteY2810" fmla="*/ 2039387 h 4841302"/>
              <a:gd name="connsiteX2811" fmla="*/ 3749685 w 5856415"/>
              <a:gd name="connsiteY2811" fmla="*/ 2003419 h 4841302"/>
              <a:gd name="connsiteX2812" fmla="*/ 3771255 w 5856415"/>
              <a:gd name="connsiteY2812" fmla="*/ 2007016 h 4841302"/>
              <a:gd name="connsiteX2813" fmla="*/ 3810802 w 5856415"/>
              <a:gd name="connsiteY2813" fmla="*/ 2021403 h 4841302"/>
              <a:gd name="connsiteX2814" fmla="*/ 3814397 w 5856415"/>
              <a:gd name="connsiteY2814" fmla="*/ 2021403 h 4841302"/>
              <a:gd name="connsiteX2815" fmla="*/ 1980900 w 5856415"/>
              <a:gd name="connsiteY2815" fmla="*/ 1971050 h 4841302"/>
              <a:gd name="connsiteX2816" fmla="*/ 2002471 w 5856415"/>
              <a:gd name="connsiteY2816" fmla="*/ 1971050 h 4841302"/>
              <a:gd name="connsiteX2817" fmla="*/ 2034827 w 5856415"/>
              <a:gd name="connsiteY2817" fmla="*/ 1978244 h 4841302"/>
              <a:gd name="connsiteX2818" fmla="*/ 2038422 w 5856415"/>
              <a:gd name="connsiteY2818" fmla="*/ 1978244 h 4841302"/>
              <a:gd name="connsiteX2819" fmla="*/ 2081563 w 5856415"/>
              <a:gd name="connsiteY2819" fmla="*/ 1981841 h 4841302"/>
              <a:gd name="connsiteX2820" fmla="*/ 2085158 w 5856415"/>
              <a:gd name="connsiteY2820" fmla="*/ 1981841 h 4841302"/>
              <a:gd name="connsiteX2821" fmla="*/ 2103133 w 5856415"/>
              <a:gd name="connsiteY2821" fmla="*/ 1978244 h 4841302"/>
              <a:gd name="connsiteX2822" fmla="*/ 2139084 w 5856415"/>
              <a:gd name="connsiteY2822" fmla="*/ 1989034 h 4841302"/>
              <a:gd name="connsiteX2823" fmla="*/ 2160655 w 5856415"/>
              <a:gd name="connsiteY2823" fmla="*/ 2003421 h 4841302"/>
              <a:gd name="connsiteX2824" fmla="*/ 2160655 w 5856415"/>
              <a:gd name="connsiteY2824" fmla="*/ 2007018 h 4841302"/>
              <a:gd name="connsiteX2825" fmla="*/ 2203796 w 5856415"/>
              <a:gd name="connsiteY2825" fmla="*/ 2021405 h 4841302"/>
              <a:gd name="connsiteX2826" fmla="*/ 2232557 w 5856415"/>
              <a:gd name="connsiteY2826" fmla="*/ 2039389 h 4841302"/>
              <a:gd name="connsiteX2827" fmla="*/ 2304459 w 5856415"/>
              <a:gd name="connsiteY2827" fmla="*/ 2104132 h 4841302"/>
              <a:gd name="connsiteX2828" fmla="*/ 2340410 w 5856415"/>
              <a:gd name="connsiteY2828" fmla="*/ 2122116 h 4841302"/>
              <a:gd name="connsiteX2829" fmla="*/ 2344005 w 5856415"/>
              <a:gd name="connsiteY2829" fmla="*/ 2122116 h 4841302"/>
              <a:gd name="connsiteX2830" fmla="*/ 2347600 w 5856415"/>
              <a:gd name="connsiteY2830" fmla="*/ 2118519 h 4841302"/>
              <a:gd name="connsiteX2831" fmla="*/ 2369171 w 5856415"/>
              <a:gd name="connsiteY2831" fmla="*/ 2111325 h 4841302"/>
              <a:gd name="connsiteX2832" fmla="*/ 2383551 w 5856415"/>
              <a:gd name="connsiteY2832" fmla="*/ 2075357 h 4841302"/>
              <a:gd name="connsiteX2833" fmla="*/ 2383551 w 5856415"/>
              <a:gd name="connsiteY2833" fmla="*/ 2071761 h 4841302"/>
              <a:gd name="connsiteX2834" fmla="*/ 2376361 w 5856415"/>
              <a:gd name="connsiteY2834" fmla="*/ 2035793 h 4841302"/>
              <a:gd name="connsiteX2835" fmla="*/ 2390741 w 5856415"/>
              <a:gd name="connsiteY2835" fmla="*/ 2025002 h 4841302"/>
              <a:gd name="connsiteX2836" fmla="*/ 2473429 w 5856415"/>
              <a:gd name="connsiteY2836" fmla="*/ 2075357 h 4841302"/>
              <a:gd name="connsiteX2837" fmla="*/ 2494999 w 5856415"/>
              <a:gd name="connsiteY2837" fmla="*/ 2071761 h 4841302"/>
              <a:gd name="connsiteX2838" fmla="*/ 2498594 w 5856415"/>
              <a:gd name="connsiteY2838" fmla="*/ 2068164 h 4841302"/>
              <a:gd name="connsiteX2839" fmla="*/ 2512975 w 5856415"/>
              <a:gd name="connsiteY2839" fmla="*/ 2060970 h 4841302"/>
              <a:gd name="connsiteX2840" fmla="*/ 2527355 w 5856415"/>
              <a:gd name="connsiteY2840" fmla="*/ 2064567 h 4841302"/>
              <a:gd name="connsiteX2841" fmla="*/ 2530950 w 5856415"/>
              <a:gd name="connsiteY2841" fmla="*/ 2060970 h 4841302"/>
              <a:gd name="connsiteX2842" fmla="*/ 2545331 w 5856415"/>
              <a:gd name="connsiteY2842" fmla="*/ 2050180 h 4841302"/>
              <a:gd name="connsiteX2843" fmla="*/ 2570496 w 5856415"/>
              <a:gd name="connsiteY2843" fmla="*/ 2064567 h 4841302"/>
              <a:gd name="connsiteX2844" fmla="*/ 2570496 w 5856415"/>
              <a:gd name="connsiteY2844" fmla="*/ 2068164 h 4841302"/>
              <a:gd name="connsiteX2845" fmla="*/ 2592067 w 5856415"/>
              <a:gd name="connsiteY2845" fmla="*/ 2082551 h 4841302"/>
              <a:gd name="connsiteX2846" fmla="*/ 2610042 w 5856415"/>
              <a:gd name="connsiteY2846" fmla="*/ 2100535 h 4841302"/>
              <a:gd name="connsiteX2847" fmla="*/ 2628018 w 5856415"/>
              <a:gd name="connsiteY2847" fmla="*/ 2111325 h 4841302"/>
              <a:gd name="connsiteX2848" fmla="*/ 2674754 w 5856415"/>
              <a:gd name="connsiteY2848" fmla="*/ 2161681 h 4841302"/>
              <a:gd name="connsiteX2849" fmla="*/ 2678349 w 5856415"/>
              <a:gd name="connsiteY2849" fmla="*/ 2161681 h 4841302"/>
              <a:gd name="connsiteX2850" fmla="*/ 2699920 w 5856415"/>
              <a:gd name="connsiteY2850" fmla="*/ 2161681 h 4841302"/>
              <a:gd name="connsiteX2851" fmla="*/ 2703515 w 5856415"/>
              <a:gd name="connsiteY2851" fmla="*/ 2161681 h 4841302"/>
              <a:gd name="connsiteX2852" fmla="*/ 2703515 w 5856415"/>
              <a:gd name="connsiteY2852" fmla="*/ 2158084 h 4841302"/>
              <a:gd name="connsiteX2853" fmla="*/ 2703515 w 5856415"/>
              <a:gd name="connsiteY2853" fmla="*/ 2154487 h 4841302"/>
              <a:gd name="connsiteX2854" fmla="*/ 2714300 w 5856415"/>
              <a:gd name="connsiteY2854" fmla="*/ 2140100 h 4841302"/>
              <a:gd name="connsiteX2855" fmla="*/ 2728680 w 5856415"/>
              <a:gd name="connsiteY2855" fmla="*/ 2150890 h 4841302"/>
              <a:gd name="connsiteX2856" fmla="*/ 2753846 w 5856415"/>
              <a:gd name="connsiteY2856" fmla="*/ 2183262 h 4841302"/>
              <a:gd name="connsiteX2857" fmla="*/ 2757441 w 5856415"/>
              <a:gd name="connsiteY2857" fmla="*/ 2183262 h 4841302"/>
              <a:gd name="connsiteX2858" fmla="*/ 2822153 w 5856415"/>
              <a:gd name="connsiteY2858" fmla="*/ 2230020 h 4841302"/>
              <a:gd name="connsiteX2859" fmla="*/ 2843724 w 5856415"/>
              <a:gd name="connsiteY2859" fmla="*/ 2255198 h 4841302"/>
              <a:gd name="connsiteX2860" fmla="*/ 2890460 w 5856415"/>
              <a:gd name="connsiteY2860" fmla="*/ 2240810 h 4841302"/>
              <a:gd name="connsiteX2861" fmla="*/ 2894055 w 5856415"/>
              <a:gd name="connsiteY2861" fmla="*/ 2269585 h 4841302"/>
              <a:gd name="connsiteX2862" fmla="*/ 2894055 w 5856415"/>
              <a:gd name="connsiteY2862" fmla="*/ 2273182 h 4841302"/>
              <a:gd name="connsiteX2863" fmla="*/ 2919221 w 5856415"/>
              <a:gd name="connsiteY2863" fmla="*/ 2298359 h 4841302"/>
              <a:gd name="connsiteX2864" fmla="*/ 2937196 w 5856415"/>
              <a:gd name="connsiteY2864" fmla="*/ 2327134 h 4841302"/>
              <a:gd name="connsiteX2865" fmla="*/ 2944386 w 5856415"/>
              <a:gd name="connsiteY2865" fmla="*/ 2377489 h 4841302"/>
              <a:gd name="connsiteX2866" fmla="*/ 2944386 w 5856415"/>
              <a:gd name="connsiteY2866" fmla="*/ 2381086 h 4841302"/>
              <a:gd name="connsiteX2867" fmla="*/ 2958767 w 5856415"/>
              <a:gd name="connsiteY2867" fmla="*/ 2427844 h 4841302"/>
              <a:gd name="connsiteX2868" fmla="*/ 2958767 w 5856415"/>
              <a:gd name="connsiteY2868" fmla="*/ 2431441 h 4841302"/>
              <a:gd name="connsiteX2869" fmla="*/ 2980337 w 5856415"/>
              <a:gd name="connsiteY2869" fmla="*/ 2467409 h 4841302"/>
              <a:gd name="connsiteX2870" fmla="*/ 2965957 w 5856415"/>
              <a:gd name="connsiteY2870" fmla="*/ 2492587 h 4841302"/>
              <a:gd name="connsiteX2871" fmla="*/ 2951576 w 5856415"/>
              <a:gd name="connsiteY2871" fmla="*/ 2528555 h 4841302"/>
              <a:gd name="connsiteX2872" fmla="*/ 2926411 w 5856415"/>
              <a:gd name="connsiteY2872" fmla="*/ 2535748 h 4841302"/>
              <a:gd name="connsiteX2873" fmla="*/ 2926411 w 5856415"/>
              <a:gd name="connsiteY2873" fmla="*/ 2564523 h 4841302"/>
              <a:gd name="connsiteX2874" fmla="*/ 2908435 w 5856415"/>
              <a:gd name="connsiteY2874" fmla="*/ 2596894 h 4841302"/>
              <a:gd name="connsiteX2875" fmla="*/ 2872484 w 5856415"/>
              <a:gd name="connsiteY2875" fmla="*/ 2600491 h 4841302"/>
              <a:gd name="connsiteX2876" fmla="*/ 2836533 w 5856415"/>
              <a:gd name="connsiteY2876" fmla="*/ 2632862 h 4841302"/>
              <a:gd name="connsiteX2877" fmla="*/ 2832938 w 5856415"/>
              <a:gd name="connsiteY2877" fmla="*/ 2640056 h 4841302"/>
              <a:gd name="connsiteX2878" fmla="*/ 2829343 w 5856415"/>
              <a:gd name="connsiteY2878" fmla="*/ 2643653 h 4841302"/>
              <a:gd name="connsiteX2879" fmla="*/ 2832938 w 5856415"/>
              <a:gd name="connsiteY2879" fmla="*/ 2650846 h 4841302"/>
              <a:gd name="connsiteX2880" fmla="*/ 2836533 w 5856415"/>
              <a:gd name="connsiteY2880" fmla="*/ 2658040 h 4841302"/>
              <a:gd name="connsiteX2881" fmla="*/ 2858104 w 5856415"/>
              <a:gd name="connsiteY2881" fmla="*/ 2668830 h 4841302"/>
              <a:gd name="connsiteX2882" fmla="*/ 2861699 w 5856415"/>
              <a:gd name="connsiteY2882" fmla="*/ 2676024 h 4841302"/>
              <a:gd name="connsiteX2883" fmla="*/ 2858104 w 5856415"/>
              <a:gd name="connsiteY2883" fmla="*/ 2683217 h 4841302"/>
              <a:gd name="connsiteX2884" fmla="*/ 2840128 w 5856415"/>
              <a:gd name="connsiteY2884" fmla="*/ 2701201 h 4841302"/>
              <a:gd name="connsiteX2885" fmla="*/ 2761036 w 5856415"/>
              <a:gd name="connsiteY2885" fmla="*/ 2694008 h 4841302"/>
              <a:gd name="connsiteX2886" fmla="*/ 2761036 w 5856415"/>
              <a:gd name="connsiteY2886" fmla="*/ 2701201 h 4841302"/>
              <a:gd name="connsiteX2887" fmla="*/ 2757441 w 5856415"/>
              <a:gd name="connsiteY2887" fmla="*/ 2737169 h 4841302"/>
              <a:gd name="connsiteX2888" fmla="*/ 2764631 w 5856415"/>
              <a:gd name="connsiteY2888" fmla="*/ 2794718 h 4841302"/>
              <a:gd name="connsiteX2889" fmla="*/ 2768227 w 5856415"/>
              <a:gd name="connsiteY2889" fmla="*/ 2798315 h 4841302"/>
              <a:gd name="connsiteX2890" fmla="*/ 2771822 w 5856415"/>
              <a:gd name="connsiteY2890" fmla="*/ 2798315 h 4841302"/>
              <a:gd name="connsiteX2891" fmla="*/ 2818558 w 5856415"/>
              <a:gd name="connsiteY2891" fmla="*/ 2819896 h 4841302"/>
              <a:gd name="connsiteX2892" fmla="*/ 2814963 w 5856415"/>
              <a:gd name="connsiteY2892" fmla="*/ 2837880 h 4841302"/>
              <a:gd name="connsiteX2893" fmla="*/ 2789797 w 5856415"/>
              <a:gd name="connsiteY2893" fmla="*/ 2830686 h 4841302"/>
              <a:gd name="connsiteX2894" fmla="*/ 2782607 w 5856415"/>
              <a:gd name="connsiteY2894" fmla="*/ 2830686 h 4841302"/>
              <a:gd name="connsiteX2895" fmla="*/ 2775417 w 5856415"/>
              <a:gd name="connsiteY2895" fmla="*/ 2834283 h 4841302"/>
              <a:gd name="connsiteX2896" fmla="*/ 2771822 w 5856415"/>
              <a:gd name="connsiteY2896" fmla="*/ 2845074 h 4841302"/>
              <a:gd name="connsiteX2897" fmla="*/ 2771822 w 5856415"/>
              <a:gd name="connsiteY2897" fmla="*/ 2859461 h 4841302"/>
              <a:gd name="connsiteX2898" fmla="*/ 2775417 w 5856415"/>
              <a:gd name="connsiteY2898" fmla="*/ 2870251 h 4841302"/>
              <a:gd name="connsiteX2899" fmla="*/ 2779012 w 5856415"/>
              <a:gd name="connsiteY2899" fmla="*/ 2884638 h 4841302"/>
              <a:gd name="connsiteX2900" fmla="*/ 2782607 w 5856415"/>
              <a:gd name="connsiteY2900" fmla="*/ 2891832 h 4841302"/>
              <a:gd name="connsiteX2901" fmla="*/ 2779012 w 5856415"/>
              <a:gd name="connsiteY2901" fmla="*/ 2895429 h 4841302"/>
              <a:gd name="connsiteX2902" fmla="*/ 2779012 w 5856415"/>
              <a:gd name="connsiteY2902" fmla="*/ 2902622 h 4841302"/>
              <a:gd name="connsiteX2903" fmla="*/ 2714300 w 5856415"/>
              <a:gd name="connsiteY2903" fmla="*/ 2902622 h 4841302"/>
              <a:gd name="connsiteX2904" fmla="*/ 2714300 w 5856415"/>
              <a:gd name="connsiteY2904" fmla="*/ 2909816 h 4841302"/>
              <a:gd name="connsiteX2905" fmla="*/ 2714300 w 5856415"/>
              <a:gd name="connsiteY2905" fmla="*/ 2938591 h 4841302"/>
              <a:gd name="connsiteX2906" fmla="*/ 2707110 w 5856415"/>
              <a:gd name="connsiteY2906" fmla="*/ 2931397 h 4841302"/>
              <a:gd name="connsiteX2907" fmla="*/ 2692730 w 5856415"/>
              <a:gd name="connsiteY2907" fmla="*/ 2902622 h 4841302"/>
              <a:gd name="connsiteX2908" fmla="*/ 2689134 w 5856415"/>
              <a:gd name="connsiteY2908" fmla="*/ 2902622 h 4841302"/>
              <a:gd name="connsiteX2909" fmla="*/ 2656779 w 5856415"/>
              <a:gd name="connsiteY2909" fmla="*/ 2891832 h 4841302"/>
              <a:gd name="connsiteX2910" fmla="*/ 2642398 w 5856415"/>
              <a:gd name="connsiteY2910" fmla="*/ 2859461 h 4841302"/>
              <a:gd name="connsiteX2911" fmla="*/ 2617232 w 5856415"/>
              <a:gd name="connsiteY2911" fmla="*/ 2881042 h 4841302"/>
              <a:gd name="connsiteX2912" fmla="*/ 2602852 w 5856415"/>
              <a:gd name="connsiteY2912" fmla="*/ 2881042 h 4841302"/>
              <a:gd name="connsiteX2913" fmla="*/ 2595662 w 5856415"/>
              <a:gd name="connsiteY2913" fmla="*/ 2866654 h 4841302"/>
              <a:gd name="connsiteX2914" fmla="*/ 2581282 w 5856415"/>
              <a:gd name="connsiteY2914" fmla="*/ 2845074 h 4841302"/>
              <a:gd name="connsiteX2915" fmla="*/ 2570496 w 5856415"/>
              <a:gd name="connsiteY2915" fmla="*/ 2830686 h 4841302"/>
              <a:gd name="connsiteX2916" fmla="*/ 2563306 w 5856415"/>
              <a:gd name="connsiteY2916" fmla="*/ 2816299 h 4841302"/>
              <a:gd name="connsiteX2917" fmla="*/ 2563306 w 5856415"/>
              <a:gd name="connsiteY2917" fmla="*/ 2812702 h 4841302"/>
              <a:gd name="connsiteX2918" fmla="*/ 2559711 w 5856415"/>
              <a:gd name="connsiteY2918" fmla="*/ 2805509 h 4841302"/>
              <a:gd name="connsiteX2919" fmla="*/ 2541735 w 5856415"/>
              <a:gd name="connsiteY2919" fmla="*/ 2801912 h 4841302"/>
              <a:gd name="connsiteX2920" fmla="*/ 2530950 w 5856415"/>
              <a:gd name="connsiteY2920" fmla="*/ 2794718 h 4841302"/>
              <a:gd name="connsiteX2921" fmla="*/ 2527355 w 5856415"/>
              <a:gd name="connsiteY2921" fmla="*/ 2783928 h 4841302"/>
              <a:gd name="connsiteX2922" fmla="*/ 2520165 w 5856415"/>
              <a:gd name="connsiteY2922" fmla="*/ 2762347 h 4841302"/>
              <a:gd name="connsiteX2923" fmla="*/ 2520165 w 5856415"/>
              <a:gd name="connsiteY2923" fmla="*/ 2740766 h 4841302"/>
              <a:gd name="connsiteX2924" fmla="*/ 2520165 w 5856415"/>
              <a:gd name="connsiteY2924" fmla="*/ 2737169 h 4841302"/>
              <a:gd name="connsiteX2925" fmla="*/ 2505784 w 5856415"/>
              <a:gd name="connsiteY2925" fmla="*/ 2708395 h 4841302"/>
              <a:gd name="connsiteX2926" fmla="*/ 2477024 w 5856415"/>
              <a:gd name="connsiteY2926" fmla="*/ 2715589 h 4841302"/>
              <a:gd name="connsiteX2927" fmla="*/ 2444668 w 5856415"/>
              <a:gd name="connsiteY2927" fmla="*/ 2708395 h 4841302"/>
              <a:gd name="connsiteX2928" fmla="*/ 2405121 w 5856415"/>
              <a:gd name="connsiteY2928" fmla="*/ 2701201 h 4841302"/>
              <a:gd name="connsiteX2929" fmla="*/ 2401526 w 5856415"/>
              <a:gd name="connsiteY2929" fmla="*/ 2701201 h 4841302"/>
              <a:gd name="connsiteX2930" fmla="*/ 2397931 w 5856415"/>
              <a:gd name="connsiteY2930" fmla="*/ 2701201 h 4841302"/>
              <a:gd name="connsiteX2931" fmla="*/ 2383551 w 5856415"/>
              <a:gd name="connsiteY2931" fmla="*/ 2722782 h 4841302"/>
              <a:gd name="connsiteX2932" fmla="*/ 2379956 w 5856415"/>
              <a:gd name="connsiteY2932" fmla="*/ 2722782 h 4841302"/>
              <a:gd name="connsiteX2933" fmla="*/ 2379956 w 5856415"/>
              <a:gd name="connsiteY2933" fmla="*/ 2726379 h 4841302"/>
              <a:gd name="connsiteX2934" fmla="*/ 2376361 w 5856415"/>
              <a:gd name="connsiteY2934" fmla="*/ 2755154 h 4841302"/>
              <a:gd name="connsiteX2935" fmla="*/ 2376361 w 5856415"/>
              <a:gd name="connsiteY2935" fmla="*/ 2758750 h 4841302"/>
              <a:gd name="connsiteX2936" fmla="*/ 2390741 w 5856415"/>
              <a:gd name="connsiteY2936" fmla="*/ 2794718 h 4841302"/>
              <a:gd name="connsiteX2937" fmla="*/ 2390741 w 5856415"/>
              <a:gd name="connsiteY2937" fmla="*/ 2816299 h 4841302"/>
              <a:gd name="connsiteX2938" fmla="*/ 2369171 w 5856415"/>
              <a:gd name="connsiteY2938" fmla="*/ 2816299 h 4841302"/>
              <a:gd name="connsiteX2939" fmla="*/ 2376361 w 5856415"/>
              <a:gd name="connsiteY2939" fmla="*/ 2855864 h 4841302"/>
              <a:gd name="connsiteX2940" fmla="*/ 2354790 w 5856415"/>
              <a:gd name="connsiteY2940" fmla="*/ 2863058 h 4841302"/>
              <a:gd name="connsiteX2941" fmla="*/ 2333220 w 5856415"/>
              <a:gd name="connsiteY2941" fmla="*/ 2909816 h 4841302"/>
              <a:gd name="connsiteX2942" fmla="*/ 2333220 w 5856415"/>
              <a:gd name="connsiteY2942" fmla="*/ 2913413 h 4841302"/>
              <a:gd name="connsiteX2943" fmla="*/ 2340410 w 5856415"/>
              <a:gd name="connsiteY2943" fmla="*/ 2952978 h 4841302"/>
              <a:gd name="connsiteX2944" fmla="*/ 2318839 w 5856415"/>
              <a:gd name="connsiteY2944" fmla="*/ 2963768 h 4841302"/>
              <a:gd name="connsiteX2945" fmla="*/ 2318839 w 5856415"/>
              <a:gd name="connsiteY2945" fmla="*/ 2967365 h 4841302"/>
              <a:gd name="connsiteX2946" fmla="*/ 2315244 w 5856415"/>
              <a:gd name="connsiteY2946" fmla="*/ 2996139 h 4841302"/>
              <a:gd name="connsiteX2947" fmla="*/ 2290078 w 5856415"/>
              <a:gd name="connsiteY2947" fmla="*/ 3003333 h 4841302"/>
              <a:gd name="connsiteX2948" fmla="*/ 2275698 w 5856415"/>
              <a:gd name="connsiteY2948" fmla="*/ 2974559 h 4841302"/>
              <a:gd name="connsiteX2949" fmla="*/ 2246937 w 5856415"/>
              <a:gd name="connsiteY2949" fmla="*/ 2967365 h 4841302"/>
              <a:gd name="connsiteX2950" fmla="*/ 2225367 w 5856415"/>
              <a:gd name="connsiteY2950" fmla="*/ 2988946 h 4841302"/>
              <a:gd name="connsiteX2951" fmla="*/ 2221772 w 5856415"/>
              <a:gd name="connsiteY2951" fmla="*/ 2992543 h 4841302"/>
              <a:gd name="connsiteX2952" fmla="*/ 2218176 w 5856415"/>
              <a:gd name="connsiteY2952" fmla="*/ 3014123 h 4841302"/>
              <a:gd name="connsiteX2953" fmla="*/ 2196606 w 5856415"/>
              <a:gd name="connsiteY2953" fmla="*/ 3017720 h 4841302"/>
              <a:gd name="connsiteX2954" fmla="*/ 2178630 w 5856415"/>
              <a:gd name="connsiteY2954" fmla="*/ 3010527 h 4841302"/>
              <a:gd name="connsiteX2955" fmla="*/ 2175036 w 5856415"/>
              <a:gd name="connsiteY2955" fmla="*/ 3010527 h 4841302"/>
              <a:gd name="connsiteX2956" fmla="*/ 2157060 w 5856415"/>
              <a:gd name="connsiteY2956" fmla="*/ 3003333 h 4841302"/>
              <a:gd name="connsiteX2957" fmla="*/ 2149870 w 5856415"/>
              <a:gd name="connsiteY2957" fmla="*/ 2970962 h 4841302"/>
              <a:gd name="connsiteX2958" fmla="*/ 2149870 w 5856415"/>
              <a:gd name="connsiteY2958" fmla="*/ 2967365 h 4841302"/>
              <a:gd name="connsiteX2959" fmla="*/ 2146275 w 5856415"/>
              <a:gd name="connsiteY2959" fmla="*/ 2967365 h 4841302"/>
              <a:gd name="connsiteX2960" fmla="*/ 2135490 w 5856415"/>
              <a:gd name="connsiteY2960" fmla="*/ 2938591 h 4841302"/>
              <a:gd name="connsiteX2961" fmla="*/ 2131894 w 5856415"/>
              <a:gd name="connsiteY2961" fmla="*/ 2938591 h 4841302"/>
              <a:gd name="connsiteX2962" fmla="*/ 2131894 w 5856415"/>
              <a:gd name="connsiteY2962" fmla="*/ 2934994 h 4841302"/>
              <a:gd name="connsiteX2963" fmla="*/ 2117514 w 5856415"/>
              <a:gd name="connsiteY2963" fmla="*/ 2927800 h 4841302"/>
              <a:gd name="connsiteX2964" fmla="*/ 2103133 w 5856415"/>
              <a:gd name="connsiteY2964" fmla="*/ 2917010 h 4841302"/>
              <a:gd name="connsiteX2965" fmla="*/ 2088753 w 5856415"/>
              <a:gd name="connsiteY2965" fmla="*/ 2891832 h 4841302"/>
              <a:gd name="connsiteX2966" fmla="*/ 2067182 w 5856415"/>
              <a:gd name="connsiteY2966" fmla="*/ 2863058 h 4841302"/>
              <a:gd name="connsiteX2967" fmla="*/ 2067182 w 5856415"/>
              <a:gd name="connsiteY2967" fmla="*/ 2859461 h 4841302"/>
              <a:gd name="connsiteX2968" fmla="*/ 2038422 w 5856415"/>
              <a:gd name="connsiteY2968" fmla="*/ 2859461 h 4841302"/>
              <a:gd name="connsiteX2969" fmla="*/ 2009661 w 5856415"/>
              <a:gd name="connsiteY2969" fmla="*/ 2870251 h 4841302"/>
              <a:gd name="connsiteX2970" fmla="*/ 1941354 w 5856415"/>
              <a:gd name="connsiteY2970" fmla="*/ 2866654 h 4841302"/>
              <a:gd name="connsiteX2971" fmla="*/ 1937759 w 5856415"/>
              <a:gd name="connsiteY2971" fmla="*/ 2866654 h 4841302"/>
              <a:gd name="connsiteX2972" fmla="*/ 1887428 w 5856415"/>
              <a:gd name="connsiteY2972" fmla="*/ 2852267 h 4841302"/>
              <a:gd name="connsiteX2973" fmla="*/ 1858667 w 5856415"/>
              <a:gd name="connsiteY2973" fmla="*/ 2837880 h 4841302"/>
              <a:gd name="connsiteX2974" fmla="*/ 1855072 w 5856415"/>
              <a:gd name="connsiteY2974" fmla="*/ 2837880 h 4841302"/>
              <a:gd name="connsiteX2975" fmla="*/ 1811931 w 5856415"/>
              <a:gd name="connsiteY2975" fmla="*/ 2823493 h 4841302"/>
              <a:gd name="connsiteX2976" fmla="*/ 1808336 w 5856415"/>
              <a:gd name="connsiteY2976" fmla="*/ 2823493 h 4841302"/>
              <a:gd name="connsiteX2977" fmla="*/ 1779575 w 5856415"/>
              <a:gd name="connsiteY2977" fmla="*/ 2812702 h 4841302"/>
              <a:gd name="connsiteX2978" fmla="*/ 1765194 w 5856415"/>
              <a:gd name="connsiteY2978" fmla="*/ 2805509 h 4841302"/>
              <a:gd name="connsiteX2979" fmla="*/ 1758004 w 5856415"/>
              <a:gd name="connsiteY2979" fmla="*/ 2798315 h 4841302"/>
              <a:gd name="connsiteX2980" fmla="*/ 1747219 w 5856415"/>
              <a:gd name="connsiteY2980" fmla="*/ 2794718 h 4841302"/>
              <a:gd name="connsiteX2981" fmla="*/ 1736434 w 5856415"/>
              <a:gd name="connsiteY2981" fmla="*/ 2794718 h 4841302"/>
              <a:gd name="connsiteX2982" fmla="*/ 1718458 w 5856415"/>
              <a:gd name="connsiteY2982" fmla="*/ 2780331 h 4841302"/>
              <a:gd name="connsiteX2983" fmla="*/ 1714863 w 5856415"/>
              <a:gd name="connsiteY2983" fmla="*/ 2776734 h 4841302"/>
              <a:gd name="connsiteX2984" fmla="*/ 1707673 w 5856415"/>
              <a:gd name="connsiteY2984" fmla="*/ 2769541 h 4841302"/>
              <a:gd name="connsiteX2985" fmla="*/ 1700483 w 5856415"/>
              <a:gd name="connsiteY2985" fmla="*/ 2751557 h 4841302"/>
              <a:gd name="connsiteX2986" fmla="*/ 1686102 w 5856415"/>
              <a:gd name="connsiteY2986" fmla="*/ 2737169 h 4841302"/>
              <a:gd name="connsiteX2987" fmla="*/ 1686102 w 5856415"/>
              <a:gd name="connsiteY2987" fmla="*/ 2733573 h 4841302"/>
              <a:gd name="connsiteX2988" fmla="*/ 1671722 w 5856415"/>
              <a:gd name="connsiteY2988" fmla="*/ 2726379 h 4841302"/>
              <a:gd name="connsiteX2989" fmla="*/ 1657342 w 5856415"/>
              <a:gd name="connsiteY2989" fmla="*/ 2722782 h 4841302"/>
              <a:gd name="connsiteX2990" fmla="*/ 1650151 w 5856415"/>
              <a:gd name="connsiteY2990" fmla="*/ 2722782 h 4841302"/>
              <a:gd name="connsiteX2991" fmla="*/ 1642961 w 5856415"/>
              <a:gd name="connsiteY2991" fmla="*/ 2729976 h 4841302"/>
              <a:gd name="connsiteX2992" fmla="*/ 1614201 w 5856415"/>
              <a:gd name="connsiteY2992" fmla="*/ 2744363 h 4841302"/>
              <a:gd name="connsiteX2993" fmla="*/ 1607010 w 5856415"/>
              <a:gd name="connsiteY2993" fmla="*/ 2744363 h 4841302"/>
              <a:gd name="connsiteX2994" fmla="*/ 1592630 w 5856415"/>
              <a:gd name="connsiteY2994" fmla="*/ 2729976 h 4841302"/>
              <a:gd name="connsiteX2995" fmla="*/ 1567464 w 5856415"/>
              <a:gd name="connsiteY2995" fmla="*/ 2701201 h 4841302"/>
              <a:gd name="connsiteX2996" fmla="*/ 1549489 w 5856415"/>
              <a:gd name="connsiteY2996" fmla="*/ 2679621 h 4841302"/>
              <a:gd name="connsiteX2997" fmla="*/ 1542298 w 5856415"/>
              <a:gd name="connsiteY2997" fmla="*/ 2661637 h 4841302"/>
              <a:gd name="connsiteX2998" fmla="*/ 1520728 w 5856415"/>
              <a:gd name="connsiteY2998" fmla="*/ 2636459 h 4841302"/>
              <a:gd name="connsiteX2999" fmla="*/ 1520728 w 5856415"/>
              <a:gd name="connsiteY2999" fmla="*/ 2622072 h 4841302"/>
              <a:gd name="connsiteX3000" fmla="*/ 1520728 w 5856415"/>
              <a:gd name="connsiteY3000" fmla="*/ 2614878 h 4841302"/>
              <a:gd name="connsiteX3001" fmla="*/ 1538703 w 5856415"/>
              <a:gd name="connsiteY3001" fmla="*/ 2578910 h 4841302"/>
              <a:gd name="connsiteX3002" fmla="*/ 1549489 w 5856415"/>
              <a:gd name="connsiteY3002" fmla="*/ 2550136 h 4841302"/>
              <a:gd name="connsiteX3003" fmla="*/ 1553084 w 5856415"/>
              <a:gd name="connsiteY3003" fmla="*/ 2528555 h 4841302"/>
              <a:gd name="connsiteX3004" fmla="*/ 1553084 w 5856415"/>
              <a:gd name="connsiteY3004" fmla="*/ 2517764 h 4841302"/>
              <a:gd name="connsiteX3005" fmla="*/ 1545894 w 5856415"/>
              <a:gd name="connsiteY3005" fmla="*/ 2481796 h 4841302"/>
              <a:gd name="connsiteX3006" fmla="*/ 1538703 w 5856415"/>
              <a:gd name="connsiteY3006" fmla="*/ 2474603 h 4841302"/>
              <a:gd name="connsiteX3007" fmla="*/ 1527918 w 5856415"/>
              <a:gd name="connsiteY3007" fmla="*/ 2460216 h 4841302"/>
              <a:gd name="connsiteX3008" fmla="*/ 1527918 w 5856415"/>
              <a:gd name="connsiteY3008" fmla="*/ 2442231 h 4841302"/>
              <a:gd name="connsiteX3009" fmla="*/ 1531513 w 5856415"/>
              <a:gd name="connsiteY3009" fmla="*/ 2442231 h 4841302"/>
              <a:gd name="connsiteX3010" fmla="*/ 1531513 w 5856415"/>
              <a:gd name="connsiteY3010" fmla="*/ 2427844 h 4841302"/>
              <a:gd name="connsiteX3011" fmla="*/ 1535108 w 5856415"/>
              <a:gd name="connsiteY3011" fmla="*/ 2420651 h 4841302"/>
              <a:gd name="connsiteX3012" fmla="*/ 1549489 w 5856415"/>
              <a:gd name="connsiteY3012" fmla="*/ 2417054 h 4841302"/>
              <a:gd name="connsiteX3013" fmla="*/ 1553084 w 5856415"/>
              <a:gd name="connsiteY3013" fmla="*/ 2413457 h 4841302"/>
              <a:gd name="connsiteX3014" fmla="*/ 1556679 w 5856415"/>
              <a:gd name="connsiteY3014" fmla="*/ 2406263 h 4841302"/>
              <a:gd name="connsiteX3015" fmla="*/ 1560274 w 5856415"/>
              <a:gd name="connsiteY3015" fmla="*/ 2334327 h 4841302"/>
              <a:gd name="connsiteX3016" fmla="*/ 1599820 w 5856415"/>
              <a:gd name="connsiteY3016" fmla="*/ 2334327 h 4841302"/>
              <a:gd name="connsiteX3017" fmla="*/ 1624986 w 5856415"/>
              <a:gd name="connsiteY3017" fmla="*/ 2348715 h 4841302"/>
              <a:gd name="connsiteX3018" fmla="*/ 1628581 w 5856415"/>
              <a:gd name="connsiteY3018" fmla="*/ 2348715 h 4841302"/>
              <a:gd name="connsiteX3019" fmla="*/ 1664532 w 5856415"/>
              <a:gd name="connsiteY3019" fmla="*/ 2355908 h 4841302"/>
              <a:gd name="connsiteX3020" fmla="*/ 1693293 w 5856415"/>
              <a:gd name="connsiteY3020" fmla="*/ 2359505 h 4841302"/>
              <a:gd name="connsiteX3021" fmla="*/ 1704078 w 5856415"/>
              <a:gd name="connsiteY3021" fmla="*/ 2359505 h 4841302"/>
              <a:gd name="connsiteX3022" fmla="*/ 1711268 w 5856415"/>
              <a:gd name="connsiteY3022" fmla="*/ 2355908 h 4841302"/>
              <a:gd name="connsiteX3023" fmla="*/ 1714863 w 5856415"/>
              <a:gd name="connsiteY3023" fmla="*/ 2348715 h 4841302"/>
              <a:gd name="connsiteX3024" fmla="*/ 1722053 w 5856415"/>
              <a:gd name="connsiteY3024" fmla="*/ 2337924 h 4841302"/>
              <a:gd name="connsiteX3025" fmla="*/ 1722053 w 5856415"/>
              <a:gd name="connsiteY3025" fmla="*/ 2327134 h 4841302"/>
              <a:gd name="connsiteX3026" fmla="*/ 1722053 w 5856415"/>
              <a:gd name="connsiteY3026" fmla="*/ 2323537 h 4841302"/>
              <a:gd name="connsiteX3027" fmla="*/ 1707673 w 5856415"/>
              <a:gd name="connsiteY3027" fmla="*/ 2291166 h 4841302"/>
              <a:gd name="connsiteX3028" fmla="*/ 1704078 w 5856415"/>
              <a:gd name="connsiteY3028" fmla="*/ 2269585 h 4841302"/>
              <a:gd name="connsiteX3029" fmla="*/ 1722053 w 5856415"/>
              <a:gd name="connsiteY3029" fmla="*/ 2248004 h 4841302"/>
              <a:gd name="connsiteX3030" fmla="*/ 1750814 w 5856415"/>
              <a:gd name="connsiteY3030" fmla="*/ 2226423 h 4841302"/>
              <a:gd name="connsiteX3031" fmla="*/ 1754409 w 5856415"/>
              <a:gd name="connsiteY3031" fmla="*/ 2226423 h 4841302"/>
              <a:gd name="connsiteX3032" fmla="*/ 1743624 w 5856415"/>
              <a:gd name="connsiteY3032" fmla="*/ 2204842 h 4841302"/>
              <a:gd name="connsiteX3033" fmla="*/ 1736434 w 5856415"/>
              <a:gd name="connsiteY3033" fmla="*/ 2183262 h 4841302"/>
              <a:gd name="connsiteX3034" fmla="*/ 1736434 w 5856415"/>
              <a:gd name="connsiteY3034" fmla="*/ 2176068 h 4841302"/>
              <a:gd name="connsiteX3035" fmla="*/ 1732839 w 5856415"/>
              <a:gd name="connsiteY3035" fmla="*/ 2168874 h 4841302"/>
              <a:gd name="connsiteX3036" fmla="*/ 1718458 w 5856415"/>
              <a:gd name="connsiteY3036" fmla="*/ 2154487 h 4841302"/>
              <a:gd name="connsiteX3037" fmla="*/ 1696888 w 5856415"/>
              <a:gd name="connsiteY3037" fmla="*/ 2132906 h 4841302"/>
              <a:gd name="connsiteX3038" fmla="*/ 1671722 w 5856415"/>
              <a:gd name="connsiteY3038" fmla="*/ 2111325 h 4841302"/>
              <a:gd name="connsiteX3039" fmla="*/ 1675317 w 5856415"/>
              <a:gd name="connsiteY3039" fmla="*/ 2089745 h 4841302"/>
              <a:gd name="connsiteX3040" fmla="*/ 1675317 w 5856415"/>
              <a:gd name="connsiteY3040" fmla="*/ 2060970 h 4841302"/>
              <a:gd name="connsiteX3041" fmla="*/ 1668127 w 5856415"/>
              <a:gd name="connsiteY3041" fmla="*/ 2042986 h 4841302"/>
              <a:gd name="connsiteX3042" fmla="*/ 1686102 w 5856415"/>
              <a:gd name="connsiteY3042" fmla="*/ 2039389 h 4841302"/>
              <a:gd name="connsiteX3043" fmla="*/ 1700483 w 5856415"/>
              <a:gd name="connsiteY3043" fmla="*/ 2025002 h 4841302"/>
              <a:gd name="connsiteX3044" fmla="*/ 1736434 w 5856415"/>
              <a:gd name="connsiteY3044" fmla="*/ 2025002 h 4841302"/>
              <a:gd name="connsiteX3045" fmla="*/ 1779575 w 5856415"/>
              <a:gd name="connsiteY3045" fmla="*/ 2017809 h 4841302"/>
              <a:gd name="connsiteX3046" fmla="*/ 1804740 w 5856415"/>
              <a:gd name="connsiteY3046" fmla="*/ 2021405 h 4841302"/>
              <a:gd name="connsiteX3047" fmla="*/ 1808336 w 5856415"/>
              <a:gd name="connsiteY3047" fmla="*/ 2021405 h 4841302"/>
              <a:gd name="connsiteX3048" fmla="*/ 1844287 w 5856415"/>
              <a:gd name="connsiteY3048" fmla="*/ 2010615 h 4841302"/>
              <a:gd name="connsiteX3049" fmla="*/ 1873047 w 5856415"/>
              <a:gd name="connsiteY3049" fmla="*/ 2007018 h 4841302"/>
              <a:gd name="connsiteX3050" fmla="*/ 1876643 w 5856415"/>
              <a:gd name="connsiteY3050" fmla="*/ 2003421 h 4841302"/>
              <a:gd name="connsiteX3051" fmla="*/ 1901808 w 5856415"/>
              <a:gd name="connsiteY3051" fmla="*/ 1996228 h 4841302"/>
              <a:gd name="connsiteX3052" fmla="*/ 1930569 w 5856415"/>
              <a:gd name="connsiteY3052" fmla="*/ 1989034 h 4841302"/>
              <a:gd name="connsiteX3053" fmla="*/ 1952139 w 5856415"/>
              <a:gd name="connsiteY3053" fmla="*/ 1985437 h 4841302"/>
              <a:gd name="connsiteX3054" fmla="*/ 1966520 w 5856415"/>
              <a:gd name="connsiteY3054" fmla="*/ 1981841 h 4841302"/>
              <a:gd name="connsiteX3055" fmla="*/ 4519036 w 5856415"/>
              <a:gd name="connsiteY3055" fmla="*/ 1812789 h 4841302"/>
              <a:gd name="connsiteX3056" fmla="*/ 4522631 w 5856415"/>
              <a:gd name="connsiteY3056" fmla="*/ 1816386 h 4841302"/>
              <a:gd name="connsiteX3057" fmla="*/ 4526226 w 5856415"/>
              <a:gd name="connsiteY3057" fmla="*/ 1827176 h 4841302"/>
              <a:gd name="connsiteX3058" fmla="*/ 4533416 w 5856415"/>
              <a:gd name="connsiteY3058" fmla="*/ 1845160 h 4841302"/>
              <a:gd name="connsiteX3059" fmla="*/ 4537012 w 5856415"/>
              <a:gd name="connsiteY3059" fmla="*/ 1866741 h 4841302"/>
              <a:gd name="connsiteX3060" fmla="*/ 4544202 w 5856415"/>
              <a:gd name="connsiteY3060" fmla="*/ 1884725 h 4841302"/>
              <a:gd name="connsiteX3061" fmla="*/ 4554987 w 5856415"/>
              <a:gd name="connsiteY3061" fmla="*/ 1899112 h 4841302"/>
              <a:gd name="connsiteX3062" fmla="*/ 4572963 w 5856415"/>
              <a:gd name="connsiteY3062" fmla="*/ 1927886 h 4841302"/>
              <a:gd name="connsiteX3063" fmla="*/ 4583748 w 5856415"/>
              <a:gd name="connsiteY3063" fmla="*/ 1945870 h 4841302"/>
              <a:gd name="connsiteX3064" fmla="*/ 4576558 w 5856415"/>
              <a:gd name="connsiteY3064" fmla="*/ 1945870 h 4841302"/>
              <a:gd name="connsiteX3065" fmla="*/ 4547797 w 5856415"/>
              <a:gd name="connsiteY3065" fmla="*/ 1945870 h 4841302"/>
              <a:gd name="connsiteX3066" fmla="*/ 4533416 w 5856415"/>
              <a:gd name="connsiteY3066" fmla="*/ 1974644 h 4841302"/>
              <a:gd name="connsiteX3067" fmla="*/ 4529821 w 5856415"/>
              <a:gd name="connsiteY3067" fmla="*/ 1989031 h 4841302"/>
              <a:gd name="connsiteX3068" fmla="*/ 4529821 w 5856415"/>
              <a:gd name="connsiteY3068" fmla="*/ 1992628 h 4841302"/>
              <a:gd name="connsiteX3069" fmla="*/ 4537012 w 5856415"/>
              <a:gd name="connsiteY3069" fmla="*/ 2010612 h 4841302"/>
              <a:gd name="connsiteX3070" fmla="*/ 4519036 w 5856415"/>
              <a:gd name="connsiteY3070" fmla="*/ 2017805 h 4841302"/>
              <a:gd name="connsiteX3071" fmla="*/ 4504655 w 5856415"/>
              <a:gd name="connsiteY3071" fmla="*/ 2021402 h 4841302"/>
              <a:gd name="connsiteX3072" fmla="*/ 4472299 w 5856415"/>
              <a:gd name="connsiteY3072" fmla="*/ 2014209 h 4841302"/>
              <a:gd name="connsiteX3073" fmla="*/ 4454324 w 5856415"/>
              <a:gd name="connsiteY3073" fmla="*/ 2003418 h 4841302"/>
              <a:gd name="connsiteX3074" fmla="*/ 4447133 w 5856415"/>
              <a:gd name="connsiteY3074" fmla="*/ 1996225 h 4841302"/>
              <a:gd name="connsiteX3075" fmla="*/ 4439943 w 5856415"/>
              <a:gd name="connsiteY3075" fmla="*/ 1953063 h 4841302"/>
              <a:gd name="connsiteX3076" fmla="*/ 4439943 w 5856415"/>
              <a:gd name="connsiteY3076" fmla="*/ 1931483 h 4841302"/>
              <a:gd name="connsiteX3077" fmla="*/ 4439943 w 5856415"/>
              <a:gd name="connsiteY3077" fmla="*/ 1920692 h 4841302"/>
              <a:gd name="connsiteX3078" fmla="*/ 4447133 w 5856415"/>
              <a:gd name="connsiteY3078" fmla="*/ 1902709 h 4841302"/>
              <a:gd name="connsiteX3079" fmla="*/ 4450729 w 5856415"/>
              <a:gd name="connsiteY3079" fmla="*/ 1899112 h 4841302"/>
              <a:gd name="connsiteX3080" fmla="*/ 4454324 w 5856415"/>
              <a:gd name="connsiteY3080" fmla="*/ 1891918 h 4841302"/>
              <a:gd name="connsiteX3081" fmla="*/ 4454324 w 5856415"/>
              <a:gd name="connsiteY3081" fmla="*/ 1870338 h 4841302"/>
              <a:gd name="connsiteX3082" fmla="*/ 4457919 w 5856415"/>
              <a:gd name="connsiteY3082" fmla="*/ 1859547 h 4841302"/>
              <a:gd name="connsiteX3083" fmla="*/ 4472299 w 5856415"/>
              <a:gd name="connsiteY3083" fmla="*/ 1852354 h 4841302"/>
              <a:gd name="connsiteX3084" fmla="*/ 4479490 w 5856415"/>
              <a:gd name="connsiteY3084" fmla="*/ 1848757 h 4841302"/>
              <a:gd name="connsiteX3085" fmla="*/ 4490275 w 5856415"/>
              <a:gd name="connsiteY3085" fmla="*/ 1837967 h 4841302"/>
              <a:gd name="connsiteX3086" fmla="*/ 4490275 w 5856415"/>
              <a:gd name="connsiteY3086" fmla="*/ 1834370 h 4841302"/>
              <a:gd name="connsiteX3087" fmla="*/ 4497465 w 5856415"/>
              <a:gd name="connsiteY3087" fmla="*/ 1837967 h 4841302"/>
              <a:gd name="connsiteX3088" fmla="*/ 4508251 w 5856415"/>
              <a:gd name="connsiteY3088" fmla="*/ 1819983 h 4841302"/>
              <a:gd name="connsiteX3089" fmla="*/ 4511846 w 5856415"/>
              <a:gd name="connsiteY3089" fmla="*/ 1816386 h 4841302"/>
              <a:gd name="connsiteX3090" fmla="*/ 4141555 w 5856415"/>
              <a:gd name="connsiteY3090" fmla="*/ 1794807 h 4841302"/>
              <a:gd name="connsiteX3091" fmla="*/ 4152340 w 5856415"/>
              <a:gd name="connsiteY3091" fmla="*/ 1809194 h 4841302"/>
              <a:gd name="connsiteX3092" fmla="*/ 4159531 w 5856415"/>
              <a:gd name="connsiteY3092" fmla="*/ 1830775 h 4841302"/>
              <a:gd name="connsiteX3093" fmla="*/ 4155935 w 5856415"/>
              <a:gd name="connsiteY3093" fmla="*/ 1837969 h 4841302"/>
              <a:gd name="connsiteX3094" fmla="*/ 4116389 w 5856415"/>
              <a:gd name="connsiteY3094" fmla="*/ 1845162 h 4841302"/>
              <a:gd name="connsiteX3095" fmla="*/ 4116389 w 5856415"/>
              <a:gd name="connsiteY3095" fmla="*/ 1852356 h 4841302"/>
              <a:gd name="connsiteX3096" fmla="*/ 4119984 w 5856415"/>
              <a:gd name="connsiteY3096" fmla="*/ 1888324 h 4841302"/>
              <a:gd name="connsiteX3097" fmla="*/ 4119984 w 5856415"/>
              <a:gd name="connsiteY3097" fmla="*/ 1891921 h 4841302"/>
              <a:gd name="connsiteX3098" fmla="*/ 4123579 w 5856415"/>
              <a:gd name="connsiteY3098" fmla="*/ 1895517 h 4841302"/>
              <a:gd name="connsiteX3099" fmla="*/ 4152340 w 5856415"/>
              <a:gd name="connsiteY3099" fmla="*/ 1909905 h 4841302"/>
              <a:gd name="connsiteX3100" fmla="*/ 4177506 w 5856415"/>
              <a:gd name="connsiteY3100" fmla="*/ 1913501 h 4841302"/>
              <a:gd name="connsiteX3101" fmla="*/ 4181101 w 5856415"/>
              <a:gd name="connsiteY3101" fmla="*/ 1931485 h 4841302"/>
              <a:gd name="connsiteX3102" fmla="*/ 4173911 w 5856415"/>
              <a:gd name="connsiteY3102" fmla="*/ 1978244 h 4841302"/>
              <a:gd name="connsiteX3103" fmla="*/ 4166721 w 5856415"/>
              <a:gd name="connsiteY3103" fmla="*/ 1996228 h 4841302"/>
              <a:gd name="connsiteX3104" fmla="*/ 4141555 w 5856415"/>
              <a:gd name="connsiteY3104" fmla="*/ 1999825 h 4841302"/>
              <a:gd name="connsiteX3105" fmla="*/ 4134365 w 5856415"/>
              <a:gd name="connsiteY3105" fmla="*/ 1999825 h 4841302"/>
              <a:gd name="connsiteX3106" fmla="*/ 4130770 w 5856415"/>
              <a:gd name="connsiteY3106" fmla="*/ 2003421 h 4841302"/>
              <a:gd name="connsiteX3107" fmla="*/ 4123579 w 5856415"/>
              <a:gd name="connsiteY3107" fmla="*/ 2014212 h 4841302"/>
              <a:gd name="connsiteX3108" fmla="*/ 4123579 w 5856415"/>
              <a:gd name="connsiteY3108" fmla="*/ 2028599 h 4841302"/>
              <a:gd name="connsiteX3109" fmla="*/ 4116389 w 5856415"/>
              <a:gd name="connsiteY3109" fmla="*/ 2057373 h 4841302"/>
              <a:gd name="connsiteX3110" fmla="*/ 4109199 w 5856415"/>
              <a:gd name="connsiteY3110" fmla="*/ 2096938 h 4841302"/>
              <a:gd name="connsiteX3111" fmla="*/ 4109199 w 5856415"/>
              <a:gd name="connsiteY3111" fmla="*/ 2100535 h 4841302"/>
              <a:gd name="connsiteX3112" fmla="*/ 4119984 w 5856415"/>
              <a:gd name="connsiteY3112" fmla="*/ 2125713 h 4841302"/>
              <a:gd name="connsiteX3113" fmla="*/ 4123579 w 5856415"/>
              <a:gd name="connsiteY3113" fmla="*/ 2125713 h 4841302"/>
              <a:gd name="connsiteX3114" fmla="*/ 4166721 w 5856415"/>
              <a:gd name="connsiteY3114" fmla="*/ 2154487 h 4841302"/>
              <a:gd name="connsiteX3115" fmla="*/ 4181101 w 5856415"/>
              <a:gd name="connsiteY3115" fmla="*/ 2183261 h 4841302"/>
              <a:gd name="connsiteX3116" fmla="*/ 4159531 w 5856415"/>
              <a:gd name="connsiteY3116" fmla="*/ 2226423 h 4841302"/>
              <a:gd name="connsiteX3117" fmla="*/ 4155935 w 5856415"/>
              <a:gd name="connsiteY3117" fmla="*/ 2240810 h 4841302"/>
              <a:gd name="connsiteX3118" fmla="*/ 4137960 w 5856415"/>
              <a:gd name="connsiteY3118" fmla="*/ 2276778 h 4841302"/>
              <a:gd name="connsiteX3119" fmla="*/ 4134365 w 5856415"/>
              <a:gd name="connsiteY3119" fmla="*/ 2298359 h 4841302"/>
              <a:gd name="connsiteX3120" fmla="*/ 4123579 w 5856415"/>
              <a:gd name="connsiteY3120" fmla="*/ 2312746 h 4841302"/>
              <a:gd name="connsiteX3121" fmla="*/ 4119984 w 5856415"/>
              <a:gd name="connsiteY3121" fmla="*/ 2323536 h 4841302"/>
              <a:gd name="connsiteX3122" fmla="*/ 4116389 w 5856415"/>
              <a:gd name="connsiteY3122" fmla="*/ 2330730 h 4841302"/>
              <a:gd name="connsiteX3123" fmla="*/ 4116389 w 5856415"/>
              <a:gd name="connsiteY3123" fmla="*/ 2337924 h 4841302"/>
              <a:gd name="connsiteX3124" fmla="*/ 4119984 w 5856415"/>
              <a:gd name="connsiteY3124" fmla="*/ 2345117 h 4841302"/>
              <a:gd name="connsiteX3125" fmla="*/ 4123579 w 5856415"/>
              <a:gd name="connsiteY3125" fmla="*/ 2352311 h 4841302"/>
              <a:gd name="connsiteX3126" fmla="*/ 4145150 w 5856415"/>
              <a:gd name="connsiteY3126" fmla="*/ 2377488 h 4841302"/>
              <a:gd name="connsiteX3127" fmla="*/ 4148745 w 5856415"/>
              <a:gd name="connsiteY3127" fmla="*/ 2399069 h 4841302"/>
              <a:gd name="connsiteX3128" fmla="*/ 4141555 w 5856415"/>
              <a:gd name="connsiteY3128" fmla="*/ 2406263 h 4841302"/>
              <a:gd name="connsiteX3129" fmla="*/ 4134365 w 5856415"/>
              <a:gd name="connsiteY3129" fmla="*/ 2427844 h 4841302"/>
              <a:gd name="connsiteX3130" fmla="*/ 4134365 w 5856415"/>
              <a:gd name="connsiteY3130" fmla="*/ 2435037 h 4841302"/>
              <a:gd name="connsiteX3131" fmla="*/ 4137960 w 5856415"/>
              <a:gd name="connsiteY3131" fmla="*/ 2442231 h 4841302"/>
              <a:gd name="connsiteX3132" fmla="*/ 4141555 w 5856415"/>
              <a:gd name="connsiteY3132" fmla="*/ 2449424 h 4841302"/>
              <a:gd name="connsiteX3133" fmla="*/ 4134365 w 5856415"/>
              <a:gd name="connsiteY3133" fmla="*/ 2456618 h 4841302"/>
              <a:gd name="connsiteX3134" fmla="*/ 4134365 w 5856415"/>
              <a:gd name="connsiteY3134" fmla="*/ 2460215 h 4841302"/>
              <a:gd name="connsiteX3135" fmla="*/ 4134365 w 5856415"/>
              <a:gd name="connsiteY3135" fmla="*/ 2463811 h 4841302"/>
              <a:gd name="connsiteX3136" fmla="*/ 4137960 w 5856415"/>
              <a:gd name="connsiteY3136" fmla="*/ 2481795 h 4841302"/>
              <a:gd name="connsiteX3137" fmla="*/ 4119984 w 5856415"/>
              <a:gd name="connsiteY3137" fmla="*/ 2499779 h 4841302"/>
              <a:gd name="connsiteX3138" fmla="*/ 4116389 w 5856415"/>
              <a:gd name="connsiteY3138" fmla="*/ 2499779 h 4841302"/>
              <a:gd name="connsiteX3139" fmla="*/ 4116389 w 5856415"/>
              <a:gd name="connsiteY3139" fmla="*/ 2528554 h 4841302"/>
              <a:gd name="connsiteX3140" fmla="*/ 4084033 w 5856415"/>
              <a:gd name="connsiteY3140" fmla="*/ 2542941 h 4841302"/>
              <a:gd name="connsiteX3141" fmla="*/ 4062463 w 5856415"/>
              <a:gd name="connsiteY3141" fmla="*/ 2550135 h 4841302"/>
              <a:gd name="connsiteX3142" fmla="*/ 4001346 w 5856415"/>
              <a:gd name="connsiteY3142" fmla="*/ 2542941 h 4841302"/>
              <a:gd name="connsiteX3143" fmla="*/ 3997751 w 5856415"/>
              <a:gd name="connsiteY3143" fmla="*/ 2542941 h 4841302"/>
              <a:gd name="connsiteX3144" fmla="*/ 3994155 w 5856415"/>
              <a:gd name="connsiteY3144" fmla="*/ 2542941 h 4841302"/>
              <a:gd name="connsiteX3145" fmla="*/ 3965395 w 5856415"/>
              <a:gd name="connsiteY3145" fmla="*/ 2571715 h 4841302"/>
              <a:gd name="connsiteX3146" fmla="*/ 3853946 w 5856415"/>
              <a:gd name="connsiteY3146" fmla="*/ 2614877 h 4841302"/>
              <a:gd name="connsiteX3147" fmla="*/ 3850351 w 5856415"/>
              <a:gd name="connsiteY3147" fmla="*/ 2614877 h 4841302"/>
              <a:gd name="connsiteX3148" fmla="*/ 3817995 w 5856415"/>
              <a:gd name="connsiteY3148" fmla="*/ 2647248 h 4841302"/>
              <a:gd name="connsiteX3149" fmla="*/ 3796424 w 5856415"/>
              <a:gd name="connsiteY3149" fmla="*/ 2636458 h 4841302"/>
              <a:gd name="connsiteX3150" fmla="*/ 3792829 w 5856415"/>
              <a:gd name="connsiteY3150" fmla="*/ 2607683 h 4841302"/>
              <a:gd name="connsiteX3151" fmla="*/ 3825185 w 5856415"/>
              <a:gd name="connsiteY3151" fmla="*/ 2463811 h 4841302"/>
              <a:gd name="connsiteX3152" fmla="*/ 3825185 w 5856415"/>
              <a:gd name="connsiteY3152" fmla="*/ 2460215 h 4841302"/>
              <a:gd name="connsiteX3153" fmla="*/ 3825185 w 5856415"/>
              <a:gd name="connsiteY3153" fmla="*/ 2456618 h 4841302"/>
              <a:gd name="connsiteX3154" fmla="*/ 3810805 w 5856415"/>
              <a:gd name="connsiteY3154" fmla="*/ 2406263 h 4841302"/>
              <a:gd name="connsiteX3155" fmla="*/ 3803615 w 5856415"/>
              <a:gd name="connsiteY3155" fmla="*/ 2377488 h 4841302"/>
              <a:gd name="connsiteX3156" fmla="*/ 3800019 w 5856415"/>
              <a:gd name="connsiteY3156" fmla="*/ 2334327 h 4841302"/>
              <a:gd name="connsiteX3157" fmla="*/ 3803615 w 5856415"/>
              <a:gd name="connsiteY3157" fmla="*/ 2291165 h 4841302"/>
              <a:gd name="connsiteX3158" fmla="*/ 3832375 w 5856415"/>
              <a:gd name="connsiteY3158" fmla="*/ 2269584 h 4841302"/>
              <a:gd name="connsiteX3159" fmla="*/ 3835971 w 5856415"/>
              <a:gd name="connsiteY3159" fmla="*/ 2265988 h 4841302"/>
              <a:gd name="connsiteX3160" fmla="*/ 3835971 w 5856415"/>
              <a:gd name="connsiteY3160" fmla="*/ 2233616 h 4841302"/>
              <a:gd name="connsiteX3161" fmla="*/ 3832375 w 5856415"/>
              <a:gd name="connsiteY3161" fmla="*/ 2219229 h 4841302"/>
              <a:gd name="connsiteX3162" fmla="*/ 3821590 w 5856415"/>
              <a:gd name="connsiteY3162" fmla="*/ 2197648 h 4841302"/>
              <a:gd name="connsiteX3163" fmla="*/ 3803615 w 5856415"/>
              <a:gd name="connsiteY3163" fmla="*/ 2179664 h 4841302"/>
              <a:gd name="connsiteX3164" fmla="*/ 3800019 w 5856415"/>
              <a:gd name="connsiteY3164" fmla="*/ 2150890 h 4841302"/>
              <a:gd name="connsiteX3165" fmla="*/ 3821590 w 5856415"/>
              <a:gd name="connsiteY3165" fmla="*/ 2125713 h 4841302"/>
              <a:gd name="connsiteX3166" fmla="*/ 3839566 w 5856415"/>
              <a:gd name="connsiteY3166" fmla="*/ 2104132 h 4841302"/>
              <a:gd name="connsiteX3167" fmla="*/ 3839566 w 5856415"/>
              <a:gd name="connsiteY3167" fmla="*/ 2100535 h 4841302"/>
              <a:gd name="connsiteX3168" fmla="*/ 3839566 w 5856415"/>
              <a:gd name="connsiteY3168" fmla="*/ 2075357 h 4841302"/>
              <a:gd name="connsiteX3169" fmla="*/ 3839566 w 5856415"/>
              <a:gd name="connsiteY3169" fmla="*/ 2071761 h 4841302"/>
              <a:gd name="connsiteX3170" fmla="*/ 3828780 w 5856415"/>
              <a:gd name="connsiteY3170" fmla="*/ 2053777 h 4841302"/>
              <a:gd name="connsiteX3171" fmla="*/ 3843161 w 5856415"/>
              <a:gd name="connsiteY3171" fmla="*/ 2039389 h 4841302"/>
              <a:gd name="connsiteX3172" fmla="*/ 3864731 w 5856415"/>
              <a:gd name="connsiteY3172" fmla="*/ 2017809 h 4841302"/>
              <a:gd name="connsiteX3173" fmla="*/ 3868327 w 5856415"/>
              <a:gd name="connsiteY3173" fmla="*/ 2017809 h 4841302"/>
              <a:gd name="connsiteX3174" fmla="*/ 3868327 w 5856415"/>
              <a:gd name="connsiteY3174" fmla="*/ 2010615 h 4841302"/>
              <a:gd name="connsiteX3175" fmla="*/ 3864731 w 5856415"/>
              <a:gd name="connsiteY3175" fmla="*/ 1985437 h 4841302"/>
              <a:gd name="connsiteX3176" fmla="*/ 3882707 w 5856415"/>
              <a:gd name="connsiteY3176" fmla="*/ 1967453 h 4841302"/>
              <a:gd name="connsiteX3177" fmla="*/ 3911468 w 5856415"/>
              <a:gd name="connsiteY3177" fmla="*/ 1960260 h 4841302"/>
              <a:gd name="connsiteX3178" fmla="*/ 3915063 w 5856415"/>
              <a:gd name="connsiteY3178" fmla="*/ 1960260 h 4841302"/>
              <a:gd name="connsiteX3179" fmla="*/ 3940229 w 5856415"/>
              <a:gd name="connsiteY3179" fmla="*/ 1931485 h 4841302"/>
              <a:gd name="connsiteX3180" fmla="*/ 3943824 w 5856415"/>
              <a:gd name="connsiteY3180" fmla="*/ 1931485 h 4841302"/>
              <a:gd name="connsiteX3181" fmla="*/ 3958204 w 5856415"/>
              <a:gd name="connsiteY3181" fmla="*/ 1909905 h 4841302"/>
              <a:gd name="connsiteX3182" fmla="*/ 3958204 w 5856415"/>
              <a:gd name="connsiteY3182" fmla="*/ 1881130 h 4841302"/>
              <a:gd name="connsiteX3183" fmla="*/ 3961799 w 5856415"/>
              <a:gd name="connsiteY3183" fmla="*/ 1877533 h 4841302"/>
              <a:gd name="connsiteX3184" fmla="*/ 3990560 w 5856415"/>
              <a:gd name="connsiteY3184" fmla="*/ 1881130 h 4841302"/>
              <a:gd name="connsiteX3185" fmla="*/ 3994155 w 5856415"/>
              <a:gd name="connsiteY3185" fmla="*/ 1881130 h 4841302"/>
              <a:gd name="connsiteX3186" fmla="*/ 3994155 w 5856415"/>
              <a:gd name="connsiteY3186" fmla="*/ 1877533 h 4841302"/>
              <a:gd name="connsiteX3187" fmla="*/ 4012131 w 5856415"/>
              <a:gd name="connsiteY3187" fmla="*/ 1866743 h 4841302"/>
              <a:gd name="connsiteX3188" fmla="*/ 4015726 w 5856415"/>
              <a:gd name="connsiteY3188" fmla="*/ 1848759 h 4841302"/>
              <a:gd name="connsiteX3189" fmla="*/ 4037297 w 5856415"/>
              <a:gd name="connsiteY3189" fmla="*/ 1845162 h 4841302"/>
              <a:gd name="connsiteX3190" fmla="*/ 4069653 w 5856415"/>
              <a:gd name="connsiteY3190" fmla="*/ 1848759 h 4841302"/>
              <a:gd name="connsiteX3191" fmla="*/ 4073248 w 5856415"/>
              <a:gd name="connsiteY3191" fmla="*/ 1848759 h 4841302"/>
              <a:gd name="connsiteX3192" fmla="*/ 4105604 w 5856415"/>
              <a:gd name="connsiteY3192" fmla="*/ 1837969 h 4841302"/>
              <a:gd name="connsiteX3193" fmla="*/ 4109199 w 5856415"/>
              <a:gd name="connsiteY3193" fmla="*/ 1837969 h 4841302"/>
              <a:gd name="connsiteX3194" fmla="*/ 4130770 w 5856415"/>
              <a:gd name="connsiteY3194" fmla="*/ 1816388 h 4841302"/>
              <a:gd name="connsiteX3195" fmla="*/ 4400400 w 5856415"/>
              <a:gd name="connsiteY3195" fmla="*/ 1719274 h 4841302"/>
              <a:gd name="connsiteX3196" fmla="*/ 4407590 w 5856415"/>
              <a:gd name="connsiteY3196" fmla="*/ 1722871 h 4841302"/>
              <a:gd name="connsiteX3197" fmla="*/ 4418375 w 5856415"/>
              <a:gd name="connsiteY3197" fmla="*/ 1730065 h 4841302"/>
              <a:gd name="connsiteX3198" fmla="*/ 4450731 w 5856415"/>
              <a:gd name="connsiteY3198" fmla="*/ 1751645 h 4841302"/>
              <a:gd name="connsiteX3199" fmla="*/ 4483087 w 5856415"/>
              <a:gd name="connsiteY3199" fmla="*/ 1751645 h 4841302"/>
              <a:gd name="connsiteX3200" fmla="*/ 4486682 w 5856415"/>
              <a:gd name="connsiteY3200" fmla="*/ 1758839 h 4841302"/>
              <a:gd name="connsiteX3201" fmla="*/ 4479492 w 5856415"/>
              <a:gd name="connsiteY3201" fmla="*/ 1766033 h 4841302"/>
              <a:gd name="connsiteX3202" fmla="*/ 4468707 w 5856415"/>
              <a:gd name="connsiteY3202" fmla="*/ 1773226 h 4841302"/>
              <a:gd name="connsiteX3203" fmla="*/ 4465112 w 5856415"/>
              <a:gd name="connsiteY3203" fmla="*/ 1787613 h 4841302"/>
              <a:gd name="connsiteX3204" fmla="*/ 4479492 w 5856415"/>
              <a:gd name="connsiteY3204" fmla="*/ 1830775 h 4841302"/>
              <a:gd name="connsiteX3205" fmla="*/ 4475897 w 5856415"/>
              <a:gd name="connsiteY3205" fmla="*/ 1837969 h 4841302"/>
              <a:gd name="connsiteX3206" fmla="*/ 4468707 w 5856415"/>
              <a:gd name="connsiteY3206" fmla="*/ 1841566 h 4841302"/>
              <a:gd name="connsiteX3207" fmla="*/ 4450731 w 5856415"/>
              <a:gd name="connsiteY3207" fmla="*/ 1841566 h 4841302"/>
              <a:gd name="connsiteX3208" fmla="*/ 4439946 w 5856415"/>
              <a:gd name="connsiteY3208" fmla="*/ 1837969 h 4841302"/>
              <a:gd name="connsiteX3209" fmla="*/ 4447136 w 5856415"/>
              <a:gd name="connsiteY3209" fmla="*/ 1870340 h 4841302"/>
              <a:gd name="connsiteX3210" fmla="*/ 4436351 w 5856415"/>
              <a:gd name="connsiteY3210" fmla="*/ 1895518 h 4841302"/>
              <a:gd name="connsiteX3211" fmla="*/ 4425565 w 5856415"/>
              <a:gd name="connsiteY3211" fmla="*/ 1909905 h 4841302"/>
              <a:gd name="connsiteX3212" fmla="*/ 4414780 w 5856415"/>
              <a:gd name="connsiteY3212" fmla="*/ 1920695 h 4841302"/>
              <a:gd name="connsiteX3213" fmla="*/ 4407590 w 5856415"/>
              <a:gd name="connsiteY3213" fmla="*/ 1924292 h 4841302"/>
              <a:gd name="connsiteX3214" fmla="*/ 4396804 w 5856415"/>
              <a:gd name="connsiteY3214" fmla="*/ 1924292 h 4841302"/>
              <a:gd name="connsiteX3215" fmla="*/ 4382424 w 5856415"/>
              <a:gd name="connsiteY3215" fmla="*/ 1917099 h 4841302"/>
              <a:gd name="connsiteX3216" fmla="*/ 4368044 w 5856415"/>
              <a:gd name="connsiteY3216" fmla="*/ 1909905 h 4841302"/>
              <a:gd name="connsiteX3217" fmla="*/ 4360853 w 5856415"/>
              <a:gd name="connsiteY3217" fmla="*/ 1902711 h 4841302"/>
              <a:gd name="connsiteX3218" fmla="*/ 4353663 w 5856415"/>
              <a:gd name="connsiteY3218" fmla="*/ 1902711 h 4841302"/>
              <a:gd name="connsiteX3219" fmla="*/ 4332092 w 5856415"/>
              <a:gd name="connsiteY3219" fmla="*/ 1899114 h 4841302"/>
              <a:gd name="connsiteX3220" fmla="*/ 4321307 w 5856415"/>
              <a:gd name="connsiteY3220" fmla="*/ 1899114 h 4841302"/>
              <a:gd name="connsiteX3221" fmla="*/ 4303331 w 5856415"/>
              <a:gd name="connsiteY3221" fmla="*/ 1891921 h 4841302"/>
              <a:gd name="connsiteX3222" fmla="*/ 4296141 w 5856415"/>
              <a:gd name="connsiteY3222" fmla="*/ 1881130 h 4841302"/>
              <a:gd name="connsiteX3223" fmla="*/ 4296141 w 5856415"/>
              <a:gd name="connsiteY3223" fmla="*/ 1873937 h 4841302"/>
              <a:gd name="connsiteX3224" fmla="*/ 4303331 w 5856415"/>
              <a:gd name="connsiteY3224" fmla="*/ 1866743 h 4841302"/>
              <a:gd name="connsiteX3225" fmla="*/ 4321307 w 5856415"/>
              <a:gd name="connsiteY3225" fmla="*/ 1848759 h 4841302"/>
              <a:gd name="connsiteX3226" fmla="*/ 4339283 w 5856415"/>
              <a:gd name="connsiteY3226" fmla="*/ 1827178 h 4841302"/>
              <a:gd name="connsiteX3227" fmla="*/ 4339283 w 5856415"/>
              <a:gd name="connsiteY3227" fmla="*/ 1823582 h 4841302"/>
              <a:gd name="connsiteX3228" fmla="*/ 4339283 w 5856415"/>
              <a:gd name="connsiteY3228" fmla="*/ 1819985 h 4841302"/>
              <a:gd name="connsiteX3229" fmla="*/ 4328497 w 5856415"/>
              <a:gd name="connsiteY3229" fmla="*/ 1805597 h 4841302"/>
              <a:gd name="connsiteX3230" fmla="*/ 4324902 w 5856415"/>
              <a:gd name="connsiteY3230" fmla="*/ 1798404 h 4841302"/>
              <a:gd name="connsiteX3231" fmla="*/ 4328497 w 5856415"/>
              <a:gd name="connsiteY3231" fmla="*/ 1791210 h 4841302"/>
              <a:gd name="connsiteX3232" fmla="*/ 4328497 w 5856415"/>
              <a:gd name="connsiteY3232" fmla="*/ 1787613 h 4841302"/>
              <a:gd name="connsiteX3233" fmla="*/ 4360853 w 5856415"/>
              <a:gd name="connsiteY3233" fmla="*/ 1773226 h 4841302"/>
              <a:gd name="connsiteX3234" fmla="*/ 4364448 w 5856415"/>
              <a:gd name="connsiteY3234" fmla="*/ 1773226 h 4841302"/>
              <a:gd name="connsiteX3235" fmla="*/ 4364448 w 5856415"/>
              <a:gd name="connsiteY3235" fmla="*/ 1769629 h 4841302"/>
              <a:gd name="connsiteX3236" fmla="*/ 4364448 w 5856415"/>
              <a:gd name="connsiteY3236" fmla="*/ 1762436 h 4841302"/>
              <a:gd name="connsiteX3237" fmla="*/ 4382424 w 5856415"/>
              <a:gd name="connsiteY3237" fmla="*/ 1766033 h 4841302"/>
              <a:gd name="connsiteX3238" fmla="*/ 4389614 w 5856415"/>
              <a:gd name="connsiteY3238" fmla="*/ 1766033 h 4841302"/>
              <a:gd name="connsiteX3239" fmla="*/ 4389614 w 5856415"/>
              <a:gd name="connsiteY3239" fmla="*/ 1762436 h 4841302"/>
              <a:gd name="connsiteX3240" fmla="*/ 4393209 w 5856415"/>
              <a:gd name="connsiteY3240" fmla="*/ 1755242 h 4841302"/>
              <a:gd name="connsiteX3241" fmla="*/ 4393209 w 5856415"/>
              <a:gd name="connsiteY3241" fmla="*/ 1748049 h 4841302"/>
              <a:gd name="connsiteX3242" fmla="*/ 4386019 w 5856415"/>
              <a:gd name="connsiteY3242" fmla="*/ 1737258 h 4841302"/>
              <a:gd name="connsiteX3243" fmla="*/ 4375234 w 5856415"/>
              <a:gd name="connsiteY3243" fmla="*/ 1733661 h 4841302"/>
              <a:gd name="connsiteX3244" fmla="*/ 4375234 w 5856415"/>
              <a:gd name="connsiteY3244" fmla="*/ 1722871 h 4841302"/>
              <a:gd name="connsiteX3245" fmla="*/ 4382424 w 5856415"/>
              <a:gd name="connsiteY3245" fmla="*/ 1722871 h 4841302"/>
              <a:gd name="connsiteX3246" fmla="*/ 2383547 w 5856415"/>
              <a:gd name="connsiteY3246" fmla="*/ 1535836 h 4841302"/>
              <a:gd name="connsiteX3247" fmla="*/ 2408712 w 5856415"/>
              <a:gd name="connsiteY3247" fmla="*/ 1539433 h 4841302"/>
              <a:gd name="connsiteX3248" fmla="*/ 2426688 w 5856415"/>
              <a:gd name="connsiteY3248" fmla="*/ 1561014 h 4841302"/>
              <a:gd name="connsiteX3249" fmla="*/ 2426688 w 5856415"/>
              <a:gd name="connsiteY3249" fmla="*/ 1564611 h 4841302"/>
              <a:gd name="connsiteX3250" fmla="*/ 2448258 w 5856415"/>
              <a:gd name="connsiteY3250" fmla="*/ 1578998 h 4841302"/>
              <a:gd name="connsiteX3251" fmla="*/ 2448258 w 5856415"/>
              <a:gd name="connsiteY3251" fmla="*/ 1593385 h 4841302"/>
              <a:gd name="connsiteX3252" fmla="*/ 2462639 w 5856415"/>
              <a:gd name="connsiteY3252" fmla="*/ 1622159 h 4841302"/>
              <a:gd name="connsiteX3253" fmla="*/ 2491400 w 5856415"/>
              <a:gd name="connsiteY3253" fmla="*/ 1658127 h 4841302"/>
              <a:gd name="connsiteX3254" fmla="*/ 2487804 w 5856415"/>
              <a:gd name="connsiteY3254" fmla="*/ 1679708 h 4841302"/>
              <a:gd name="connsiteX3255" fmla="*/ 2462639 w 5856415"/>
              <a:gd name="connsiteY3255" fmla="*/ 1712079 h 4841302"/>
              <a:gd name="connsiteX3256" fmla="*/ 2469829 w 5856415"/>
              <a:gd name="connsiteY3256" fmla="*/ 1715676 h 4841302"/>
              <a:gd name="connsiteX3257" fmla="*/ 2484210 w 5856415"/>
              <a:gd name="connsiteY3257" fmla="*/ 1730063 h 4841302"/>
              <a:gd name="connsiteX3258" fmla="*/ 2498590 w 5856415"/>
              <a:gd name="connsiteY3258" fmla="*/ 1744451 h 4841302"/>
              <a:gd name="connsiteX3259" fmla="*/ 2505780 w 5856415"/>
              <a:gd name="connsiteY3259" fmla="*/ 1776822 h 4841302"/>
              <a:gd name="connsiteX3260" fmla="*/ 2512970 w 5856415"/>
              <a:gd name="connsiteY3260" fmla="*/ 1791209 h 4841302"/>
              <a:gd name="connsiteX3261" fmla="*/ 2527351 w 5856415"/>
              <a:gd name="connsiteY3261" fmla="*/ 1801999 h 4841302"/>
              <a:gd name="connsiteX3262" fmla="*/ 2527351 w 5856415"/>
              <a:gd name="connsiteY3262" fmla="*/ 1837967 h 4841302"/>
              <a:gd name="connsiteX3263" fmla="*/ 2548921 w 5856415"/>
              <a:gd name="connsiteY3263" fmla="*/ 1852355 h 4841302"/>
              <a:gd name="connsiteX3264" fmla="*/ 2548921 w 5856415"/>
              <a:gd name="connsiteY3264" fmla="*/ 1855951 h 4841302"/>
              <a:gd name="connsiteX3265" fmla="*/ 2559706 w 5856415"/>
              <a:gd name="connsiteY3265" fmla="*/ 1855951 h 4841302"/>
              <a:gd name="connsiteX3266" fmla="*/ 2566897 w 5856415"/>
              <a:gd name="connsiteY3266" fmla="*/ 1855951 h 4841302"/>
              <a:gd name="connsiteX3267" fmla="*/ 2577682 w 5856415"/>
              <a:gd name="connsiteY3267" fmla="*/ 1845161 h 4841302"/>
              <a:gd name="connsiteX3268" fmla="*/ 2581277 w 5856415"/>
              <a:gd name="connsiteY3268" fmla="*/ 1837967 h 4841302"/>
              <a:gd name="connsiteX3269" fmla="*/ 2592062 w 5856415"/>
              <a:gd name="connsiteY3269" fmla="*/ 1830774 h 4841302"/>
              <a:gd name="connsiteX3270" fmla="*/ 2613633 w 5856415"/>
              <a:gd name="connsiteY3270" fmla="*/ 1823580 h 4841302"/>
              <a:gd name="connsiteX3271" fmla="*/ 2678344 w 5856415"/>
              <a:gd name="connsiteY3271" fmla="*/ 1819983 h 4841302"/>
              <a:gd name="connsiteX3272" fmla="*/ 2678344 w 5856415"/>
              <a:gd name="connsiteY3272" fmla="*/ 1816387 h 4841302"/>
              <a:gd name="connsiteX3273" fmla="*/ 2681940 w 5856415"/>
              <a:gd name="connsiteY3273" fmla="*/ 1816387 h 4841302"/>
              <a:gd name="connsiteX3274" fmla="*/ 2707105 w 5856415"/>
              <a:gd name="connsiteY3274" fmla="*/ 1809193 h 4841302"/>
              <a:gd name="connsiteX3275" fmla="*/ 2714295 w 5856415"/>
              <a:gd name="connsiteY3275" fmla="*/ 1827177 h 4841302"/>
              <a:gd name="connsiteX3276" fmla="*/ 2714295 w 5856415"/>
              <a:gd name="connsiteY3276" fmla="*/ 1830774 h 4841302"/>
              <a:gd name="connsiteX3277" fmla="*/ 2714295 w 5856415"/>
              <a:gd name="connsiteY3277" fmla="*/ 1837967 h 4841302"/>
              <a:gd name="connsiteX3278" fmla="*/ 2667559 w 5856415"/>
              <a:gd name="connsiteY3278" fmla="*/ 1899113 h 4841302"/>
              <a:gd name="connsiteX3279" fmla="*/ 2667559 w 5856415"/>
              <a:gd name="connsiteY3279" fmla="*/ 1902710 h 4841302"/>
              <a:gd name="connsiteX3280" fmla="*/ 2671154 w 5856415"/>
              <a:gd name="connsiteY3280" fmla="*/ 1920694 h 4841302"/>
              <a:gd name="connsiteX3281" fmla="*/ 2696320 w 5856415"/>
              <a:gd name="connsiteY3281" fmla="*/ 1945871 h 4841302"/>
              <a:gd name="connsiteX3282" fmla="*/ 2714295 w 5856415"/>
              <a:gd name="connsiteY3282" fmla="*/ 1953065 h 4841302"/>
              <a:gd name="connsiteX3283" fmla="*/ 2728676 w 5856415"/>
              <a:gd name="connsiteY3283" fmla="*/ 1971049 h 4841302"/>
              <a:gd name="connsiteX3284" fmla="*/ 2743056 w 5856415"/>
              <a:gd name="connsiteY3284" fmla="*/ 1981839 h 4841302"/>
              <a:gd name="connsiteX3285" fmla="*/ 2757436 w 5856415"/>
              <a:gd name="connsiteY3285" fmla="*/ 1985436 h 4841302"/>
              <a:gd name="connsiteX3286" fmla="*/ 2764627 w 5856415"/>
              <a:gd name="connsiteY3286" fmla="*/ 1996227 h 4841302"/>
              <a:gd name="connsiteX3287" fmla="*/ 2768222 w 5856415"/>
              <a:gd name="connsiteY3287" fmla="*/ 1999823 h 4841302"/>
              <a:gd name="connsiteX3288" fmla="*/ 2775412 w 5856415"/>
              <a:gd name="connsiteY3288" fmla="*/ 2007017 h 4841302"/>
              <a:gd name="connsiteX3289" fmla="*/ 2786197 w 5856415"/>
              <a:gd name="connsiteY3289" fmla="*/ 2010614 h 4841302"/>
              <a:gd name="connsiteX3290" fmla="*/ 2800578 w 5856415"/>
              <a:gd name="connsiteY3290" fmla="*/ 2068163 h 4841302"/>
              <a:gd name="connsiteX3291" fmla="*/ 2843719 w 5856415"/>
              <a:gd name="connsiteY3291" fmla="*/ 2075356 h 4841302"/>
              <a:gd name="connsiteX3292" fmla="*/ 2850909 w 5856415"/>
              <a:gd name="connsiteY3292" fmla="*/ 2093340 h 4841302"/>
              <a:gd name="connsiteX3293" fmla="*/ 2854504 w 5856415"/>
              <a:gd name="connsiteY3293" fmla="*/ 2100534 h 4841302"/>
              <a:gd name="connsiteX3294" fmla="*/ 2865289 w 5856415"/>
              <a:gd name="connsiteY3294" fmla="*/ 2104131 h 4841302"/>
              <a:gd name="connsiteX3295" fmla="*/ 2876075 w 5856415"/>
              <a:gd name="connsiteY3295" fmla="*/ 2111324 h 4841302"/>
              <a:gd name="connsiteX3296" fmla="*/ 2894050 w 5856415"/>
              <a:gd name="connsiteY3296" fmla="*/ 2111324 h 4841302"/>
              <a:gd name="connsiteX3297" fmla="*/ 2897645 w 5856415"/>
              <a:gd name="connsiteY3297" fmla="*/ 2111324 h 4841302"/>
              <a:gd name="connsiteX3298" fmla="*/ 2930001 w 5856415"/>
              <a:gd name="connsiteY3298" fmla="*/ 2096937 h 4841302"/>
              <a:gd name="connsiteX3299" fmla="*/ 2930001 w 5856415"/>
              <a:gd name="connsiteY3299" fmla="*/ 2093340 h 4841302"/>
              <a:gd name="connsiteX3300" fmla="*/ 2930001 w 5856415"/>
              <a:gd name="connsiteY3300" fmla="*/ 2089743 h 4841302"/>
              <a:gd name="connsiteX3301" fmla="*/ 2922811 w 5856415"/>
              <a:gd name="connsiteY3301" fmla="*/ 2068163 h 4841302"/>
              <a:gd name="connsiteX3302" fmla="*/ 2912025 w 5856415"/>
              <a:gd name="connsiteY3302" fmla="*/ 2053775 h 4841302"/>
              <a:gd name="connsiteX3303" fmla="*/ 2919216 w 5856415"/>
              <a:gd name="connsiteY3303" fmla="*/ 2039388 h 4841302"/>
              <a:gd name="connsiteX3304" fmla="*/ 2940786 w 5856415"/>
              <a:gd name="connsiteY3304" fmla="*/ 2039388 h 4841302"/>
              <a:gd name="connsiteX3305" fmla="*/ 2987522 w 5856415"/>
              <a:gd name="connsiteY3305" fmla="*/ 2053775 h 4841302"/>
              <a:gd name="connsiteX3306" fmla="*/ 3005498 w 5856415"/>
              <a:gd name="connsiteY3306" fmla="*/ 2057372 h 4841302"/>
              <a:gd name="connsiteX3307" fmla="*/ 3027068 w 5856415"/>
              <a:gd name="connsiteY3307" fmla="*/ 2050179 h 4841302"/>
              <a:gd name="connsiteX3308" fmla="*/ 3030663 w 5856415"/>
              <a:gd name="connsiteY3308" fmla="*/ 2050179 h 4841302"/>
              <a:gd name="connsiteX3309" fmla="*/ 3055829 w 5856415"/>
              <a:gd name="connsiteY3309" fmla="*/ 2025001 h 4841302"/>
              <a:gd name="connsiteX3310" fmla="*/ 3073805 w 5856415"/>
              <a:gd name="connsiteY3310" fmla="*/ 2003420 h 4841302"/>
              <a:gd name="connsiteX3311" fmla="*/ 3088185 w 5856415"/>
              <a:gd name="connsiteY3311" fmla="*/ 1992630 h 4841302"/>
              <a:gd name="connsiteX3312" fmla="*/ 3106160 w 5856415"/>
              <a:gd name="connsiteY3312" fmla="*/ 1996227 h 4841302"/>
              <a:gd name="connsiteX3313" fmla="*/ 3116946 w 5856415"/>
              <a:gd name="connsiteY3313" fmla="*/ 1992630 h 4841302"/>
              <a:gd name="connsiteX3314" fmla="*/ 3124136 w 5856415"/>
              <a:gd name="connsiteY3314" fmla="*/ 2007017 h 4841302"/>
              <a:gd name="connsiteX3315" fmla="*/ 3131326 w 5856415"/>
              <a:gd name="connsiteY3315" fmla="*/ 2032195 h 4841302"/>
              <a:gd name="connsiteX3316" fmla="*/ 3134921 w 5856415"/>
              <a:gd name="connsiteY3316" fmla="*/ 2046582 h 4841302"/>
              <a:gd name="connsiteX3317" fmla="*/ 3131326 w 5856415"/>
              <a:gd name="connsiteY3317" fmla="*/ 2068163 h 4841302"/>
              <a:gd name="connsiteX3318" fmla="*/ 3109755 w 5856415"/>
              <a:gd name="connsiteY3318" fmla="*/ 2093340 h 4841302"/>
              <a:gd name="connsiteX3319" fmla="*/ 3055829 w 5856415"/>
              <a:gd name="connsiteY3319" fmla="*/ 2118518 h 4841302"/>
              <a:gd name="connsiteX3320" fmla="*/ 3052234 w 5856415"/>
              <a:gd name="connsiteY3320" fmla="*/ 2118518 h 4841302"/>
              <a:gd name="connsiteX3321" fmla="*/ 3045044 w 5856415"/>
              <a:gd name="connsiteY3321" fmla="*/ 2140099 h 4841302"/>
              <a:gd name="connsiteX3322" fmla="*/ 3037854 w 5856415"/>
              <a:gd name="connsiteY3322" fmla="*/ 2183260 h 4841302"/>
              <a:gd name="connsiteX3323" fmla="*/ 3037854 w 5856415"/>
              <a:gd name="connsiteY3323" fmla="*/ 2186857 h 4841302"/>
              <a:gd name="connsiteX3324" fmla="*/ 3041449 w 5856415"/>
              <a:gd name="connsiteY3324" fmla="*/ 2212035 h 4841302"/>
              <a:gd name="connsiteX3325" fmla="*/ 3052234 w 5856415"/>
              <a:gd name="connsiteY3325" fmla="*/ 2226422 h 4841302"/>
              <a:gd name="connsiteX3326" fmla="*/ 3059424 w 5856415"/>
              <a:gd name="connsiteY3326" fmla="*/ 2237212 h 4841302"/>
              <a:gd name="connsiteX3327" fmla="*/ 3063019 w 5856415"/>
              <a:gd name="connsiteY3327" fmla="*/ 2240809 h 4841302"/>
              <a:gd name="connsiteX3328" fmla="*/ 3077400 w 5856415"/>
              <a:gd name="connsiteY3328" fmla="*/ 2251599 h 4841302"/>
              <a:gd name="connsiteX3329" fmla="*/ 3088185 w 5856415"/>
              <a:gd name="connsiteY3329" fmla="*/ 2258793 h 4841302"/>
              <a:gd name="connsiteX3330" fmla="*/ 3113351 w 5856415"/>
              <a:gd name="connsiteY3330" fmla="*/ 2258793 h 4841302"/>
              <a:gd name="connsiteX3331" fmla="*/ 3124136 w 5856415"/>
              <a:gd name="connsiteY3331" fmla="*/ 2273180 h 4841302"/>
              <a:gd name="connsiteX3332" fmla="*/ 3138516 w 5856415"/>
              <a:gd name="connsiteY3332" fmla="*/ 2283971 h 4841302"/>
              <a:gd name="connsiteX3333" fmla="*/ 3192443 w 5856415"/>
              <a:gd name="connsiteY3333" fmla="*/ 2291164 h 4841302"/>
              <a:gd name="connsiteX3334" fmla="*/ 3203228 w 5856415"/>
              <a:gd name="connsiteY3334" fmla="*/ 2316342 h 4841302"/>
              <a:gd name="connsiteX3335" fmla="*/ 3203228 w 5856415"/>
              <a:gd name="connsiteY3335" fmla="*/ 2319939 h 4841302"/>
              <a:gd name="connsiteX3336" fmla="*/ 3206823 w 5856415"/>
              <a:gd name="connsiteY3336" fmla="*/ 2319939 h 4841302"/>
              <a:gd name="connsiteX3337" fmla="*/ 3221203 w 5856415"/>
              <a:gd name="connsiteY3337" fmla="*/ 2334326 h 4841302"/>
              <a:gd name="connsiteX3338" fmla="*/ 3224798 w 5856415"/>
              <a:gd name="connsiteY3338" fmla="*/ 2391875 h 4841302"/>
              <a:gd name="connsiteX3339" fmla="*/ 3224798 w 5856415"/>
              <a:gd name="connsiteY3339" fmla="*/ 2395471 h 4841302"/>
              <a:gd name="connsiteX3340" fmla="*/ 3246369 w 5856415"/>
              <a:gd name="connsiteY3340" fmla="*/ 2413455 h 4841302"/>
              <a:gd name="connsiteX3341" fmla="*/ 3253559 w 5856415"/>
              <a:gd name="connsiteY3341" fmla="*/ 2438633 h 4841302"/>
              <a:gd name="connsiteX3342" fmla="*/ 3253559 w 5856415"/>
              <a:gd name="connsiteY3342" fmla="*/ 2445827 h 4841302"/>
              <a:gd name="connsiteX3343" fmla="*/ 3246369 w 5856415"/>
              <a:gd name="connsiteY3343" fmla="*/ 2456617 h 4841302"/>
              <a:gd name="connsiteX3344" fmla="*/ 3242774 w 5856415"/>
              <a:gd name="connsiteY3344" fmla="*/ 2478198 h 4841302"/>
              <a:gd name="connsiteX3345" fmla="*/ 3246369 w 5856415"/>
              <a:gd name="connsiteY3345" fmla="*/ 2499779 h 4841302"/>
              <a:gd name="connsiteX3346" fmla="*/ 3246369 w 5856415"/>
              <a:gd name="connsiteY3346" fmla="*/ 2503375 h 4841302"/>
              <a:gd name="connsiteX3347" fmla="*/ 3249964 w 5856415"/>
              <a:gd name="connsiteY3347" fmla="*/ 2503375 h 4841302"/>
              <a:gd name="connsiteX3348" fmla="*/ 3271535 w 5856415"/>
              <a:gd name="connsiteY3348" fmla="*/ 2517763 h 4841302"/>
              <a:gd name="connsiteX3349" fmla="*/ 3275130 w 5856415"/>
              <a:gd name="connsiteY3349" fmla="*/ 2517763 h 4841302"/>
              <a:gd name="connsiteX3350" fmla="*/ 3289510 w 5856415"/>
              <a:gd name="connsiteY3350" fmla="*/ 2524956 h 4841302"/>
              <a:gd name="connsiteX3351" fmla="*/ 3296700 w 5856415"/>
              <a:gd name="connsiteY3351" fmla="*/ 2528553 h 4841302"/>
              <a:gd name="connsiteX3352" fmla="*/ 3307486 w 5856415"/>
              <a:gd name="connsiteY3352" fmla="*/ 2553731 h 4841302"/>
              <a:gd name="connsiteX3353" fmla="*/ 3307486 w 5856415"/>
              <a:gd name="connsiteY3353" fmla="*/ 2557328 h 4841302"/>
              <a:gd name="connsiteX3354" fmla="*/ 3311081 w 5856415"/>
              <a:gd name="connsiteY3354" fmla="*/ 2557328 h 4841302"/>
              <a:gd name="connsiteX3355" fmla="*/ 3329056 w 5856415"/>
              <a:gd name="connsiteY3355" fmla="*/ 2571715 h 4841302"/>
              <a:gd name="connsiteX3356" fmla="*/ 3336246 w 5856415"/>
              <a:gd name="connsiteY3356" fmla="*/ 2575312 h 4841302"/>
              <a:gd name="connsiteX3357" fmla="*/ 3347032 w 5856415"/>
              <a:gd name="connsiteY3357" fmla="*/ 2578908 h 4841302"/>
              <a:gd name="connsiteX3358" fmla="*/ 3361412 w 5856415"/>
              <a:gd name="connsiteY3358" fmla="*/ 2578908 h 4841302"/>
              <a:gd name="connsiteX3359" fmla="*/ 3368602 w 5856415"/>
              <a:gd name="connsiteY3359" fmla="*/ 2575312 h 4841302"/>
              <a:gd name="connsiteX3360" fmla="*/ 3372197 w 5856415"/>
              <a:gd name="connsiteY3360" fmla="*/ 2568118 h 4841302"/>
              <a:gd name="connsiteX3361" fmla="*/ 3368602 w 5856415"/>
              <a:gd name="connsiteY3361" fmla="*/ 2528553 h 4841302"/>
              <a:gd name="connsiteX3362" fmla="*/ 3365007 w 5856415"/>
              <a:gd name="connsiteY3362" fmla="*/ 2528553 h 4841302"/>
              <a:gd name="connsiteX3363" fmla="*/ 3365007 w 5856415"/>
              <a:gd name="connsiteY3363" fmla="*/ 2524956 h 4841302"/>
              <a:gd name="connsiteX3364" fmla="*/ 3390173 w 5856415"/>
              <a:gd name="connsiteY3364" fmla="*/ 2514166 h 4841302"/>
              <a:gd name="connsiteX3365" fmla="*/ 3397363 w 5856415"/>
              <a:gd name="connsiteY3365" fmla="*/ 2517763 h 4841302"/>
              <a:gd name="connsiteX3366" fmla="*/ 3400958 w 5856415"/>
              <a:gd name="connsiteY3366" fmla="*/ 2517763 h 4841302"/>
              <a:gd name="connsiteX3367" fmla="*/ 3400958 w 5856415"/>
              <a:gd name="connsiteY3367" fmla="*/ 2521359 h 4841302"/>
              <a:gd name="connsiteX3368" fmla="*/ 3404553 w 5856415"/>
              <a:gd name="connsiteY3368" fmla="*/ 2517763 h 4841302"/>
              <a:gd name="connsiteX3369" fmla="*/ 3426124 w 5856415"/>
              <a:gd name="connsiteY3369" fmla="*/ 2506972 h 4841302"/>
              <a:gd name="connsiteX3370" fmla="*/ 3426124 w 5856415"/>
              <a:gd name="connsiteY3370" fmla="*/ 2503375 h 4841302"/>
              <a:gd name="connsiteX3371" fmla="*/ 3426124 w 5856415"/>
              <a:gd name="connsiteY3371" fmla="*/ 2499779 h 4841302"/>
              <a:gd name="connsiteX3372" fmla="*/ 3433314 w 5856415"/>
              <a:gd name="connsiteY3372" fmla="*/ 2456617 h 4841302"/>
              <a:gd name="connsiteX3373" fmla="*/ 3433314 w 5856415"/>
              <a:gd name="connsiteY3373" fmla="*/ 2453020 h 4841302"/>
              <a:gd name="connsiteX3374" fmla="*/ 3429719 w 5856415"/>
              <a:gd name="connsiteY3374" fmla="*/ 2453020 h 4841302"/>
              <a:gd name="connsiteX3375" fmla="*/ 3418933 w 5856415"/>
              <a:gd name="connsiteY3375" fmla="*/ 2427843 h 4841302"/>
              <a:gd name="connsiteX3376" fmla="*/ 3400958 w 5856415"/>
              <a:gd name="connsiteY3376" fmla="*/ 2420649 h 4841302"/>
              <a:gd name="connsiteX3377" fmla="*/ 3397363 w 5856415"/>
              <a:gd name="connsiteY3377" fmla="*/ 2420649 h 4841302"/>
              <a:gd name="connsiteX3378" fmla="*/ 3390173 w 5856415"/>
              <a:gd name="connsiteY3378" fmla="*/ 2420649 h 4841302"/>
              <a:gd name="connsiteX3379" fmla="*/ 3382982 w 5856415"/>
              <a:gd name="connsiteY3379" fmla="*/ 2391875 h 4841302"/>
              <a:gd name="connsiteX3380" fmla="*/ 3386578 w 5856415"/>
              <a:gd name="connsiteY3380" fmla="*/ 2327132 h 4841302"/>
              <a:gd name="connsiteX3381" fmla="*/ 3400958 w 5856415"/>
              <a:gd name="connsiteY3381" fmla="*/ 2309148 h 4841302"/>
              <a:gd name="connsiteX3382" fmla="*/ 3422528 w 5856415"/>
              <a:gd name="connsiteY3382" fmla="*/ 2319939 h 4841302"/>
              <a:gd name="connsiteX3383" fmla="*/ 3426124 w 5856415"/>
              <a:gd name="connsiteY3383" fmla="*/ 2319939 h 4841302"/>
              <a:gd name="connsiteX3384" fmla="*/ 3447694 w 5856415"/>
              <a:gd name="connsiteY3384" fmla="*/ 2319939 h 4841302"/>
              <a:gd name="connsiteX3385" fmla="*/ 3476455 w 5856415"/>
              <a:gd name="connsiteY3385" fmla="*/ 2352310 h 4841302"/>
              <a:gd name="connsiteX3386" fmla="*/ 3476455 w 5856415"/>
              <a:gd name="connsiteY3386" fmla="*/ 2355907 h 4841302"/>
              <a:gd name="connsiteX3387" fmla="*/ 3498025 w 5856415"/>
              <a:gd name="connsiteY3387" fmla="*/ 2363100 h 4841302"/>
              <a:gd name="connsiteX3388" fmla="*/ 3526786 w 5856415"/>
              <a:gd name="connsiteY3388" fmla="*/ 2384681 h 4841302"/>
              <a:gd name="connsiteX3389" fmla="*/ 3541167 w 5856415"/>
              <a:gd name="connsiteY3389" fmla="*/ 2391875 h 4841302"/>
              <a:gd name="connsiteX3390" fmla="*/ 3577117 w 5856415"/>
              <a:gd name="connsiteY3390" fmla="*/ 2399068 h 4841302"/>
              <a:gd name="connsiteX3391" fmla="*/ 3595093 w 5856415"/>
              <a:gd name="connsiteY3391" fmla="*/ 2413455 h 4841302"/>
              <a:gd name="connsiteX3392" fmla="*/ 3605878 w 5856415"/>
              <a:gd name="connsiteY3392" fmla="*/ 2427843 h 4841302"/>
              <a:gd name="connsiteX3393" fmla="*/ 3598688 w 5856415"/>
              <a:gd name="connsiteY3393" fmla="*/ 2449423 h 4841302"/>
              <a:gd name="connsiteX3394" fmla="*/ 3595093 w 5856415"/>
              <a:gd name="connsiteY3394" fmla="*/ 2453020 h 4841302"/>
              <a:gd name="connsiteX3395" fmla="*/ 3595093 w 5856415"/>
              <a:gd name="connsiteY3395" fmla="*/ 2456617 h 4841302"/>
              <a:gd name="connsiteX3396" fmla="*/ 3591498 w 5856415"/>
              <a:gd name="connsiteY3396" fmla="*/ 2478198 h 4841302"/>
              <a:gd name="connsiteX3397" fmla="*/ 3591498 w 5856415"/>
              <a:gd name="connsiteY3397" fmla="*/ 2499779 h 4841302"/>
              <a:gd name="connsiteX3398" fmla="*/ 3584308 w 5856415"/>
              <a:gd name="connsiteY3398" fmla="*/ 2535747 h 4841302"/>
              <a:gd name="connsiteX3399" fmla="*/ 3569927 w 5856415"/>
              <a:gd name="connsiteY3399" fmla="*/ 2535747 h 4841302"/>
              <a:gd name="connsiteX3400" fmla="*/ 3566332 w 5856415"/>
              <a:gd name="connsiteY3400" fmla="*/ 2535747 h 4841302"/>
              <a:gd name="connsiteX3401" fmla="*/ 3541167 w 5856415"/>
              <a:gd name="connsiteY3401" fmla="*/ 2535747 h 4841302"/>
              <a:gd name="connsiteX3402" fmla="*/ 3512406 w 5856415"/>
              <a:gd name="connsiteY3402" fmla="*/ 2542940 h 4841302"/>
              <a:gd name="connsiteX3403" fmla="*/ 3512406 w 5856415"/>
              <a:gd name="connsiteY3403" fmla="*/ 2546537 h 4841302"/>
              <a:gd name="connsiteX3404" fmla="*/ 3487240 w 5856415"/>
              <a:gd name="connsiteY3404" fmla="*/ 2564521 h 4841302"/>
              <a:gd name="connsiteX3405" fmla="*/ 3476455 w 5856415"/>
              <a:gd name="connsiteY3405" fmla="*/ 2578908 h 4841302"/>
              <a:gd name="connsiteX3406" fmla="*/ 3472860 w 5856415"/>
              <a:gd name="connsiteY3406" fmla="*/ 2589699 h 4841302"/>
              <a:gd name="connsiteX3407" fmla="*/ 3472860 w 5856415"/>
              <a:gd name="connsiteY3407" fmla="*/ 2593296 h 4841302"/>
              <a:gd name="connsiteX3408" fmla="*/ 3476455 w 5856415"/>
              <a:gd name="connsiteY3408" fmla="*/ 2596892 h 4841302"/>
              <a:gd name="connsiteX3409" fmla="*/ 3476455 w 5856415"/>
              <a:gd name="connsiteY3409" fmla="*/ 2607683 h 4841302"/>
              <a:gd name="connsiteX3410" fmla="*/ 3454884 w 5856415"/>
              <a:gd name="connsiteY3410" fmla="*/ 2600489 h 4841302"/>
              <a:gd name="connsiteX3411" fmla="*/ 3418933 w 5856415"/>
              <a:gd name="connsiteY3411" fmla="*/ 2582505 h 4841302"/>
              <a:gd name="connsiteX3412" fmla="*/ 3404553 w 5856415"/>
              <a:gd name="connsiteY3412" fmla="*/ 2578908 h 4841302"/>
              <a:gd name="connsiteX3413" fmla="*/ 3397363 w 5856415"/>
              <a:gd name="connsiteY3413" fmla="*/ 2578908 h 4841302"/>
              <a:gd name="connsiteX3414" fmla="*/ 3393768 w 5856415"/>
              <a:gd name="connsiteY3414" fmla="*/ 2582505 h 4841302"/>
              <a:gd name="connsiteX3415" fmla="*/ 3390173 w 5856415"/>
              <a:gd name="connsiteY3415" fmla="*/ 2582505 h 4841302"/>
              <a:gd name="connsiteX3416" fmla="*/ 3354222 w 5856415"/>
              <a:gd name="connsiteY3416" fmla="*/ 2640054 h 4841302"/>
              <a:gd name="connsiteX3417" fmla="*/ 3350627 w 5856415"/>
              <a:gd name="connsiteY3417" fmla="*/ 2640054 h 4841302"/>
              <a:gd name="connsiteX3418" fmla="*/ 3343436 w 5856415"/>
              <a:gd name="connsiteY3418" fmla="*/ 2661635 h 4841302"/>
              <a:gd name="connsiteX3419" fmla="*/ 3343436 w 5856415"/>
              <a:gd name="connsiteY3419" fmla="*/ 2665232 h 4841302"/>
              <a:gd name="connsiteX3420" fmla="*/ 3343436 w 5856415"/>
              <a:gd name="connsiteY3420" fmla="*/ 2701200 h 4841302"/>
              <a:gd name="connsiteX3421" fmla="*/ 3361412 w 5856415"/>
              <a:gd name="connsiteY3421" fmla="*/ 2729974 h 4841302"/>
              <a:gd name="connsiteX3422" fmla="*/ 3368602 w 5856415"/>
              <a:gd name="connsiteY3422" fmla="*/ 2751555 h 4841302"/>
              <a:gd name="connsiteX3423" fmla="*/ 3368602 w 5856415"/>
              <a:gd name="connsiteY3423" fmla="*/ 2773136 h 4841302"/>
              <a:gd name="connsiteX3424" fmla="*/ 3361412 w 5856415"/>
              <a:gd name="connsiteY3424" fmla="*/ 2776732 h 4841302"/>
              <a:gd name="connsiteX3425" fmla="*/ 3314676 w 5856415"/>
              <a:gd name="connsiteY3425" fmla="*/ 2776732 h 4841302"/>
              <a:gd name="connsiteX3426" fmla="*/ 3311081 w 5856415"/>
              <a:gd name="connsiteY3426" fmla="*/ 2776732 h 4841302"/>
              <a:gd name="connsiteX3427" fmla="*/ 3289510 w 5856415"/>
              <a:gd name="connsiteY3427" fmla="*/ 2794716 h 4841302"/>
              <a:gd name="connsiteX3428" fmla="*/ 3275130 w 5856415"/>
              <a:gd name="connsiteY3428" fmla="*/ 2812700 h 4841302"/>
              <a:gd name="connsiteX3429" fmla="*/ 3275130 w 5856415"/>
              <a:gd name="connsiteY3429" fmla="*/ 2816297 h 4841302"/>
              <a:gd name="connsiteX3430" fmla="*/ 3275130 w 5856415"/>
              <a:gd name="connsiteY3430" fmla="*/ 2819894 h 4841302"/>
              <a:gd name="connsiteX3431" fmla="*/ 3278725 w 5856415"/>
              <a:gd name="connsiteY3431" fmla="*/ 2834281 h 4841302"/>
              <a:gd name="connsiteX3432" fmla="*/ 3285915 w 5856415"/>
              <a:gd name="connsiteY3432" fmla="*/ 2866652 h 4841302"/>
              <a:gd name="connsiteX3433" fmla="*/ 3282320 w 5856415"/>
              <a:gd name="connsiteY3433" fmla="*/ 2870249 h 4841302"/>
              <a:gd name="connsiteX3434" fmla="*/ 3278725 w 5856415"/>
              <a:gd name="connsiteY3434" fmla="*/ 2873846 h 4841302"/>
              <a:gd name="connsiteX3435" fmla="*/ 3275130 w 5856415"/>
              <a:gd name="connsiteY3435" fmla="*/ 2884636 h 4841302"/>
              <a:gd name="connsiteX3436" fmla="*/ 3253559 w 5856415"/>
              <a:gd name="connsiteY3436" fmla="*/ 2909814 h 4841302"/>
              <a:gd name="connsiteX3437" fmla="*/ 3235584 w 5856415"/>
              <a:gd name="connsiteY3437" fmla="*/ 2924201 h 4841302"/>
              <a:gd name="connsiteX3438" fmla="*/ 3203228 w 5856415"/>
              <a:gd name="connsiteY3438" fmla="*/ 2909814 h 4841302"/>
              <a:gd name="connsiteX3439" fmla="*/ 3196038 w 5856415"/>
              <a:gd name="connsiteY3439" fmla="*/ 2906217 h 4841302"/>
              <a:gd name="connsiteX3440" fmla="*/ 3185252 w 5856415"/>
              <a:gd name="connsiteY3440" fmla="*/ 2902620 h 4841302"/>
              <a:gd name="connsiteX3441" fmla="*/ 3170872 w 5856415"/>
              <a:gd name="connsiteY3441" fmla="*/ 2902620 h 4841302"/>
              <a:gd name="connsiteX3442" fmla="*/ 3160087 w 5856415"/>
              <a:gd name="connsiteY3442" fmla="*/ 2895427 h 4841302"/>
              <a:gd name="connsiteX3443" fmla="*/ 3167277 w 5856415"/>
              <a:gd name="connsiteY3443" fmla="*/ 2866652 h 4841302"/>
              <a:gd name="connsiteX3444" fmla="*/ 3167277 w 5856415"/>
              <a:gd name="connsiteY3444" fmla="*/ 2852265 h 4841302"/>
              <a:gd name="connsiteX3445" fmla="*/ 3167277 w 5856415"/>
              <a:gd name="connsiteY3445" fmla="*/ 2841475 h 4841302"/>
              <a:gd name="connsiteX3446" fmla="*/ 3167277 w 5856415"/>
              <a:gd name="connsiteY3446" fmla="*/ 2837878 h 4841302"/>
              <a:gd name="connsiteX3447" fmla="*/ 3163682 w 5856415"/>
              <a:gd name="connsiteY3447" fmla="*/ 2837878 h 4841302"/>
              <a:gd name="connsiteX3448" fmla="*/ 3145706 w 5856415"/>
              <a:gd name="connsiteY3448" fmla="*/ 2830684 h 4841302"/>
              <a:gd name="connsiteX3449" fmla="*/ 3124136 w 5856415"/>
              <a:gd name="connsiteY3449" fmla="*/ 2805507 h 4841302"/>
              <a:gd name="connsiteX3450" fmla="*/ 3124136 w 5856415"/>
              <a:gd name="connsiteY3450" fmla="*/ 2780329 h 4841302"/>
              <a:gd name="connsiteX3451" fmla="*/ 3124136 w 5856415"/>
              <a:gd name="connsiteY3451" fmla="*/ 2776732 h 4841302"/>
              <a:gd name="connsiteX3452" fmla="*/ 3124136 w 5856415"/>
              <a:gd name="connsiteY3452" fmla="*/ 2773136 h 4841302"/>
              <a:gd name="connsiteX3453" fmla="*/ 3120541 w 5856415"/>
              <a:gd name="connsiteY3453" fmla="*/ 2773136 h 4841302"/>
              <a:gd name="connsiteX3454" fmla="*/ 3116946 w 5856415"/>
              <a:gd name="connsiteY3454" fmla="*/ 2773136 h 4841302"/>
              <a:gd name="connsiteX3455" fmla="*/ 3037854 w 5856415"/>
              <a:gd name="connsiteY3455" fmla="*/ 2765942 h 4841302"/>
              <a:gd name="connsiteX3456" fmla="*/ 3009093 w 5856415"/>
              <a:gd name="connsiteY3456" fmla="*/ 2747958 h 4841302"/>
              <a:gd name="connsiteX3457" fmla="*/ 3001903 w 5856415"/>
              <a:gd name="connsiteY3457" fmla="*/ 2729974 h 4841302"/>
              <a:gd name="connsiteX3458" fmla="*/ 2994713 w 5856415"/>
              <a:gd name="connsiteY3458" fmla="*/ 2715587 h 4841302"/>
              <a:gd name="connsiteX3459" fmla="*/ 2994713 w 5856415"/>
              <a:gd name="connsiteY3459" fmla="*/ 2694006 h 4841302"/>
              <a:gd name="connsiteX3460" fmla="*/ 2994713 w 5856415"/>
              <a:gd name="connsiteY3460" fmla="*/ 2686812 h 4841302"/>
              <a:gd name="connsiteX3461" fmla="*/ 2962357 w 5856415"/>
              <a:gd name="connsiteY3461" fmla="*/ 2690409 h 4841302"/>
              <a:gd name="connsiteX3462" fmla="*/ 2958762 w 5856415"/>
              <a:gd name="connsiteY3462" fmla="*/ 2690409 h 4841302"/>
              <a:gd name="connsiteX3463" fmla="*/ 2958762 w 5856415"/>
              <a:gd name="connsiteY3463" fmla="*/ 2694006 h 4841302"/>
              <a:gd name="connsiteX3464" fmla="*/ 2933596 w 5856415"/>
              <a:gd name="connsiteY3464" fmla="*/ 2711990 h 4841302"/>
              <a:gd name="connsiteX3465" fmla="*/ 2930001 w 5856415"/>
              <a:gd name="connsiteY3465" fmla="*/ 2715587 h 4841302"/>
              <a:gd name="connsiteX3466" fmla="*/ 2915621 w 5856415"/>
              <a:gd name="connsiteY3466" fmla="*/ 2737168 h 4841302"/>
              <a:gd name="connsiteX3467" fmla="*/ 2912025 w 5856415"/>
              <a:gd name="connsiteY3467" fmla="*/ 2740764 h 4841302"/>
              <a:gd name="connsiteX3468" fmla="*/ 2901240 w 5856415"/>
              <a:gd name="connsiteY3468" fmla="*/ 2751555 h 4841302"/>
              <a:gd name="connsiteX3469" fmla="*/ 2901240 w 5856415"/>
              <a:gd name="connsiteY3469" fmla="*/ 2755152 h 4841302"/>
              <a:gd name="connsiteX3470" fmla="*/ 2901240 w 5856415"/>
              <a:gd name="connsiteY3470" fmla="*/ 2758748 h 4841302"/>
              <a:gd name="connsiteX3471" fmla="*/ 2908430 w 5856415"/>
              <a:gd name="connsiteY3471" fmla="*/ 2787523 h 4841302"/>
              <a:gd name="connsiteX3472" fmla="*/ 2915621 w 5856415"/>
              <a:gd name="connsiteY3472" fmla="*/ 2812700 h 4841302"/>
              <a:gd name="connsiteX3473" fmla="*/ 2908430 w 5856415"/>
              <a:gd name="connsiteY3473" fmla="*/ 2816297 h 4841302"/>
              <a:gd name="connsiteX3474" fmla="*/ 2883265 w 5856415"/>
              <a:gd name="connsiteY3474" fmla="*/ 2816297 h 4841302"/>
              <a:gd name="connsiteX3475" fmla="*/ 2865289 w 5856415"/>
              <a:gd name="connsiteY3475" fmla="*/ 2805507 h 4841302"/>
              <a:gd name="connsiteX3476" fmla="*/ 2865289 w 5856415"/>
              <a:gd name="connsiteY3476" fmla="*/ 2801910 h 4841302"/>
              <a:gd name="connsiteX3477" fmla="*/ 2861694 w 5856415"/>
              <a:gd name="connsiteY3477" fmla="*/ 2805507 h 4841302"/>
              <a:gd name="connsiteX3478" fmla="*/ 2858099 w 5856415"/>
              <a:gd name="connsiteY3478" fmla="*/ 2805507 h 4841302"/>
              <a:gd name="connsiteX3479" fmla="*/ 2836529 w 5856415"/>
              <a:gd name="connsiteY3479" fmla="*/ 2812700 h 4841302"/>
              <a:gd name="connsiteX3480" fmla="*/ 2836529 w 5856415"/>
              <a:gd name="connsiteY3480" fmla="*/ 2809104 h 4841302"/>
              <a:gd name="connsiteX3481" fmla="*/ 2779007 w 5856415"/>
              <a:gd name="connsiteY3481" fmla="*/ 2787523 h 4841302"/>
              <a:gd name="connsiteX3482" fmla="*/ 2771817 w 5856415"/>
              <a:gd name="connsiteY3482" fmla="*/ 2733571 h 4841302"/>
              <a:gd name="connsiteX3483" fmla="*/ 2775412 w 5856415"/>
              <a:gd name="connsiteY3483" fmla="*/ 2708393 h 4841302"/>
              <a:gd name="connsiteX3484" fmla="*/ 2843719 w 5856415"/>
              <a:gd name="connsiteY3484" fmla="*/ 2719184 h 4841302"/>
              <a:gd name="connsiteX3485" fmla="*/ 2847314 w 5856415"/>
              <a:gd name="connsiteY3485" fmla="*/ 2719184 h 4841302"/>
              <a:gd name="connsiteX3486" fmla="*/ 2847314 w 5856415"/>
              <a:gd name="connsiteY3486" fmla="*/ 2715587 h 4841302"/>
              <a:gd name="connsiteX3487" fmla="*/ 2850909 w 5856415"/>
              <a:gd name="connsiteY3487" fmla="*/ 2715587 h 4841302"/>
              <a:gd name="connsiteX3488" fmla="*/ 2872479 w 5856415"/>
              <a:gd name="connsiteY3488" fmla="*/ 2694006 h 4841302"/>
              <a:gd name="connsiteX3489" fmla="*/ 2872479 w 5856415"/>
              <a:gd name="connsiteY3489" fmla="*/ 2690409 h 4841302"/>
              <a:gd name="connsiteX3490" fmla="*/ 2879670 w 5856415"/>
              <a:gd name="connsiteY3490" fmla="*/ 2676022 h 4841302"/>
              <a:gd name="connsiteX3491" fmla="*/ 2879670 w 5856415"/>
              <a:gd name="connsiteY3491" fmla="*/ 2668828 h 4841302"/>
              <a:gd name="connsiteX3492" fmla="*/ 2872479 w 5856415"/>
              <a:gd name="connsiteY3492" fmla="*/ 2661635 h 4841302"/>
              <a:gd name="connsiteX3493" fmla="*/ 2865289 w 5856415"/>
              <a:gd name="connsiteY3493" fmla="*/ 2654441 h 4841302"/>
              <a:gd name="connsiteX3494" fmla="*/ 2854504 w 5856415"/>
              <a:gd name="connsiteY3494" fmla="*/ 2650844 h 4841302"/>
              <a:gd name="connsiteX3495" fmla="*/ 2843719 w 5856415"/>
              <a:gd name="connsiteY3495" fmla="*/ 2643651 h 4841302"/>
              <a:gd name="connsiteX3496" fmla="*/ 2879670 w 5856415"/>
              <a:gd name="connsiteY3496" fmla="*/ 2614876 h 4841302"/>
              <a:gd name="connsiteX3497" fmla="*/ 2915621 w 5856415"/>
              <a:gd name="connsiteY3497" fmla="*/ 2611280 h 4841302"/>
              <a:gd name="connsiteX3498" fmla="*/ 2940786 w 5856415"/>
              <a:gd name="connsiteY3498" fmla="*/ 2571715 h 4841302"/>
              <a:gd name="connsiteX3499" fmla="*/ 2944381 w 5856415"/>
              <a:gd name="connsiteY3499" fmla="*/ 2571715 h 4841302"/>
              <a:gd name="connsiteX3500" fmla="*/ 2944381 w 5856415"/>
              <a:gd name="connsiteY3500" fmla="*/ 2550134 h 4841302"/>
              <a:gd name="connsiteX3501" fmla="*/ 2965952 w 5856415"/>
              <a:gd name="connsiteY3501" fmla="*/ 2542940 h 4841302"/>
              <a:gd name="connsiteX3502" fmla="*/ 2965952 w 5856415"/>
              <a:gd name="connsiteY3502" fmla="*/ 2539344 h 4841302"/>
              <a:gd name="connsiteX3503" fmla="*/ 2994713 w 5856415"/>
              <a:gd name="connsiteY3503" fmla="*/ 2463811 h 4841302"/>
              <a:gd name="connsiteX3504" fmla="*/ 2973142 w 5856415"/>
              <a:gd name="connsiteY3504" fmla="*/ 2424246 h 4841302"/>
              <a:gd name="connsiteX3505" fmla="*/ 2951571 w 5856415"/>
              <a:gd name="connsiteY3505" fmla="*/ 2327132 h 4841302"/>
              <a:gd name="connsiteX3506" fmla="*/ 2951571 w 5856415"/>
              <a:gd name="connsiteY3506" fmla="*/ 2323535 h 4841302"/>
              <a:gd name="connsiteX3507" fmla="*/ 2951571 w 5856415"/>
              <a:gd name="connsiteY3507" fmla="*/ 2319939 h 4841302"/>
              <a:gd name="connsiteX3508" fmla="*/ 2933596 w 5856415"/>
              <a:gd name="connsiteY3508" fmla="*/ 2291164 h 4841302"/>
              <a:gd name="connsiteX3509" fmla="*/ 2908430 w 5856415"/>
              <a:gd name="connsiteY3509" fmla="*/ 2265987 h 4841302"/>
              <a:gd name="connsiteX3510" fmla="*/ 2904835 w 5856415"/>
              <a:gd name="connsiteY3510" fmla="*/ 2222825 h 4841302"/>
              <a:gd name="connsiteX3511" fmla="*/ 2850909 w 5856415"/>
              <a:gd name="connsiteY3511" fmla="*/ 2240809 h 4841302"/>
              <a:gd name="connsiteX3512" fmla="*/ 2829338 w 5856415"/>
              <a:gd name="connsiteY3512" fmla="*/ 2219228 h 4841302"/>
              <a:gd name="connsiteX3513" fmla="*/ 2764627 w 5856415"/>
              <a:gd name="connsiteY3513" fmla="*/ 2168873 h 4841302"/>
              <a:gd name="connsiteX3514" fmla="*/ 2743056 w 5856415"/>
              <a:gd name="connsiteY3514" fmla="*/ 2140099 h 4841302"/>
              <a:gd name="connsiteX3515" fmla="*/ 2739461 w 5856415"/>
              <a:gd name="connsiteY3515" fmla="*/ 2140099 h 4841302"/>
              <a:gd name="connsiteX3516" fmla="*/ 2707105 w 5856415"/>
              <a:gd name="connsiteY3516" fmla="*/ 2118518 h 4841302"/>
              <a:gd name="connsiteX3517" fmla="*/ 2692725 w 5856415"/>
              <a:gd name="connsiteY3517" fmla="*/ 2143695 h 4841302"/>
              <a:gd name="connsiteX3518" fmla="*/ 2681940 w 5856415"/>
              <a:gd name="connsiteY3518" fmla="*/ 2147292 h 4841302"/>
              <a:gd name="connsiteX3519" fmla="*/ 2663964 w 5856415"/>
              <a:gd name="connsiteY3519" fmla="*/ 2129308 h 4841302"/>
              <a:gd name="connsiteX3520" fmla="*/ 2649584 w 5856415"/>
              <a:gd name="connsiteY3520" fmla="*/ 2111324 h 4841302"/>
              <a:gd name="connsiteX3521" fmla="*/ 2635203 w 5856415"/>
              <a:gd name="connsiteY3521" fmla="*/ 2096937 h 4841302"/>
              <a:gd name="connsiteX3522" fmla="*/ 2602847 w 5856415"/>
              <a:gd name="connsiteY3522" fmla="*/ 2071759 h 4841302"/>
              <a:gd name="connsiteX3523" fmla="*/ 2599252 w 5856415"/>
              <a:gd name="connsiteY3523" fmla="*/ 2068163 h 4841302"/>
              <a:gd name="connsiteX3524" fmla="*/ 2548921 w 5856415"/>
              <a:gd name="connsiteY3524" fmla="*/ 2032195 h 4841302"/>
              <a:gd name="connsiteX3525" fmla="*/ 2545326 w 5856415"/>
              <a:gd name="connsiteY3525" fmla="*/ 2032195 h 4841302"/>
              <a:gd name="connsiteX3526" fmla="*/ 2541731 w 5856415"/>
              <a:gd name="connsiteY3526" fmla="*/ 2032195 h 4841302"/>
              <a:gd name="connsiteX3527" fmla="*/ 2523755 w 5856415"/>
              <a:gd name="connsiteY3527" fmla="*/ 2046582 h 4841302"/>
              <a:gd name="connsiteX3528" fmla="*/ 2512970 w 5856415"/>
              <a:gd name="connsiteY3528" fmla="*/ 2046582 h 4841302"/>
              <a:gd name="connsiteX3529" fmla="*/ 2509375 w 5856415"/>
              <a:gd name="connsiteY3529" fmla="*/ 2046582 h 4841302"/>
              <a:gd name="connsiteX3530" fmla="*/ 2491400 w 5856415"/>
              <a:gd name="connsiteY3530" fmla="*/ 2057372 h 4841302"/>
              <a:gd name="connsiteX3531" fmla="*/ 2480614 w 5856415"/>
              <a:gd name="connsiteY3531" fmla="*/ 2060969 h 4841302"/>
              <a:gd name="connsiteX3532" fmla="*/ 2390737 w 5856415"/>
              <a:gd name="connsiteY3532" fmla="*/ 2007017 h 4841302"/>
              <a:gd name="connsiteX3533" fmla="*/ 2390737 w 5856415"/>
              <a:gd name="connsiteY3533" fmla="*/ 2010614 h 4841302"/>
              <a:gd name="connsiteX3534" fmla="*/ 2369166 w 5856415"/>
              <a:gd name="connsiteY3534" fmla="*/ 2021404 h 4841302"/>
              <a:gd name="connsiteX3535" fmla="*/ 2365571 w 5856415"/>
              <a:gd name="connsiteY3535" fmla="*/ 2028598 h 4841302"/>
              <a:gd name="connsiteX3536" fmla="*/ 2361976 w 5856415"/>
              <a:gd name="connsiteY3536" fmla="*/ 2035791 h 4841302"/>
              <a:gd name="connsiteX3537" fmla="*/ 2369166 w 5856415"/>
              <a:gd name="connsiteY3537" fmla="*/ 2075356 h 4841302"/>
              <a:gd name="connsiteX3538" fmla="*/ 2358381 w 5856415"/>
              <a:gd name="connsiteY3538" fmla="*/ 2096937 h 4841302"/>
              <a:gd name="connsiteX3539" fmla="*/ 2344001 w 5856415"/>
              <a:gd name="connsiteY3539" fmla="*/ 2104131 h 4841302"/>
              <a:gd name="connsiteX3540" fmla="*/ 2311645 w 5856415"/>
              <a:gd name="connsiteY3540" fmla="*/ 2089743 h 4841302"/>
              <a:gd name="connsiteX3541" fmla="*/ 2243338 w 5856415"/>
              <a:gd name="connsiteY3541" fmla="*/ 2025001 h 4841302"/>
              <a:gd name="connsiteX3542" fmla="*/ 2214577 w 5856415"/>
              <a:gd name="connsiteY3542" fmla="*/ 2007017 h 4841302"/>
              <a:gd name="connsiteX3543" fmla="*/ 2210982 w 5856415"/>
              <a:gd name="connsiteY3543" fmla="*/ 2007017 h 4841302"/>
              <a:gd name="connsiteX3544" fmla="*/ 2167841 w 5856415"/>
              <a:gd name="connsiteY3544" fmla="*/ 1992630 h 4841302"/>
              <a:gd name="connsiteX3545" fmla="*/ 2149866 w 5856415"/>
              <a:gd name="connsiteY3545" fmla="*/ 1974646 h 4841302"/>
              <a:gd name="connsiteX3546" fmla="*/ 2146270 w 5856415"/>
              <a:gd name="connsiteY3546" fmla="*/ 1974646 h 4841302"/>
              <a:gd name="connsiteX3547" fmla="*/ 2110320 w 5856415"/>
              <a:gd name="connsiteY3547" fmla="*/ 1960259 h 4841302"/>
              <a:gd name="connsiteX3548" fmla="*/ 2106724 w 5856415"/>
              <a:gd name="connsiteY3548" fmla="*/ 1960259 h 4841302"/>
              <a:gd name="connsiteX3549" fmla="*/ 2103129 w 5856415"/>
              <a:gd name="connsiteY3549" fmla="*/ 1960259 h 4841302"/>
              <a:gd name="connsiteX3550" fmla="*/ 2085154 w 5856415"/>
              <a:gd name="connsiteY3550" fmla="*/ 1963855 h 4841302"/>
              <a:gd name="connsiteX3551" fmla="*/ 2038418 w 5856415"/>
              <a:gd name="connsiteY3551" fmla="*/ 1960259 h 4841302"/>
              <a:gd name="connsiteX3552" fmla="*/ 2006062 w 5856415"/>
              <a:gd name="connsiteY3552" fmla="*/ 1953065 h 4841302"/>
              <a:gd name="connsiteX3553" fmla="*/ 1984491 w 5856415"/>
              <a:gd name="connsiteY3553" fmla="*/ 1953065 h 4841302"/>
              <a:gd name="connsiteX3554" fmla="*/ 1980896 w 5856415"/>
              <a:gd name="connsiteY3554" fmla="*/ 1942275 h 4841302"/>
              <a:gd name="connsiteX3555" fmla="*/ 1980896 w 5856415"/>
              <a:gd name="connsiteY3555" fmla="*/ 1938678 h 4841302"/>
              <a:gd name="connsiteX3556" fmla="*/ 1970111 w 5856415"/>
              <a:gd name="connsiteY3556" fmla="*/ 1924291 h 4841302"/>
              <a:gd name="connsiteX3557" fmla="*/ 1973706 w 5856415"/>
              <a:gd name="connsiteY3557" fmla="*/ 1866742 h 4841302"/>
              <a:gd name="connsiteX3558" fmla="*/ 1966516 w 5856415"/>
              <a:gd name="connsiteY3558" fmla="*/ 1845161 h 4841302"/>
              <a:gd name="connsiteX3559" fmla="*/ 1980896 w 5856415"/>
              <a:gd name="connsiteY3559" fmla="*/ 1819983 h 4841302"/>
              <a:gd name="connsiteX3560" fmla="*/ 1988086 w 5856415"/>
              <a:gd name="connsiteY3560" fmla="*/ 1809193 h 4841302"/>
              <a:gd name="connsiteX3561" fmla="*/ 2024037 w 5856415"/>
              <a:gd name="connsiteY3561" fmla="*/ 1809193 h 4841302"/>
              <a:gd name="connsiteX3562" fmla="*/ 2045608 w 5856415"/>
              <a:gd name="connsiteY3562" fmla="*/ 1805596 h 4841302"/>
              <a:gd name="connsiteX3563" fmla="*/ 2056393 w 5856415"/>
              <a:gd name="connsiteY3563" fmla="*/ 1798403 h 4841302"/>
              <a:gd name="connsiteX3564" fmla="*/ 2056393 w 5856415"/>
              <a:gd name="connsiteY3564" fmla="*/ 1794806 h 4841302"/>
              <a:gd name="connsiteX3565" fmla="*/ 2074369 w 5856415"/>
              <a:gd name="connsiteY3565" fmla="*/ 1773225 h 4841302"/>
              <a:gd name="connsiteX3566" fmla="*/ 2085154 w 5856415"/>
              <a:gd name="connsiteY3566" fmla="*/ 1766031 h 4841302"/>
              <a:gd name="connsiteX3567" fmla="*/ 2095939 w 5856415"/>
              <a:gd name="connsiteY3567" fmla="*/ 1748047 h 4841302"/>
              <a:gd name="connsiteX3568" fmla="*/ 2095939 w 5856415"/>
              <a:gd name="connsiteY3568" fmla="*/ 1744451 h 4841302"/>
              <a:gd name="connsiteX3569" fmla="*/ 2113915 w 5856415"/>
              <a:gd name="connsiteY3569" fmla="*/ 1719273 h 4841302"/>
              <a:gd name="connsiteX3570" fmla="*/ 2142675 w 5856415"/>
              <a:gd name="connsiteY3570" fmla="*/ 1694095 h 4841302"/>
              <a:gd name="connsiteX3571" fmla="*/ 2160651 w 5856415"/>
              <a:gd name="connsiteY3571" fmla="*/ 1690499 h 4841302"/>
              <a:gd name="connsiteX3572" fmla="*/ 2171436 w 5856415"/>
              <a:gd name="connsiteY3572" fmla="*/ 1679708 h 4841302"/>
              <a:gd name="connsiteX3573" fmla="*/ 2189412 w 5856415"/>
              <a:gd name="connsiteY3573" fmla="*/ 1658127 h 4841302"/>
              <a:gd name="connsiteX3574" fmla="*/ 2239743 w 5856415"/>
              <a:gd name="connsiteY3574" fmla="*/ 1672515 h 4841302"/>
              <a:gd name="connsiteX3575" fmla="*/ 2243338 w 5856415"/>
              <a:gd name="connsiteY3575" fmla="*/ 1668918 h 4841302"/>
              <a:gd name="connsiteX3576" fmla="*/ 2268504 w 5856415"/>
              <a:gd name="connsiteY3576" fmla="*/ 1661724 h 4841302"/>
              <a:gd name="connsiteX3577" fmla="*/ 2286479 w 5856415"/>
              <a:gd name="connsiteY3577" fmla="*/ 1650934 h 4841302"/>
              <a:gd name="connsiteX3578" fmla="*/ 2311645 w 5856415"/>
              <a:gd name="connsiteY3578" fmla="*/ 1647337 h 4841302"/>
              <a:gd name="connsiteX3579" fmla="*/ 2340405 w 5856415"/>
              <a:gd name="connsiteY3579" fmla="*/ 1636547 h 4841302"/>
              <a:gd name="connsiteX3580" fmla="*/ 2344001 w 5856415"/>
              <a:gd name="connsiteY3580" fmla="*/ 1636547 h 4841302"/>
              <a:gd name="connsiteX3581" fmla="*/ 2344001 w 5856415"/>
              <a:gd name="connsiteY3581" fmla="*/ 1589788 h 4841302"/>
              <a:gd name="connsiteX3582" fmla="*/ 2347596 w 5856415"/>
              <a:gd name="connsiteY3582" fmla="*/ 1550223 h 4841302"/>
              <a:gd name="connsiteX3583" fmla="*/ 2354786 w 5856415"/>
              <a:gd name="connsiteY3583" fmla="*/ 1543030 h 4841302"/>
              <a:gd name="connsiteX3584" fmla="*/ 4450731 w 5856415"/>
              <a:gd name="connsiteY3584" fmla="*/ 1499866 h 4841302"/>
              <a:gd name="connsiteX3585" fmla="*/ 4472301 w 5856415"/>
              <a:gd name="connsiteY3585" fmla="*/ 1499866 h 4841302"/>
              <a:gd name="connsiteX3586" fmla="*/ 4483087 w 5856415"/>
              <a:gd name="connsiteY3586" fmla="*/ 1514253 h 4841302"/>
              <a:gd name="connsiteX3587" fmla="*/ 4486682 w 5856415"/>
              <a:gd name="connsiteY3587" fmla="*/ 1546625 h 4841302"/>
              <a:gd name="connsiteX3588" fmla="*/ 4486682 w 5856415"/>
              <a:gd name="connsiteY3588" fmla="*/ 1550221 h 4841302"/>
              <a:gd name="connsiteX3589" fmla="*/ 4490277 w 5856415"/>
              <a:gd name="connsiteY3589" fmla="*/ 1553818 h 4841302"/>
              <a:gd name="connsiteX3590" fmla="*/ 4511847 w 5856415"/>
              <a:gd name="connsiteY3590" fmla="*/ 1571802 h 4841302"/>
              <a:gd name="connsiteX3591" fmla="*/ 4515442 w 5856415"/>
              <a:gd name="connsiteY3591" fmla="*/ 1571802 h 4841302"/>
              <a:gd name="connsiteX3592" fmla="*/ 4519038 w 5856415"/>
              <a:gd name="connsiteY3592" fmla="*/ 1575399 h 4841302"/>
              <a:gd name="connsiteX3593" fmla="*/ 4519038 w 5856415"/>
              <a:gd name="connsiteY3593" fmla="*/ 1571802 h 4841302"/>
              <a:gd name="connsiteX3594" fmla="*/ 4522633 w 5856415"/>
              <a:gd name="connsiteY3594" fmla="*/ 1571802 h 4841302"/>
              <a:gd name="connsiteX3595" fmla="*/ 4533418 w 5856415"/>
              <a:gd name="connsiteY3595" fmla="*/ 1557415 h 4841302"/>
              <a:gd name="connsiteX3596" fmla="*/ 4533418 w 5856415"/>
              <a:gd name="connsiteY3596" fmla="*/ 1564609 h 4841302"/>
              <a:gd name="connsiteX3597" fmla="*/ 4533418 w 5856415"/>
              <a:gd name="connsiteY3597" fmla="*/ 1586189 h 4841302"/>
              <a:gd name="connsiteX3598" fmla="*/ 4522633 w 5856415"/>
              <a:gd name="connsiteY3598" fmla="*/ 1614964 h 4841302"/>
              <a:gd name="connsiteX3599" fmla="*/ 4526228 w 5856415"/>
              <a:gd name="connsiteY3599" fmla="*/ 1622157 h 4841302"/>
              <a:gd name="connsiteX3600" fmla="*/ 4533418 w 5856415"/>
              <a:gd name="connsiteY3600" fmla="*/ 1636545 h 4841302"/>
              <a:gd name="connsiteX3601" fmla="*/ 4554988 w 5856415"/>
              <a:gd name="connsiteY3601" fmla="*/ 1658125 h 4841302"/>
              <a:gd name="connsiteX3602" fmla="*/ 4594534 w 5856415"/>
              <a:gd name="connsiteY3602" fmla="*/ 1665319 h 4841302"/>
              <a:gd name="connsiteX3603" fmla="*/ 4616105 w 5856415"/>
              <a:gd name="connsiteY3603" fmla="*/ 1668916 h 4841302"/>
              <a:gd name="connsiteX3604" fmla="*/ 4619700 w 5856415"/>
              <a:gd name="connsiteY3604" fmla="*/ 1672513 h 4841302"/>
              <a:gd name="connsiteX3605" fmla="*/ 4612510 w 5856415"/>
              <a:gd name="connsiteY3605" fmla="*/ 1683303 h 4841302"/>
              <a:gd name="connsiteX3606" fmla="*/ 4612510 w 5856415"/>
              <a:gd name="connsiteY3606" fmla="*/ 1686900 h 4841302"/>
              <a:gd name="connsiteX3607" fmla="*/ 4612510 w 5856415"/>
              <a:gd name="connsiteY3607" fmla="*/ 1701287 h 4841302"/>
              <a:gd name="connsiteX3608" fmla="*/ 4601725 w 5856415"/>
              <a:gd name="connsiteY3608" fmla="*/ 1715674 h 4841302"/>
              <a:gd name="connsiteX3609" fmla="*/ 4598130 w 5856415"/>
              <a:gd name="connsiteY3609" fmla="*/ 1719271 h 4841302"/>
              <a:gd name="connsiteX3610" fmla="*/ 4616105 w 5856415"/>
              <a:gd name="connsiteY3610" fmla="*/ 1748045 h 4841302"/>
              <a:gd name="connsiteX3611" fmla="*/ 4623295 w 5856415"/>
              <a:gd name="connsiteY3611" fmla="*/ 1744449 h 4841302"/>
              <a:gd name="connsiteX3612" fmla="*/ 4634080 w 5856415"/>
              <a:gd name="connsiteY3612" fmla="*/ 1744449 h 4841302"/>
              <a:gd name="connsiteX3613" fmla="*/ 4673626 w 5856415"/>
              <a:gd name="connsiteY3613" fmla="*/ 1758836 h 4841302"/>
              <a:gd name="connsiteX3614" fmla="*/ 4680817 w 5856415"/>
              <a:gd name="connsiteY3614" fmla="*/ 1766029 h 4841302"/>
              <a:gd name="connsiteX3615" fmla="*/ 4684412 w 5856415"/>
              <a:gd name="connsiteY3615" fmla="*/ 1766029 h 4841302"/>
              <a:gd name="connsiteX3616" fmla="*/ 4695197 w 5856415"/>
              <a:gd name="connsiteY3616" fmla="*/ 1773223 h 4841302"/>
              <a:gd name="connsiteX3617" fmla="*/ 4698792 w 5856415"/>
              <a:gd name="connsiteY3617" fmla="*/ 1780417 h 4841302"/>
              <a:gd name="connsiteX3618" fmla="*/ 4705982 w 5856415"/>
              <a:gd name="connsiteY3618" fmla="*/ 1801997 h 4841302"/>
              <a:gd name="connsiteX3619" fmla="*/ 4741933 w 5856415"/>
              <a:gd name="connsiteY3619" fmla="*/ 1812788 h 4841302"/>
              <a:gd name="connsiteX3620" fmla="*/ 4745528 w 5856415"/>
              <a:gd name="connsiteY3620" fmla="*/ 1816385 h 4841302"/>
              <a:gd name="connsiteX3621" fmla="*/ 4741933 w 5856415"/>
              <a:gd name="connsiteY3621" fmla="*/ 1816385 h 4841302"/>
              <a:gd name="connsiteX3622" fmla="*/ 4720363 w 5856415"/>
              <a:gd name="connsiteY3622" fmla="*/ 1830772 h 4841302"/>
              <a:gd name="connsiteX3623" fmla="*/ 4716767 w 5856415"/>
              <a:gd name="connsiteY3623" fmla="*/ 1830772 h 4841302"/>
              <a:gd name="connsiteX3624" fmla="*/ 4716767 w 5856415"/>
              <a:gd name="connsiteY3624" fmla="*/ 1834369 h 4841302"/>
              <a:gd name="connsiteX3625" fmla="*/ 4716767 w 5856415"/>
              <a:gd name="connsiteY3625" fmla="*/ 1837965 h 4841302"/>
              <a:gd name="connsiteX3626" fmla="*/ 4709577 w 5856415"/>
              <a:gd name="connsiteY3626" fmla="*/ 1866740 h 4841302"/>
              <a:gd name="connsiteX3627" fmla="*/ 4698792 w 5856415"/>
              <a:gd name="connsiteY3627" fmla="*/ 1895514 h 4841302"/>
              <a:gd name="connsiteX3628" fmla="*/ 4677221 w 5856415"/>
              <a:gd name="connsiteY3628" fmla="*/ 1924289 h 4841302"/>
              <a:gd name="connsiteX3629" fmla="*/ 4652056 w 5856415"/>
              <a:gd name="connsiteY3629" fmla="*/ 1938676 h 4841302"/>
              <a:gd name="connsiteX3630" fmla="*/ 4594534 w 5856415"/>
              <a:gd name="connsiteY3630" fmla="*/ 1945869 h 4841302"/>
              <a:gd name="connsiteX3631" fmla="*/ 4587344 w 5856415"/>
              <a:gd name="connsiteY3631" fmla="*/ 1924289 h 4841302"/>
              <a:gd name="connsiteX3632" fmla="*/ 4565774 w 5856415"/>
              <a:gd name="connsiteY3632" fmla="*/ 1895514 h 4841302"/>
              <a:gd name="connsiteX3633" fmla="*/ 4554988 w 5856415"/>
              <a:gd name="connsiteY3633" fmla="*/ 1877530 h 4841302"/>
              <a:gd name="connsiteX3634" fmla="*/ 4547798 w 5856415"/>
              <a:gd name="connsiteY3634" fmla="*/ 1863143 h 4841302"/>
              <a:gd name="connsiteX3635" fmla="*/ 4544203 w 5856415"/>
              <a:gd name="connsiteY3635" fmla="*/ 1841562 h 4841302"/>
              <a:gd name="connsiteX3636" fmla="*/ 4537013 w 5856415"/>
              <a:gd name="connsiteY3636" fmla="*/ 1823578 h 4841302"/>
              <a:gd name="connsiteX3637" fmla="*/ 4533418 w 5856415"/>
              <a:gd name="connsiteY3637" fmla="*/ 1809191 h 4841302"/>
              <a:gd name="connsiteX3638" fmla="*/ 4526228 w 5856415"/>
              <a:gd name="connsiteY3638" fmla="*/ 1801997 h 4841302"/>
              <a:gd name="connsiteX3639" fmla="*/ 4519038 w 5856415"/>
              <a:gd name="connsiteY3639" fmla="*/ 1801997 h 4841302"/>
              <a:gd name="connsiteX3640" fmla="*/ 4504657 w 5856415"/>
              <a:gd name="connsiteY3640" fmla="*/ 1805594 h 4841302"/>
              <a:gd name="connsiteX3641" fmla="*/ 4490277 w 5856415"/>
              <a:gd name="connsiteY3641" fmla="*/ 1823578 h 4841302"/>
              <a:gd name="connsiteX3642" fmla="*/ 4475896 w 5856415"/>
              <a:gd name="connsiteY3642" fmla="*/ 1787610 h 4841302"/>
              <a:gd name="connsiteX3643" fmla="*/ 4479492 w 5856415"/>
              <a:gd name="connsiteY3643" fmla="*/ 1776820 h 4841302"/>
              <a:gd name="connsiteX3644" fmla="*/ 4483087 w 5856415"/>
              <a:gd name="connsiteY3644" fmla="*/ 1773223 h 4841302"/>
              <a:gd name="connsiteX3645" fmla="*/ 4490277 w 5856415"/>
              <a:gd name="connsiteY3645" fmla="*/ 1773223 h 4841302"/>
              <a:gd name="connsiteX3646" fmla="*/ 4497467 w 5856415"/>
              <a:gd name="connsiteY3646" fmla="*/ 1769626 h 4841302"/>
              <a:gd name="connsiteX3647" fmla="*/ 4497467 w 5856415"/>
              <a:gd name="connsiteY3647" fmla="*/ 1758836 h 4841302"/>
              <a:gd name="connsiteX3648" fmla="*/ 4497467 w 5856415"/>
              <a:gd name="connsiteY3648" fmla="*/ 1748045 h 4841302"/>
              <a:gd name="connsiteX3649" fmla="*/ 4486682 w 5856415"/>
              <a:gd name="connsiteY3649" fmla="*/ 1740852 h 4841302"/>
              <a:gd name="connsiteX3650" fmla="*/ 4454326 w 5856415"/>
              <a:gd name="connsiteY3650" fmla="*/ 1740852 h 4841302"/>
              <a:gd name="connsiteX3651" fmla="*/ 4421970 w 5856415"/>
              <a:gd name="connsiteY3651" fmla="*/ 1715674 h 4841302"/>
              <a:gd name="connsiteX3652" fmla="*/ 4411185 w 5856415"/>
              <a:gd name="connsiteY3652" fmla="*/ 1712077 h 4841302"/>
              <a:gd name="connsiteX3653" fmla="*/ 4400400 w 5856415"/>
              <a:gd name="connsiteY3653" fmla="*/ 1708481 h 4841302"/>
              <a:gd name="connsiteX3654" fmla="*/ 4389614 w 5856415"/>
              <a:gd name="connsiteY3654" fmla="*/ 1708481 h 4841302"/>
              <a:gd name="connsiteX3655" fmla="*/ 4378829 w 5856415"/>
              <a:gd name="connsiteY3655" fmla="*/ 1712077 h 4841302"/>
              <a:gd name="connsiteX3656" fmla="*/ 4368044 w 5856415"/>
              <a:gd name="connsiteY3656" fmla="*/ 1719271 h 4841302"/>
              <a:gd name="connsiteX3657" fmla="*/ 4364449 w 5856415"/>
              <a:gd name="connsiteY3657" fmla="*/ 1730061 h 4841302"/>
              <a:gd name="connsiteX3658" fmla="*/ 4364449 w 5856415"/>
              <a:gd name="connsiteY3658" fmla="*/ 1737255 h 4841302"/>
              <a:gd name="connsiteX3659" fmla="*/ 4368044 w 5856415"/>
              <a:gd name="connsiteY3659" fmla="*/ 1744449 h 4841302"/>
              <a:gd name="connsiteX3660" fmla="*/ 4378829 w 5856415"/>
              <a:gd name="connsiteY3660" fmla="*/ 1751642 h 4841302"/>
              <a:gd name="connsiteX3661" fmla="*/ 4360854 w 5856415"/>
              <a:gd name="connsiteY3661" fmla="*/ 1751642 h 4841302"/>
              <a:gd name="connsiteX3662" fmla="*/ 4357258 w 5856415"/>
              <a:gd name="connsiteY3662" fmla="*/ 1755239 h 4841302"/>
              <a:gd name="connsiteX3663" fmla="*/ 4353663 w 5856415"/>
              <a:gd name="connsiteY3663" fmla="*/ 1766029 h 4841302"/>
              <a:gd name="connsiteX3664" fmla="*/ 4328498 w 5856415"/>
              <a:gd name="connsiteY3664" fmla="*/ 1773223 h 4841302"/>
              <a:gd name="connsiteX3665" fmla="*/ 4321308 w 5856415"/>
              <a:gd name="connsiteY3665" fmla="*/ 1780417 h 4841302"/>
              <a:gd name="connsiteX3666" fmla="*/ 4317712 w 5856415"/>
              <a:gd name="connsiteY3666" fmla="*/ 1784013 h 4841302"/>
              <a:gd name="connsiteX3667" fmla="*/ 4317712 w 5856415"/>
              <a:gd name="connsiteY3667" fmla="*/ 1787610 h 4841302"/>
              <a:gd name="connsiteX3668" fmla="*/ 4314117 w 5856415"/>
              <a:gd name="connsiteY3668" fmla="*/ 1794804 h 4841302"/>
              <a:gd name="connsiteX3669" fmla="*/ 4317712 w 5856415"/>
              <a:gd name="connsiteY3669" fmla="*/ 1805594 h 4841302"/>
              <a:gd name="connsiteX3670" fmla="*/ 4321308 w 5856415"/>
              <a:gd name="connsiteY3670" fmla="*/ 1816385 h 4841302"/>
              <a:gd name="connsiteX3671" fmla="*/ 4324903 w 5856415"/>
              <a:gd name="connsiteY3671" fmla="*/ 1823578 h 4841302"/>
              <a:gd name="connsiteX3672" fmla="*/ 4310522 w 5856415"/>
              <a:gd name="connsiteY3672" fmla="*/ 1845159 h 4841302"/>
              <a:gd name="connsiteX3673" fmla="*/ 4296142 w 5856415"/>
              <a:gd name="connsiteY3673" fmla="*/ 1859546 h 4841302"/>
              <a:gd name="connsiteX3674" fmla="*/ 4288952 w 5856415"/>
              <a:gd name="connsiteY3674" fmla="*/ 1863143 h 4841302"/>
              <a:gd name="connsiteX3675" fmla="*/ 4285357 w 5856415"/>
              <a:gd name="connsiteY3675" fmla="*/ 1870337 h 4841302"/>
              <a:gd name="connsiteX3676" fmla="*/ 4285357 w 5856415"/>
              <a:gd name="connsiteY3676" fmla="*/ 1877530 h 4841302"/>
              <a:gd name="connsiteX3677" fmla="*/ 4285357 w 5856415"/>
              <a:gd name="connsiteY3677" fmla="*/ 1884724 h 4841302"/>
              <a:gd name="connsiteX3678" fmla="*/ 4288952 w 5856415"/>
              <a:gd name="connsiteY3678" fmla="*/ 1891917 h 4841302"/>
              <a:gd name="connsiteX3679" fmla="*/ 4299737 w 5856415"/>
              <a:gd name="connsiteY3679" fmla="*/ 1902708 h 4841302"/>
              <a:gd name="connsiteX3680" fmla="*/ 4310522 w 5856415"/>
              <a:gd name="connsiteY3680" fmla="*/ 1906305 h 4841302"/>
              <a:gd name="connsiteX3681" fmla="*/ 4321308 w 5856415"/>
              <a:gd name="connsiteY3681" fmla="*/ 1909901 h 4841302"/>
              <a:gd name="connsiteX3682" fmla="*/ 4332093 w 5856415"/>
              <a:gd name="connsiteY3682" fmla="*/ 1909901 h 4841302"/>
              <a:gd name="connsiteX3683" fmla="*/ 4357258 w 5856415"/>
              <a:gd name="connsiteY3683" fmla="*/ 1917095 h 4841302"/>
              <a:gd name="connsiteX3684" fmla="*/ 4375234 w 5856415"/>
              <a:gd name="connsiteY3684" fmla="*/ 1931482 h 4841302"/>
              <a:gd name="connsiteX3685" fmla="*/ 4407590 w 5856415"/>
              <a:gd name="connsiteY3685" fmla="*/ 1938676 h 4841302"/>
              <a:gd name="connsiteX3686" fmla="*/ 4418375 w 5856415"/>
              <a:gd name="connsiteY3686" fmla="*/ 1935079 h 4841302"/>
              <a:gd name="connsiteX3687" fmla="*/ 4425565 w 5856415"/>
              <a:gd name="connsiteY3687" fmla="*/ 1927885 h 4841302"/>
              <a:gd name="connsiteX3688" fmla="*/ 4429160 w 5856415"/>
              <a:gd name="connsiteY3688" fmla="*/ 1960257 h 4841302"/>
              <a:gd name="connsiteX3689" fmla="*/ 4436350 w 5856415"/>
              <a:gd name="connsiteY3689" fmla="*/ 1996225 h 4841302"/>
              <a:gd name="connsiteX3690" fmla="*/ 4439946 w 5856415"/>
              <a:gd name="connsiteY3690" fmla="*/ 2003418 h 4841302"/>
              <a:gd name="connsiteX3691" fmla="*/ 4447136 w 5856415"/>
              <a:gd name="connsiteY3691" fmla="*/ 2010612 h 4841302"/>
              <a:gd name="connsiteX3692" fmla="*/ 4465111 w 5856415"/>
              <a:gd name="connsiteY3692" fmla="*/ 2024999 h 4841302"/>
              <a:gd name="connsiteX3693" fmla="*/ 4504657 w 5856415"/>
              <a:gd name="connsiteY3693" fmla="*/ 2032193 h 4841302"/>
              <a:gd name="connsiteX3694" fmla="*/ 4526228 w 5856415"/>
              <a:gd name="connsiteY3694" fmla="*/ 2028596 h 4841302"/>
              <a:gd name="connsiteX3695" fmla="*/ 4519038 w 5856415"/>
              <a:gd name="connsiteY3695" fmla="*/ 2039386 h 4841302"/>
              <a:gd name="connsiteX3696" fmla="*/ 4519038 w 5856415"/>
              <a:gd name="connsiteY3696" fmla="*/ 2042983 h 4841302"/>
              <a:gd name="connsiteX3697" fmla="*/ 4533418 w 5856415"/>
              <a:gd name="connsiteY3697" fmla="*/ 2060967 h 4841302"/>
              <a:gd name="connsiteX3698" fmla="*/ 4554988 w 5856415"/>
              <a:gd name="connsiteY3698" fmla="*/ 2082548 h 4841302"/>
              <a:gd name="connsiteX3699" fmla="*/ 4562179 w 5856415"/>
              <a:gd name="connsiteY3699" fmla="*/ 2089741 h 4841302"/>
              <a:gd name="connsiteX3700" fmla="*/ 4544203 w 5856415"/>
              <a:gd name="connsiteY3700" fmla="*/ 2096935 h 4841302"/>
              <a:gd name="connsiteX3701" fmla="*/ 4529823 w 5856415"/>
              <a:gd name="connsiteY3701" fmla="*/ 2107725 h 4841302"/>
              <a:gd name="connsiteX3702" fmla="*/ 4515442 w 5856415"/>
              <a:gd name="connsiteY3702" fmla="*/ 2125709 h 4841302"/>
              <a:gd name="connsiteX3703" fmla="*/ 4486682 w 5856415"/>
              <a:gd name="connsiteY3703" fmla="*/ 2132903 h 4841302"/>
              <a:gd name="connsiteX3704" fmla="*/ 4396804 w 5856415"/>
              <a:gd name="connsiteY3704" fmla="*/ 2219226 h 4841302"/>
              <a:gd name="connsiteX3705" fmla="*/ 4317712 w 5856415"/>
              <a:gd name="connsiteY3705" fmla="*/ 2334324 h 4841302"/>
              <a:gd name="connsiteX3706" fmla="*/ 4332093 w 5856415"/>
              <a:gd name="connsiteY3706" fmla="*/ 2373889 h 4841302"/>
              <a:gd name="connsiteX3707" fmla="*/ 4332093 w 5856415"/>
              <a:gd name="connsiteY3707" fmla="*/ 2384679 h 4841302"/>
              <a:gd name="connsiteX3708" fmla="*/ 4306927 w 5856415"/>
              <a:gd name="connsiteY3708" fmla="*/ 2384679 h 4841302"/>
              <a:gd name="connsiteX3709" fmla="*/ 4281762 w 5856415"/>
              <a:gd name="connsiteY3709" fmla="*/ 2391873 h 4841302"/>
              <a:gd name="connsiteX3710" fmla="*/ 4256596 w 5856415"/>
              <a:gd name="connsiteY3710" fmla="*/ 2399066 h 4841302"/>
              <a:gd name="connsiteX3711" fmla="*/ 4231430 w 5856415"/>
              <a:gd name="connsiteY3711" fmla="*/ 2402663 h 4841302"/>
              <a:gd name="connsiteX3712" fmla="*/ 4184695 w 5856415"/>
              <a:gd name="connsiteY3712" fmla="*/ 2393312 h 4841302"/>
              <a:gd name="connsiteX3713" fmla="*/ 4184695 w 5856415"/>
              <a:gd name="connsiteY3713" fmla="*/ 2406262 h 4841302"/>
              <a:gd name="connsiteX3714" fmla="*/ 4231431 w 5856415"/>
              <a:gd name="connsiteY3714" fmla="*/ 2417052 h 4841302"/>
              <a:gd name="connsiteX3715" fmla="*/ 4260192 w 5856415"/>
              <a:gd name="connsiteY3715" fmla="*/ 2413456 h 4841302"/>
              <a:gd name="connsiteX3716" fmla="*/ 4288952 w 5856415"/>
              <a:gd name="connsiteY3716" fmla="*/ 2406262 h 4841302"/>
              <a:gd name="connsiteX3717" fmla="*/ 4332094 w 5856415"/>
              <a:gd name="connsiteY3717" fmla="*/ 2399068 h 4841302"/>
              <a:gd name="connsiteX3718" fmla="*/ 4339284 w 5856415"/>
              <a:gd name="connsiteY3718" fmla="*/ 2420649 h 4841302"/>
              <a:gd name="connsiteX3719" fmla="*/ 4350069 w 5856415"/>
              <a:gd name="connsiteY3719" fmla="*/ 2445827 h 4841302"/>
              <a:gd name="connsiteX3720" fmla="*/ 4353664 w 5856415"/>
              <a:gd name="connsiteY3720" fmla="*/ 2471005 h 4841302"/>
              <a:gd name="connsiteX3721" fmla="*/ 4292548 w 5856415"/>
              <a:gd name="connsiteY3721" fmla="*/ 2506973 h 4841302"/>
              <a:gd name="connsiteX3722" fmla="*/ 4292548 w 5856415"/>
              <a:gd name="connsiteY3722" fmla="*/ 2539344 h 4841302"/>
              <a:gd name="connsiteX3723" fmla="*/ 4324904 w 5856415"/>
              <a:gd name="connsiteY3723" fmla="*/ 2557328 h 4841302"/>
              <a:gd name="connsiteX3724" fmla="*/ 4328499 w 5856415"/>
              <a:gd name="connsiteY3724" fmla="*/ 2564522 h 4841302"/>
              <a:gd name="connsiteX3725" fmla="*/ 4339284 w 5856415"/>
              <a:gd name="connsiteY3725" fmla="*/ 2575312 h 4841302"/>
              <a:gd name="connsiteX3726" fmla="*/ 4350069 w 5856415"/>
              <a:gd name="connsiteY3726" fmla="*/ 2586102 h 4841302"/>
              <a:gd name="connsiteX3727" fmla="*/ 4368045 w 5856415"/>
              <a:gd name="connsiteY3727" fmla="*/ 2593296 h 4841302"/>
              <a:gd name="connsiteX3728" fmla="*/ 4425566 w 5856415"/>
              <a:gd name="connsiteY3728" fmla="*/ 2607683 h 4841302"/>
              <a:gd name="connsiteX3729" fmla="*/ 4429161 w 5856415"/>
              <a:gd name="connsiteY3729" fmla="*/ 2611280 h 4841302"/>
              <a:gd name="connsiteX3730" fmla="*/ 4450732 w 5856415"/>
              <a:gd name="connsiteY3730" fmla="*/ 2596893 h 4841302"/>
              <a:gd name="connsiteX3731" fmla="*/ 4465112 w 5856415"/>
              <a:gd name="connsiteY3731" fmla="*/ 2618474 h 4841302"/>
              <a:gd name="connsiteX3732" fmla="*/ 4490278 w 5856415"/>
              <a:gd name="connsiteY3732" fmla="*/ 2658039 h 4841302"/>
              <a:gd name="connsiteX3733" fmla="*/ 4465112 w 5856415"/>
              <a:gd name="connsiteY3733" fmla="*/ 2701200 h 4841302"/>
              <a:gd name="connsiteX3734" fmla="*/ 4436352 w 5856415"/>
              <a:gd name="connsiteY3734" fmla="*/ 2668829 h 4841302"/>
              <a:gd name="connsiteX3735" fmla="*/ 4436352 w 5856415"/>
              <a:gd name="connsiteY3735" fmla="*/ 2665232 h 4841302"/>
              <a:gd name="connsiteX3736" fmla="*/ 4432757 w 5856415"/>
              <a:gd name="connsiteY3736" fmla="*/ 2665232 h 4841302"/>
              <a:gd name="connsiteX3737" fmla="*/ 4407591 w 5856415"/>
              <a:gd name="connsiteY3737" fmla="*/ 2658039 h 4841302"/>
              <a:gd name="connsiteX3738" fmla="*/ 4396806 w 5856415"/>
              <a:gd name="connsiteY3738" fmla="*/ 2658039 h 4841302"/>
              <a:gd name="connsiteX3739" fmla="*/ 4386020 w 5856415"/>
              <a:gd name="connsiteY3739" fmla="*/ 2665232 h 4841302"/>
              <a:gd name="connsiteX3740" fmla="*/ 4386020 w 5856415"/>
              <a:gd name="connsiteY3740" fmla="*/ 2672426 h 4841302"/>
              <a:gd name="connsiteX3741" fmla="*/ 4386020 w 5856415"/>
              <a:gd name="connsiteY3741" fmla="*/ 2686813 h 4841302"/>
              <a:gd name="connsiteX3742" fmla="*/ 4396806 w 5856415"/>
              <a:gd name="connsiteY3742" fmla="*/ 2719184 h 4841302"/>
              <a:gd name="connsiteX3743" fmla="*/ 4396806 w 5856415"/>
              <a:gd name="connsiteY3743" fmla="*/ 2726378 h 4841302"/>
              <a:gd name="connsiteX3744" fmla="*/ 4382425 w 5856415"/>
              <a:gd name="connsiteY3744" fmla="*/ 2733572 h 4841302"/>
              <a:gd name="connsiteX3745" fmla="*/ 4371640 w 5856415"/>
              <a:gd name="connsiteY3745" fmla="*/ 2737169 h 4841302"/>
              <a:gd name="connsiteX3746" fmla="*/ 4364450 w 5856415"/>
              <a:gd name="connsiteY3746" fmla="*/ 2744362 h 4841302"/>
              <a:gd name="connsiteX3747" fmla="*/ 4360855 w 5856415"/>
              <a:gd name="connsiteY3747" fmla="*/ 2747959 h 4841302"/>
              <a:gd name="connsiteX3748" fmla="*/ 4357259 w 5856415"/>
              <a:gd name="connsiteY3748" fmla="*/ 2755153 h 4841302"/>
              <a:gd name="connsiteX3749" fmla="*/ 4357259 w 5856415"/>
              <a:gd name="connsiteY3749" fmla="*/ 2773137 h 4841302"/>
              <a:gd name="connsiteX3750" fmla="*/ 4360855 w 5856415"/>
              <a:gd name="connsiteY3750" fmla="*/ 2798314 h 4841302"/>
              <a:gd name="connsiteX3751" fmla="*/ 4317713 w 5856415"/>
              <a:gd name="connsiteY3751" fmla="*/ 2791121 h 4841302"/>
              <a:gd name="connsiteX3752" fmla="*/ 4317713 w 5856415"/>
              <a:gd name="connsiteY3752" fmla="*/ 2794717 h 4841302"/>
              <a:gd name="connsiteX3753" fmla="*/ 4314118 w 5856415"/>
              <a:gd name="connsiteY3753" fmla="*/ 2805508 h 4841302"/>
              <a:gd name="connsiteX3754" fmla="*/ 4317713 w 5856415"/>
              <a:gd name="connsiteY3754" fmla="*/ 2816298 h 4841302"/>
              <a:gd name="connsiteX3755" fmla="*/ 4324904 w 5856415"/>
              <a:gd name="connsiteY3755" fmla="*/ 2827089 h 4841302"/>
              <a:gd name="connsiteX3756" fmla="*/ 4332094 w 5856415"/>
              <a:gd name="connsiteY3756" fmla="*/ 2837879 h 4841302"/>
              <a:gd name="connsiteX3757" fmla="*/ 4350069 w 5856415"/>
              <a:gd name="connsiteY3757" fmla="*/ 2855863 h 4841302"/>
              <a:gd name="connsiteX3758" fmla="*/ 4368045 w 5856415"/>
              <a:gd name="connsiteY3758" fmla="*/ 2881041 h 4841302"/>
              <a:gd name="connsiteX3759" fmla="*/ 4368045 w 5856415"/>
              <a:gd name="connsiteY3759" fmla="*/ 2888235 h 4841302"/>
              <a:gd name="connsiteX3760" fmla="*/ 4368045 w 5856415"/>
              <a:gd name="connsiteY3760" fmla="*/ 2895428 h 4841302"/>
              <a:gd name="connsiteX3761" fmla="*/ 4375235 w 5856415"/>
              <a:gd name="connsiteY3761" fmla="*/ 2899025 h 4841302"/>
              <a:gd name="connsiteX3762" fmla="*/ 4382425 w 5856415"/>
              <a:gd name="connsiteY3762" fmla="*/ 2899025 h 4841302"/>
              <a:gd name="connsiteX3763" fmla="*/ 4400401 w 5856415"/>
              <a:gd name="connsiteY3763" fmla="*/ 2895428 h 4841302"/>
              <a:gd name="connsiteX3764" fmla="*/ 4414781 w 5856415"/>
              <a:gd name="connsiteY3764" fmla="*/ 2895428 h 4841302"/>
              <a:gd name="connsiteX3765" fmla="*/ 4425566 w 5856415"/>
              <a:gd name="connsiteY3765" fmla="*/ 2899025 h 4841302"/>
              <a:gd name="connsiteX3766" fmla="*/ 4432757 w 5856415"/>
              <a:gd name="connsiteY3766" fmla="*/ 2906219 h 4841302"/>
              <a:gd name="connsiteX3767" fmla="*/ 4443542 w 5856415"/>
              <a:gd name="connsiteY3767" fmla="*/ 2917009 h 4841302"/>
              <a:gd name="connsiteX3768" fmla="*/ 4439947 w 5856415"/>
              <a:gd name="connsiteY3768" fmla="*/ 2952977 h 4841302"/>
              <a:gd name="connsiteX3769" fmla="*/ 4443542 w 5856415"/>
              <a:gd name="connsiteY3769" fmla="*/ 2956574 h 4841302"/>
              <a:gd name="connsiteX3770" fmla="*/ 4447137 w 5856415"/>
              <a:gd name="connsiteY3770" fmla="*/ 2960171 h 4841302"/>
              <a:gd name="connsiteX3771" fmla="*/ 4439947 w 5856415"/>
              <a:gd name="connsiteY3771" fmla="*/ 2963767 h 4841302"/>
              <a:gd name="connsiteX3772" fmla="*/ 4425566 w 5856415"/>
              <a:gd name="connsiteY3772" fmla="*/ 2967364 h 4841302"/>
              <a:gd name="connsiteX3773" fmla="*/ 4418376 w 5856415"/>
              <a:gd name="connsiteY3773" fmla="*/ 2974558 h 4841302"/>
              <a:gd name="connsiteX3774" fmla="*/ 4411186 w 5856415"/>
              <a:gd name="connsiteY3774" fmla="*/ 2981752 h 4841302"/>
              <a:gd name="connsiteX3775" fmla="*/ 4407591 w 5856415"/>
              <a:gd name="connsiteY3775" fmla="*/ 2996139 h 4841302"/>
              <a:gd name="connsiteX3776" fmla="*/ 4389615 w 5856415"/>
              <a:gd name="connsiteY3776" fmla="*/ 3010526 h 4841302"/>
              <a:gd name="connsiteX3777" fmla="*/ 4364450 w 5856415"/>
              <a:gd name="connsiteY3777" fmla="*/ 2992542 h 4841302"/>
              <a:gd name="connsiteX3778" fmla="*/ 4360855 w 5856415"/>
              <a:gd name="connsiteY3778" fmla="*/ 2996139 h 4841302"/>
              <a:gd name="connsiteX3779" fmla="*/ 4346474 w 5856415"/>
              <a:gd name="connsiteY3779" fmla="*/ 3014123 h 4841302"/>
              <a:gd name="connsiteX3780" fmla="*/ 4332094 w 5856415"/>
              <a:gd name="connsiteY3780" fmla="*/ 3024913 h 4841302"/>
              <a:gd name="connsiteX3781" fmla="*/ 4328499 w 5856415"/>
              <a:gd name="connsiteY3781" fmla="*/ 3021316 h 4841302"/>
              <a:gd name="connsiteX3782" fmla="*/ 4324904 w 5856415"/>
              <a:gd name="connsiteY3782" fmla="*/ 3017720 h 4841302"/>
              <a:gd name="connsiteX3783" fmla="*/ 4303333 w 5856415"/>
              <a:gd name="connsiteY3783" fmla="*/ 2996139 h 4841302"/>
              <a:gd name="connsiteX3784" fmla="*/ 4288952 w 5856415"/>
              <a:gd name="connsiteY3784" fmla="*/ 2981752 h 4841302"/>
              <a:gd name="connsiteX3785" fmla="*/ 4285357 w 5856415"/>
              <a:gd name="connsiteY3785" fmla="*/ 2978155 h 4841302"/>
              <a:gd name="connsiteX3786" fmla="*/ 4274572 w 5856415"/>
              <a:gd name="connsiteY3786" fmla="*/ 2974558 h 4841302"/>
              <a:gd name="connsiteX3787" fmla="*/ 4260192 w 5856415"/>
              <a:gd name="connsiteY3787" fmla="*/ 2978155 h 4841302"/>
              <a:gd name="connsiteX3788" fmla="*/ 4245811 w 5856415"/>
              <a:gd name="connsiteY3788" fmla="*/ 2981752 h 4841302"/>
              <a:gd name="connsiteX3789" fmla="*/ 4213455 w 5856415"/>
              <a:gd name="connsiteY3789" fmla="*/ 2988945 h 4841302"/>
              <a:gd name="connsiteX3790" fmla="*/ 4209860 w 5856415"/>
              <a:gd name="connsiteY3790" fmla="*/ 2981752 h 4841302"/>
              <a:gd name="connsiteX3791" fmla="*/ 4209860 w 5856415"/>
              <a:gd name="connsiteY3791" fmla="*/ 2963767 h 4841302"/>
              <a:gd name="connsiteX3792" fmla="*/ 4209860 w 5856415"/>
              <a:gd name="connsiteY3792" fmla="*/ 2938590 h 4841302"/>
              <a:gd name="connsiteX3793" fmla="*/ 4209860 w 5856415"/>
              <a:gd name="connsiteY3793" fmla="*/ 2927799 h 4841302"/>
              <a:gd name="connsiteX3794" fmla="*/ 4202670 w 5856415"/>
              <a:gd name="connsiteY3794" fmla="*/ 2924203 h 4841302"/>
              <a:gd name="connsiteX3795" fmla="*/ 4191885 w 5856415"/>
              <a:gd name="connsiteY3795" fmla="*/ 2917009 h 4841302"/>
              <a:gd name="connsiteX3796" fmla="*/ 4173909 w 5856415"/>
              <a:gd name="connsiteY3796" fmla="*/ 2913412 h 4841302"/>
              <a:gd name="connsiteX3797" fmla="*/ 4098412 w 5856415"/>
              <a:gd name="connsiteY3797" fmla="*/ 2909815 h 4841302"/>
              <a:gd name="connsiteX3798" fmla="*/ 4012130 w 5856415"/>
              <a:gd name="connsiteY3798" fmla="*/ 2906219 h 4841302"/>
              <a:gd name="connsiteX3799" fmla="*/ 3990559 w 5856415"/>
              <a:gd name="connsiteY3799" fmla="*/ 2899025 h 4841302"/>
              <a:gd name="connsiteX3800" fmla="*/ 3979774 w 5856415"/>
              <a:gd name="connsiteY3800" fmla="*/ 2888235 h 4841302"/>
              <a:gd name="connsiteX3801" fmla="*/ 3972583 w 5856415"/>
              <a:gd name="connsiteY3801" fmla="*/ 2888235 h 4841302"/>
              <a:gd name="connsiteX3802" fmla="*/ 3943823 w 5856415"/>
              <a:gd name="connsiteY3802" fmla="*/ 2881041 h 4841302"/>
              <a:gd name="connsiteX3803" fmla="*/ 3933037 w 5856415"/>
              <a:gd name="connsiteY3803" fmla="*/ 2873847 h 4841302"/>
              <a:gd name="connsiteX3804" fmla="*/ 3922252 w 5856415"/>
              <a:gd name="connsiteY3804" fmla="*/ 2863057 h 4841302"/>
              <a:gd name="connsiteX3805" fmla="*/ 3886301 w 5856415"/>
              <a:gd name="connsiteY3805" fmla="*/ 2819895 h 4841302"/>
              <a:gd name="connsiteX3806" fmla="*/ 3879111 w 5856415"/>
              <a:gd name="connsiteY3806" fmla="*/ 2765943 h 4841302"/>
              <a:gd name="connsiteX3807" fmla="*/ 3875516 w 5856415"/>
              <a:gd name="connsiteY3807" fmla="*/ 2765943 h 4841302"/>
              <a:gd name="connsiteX3808" fmla="*/ 3843160 w 5856415"/>
              <a:gd name="connsiteY3808" fmla="*/ 2744362 h 4841302"/>
              <a:gd name="connsiteX3809" fmla="*/ 3832374 w 5856415"/>
              <a:gd name="connsiteY3809" fmla="*/ 2737169 h 4841302"/>
              <a:gd name="connsiteX3810" fmla="*/ 3828779 w 5856415"/>
              <a:gd name="connsiteY3810" fmla="*/ 2719184 h 4841302"/>
              <a:gd name="connsiteX3811" fmla="*/ 3825184 w 5856415"/>
              <a:gd name="connsiteY3811" fmla="*/ 2694007 h 4841302"/>
              <a:gd name="connsiteX3812" fmla="*/ 3828779 w 5856415"/>
              <a:gd name="connsiteY3812" fmla="*/ 2658039 h 4841302"/>
              <a:gd name="connsiteX3813" fmla="*/ 3861135 w 5856415"/>
              <a:gd name="connsiteY3813" fmla="*/ 2629264 h 4841302"/>
              <a:gd name="connsiteX3814" fmla="*/ 3968988 w 5856415"/>
              <a:gd name="connsiteY3814" fmla="*/ 2582506 h 4841302"/>
              <a:gd name="connsiteX3815" fmla="*/ 3972583 w 5856415"/>
              <a:gd name="connsiteY3815" fmla="*/ 2582506 h 4841302"/>
              <a:gd name="connsiteX3816" fmla="*/ 4001344 w 5856415"/>
              <a:gd name="connsiteY3816" fmla="*/ 2557328 h 4841302"/>
              <a:gd name="connsiteX3817" fmla="*/ 4062461 w 5856415"/>
              <a:gd name="connsiteY3817" fmla="*/ 2564522 h 4841302"/>
              <a:gd name="connsiteX3818" fmla="*/ 4091222 w 5856415"/>
              <a:gd name="connsiteY3818" fmla="*/ 2557328 h 4841302"/>
              <a:gd name="connsiteX3819" fmla="*/ 4130768 w 5856415"/>
              <a:gd name="connsiteY3819" fmla="*/ 2542941 h 4841302"/>
              <a:gd name="connsiteX3820" fmla="*/ 4134363 w 5856415"/>
              <a:gd name="connsiteY3820" fmla="*/ 2539344 h 4841302"/>
              <a:gd name="connsiteX3821" fmla="*/ 4134363 w 5856415"/>
              <a:gd name="connsiteY3821" fmla="*/ 2506973 h 4841302"/>
              <a:gd name="connsiteX3822" fmla="*/ 4152339 w 5856415"/>
              <a:gd name="connsiteY3822" fmla="*/ 2492585 h 4841302"/>
              <a:gd name="connsiteX3823" fmla="*/ 4152339 w 5856415"/>
              <a:gd name="connsiteY3823" fmla="*/ 2488989 h 4841302"/>
              <a:gd name="connsiteX3824" fmla="*/ 4155934 w 5856415"/>
              <a:gd name="connsiteY3824" fmla="*/ 2488989 h 4841302"/>
              <a:gd name="connsiteX3825" fmla="*/ 4148743 w 5856415"/>
              <a:gd name="connsiteY3825" fmla="*/ 2463811 h 4841302"/>
              <a:gd name="connsiteX3826" fmla="*/ 4152339 w 5856415"/>
              <a:gd name="connsiteY3826" fmla="*/ 2456617 h 4841302"/>
              <a:gd name="connsiteX3827" fmla="*/ 4155934 w 5856415"/>
              <a:gd name="connsiteY3827" fmla="*/ 2449424 h 4841302"/>
              <a:gd name="connsiteX3828" fmla="*/ 4155934 w 5856415"/>
              <a:gd name="connsiteY3828" fmla="*/ 2438633 h 4841302"/>
              <a:gd name="connsiteX3829" fmla="*/ 4152339 w 5856415"/>
              <a:gd name="connsiteY3829" fmla="*/ 2431440 h 4841302"/>
              <a:gd name="connsiteX3830" fmla="*/ 4148743 w 5856415"/>
              <a:gd name="connsiteY3830" fmla="*/ 2427843 h 4841302"/>
              <a:gd name="connsiteX3831" fmla="*/ 4152339 w 5856415"/>
              <a:gd name="connsiteY3831" fmla="*/ 2417052 h 4841302"/>
              <a:gd name="connsiteX3832" fmla="*/ 4155934 w 5856415"/>
              <a:gd name="connsiteY3832" fmla="*/ 2406262 h 4841302"/>
              <a:gd name="connsiteX3833" fmla="*/ 4159529 w 5856415"/>
              <a:gd name="connsiteY3833" fmla="*/ 2366697 h 4841302"/>
              <a:gd name="connsiteX3834" fmla="*/ 4159529 w 5856415"/>
              <a:gd name="connsiteY3834" fmla="*/ 2370294 h 4841302"/>
              <a:gd name="connsiteX3835" fmla="*/ 4163124 w 5856415"/>
              <a:gd name="connsiteY3835" fmla="*/ 2377488 h 4841302"/>
              <a:gd name="connsiteX3836" fmla="*/ 4166719 w 5856415"/>
              <a:gd name="connsiteY3836" fmla="*/ 2384681 h 4841302"/>
              <a:gd name="connsiteX3837" fmla="*/ 4177504 w 5856415"/>
              <a:gd name="connsiteY3837" fmla="*/ 2391875 h 4841302"/>
              <a:gd name="connsiteX3838" fmla="*/ 4177515 w 5856415"/>
              <a:gd name="connsiteY3838" fmla="*/ 2391875 h 4841302"/>
              <a:gd name="connsiteX3839" fmla="*/ 4177504 w 5856415"/>
              <a:gd name="connsiteY3839" fmla="*/ 2391873 h 4841302"/>
              <a:gd name="connsiteX3840" fmla="*/ 4166719 w 5856415"/>
              <a:gd name="connsiteY3840" fmla="*/ 2384679 h 4841302"/>
              <a:gd name="connsiteX3841" fmla="*/ 4163124 w 5856415"/>
              <a:gd name="connsiteY3841" fmla="*/ 2377486 h 4841302"/>
              <a:gd name="connsiteX3842" fmla="*/ 4163124 w 5856415"/>
              <a:gd name="connsiteY3842" fmla="*/ 2370292 h 4841302"/>
              <a:gd name="connsiteX3843" fmla="*/ 4159528 w 5856415"/>
              <a:gd name="connsiteY3843" fmla="*/ 2366695 h 4841302"/>
              <a:gd name="connsiteX3844" fmla="*/ 4152338 w 5856415"/>
              <a:gd name="connsiteY3844" fmla="*/ 2355905 h 4841302"/>
              <a:gd name="connsiteX3845" fmla="*/ 4137958 w 5856415"/>
              <a:gd name="connsiteY3845" fmla="*/ 2341518 h 4841302"/>
              <a:gd name="connsiteX3846" fmla="*/ 4134363 w 5856415"/>
              <a:gd name="connsiteY3846" fmla="*/ 2337921 h 4841302"/>
              <a:gd name="connsiteX3847" fmla="*/ 4134363 w 5856415"/>
              <a:gd name="connsiteY3847" fmla="*/ 2334324 h 4841302"/>
              <a:gd name="connsiteX3848" fmla="*/ 4134363 w 5856415"/>
              <a:gd name="connsiteY3848" fmla="*/ 2330727 h 4841302"/>
              <a:gd name="connsiteX3849" fmla="*/ 4137958 w 5856415"/>
              <a:gd name="connsiteY3849" fmla="*/ 2319937 h 4841302"/>
              <a:gd name="connsiteX3850" fmla="*/ 4148743 w 5856415"/>
              <a:gd name="connsiteY3850" fmla="*/ 2309146 h 4841302"/>
              <a:gd name="connsiteX3851" fmla="*/ 4148743 w 5856415"/>
              <a:gd name="connsiteY3851" fmla="*/ 2305550 h 4841302"/>
              <a:gd name="connsiteX3852" fmla="*/ 4155933 w 5856415"/>
              <a:gd name="connsiteY3852" fmla="*/ 2280372 h 4841302"/>
              <a:gd name="connsiteX3853" fmla="*/ 4170314 w 5856415"/>
              <a:gd name="connsiteY3853" fmla="*/ 2248001 h 4841302"/>
              <a:gd name="connsiteX3854" fmla="*/ 4173909 w 5856415"/>
              <a:gd name="connsiteY3854" fmla="*/ 2233614 h 4841302"/>
              <a:gd name="connsiteX3855" fmla="*/ 4199074 w 5856415"/>
              <a:gd name="connsiteY3855" fmla="*/ 2183258 h 4841302"/>
              <a:gd name="connsiteX3856" fmla="*/ 4199074 w 5856415"/>
              <a:gd name="connsiteY3856" fmla="*/ 2179662 h 4841302"/>
              <a:gd name="connsiteX3857" fmla="*/ 4199074 w 5856415"/>
              <a:gd name="connsiteY3857" fmla="*/ 2176065 h 4841302"/>
              <a:gd name="connsiteX3858" fmla="*/ 4181099 w 5856415"/>
              <a:gd name="connsiteY3858" fmla="*/ 2147290 h 4841302"/>
              <a:gd name="connsiteX3859" fmla="*/ 4177504 w 5856415"/>
              <a:gd name="connsiteY3859" fmla="*/ 2143693 h 4841302"/>
              <a:gd name="connsiteX3860" fmla="*/ 4134363 w 5856415"/>
              <a:gd name="connsiteY3860" fmla="*/ 2118516 h 4841302"/>
              <a:gd name="connsiteX3861" fmla="*/ 4127173 w 5856415"/>
              <a:gd name="connsiteY3861" fmla="*/ 2096935 h 4841302"/>
              <a:gd name="connsiteX3862" fmla="*/ 4130768 w 5856415"/>
              <a:gd name="connsiteY3862" fmla="*/ 2060967 h 4841302"/>
              <a:gd name="connsiteX3863" fmla="*/ 4141553 w 5856415"/>
              <a:gd name="connsiteY3863" fmla="*/ 2028596 h 4841302"/>
              <a:gd name="connsiteX3864" fmla="*/ 4141553 w 5856415"/>
              <a:gd name="connsiteY3864" fmla="*/ 2014209 h 4841302"/>
              <a:gd name="connsiteX3865" fmla="*/ 4177504 w 5856415"/>
              <a:gd name="connsiteY3865" fmla="*/ 2010612 h 4841302"/>
              <a:gd name="connsiteX3866" fmla="*/ 4181099 w 5856415"/>
              <a:gd name="connsiteY3866" fmla="*/ 2010612 h 4841302"/>
              <a:gd name="connsiteX3867" fmla="*/ 4181099 w 5856415"/>
              <a:gd name="connsiteY3867" fmla="*/ 2003418 h 4841302"/>
              <a:gd name="connsiteX3868" fmla="*/ 4191884 w 5856415"/>
              <a:gd name="connsiteY3868" fmla="*/ 1981837 h 4841302"/>
              <a:gd name="connsiteX3869" fmla="*/ 4199074 w 5856415"/>
              <a:gd name="connsiteY3869" fmla="*/ 1931482 h 4841302"/>
              <a:gd name="connsiteX3870" fmla="*/ 4188289 w 5856415"/>
              <a:gd name="connsiteY3870" fmla="*/ 1902708 h 4841302"/>
              <a:gd name="connsiteX3871" fmla="*/ 4159528 w 5856415"/>
              <a:gd name="connsiteY3871" fmla="*/ 1895514 h 4841302"/>
              <a:gd name="connsiteX3872" fmla="*/ 4137958 w 5856415"/>
              <a:gd name="connsiteY3872" fmla="*/ 1881127 h 4841302"/>
              <a:gd name="connsiteX3873" fmla="*/ 4134363 w 5856415"/>
              <a:gd name="connsiteY3873" fmla="*/ 1859546 h 4841302"/>
              <a:gd name="connsiteX3874" fmla="*/ 4163124 w 5856415"/>
              <a:gd name="connsiteY3874" fmla="*/ 1852353 h 4841302"/>
              <a:gd name="connsiteX3875" fmla="*/ 4166719 w 5856415"/>
              <a:gd name="connsiteY3875" fmla="*/ 1852353 h 4841302"/>
              <a:gd name="connsiteX3876" fmla="*/ 4177504 w 5856415"/>
              <a:gd name="connsiteY3876" fmla="*/ 1837965 h 4841302"/>
              <a:gd name="connsiteX3877" fmla="*/ 4181099 w 5856415"/>
              <a:gd name="connsiteY3877" fmla="*/ 1834369 h 4841302"/>
              <a:gd name="connsiteX3878" fmla="*/ 4181099 w 5856415"/>
              <a:gd name="connsiteY3878" fmla="*/ 1830772 h 4841302"/>
              <a:gd name="connsiteX3879" fmla="*/ 4166719 w 5856415"/>
              <a:gd name="connsiteY3879" fmla="*/ 1801997 h 4841302"/>
              <a:gd name="connsiteX3880" fmla="*/ 4123578 w 5856415"/>
              <a:gd name="connsiteY3880" fmla="*/ 1751642 h 4841302"/>
              <a:gd name="connsiteX3881" fmla="*/ 4112792 w 5856415"/>
              <a:gd name="connsiteY3881" fmla="*/ 1719271 h 4841302"/>
              <a:gd name="connsiteX3882" fmla="*/ 4123578 w 5856415"/>
              <a:gd name="connsiteY3882" fmla="*/ 1704884 h 4841302"/>
              <a:gd name="connsiteX3883" fmla="*/ 4127173 w 5856415"/>
              <a:gd name="connsiteY3883" fmla="*/ 1694093 h 4841302"/>
              <a:gd name="connsiteX3884" fmla="*/ 4137958 w 5856415"/>
              <a:gd name="connsiteY3884" fmla="*/ 1672513 h 4841302"/>
              <a:gd name="connsiteX3885" fmla="*/ 4141553 w 5856415"/>
              <a:gd name="connsiteY3885" fmla="*/ 1672513 h 4841302"/>
              <a:gd name="connsiteX3886" fmla="*/ 4155933 w 5856415"/>
              <a:gd name="connsiteY3886" fmla="*/ 1636545 h 4841302"/>
              <a:gd name="connsiteX3887" fmla="*/ 4173909 w 5856415"/>
              <a:gd name="connsiteY3887" fmla="*/ 1614964 h 4841302"/>
              <a:gd name="connsiteX3888" fmla="*/ 4181099 w 5856415"/>
              <a:gd name="connsiteY3888" fmla="*/ 1593383 h 4841302"/>
              <a:gd name="connsiteX3889" fmla="*/ 4188289 w 5856415"/>
              <a:gd name="connsiteY3889" fmla="*/ 1600577 h 4841302"/>
              <a:gd name="connsiteX3890" fmla="*/ 4195479 w 5856415"/>
              <a:gd name="connsiteY3890" fmla="*/ 1629351 h 4841302"/>
              <a:gd name="connsiteX3891" fmla="*/ 4199074 w 5856415"/>
              <a:gd name="connsiteY3891" fmla="*/ 1661722 h 4841302"/>
              <a:gd name="connsiteX3892" fmla="*/ 4199074 w 5856415"/>
              <a:gd name="connsiteY3892" fmla="*/ 1665319 h 4841302"/>
              <a:gd name="connsiteX3893" fmla="*/ 4202670 w 5856415"/>
              <a:gd name="connsiteY3893" fmla="*/ 1668916 h 4841302"/>
              <a:gd name="connsiteX3894" fmla="*/ 4227835 w 5856415"/>
              <a:gd name="connsiteY3894" fmla="*/ 1679706 h 4841302"/>
              <a:gd name="connsiteX3895" fmla="*/ 4245811 w 5856415"/>
              <a:gd name="connsiteY3895" fmla="*/ 1679706 h 4841302"/>
              <a:gd name="connsiteX3896" fmla="*/ 4249406 w 5856415"/>
              <a:gd name="connsiteY3896" fmla="*/ 1679706 h 4841302"/>
              <a:gd name="connsiteX3897" fmla="*/ 4256596 w 5856415"/>
              <a:gd name="connsiteY3897" fmla="*/ 1672513 h 4841302"/>
              <a:gd name="connsiteX3898" fmla="*/ 4274571 w 5856415"/>
              <a:gd name="connsiteY3898" fmla="*/ 1643738 h 4841302"/>
              <a:gd name="connsiteX3899" fmla="*/ 4274571 w 5856415"/>
              <a:gd name="connsiteY3899" fmla="*/ 1640141 h 4841302"/>
              <a:gd name="connsiteX3900" fmla="*/ 4278166 w 5856415"/>
              <a:gd name="connsiteY3900" fmla="*/ 1625754 h 4841302"/>
              <a:gd name="connsiteX3901" fmla="*/ 4317712 w 5856415"/>
              <a:gd name="connsiteY3901" fmla="*/ 1640141 h 4841302"/>
              <a:gd name="connsiteX3902" fmla="*/ 4321308 w 5856415"/>
              <a:gd name="connsiteY3902" fmla="*/ 1640141 h 4841302"/>
              <a:gd name="connsiteX3903" fmla="*/ 4324903 w 5856415"/>
              <a:gd name="connsiteY3903" fmla="*/ 1640141 h 4841302"/>
              <a:gd name="connsiteX3904" fmla="*/ 4324903 w 5856415"/>
              <a:gd name="connsiteY3904" fmla="*/ 1636545 h 4841302"/>
              <a:gd name="connsiteX3905" fmla="*/ 4346473 w 5856415"/>
              <a:gd name="connsiteY3905" fmla="*/ 1622157 h 4841302"/>
              <a:gd name="connsiteX3906" fmla="*/ 4368044 w 5856415"/>
              <a:gd name="connsiteY3906" fmla="*/ 1618561 h 4841302"/>
              <a:gd name="connsiteX3907" fmla="*/ 4371639 w 5856415"/>
              <a:gd name="connsiteY3907" fmla="*/ 1618561 h 4841302"/>
              <a:gd name="connsiteX3908" fmla="*/ 4375234 w 5856415"/>
              <a:gd name="connsiteY3908" fmla="*/ 1618561 h 4841302"/>
              <a:gd name="connsiteX3909" fmla="*/ 4375234 w 5856415"/>
              <a:gd name="connsiteY3909" fmla="*/ 1614964 h 4841302"/>
              <a:gd name="connsiteX3910" fmla="*/ 4393209 w 5856415"/>
              <a:gd name="connsiteY3910" fmla="*/ 1586189 h 4841302"/>
              <a:gd name="connsiteX3911" fmla="*/ 4393209 w 5856415"/>
              <a:gd name="connsiteY3911" fmla="*/ 1553818 h 4841302"/>
              <a:gd name="connsiteX3912" fmla="*/ 4400400 w 5856415"/>
              <a:gd name="connsiteY3912" fmla="*/ 1521447 h 4841302"/>
              <a:gd name="connsiteX3913" fmla="*/ 4432755 w 5856415"/>
              <a:gd name="connsiteY3913" fmla="*/ 1528641 h 4841302"/>
              <a:gd name="connsiteX3914" fmla="*/ 4436350 w 5856415"/>
              <a:gd name="connsiteY3914" fmla="*/ 1528641 h 4841302"/>
              <a:gd name="connsiteX3915" fmla="*/ 4436350 w 5856415"/>
              <a:gd name="connsiteY3915" fmla="*/ 1525044 h 4841302"/>
              <a:gd name="connsiteX3916" fmla="*/ 5036729 w 5856415"/>
              <a:gd name="connsiteY3916" fmla="*/ 1312834 h 4841302"/>
              <a:gd name="connsiteX3917" fmla="*/ 5043919 w 5856415"/>
              <a:gd name="connsiteY3917" fmla="*/ 1312834 h 4841302"/>
              <a:gd name="connsiteX3918" fmla="*/ 5065490 w 5856415"/>
              <a:gd name="connsiteY3918" fmla="*/ 1334415 h 4841302"/>
              <a:gd name="connsiteX3919" fmla="*/ 5094251 w 5856415"/>
              <a:gd name="connsiteY3919" fmla="*/ 1327221 h 4841302"/>
              <a:gd name="connsiteX3920" fmla="*/ 5101441 w 5856415"/>
              <a:gd name="connsiteY3920" fmla="*/ 1327221 h 4841302"/>
              <a:gd name="connsiteX3921" fmla="*/ 5101441 w 5856415"/>
              <a:gd name="connsiteY3921" fmla="*/ 1330818 h 4841302"/>
              <a:gd name="connsiteX3922" fmla="*/ 5105036 w 5856415"/>
              <a:gd name="connsiteY3922" fmla="*/ 1341609 h 4841302"/>
              <a:gd name="connsiteX3923" fmla="*/ 5112226 w 5856415"/>
              <a:gd name="connsiteY3923" fmla="*/ 1348802 h 4841302"/>
              <a:gd name="connsiteX3924" fmla="*/ 5126606 w 5856415"/>
              <a:gd name="connsiteY3924" fmla="*/ 1355996 h 4841302"/>
              <a:gd name="connsiteX3925" fmla="*/ 5144582 w 5856415"/>
              <a:gd name="connsiteY3925" fmla="*/ 1355996 h 4841302"/>
              <a:gd name="connsiteX3926" fmla="*/ 5148177 w 5856415"/>
              <a:gd name="connsiteY3926" fmla="*/ 1355996 h 4841302"/>
              <a:gd name="connsiteX3927" fmla="*/ 5158962 w 5856415"/>
              <a:gd name="connsiteY3927" fmla="*/ 1330818 h 4841302"/>
              <a:gd name="connsiteX3928" fmla="*/ 5162557 w 5856415"/>
              <a:gd name="connsiteY3928" fmla="*/ 1320028 h 4841302"/>
              <a:gd name="connsiteX3929" fmla="*/ 5173343 w 5856415"/>
              <a:gd name="connsiteY3929" fmla="*/ 1334415 h 4841302"/>
              <a:gd name="connsiteX3930" fmla="*/ 5169748 w 5856415"/>
              <a:gd name="connsiteY3930" fmla="*/ 1341609 h 4841302"/>
              <a:gd name="connsiteX3931" fmla="*/ 5169748 w 5856415"/>
              <a:gd name="connsiteY3931" fmla="*/ 1355996 h 4841302"/>
              <a:gd name="connsiteX3932" fmla="*/ 5173343 w 5856415"/>
              <a:gd name="connsiteY3932" fmla="*/ 1366786 h 4841302"/>
              <a:gd name="connsiteX3933" fmla="*/ 5187723 w 5856415"/>
              <a:gd name="connsiteY3933" fmla="*/ 1391964 h 4841302"/>
              <a:gd name="connsiteX3934" fmla="*/ 5209294 w 5856415"/>
              <a:gd name="connsiteY3934" fmla="*/ 1413545 h 4841302"/>
              <a:gd name="connsiteX3935" fmla="*/ 5223674 w 5856415"/>
              <a:gd name="connsiteY3935" fmla="*/ 1424335 h 4841302"/>
              <a:gd name="connsiteX3936" fmla="*/ 5234460 w 5856415"/>
              <a:gd name="connsiteY3936" fmla="*/ 1431529 h 4841302"/>
              <a:gd name="connsiteX3937" fmla="*/ 5234460 w 5856415"/>
              <a:gd name="connsiteY3937" fmla="*/ 1507062 h 4841302"/>
              <a:gd name="connsiteX3938" fmla="*/ 5238055 w 5856415"/>
              <a:gd name="connsiteY3938" fmla="*/ 1510658 h 4841302"/>
              <a:gd name="connsiteX3939" fmla="*/ 5241650 w 5856415"/>
              <a:gd name="connsiteY3939" fmla="*/ 1521449 h 4841302"/>
              <a:gd name="connsiteX3940" fmla="*/ 5248840 w 5856415"/>
              <a:gd name="connsiteY3940" fmla="*/ 1528642 h 4841302"/>
              <a:gd name="connsiteX3941" fmla="*/ 5259625 w 5856415"/>
              <a:gd name="connsiteY3941" fmla="*/ 1532239 h 4841302"/>
              <a:gd name="connsiteX3942" fmla="*/ 5274006 w 5856415"/>
              <a:gd name="connsiteY3942" fmla="*/ 1532239 h 4841302"/>
              <a:gd name="connsiteX3943" fmla="*/ 5281196 w 5856415"/>
              <a:gd name="connsiteY3943" fmla="*/ 1539433 h 4841302"/>
              <a:gd name="connsiteX3944" fmla="*/ 5288386 w 5856415"/>
              <a:gd name="connsiteY3944" fmla="*/ 1543030 h 4841302"/>
              <a:gd name="connsiteX3945" fmla="*/ 5295576 w 5856415"/>
              <a:gd name="connsiteY3945" fmla="*/ 1593385 h 4841302"/>
              <a:gd name="connsiteX3946" fmla="*/ 5205699 w 5856415"/>
              <a:gd name="connsiteY3946" fmla="*/ 1686902 h 4841302"/>
              <a:gd name="connsiteX3947" fmla="*/ 5180533 w 5856415"/>
              <a:gd name="connsiteY3947" fmla="*/ 1751644 h 4841302"/>
              <a:gd name="connsiteX3948" fmla="*/ 5166153 w 5856415"/>
              <a:gd name="connsiteY3948" fmla="*/ 1766032 h 4841302"/>
              <a:gd name="connsiteX3949" fmla="*/ 5148177 w 5856415"/>
              <a:gd name="connsiteY3949" fmla="*/ 1776822 h 4841302"/>
              <a:gd name="connsiteX3950" fmla="*/ 5130202 w 5856415"/>
              <a:gd name="connsiteY3950" fmla="*/ 1780419 h 4841302"/>
              <a:gd name="connsiteX3951" fmla="*/ 5108631 w 5856415"/>
              <a:gd name="connsiteY3951" fmla="*/ 1780419 h 4841302"/>
              <a:gd name="connsiteX3952" fmla="*/ 5087060 w 5856415"/>
              <a:gd name="connsiteY3952" fmla="*/ 1791209 h 4841302"/>
              <a:gd name="connsiteX3953" fmla="*/ 5083465 w 5856415"/>
              <a:gd name="connsiteY3953" fmla="*/ 1791209 h 4841302"/>
              <a:gd name="connsiteX3954" fmla="*/ 4975612 w 5856415"/>
              <a:gd name="connsiteY3954" fmla="*/ 1902710 h 4841302"/>
              <a:gd name="connsiteX3955" fmla="*/ 4961232 w 5856415"/>
              <a:gd name="connsiteY3955" fmla="*/ 1942275 h 4841302"/>
              <a:gd name="connsiteX3956" fmla="*/ 4950447 w 5856415"/>
              <a:gd name="connsiteY3956" fmla="*/ 1949469 h 4841302"/>
              <a:gd name="connsiteX3957" fmla="*/ 4903710 w 5856415"/>
              <a:gd name="connsiteY3957" fmla="*/ 1956662 h 4841302"/>
              <a:gd name="connsiteX3958" fmla="*/ 4903710 w 5856415"/>
              <a:gd name="connsiteY3958" fmla="*/ 1953065 h 4841302"/>
              <a:gd name="connsiteX3959" fmla="*/ 4910900 w 5856415"/>
              <a:gd name="connsiteY3959" fmla="*/ 1938678 h 4841302"/>
              <a:gd name="connsiteX3960" fmla="*/ 4921686 w 5856415"/>
              <a:gd name="connsiteY3960" fmla="*/ 1935081 h 4841302"/>
              <a:gd name="connsiteX3961" fmla="*/ 4936066 w 5856415"/>
              <a:gd name="connsiteY3961" fmla="*/ 1931485 h 4841302"/>
              <a:gd name="connsiteX3962" fmla="*/ 4939661 w 5856415"/>
              <a:gd name="connsiteY3962" fmla="*/ 1931485 h 4841302"/>
              <a:gd name="connsiteX3963" fmla="*/ 4946851 w 5856415"/>
              <a:gd name="connsiteY3963" fmla="*/ 1917097 h 4841302"/>
              <a:gd name="connsiteX3964" fmla="*/ 4950447 w 5856415"/>
              <a:gd name="connsiteY3964" fmla="*/ 1913501 h 4841302"/>
              <a:gd name="connsiteX3965" fmla="*/ 4950447 w 5856415"/>
              <a:gd name="connsiteY3965" fmla="*/ 1902710 h 4841302"/>
              <a:gd name="connsiteX3966" fmla="*/ 4954042 w 5856415"/>
              <a:gd name="connsiteY3966" fmla="*/ 1895516 h 4841302"/>
              <a:gd name="connsiteX3967" fmla="*/ 4964827 w 5856415"/>
              <a:gd name="connsiteY3967" fmla="*/ 1888323 h 4841302"/>
              <a:gd name="connsiteX3968" fmla="*/ 4968422 w 5856415"/>
              <a:gd name="connsiteY3968" fmla="*/ 1888323 h 4841302"/>
              <a:gd name="connsiteX3969" fmla="*/ 4968422 w 5856415"/>
              <a:gd name="connsiteY3969" fmla="*/ 1866742 h 4841302"/>
              <a:gd name="connsiteX3970" fmla="*/ 4954042 w 5856415"/>
              <a:gd name="connsiteY3970" fmla="*/ 1852355 h 4841302"/>
              <a:gd name="connsiteX3971" fmla="*/ 4950447 w 5856415"/>
              <a:gd name="connsiteY3971" fmla="*/ 1855952 h 4841302"/>
              <a:gd name="connsiteX3972" fmla="*/ 4950447 w 5856415"/>
              <a:gd name="connsiteY3972" fmla="*/ 1859548 h 4841302"/>
              <a:gd name="connsiteX3973" fmla="*/ 4936066 w 5856415"/>
              <a:gd name="connsiteY3973" fmla="*/ 1866742 h 4841302"/>
              <a:gd name="connsiteX3974" fmla="*/ 4928876 w 5856415"/>
              <a:gd name="connsiteY3974" fmla="*/ 1873936 h 4841302"/>
              <a:gd name="connsiteX3975" fmla="*/ 4925281 w 5856415"/>
              <a:gd name="connsiteY3975" fmla="*/ 1873936 h 4841302"/>
              <a:gd name="connsiteX3976" fmla="*/ 4921686 w 5856415"/>
              <a:gd name="connsiteY3976" fmla="*/ 1841564 h 4841302"/>
              <a:gd name="connsiteX3977" fmla="*/ 4932471 w 5856415"/>
              <a:gd name="connsiteY3977" fmla="*/ 1823580 h 4841302"/>
              <a:gd name="connsiteX3978" fmla="*/ 4950447 w 5856415"/>
              <a:gd name="connsiteY3978" fmla="*/ 1798403 h 4841302"/>
              <a:gd name="connsiteX3979" fmla="*/ 4950447 w 5856415"/>
              <a:gd name="connsiteY3979" fmla="*/ 1794806 h 4841302"/>
              <a:gd name="connsiteX3980" fmla="*/ 4957637 w 5856415"/>
              <a:gd name="connsiteY3980" fmla="*/ 1769628 h 4841302"/>
              <a:gd name="connsiteX3981" fmla="*/ 4961232 w 5856415"/>
              <a:gd name="connsiteY3981" fmla="*/ 1740854 h 4841302"/>
              <a:gd name="connsiteX3982" fmla="*/ 4957637 w 5856415"/>
              <a:gd name="connsiteY3982" fmla="*/ 1712079 h 4841302"/>
              <a:gd name="connsiteX3983" fmla="*/ 4957637 w 5856415"/>
              <a:gd name="connsiteY3983" fmla="*/ 1708483 h 4841302"/>
              <a:gd name="connsiteX3984" fmla="*/ 4932471 w 5856415"/>
              <a:gd name="connsiteY3984" fmla="*/ 1672515 h 4841302"/>
              <a:gd name="connsiteX3985" fmla="*/ 4932471 w 5856415"/>
              <a:gd name="connsiteY3985" fmla="*/ 1668918 h 4841302"/>
              <a:gd name="connsiteX3986" fmla="*/ 4928876 w 5856415"/>
              <a:gd name="connsiteY3986" fmla="*/ 1668918 h 4841302"/>
              <a:gd name="connsiteX3987" fmla="*/ 4914496 w 5856415"/>
              <a:gd name="connsiteY3987" fmla="*/ 1661724 h 4841302"/>
              <a:gd name="connsiteX3988" fmla="*/ 4907305 w 5856415"/>
              <a:gd name="connsiteY3988" fmla="*/ 1658127 h 4841302"/>
              <a:gd name="connsiteX3989" fmla="*/ 4896520 w 5856415"/>
              <a:gd name="connsiteY3989" fmla="*/ 1665321 h 4841302"/>
              <a:gd name="connsiteX3990" fmla="*/ 4885735 w 5856415"/>
              <a:gd name="connsiteY3990" fmla="*/ 1676111 h 4841302"/>
              <a:gd name="connsiteX3991" fmla="*/ 4867759 w 5856415"/>
              <a:gd name="connsiteY3991" fmla="*/ 1679708 h 4841302"/>
              <a:gd name="connsiteX3992" fmla="*/ 4838998 w 5856415"/>
              <a:gd name="connsiteY3992" fmla="*/ 1690499 h 4841302"/>
              <a:gd name="connsiteX3993" fmla="*/ 4838998 w 5856415"/>
              <a:gd name="connsiteY3993" fmla="*/ 1694095 h 4841302"/>
              <a:gd name="connsiteX3994" fmla="*/ 4821023 w 5856415"/>
              <a:gd name="connsiteY3994" fmla="*/ 1715676 h 4841302"/>
              <a:gd name="connsiteX3995" fmla="*/ 4785072 w 5856415"/>
              <a:gd name="connsiteY3995" fmla="*/ 1780419 h 4841302"/>
              <a:gd name="connsiteX3996" fmla="*/ 4774287 w 5856415"/>
              <a:gd name="connsiteY3996" fmla="*/ 1798403 h 4841302"/>
              <a:gd name="connsiteX3997" fmla="*/ 4759906 w 5856415"/>
              <a:gd name="connsiteY3997" fmla="*/ 1802000 h 4841302"/>
              <a:gd name="connsiteX3998" fmla="*/ 4716765 w 5856415"/>
              <a:gd name="connsiteY3998" fmla="*/ 1787612 h 4841302"/>
              <a:gd name="connsiteX3999" fmla="*/ 4713170 w 5856415"/>
              <a:gd name="connsiteY3999" fmla="*/ 1776822 h 4841302"/>
              <a:gd name="connsiteX4000" fmla="*/ 4709575 w 5856415"/>
              <a:gd name="connsiteY4000" fmla="*/ 1766032 h 4841302"/>
              <a:gd name="connsiteX4001" fmla="*/ 4705980 w 5856415"/>
              <a:gd name="connsiteY4001" fmla="*/ 1758838 h 4841302"/>
              <a:gd name="connsiteX4002" fmla="*/ 4702385 w 5856415"/>
              <a:gd name="connsiteY4002" fmla="*/ 1758838 h 4841302"/>
              <a:gd name="connsiteX4003" fmla="*/ 4691599 w 5856415"/>
              <a:gd name="connsiteY4003" fmla="*/ 1751644 h 4841302"/>
              <a:gd name="connsiteX4004" fmla="*/ 4680814 w 5856415"/>
              <a:gd name="connsiteY4004" fmla="*/ 1744451 h 4841302"/>
              <a:gd name="connsiteX4005" fmla="*/ 4680814 w 5856415"/>
              <a:gd name="connsiteY4005" fmla="*/ 1740854 h 4841302"/>
              <a:gd name="connsiteX4006" fmla="*/ 4677219 w 5856415"/>
              <a:gd name="connsiteY4006" fmla="*/ 1740854 h 4841302"/>
              <a:gd name="connsiteX4007" fmla="*/ 4634078 w 5856415"/>
              <a:gd name="connsiteY4007" fmla="*/ 1730063 h 4841302"/>
              <a:gd name="connsiteX4008" fmla="*/ 4623292 w 5856415"/>
              <a:gd name="connsiteY4008" fmla="*/ 1730063 h 4841302"/>
              <a:gd name="connsiteX4009" fmla="*/ 4619697 w 5856415"/>
              <a:gd name="connsiteY4009" fmla="*/ 1719273 h 4841302"/>
              <a:gd name="connsiteX4010" fmla="*/ 4626887 w 5856415"/>
              <a:gd name="connsiteY4010" fmla="*/ 1708483 h 4841302"/>
              <a:gd name="connsiteX4011" fmla="*/ 4626887 w 5856415"/>
              <a:gd name="connsiteY4011" fmla="*/ 1686902 h 4841302"/>
              <a:gd name="connsiteX4012" fmla="*/ 4659243 w 5856415"/>
              <a:gd name="connsiteY4012" fmla="*/ 1643740 h 4841302"/>
              <a:gd name="connsiteX4013" fmla="*/ 4680814 w 5856415"/>
              <a:gd name="connsiteY4013" fmla="*/ 1622159 h 4841302"/>
              <a:gd name="connsiteX4014" fmla="*/ 4670029 w 5856415"/>
              <a:gd name="connsiteY4014" fmla="*/ 1593385 h 4841302"/>
              <a:gd name="connsiteX4015" fmla="*/ 4662838 w 5856415"/>
              <a:gd name="connsiteY4015" fmla="*/ 1532239 h 4841302"/>
              <a:gd name="connsiteX4016" fmla="*/ 4673624 w 5856415"/>
              <a:gd name="connsiteY4016" fmla="*/ 1539433 h 4841302"/>
              <a:gd name="connsiteX4017" fmla="*/ 4695194 w 5856415"/>
              <a:gd name="connsiteY4017" fmla="*/ 1561014 h 4841302"/>
              <a:gd name="connsiteX4018" fmla="*/ 4695194 w 5856415"/>
              <a:gd name="connsiteY4018" fmla="*/ 1564610 h 4841302"/>
              <a:gd name="connsiteX4019" fmla="*/ 4716765 w 5856415"/>
              <a:gd name="connsiteY4019" fmla="*/ 1578998 h 4841302"/>
              <a:gd name="connsiteX4020" fmla="*/ 4741931 w 5856415"/>
              <a:gd name="connsiteY4020" fmla="*/ 1564610 h 4841302"/>
              <a:gd name="connsiteX4021" fmla="*/ 4745526 w 5856415"/>
              <a:gd name="connsiteY4021" fmla="*/ 1564610 h 4841302"/>
              <a:gd name="connsiteX4022" fmla="*/ 4745526 w 5856415"/>
              <a:gd name="connsiteY4022" fmla="*/ 1561014 h 4841302"/>
              <a:gd name="connsiteX4023" fmla="*/ 4781477 w 5856415"/>
              <a:gd name="connsiteY4023" fmla="*/ 1521449 h 4841302"/>
              <a:gd name="connsiteX4024" fmla="*/ 4785072 w 5856415"/>
              <a:gd name="connsiteY4024" fmla="*/ 1514255 h 4841302"/>
              <a:gd name="connsiteX4025" fmla="*/ 4803047 w 5856415"/>
              <a:gd name="connsiteY4025" fmla="*/ 1492674 h 4841302"/>
              <a:gd name="connsiteX4026" fmla="*/ 4828213 w 5856415"/>
              <a:gd name="connsiteY4026" fmla="*/ 1478287 h 4841302"/>
              <a:gd name="connsiteX4027" fmla="*/ 4849784 w 5856415"/>
              <a:gd name="connsiteY4027" fmla="*/ 1449513 h 4841302"/>
              <a:gd name="connsiteX4028" fmla="*/ 4871354 w 5856415"/>
              <a:gd name="connsiteY4028" fmla="*/ 1456706 h 4841302"/>
              <a:gd name="connsiteX4029" fmla="*/ 4874949 w 5856415"/>
              <a:gd name="connsiteY4029" fmla="*/ 1456706 h 4841302"/>
              <a:gd name="connsiteX4030" fmla="*/ 4907305 w 5856415"/>
              <a:gd name="connsiteY4030" fmla="*/ 1456706 h 4841302"/>
              <a:gd name="connsiteX4031" fmla="*/ 4907305 w 5856415"/>
              <a:gd name="connsiteY4031" fmla="*/ 1445916 h 4841302"/>
              <a:gd name="connsiteX4032" fmla="*/ 4907305 w 5856415"/>
              <a:gd name="connsiteY4032" fmla="*/ 1427932 h 4841302"/>
              <a:gd name="connsiteX4033" fmla="*/ 4910900 w 5856415"/>
              <a:gd name="connsiteY4033" fmla="*/ 1420738 h 4841302"/>
              <a:gd name="connsiteX4034" fmla="*/ 4928876 w 5856415"/>
              <a:gd name="connsiteY4034" fmla="*/ 1395561 h 4841302"/>
              <a:gd name="connsiteX4035" fmla="*/ 4954042 w 5856415"/>
              <a:gd name="connsiteY4035" fmla="*/ 1402754 h 4841302"/>
              <a:gd name="connsiteX4036" fmla="*/ 4993588 w 5856415"/>
              <a:gd name="connsiteY4036" fmla="*/ 1399157 h 4841302"/>
              <a:gd name="connsiteX4037" fmla="*/ 4997183 w 5856415"/>
              <a:gd name="connsiteY4037" fmla="*/ 1399157 h 4841302"/>
              <a:gd name="connsiteX4038" fmla="*/ 5000778 w 5856415"/>
              <a:gd name="connsiteY4038" fmla="*/ 1399157 h 4841302"/>
              <a:gd name="connsiteX4039" fmla="*/ 5025944 w 5856415"/>
              <a:gd name="connsiteY4039" fmla="*/ 1370383 h 4841302"/>
              <a:gd name="connsiteX4040" fmla="*/ 5025944 w 5856415"/>
              <a:gd name="connsiteY4040" fmla="*/ 1366786 h 4841302"/>
              <a:gd name="connsiteX4041" fmla="*/ 5029539 w 5856415"/>
              <a:gd name="connsiteY4041" fmla="*/ 1366786 h 4841302"/>
              <a:gd name="connsiteX4042" fmla="*/ 5043919 w 5856415"/>
              <a:gd name="connsiteY4042" fmla="*/ 1338012 h 4841302"/>
              <a:gd name="connsiteX4043" fmla="*/ 5040324 w 5856415"/>
              <a:gd name="connsiteY4043" fmla="*/ 1334415 h 4841302"/>
              <a:gd name="connsiteX4044" fmla="*/ 5029539 w 5856415"/>
              <a:gd name="connsiteY4044" fmla="*/ 1320028 h 4841302"/>
              <a:gd name="connsiteX4045" fmla="*/ 4954044 w 5856415"/>
              <a:gd name="connsiteY4045" fmla="*/ 924380 h 4841302"/>
              <a:gd name="connsiteX4046" fmla="*/ 4957639 w 5856415"/>
              <a:gd name="connsiteY4046" fmla="*/ 956751 h 4841302"/>
              <a:gd name="connsiteX4047" fmla="*/ 4986400 w 5856415"/>
              <a:gd name="connsiteY4047" fmla="*/ 999913 h 4841302"/>
              <a:gd name="connsiteX4048" fmla="*/ 5011566 w 5856415"/>
              <a:gd name="connsiteY4048" fmla="*/ 1017897 h 4841302"/>
              <a:gd name="connsiteX4049" fmla="*/ 5022351 w 5856415"/>
              <a:gd name="connsiteY4049" fmla="*/ 1025091 h 4841302"/>
              <a:gd name="connsiteX4050" fmla="*/ 5040327 w 5856415"/>
              <a:gd name="connsiteY4050" fmla="*/ 1028687 h 4841302"/>
              <a:gd name="connsiteX4051" fmla="*/ 5043922 w 5856415"/>
              <a:gd name="connsiteY4051" fmla="*/ 1028687 h 4841302"/>
              <a:gd name="connsiteX4052" fmla="*/ 5054707 w 5856415"/>
              <a:gd name="connsiteY4052" fmla="*/ 1028687 h 4841302"/>
              <a:gd name="connsiteX4053" fmla="*/ 5065492 w 5856415"/>
              <a:gd name="connsiteY4053" fmla="*/ 1021494 h 4841302"/>
              <a:gd name="connsiteX4054" fmla="*/ 5105039 w 5856415"/>
              <a:gd name="connsiteY4054" fmla="*/ 1010703 h 4841302"/>
              <a:gd name="connsiteX4055" fmla="*/ 5119419 w 5856415"/>
              <a:gd name="connsiteY4055" fmla="*/ 1007107 h 4841302"/>
              <a:gd name="connsiteX4056" fmla="*/ 5123014 w 5856415"/>
              <a:gd name="connsiteY4056" fmla="*/ 1010703 h 4841302"/>
              <a:gd name="connsiteX4057" fmla="*/ 5130204 w 5856415"/>
              <a:gd name="connsiteY4057" fmla="*/ 1014300 h 4841302"/>
              <a:gd name="connsiteX4058" fmla="*/ 5133799 w 5856415"/>
              <a:gd name="connsiteY4058" fmla="*/ 1014300 h 4841302"/>
              <a:gd name="connsiteX4059" fmla="*/ 5151775 w 5856415"/>
              <a:gd name="connsiteY4059" fmla="*/ 1007107 h 4841302"/>
              <a:gd name="connsiteX4060" fmla="*/ 5166155 w 5856415"/>
              <a:gd name="connsiteY4060" fmla="*/ 996316 h 4841302"/>
              <a:gd name="connsiteX4061" fmla="*/ 5173346 w 5856415"/>
              <a:gd name="connsiteY4061" fmla="*/ 1010703 h 4841302"/>
              <a:gd name="connsiteX4062" fmla="*/ 5176941 w 5856415"/>
              <a:gd name="connsiteY4062" fmla="*/ 1025091 h 4841302"/>
              <a:gd name="connsiteX4063" fmla="*/ 5191321 w 5856415"/>
              <a:gd name="connsiteY4063" fmla="*/ 1043075 h 4841302"/>
              <a:gd name="connsiteX4064" fmla="*/ 5191321 w 5856415"/>
              <a:gd name="connsiteY4064" fmla="*/ 1046671 h 4841302"/>
              <a:gd name="connsiteX4065" fmla="*/ 5202106 w 5856415"/>
              <a:gd name="connsiteY4065" fmla="*/ 1053865 h 4841302"/>
              <a:gd name="connsiteX4066" fmla="*/ 5216487 w 5856415"/>
              <a:gd name="connsiteY4066" fmla="*/ 1053865 h 4841302"/>
              <a:gd name="connsiteX4067" fmla="*/ 5223677 w 5856415"/>
              <a:gd name="connsiteY4067" fmla="*/ 1050268 h 4841302"/>
              <a:gd name="connsiteX4068" fmla="*/ 5227272 w 5856415"/>
              <a:gd name="connsiteY4068" fmla="*/ 1046671 h 4841302"/>
              <a:gd name="connsiteX4069" fmla="*/ 5230867 w 5856415"/>
              <a:gd name="connsiteY4069" fmla="*/ 1039478 h 4841302"/>
              <a:gd name="connsiteX4070" fmla="*/ 5230867 w 5856415"/>
              <a:gd name="connsiteY4070" fmla="*/ 1028687 h 4841302"/>
              <a:gd name="connsiteX4071" fmla="*/ 5281199 w 5856415"/>
              <a:gd name="connsiteY4071" fmla="*/ 1025091 h 4841302"/>
              <a:gd name="connsiteX4072" fmla="*/ 5291984 w 5856415"/>
              <a:gd name="connsiteY4072" fmla="*/ 1046671 h 4841302"/>
              <a:gd name="connsiteX4073" fmla="*/ 5288389 w 5856415"/>
              <a:gd name="connsiteY4073" fmla="*/ 1050268 h 4841302"/>
              <a:gd name="connsiteX4074" fmla="*/ 5288389 w 5856415"/>
              <a:gd name="connsiteY4074" fmla="*/ 1061059 h 4841302"/>
              <a:gd name="connsiteX4075" fmla="*/ 5288389 w 5856415"/>
              <a:gd name="connsiteY4075" fmla="*/ 1068252 h 4841302"/>
              <a:gd name="connsiteX4076" fmla="*/ 5295579 w 5856415"/>
              <a:gd name="connsiteY4076" fmla="*/ 1071849 h 4841302"/>
              <a:gd name="connsiteX4077" fmla="*/ 5306364 w 5856415"/>
              <a:gd name="connsiteY4077" fmla="*/ 1075446 h 4841302"/>
              <a:gd name="connsiteX4078" fmla="*/ 5331530 w 5856415"/>
              <a:gd name="connsiteY4078" fmla="*/ 1079043 h 4841302"/>
              <a:gd name="connsiteX4079" fmla="*/ 5335125 w 5856415"/>
              <a:gd name="connsiteY4079" fmla="*/ 1075446 h 4841302"/>
              <a:gd name="connsiteX4080" fmla="*/ 5338720 w 5856415"/>
              <a:gd name="connsiteY4080" fmla="*/ 1071849 h 4841302"/>
              <a:gd name="connsiteX4081" fmla="*/ 5342315 w 5856415"/>
              <a:gd name="connsiteY4081" fmla="*/ 1075446 h 4841302"/>
              <a:gd name="connsiteX4082" fmla="*/ 5367481 w 5856415"/>
              <a:gd name="connsiteY4082" fmla="*/ 1093430 h 4841302"/>
              <a:gd name="connsiteX4083" fmla="*/ 5374671 w 5856415"/>
              <a:gd name="connsiteY4083" fmla="*/ 1104220 h 4841302"/>
              <a:gd name="connsiteX4084" fmla="*/ 5374671 w 5856415"/>
              <a:gd name="connsiteY4084" fmla="*/ 1115011 h 4841302"/>
              <a:gd name="connsiteX4085" fmla="*/ 5374671 w 5856415"/>
              <a:gd name="connsiteY4085" fmla="*/ 1125801 h 4841302"/>
              <a:gd name="connsiteX4086" fmla="*/ 5374671 w 5856415"/>
              <a:gd name="connsiteY4086" fmla="*/ 1129398 h 4841302"/>
              <a:gd name="connsiteX4087" fmla="*/ 5381861 w 5856415"/>
              <a:gd name="connsiteY4087" fmla="*/ 1132995 h 4841302"/>
              <a:gd name="connsiteX4088" fmla="*/ 5414217 w 5856415"/>
              <a:gd name="connsiteY4088" fmla="*/ 1140188 h 4841302"/>
              <a:gd name="connsiteX4089" fmla="*/ 5432193 w 5856415"/>
              <a:gd name="connsiteY4089" fmla="*/ 1107817 h 4841302"/>
              <a:gd name="connsiteX4090" fmla="*/ 5435788 w 5856415"/>
              <a:gd name="connsiteY4090" fmla="*/ 1104220 h 4841302"/>
              <a:gd name="connsiteX4091" fmla="*/ 5432193 w 5856415"/>
              <a:gd name="connsiteY4091" fmla="*/ 1104220 h 4841302"/>
              <a:gd name="connsiteX4092" fmla="*/ 5432193 w 5856415"/>
              <a:gd name="connsiteY4092" fmla="*/ 1100623 h 4841302"/>
              <a:gd name="connsiteX4093" fmla="*/ 5428598 w 5856415"/>
              <a:gd name="connsiteY4093" fmla="*/ 1093430 h 4841302"/>
              <a:gd name="connsiteX4094" fmla="*/ 5425003 w 5856415"/>
              <a:gd name="connsiteY4094" fmla="*/ 1086236 h 4841302"/>
              <a:gd name="connsiteX4095" fmla="*/ 5428598 w 5856415"/>
              <a:gd name="connsiteY4095" fmla="*/ 1082639 h 4841302"/>
              <a:gd name="connsiteX4096" fmla="*/ 5435788 w 5856415"/>
              <a:gd name="connsiteY4096" fmla="*/ 1079043 h 4841302"/>
              <a:gd name="connsiteX4097" fmla="*/ 5439383 w 5856415"/>
              <a:gd name="connsiteY4097" fmla="*/ 1089833 h 4841302"/>
              <a:gd name="connsiteX4098" fmla="*/ 5442978 w 5856415"/>
              <a:gd name="connsiteY4098" fmla="*/ 1104220 h 4841302"/>
              <a:gd name="connsiteX4099" fmla="*/ 5442978 w 5856415"/>
              <a:gd name="connsiteY4099" fmla="*/ 1111414 h 4841302"/>
              <a:gd name="connsiteX4100" fmla="*/ 5446573 w 5856415"/>
              <a:gd name="connsiteY4100" fmla="*/ 1118607 h 4841302"/>
              <a:gd name="connsiteX4101" fmla="*/ 5457358 w 5856415"/>
              <a:gd name="connsiteY4101" fmla="*/ 1129398 h 4841302"/>
              <a:gd name="connsiteX4102" fmla="*/ 5475334 w 5856415"/>
              <a:gd name="connsiteY4102" fmla="*/ 1140188 h 4841302"/>
              <a:gd name="connsiteX4103" fmla="*/ 5514880 w 5856415"/>
              <a:gd name="connsiteY4103" fmla="*/ 1176156 h 4841302"/>
              <a:gd name="connsiteX4104" fmla="*/ 5518475 w 5856415"/>
              <a:gd name="connsiteY4104" fmla="*/ 1183350 h 4841302"/>
              <a:gd name="connsiteX4105" fmla="*/ 5522070 w 5856415"/>
              <a:gd name="connsiteY4105" fmla="*/ 1186947 h 4841302"/>
              <a:gd name="connsiteX4106" fmla="*/ 5529260 w 5856415"/>
              <a:gd name="connsiteY4106" fmla="*/ 1190544 h 4841302"/>
              <a:gd name="connsiteX4107" fmla="*/ 5540046 w 5856415"/>
              <a:gd name="connsiteY4107" fmla="*/ 1186947 h 4841302"/>
              <a:gd name="connsiteX4108" fmla="*/ 5550831 w 5856415"/>
              <a:gd name="connsiteY4108" fmla="*/ 1183350 h 4841302"/>
              <a:gd name="connsiteX4109" fmla="*/ 5561616 w 5856415"/>
              <a:gd name="connsiteY4109" fmla="*/ 1179753 h 4841302"/>
              <a:gd name="connsiteX4110" fmla="*/ 5568807 w 5856415"/>
              <a:gd name="connsiteY4110" fmla="*/ 1172559 h 4841302"/>
              <a:gd name="connsiteX4111" fmla="*/ 5572402 w 5856415"/>
              <a:gd name="connsiteY4111" fmla="*/ 1168963 h 4841302"/>
              <a:gd name="connsiteX4112" fmla="*/ 5568807 w 5856415"/>
              <a:gd name="connsiteY4112" fmla="*/ 1161769 h 4841302"/>
              <a:gd name="connsiteX4113" fmla="*/ 5558021 w 5856415"/>
              <a:gd name="connsiteY4113" fmla="*/ 1140188 h 4841302"/>
              <a:gd name="connsiteX4114" fmla="*/ 5561616 w 5856415"/>
              <a:gd name="connsiteY4114" fmla="*/ 1132995 h 4841302"/>
              <a:gd name="connsiteX4115" fmla="*/ 5572402 w 5856415"/>
              <a:gd name="connsiteY4115" fmla="*/ 1122204 h 4841302"/>
              <a:gd name="connsiteX4116" fmla="*/ 5590377 w 5856415"/>
              <a:gd name="connsiteY4116" fmla="*/ 1107817 h 4841302"/>
              <a:gd name="connsiteX4117" fmla="*/ 5611948 w 5856415"/>
              <a:gd name="connsiteY4117" fmla="*/ 1122204 h 4841302"/>
              <a:gd name="connsiteX4118" fmla="*/ 5611948 w 5856415"/>
              <a:gd name="connsiteY4118" fmla="*/ 1125801 h 4841302"/>
              <a:gd name="connsiteX4119" fmla="*/ 5615543 w 5856415"/>
              <a:gd name="connsiteY4119" fmla="*/ 1125801 h 4841302"/>
              <a:gd name="connsiteX4120" fmla="*/ 5626328 w 5856415"/>
              <a:gd name="connsiteY4120" fmla="*/ 1122204 h 4841302"/>
              <a:gd name="connsiteX4121" fmla="*/ 5633518 w 5856415"/>
              <a:gd name="connsiteY4121" fmla="*/ 1118607 h 4841302"/>
              <a:gd name="connsiteX4122" fmla="*/ 5637113 w 5856415"/>
              <a:gd name="connsiteY4122" fmla="*/ 1118607 h 4841302"/>
              <a:gd name="connsiteX4123" fmla="*/ 5640709 w 5856415"/>
              <a:gd name="connsiteY4123" fmla="*/ 1111414 h 4841302"/>
              <a:gd name="connsiteX4124" fmla="*/ 5640709 w 5856415"/>
              <a:gd name="connsiteY4124" fmla="*/ 1107817 h 4841302"/>
              <a:gd name="connsiteX4125" fmla="*/ 5644304 w 5856415"/>
              <a:gd name="connsiteY4125" fmla="*/ 1115011 h 4841302"/>
              <a:gd name="connsiteX4126" fmla="*/ 5655089 w 5856415"/>
              <a:gd name="connsiteY4126" fmla="*/ 1122204 h 4841302"/>
              <a:gd name="connsiteX4127" fmla="*/ 5676660 w 5856415"/>
              <a:gd name="connsiteY4127" fmla="*/ 1136591 h 4841302"/>
              <a:gd name="connsiteX4128" fmla="*/ 5691040 w 5856415"/>
              <a:gd name="connsiteY4128" fmla="*/ 1140188 h 4841302"/>
              <a:gd name="connsiteX4129" fmla="*/ 5712611 w 5856415"/>
              <a:gd name="connsiteY4129" fmla="*/ 1150979 h 4841302"/>
              <a:gd name="connsiteX4130" fmla="*/ 5716206 w 5856415"/>
              <a:gd name="connsiteY4130" fmla="*/ 1150979 h 4841302"/>
              <a:gd name="connsiteX4131" fmla="*/ 5734181 w 5856415"/>
              <a:gd name="connsiteY4131" fmla="*/ 1147382 h 4841302"/>
              <a:gd name="connsiteX4132" fmla="*/ 5734181 w 5856415"/>
              <a:gd name="connsiteY4132" fmla="*/ 1208528 h 4841302"/>
              <a:gd name="connsiteX4133" fmla="*/ 5694635 w 5856415"/>
              <a:gd name="connsiteY4133" fmla="*/ 1233705 h 4841302"/>
              <a:gd name="connsiteX4134" fmla="*/ 5698230 w 5856415"/>
              <a:gd name="connsiteY4134" fmla="*/ 1237302 h 4841302"/>
              <a:gd name="connsiteX4135" fmla="*/ 5701825 w 5856415"/>
              <a:gd name="connsiteY4135" fmla="*/ 1240899 h 4841302"/>
              <a:gd name="connsiteX4136" fmla="*/ 5726991 w 5856415"/>
              <a:gd name="connsiteY4136" fmla="*/ 1266076 h 4841302"/>
              <a:gd name="connsiteX4137" fmla="*/ 5726991 w 5856415"/>
              <a:gd name="connsiteY4137" fmla="*/ 1276867 h 4841302"/>
              <a:gd name="connsiteX4138" fmla="*/ 5712611 w 5856415"/>
              <a:gd name="connsiteY4138" fmla="*/ 1280464 h 4841302"/>
              <a:gd name="connsiteX4139" fmla="*/ 5662279 w 5856415"/>
              <a:gd name="connsiteY4139" fmla="*/ 1226512 h 4841302"/>
              <a:gd name="connsiteX4140" fmla="*/ 5658684 w 5856415"/>
              <a:gd name="connsiteY4140" fmla="*/ 1226512 h 4841302"/>
              <a:gd name="connsiteX4141" fmla="*/ 5655089 w 5856415"/>
              <a:gd name="connsiteY4141" fmla="*/ 1226512 h 4841302"/>
              <a:gd name="connsiteX4142" fmla="*/ 5629923 w 5856415"/>
              <a:gd name="connsiteY4142" fmla="*/ 1230108 h 4841302"/>
              <a:gd name="connsiteX4143" fmla="*/ 5626328 w 5856415"/>
              <a:gd name="connsiteY4143" fmla="*/ 1230108 h 4841302"/>
              <a:gd name="connsiteX4144" fmla="*/ 5622733 w 5856415"/>
              <a:gd name="connsiteY4144" fmla="*/ 1230108 h 4841302"/>
              <a:gd name="connsiteX4145" fmla="*/ 5622733 w 5856415"/>
              <a:gd name="connsiteY4145" fmla="*/ 1237302 h 4841302"/>
              <a:gd name="connsiteX4146" fmla="*/ 5619138 w 5856415"/>
              <a:gd name="connsiteY4146" fmla="*/ 1305641 h 4841302"/>
              <a:gd name="connsiteX4147" fmla="*/ 5586782 w 5856415"/>
              <a:gd name="connsiteY4147" fmla="*/ 1334416 h 4841302"/>
              <a:gd name="connsiteX4148" fmla="*/ 5583187 w 5856415"/>
              <a:gd name="connsiteY4148" fmla="*/ 1334416 h 4841302"/>
              <a:gd name="connsiteX4149" fmla="*/ 5565211 w 5856415"/>
              <a:gd name="connsiteY4149" fmla="*/ 1366787 h 4841302"/>
              <a:gd name="connsiteX4150" fmla="*/ 5554426 w 5856415"/>
              <a:gd name="connsiteY4150" fmla="*/ 1377577 h 4841302"/>
              <a:gd name="connsiteX4151" fmla="*/ 5543641 w 5856415"/>
              <a:gd name="connsiteY4151" fmla="*/ 1384771 h 4841302"/>
              <a:gd name="connsiteX4152" fmla="*/ 5532856 w 5856415"/>
              <a:gd name="connsiteY4152" fmla="*/ 1391964 h 4841302"/>
              <a:gd name="connsiteX4153" fmla="*/ 5522070 w 5856415"/>
              <a:gd name="connsiteY4153" fmla="*/ 1391964 h 4841302"/>
              <a:gd name="connsiteX4154" fmla="*/ 5511285 w 5856415"/>
              <a:gd name="connsiteY4154" fmla="*/ 1391964 h 4841302"/>
              <a:gd name="connsiteX4155" fmla="*/ 5496905 w 5856415"/>
              <a:gd name="connsiteY4155" fmla="*/ 1391964 h 4841302"/>
              <a:gd name="connsiteX4156" fmla="*/ 5464549 w 5856415"/>
              <a:gd name="connsiteY4156" fmla="*/ 1388368 h 4841302"/>
              <a:gd name="connsiteX4157" fmla="*/ 5464549 w 5856415"/>
              <a:gd name="connsiteY4157" fmla="*/ 1395561 h 4841302"/>
              <a:gd name="connsiteX4158" fmla="*/ 5468144 w 5856415"/>
              <a:gd name="connsiteY4158" fmla="*/ 1399158 h 4841302"/>
              <a:gd name="connsiteX4159" fmla="*/ 5489714 w 5856415"/>
              <a:gd name="connsiteY4159" fmla="*/ 1413545 h 4841302"/>
              <a:gd name="connsiteX4160" fmla="*/ 5532856 w 5856415"/>
              <a:gd name="connsiteY4160" fmla="*/ 1456707 h 4841302"/>
              <a:gd name="connsiteX4161" fmla="*/ 5532856 w 5856415"/>
              <a:gd name="connsiteY4161" fmla="*/ 1478288 h 4841302"/>
              <a:gd name="connsiteX4162" fmla="*/ 5439383 w 5856415"/>
              <a:gd name="connsiteY4162" fmla="*/ 1471094 h 4841302"/>
              <a:gd name="connsiteX4163" fmla="*/ 5403432 w 5856415"/>
              <a:gd name="connsiteY4163" fmla="*/ 1453110 h 4841302"/>
              <a:gd name="connsiteX4164" fmla="*/ 5389052 w 5856415"/>
              <a:gd name="connsiteY4164" fmla="*/ 1453110 h 4841302"/>
              <a:gd name="connsiteX4165" fmla="*/ 5378266 w 5856415"/>
              <a:gd name="connsiteY4165" fmla="*/ 1453110 h 4841302"/>
              <a:gd name="connsiteX4166" fmla="*/ 5367481 w 5856415"/>
              <a:gd name="connsiteY4166" fmla="*/ 1456707 h 4841302"/>
              <a:gd name="connsiteX4167" fmla="*/ 5356696 w 5856415"/>
              <a:gd name="connsiteY4167" fmla="*/ 1471094 h 4841302"/>
              <a:gd name="connsiteX4168" fmla="*/ 5349505 w 5856415"/>
              <a:gd name="connsiteY4168" fmla="*/ 1489078 h 4841302"/>
              <a:gd name="connsiteX4169" fmla="*/ 5342315 w 5856415"/>
              <a:gd name="connsiteY4169" fmla="*/ 1514256 h 4841302"/>
              <a:gd name="connsiteX4170" fmla="*/ 5309959 w 5856415"/>
              <a:gd name="connsiteY4170" fmla="*/ 1578998 h 4841302"/>
              <a:gd name="connsiteX4171" fmla="*/ 5306364 w 5856415"/>
              <a:gd name="connsiteY4171" fmla="*/ 1543030 h 4841302"/>
              <a:gd name="connsiteX4172" fmla="*/ 5299174 w 5856415"/>
              <a:gd name="connsiteY4172" fmla="*/ 1532240 h 4841302"/>
              <a:gd name="connsiteX4173" fmla="*/ 5291984 w 5856415"/>
              <a:gd name="connsiteY4173" fmla="*/ 1525046 h 4841302"/>
              <a:gd name="connsiteX4174" fmla="*/ 5288389 w 5856415"/>
              <a:gd name="connsiteY4174" fmla="*/ 1521449 h 4841302"/>
              <a:gd name="connsiteX4175" fmla="*/ 5277603 w 5856415"/>
              <a:gd name="connsiteY4175" fmla="*/ 1517853 h 4841302"/>
              <a:gd name="connsiteX4176" fmla="*/ 5266818 w 5856415"/>
              <a:gd name="connsiteY4176" fmla="*/ 1517853 h 4841302"/>
              <a:gd name="connsiteX4177" fmla="*/ 5263223 w 5856415"/>
              <a:gd name="connsiteY4177" fmla="*/ 1517853 h 4841302"/>
              <a:gd name="connsiteX4178" fmla="*/ 5256033 w 5856415"/>
              <a:gd name="connsiteY4178" fmla="*/ 1514256 h 4841302"/>
              <a:gd name="connsiteX4179" fmla="*/ 5252438 w 5856415"/>
              <a:gd name="connsiteY4179" fmla="*/ 1507062 h 4841302"/>
              <a:gd name="connsiteX4180" fmla="*/ 5252438 w 5856415"/>
              <a:gd name="connsiteY4180" fmla="*/ 1442320 h 4841302"/>
              <a:gd name="connsiteX4181" fmla="*/ 5248843 w 5856415"/>
              <a:gd name="connsiteY4181" fmla="*/ 1424336 h 4841302"/>
              <a:gd name="connsiteX4182" fmla="*/ 5245248 w 5856415"/>
              <a:gd name="connsiteY4182" fmla="*/ 1417142 h 4841302"/>
              <a:gd name="connsiteX4183" fmla="*/ 5241652 w 5856415"/>
              <a:gd name="connsiteY4183" fmla="*/ 1417142 h 4841302"/>
              <a:gd name="connsiteX4184" fmla="*/ 5230867 w 5856415"/>
              <a:gd name="connsiteY4184" fmla="*/ 1413545 h 4841302"/>
              <a:gd name="connsiteX4185" fmla="*/ 5220082 w 5856415"/>
              <a:gd name="connsiteY4185" fmla="*/ 1402755 h 4841302"/>
              <a:gd name="connsiteX4186" fmla="*/ 5202106 w 5856415"/>
              <a:gd name="connsiteY4186" fmla="*/ 1384771 h 4841302"/>
              <a:gd name="connsiteX4187" fmla="*/ 5187726 w 5856415"/>
              <a:gd name="connsiteY4187" fmla="*/ 1359593 h 4841302"/>
              <a:gd name="connsiteX4188" fmla="*/ 5187726 w 5856415"/>
              <a:gd name="connsiteY4188" fmla="*/ 1341609 h 4841302"/>
              <a:gd name="connsiteX4189" fmla="*/ 5187726 w 5856415"/>
              <a:gd name="connsiteY4189" fmla="*/ 1334416 h 4841302"/>
              <a:gd name="connsiteX4190" fmla="*/ 5187726 w 5856415"/>
              <a:gd name="connsiteY4190" fmla="*/ 1323625 h 4841302"/>
              <a:gd name="connsiteX4191" fmla="*/ 5184131 w 5856415"/>
              <a:gd name="connsiteY4191" fmla="*/ 1316432 h 4841302"/>
              <a:gd name="connsiteX4192" fmla="*/ 5176941 w 5856415"/>
              <a:gd name="connsiteY4192" fmla="*/ 1309238 h 4841302"/>
              <a:gd name="connsiteX4193" fmla="*/ 5166155 w 5856415"/>
              <a:gd name="connsiteY4193" fmla="*/ 1305641 h 4841302"/>
              <a:gd name="connsiteX4194" fmla="*/ 5151775 w 5856415"/>
              <a:gd name="connsiteY4194" fmla="*/ 1302044 h 4841302"/>
              <a:gd name="connsiteX4195" fmla="*/ 5148180 w 5856415"/>
              <a:gd name="connsiteY4195" fmla="*/ 1309238 h 4841302"/>
              <a:gd name="connsiteX4196" fmla="*/ 5148180 w 5856415"/>
              <a:gd name="connsiteY4196" fmla="*/ 1316432 h 4841302"/>
              <a:gd name="connsiteX4197" fmla="*/ 5148180 w 5856415"/>
              <a:gd name="connsiteY4197" fmla="*/ 1323625 h 4841302"/>
              <a:gd name="connsiteX4198" fmla="*/ 5137395 w 5856415"/>
              <a:gd name="connsiteY4198" fmla="*/ 1341609 h 4841302"/>
              <a:gd name="connsiteX4199" fmla="*/ 5119419 w 5856415"/>
              <a:gd name="connsiteY4199" fmla="*/ 1334416 h 4841302"/>
              <a:gd name="connsiteX4200" fmla="*/ 5115824 w 5856415"/>
              <a:gd name="connsiteY4200" fmla="*/ 1334416 h 4841302"/>
              <a:gd name="connsiteX4201" fmla="*/ 5115824 w 5856415"/>
              <a:gd name="connsiteY4201" fmla="*/ 1320028 h 4841302"/>
              <a:gd name="connsiteX4202" fmla="*/ 5112229 w 5856415"/>
              <a:gd name="connsiteY4202" fmla="*/ 1316432 h 4841302"/>
              <a:gd name="connsiteX4203" fmla="*/ 5108634 w 5856415"/>
              <a:gd name="connsiteY4203" fmla="*/ 1312835 h 4841302"/>
              <a:gd name="connsiteX4204" fmla="*/ 5101444 w 5856415"/>
              <a:gd name="connsiteY4204" fmla="*/ 1309238 h 4841302"/>
              <a:gd name="connsiteX4205" fmla="*/ 5090658 w 5856415"/>
              <a:gd name="connsiteY4205" fmla="*/ 1312835 h 4841302"/>
              <a:gd name="connsiteX4206" fmla="*/ 5072683 w 5856415"/>
              <a:gd name="connsiteY4206" fmla="*/ 1316432 h 4841302"/>
              <a:gd name="connsiteX4207" fmla="*/ 5054707 w 5856415"/>
              <a:gd name="connsiteY4207" fmla="*/ 1298448 h 4841302"/>
              <a:gd name="connsiteX4208" fmla="*/ 5040327 w 5856415"/>
              <a:gd name="connsiteY4208" fmla="*/ 1294851 h 4841302"/>
              <a:gd name="connsiteX4209" fmla="*/ 5036732 w 5856415"/>
              <a:gd name="connsiteY4209" fmla="*/ 1291254 h 4841302"/>
              <a:gd name="connsiteX4210" fmla="*/ 5018756 w 5856415"/>
              <a:gd name="connsiteY4210" fmla="*/ 1309238 h 4841302"/>
              <a:gd name="connsiteX4211" fmla="*/ 5000781 w 5856415"/>
              <a:gd name="connsiteY4211" fmla="*/ 1320028 h 4841302"/>
              <a:gd name="connsiteX4212" fmla="*/ 4986400 w 5856415"/>
              <a:gd name="connsiteY4212" fmla="*/ 1305641 h 4841302"/>
              <a:gd name="connsiteX4213" fmla="*/ 4993590 w 5856415"/>
              <a:gd name="connsiteY4213" fmla="*/ 1276867 h 4841302"/>
              <a:gd name="connsiteX4214" fmla="*/ 4993590 w 5856415"/>
              <a:gd name="connsiteY4214" fmla="*/ 1273270 h 4841302"/>
              <a:gd name="connsiteX4215" fmla="*/ 4997186 w 5856415"/>
              <a:gd name="connsiteY4215" fmla="*/ 1240899 h 4841302"/>
              <a:gd name="connsiteX4216" fmla="*/ 4986400 w 5856415"/>
              <a:gd name="connsiteY4216" fmla="*/ 1204931 h 4841302"/>
              <a:gd name="connsiteX4217" fmla="*/ 4964830 w 5856415"/>
              <a:gd name="connsiteY4217" fmla="*/ 1197737 h 4841302"/>
              <a:gd name="connsiteX4218" fmla="*/ 4946854 w 5856415"/>
              <a:gd name="connsiteY4218" fmla="*/ 1161769 h 4841302"/>
              <a:gd name="connsiteX4219" fmla="*/ 4928879 w 5856415"/>
              <a:gd name="connsiteY4219" fmla="*/ 1143785 h 4841302"/>
              <a:gd name="connsiteX4220" fmla="*/ 4907308 w 5856415"/>
              <a:gd name="connsiteY4220" fmla="*/ 1168963 h 4841302"/>
              <a:gd name="connsiteX4221" fmla="*/ 4896523 w 5856415"/>
              <a:gd name="connsiteY4221" fmla="*/ 1183350 h 4841302"/>
              <a:gd name="connsiteX4222" fmla="*/ 4878547 w 5856415"/>
              <a:gd name="connsiteY4222" fmla="*/ 1197737 h 4841302"/>
              <a:gd name="connsiteX4223" fmla="*/ 4860572 w 5856415"/>
              <a:gd name="connsiteY4223" fmla="*/ 1176156 h 4841302"/>
              <a:gd name="connsiteX4224" fmla="*/ 4842596 w 5856415"/>
              <a:gd name="connsiteY4224" fmla="*/ 1136591 h 4841302"/>
              <a:gd name="connsiteX4225" fmla="*/ 4835406 w 5856415"/>
              <a:gd name="connsiteY4225" fmla="*/ 1111414 h 4841302"/>
              <a:gd name="connsiteX4226" fmla="*/ 4835406 w 5856415"/>
              <a:gd name="connsiteY4226" fmla="*/ 1068252 h 4841302"/>
              <a:gd name="connsiteX4227" fmla="*/ 4831811 w 5856415"/>
              <a:gd name="connsiteY4227" fmla="*/ 1039478 h 4841302"/>
              <a:gd name="connsiteX4228" fmla="*/ 4831811 w 5856415"/>
              <a:gd name="connsiteY4228" fmla="*/ 1035881 h 4841302"/>
              <a:gd name="connsiteX4229" fmla="*/ 4828216 w 5856415"/>
              <a:gd name="connsiteY4229" fmla="*/ 1032284 h 4841302"/>
              <a:gd name="connsiteX4230" fmla="*/ 4803050 w 5856415"/>
              <a:gd name="connsiteY4230" fmla="*/ 1021494 h 4841302"/>
              <a:gd name="connsiteX4231" fmla="*/ 4770694 w 5856415"/>
              <a:gd name="connsiteY4231" fmla="*/ 996316 h 4841302"/>
              <a:gd name="connsiteX4232" fmla="*/ 4785075 w 5856415"/>
              <a:gd name="connsiteY4232" fmla="*/ 985526 h 4841302"/>
              <a:gd name="connsiteX4233" fmla="*/ 4803050 w 5856415"/>
              <a:gd name="connsiteY4233" fmla="*/ 981929 h 4841302"/>
              <a:gd name="connsiteX4234" fmla="*/ 4810240 w 5856415"/>
              <a:gd name="connsiteY4234" fmla="*/ 985526 h 4841302"/>
              <a:gd name="connsiteX4235" fmla="*/ 4821026 w 5856415"/>
              <a:gd name="connsiteY4235" fmla="*/ 996316 h 4841302"/>
              <a:gd name="connsiteX4236" fmla="*/ 4842596 w 5856415"/>
              <a:gd name="connsiteY4236" fmla="*/ 1010703 h 4841302"/>
              <a:gd name="connsiteX4237" fmla="*/ 4846191 w 5856415"/>
              <a:gd name="connsiteY4237" fmla="*/ 1010703 h 4841302"/>
              <a:gd name="connsiteX4238" fmla="*/ 4849786 w 5856415"/>
              <a:gd name="connsiteY4238" fmla="*/ 1010703 h 4841302"/>
              <a:gd name="connsiteX4239" fmla="*/ 4874952 w 5856415"/>
              <a:gd name="connsiteY4239" fmla="*/ 989123 h 4841302"/>
              <a:gd name="connsiteX4240" fmla="*/ 4874952 w 5856415"/>
              <a:gd name="connsiteY4240" fmla="*/ 985526 h 4841302"/>
              <a:gd name="connsiteX4241" fmla="*/ 4878547 w 5856415"/>
              <a:gd name="connsiteY4241" fmla="*/ 985526 h 4841302"/>
              <a:gd name="connsiteX4242" fmla="*/ 4892928 w 5856415"/>
              <a:gd name="connsiteY4242" fmla="*/ 960348 h 4841302"/>
              <a:gd name="connsiteX4243" fmla="*/ 4896523 w 5856415"/>
              <a:gd name="connsiteY4243" fmla="*/ 960348 h 4841302"/>
              <a:gd name="connsiteX4244" fmla="*/ 4896523 w 5856415"/>
              <a:gd name="connsiteY4244" fmla="*/ 942364 h 4841302"/>
              <a:gd name="connsiteX4245" fmla="*/ 4900118 w 5856415"/>
              <a:gd name="connsiteY4245" fmla="*/ 945961 h 4841302"/>
              <a:gd name="connsiteX4246" fmla="*/ 4903713 w 5856415"/>
              <a:gd name="connsiteY4246" fmla="*/ 945961 h 4841302"/>
              <a:gd name="connsiteX4247" fmla="*/ 4936069 w 5856415"/>
              <a:gd name="connsiteY4247" fmla="*/ 935171 h 4841302"/>
              <a:gd name="connsiteX4248" fmla="*/ 4939664 w 5856415"/>
              <a:gd name="connsiteY4248" fmla="*/ 935171 h 4841302"/>
              <a:gd name="connsiteX4249" fmla="*/ 1668125 w 5856415"/>
              <a:gd name="connsiteY4249" fmla="*/ 579087 h 4841302"/>
              <a:gd name="connsiteX4250" fmla="*/ 1686100 w 5856415"/>
              <a:gd name="connsiteY4250" fmla="*/ 665410 h 4841302"/>
              <a:gd name="connsiteX4251" fmla="*/ 1686100 w 5856415"/>
              <a:gd name="connsiteY4251" fmla="*/ 669007 h 4841302"/>
              <a:gd name="connsiteX4252" fmla="*/ 1689695 w 5856415"/>
              <a:gd name="connsiteY4252" fmla="*/ 669007 h 4841302"/>
              <a:gd name="connsiteX4253" fmla="*/ 1704076 w 5856415"/>
              <a:gd name="connsiteY4253" fmla="*/ 676201 h 4841302"/>
              <a:gd name="connsiteX4254" fmla="*/ 1714861 w 5856415"/>
              <a:gd name="connsiteY4254" fmla="*/ 686991 h 4841302"/>
              <a:gd name="connsiteX4255" fmla="*/ 1725646 w 5856415"/>
              <a:gd name="connsiteY4255" fmla="*/ 701378 h 4841302"/>
              <a:gd name="connsiteX4256" fmla="*/ 1732836 w 5856415"/>
              <a:gd name="connsiteY4256" fmla="*/ 712169 h 4841302"/>
              <a:gd name="connsiteX4257" fmla="*/ 1736431 w 5856415"/>
              <a:gd name="connsiteY4257" fmla="*/ 722959 h 4841302"/>
              <a:gd name="connsiteX4258" fmla="*/ 1743622 w 5856415"/>
              <a:gd name="connsiteY4258" fmla="*/ 733750 h 4841302"/>
              <a:gd name="connsiteX4259" fmla="*/ 1754407 w 5856415"/>
              <a:gd name="connsiteY4259" fmla="*/ 740943 h 4841302"/>
              <a:gd name="connsiteX4260" fmla="*/ 1765192 w 5856415"/>
              <a:gd name="connsiteY4260" fmla="*/ 748137 h 4841302"/>
              <a:gd name="connsiteX4261" fmla="*/ 1779573 w 5856415"/>
              <a:gd name="connsiteY4261" fmla="*/ 755330 h 4841302"/>
              <a:gd name="connsiteX4262" fmla="*/ 1790358 w 5856415"/>
              <a:gd name="connsiteY4262" fmla="*/ 758927 h 4841302"/>
              <a:gd name="connsiteX4263" fmla="*/ 1819119 w 5856415"/>
              <a:gd name="connsiteY4263" fmla="*/ 769718 h 4841302"/>
              <a:gd name="connsiteX4264" fmla="*/ 1840689 w 5856415"/>
              <a:gd name="connsiteY4264" fmla="*/ 780508 h 4841302"/>
              <a:gd name="connsiteX4265" fmla="*/ 1855070 w 5856415"/>
              <a:gd name="connsiteY4265" fmla="*/ 791299 h 4841302"/>
              <a:gd name="connsiteX4266" fmla="*/ 1862260 w 5856415"/>
              <a:gd name="connsiteY4266" fmla="*/ 802089 h 4841302"/>
              <a:gd name="connsiteX4267" fmla="*/ 1883830 w 5856415"/>
              <a:gd name="connsiteY4267" fmla="*/ 902799 h 4841302"/>
              <a:gd name="connsiteX4268" fmla="*/ 1901806 w 5856415"/>
              <a:gd name="connsiteY4268" fmla="*/ 963945 h 4841302"/>
              <a:gd name="connsiteX4269" fmla="*/ 1876640 w 5856415"/>
              <a:gd name="connsiteY4269" fmla="*/ 1021494 h 4841302"/>
              <a:gd name="connsiteX4270" fmla="*/ 1858665 w 5856415"/>
              <a:gd name="connsiteY4270" fmla="*/ 1068252 h 4841302"/>
              <a:gd name="connsiteX4271" fmla="*/ 1847879 w 5856415"/>
              <a:gd name="connsiteY4271" fmla="*/ 1097027 h 4841302"/>
              <a:gd name="connsiteX4272" fmla="*/ 1844284 w 5856415"/>
              <a:gd name="connsiteY4272" fmla="*/ 1118608 h 4841302"/>
              <a:gd name="connsiteX4273" fmla="*/ 1847879 w 5856415"/>
              <a:gd name="connsiteY4273" fmla="*/ 1136592 h 4841302"/>
              <a:gd name="connsiteX4274" fmla="*/ 1855070 w 5856415"/>
              <a:gd name="connsiteY4274" fmla="*/ 1154576 h 4841302"/>
              <a:gd name="connsiteX4275" fmla="*/ 1869450 w 5856415"/>
              <a:gd name="connsiteY4275" fmla="*/ 1176156 h 4841302"/>
              <a:gd name="connsiteX4276" fmla="*/ 1873046 w 5856415"/>
              <a:gd name="connsiteY4276" fmla="*/ 1176156 h 4841302"/>
              <a:gd name="connsiteX4277" fmla="*/ 1948542 w 5856415"/>
              <a:gd name="connsiteY4277" fmla="*/ 1179753 h 4841302"/>
              <a:gd name="connsiteX4278" fmla="*/ 2006064 w 5856415"/>
              <a:gd name="connsiteY4278" fmla="*/ 1183350 h 4841302"/>
              <a:gd name="connsiteX4279" fmla="*/ 2049205 w 5856415"/>
              <a:gd name="connsiteY4279" fmla="*/ 1190544 h 4841302"/>
              <a:gd name="connsiteX4280" fmla="*/ 2070775 w 5856415"/>
              <a:gd name="connsiteY4280" fmla="*/ 1201334 h 4841302"/>
              <a:gd name="connsiteX4281" fmla="*/ 2095941 w 5856415"/>
              <a:gd name="connsiteY4281" fmla="*/ 1215721 h 4841302"/>
              <a:gd name="connsiteX4282" fmla="*/ 2117512 w 5856415"/>
              <a:gd name="connsiteY4282" fmla="*/ 1226512 h 4841302"/>
              <a:gd name="connsiteX4283" fmla="*/ 2142677 w 5856415"/>
              <a:gd name="connsiteY4283" fmla="*/ 1240899 h 4841302"/>
              <a:gd name="connsiteX4284" fmla="*/ 2160653 w 5856415"/>
              <a:gd name="connsiteY4284" fmla="*/ 1258883 h 4841302"/>
              <a:gd name="connsiteX4285" fmla="*/ 2178628 w 5856415"/>
              <a:gd name="connsiteY4285" fmla="*/ 1273270 h 4841302"/>
              <a:gd name="connsiteX4286" fmla="*/ 2189414 w 5856415"/>
              <a:gd name="connsiteY4286" fmla="*/ 1291254 h 4841302"/>
              <a:gd name="connsiteX4287" fmla="*/ 2196604 w 5856415"/>
              <a:gd name="connsiteY4287" fmla="*/ 1305641 h 4841302"/>
              <a:gd name="connsiteX4288" fmla="*/ 2196604 w 5856415"/>
              <a:gd name="connsiteY4288" fmla="*/ 1309238 h 4841302"/>
              <a:gd name="connsiteX4289" fmla="*/ 2196604 w 5856415"/>
              <a:gd name="connsiteY4289" fmla="*/ 1312835 h 4841302"/>
              <a:gd name="connsiteX4290" fmla="*/ 2200199 w 5856415"/>
              <a:gd name="connsiteY4290" fmla="*/ 1312835 h 4841302"/>
              <a:gd name="connsiteX4291" fmla="*/ 2203794 w 5856415"/>
              <a:gd name="connsiteY4291" fmla="*/ 1312835 h 4841302"/>
              <a:gd name="connsiteX4292" fmla="*/ 2261316 w 5856415"/>
              <a:gd name="connsiteY4292" fmla="*/ 1320029 h 4841302"/>
              <a:gd name="connsiteX4293" fmla="*/ 2268506 w 5856415"/>
              <a:gd name="connsiteY4293" fmla="*/ 1373981 h 4841302"/>
              <a:gd name="connsiteX4294" fmla="*/ 2268506 w 5856415"/>
              <a:gd name="connsiteY4294" fmla="*/ 1377577 h 4841302"/>
              <a:gd name="connsiteX4295" fmla="*/ 2297267 w 5856415"/>
              <a:gd name="connsiteY4295" fmla="*/ 1399158 h 4841302"/>
              <a:gd name="connsiteX4296" fmla="*/ 2344003 w 5856415"/>
              <a:gd name="connsiteY4296" fmla="*/ 1528643 h 4841302"/>
              <a:gd name="connsiteX4297" fmla="*/ 2344003 w 5856415"/>
              <a:gd name="connsiteY4297" fmla="*/ 1532240 h 4841302"/>
              <a:gd name="connsiteX4298" fmla="*/ 2340408 w 5856415"/>
              <a:gd name="connsiteY4298" fmla="*/ 1532240 h 4841302"/>
              <a:gd name="connsiteX4299" fmla="*/ 2340408 w 5856415"/>
              <a:gd name="connsiteY4299" fmla="*/ 1535837 h 4841302"/>
              <a:gd name="connsiteX4300" fmla="*/ 2333218 w 5856415"/>
              <a:gd name="connsiteY4300" fmla="*/ 1546627 h 4841302"/>
              <a:gd name="connsiteX4301" fmla="*/ 2333218 w 5856415"/>
              <a:gd name="connsiteY4301" fmla="*/ 1550224 h 4841302"/>
              <a:gd name="connsiteX4302" fmla="*/ 2329623 w 5856415"/>
              <a:gd name="connsiteY4302" fmla="*/ 1589789 h 4841302"/>
              <a:gd name="connsiteX4303" fmla="*/ 2329623 w 5856415"/>
              <a:gd name="connsiteY4303" fmla="*/ 1622160 h 4841302"/>
              <a:gd name="connsiteX4304" fmla="*/ 2308052 w 5856415"/>
              <a:gd name="connsiteY4304" fmla="*/ 1632951 h 4841302"/>
              <a:gd name="connsiteX4305" fmla="*/ 2282886 w 5856415"/>
              <a:gd name="connsiteY4305" fmla="*/ 1636547 h 4841302"/>
              <a:gd name="connsiteX4306" fmla="*/ 2239745 w 5856415"/>
              <a:gd name="connsiteY4306" fmla="*/ 1654531 h 4841302"/>
              <a:gd name="connsiteX4307" fmla="*/ 2189414 w 5856415"/>
              <a:gd name="connsiteY4307" fmla="*/ 1643741 h 4841302"/>
              <a:gd name="connsiteX4308" fmla="*/ 2182224 w 5856415"/>
              <a:gd name="connsiteY4308" fmla="*/ 1650935 h 4841302"/>
              <a:gd name="connsiteX4309" fmla="*/ 2167843 w 5856415"/>
              <a:gd name="connsiteY4309" fmla="*/ 1665322 h 4841302"/>
              <a:gd name="connsiteX4310" fmla="*/ 2160653 w 5856415"/>
              <a:gd name="connsiteY4310" fmla="*/ 1672515 h 4841302"/>
              <a:gd name="connsiteX4311" fmla="*/ 2149868 w 5856415"/>
              <a:gd name="connsiteY4311" fmla="*/ 1676112 h 4841302"/>
              <a:gd name="connsiteX4312" fmla="*/ 2135487 w 5856415"/>
              <a:gd name="connsiteY4312" fmla="*/ 1679709 h 4841302"/>
              <a:gd name="connsiteX4313" fmla="*/ 2131892 w 5856415"/>
              <a:gd name="connsiteY4313" fmla="*/ 1683306 h 4841302"/>
              <a:gd name="connsiteX4314" fmla="*/ 2103131 w 5856415"/>
              <a:gd name="connsiteY4314" fmla="*/ 1708483 h 4841302"/>
              <a:gd name="connsiteX4315" fmla="*/ 2103131 w 5856415"/>
              <a:gd name="connsiteY4315" fmla="*/ 1712080 h 4841302"/>
              <a:gd name="connsiteX4316" fmla="*/ 2045610 w 5856415"/>
              <a:gd name="connsiteY4316" fmla="*/ 1787613 h 4841302"/>
              <a:gd name="connsiteX4317" fmla="*/ 2034825 w 5856415"/>
              <a:gd name="connsiteY4317" fmla="*/ 1794807 h 4841302"/>
              <a:gd name="connsiteX4318" fmla="*/ 2024039 w 5856415"/>
              <a:gd name="connsiteY4318" fmla="*/ 1794807 h 4841302"/>
              <a:gd name="connsiteX4319" fmla="*/ 1988088 w 5856415"/>
              <a:gd name="connsiteY4319" fmla="*/ 1794807 h 4841302"/>
              <a:gd name="connsiteX4320" fmla="*/ 1980898 w 5856415"/>
              <a:gd name="connsiteY4320" fmla="*/ 1794807 h 4841302"/>
              <a:gd name="connsiteX4321" fmla="*/ 1977303 w 5856415"/>
              <a:gd name="connsiteY4321" fmla="*/ 1798403 h 4841302"/>
              <a:gd name="connsiteX4322" fmla="*/ 1966518 w 5856415"/>
              <a:gd name="connsiteY4322" fmla="*/ 1812791 h 4841302"/>
              <a:gd name="connsiteX4323" fmla="*/ 1952138 w 5856415"/>
              <a:gd name="connsiteY4323" fmla="*/ 1841565 h 4841302"/>
              <a:gd name="connsiteX4324" fmla="*/ 1952138 w 5856415"/>
              <a:gd name="connsiteY4324" fmla="*/ 1845162 h 4841302"/>
              <a:gd name="connsiteX4325" fmla="*/ 1959327 w 5856415"/>
              <a:gd name="connsiteY4325" fmla="*/ 1870340 h 4841302"/>
              <a:gd name="connsiteX4326" fmla="*/ 1959327 w 5856415"/>
              <a:gd name="connsiteY4326" fmla="*/ 1899114 h 4841302"/>
              <a:gd name="connsiteX4327" fmla="*/ 1955732 w 5856415"/>
              <a:gd name="connsiteY4327" fmla="*/ 1902711 h 4841302"/>
              <a:gd name="connsiteX4328" fmla="*/ 1952138 w 5856415"/>
              <a:gd name="connsiteY4328" fmla="*/ 1924292 h 4841302"/>
              <a:gd name="connsiteX4329" fmla="*/ 1955732 w 5856415"/>
              <a:gd name="connsiteY4329" fmla="*/ 1924292 h 4841302"/>
              <a:gd name="connsiteX4330" fmla="*/ 1955732 w 5856415"/>
              <a:gd name="connsiteY4330" fmla="*/ 1927888 h 4841302"/>
              <a:gd name="connsiteX4331" fmla="*/ 1966518 w 5856415"/>
              <a:gd name="connsiteY4331" fmla="*/ 1945872 h 4841302"/>
              <a:gd name="connsiteX4332" fmla="*/ 1970113 w 5856415"/>
              <a:gd name="connsiteY4332" fmla="*/ 1960260 h 4841302"/>
              <a:gd name="connsiteX4333" fmla="*/ 1959327 w 5856415"/>
              <a:gd name="connsiteY4333" fmla="*/ 1967453 h 4841302"/>
              <a:gd name="connsiteX4334" fmla="*/ 1898211 w 5856415"/>
              <a:gd name="connsiteY4334" fmla="*/ 1981840 h 4841302"/>
              <a:gd name="connsiteX4335" fmla="*/ 1894616 w 5856415"/>
              <a:gd name="connsiteY4335" fmla="*/ 1981840 h 4841302"/>
              <a:gd name="connsiteX4336" fmla="*/ 1873046 w 5856415"/>
              <a:gd name="connsiteY4336" fmla="*/ 1989034 h 4841302"/>
              <a:gd name="connsiteX4337" fmla="*/ 1837094 w 5856415"/>
              <a:gd name="connsiteY4337" fmla="*/ 1996228 h 4841302"/>
              <a:gd name="connsiteX4338" fmla="*/ 1804738 w 5856415"/>
              <a:gd name="connsiteY4338" fmla="*/ 2007018 h 4841302"/>
              <a:gd name="connsiteX4339" fmla="*/ 1779573 w 5856415"/>
              <a:gd name="connsiteY4339" fmla="*/ 2003421 h 4841302"/>
              <a:gd name="connsiteX4340" fmla="*/ 1775978 w 5856415"/>
              <a:gd name="connsiteY4340" fmla="*/ 2003421 h 4841302"/>
              <a:gd name="connsiteX4341" fmla="*/ 1736431 w 5856415"/>
              <a:gd name="connsiteY4341" fmla="*/ 2010615 h 4841302"/>
              <a:gd name="connsiteX4342" fmla="*/ 1696885 w 5856415"/>
              <a:gd name="connsiteY4342" fmla="*/ 2010615 h 4841302"/>
              <a:gd name="connsiteX4343" fmla="*/ 1678910 w 5856415"/>
              <a:gd name="connsiteY4343" fmla="*/ 2025002 h 4841302"/>
              <a:gd name="connsiteX4344" fmla="*/ 1646554 w 5856415"/>
              <a:gd name="connsiteY4344" fmla="*/ 2032196 h 4841302"/>
              <a:gd name="connsiteX4345" fmla="*/ 1660934 w 5856415"/>
              <a:gd name="connsiteY4345" fmla="*/ 2068164 h 4841302"/>
              <a:gd name="connsiteX4346" fmla="*/ 1660934 w 5856415"/>
              <a:gd name="connsiteY4346" fmla="*/ 2086148 h 4841302"/>
              <a:gd name="connsiteX4347" fmla="*/ 1657339 w 5856415"/>
              <a:gd name="connsiteY4347" fmla="*/ 2114922 h 4841302"/>
              <a:gd name="connsiteX4348" fmla="*/ 1657339 w 5856415"/>
              <a:gd name="connsiteY4348" fmla="*/ 2118519 h 4841302"/>
              <a:gd name="connsiteX4349" fmla="*/ 1657339 w 5856415"/>
              <a:gd name="connsiteY4349" fmla="*/ 2122116 h 4841302"/>
              <a:gd name="connsiteX4350" fmla="*/ 1686100 w 5856415"/>
              <a:gd name="connsiteY4350" fmla="*/ 2147293 h 4841302"/>
              <a:gd name="connsiteX4351" fmla="*/ 1707671 w 5856415"/>
              <a:gd name="connsiteY4351" fmla="*/ 2168874 h 4841302"/>
              <a:gd name="connsiteX4352" fmla="*/ 1718456 w 5856415"/>
              <a:gd name="connsiteY4352" fmla="*/ 2176068 h 4841302"/>
              <a:gd name="connsiteX4353" fmla="*/ 1722051 w 5856415"/>
              <a:gd name="connsiteY4353" fmla="*/ 2183261 h 4841302"/>
              <a:gd name="connsiteX4354" fmla="*/ 1729241 w 5856415"/>
              <a:gd name="connsiteY4354" fmla="*/ 2212036 h 4841302"/>
              <a:gd name="connsiteX4355" fmla="*/ 1732836 w 5856415"/>
              <a:gd name="connsiteY4355" fmla="*/ 2219229 h 4841302"/>
              <a:gd name="connsiteX4356" fmla="*/ 1714861 w 5856415"/>
              <a:gd name="connsiteY4356" fmla="*/ 2233617 h 4841302"/>
              <a:gd name="connsiteX4357" fmla="*/ 1711266 w 5856415"/>
              <a:gd name="connsiteY4357" fmla="*/ 2233617 h 4841302"/>
              <a:gd name="connsiteX4358" fmla="*/ 1711266 w 5856415"/>
              <a:gd name="connsiteY4358" fmla="*/ 2237213 h 4841302"/>
              <a:gd name="connsiteX4359" fmla="*/ 1693290 w 5856415"/>
              <a:gd name="connsiteY4359" fmla="*/ 2262391 h 4841302"/>
              <a:gd name="connsiteX4360" fmla="*/ 1686100 w 5856415"/>
              <a:gd name="connsiteY4360" fmla="*/ 2269585 h 4841302"/>
              <a:gd name="connsiteX4361" fmla="*/ 1689695 w 5856415"/>
              <a:gd name="connsiteY4361" fmla="*/ 2269585 h 4841302"/>
              <a:gd name="connsiteX4362" fmla="*/ 1693290 w 5856415"/>
              <a:gd name="connsiteY4362" fmla="*/ 2298359 h 4841302"/>
              <a:gd name="connsiteX4363" fmla="*/ 1707671 w 5856415"/>
              <a:gd name="connsiteY4363" fmla="*/ 2327134 h 4841302"/>
              <a:gd name="connsiteX4364" fmla="*/ 1700481 w 5856415"/>
              <a:gd name="connsiteY4364" fmla="*/ 2345118 h 4841302"/>
              <a:gd name="connsiteX4365" fmla="*/ 1668125 w 5856415"/>
              <a:gd name="connsiteY4365" fmla="*/ 2341521 h 4841302"/>
              <a:gd name="connsiteX4366" fmla="*/ 1632174 w 5856415"/>
              <a:gd name="connsiteY4366" fmla="*/ 2334327 h 4841302"/>
              <a:gd name="connsiteX4367" fmla="*/ 1603413 w 5856415"/>
              <a:gd name="connsiteY4367" fmla="*/ 2319940 h 4841302"/>
              <a:gd name="connsiteX4368" fmla="*/ 1542296 w 5856415"/>
              <a:gd name="connsiteY4368" fmla="*/ 2316343 h 4841302"/>
              <a:gd name="connsiteX4369" fmla="*/ 1542296 w 5856415"/>
              <a:gd name="connsiteY4369" fmla="*/ 2312746 h 4841302"/>
              <a:gd name="connsiteX4370" fmla="*/ 1513535 w 5856415"/>
              <a:gd name="connsiteY4370" fmla="*/ 2298359 h 4841302"/>
              <a:gd name="connsiteX4371" fmla="*/ 1495560 w 5856415"/>
              <a:gd name="connsiteY4371" fmla="*/ 2283972 h 4841302"/>
              <a:gd name="connsiteX4372" fmla="*/ 1491965 w 5856415"/>
              <a:gd name="connsiteY4372" fmla="*/ 2276778 h 4841302"/>
              <a:gd name="connsiteX4373" fmla="*/ 1484775 w 5856415"/>
              <a:gd name="connsiteY4373" fmla="*/ 2276778 h 4841302"/>
              <a:gd name="connsiteX4374" fmla="*/ 1420063 w 5856415"/>
              <a:gd name="connsiteY4374" fmla="*/ 2262391 h 4841302"/>
              <a:gd name="connsiteX4375" fmla="*/ 1398492 w 5856415"/>
              <a:gd name="connsiteY4375" fmla="*/ 2248004 h 4841302"/>
              <a:gd name="connsiteX4376" fmla="*/ 1355351 w 5856415"/>
              <a:gd name="connsiteY4376" fmla="*/ 2248004 h 4841302"/>
              <a:gd name="connsiteX4377" fmla="*/ 1340971 w 5856415"/>
              <a:gd name="connsiteY4377" fmla="*/ 2251601 h 4841302"/>
              <a:gd name="connsiteX4378" fmla="*/ 1322995 w 5856415"/>
              <a:gd name="connsiteY4378" fmla="*/ 2258794 h 4841302"/>
              <a:gd name="connsiteX4379" fmla="*/ 1294235 w 5856415"/>
              <a:gd name="connsiteY4379" fmla="*/ 2269585 h 4841302"/>
              <a:gd name="connsiteX4380" fmla="*/ 1215142 w 5856415"/>
              <a:gd name="connsiteY4380" fmla="*/ 2269585 h 4841302"/>
              <a:gd name="connsiteX4381" fmla="*/ 1197167 w 5856415"/>
              <a:gd name="connsiteY4381" fmla="*/ 2276778 h 4841302"/>
              <a:gd name="connsiteX4382" fmla="*/ 1182787 w 5856415"/>
              <a:gd name="connsiteY4382" fmla="*/ 2283972 h 4841302"/>
              <a:gd name="connsiteX4383" fmla="*/ 1139645 w 5856415"/>
              <a:gd name="connsiteY4383" fmla="*/ 2301956 h 4841302"/>
              <a:gd name="connsiteX4384" fmla="*/ 1103694 w 5856415"/>
              <a:gd name="connsiteY4384" fmla="*/ 2312746 h 4841302"/>
              <a:gd name="connsiteX4385" fmla="*/ 1024602 w 5856415"/>
              <a:gd name="connsiteY4385" fmla="*/ 2305553 h 4841302"/>
              <a:gd name="connsiteX4386" fmla="*/ 992247 w 5856415"/>
              <a:gd name="connsiteY4386" fmla="*/ 2312746 h 4841302"/>
              <a:gd name="connsiteX4387" fmla="*/ 934725 w 5856415"/>
              <a:gd name="connsiteY4387" fmla="*/ 2319940 h 4841302"/>
              <a:gd name="connsiteX4388" fmla="*/ 905964 w 5856415"/>
              <a:gd name="connsiteY4388" fmla="*/ 2305553 h 4841302"/>
              <a:gd name="connsiteX4389" fmla="*/ 902369 w 5856415"/>
              <a:gd name="connsiteY4389" fmla="*/ 2305553 h 4841302"/>
              <a:gd name="connsiteX4390" fmla="*/ 898774 w 5856415"/>
              <a:gd name="connsiteY4390" fmla="*/ 2305553 h 4841302"/>
              <a:gd name="connsiteX4391" fmla="*/ 877203 w 5856415"/>
              <a:gd name="connsiteY4391" fmla="*/ 2305553 h 4841302"/>
              <a:gd name="connsiteX4392" fmla="*/ 848443 w 5856415"/>
              <a:gd name="connsiteY4392" fmla="*/ 2283972 h 4841302"/>
              <a:gd name="connsiteX4393" fmla="*/ 841252 w 5856415"/>
              <a:gd name="connsiteY4393" fmla="*/ 2265988 h 4841302"/>
              <a:gd name="connsiteX4394" fmla="*/ 834063 w 5856415"/>
              <a:gd name="connsiteY4394" fmla="*/ 2255197 h 4841302"/>
              <a:gd name="connsiteX4395" fmla="*/ 826872 w 5856415"/>
              <a:gd name="connsiteY4395" fmla="*/ 2251601 h 4841302"/>
              <a:gd name="connsiteX4396" fmla="*/ 812492 w 5856415"/>
              <a:gd name="connsiteY4396" fmla="*/ 2240810 h 4841302"/>
              <a:gd name="connsiteX4397" fmla="*/ 798111 w 5856415"/>
              <a:gd name="connsiteY4397" fmla="*/ 2240810 h 4841302"/>
              <a:gd name="connsiteX4398" fmla="*/ 790921 w 5856415"/>
              <a:gd name="connsiteY4398" fmla="*/ 2248004 h 4841302"/>
              <a:gd name="connsiteX4399" fmla="*/ 780136 w 5856415"/>
              <a:gd name="connsiteY4399" fmla="*/ 2258794 h 4841302"/>
              <a:gd name="connsiteX4400" fmla="*/ 740590 w 5856415"/>
              <a:gd name="connsiteY4400" fmla="*/ 2276778 h 4841302"/>
              <a:gd name="connsiteX4401" fmla="*/ 686663 w 5856415"/>
              <a:gd name="connsiteY4401" fmla="*/ 2280375 h 4841302"/>
              <a:gd name="connsiteX4402" fmla="*/ 593191 w 5856415"/>
              <a:gd name="connsiteY4402" fmla="*/ 2262391 h 4841302"/>
              <a:gd name="connsiteX4403" fmla="*/ 568025 w 5856415"/>
              <a:gd name="connsiteY4403" fmla="*/ 2248004 h 4841302"/>
              <a:gd name="connsiteX4404" fmla="*/ 564430 w 5856415"/>
              <a:gd name="connsiteY4404" fmla="*/ 2248004 h 4841302"/>
              <a:gd name="connsiteX4405" fmla="*/ 550051 w 5856415"/>
              <a:gd name="connsiteY4405" fmla="*/ 2244407 h 4841302"/>
              <a:gd name="connsiteX4406" fmla="*/ 535671 w 5856415"/>
              <a:gd name="connsiteY4406" fmla="*/ 2244407 h 4841302"/>
              <a:gd name="connsiteX4407" fmla="*/ 528481 w 5856415"/>
              <a:gd name="connsiteY4407" fmla="*/ 2248004 h 4841302"/>
              <a:gd name="connsiteX4408" fmla="*/ 521290 w 5856415"/>
              <a:gd name="connsiteY4408" fmla="*/ 2255197 h 4841302"/>
              <a:gd name="connsiteX4409" fmla="*/ 514100 w 5856415"/>
              <a:gd name="connsiteY4409" fmla="*/ 2269585 h 4841302"/>
              <a:gd name="connsiteX4410" fmla="*/ 499719 w 5856415"/>
              <a:gd name="connsiteY4410" fmla="*/ 2283972 h 4841302"/>
              <a:gd name="connsiteX4411" fmla="*/ 492529 w 5856415"/>
              <a:gd name="connsiteY4411" fmla="*/ 2291166 h 4841302"/>
              <a:gd name="connsiteX4412" fmla="*/ 485339 w 5856415"/>
              <a:gd name="connsiteY4412" fmla="*/ 2298359 h 4841302"/>
              <a:gd name="connsiteX4413" fmla="*/ 481744 w 5856415"/>
              <a:gd name="connsiteY4413" fmla="*/ 2305553 h 4841302"/>
              <a:gd name="connsiteX4414" fmla="*/ 481744 w 5856415"/>
              <a:gd name="connsiteY4414" fmla="*/ 2316343 h 4841302"/>
              <a:gd name="connsiteX4415" fmla="*/ 481744 w 5856415"/>
              <a:gd name="connsiteY4415" fmla="*/ 2319940 h 4841302"/>
              <a:gd name="connsiteX4416" fmla="*/ 467363 w 5856415"/>
              <a:gd name="connsiteY4416" fmla="*/ 2348714 h 4841302"/>
              <a:gd name="connsiteX4417" fmla="*/ 467363 w 5856415"/>
              <a:gd name="connsiteY4417" fmla="*/ 2352311 h 4841302"/>
              <a:gd name="connsiteX4418" fmla="*/ 460173 w 5856415"/>
              <a:gd name="connsiteY4418" fmla="*/ 2352311 h 4841302"/>
              <a:gd name="connsiteX4419" fmla="*/ 381081 w 5856415"/>
              <a:gd name="connsiteY4419" fmla="*/ 2341521 h 4841302"/>
              <a:gd name="connsiteX4420" fmla="*/ 377486 w 5856415"/>
              <a:gd name="connsiteY4420" fmla="*/ 2341521 h 4841302"/>
              <a:gd name="connsiteX4421" fmla="*/ 370297 w 5856415"/>
              <a:gd name="connsiteY4421" fmla="*/ 2345118 h 4841302"/>
              <a:gd name="connsiteX4422" fmla="*/ 348726 w 5856415"/>
              <a:gd name="connsiteY4422" fmla="*/ 2334327 h 4841302"/>
              <a:gd name="connsiteX4423" fmla="*/ 334345 w 5856415"/>
              <a:gd name="connsiteY4423" fmla="*/ 2323537 h 4841302"/>
              <a:gd name="connsiteX4424" fmla="*/ 323559 w 5856415"/>
              <a:gd name="connsiteY4424" fmla="*/ 2309150 h 4841302"/>
              <a:gd name="connsiteX4425" fmla="*/ 319965 w 5856415"/>
              <a:gd name="connsiteY4425" fmla="*/ 2291166 h 4841302"/>
              <a:gd name="connsiteX4426" fmla="*/ 312774 w 5856415"/>
              <a:gd name="connsiteY4426" fmla="*/ 2176068 h 4841302"/>
              <a:gd name="connsiteX4427" fmla="*/ 309179 w 5856415"/>
              <a:gd name="connsiteY4427" fmla="*/ 2176068 h 4841302"/>
              <a:gd name="connsiteX4428" fmla="*/ 305584 w 5856415"/>
              <a:gd name="connsiteY4428" fmla="*/ 2172471 h 4841302"/>
              <a:gd name="connsiteX4429" fmla="*/ 230087 w 5856415"/>
              <a:gd name="connsiteY4429" fmla="*/ 2140100 h 4841302"/>
              <a:gd name="connsiteX4430" fmla="*/ 201326 w 5856415"/>
              <a:gd name="connsiteY4430" fmla="*/ 2125713 h 4841302"/>
              <a:gd name="connsiteX4431" fmla="*/ 179755 w 5856415"/>
              <a:gd name="connsiteY4431" fmla="*/ 2111325 h 4841302"/>
              <a:gd name="connsiteX4432" fmla="*/ 215707 w 5856415"/>
              <a:gd name="connsiteY4432" fmla="*/ 2078954 h 4841302"/>
              <a:gd name="connsiteX4433" fmla="*/ 143805 w 5856415"/>
              <a:gd name="connsiteY4433" fmla="*/ 2078954 h 4841302"/>
              <a:gd name="connsiteX4434" fmla="*/ 125829 w 5856415"/>
              <a:gd name="connsiteY4434" fmla="*/ 2075357 h 4841302"/>
              <a:gd name="connsiteX4435" fmla="*/ 118639 w 5856415"/>
              <a:gd name="connsiteY4435" fmla="*/ 2028599 h 4841302"/>
              <a:gd name="connsiteX4436" fmla="*/ 133019 w 5856415"/>
              <a:gd name="connsiteY4436" fmla="*/ 2003421 h 4841302"/>
              <a:gd name="connsiteX4437" fmla="*/ 136615 w 5856415"/>
              <a:gd name="connsiteY4437" fmla="*/ 1978244 h 4841302"/>
              <a:gd name="connsiteX4438" fmla="*/ 136615 w 5856415"/>
              <a:gd name="connsiteY4438" fmla="*/ 1960260 h 4841302"/>
              <a:gd name="connsiteX4439" fmla="*/ 129424 w 5856415"/>
              <a:gd name="connsiteY4439" fmla="*/ 1953066 h 4841302"/>
              <a:gd name="connsiteX4440" fmla="*/ 125829 w 5856415"/>
              <a:gd name="connsiteY4440" fmla="*/ 1945872 h 4841302"/>
              <a:gd name="connsiteX4441" fmla="*/ 75498 w 5856415"/>
              <a:gd name="connsiteY4441" fmla="*/ 1899114 h 4841302"/>
              <a:gd name="connsiteX4442" fmla="*/ 71903 w 5856415"/>
              <a:gd name="connsiteY4442" fmla="*/ 1899114 h 4841302"/>
              <a:gd name="connsiteX4443" fmla="*/ 50333 w 5856415"/>
              <a:gd name="connsiteY4443" fmla="*/ 1902711 h 4841302"/>
              <a:gd name="connsiteX4444" fmla="*/ 21571 w 5856415"/>
              <a:gd name="connsiteY4444" fmla="*/ 1881130 h 4841302"/>
              <a:gd name="connsiteX4445" fmla="*/ 14381 w 5856415"/>
              <a:gd name="connsiteY4445" fmla="*/ 1873936 h 4841302"/>
              <a:gd name="connsiteX4446" fmla="*/ 10786 w 5856415"/>
              <a:gd name="connsiteY4446" fmla="*/ 1866743 h 4841302"/>
              <a:gd name="connsiteX4447" fmla="*/ 21571 w 5856415"/>
              <a:gd name="connsiteY4447" fmla="*/ 1863146 h 4841302"/>
              <a:gd name="connsiteX4448" fmla="*/ 32357 w 5856415"/>
              <a:gd name="connsiteY4448" fmla="*/ 1859549 h 4841302"/>
              <a:gd name="connsiteX4449" fmla="*/ 75498 w 5856415"/>
              <a:gd name="connsiteY4449" fmla="*/ 1859549 h 4841302"/>
              <a:gd name="connsiteX4450" fmla="*/ 79092 w 5856415"/>
              <a:gd name="connsiteY4450" fmla="*/ 1859549 h 4841302"/>
              <a:gd name="connsiteX4451" fmla="*/ 104258 w 5856415"/>
              <a:gd name="connsiteY4451" fmla="*/ 1751645 h 4841302"/>
              <a:gd name="connsiteX4452" fmla="*/ 104258 w 5856415"/>
              <a:gd name="connsiteY4452" fmla="*/ 1748048 h 4841302"/>
              <a:gd name="connsiteX4453" fmla="*/ 97069 w 5856415"/>
              <a:gd name="connsiteY4453" fmla="*/ 1668919 h 4841302"/>
              <a:gd name="connsiteX4454" fmla="*/ 97069 w 5856415"/>
              <a:gd name="connsiteY4454" fmla="*/ 1665322 h 4841302"/>
              <a:gd name="connsiteX4455" fmla="*/ 53927 w 5856415"/>
              <a:gd name="connsiteY4455" fmla="*/ 1622160 h 4841302"/>
              <a:gd name="connsiteX4456" fmla="*/ 25166 w 5856415"/>
              <a:gd name="connsiteY4456" fmla="*/ 1654531 h 4841302"/>
              <a:gd name="connsiteX4457" fmla="*/ 0 w 5856415"/>
              <a:gd name="connsiteY4457" fmla="*/ 1640144 h 4841302"/>
              <a:gd name="connsiteX4458" fmla="*/ 7191 w 5856415"/>
              <a:gd name="connsiteY4458" fmla="*/ 1611370 h 4841302"/>
              <a:gd name="connsiteX4459" fmla="*/ 10786 w 5856415"/>
              <a:gd name="connsiteY4459" fmla="*/ 1604176 h 4841302"/>
              <a:gd name="connsiteX4460" fmla="*/ 17977 w 5856415"/>
              <a:gd name="connsiteY4460" fmla="*/ 1600579 h 4841302"/>
              <a:gd name="connsiteX4461" fmla="*/ 25166 w 5856415"/>
              <a:gd name="connsiteY4461" fmla="*/ 1589789 h 4841302"/>
              <a:gd name="connsiteX4462" fmla="*/ 28762 w 5856415"/>
              <a:gd name="connsiteY4462" fmla="*/ 1575402 h 4841302"/>
              <a:gd name="connsiteX4463" fmla="*/ 28762 w 5856415"/>
              <a:gd name="connsiteY4463" fmla="*/ 1561014 h 4841302"/>
              <a:gd name="connsiteX4464" fmla="*/ 25166 w 5856415"/>
              <a:gd name="connsiteY4464" fmla="*/ 1543030 h 4841302"/>
              <a:gd name="connsiteX4465" fmla="*/ 21571 w 5856415"/>
              <a:gd name="connsiteY4465" fmla="*/ 1532240 h 4841302"/>
              <a:gd name="connsiteX4466" fmla="*/ 17977 w 5856415"/>
              <a:gd name="connsiteY4466" fmla="*/ 1528643 h 4841302"/>
              <a:gd name="connsiteX4467" fmla="*/ 25166 w 5856415"/>
              <a:gd name="connsiteY4467" fmla="*/ 1514256 h 4841302"/>
              <a:gd name="connsiteX4468" fmla="*/ 35952 w 5856415"/>
              <a:gd name="connsiteY4468" fmla="*/ 1499869 h 4841302"/>
              <a:gd name="connsiteX4469" fmla="*/ 68308 w 5856415"/>
              <a:gd name="connsiteY4469" fmla="*/ 1471094 h 4841302"/>
              <a:gd name="connsiteX4470" fmla="*/ 97069 w 5856415"/>
              <a:gd name="connsiteY4470" fmla="*/ 1449514 h 4841302"/>
              <a:gd name="connsiteX4471" fmla="*/ 107854 w 5856415"/>
              <a:gd name="connsiteY4471" fmla="*/ 1445917 h 4841302"/>
              <a:gd name="connsiteX4472" fmla="*/ 118639 w 5856415"/>
              <a:gd name="connsiteY4472" fmla="*/ 1442320 h 4841302"/>
              <a:gd name="connsiteX4473" fmla="*/ 154590 w 5856415"/>
              <a:gd name="connsiteY4473" fmla="*/ 1453110 h 4841302"/>
              <a:gd name="connsiteX4474" fmla="*/ 183351 w 5856415"/>
              <a:gd name="connsiteY4474" fmla="*/ 1467498 h 4841302"/>
              <a:gd name="connsiteX4475" fmla="*/ 186946 w 5856415"/>
              <a:gd name="connsiteY4475" fmla="*/ 1467498 h 4841302"/>
              <a:gd name="connsiteX4476" fmla="*/ 190541 w 5856415"/>
              <a:gd name="connsiteY4476" fmla="*/ 1467498 h 4841302"/>
              <a:gd name="connsiteX4477" fmla="*/ 219301 w 5856415"/>
              <a:gd name="connsiteY4477" fmla="*/ 1460304 h 4841302"/>
              <a:gd name="connsiteX4478" fmla="*/ 226492 w 5856415"/>
              <a:gd name="connsiteY4478" fmla="*/ 1438723 h 4841302"/>
              <a:gd name="connsiteX4479" fmla="*/ 266038 w 5856415"/>
              <a:gd name="connsiteY4479" fmla="*/ 1438723 h 4841302"/>
              <a:gd name="connsiteX4480" fmla="*/ 266038 w 5856415"/>
              <a:gd name="connsiteY4480" fmla="*/ 1492675 h 4841302"/>
              <a:gd name="connsiteX4481" fmla="*/ 330750 w 5856415"/>
              <a:gd name="connsiteY4481" fmla="*/ 1489078 h 4841302"/>
              <a:gd name="connsiteX4482" fmla="*/ 330750 w 5856415"/>
              <a:gd name="connsiteY4482" fmla="*/ 1485482 h 4841302"/>
              <a:gd name="connsiteX4483" fmla="*/ 370297 w 5856415"/>
              <a:gd name="connsiteY4483" fmla="*/ 1438723 h 4841302"/>
              <a:gd name="connsiteX4484" fmla="*/ 417032 w 5856415"/>
              <a:gd name="connsiteY4484" fmla="*/ 1424336 h 4841302"/>
              <a:gd name="connsiteX4485" fmla="*/ 431412 w 5856415"/>
              <a:gd name="connsiteY4485" fmla="*/ 1424336 h 4841302"/>
              <a:gd name="connsiteX4486" fmla="*/ 445792 w 5856415"/>
              <a:gd name="connsiteY4486" fmla="*/ 1424336 h 4841302"/>
              <a:gd name="connsiteX4487" fmla="*/ 456578 w 5856415"/>
              <a:gd name="connsiteY4487" fmla="*/ 1424336 h 4841302"/>
              <a:gd name="connsiteX4488" fmla="*/ 467363 w 5856415"/>
              <a:gd name="connsiteY4488" fmla="*/ 1424336 h 4841302"/>
              <a:gd name="connsiteX4489" fmla="*/ 481744 w 5856415"/>
              <a:gd name="connsiteY4489" fmla="*/ 1417142 h 4841302"/>
              <a:gd name="connsiteX4490" fmla="*/ 492529 w 5856415"/>
              <a:gd name="connsiteY4490" fmla="*/ 1406352 h 4841302"/>
              <a:gd name="connsiteX4491" fmla="*/ 593191 w 5856415"/>
              <a:gd name="connsiteY4491" fmla="*/ 1420739 h 4841302"/>
              <a:gd name="connsiteX4492" fmla="*/ 596786 w 5856415"/>
              <a:gd name="connsiteY4492" fmla="*/ 1420739 h 4841302"/>
              <a:gd name="connsiteX4493" fmla="*/ 632737 w 5856415"/>
              <a:gd name="connsiteY4493" fmla="*/ 1384771 h 4841302"/>
              <a:gd name="connsiteX4494" fmla="*/ 726209 w 5856415"/>
              <a:gd name="connsiteY4494" fmla="*/ 1384771 h 4841302"/>
              <a:gd name="connsiteX4495" fmla="*/ 729804 w 5856415"/>
              <a:gd name="connsiteY4495" fmla="*/ 1384771 h 4841302"/>
              <a:gd name="connsiteX4496" fmla="*/ 740590 w 5856415"/>
              <a:gd name="connsiteY4496" fmla="*/ 1377577 h 4841302"/>
              <a:gd name="connsiteX4497" fmla="*/ 765755 w 5856415"/>
              <a:gd name="connsiteY4497" fmla="*/ 1355997 h 4841302"/>
              <a:gd name="connsiteX4498" fmla="*/ 783731 w 5856415"/>
              <a:gd name="connsiteY4498" fmla="*/ 1338013 h 4841302"/>
              <a:gd name="connsiteX4499" fmla="*/ 798111 w 5856415"/>
              <a:gd name="connsiteY4499" fmla="*/ 1323625 h 4841302"/>
              <a:gd name="connsiteX4500" fmla="*/ 808897 w 5856415"/>
              <a:gd name="connsiteY4500" fmla="*/ 1305641 h 4841302"/>
              <a:gd name="connsiteX4501" fmla="*/ 812492 w 5856415"/>
              <a:gd name="connsiteY4501" fmla="*/ 1284061 h 4841302"/>
              <a:gd name="connsiteX4502" fmla="*/ 816087 w 5856415"/>
              <a:gd name="connsiteY4502" fmla="*/ 1269673 h 4841302"/>
              <a:gd name="connsiteX4503" fmla="*/ 823277 w 5856415"/>
              <a:gd name="connsiteY4503" fmla="*/ 1266077 h 4841302"/>
              <a:gd name="connsiteX4504" fmla="*/ 826872 w 5856415"/>
              <a:gd name="connsiteY4504" fmla="*/ 1266077 h 4841302"/>
              <a:gd name="connsiteX4505" fmla="*/ 826872 w 5856415"/>
              <a:gd name="connsiteY4505" fmla="*/ 1269673 h 4841302"/>
              <a:gd name="connsiteX4506" fmla="*/ 834063 w 5856415"/>
              <a:gd name="connsiteY4506" fmla="*/ 1280464 h 4841302"/>
              <a:gd name="connsiteX4507" fmla="*/ 837657 w 5856415"/>
              <a:gd name="connsiteY4507" fmla="*/ 1287657 h 4841302"/>
              <a:gd name="connsiteX4508" fmla="*/ 837657 w 5856415"/>
              <a:gd name="connsiteY4508" fmla="*/ 1291254 h 4841302"/>
              <a:gd name="connsiteX4509" fmla="*/ 841252 w 5856415"/>
              <a:gd name="connsiteY4509" fmla="*/ 1291254 h 4841302"/>
              <a:gd name="connsiteX4510" fmla="*/ 844848 w 5856415"/>
              <a:gd name="connsiteY4510" fmla="*/ 1287657 h 4841302"/>
              <a:gd name="connsiteX4511" fmla="*/ 848443 w 5856415"/>
              <a:gd name="connsiteY4511" fmla="*/ 1276867 h 4841302"/>
              <a:gd name="connsiteX4512" fmla="*/ 877203 w 5856415"/>
              <a:gd name="connsiteY4512" fmla="*/ 1183350 h 4841302"/>
              <a:gd name="connsiteX4513" fmla="*/ 870013 w 5856415"/>
              <a:gd name="connsiteY4513" fmla="*/ 1132995 h 4841302"/>
              <a:gd name="connsiteX4514" fmla="*/ 887989 w 5856415"/>
              <a:gd name="connsiteY4514" fmla="*/ 1039478 h 4841302"/>
              <a:gd name="connsiteX4515" fmla="*/ 887989 w 5856415"/>
              <a:gd name="connsiteY4515" fmla="*/ 1032284 h 4841302"/>
              <a:gd name="connsiteX4516" fmla="*/ 884394 w 5856415"/>
              <a:gd name="connsiteY4516" fmla="*/ 1025091 h 4841302"/>
              <a:gd name="connsiteX4517" fmla="*/ 866418 w 5856415"/>
              <a:gd name="connsiteY4517" fmla="*/ 999913 h 4841302"/>
              <a:gd name="connsiteX4518" fmla="*/ 852038 w 5856415"/>
              <a:gd name="connsiteY4518" fmla="*/ 974735 h 4841302"/>
              <a:gd name="connsiteX4519" fmla="*/ 887989 w 5856415"/>
              <a:gd name="connsiteY4519" fmla="*/ 967542 h 4841302"/>
              <a:gd name="connsiteX4520" fmla="*/ 923940 w 5856415"/>
              <a:gd name="connsiteY4520" fmla="*/ 971139 h 4841302"/>
              <a:gd name="connsiteX4521" fmla="*/ 949105 w 5856415"/>
              <a:gd name="connsiteY4521" fmla="*/ 974735 h 4841302"/>
              <a:gd name="connsiteX4522" fmla="*/ 985056 w 5856415"/>
              <a:gd name="connsiteY4522" fmla="*/ 974735 h 4841302"/>
              <a:gd name="connsiteX4523" fmla="*/ 1013817 w 5856415"/>
              <a:gd name="connsiteY4523" fmla="*/ 981929 h 4841302"/>
              <a:gd name="connsiteX4524" fmla="*/ 1035388 w 5856415"/>
              <a:gd name="connsiteY4524" fmla="*/ 985526 h 4841302"/>
              <a:gd name="connsiteX4525" fmla="*/ 1046173 w 5856415"/>
              <a:gd name="connsiteY4525" fmla="*/ 992720 h 4841302"/>
              <a:gd name="connsiteX4526" fmla="*/ 1067744 w 5856415"/>
              <a:gd name="connsiteY4526" fmla="*/ 999913 h 4841302"/>
              <a:gd name="connsiteX4527" fmla="*/ 1074934 w 5856415"/>
              <a:gd name="connsiteY4527" fmla="*/ 1003510 h 4841302"/>
              <a:gd name="connsiteX4528" fmla="*/ 1082124 w 5856415"/>
              <a:gd name="connsiteY4528" fmla="*/ 1003510 h 4841302"/>
              <a:gd name="connsiteX4529" fmla="*/ 1096504 w 5856415"/>
              <a:gd name="connsiteY4529" fmla="*/ 996316 h 4841302"/>
              <a:gd name="connsiteX4530" fmla="*/ 1107290 w 5856415"/>
              <a:gd name="connsiteY4530" fmla="*/ 985526 h 4841302"/>
              <a:gd name="connsiteX4531" fmla="*/ 1110885 w 5856415"/>
              <a:gd name="connsiteY4531" fmla="*/ 981929 h 4841302"/>
              <a:gd name="connsiteX4532" fmla="*/ 1107290 w 5856415"/>
              <a:gd name="connsiteY4532" fmla="*/ 981929 h 4841302"/>
              <a:gd name="connsiteX4533" fmla="*/ 1092909 w 5856415"/>
              <a:gd name="connsiteY4533" fmla="*/ 917187 h 4841302"/>
              <a:gd name="connsiteX4534" fmla="*/ 1211548 w 5856415"/>
              <a:gd name="connsiteY4534" fmla="*/ 766121 h 4841302"/>
              <a:gd name="connsiteX4535" fmla="*/ 1272664 w 5856415"/>
              <a:gd name="connsiteY4535" fmla="*/ 805686 h 4841302"/>
              <a:gd name="connsiteX4536" fmla="*/ 1301425 w 5856415"/>
              <a:gd name="connsiteY4536" fmla="*/ 820073 h 4841302"/>
              <a:gd name="connsiteX4537" fmla="*/ 1326590 w 5856415"/>
              <a:gd name="connsiteY4537" fmla="*/ 830863 h 4841302"/>
              <a:gd name="connsiteX4538" fmla="*/ 1348161 w 5856415"/>
              <a:gd name="connsiteY4538" fmla="*/ 838057 h 4841302"/>
              <a:gd name="connsiteX4539" fmla="*/ 1366137 w 5856415"/>
              <a:gd name="connsiteY4539" fmla="*/ 841654 h 4841302"/>
              <a:gd name="connsiteX4540" fmla="*/ 1384112 w 5856415"/>
              <a:gd name="connsiteY4540" fmla="*/ 841654 h 4841302"/>
              <a:gd name="connsiteX4541" fmla="*/ 1398492 w 5856415"/>
              <a:gd name="connsiteY4541" fmla="*/ 838057 h 4841302"/>
              <a:gd name="connsiteX4542" fmla="*/ 1412873 w 5856415"/>
              <a:gd name="connsiteY4542" fmla="*/ 834460 h 4841302"/>
              <a:gd name="connsiteX4543" fmla="*/ 1423658 w 5856415"/>
              <a:gd name="connsiteY4543" fmla="*/ 823670 h 4841302"/>
              <a:gd name="connsiteX4544" fmla="*/ 1434443 w 5856415"/>
              <a:gd name="connsiteY4544" fmla="*/ 812879 h 4841302"/>
              <a:gd name="connsiteX4545" fmla="*/ 1441634 w 5856415"/>
              <a:gd name="connsiteY4545" fmla="*/ 798492 h 4841302"/>
              <a:gd name="connsiteX4546" fmla="*/ 1448824 w 5856415"/>
              <a:gd name="connsiteY4546" fmla="*/ 776911 h 4841302"/>
              <a:gd name="connsiteX4547" fmla="*/ 1456014 w 5856415"/>
              <a:gd name="connsiteY4547" fmla="*/ 744540 h 4841302"/>
              <a:gd name="connsiteX4548" fmla="*/ 1463204 w 5856415"/>
              <a:gd name="connsiteY4548" fmla="*/ 712169 h 4841302"/>
              <a:gd name="connsiteX4549" fmla="*/ 1466799 w 5856415"/>
              <a:gd name="connsiteY4549" fmla="*/ 697782 h 4841302"/>
              <a:gd name="connsiteX4550" fmla="*/ 1477585 w 5856415"/>
              <a:gd name="connsiteY4550" fmla="*/ 686991 h 4841302"/>
              <a:gd name="connsiteX4551" fmla="*/ 1488370 w 5856415"/>
              <a:gd name="connsiteY4551" fmla="*/ 679798 h 4841302"/>
              <a:gd name="connsiteX4552" fmla="*/ 1520726 w 5856415"/>
              <a:gd name="connsiteY4552" fmla="*/ 661814 h 4841302"/>
              <a:gd name="connsiteX4553" fmla="*/ 1563867 w 5856415"/>
              <a:gd name="connsiteY4553" fmla="*/ 647426 h 4841302"/>
              <a:gd name="connsiteX4554" fmla="*/ 1574652 w 5856415"/>
              <a:gd name="connsiteY4554" fmla="*/ 643830 h 4841302"/>
              <a:gd name="connsiteX4555" fmla="*/ 1578248 w 5856415"/>
              <a:gd name="connsiteY4555" fmla="*/ 636636 h 4841302"/>
              <a:gd name="connsiteX4556" fmla="*/ 1585437 w 5856415"/>
              <a:gd name="connsiteY4556" fmla="*/ 622249 h 4841302"/>
              <a:gd name="connsiteX4557" fmla="*/ 1592628 w 5856415"/>
              <a:gd name="connsiteY4557" fmla="*/ 604265 h 4841302"/>
              <a:gd name="connsiteX4558" fmla="*/ 1599818 w 5856415"/>
              <a:gd name="connsiteY4558" fmla="*/ 586281 h 4841302"/>
              <a:gd name="connsiteX4559" fmla="*/ 4562177 w 5856415"/>
              <a:gd name="connsiteY4559" fmla="*/ 53952 h 4841302"/>
              <a:gd name="connsiteX4560" fmla="*/ 4565772 w 5856415"/>
              <a:gd name="connsiteY4560" fmla="*/ 64744 h 4841302"/>
              <a:gd name="connsiteX4561" fmla="*/ 4554987 w 5856415"/>
              <a:gd name="connsiteY4561" fmla="*/ 82728 h 4841302"/>
              <a:gd name="connsiteX4562" fmla="*/ 4551392 w 5856415"/>
              <a:gd name="connsiteY4562" fmla="*/ 93517 h 4841302"/>
              <a:gd name="connsiteX4563" fmla="*/ 4547797 w 5856415"/>
              <a:gd name="connsiteY4563" fmla="*/ 111502 h 4841302"/>
              <a:gd name="connsiteX4564" fmla="*/ 4551392 w 5856415"/>
              <a:gd name="connsiteY4564" fmla="*/ 136679 h 4841302"/>
              <a:gd name="connsiteX4565" fmla="*/ 4558582 w 5856415"/>
              <a:gd name="connsiteY4565" fmla="*/ 158260 h 4841302"/>
              <a:gd name="connsiteX4566" fmla="*/ 4558582 w 5856415"/>
              <a:gd name="connsiteY4566" fmla="*/ 161858 h 4841302"/>
              <a:gd name="connsiteX4567" fmla="*/ 4562177 w 5856415"/>
              <a:gd name="connsiteY4567" fmla="*/ 161858 h 4841302"/>
              <a:gd name="connsiteX4568" fmla="*/ 4598128 w 5856415"/>
              <a:gd name="connsiteY4568" fmla="*/ 183437 h 4841302"/>
              <a:gd name="connsiteX4569" fmla="*/ 4594533 w 5856415"/>
              <a:gd name="connsiteY4569" fmla="*/ 169050 h 4841302"/>
              <a:gd name="connsiteX4570" fmla="*/ 4616103 w 5856415"/>
              <a:gd name="connsiteY4570" fmla="*/ 172648 h 4841302"/>
              <a:gd name="connsiteX4571" fmla="*/ 4616103 w 5856415"/>
              <a:gd name="connsiteY4571" fmla="*/ 176245 h 4841302"/>
              <a:gd name="connsiteX4572" fmla="*/ 4619698 w 5856415"/>
              <a:gd name="connsiteY4572" fmla="*/ 176245 h 4841302"/>
              <a:gd name="connsiteX4573" fmla="*/ 4634079 w 5856415"/>
              <a:gd name="connsiteY4573" fmla="*/ 169050 h 4841302"/>
              <a:gd name="connsiteX4574" fmla="*/ 4644864 w 5856415"/>
              <a:gd name="connsiteY4574" fmla="*/ 161858 h 4841302"/>
              <a:gd name="connsiteX4575" fmla="*/ 4648459 w 5856415"/>
              <a:gd name="connsiteY4575" fmla="*/ 154664 h 4841302"/>
              <a:gd name="connsiteX4576" fmla="*/ 4648459 w 5856415"/>
              <a:gd name="connsiteY4576" fmla="*/ 140276 h 4841302"/>
              <a:gd name="connsiteX4577" fmla="*/ 4691600 w 5856415"/>
              <a:gd name="connsiteY4577" fmla="*/ 154664 h 4841302"/>
              <a:gd name="connsiteX4578" fmla="*/ 4684410 w 5856415"/>
              <a:gd name="connsiteY4578" fmla="*/ 161858 h 4841302"/>
              <a:gd name="connsiteX4579" fmla="*/ 4684410 w 5856415"/>
              <a:gd name="connsiteY4579" fmla="*/ 165454 h 4841302"/>
              <a:gd name="connsiteX4580" fmla="*/ 4684410 w 5856415"/>
              <a:gd name="connsiteY4580" fmla="*/ 205018 h 4841302"/>
              <a:gd name="connsiteX4581" fmla="*/ 4688005 w 5856415"/>
              <a:gd name="connsiteY4581" fmla="*/ 215810 h 4841302"/>
              <a:gd name="connsiteX4582" fmla="*/ 4695195 w 5856415"/>
              <a:gd name="connsiteY4582" fmla="*/ 226600 h 4841302"/>
              <a:gd name="connsiteX4583" fmla="*/ 4727551 w 5856415"/>
              <a:gd name="connsiteY4583" fmla="*/ 262568 h 4841302"/>
              <a:gd name="connsiteX4584" fmla="*/ 4731146 w 5856415"/>
              <a:gd name="connsiteY4584" fmla="*/ 266165 h 4841302"/>
              <a:gd name="connsiteX4585" fmla="*/ 4752717 w 5856415"/>
              <a:gd name="connsiteY4585" fmla="*/ 280551 h 4841302"/>
              <a:gd name="connsiteX4586" fmla="*/ 4770692 w 5856415"/>
              <a:gd name="connsiteY4586" fmla="*/ 287746 h 4841302"/>
              <a:gd name="connsiteX4587" fmla="*/ 4788668 w 5856415"/>
              <a:gd name="connsiteY4587" fmla="*/ 284149 h 4841302"/>
              <a:gd name="connsiteX4588" fmla="*/ 4792263 w 5856415"/>
              <a:gd name="connsiteY4588" fmla="*/ 280551 h 4841302"/>
              <a:gd name="connsiteX4589" fmla="*/ 4813834 w 5856415"/>
              <a:gd name="connsiteY4589" fmla="*/ 262568 h 4841302"/>
              <a:gd name="connsiteX4590" fmla="*/ 4824619 w 5856415"/>
              <a:gd name="connsiteY4590" fmla="*/ 255373 h 4841302"/>
              <a:gd name="connsiteX4591" fmla="*/ 4828214 w 5856415"/>
              <a:gd name="connsiteY4591" fmla="*/ 248180 h 4841302"/>
              <a:gd name="connsiteX4592" fmla="*/ 4835404 w 5856415"/>
              <a:gd name="connsiteY4592" fmla="*/ 244584 h 4841302"/>
              <a:gd name="connsiteX4593" fmla="*/ 4874950 w 5856415"/>
              <a:gd name="connsiteY4593" fmla="*/ 237390 h 4841302"/>
              <a:gd name="connsiteX4594" fmla="*/ 4878545 w 5856415"/>
              <a:gd name="connsiteY4594" fmla="*/ 237390 h 4841302"/>
              <a:gd name="connsiteX4595" fmla="*/ 4882140 w 5856415"/>
              <a:gd name="connsiteY4595" fmla="*/ 233793 h 4841302"/>
              <a:gd name="connsiteX4596" fmla="*/ 4892926 w 5856415"/>
              <a:gd name="connsiteY4596" fmla="*/ 208615 h 4841302"/>
              <a:gd name="connsiteX4597" fmla="*/ 4914496 w 5856415"/>
              <a:gd name="connsiteY4597" fmla="*/ 197826 h 4841302"/>
              <a:gd name="connsiteX4598" fmla="*/ 4936067 w 5856415"/>
              <a:gd name="connsiteY4598" fmla="*/ 208615 h 4841302"/>
              <a:gd name="connsiteX4599" fmla="*/ 4964828 w 5856415"/>
              <a:gd name="connsiteY4599" fmla="*/ 255373 h 4841302"/>
              <a:gd name="connsiteX4600" fmla="*/ 4972018 w 5856415"/>
              <a:gd name="connsiteY4600" fmla="*/ 284149 h 4841302"/>
              <a:gd name="connsiteX4601" fmla="*/ 4968423 w 5856415"/>
              <a:gd name="connsiteY4601" fmla="*/ 327310 h 4841302"/>
              <a:gd name="connsiteX4602" fmla="*/ 4972018 w 5856415"/>
              <a:gd name="connsiteY4602" fmla="*/ 338100 h 4841302"/>
              <a:gd name="connsiteX4603" fmla="*/ 4979208 w 5856415"/>
              <a:gd name="connsiteY4603" fmla="*/ 356084 h 4841302"/>
              <a:gd name="connsiteX4604" fmla="*/ 4972018 w 5856415"/>
              <a:gd name="connsiteY4604" fmla="*/ 384858 h 4841302"/>
              <a:gd name="connsiteX4605" fmla="*/ 4972018 w 5856415"/>
              <a:gd name="connsiteY4605" fmla="*/ 388455 h 4841302"/>
              <a:gd name="connsiteX4606" fmla="*/ 4972018 w 5856415"/>
              <a:gd name="connsiteY4606" fmla="*/ 420827 h 4841302"/>
              <a:gd name="connsiteX4607" fmla="*/ 4979208 w 5856415"/>
              <a:gd name="connsiteY4607" fmla="*/ 449601 h 4841302"/>
              <a:gd name="connsiteX4608" fmla="*/ 4982803 w 5856415"/>
              <a:gd name="connsiteY4608" fmla="*/ 467585 h 4841302"/>
              <a:gd name="connsiteX4609" fmla="*/ 4982803 w 5856415"/>
              <a:gd name="connsiteY4609" fmla="*/ 485570 h 4841302"/>
              <a:gd name="connsiteX4610" fmla="*/ 4972018 w 5856415"/>
              <a:gd name="connsiteY4610" fmla="*/ 503554 h 4841302"/>
              <a:gd name="connsiteX4611" fmla="*/ 4954042 w 5856415"/>
              <a:gd name="connsiteY4611" fmla="*/ 521537 h 4841302"/>
              <a:gd name="connsiteX4612" fmla="*/ 4954042 w 5856415"/>
              <a:gd name="connsiteY4612" fmla="*/ 525135 h 4841302"/>
              <a:gd name="connsiteX4613" fmla="*/ 4950447 w 5856415"/>
              <a:gd name="connsiteY4613" fmla="*/ 561101 h 4841302"/>
              <a:gd name="connsiteX4614" fmla="*/ 4950447 w 5856415"/>
              <a:gd name="connsiteY4614" fmla="*/ 564698 h 4841302"/>
              <a:gd name="connsiteX4615" fmla="*/ 4961232 w 5856415"/>
              <a:gd name="connsiteY4615" fmla="*/ 597069 h 4841302"/>
              <a:gd name="connsiteX4616" fmla="*/ 4950447 w 5856415"/>
              <a:gd name="connsiteY4616" fmla="*/ 643828 h 4841302"/>
              <a:gd name="connsiteX4617" fmla="*/ 4943257 w 5856415"/>
              <a:gd name="connsiteY4617" fmla="*/ 640231 h 4841302"/>
              <a:gd name="connsiteX4618" fmla="*/ 4928877 w 5856415"/>
              <a:gd name="connsiteY4618" fmla="*/ 625844 h 4841302"/>
              <a:gd name="connsiteX4619" fmla="*/ 4928877 w 5856415"/>
              <a:gd name="connsiteY4619" fmla="*/ 622247 h 4841302"/>
              <a:gd name="connsiteX4620" fmla="*/ 4900116 w 5856415"/>
              <a:gd name="connsiteY4620" fmla="*/ 629440 h 4841302"/>
              <a:gd name="connsiteX4621" fmla="*/ 4900116 w 5856415"/>
              <a:gd name="connsiteY4621" fmla="*/ 633037 h 4841302"/>
              <a:gd name="connsiteX4622" fmla="*/ 4874950 w 5856415"/>
              <a:gd name="connsiteY4622" fmla="*/ 658215 h 4841302"/>
              <a:gd name="connsiteX4623" fmla="*/ 4856975 w 5856415"/>
              <a:gd name="connsiteY4623" fmla="*/ 715764 h 4841302"/>
              <a:gd name="connsiteX4624" fmla="*/ 4838999 w 5856415"/>
              <a:gd name="connsiteY4624" fmla="*/ 730151 h 4841302"/>
              <a:gd name="connsiteX4625" fmla="*/ 4828214 w 5856415"/>
              <a:gd name="connsiteY4625" fmla="*/ 730151 h 4841302"/>
              <a:gd name="connsiteX4626" fmla="*/ 4824619 w 5856415"/>
              <a:gd name="connsiteY4626" fmla="*/ 730151 h 4841302"/>
              <a:gd name="connsiteX4627" fmla="*/ 4824619 w 5856415"/>
              <a:gd name="connsiteY4627" fmla="*/ 733748 h 4841302"/>
              <a:gd name="connsiteX4628" fmla="*/ 4821024 w 5856415"/>
              <a:gd name="connsiteY4628" fmla="*/ 733748 h 4841302"/>
              <a:gd name="connsiteX4629" fmla="*/ 4821024 w 5856415"/>
              <a:gd name="connsiteY4629" fmla="*/ 737344 h 4841302"/>
              <a:gd name="connsiteX4630" fmla="*/ 4792263 w 5856415"/>
              <a:gd name="connsiteY4630" fmla="*/ 776909 h 4841302"/>
              <a:gd name="connsiteX4631" fmla="*/ 4792263 w 5856415"/>
              <a:gd name="connsiteY4631" fmla="*/ 780506 h 4841302"/>
              <a:gd name="connsiteX4632" fmla="*/ 4792263 w 5856415"/>
              <a:gd name="connsiteY4632" fmla="*/ 784103 h 4841302"/>
              <a:gd name="connsiteX4633" fmla="*/ 4806643 w 5856415"/>
              <a:gd name="connsiteY4633" fmla="*/ 809280 h 4841302"/>
              <a:gd name="connsiteX4634" fmla="*/ 4810238 w 5856415"/>
              <a:gd name="connsiteY4634" fmla="*/ 809280 h 4841302"/>
              <a:gd name="connsiteX4635" fmla="*/ 4838999 w 5856415"/>
              <a:gd name="connsiteY4635" fmla="*/ 845248 h 4841302"/>
              <a:gd name="connsiteX4636" fmla="*/ 4838999 w 5856415"/>
              <a:gd name="connsiteY4636" fmla="*/ 866829 h 4841302"/>
              <a:gd name="connsiteX4637" fmla="*/ 4871355 w 5856415"/>
              <a:gd name="connsiteY4637" fmla="*/ 870426 h 4841302"/>
              <a:gd name="connsiteX4638" fmla="*/ 4874950 w 5856415"/>
              <a:gd name="connsiteY4638" fmla="*/ 888410 h 4841302"/>
              <a:gd name="connsiteX4639" fmla="*/ 4878545 w 5856415"/>
              <a:gd name="connsiteY4639" fmla="*/ 935168 h 4841302"/>
              <a:gd name="connsiteX4640" fmla="*/ 4878545 w 5856415"/>
              <a:gd name="connsiteY4640" fmla="*/ 953152 h 4841302"/>
              <a:gd name="connsiteX4641" fmla="*/ 4864165 w 5856415"/>
              <a:gd name="connsiteY4641" fmla="*/ 974733 h 4841302"/>
              <a:gd name="connsiteX4642" fmla="*/ 4842594 w 5856415"/>
              <a:gd name="connsiteY4642" fmla="*/ 992717 h 4841302"/>
              <a:gd name="connsiteX4643" fmla="*/ 4821024 w 5856415"/>
              <a:gd name="connsiteY4643" fmla="*/ 978330 h 4841302"/>
              <a:gd name="connsiteX4644" fmla="*/ 4813834 w 5856415"/>
              <a:gd name="connsiteY4644" fmla="*/ 971136 h 4841302"/>
              <a:gd name="connsiteX4645" fmla="*/ 4803048 w 5856415"/>
              <a:gd name="connsiteY4645" fmla="*/ 967540 h 4841302"/>
              <a:gd name="connsiteX4646" fmla="*/ 4799453 w 5856415"/>
              <a:gd name="connsiteY4646" fmla="*/ 967540 h 4841302"/>
              <a:gd name="connsiteX4647" fmla="*/ 4777883 w 5856415"/>
              <a:gd name="connsiteY4647" fmla="*/ 967540 h 4841302"/>
              <a:gd name="connsiteX4648" fmla="*/ 4774287 w 5856415"/>
              <a:gd name="connsiteY4648" fmla="*/ 967540 h 4841302"/>
              <a:gd name="connsiteX4649" fmla="*/ 4774287 w 5856415"/>
              <a:gd name="connsiteY4649" fmla="*/ 971136 h 4841302"/>
              <a:gd name="connsiteX4650" fmla="*/ 4752717 w 5856415"/>
              <a:gd name="connsiteY4650" fmla="*/ 996314 h 4841302"/>
              <a:gd name="connsiteX4651" fmla="*/ 4749122 w 5856415"/>
              <a:gd name="connsiteY4651" fmla="*/ 999911 h 4841302"/>
              <a:gd name="connsiteX4652" fmla="*/ 4795858 w 5856415"/>
              <a:gd name="connsiteY4652" fmla="*/ 1035879 h 4841302"/>
              <a:gd name="connsiteX4653" fmla="*/ 4817429 w 5856415"/>
              <a:gd name="connsiteY4653" fmla="*/ 1043073 h 4841302"/>
              <a:gd name="connsiteX4654" fmla="*/ 4821024 w 5856415"/>
              <a:gd name="connsiteY4654" fmla="*/ 1068250 h 4841302"/>
              <a:gd name="connsiteX4655" fmla="*/ 4821024 w 5856415"/>
              <a:gd name="connsiteY4655" fmla="*/ 1111412 h 4841302"/>
              <a:gd name="connsiteX4656" fmla="*/ 4821024 w 5856415"/>
              <a:gd name="connsiteY4656" fmla="*/ 1115009 h 4841302"/>
              <a:gd name="connsiteX4657" fmla="*/ 4828214 w 5856415"/>
              <a:gd name="connsiteY4657" fmla="*/ 1143783 h 4841302"/>
              <a:gd name="connsiteX4658" fmla="*/ 4846189 w 5856415"/>
              <a:gd name="connsiteY4658" fmla="*/ 1183348 h 4841302"/>
              <a:gd name="connsiteX4659" fmla="*/ 4846189 w 5856415"/>
              <a:gd name="connsiteY4659" fmla="*/ 1186945 h 4841302"/>
              <a:gd name="connsiteX4660" fmla="*/ 4871355 w 5856415"/>
              <a:gd name="connsiteY4660" fmla="*/ 1212122 h 4841302"/>
              <a:gd name="connsiteX4661" fmla="*/ 4874950 w 5856415"/>
              <a:gd name="connsiteY4661" fmla="*/ 1212122 h 4841302"/>
              <a:gd name="connsiteX4662" fmla="*/ 4874950 w 5856415"/>
              <a:gd name="connsiteY4662" fmla="*/ 1215719 h 4841302"/>
              <a:gd name="connsiteX4663" fmla="*/ 4882140 w 5856415"/>
              <a:gd name="connsiteY4663" fmla="*/ 1212122 h 4841302"/>
              <a:gd name="connsiteX4664" fmla="*/ 4907306 w 5856415"/>
              <a:gd name="connsiteY4664" fmla="*/ 1197735 h 4841302"/>
              <a:gd name="connsiteX4665" fmla="*/ 4928877 w 5856415"/>
              <a:gd name="connsiteY4665" fmla="*/ 1168961 h 4841302"/>
              <a:gd name="connsiteX4666" fmla="*/ 4932472 w 5856415"/>
              <a:gd name="connsiteY4666" fmla="*/ 1172557 h 4841302"/>
              <a:gd name="connsiteX4667" fmla="*/ 4950447 w 5856415"/>
              <a:gd name="connsiteY4667" fmla="*/ 1204929 h 4841302"/>
              <a:gd name="connsiteX4668" fmla="*/ 4950447 w 5856415"/>
              <a:gd name="connsiteY4668" fmla="*/ 1208525 h 4841302"/>
              <a:gd name="connsiteX4669" fmla="*/ 4954042 w 5856415"/>
              <a:gd name="connsiteY4669" fmla="*/ 1208525 h 4841302"/>
              <a:gd name="connsiteX4670" fmla="*/ 4954042 w 5856415"/>
              <a:gd name="connsiteY4670" fmla="*/ 1212122 h 4841302"/>
              <a:gd name="connsiteX4671" fmla="*/ 4972018 w 5856415"/>
              <a:gd name="connsiteY4671" fmla="*/ 1219316 h 4841302"/>
              <a:gd name="connsiteX4672" fmla="*/ 4979208 w 5856415"/>
              <a:gd name="connsiteY4672" fmla="*/ 1240897 h 4841302"/>
              <a:gd name="connsiteX4673" fmla="*/ 4979208 w 5856415"/>
              <a:gd name="connsiteY4673" fmla="*/ 1269671 h 4841302"/>
              <a:gd name="connsiteX4674" fmla="*/ 4968423 w 5856415"/>
              <a:gd name="connsiteY4674" fmla="*/ 1309236 h 4841302"/>
              <a:gd name="connsiteX4675" fmla="*/ 4968423 w 5856415"/>
              <a:gd name="connsiteY4675" fmla="*/ 1312833 h 4841302"/>
              <a:gd name="connsiteX4676" fmla="*/ 4993588 w 5856415"/>
              <a:gd name="connsiteY4676" fmla="*/ 1334413 h 4841302"/>
              <a:gd name="connsiteX4677" fmla="*/ 4997183 w 5856415"/>
              <a:gd name="connsiteY4677" fmla="*/ 1334413 h 4841302"/>
              <a:gd name="connsiteX4678" fmla="*/ 4997183 w 5856415"/>
              <a:gd name="connsiteY4678" fmla="*/ 1338010 h 4841302"/>
              <a:gd name="connsiteX4679" fmla="*/ 5018754 w 5856415"/>
              <a:gd name="connsiteY4679" fmla="*/ 1327220 h 4841302"/>
              <a:gd name="connsiteX4680" fmla="*/ 5025944 w 5856415"/>
              <a:gd name="connsiteY4680" fmla="*/ 1338010 h 4841302"/>
              <a:gd name="connsiteX4681" fmla="*/ 5015159 w 5856415"/>
              <a:gd name="connsiteY4681" fmla="*/ 1359591 h 4841302"/>
              <a:gd name="connsiteX4682" fmla="*/ 4989993 w 5856415"/>
              <a:gd name="connsiteY4682" fmla="*/ 1384769 h 4841302"/>
              <a:gd name="connsiteX4683" fmla="*/ 4957637 w 5856415"/>
              <a:gd name="connsiteY4683" fmla="*/ 1388365 h 4841302"/>
              <a:gd name="connsiteX4684" fmla="*/ 4928877 w 5856415"/>
              <a:gd name="connsiteY4684" fmla="*/ 1377575 h 4841302"/>
              <a:gd name="connsiteX4685" fmla="*/ 4921686 w 5856415"/>
              <a:gd name="connsiteY4685" fmla="*/ 1384769 h 4841302"/>
              <a:gd name="connsiteX4686" fmla="*/ 4896521 w 5856415"/>
              <a:gd name="connsiteY4686" fmla="*/ 1413543 h 4841302"/>
              <a:gd name="connsiteX4687" fmla="*/ 4892926 w 5856415"/>
              <a:gd name="connsiteY4687" fmla="*/ 1424333 h 4841302"/>
              <a:gd name="connsiteX4688" fmla="*/ 4892926 w 5856415"/>
              <a:gd name="connsiteY4688" fmla="*/ 1438721 h 4841302"/>
              <a:gd name="connsiteX4689" fmla="*/ 4874950 w 5856415"/>
              <a:gd name="connsiteY4689" fmla="*/ 1438721 h 4841302"/>
              <a:gd name="connsiteX4690" fmla="*/ 4842594 w 5856415"/>
              <a:gd name="connsiteY4690" fmla="*/ 1431527 h 4841302"/>
              <a:gd name="connsiteX4691" fmla="*/ 4842594 w 5856415"/>
              <a:gd name="connsiteY4691" fmla="*/ 1435124 h 4841302"/>
              <a:gd name="connsiteX4692" fmla="*/ 4817429 w 5856415"/>
              <a:gd name="connsiteY4692" fmla="*/ 1467495 h 4841302"/>
              <a:gd name="connsiteX4693" fmla="*/ 4795858 w 5856415"/>
              <a:gd name="connsiteY4693" fmla="*/ 1485479 h 4841302"/>
              <a:gd name="connsiteX4694" fmla="*/ 4792263 w 5856415"/>
              <a:gd name="connsiteY4694" fmla="*/ 1485479 h 4841302"/>
              <a:gd name="connsiteX4695" fmla="*/ 4734741 w 5856415"/>
              <a:gd name="connsiteY4695" fmla="*/ 1550222 h 4841302"/>
              <a:gd name="connsiteX4696" fmla="*/ 4716766 w 5856415"/>
              <a:gd name="connsiteY4696" fmla="*/ 1561012 h 4841302"/>
              <a:gd name="connsiteX4697" fmla="*/ 4705981 w 5856415"/>
              <a:gd name="connsiteY4697" fmla="*/ 1550222 h 4841302"/>
              <a:gd name="connsiteX4698" fmla="*/ 4684410 w 5856415"/>
              <a:gd name="connsiteY4698" fmla="*/ 1528641 h 4841302"/>
              <a:gd name="connsiteX4699" fmla="*/ 4641269 w 5856415"/>
              <a:gd name="connsiteY4699" fmla="*/ 1507060 h 4841302"/>
              <a:gd name="connsiteX4700" fmla="*/ 4655649 w 5856415"/>
              <a:gd name="connsiteY4700" fmla="*/ 1600577 h 4841302"/>
              <a:gd name="connsiteX4701" fmla="*/ 4662840 w 5856415"/>
              <a:gd name="connsiteY4701" fmla="*/ 1622158 h 4841302"/>
              <a:gd name="connsiteX4702" fmla="*/ 4648459 w 5856415"/>
              <a:gd name="connsiteY4702" fmla="*/ 1636545 h 4841302"/>
              <a:gd name="connsiteX4703" fmla="*/ 4630484 w 5856415"/>
              <a:gd name="connsiteY4703" fmla="*/ 1658126 h 4841302"/>
              <a:gd name="connsiteX4704" fmla="*/ 4626889 w 5856415"/>
              <a:gd name="connsiteY4704" fmla="*/ 1654529 h 4841302"/>
              <a:gd name="connsiteX4705" fmla="*/ 4623293 w 5856415"/>
              <a:gd name="connsiteY4705" fmla="*/ 1654529 h 4841302"/>
              <a:gd name="connsiteX4706" fmla="*/ 4619698 w 5856415"/>
              <a:gd name="connsiteY4706" fmla="*/ 1650932 h 4841302"/>
              <a:gd name="connsiteX4707" fmla="*/ 4562177 w 5856415"/>
              <a:gd name="connsiteY4707" fmla="*/ 1643738 h 4841302"/>
              <a:gd name="connsiteX4708" fmla="*/ 4547797 w 5856415"/>
              <a:gd name="connsiteY4708" fmla="*/ 1629351 h 4841302"/>
              <a:gd name="connsiteX4709" fmla="*/ 4540606 w 5856415"/>
              <a:gd name="connsiteY4709" fmla="*/ 1614964 h 4841302"/>
              <a:gd name="connsiteX4710" fmla="*/ 4547797 w 5856415"/>
              <a:gd name="connsiteY4710" fmla="*/ 1589786 h 4841302"/>
              <a:gd name="connsiteX4711" fmla="*/ 4547797 w 5856415"/>
              <a:gd name="connsiteY4711" fmla="*/ 1564609 h 4841302"/>
              <a:gd name="connsiteX4712" fmla="*/ 4547797 w 5856415"/>
              <a:gd name="connsiteY4712" fmla="*/ 1553818 h 4841302"/>
              <a:gd name="connsiteX4713" fmla="*/ 4540606 w 5856415"/>
              <a:gd name="connsiteY4713" fmla="*/ 1543028 h 4841302"/>
              <a:gd name="connsiteX4714" fmla="*/ 4533416 w 5856415"/>
              <a:gd name="connsiteY4714" fmla="*/ 1535834 h 4841302"/>
              <a:gd name="connsiteX4715" fmla="*/ 4515441 w 5856415"/>
              <a:gd name="connsiteY4715" fmla="*/ 1553818 h 4841302"/>
              <a:gd name="connsiteX4716" fmla="*/ 4501060 w 5856415"/>
              <a:gd name="connsiteY4716" fmla="*/ 1543028 h 4841302"/>
              <a:gd name="connsiteX4717" fmla="*/ 4497465 w 5856415"/>
              <a:gd name="connsiteY4717" fmla="*/ 1514254 h 4841302"/>
              <a:gd name="connsiteX4718" fmla="*/ 4497465 w 5856415"/>
              <a:gd name="connsiteY4718" fmla="*/ 1510657 h 4841302"/>
              <a:gd name="connsiteX4719" fmla="*/ 4497465 w 5856415"/>
              <a:gd name="connsiteY4719" fmla="*/ 1507060 h 4841302"/>
              <a:gd name="connsiteX4720" fmla="*/ 4483085 w 5856415"/>
              <a:gd name="connsiteY4720" fmla="*/ 1485479 h 4841302"/>
              <a:gd name="connsiteX4721" fmla="*/ 4479490 w 5856415"/>
              <a:gd name="connsiteY4721" fmla="*/ 1485479 h 4841302"/>
              <a:gd name="connsiteX4722" fmla="*/ 4475895 w 5856415"/>
              <a:gd name="connsiteY4722" fmla="*/ 1485479 h 4841302"/>
              <a:gd name="connsiteX4723" fmla="*/ 4447134 w 5856415"/>
              <a:gd name="connsiteY4723" fmla="*/ 1485479 h 4841302"/>
              <a:gd name="connsiteX4724" fmla="*/ 4443539 w 5856415"/>
              <a:gd name="connsiteY4724" fmla="*/ 1485479 h 4841302"/>
              <a:gd name="connsiteX4725" fmla="*/ 4439944 w 5856415"/>
              <a:gd name="connsiteY4725" fmla="*/ 1485479 h 4841302"/>
              <a:gd name="connsiteX4726" fmla="*/ 4425563 w 5856415"/>
              <a:gd name="connsiteY4726" fmla="*/ 1514254 h 4841302"/>
              <a:gd name="connsiteX4727" fmla="*/ 4396803 w 5856415"/>
              <a:gd name="connsiteY4727" fmla="*/ 1507060 h 4841302"/>
              <a:gd name="connsiteX4728" fmla="*/ 4389612 w 5856415"/>
              <a:gd name="connsiteY4728" fmla="*/ 1507060 h 4841302"/>
              <a:gd name="connsiteX4729" fmla="*/ 4389612 w 5856415"/>
              <a:gd name="connsiteY4729" fmla="*/ 1503463 h 4841302"/>
              <a:gd name="connsiteX4730" fmla="*/ 4378827 w 5856415"/>
              <a:gd name="connsiteY4730" fmla="*/ 1550222 h 4841302"/>
              <a:gd name="connsiteX4731" fmla="*/ 4378827 w 5856415"/>
              <a:gd name="connsiteY4731" fmla="*/ 1578996 h 4841302"/>
              <a:gd name="connsiteX4732" fmla="*/ 4364447 w 5856415"/>
              <a:gd name="connsiteY4732" fmla="*/ 1604174 h 4841302"/>
              <a:gd name="connsiteX4733" fmla="*/ 4342876 w 5856415"/>
              <a:gd name="connsiteY4733" fmla="*/ 1607770 h 4841302"/>
              <a:gd name="connsiteX4734" fmla="*/ 4339281 w 5856415"/>
              <a:gd name="connsiteY4734" fmla="*/ 1607770 h 4841302"/>
              <a:gd name="connsiteX4735" fmla="*/ 4317710 w 5856415"/>
              <a:gd name="connsiteY4735" fmla="*/ 1622158 h 4841302"/>
              <a:gd name="connsiteX4736" fmla="*/ 4278164 w 5856415"/>
              <a:gd name="connsiteY4736" fmla="*/ 1607770 h 4841302"/>
              <a:gd name="connsiteX4737" fmla="*/ 4274569 w 5856415"/>
              <a:gd name="connsiteY4737" fmla="*/ 1607770 h 4841302"/>
              <a:gd name="connsiteX4738" fmla="*/ 4267379 w 5856415"/>
              <a:gd name="connsiteY4738" fmla="*/ 1607770 h 4841302"/>
              <a:gd name="connsiteX4739" fmla="*/ 4260189 w 5856415"/>
              <a:gd name="connsiteY4739" fmla="*/ 1636545 h 4841302"/>
              <a:gd name="connsiteX4740" fmla="*/ 4242213 w 5856415"/>
              <a:gd name="connsiteY4740" fmla="*/ 1665319 h 4841302"/>
              <a:gd name="connsiteX4741" fmla="*/ 4238618 w 5856415"/>
              <a:gd name="connsiteY4741" fmla="*/ 1665319 h 4841302"/>
              <a:gd name="connsiteX4742" fmla="*/ 4235023 w 5856415"/>
              <a:gd name="connsiteY4742" fmla="*/ 1665319 h 4841302"/>
              <a:gd name="connsiteX4743" fmla="*/ 4231428 w 5856415"/>
              <a:gd name="connsiteY4743" fmla="*/ 1665319 h 4841302"/>
              <a:gd name="connsiteX4744" fmla="*/ 4213453 w 5856415"/>
              <a:gd name="connsiteY4744" fmla="*/ 1654529 h 4841302"/>
              <a:gd name="connsiteX4745" fmla="*/ 4209858 w 5856415"/>
              <a:gd name="connsiteY4745" fmla="*/ 1625754 h 4841302"/>
              <a:gd name="connsiteX4746" fmla="*/ 4202667 w 5856415"/>
              <a:gd name="connsiteY4746" fmla="*/ 1596980 h 4841302"/>
              <a:gd name="connsiteX4747" fmla="*/ 4202667 w 5856415"/>
              <a:gd name="connsiteY4747" fmla="*/ 1593383 h 4841302"/>
              <a:gd name="connsiteX4748" fmla="*/ 4199072 w 5856415"/>
              <a:gd name="connsiteY4748" fmla="*/ 1593383 h 4841302"/>
              <a:gd name="connsiteX4749" fmla="*/ 4181097 w 5856415"/>
              <a:gd name="connsiteY4749" fmla="*/ 1564609 h 4841302"/>
              <a:gd name="connsiteX4750" fmla="*/ 4159526 w 5856415"/>
              <a:gd name="connsiteY4750" fmla="*/ 1607770 h 4841302"/>
              <a:gd name="connsiteX4751" fmla="*/ 4145146 w 5856415"/>
              <a:gd name="connsiteY4751" fmla="*/ 1629351 h 4841302"/>
              <a:gd name="connsiteX4752" fmla="*/ 4141551 w 5856415"/>
              <a:gd name="connsiteY4752" fmla="*/ 1629351 h 4841302"/>
              <a:gd name="connsiteX4753" fmla="*/ 4141551 w 5856415"/>
              <a:gd name="connsiteY4753" fmla="*/ 1632948 h 4841302"/>
              <a:gd name="connsiteX4754" fmla="*/ 4127170 w 5856415"/>
              <a:gd name="connsiteY4754" fmla="*/ 1665319 h 4841302"/>
              <a:gd name="connsiteX4755" fmla="*/ 4112790 w 5856415"/>
              <a:gd name="connsiteY4755" fmla="*/ 1679706 h 4841302"/>
              <a:gd name="connsiteX4756" fmla="*/ 4109195 w 5856415"/>
              <a:gd name="connsiteY4756" fmla="*/ 1694094 h 4841302"/>
              <a:gd name="connsiteX4757" fmla="*/ 4098410 w 5856415"/>
              <a:gd name="connsiteY4757" fmla="*/ 1715674 h 4841302"/>
              <a:gd name="connsiteX4758" fmla="*/ 4102005 w 5856415"/>
              <a:gd name="connsiteY4758" fmla="*/ 1744449 h 4841302"/>
              <a:gd name="connsiteX4759" fmla="*/ 4109195 w 5856415"/>
              <a:gd name="connsiteY4759" fmla="*/ 1758836 h 4841302"/>
              <a:gd name="connsiteX4760" fmla="*/ 4109195 w 5856415"/>
              <a:gd name="connsiteY4760" fmla="*/ 1762433 h 4841302"/>
              <a:gd name="connsiteX4761" fmla="*/ 4130765 w 5856415"/>
              <a:gd name="connsiteY4761" fmla="*/ 1784014 h 4841302"/>
              <a:gd name="connsiteX4762" fmla="*/ 4116385 w 5856415"/>
              <a:gd name="connsiteY4762" fmla="*/ 1809191 h 4841302"/>
              <a:gd name="connsiteX4763" fmla="*/ 4102005 w 5856415"/>
              <a:gd name="connsiteY4763" fmla="*/ 1823578 h 4841302"/>
              <a:gd name="connsiteX4764" fmla="*/ 4073244 w 5856415"/>
              <a:gd name="connsiteY4764" fmla="*/ 1830772 h 4841302"/>
              <a:gd name="connsiteX4765" fmla="*/ 4037293 w 5856415"/>
              <a:gd name="connsiteY4765" fmla="*/ 1827175 h 4841302"/>
              <a:gd name="connsiteX4766" fmla="*/ 4033698 w 5856415"/>
              <a:gd name="connsiteY4766" fmla="*/ 1827175 h 4841302"/>
              <a:gd name="connsiteX4767" fmla="*/ 4004937 w 5856415"/>
              <a:gd name="connsiteY4767" fmla="*/ 1837966 h 4841302"/>
              <a:gd name="connsiteX4768" fmla="*/ 4001342 w 5856415"/>
              <a:gd name="connsiteY4768" fmla="*/ 1855950 h 4841302"/>
              <a:gd name="connsiteX4769" fmla="*/ 3986962 w 5856415"/>
              <a:gd name="connsiteY4769" fmla="*/ 1863143 h 4841302"/>
              <a:gd name="connsiteX4770" fmla="*/ 3961796 w 5856415"/>
              <a:gd name="connsiteY4770" fmla="*/ 1859546 h 4841302"/>
              <a:gd name="connsiteX4771" fmla="*/ 3958201 w 5856415"/>
              <a:gd name="connsiteY4771" fmla="*/ 1859546 h 4841302"/>
              <a:gd name="connsiteX4772" fmla="*/ 3947416 w 5856415"/>
              <a:gd name="connsiteY4772" fmla="*/ 1870337 h 4841302"/>
              <a:gd name="connsiteX4773" fmla="*/ 3943821 w 5856415"/>
              <a:gd name="connsiteY4773" fmla="*/ 1881127 h 4841302"/>
              <a:gd name="connsiteX4774" fmla="*/ 3943821 w 5856415"/>
              <a:gd name="connsiteY4774" fmla="*/ 1902708 h 4841302"/>
              <a:gd name="connsiteX4775" fmla="*/ 3929440 w 5856415"/>
              <a:gd name="connsiteY4775" fmla="*/ 1920692 h 4841302"/>
              <a:gd name="connsiteX4776" fmla="*/ 3907870 w 5856415"/>
              <a:gd name="connsiteY4776" fmla="*/ 1945870 h 4841302"/>
              <a:gd name="connsiteX4777" fmla="*/ 3879109 w 5856415"/>
              <a:gd name="connsiteY4777" fmla="*/ 1949466 h 4841302"/>
              <a:gd name="connsiteX4778" fmla="*/ 3875514 w 5856415"/>
              <a:gd name="connsiteY4778" fmla="*/ 1949466 h 4841302"/>
              <a:gd name="connsiteX4779" fmla="*/ 3875514 w 5856415"/>
              <a:gd name="connsiteY4779" fmla="*/ 1953063 h 4841302"/>
              <a:gd name="connsiteX4780" fmla="*/ 3871919 w 5856415"/>
              <a:gd name="connsiteY4780" fmla="*/ 1953063 h 4841302"/>
              <a:gd name="connsiteX4781" fmla="*/ 3850348 w 5856415"/>
              <a:gd name="connsiteY4781" fmla="*/ 1974644 h 4841302"/>
              <a:gd name="connsiteX4782" fmla="*/ 3839563 w 5856415"/>
              <a:gd name="connsiteY4782" fmla="*/ 1974644 h 4841302"/>
              <a:gd name="connsiteX4783" fmla="*/ 3817992 w 5856415"/>
              <a:gd name="connsiteY4783" fmla="*/ 1971047 h 4841302"/>
              <a:gd name="connsiteX4784" fmla="*/ 3814397 w 5856415"/>
              <a:gd name="connsiteY4784" fmla="*/ 1971047 h 4841302"/>
              <a:gd name="connsiteX4785" fmla="*/ 3810802 w 5856415"/>
              <a:gd name="connsiteY4785" fmla="*/ 1967450 h 4841302"/>
              <a:gd name="connsiteX4786" fmla="*/ 3810802 w 5856415"/>
              <a:gd name="connsiteY4786" fmla="*/ 1974644 h 4841302"/>
              <a:gd name="connsiteX4787" fmla="*/ 3803612 w 5856415"/>
              <a:gd name="connsiteY4787" fmla="*/ 1999822 h 4841302"/>
              <a:gd name="connsiteX4788" fmla="*/ 3803612 w 5856415"/>
              <a:gd name="connsiteY4788" fmla="*/ 2003418 h 4841302"/>
              <a:gd name="connsiteX4789" fmla="*/ 3778446 w 5856415"/>
              <a:gd name="connsiteY4789" fmla="*/ 1992628 h 4841302"/>
              <a:gd name="connsiteX4790" fmla="*/ 3778446 w 5856415"/>
              <a:gd name="connsiteY4790" fmla="*/ 1989031 h 4841302"/>
              <a:gd name="connsiteX4791" fmla="*/ 3728115 w 5856415"/>
              <a:gd name="connsiteY4791" fmla="*/ 1985434 h 4841302"/>
              <a:gd name="connsiteX4792" fmla="*/ 3738900 w 5856415"/>
              <a:gd name="connsiteY4792" fmla="*/ 2028596 h 4841302"/>
              <a:gd name="connsiteX4793" fmla="*/ 3717330 w 5856415"/>
              <a:gd name="connsiteY4793" fmla="*/ 2035790 h 4841302"/>
              <a:gd name="connsiteX4794" fmla="*/ 3699354 w 5856415"/>
              <a:gd name="connsiteY4794" fmla="*/ 2046580 h 4841302"/>
              <a:gd name="connsiteX4795" fmla="*/ 3670593 w 5856415"/>
              <a:gd name="connsiteY4795" fmla="*/ 2060967 h 4841302"/>
              <a:gd name="connsiteX4796" fmla="*/ 3656213 w 5856415"/>
              <a:gd name="connsiteY4796" fmla="*/ 2082548 h 4841302"/>
              <a:gd name="connsiteX4797" fmla="*/ 3627452 w 5856415"/>
              <a:gd name="connsiteY4797" fmla="*/ 2104129 h 4841302"/>
              <a:gd name="connsiteX4798" fmla="*/ 3623857 w 5856415"/>
              <a:gd name="connsiteY4798" fmla="*/ 2107726 h 4841302"/>
              <a:gd name="connsiteX4799" fmla="*/ 3623857 w 5856415"/>
              <a:gd name="connsiteY4799" fmla="*/ 2111323 h 4841302"/>
              <a:gd name="connsiteX4800" fmla="*/ 3620262 w 5856415"/>
              <a:gd name="connsiteY4800" fmla="*/ 2147291 h 4841302"/>
              <a:gd name="connsiteX4801" fmla="*/ 3605882 w 5856415"/>
              <a:gd name="connsiteY4801" fmla="*/ 2219227 h 4841302"/>
              <a:gd name="connsiteX4802" fmla="*/ 3591501 w 5856415"/>
              <a:gd name="connsiteY4802" fmla="*/ 2237211 h 4841302"/>
              <a:gd name="connsiteX4803" fmla="*/ 3562740 w 5856415"/>
              <a:gd name="connsiteY4803" fmla="*/ 2240807 h 4841302"/>
              <a:gd name="connsiteX4804" fmla="*/ 3541170 w 5856415"/>
              <a:gd name="connsiteY4804" fmla="*/ 2233614 h 4841302"/>
              <a:gd name="connsiteX4805" fmla="*/ 3490839 w 5856415"/>
              <a:gd name="connsiteY4805" fmla="*/ 2212033 h 4841302"/>
              <a:gd name="connsiteX4806" fmla="*/ 3487243 w 5856415"/>
              <a:gd name="connsiteY4806" fmla="*/ 2212033 h 4841302"/>
              <a:gd name="connsiteX4807" fmla="*/ 3476458 w 5856415"/>
              <a:gd name="connsiteY4807" fmla="*/ 2204839 h 4841302"/>
              <a:gd name="connsiteX4808" fmla="*/ 3465673 w 5856415"/>
              <a:gd name="connsiteY4808" fmla="*/ 2186855 h 4841302"/>
              <a:gd name="connsiteX4809" fmla="*/ 3458483 w 5856415"/>
              <a:gd name="connsiteY4809" fmla="*/ 2179662 h 4841302"/>
              <a:gd name="connsiteX4810" fmla="*/ 3451293 w 5856415"/>
              <a:gd name="connsiteY4810" fmla="*/ 2176065 h 4841302"/>
              <a:gd name="connsiteX4811" fmla="*/ 3429722 w 5856415"/>
              <a:gd name="connsiteY4811" fmla="*/ 2176065 h 4841302"/>
              <a:gd name="connsiteX4812" fmla="*/ 3426127 w 5856415"/>
              <a:gd name="connsiteY4812" fmla="*/ 2176065 h 4841302"/>
              <a:gd name="connsiteX4813" fmla="*/ 3411746 w 5856415"/>
              <a:gd name="connsiteY4813" fmla="*/ 2176065 h 4841302"/>
              <a:gd name="connsiteX4814" fmla="*/ 3404556 w 5856415"/>
              <a:gd name="connsiteY4814" fmla="*/ 2161678 h 4841302"/>
              <a:gd name="connsiteX4815" fmla="*/ 3404556 w 5856415"/>
              <a:gd name="connsiteY4815" fmla="*/ 2132903 h 4841302"/>
              <a:gd name="connsiteX4816" fmla="*/ 3411746 w 5856415"/>
              <a:gd name="connsiteY4816" fmla="*/ 2104129 h 4841302"/>
              <a:gd name="connsiteX4817" fmla="*/ 3426127 w 5856415"/>
              <a:gd name="connsiteY4817" fmla="*/ 2082548 h 4841302"/>
              <a:gd name="connsiteX4818" fmla="*/ 3429722 w 5856415"/>
              <a:gd name="connsiteY4818" fmla="*/ 2050177 h 4841302"/>
              <a:gd name="connsiteX4819" fmla="*/ 3426127 w 5856415"/>
              <a:gd name="connsiteY4819" fmla="*/ 2046580 h 4841302"/>
              <a:gd name="connsiteX4820" fmla="*/ 3422532 w 5856415"/>
              <a:gd name="connsiteY4820" fmla="*/ 2035790 h 4841302"/>
              <a:gd name="connsiteX4821" fmla="*/ 3397366 w 5856415"/>
              <a:gd name="connsiteY4821" fmla="*/ 2017806 h 4841302"/>
              <a:gd name="connsiteX4822" fmla="*/ 3361415 w 5856415"/>
              <a:gd name="connsiteY4822" fmla="*/ 1999822 h 4841302"/>
              <a:gd name="connsiteX4823" fmla="*/ 3357820 w 5856415"/>
              <a:gd name="connsiteY4823" fmla="*/ 2003418 h 4841302"/>
              <a:gd name="connsiteX4824" fmla="*/ 3311084 w 5856415"/>
              <a:gd name="connsiteY4824" fmla="*/ 2039387 h 4841302"/>
              <a:gd name="connsiteX4825" fmla="*/ 3311084 w 5856415"/>
              <a:gd name="connsiteY4825" fmla="*/ 2042983 h 4841302"/>
              <a:gd name="connsiteX4826" fmla="*/ 3282323 w 5856415"/>
              <a:gd name="connsiteY4826" fmla="*/ 2118516 h 4841302"/>
              <a:gd name="connsiteX4827" fmla="*/ 3282323 w 5856415"/>
              <a:gd name="connsiteY4827" fmla="*/ 2165274 h 4841302"/>
              <a:gd name="connsiteX4828" fmla="*/ 3267943 w 5856415"/>
              <a:gd name="connsiteY4828" fmla="*/ 2190452 h 4841302"/>
              <a:gd name="connsiteX4829" fmla="*/ 3264348 w 5856415"/>
              <a:gd name="connsiteY4829" fmla="*/ 2204839 h 4841302"/>
              <a:gd name="connsiteX4830" fmla="*/ 3267943 w 5856415"/>
              <a:gd name="connsiteY4830" fmla="*/ 2219227 h 4841302"/>
              <a:gd name="connsiteX4831" fmla="*/ 3264348 w 5856415"/>
              <a:gd name="connsiteY4831" fmla="*/ 2222823 h 4841302"/>
              <a:gd name="connsiteX4832" fmla="*/ 3228397 w 5856415"/>
              <a:gd name="connsiteY4832" fmla="*/ 2219227 h 4841302"/>
              <a:gd name="connsiteX4833" fmla="*/ 3221206 w 5856415"/>
              <a:gd name="connsiteY4833" fmla="*/ 2219227 h 4841302"/>
              <a:gd name="connsiteX4834" fmla="*/ 3210421 w 5856415"/>
              <a:gd name="connsiteY4834" fmla="*/ 2230017 h 4841302"/>
              <a:gd name="connsiteX4835" fmla="*/ 3203231 w 5856415"/>
              <a:gd name="connsiteY4835" fmla="*/ 2237211 h 4841302"/>
              <a:gd name="connsiteX4836" fmla="*/ 3152900 w 5856415"/>
              <a:gd name="connsiteY4836" fmla="*/ 2244404 h 4841302"/>
              <a:gd name="connsiteX4837" fmla="*/ 3091783 w 5856415"/>
              <a:gd name="connsiteY4837" fmla="*/ 2244404 h 4841302"/>
              <a:gd name="connsiteX4838" fmla="*/ 3073808 w 5856415"/>
              <a:gd name="connsiteY4838" fmla="*/ 2233614 h 4841302"/>
              <a:gd name="connsiteX4839" fmla="*/ 3070212 w 5856415"/>
              <a:gd name="connsiteY4839" fmla="*/ 2226420 h 4841302"/>
              <a:gd name="connsiteX4840" fmla="*/ 3055832 w 5856415"/>
              <a:gd name="connsiteY4840" fmla="*/ 2204839 h 4841302"/>
              <a:gd name="connsiteX4841" fmla="*/ 3052237 w 5856415"/>
              <a:gd name="connsiteY4841" fmla="*/ 2186855 h 4841302"/>
              <a:gd name="connsiteX4842" fmla="*/ 3059427 w 5856415"/>
              <a:gd name="connsiteY4842" fmla="*/ 2143694 h 4841302"/>
              <a:gd name="connsiteX4843" fmla="*/ 3066617 w 5856415"/>
              <a:gd name="connsiteY4843" fmla="*/ 2129307 h 4841302"/>
              <a:gd name="connsiteX4844" fmla="*/ 3116949 w 5856415"/>
              <a:gd name="connsiteY4844" fmla="*/ 2107726 h 4841302"/>
              <a:gd name="connsiteX4845" fmla="*/ 3120544 w 5856415"/>
              <a:gd name="connsiteY4845" fmla="*/ 2104129 h 4841302"/>
              <a:gd name="connsiteX4846" fmla="*/ 3145709 w 5856415"/>
              <a:gd name="connsiteY4846" fmla="*/ 2075355 h 4841302"/>
              <a:gd name="connsiteX4847" fmla="*/ 3152900 w 5856415"/>
              <a:gd name="connsiteY4847" fmla="*/ 2050177 h 4841302"/>
              <a:gd name="connsiteX4848" fmla="*/ 3152900 w 5856415"/>
              <a:gd name="connsiteY4848" fmla="*/ 2046580 h 4841302"/>
              <a:gd name="connsiteX4849" fmla="*/ 3145709 w 5856415"/>
              <a:gd name="connsiteY4849" fmla="*/ 2024999 h 4841302"/>
              <a:gd name="connsiteX4850" fmla="*/ 3138519 w 5856415"/>
              <a:gd name="connsiteY4850" fmla="*/ 2003418 h 4841302"/>
              <a:gd name="connsiteX4851" fmla="*/ 3131329 w 5856415"/>
              <a:gd name="connsiteY4851" fmla="*/ 1989031 h 4841302"/>
              <a:gd name="connsiteX4852" fmla="*/ 3131329 w 5856415"/>
              <a:gd name="connsiteY4852" fmla="*/ 1981838 h 4841302"/>
              <a:gd name="connsiteX4853" fmla="*/ 3120544 w 5856415"/>
              <a:gd name="connsiteY4853" fmla="*/ 1981838 h 4841302"/>
              <a:gd name="connsiteX4854" fmla="*/ 3106163 w 5856415"/>
              <a:gd name="connsiteY4854" fmla="*/ 1978241 h 4841302"/>
              <a:gd name="connsiteX4855" fmla="*/ 3095378 w 5856415"/>
              <a:gd name="connsiteY4855" fmla="*/ 1981838 h 4841302"/>
              <a:gd name="connsiteX4856" fmla="*/ 3084593 w 5856415"/>
              <a:gd name="connsiteY4856" fmla="*/ 1978241 h 4841302"/>
              <a:gd name="connsiteX4857" fmla="*/ 3073808 w 5856415"/>
              <a:gd name="connsiteY4857" fmla="*/ 1985434 h 4841302"/>
              <a:gd name="connsiteX4858" fmla="*/ 3059427 w 5856415"/>
              <a:gd name="connsiteY4858" fmla="*/ 1996225 h 4841302"/>
              <a:gd name="connsiteX4859" fmla="*/ 3045047 w 5856415"/>
              <a:gd name="connsiteY4859" fmla="*/ 2017806 h 4841302"/>
              <a:gd name="connsiteX4860" fmla="*/ 3023476 w 5856415"/>
              <a:gd name="connsiteY4860" fmla="*/ 2035790 h 4841302"/>
              <a:gd name="connsiteX4861" fmla="*/ 2994715 w 5856415"/>
              <a:gd name="connsiteY4861" fmla="*/ 2039387 h 4841302"/>
              <a:gd name="connsiteX4862" fmla="*/ 2944384 w 5856415"/>
              <a:gd name="connsiteY4862" fmla="*/ 2024999 h 4841302"/>
              <a:gd name="connsiteX4863" fmla="*/ 2944384 w 5856415"/>
              <a:gd name="connsiteY4863" fmla="*/ 2021403 h 4841302"/>
              <a:gd name="connsiteX4864" fmla="*/ 2908433 w 5856415"/>
              <a:gd name="connsiteY4864" fmla="*/ 2021403 h 4841302"/>
              <a:gd name="connsiteX4865" fmla="*/ 2894053 w 5856415"/>
              <a:gd name="connsiteY4865" fmla="*/ 2053774 h 4841302"/>
              <a:gd name="connsiteX4866" fmla="*/ 2890458 w 5856415"/>
              <a:gd name="connsiteY4866" fmla="*/ 2057371 h 4841302"/>
              <a:gd name="connsiteX4867" fmla="*/ 2908433 w 5856415"/>
              <a:gd name="connsiteY4867" fmla="*/ 2075355 h 4841302"/>
              <a:gd name="connsiteX4868" fmla="*/ 2912028 w 5856415"/>
              <a:gd name="connsiteY4868" fmla="*/ 2086145 h 4841302"/>
              <a:gd name="connsiteX4869" fmla="*/ 2894053 w 5856415"/>
              <a:gd name="connsiteY4869" fmla="*/ 2096935 h 4841302"/>
              <a:gd name="connsiteX4870" fmla="*/ 2865292 w 5856415"/>
              <a:gd name="connsiteY4870" fmla="*/ 2086145 h 4841302"/>
              <a:gd name="connsiteX4871" fmla="*/ 2854507 w 5856415"/>
              <a:gd name="connsiteY4871" fmla="*/ 2068161 h 4841302"/>
              <a:gd name="connsiteX4872" fmla="*/ 2850912 w 5856415"/>
              <a:gd name="connsiteY4872" fmla="*/ 2064564 h 4841302"/>
              <a:gd name="connsiteX4873" fmla="*/ 2850912 w 5856415"/>
              <a:gd name="connsiteY4873" fmla="*/ 2060967 h 4841302"/>
              <a:gd name="connsiteX4874" fmla="*/ 2847317 w 5856415"/>
              <a:gd name="connsiteY4874" fmla="*/ 2060967 h 4841302"/>
              <a:gd name="connsiteX4875" fmla="*/ 2811366 w 5856415"/>
              <a:gd name="connsiteY4875" fmla="*/ 2053774 h 4841302"/>
              <a:gd name="connsiteX4876" fmla="*/ 2807770 w 5856415"/>
              <a:gd name="connsiteY4876" fmla="*/ 2032193 h 4841302"/>
              <a:gd name="connsiteX4877" fmla="*/ 2804175 w 5856415"/>
              <a:gd name="connsiteY4877" fmla="*/ 2017806 h 4841302"/>
              <a:gd name="connsiteX4878" fmla="*/ 2800580 w 5856415"/>
              <a:gd name="connsiteY4878" fmla="*/ 1999822 h 4841302"/>
              <a:gd name="connsiteX4879" fmla="*/ 2793390 w 5856415"/>
              <a:gd name="connsiteY4879" fmla="*/ 1999822 h 4841302"/>
              <a:gd name="connsiteX4880" fmla="*/ 2779010 w 5856415"/>
              <a:gd name="connsiteY4880" fmla="*/ 1992628 h 4841302"/>
              <a:gd name="connsiteX4881" fmla="*/ 2779010 w 5856415"/>
              <a:gd name="connsiteY4881" fmla="*/ 1989031 h 4841302"/>
              <a:gd name="connsiteX4882" fmla="*/ 2764629 w 5856415"/>
              <a:gd name="connsiteY4882" fmla="*/ 1974644 h 4841302"/>
              <a:gd name="connsiteX4883" fmla="*/ 2750249 w 5856415"/>
              <a:gd name="connsiteY4883" fmla="*/ 1967450 h 4841302"/>
              <a:gd name="connsiteX4884" fmla="*/ 2739464 w 5856415"/>
              <a:gd name="connsiteY4884" fmla="*/ 1960257 h 4841302"/>
              <a:gd name="connsiteX4885" fmla="*/ 2725083 w 5856415"/>
              <a:gd name="connsiteY4885" fmla="*/ 1945870 h 4841302"/>
              <a:gd name="connsiteX4886" fmla="*/ 2707108 w 5856415"/>
              <a:gd name="connsiteY4886" fmla="*/ 1931482 h 4841302"/>
              <a:gd name="connsiteX4887" fmla="*/ 2685537 w 5856415"/>
              <a:gd name="connsiteY4887" fmla="*/ 1913498 h 4841302"/>
              <a:gd name="connsiteX4888" fmla="*/ 2685537 w 5856415"/>
              <a:gd name="connsiteY4888" fmla="*/ 1902708 h 4841302"/>
              <a:gd name="connsiteX4889" fmla="*/ 2725083 w 5856415"/>
              <a:gd name="connsiteY4889" fmla="*/ 1845159 h 4841302"/>
              <a:gd name="connsiteX4890" fmla="*/ 2728678 w 5856415"/>
              <a:gd name="connsiteY4890" fmla="*/ 1834369 h 4841302"/>
              <a:gd name="connsiteX4891" fmla="*/ 2728678 w 5856415"/>
              <a:gd name="connsiteY4891" fmla="*/ 1823578 h 4841302"/>
              <a:gd name="connsiteX4892" fmla="*/ 2714298 w 5856415"/>
              <a:gd name="connsiteY4892" fmla="*/ 1787610 h 4841302"/>
              <a:gd name="connsiteX4893" fmla="*/ 2707108 w 5856415"/>
              <a:gd name="connsiteY4893" fmla="*/ 1791207 h 4841302"/>
              <a:gd name="connsiteX4894" fmla="*/ 2674752 w 5856415"/>
              <a:gd name="connsiteY4894" fmla="*/ 1801998 h 4841302"/>
              <a:gd name="connsiteX4895" fmla="*/ 2599255 w 5856415"/>
              <a:gd name="connsiteY4895" fmla="*/ 1809191 h 4841302"/>
              <a:gd name="connsiteX4896" fmla="*/ 2588470 w 5856415"/>
              <a:gd name="connsiteY4896" fmla="*/ 1816385 h 4841302"/>
              <a:gd name="connsiteX4897" fmla="*/ 2574089 w 5856415"/>
              <a:gd name="connsiteY4897" fmla="*/ 1819982 h 4841302"/>
              <a:gd name="connsiteX4898" fmla="*/ 2566899 w 5856415"/>
              <a:gd name="connsiteY4898" fmla="*/ 1834369 h 4841302"/>
              <a:gd name="connsiteX4899" fmla="*/ 2563304 w 5856415"/>
              <a:gd name="connsiteY4899" fmla="*/ 1837966 h 4841302"/>
              <a:gd name="connsiteX4900" fmla="*/ 2556114 w 5856415"/>
              <a:gd name="connsiteY4900" fmla="*/ 1841562 h 4841302"/>
              <a:gd name="connsiteX4901" fmla="*/ 2541733 w 5856415"/>
              <a:gd name="connsiteY4901" fmla="*/ 1830772 h 4841302"/>
              <a:gd name="connsiteX4902" fmla="*/ 2541733 w 5856415"/>
              <a:gd name="connsiteY4902" fmla="*/ 1816385 h 4841302"/>
              <a:gd name="connsiteX4903" fmla="*/ 2541733 w 5856415"/>
              <a:gd name="connsiteY4903" fmla="*/ 1798401 h 4841302"/>
              <a:gd name="connsiteX4904" fmla="*/ 2541733 w 5856415"/>
              <a:gd name="connsiteY4904" fmla="*/ 1794804 h 4841302"/>
              <a:gd name="connsiteX4905" fmla="*/ 2520163 w 5856415"/>
              <a:gd name="connsiteY4905" fmla="*/ 1773223 h 4841302"/>
              <a:gd name="connsiteX4906" fmla="*/ 2512973 w 5856415"/>
              <a:gd name="connsiteY4906" fmla="*/ 1744449 h 4841302"/>
              <a:gd name="connsiteX4907" fmla="*/ 2512973 w 5856415"/>
              <a:gd name="connsiteY4907" fmla="*/ 1737255 h 4841302"/>
              <a:gd name="connsiteX4908" fmla="*/ 2502187 w 5856415"/>
              <a:gd name="connsiteY4908" fmla="*/ 1726465 h 4841302"/>
              <a:gd name="connsiteX4909" fmla="*/ 2484212 w 5856415"/>
              <a:gd name="connsiteY4909" fmla="*/ 1708481 h 4841302"/>
              <a:gd name="connsiteX4910" fmla="*/ 2502187 w 5856415"/>
              <a:gd name="connsiteY4910" fmla="*/ 1686900 h 4841302"/>
              <a:gd name="connsiteX4911" fmla="*/ 2502187 w 5856415"/>
              <a:gd name="connsiteY4911" fmla="*/ 1683303 h 4841302"/>
              <a:gd name="connsiteX4912" fmla="*/ 2509377 w 5856415"/>
              <a:gd name="connsiteY4912" fmla="*/ 1658126 h 4841302"/>
              <a:gd name="connsiteX4913" fmla="*/ 2505782 w 5856415"/>
              <a:gd name="connsiteY4913" fmla="*/ 1650932 h 4841302"/>
              <a:gd name="connsiteX4914" fmla="*/ 2477022 w 5856415"/>
              <a:gd name="connsiteY4914" fmla="*/ 1614964 h 4841302"/>
              <a:gd name="connsiteX4915" fmla="*/ 2462641 w 5856415"/>
              <a:gd name="connsiteY4915" fmla="*/ 1586190 h 4841302"/>
              <a:gd name="connsiteX4916" fmla="*/ 2462641 w 5856415"/>
              <a:gd name="connsiteY4916" fmla="*/ 1571802 h 4841302"/>
              <a:gd name="connsiteX4917" fmla="*/ 2459046 w 5856415"/>
              <a:gd name="connsiteY4917" fmla="*/ 1571802 h 4841302"/>
              <a:gd name="connsiteX4918" fmla="*/ 2462641 w 5856415"/>
              <a:gd name="connsiteY4918" fmla="*/ 1561012 h 4841302"/>
              <a:gd name="connsiteX4919" fmla="*/ 2545328 w 5856415"/>
              <a:gd name="connsiteY4919" fmla="*/ 1586190 h 4841302"/>
              <a:gd name="connsiteX4920" fmla="*/ 2581279 w 5856415"/>
              <a:gd name="connsiteY4920" fmla="*/ 1589786 h 4841302"/>
              <a:gd name="connsiteX4921" fmla="*/ 2613635 w 5856415"/>
              <a:gd name="connsiteY4921" fmla="*/ 1593383 h 4841302"/>
              <a:gd name="connsiteX4922" fmla="*/ 2667562 w 5856415"/>
              <a:gd name="connsiteY4922" fmla="*/ 1596980 h 4841302"/>
              <a:gd name="connsiteX4923" fmla="*/ 2725083 w 5856415"/>
              <a:gd name="connsiteY4923" fmla="*/ 1593383 h 4841302"/>
              <a:gd name="connsiteX4924" fmla="*/ 2775415 w 5856415"/>
              <a:gd name="connsiteY4924" fmla="*/ 1586190 h 4841302"/>
              <a:gd name="connsiteX4925" fmla="*/ 2822151 w 5856415"/>
              <a:gd name="connsiteY4925" fmla="*/ 1589786 h 4841302"/>
              <a:gd name="connsiteX4926" fmla="*/ 2843721 w 5856415"/>
              <a:gd name="connsiteY4926" fmla="*/ 1593383 h 4841302"/>
              <a:gd name="connsiteX4927" fmla="*/ 2865292 w 5856415"/>
              <a:gd name="connsiteY4927" fmla="*/ 1600577 h 4841302"/>
              <a:gd name="connsiteX4928" fmla="*/ 2886863 w 5856415"/>
              <a:gd name="connsiteY4928" fmla="*/ 1611367 h 4841302"/>
              <a:gd name="connsiteX4929" fmla="*/ 2901243 w 5856415"/>
              <a:gd name="connsiteY4929" fmla="*/ 1622158 h 4841302"/>
              <a:gd name="connsiteX4930" fmla="*/ 2951574 w 5856415"/>
              <a:gd name="connsiteY4930" fmla="*/ 1658126 h 4841302"/>
              <a:gd name="connsiteX4931" fmla="*/ 2980335 w 5856415"/>
              <a:gd name="connsiteY4931" fmla="*/ 1672513 h 4841302"/>
              <a:gd name="connsiteX4932" fmla="*/ 3005501 w 5856415"/>
              <a:gd name="connsiteY4932" fmla="*/ 1686900 h 4841302"/>
              <a:gd name="connsiteX4933" fmla="*/ 3034261 w 5856415"/>
              <a:gd name="connsiteY4933" fmla="*/ 1701287 h 4841302"/>
              <a:gd name="connsiteX4934" fmla="*/ 3063022 w 5856415"/>
              <a:gd name="connsiteY4934" fmla="*/ 1708481 h 4841302"/>
              <a:gd name="connsiteX4935" fmla="*/ 3088188 w 5856415"/>
              <a:gd name="connsiteY4935" fmla="*/ 1712078 h 4841302"/>
              <a:gd name="connsiteX4936" fmla="*/ 3109758 w 5856415"/>
              <a:gd name="connsiteY4936" fmla="*/ 1712078 h 4841302"/>
              <a:gd name="connsiteX4937" fmla="*/ 3160090 w 5856415"/>
              <a:gd name="connsiteY4937" fmla="*/ 1701287 h 4841302"/>
              <a:gd name="connsiteX4938" fmla="*/ 3174470 w 5856415"/>
              <a:gd name="connsiteY4938" fmla="*/ 1733658 h 4841302"/>
              <a:gd name="connsiteX4939" fmla="*/ 3178065 w 5856415"/>
              <a:gd name="connsiteY4939" fmla="*/ 1733658 h 4841302"/>
              <a:gd name="connsiteX4940" fmla="*/ 3181660 w 5856415"/>
              <a:gd name="connsiteY4940" fmla="*/ 1733658 h 4841302"/>
              <a:gd name="connsiteX4941" fmla="*/ 3231992 w 5856415"/>
              <a:gd name="connsiteY4941" fmla="*/ 1726465 h 4841302"/>
              <a:gd name="connsiteX4942" fmla="*/ 3235587 w 5856415"/>
              <a:gd name="connsiteY4942" fmla="*/ 1726465 h 4841302"/>
              <a:gd name="connsiteX4943" fmla="*/ 3239182 w 5856415"/>
              <a:gd name="connsiteY4943" fmla="*/ 1722868 h 4841302"/>
              <a:gd name="connsiteX4944" fmla="*/ 3267943 w 5856415"/>
              <a:gd name="connsiteY4944" fmla="*/ 1697690 h 4841302"/>
              <a:gd name="connsiteX4945" fmla="*/ 3300299 w 5856415"/>
              <a:gd name="connsiteY4945" fmla="*/ 1672513 h 4841302"/>
              <a:gd name="connsiteX4946" fmla="*/ 3336249 w 5856415"/>
              <a:gd name="connsiteY4946" fmla="*/ 1654529 h 4841302"/>
              <a:gd name="connsiteX4947" fmla="*/ 3375796 w 5856415"/>
              <a:gd name="connsiteY4947" fmla="*/ 1640142 h 4841302"/>
              <a:gd name="connsiteX4948" fmla="*/ 3415342 w 5856415"/>
              <a:gd name="connsiteY4948" fmla="*/ 1625754 h 4841302"/>
              <a:gd name="connsiteX4949" fmla="*/ 3462078 w 5856415"/>
              <a:gd name="connsiteY4949" fmla="*/ 1618561 h 4841302"/>
              <a:gd name="connsiteX4950" fmla="*/ 3508814 w 5856415"/>
              <a:gd name="connsiteY4950" fmla="*/ 1614964 h 4841302"/>
              <a:gd name="connsiteX4951" fmla="*/ 3555550 w 5856415"/>
              <a:gd name="connsiteY4951" fmla="*/ 1614964 h 4841302"/>
              <a:gd name="connsiteX4952" fmla="*/ 3677783 w 5856415"/>
              <a:gd name="connsiteY4952" fmla="*/ 1614964 h 4841302"/>
              <a:gd name="connsiteX4953" fmla="*/ 3692164 w 5856415"/>
              <a:gd name="connsiteY4953" fmla="*/ 1614964 h 4841302"/>
              <a:gd name="connsiteX4954" fmla="*/ 3695759 w 5856415"/>
              <a:gd name="connsiteY4954" fmla="*/ 1607770 h 4841302"/>
              <a:gd name="connsiteX4955" fmla="*/ 3695759 w 5856415"/>
              <a:gd name="connsiteY4955" fmla="*/ 1604174 h 4841302"/>
              <a:gd name="connsiteX4956" fmla="*/ 3695759 w 5856415"/>
              <a:gd name="connsiteY4956" fmla="*/ 1600577 h 4841302"/>
              <a:gd name="connsiteX4957" fmla="*/ 3684974 w 5856415"/>
              <a:gd name="connsiteY4957" fmla="*/ 1600577 h 4841302"/>
              <a:gd name="connsiteX4958" fmla="*/ 3728115 w 5856415"/>
              <a:gd name="connsiteY4958" fmla="*/ 1571802 h 4841302"/>
              <a:gd name="connsiteX4959" fmla="*/ 3731710 w 5856415"/>
              <a:gd name="connsiteY4959" fmla="*/ 1571802 h 4841302"/>
              <a:gd name="connsiteX4960" fmla="*/ 3760471 w 5856415"/>
              <a:gd name="connsiteY4960" fmla="*/ 1525044 h 4841302"/>
              <a:gd name="connsiteX4961" fmla="*/ 3785636 w 5856415"/>
              <a:gd name="connsiteY4961" fmla="*/ 1489076 h 4841302"/>
              <a:gd name="connsiteX4962" fmla="*/ 3807207 w 5856415"/>
              <a:gd name="connsiteY4962" fmla="*/ 1467495 h 4841302"/>
              <a:gd name="connsiteX4963" fmla="*/ 3821587 w 5856415"/>
              <a:gd name="connsiteY4963" fmla="*/ 1456705 h 4841302"/>
              <a:gd name="connsiteX4964" fmla="*/ 3832373 w 5856415"/>
              <a:gd name="connsiteY4964" fmla="*/ 1453108 h 4841302"/>
              <a:gd name="connsiteX4965" fmla="*/ 3853943 w 5856415"/>
              <a:gd name="connsiteY4965" fmla="*/ 1445914 h 4841302"/>
              <a:gd name="connsiteX4966" fmla="*/ 3871919 w 5856415"/>
              <a:gd name="connsiteY4966" fmla="*/ 1435124 h 4841302"/>
              <a:gd name="connsiteX4967" fmla="*/ 3879109 w 5856415"/>
              <a:gd name="connsiteY4967" fmla="*/ 1427930 h 4841302"/>
              <a:gd name="connsiteX4968" fmla="*/ 3882704 w 5856415"/>
              <a:gd name="connsiteY4968" fmla="*/ 1420737 h 4841302"/>
              <a:gd name="connsiteX4969" fmla="*/ 3886299 w 5856415"/>
              <a:gd name="connsiteY4969" fmla="*/ 1413543 h 4841302"/>
              <a:gd name="connsiteX4970" fmla="*/ 3886299 w 5856415"/>
              <a:gd name="connsiteY4970" fmla="*/ 1399156 h 4841302"/>
              <a:gd name="connsiteX4971" fmla="*/ 3886299 w 5856415"/>
              <a:gd name="connsiteY4971" fmla="*/ 1355994 h 4841302"/>
              <a:gd name="connsiteX4972" fmla="*/ 3871919 w 5856415"/>
              <a:gd name="connsiteY4972" fmla="*/ 1363188 h 4841302"/>
              <a:gd name="connsiteX4973" fmla="*/ 3864728 w 5856415"/>
              <a:gd name="connsiteY4973" fmla="*/ 1363188 h 4841302"/>
              <a:gd name="connsiteX4974" fmla="*/ 3857538 w 5856415"/>
              <a:gd name="connsiteY4974" fmla="*/ 1352397 h 4841302"/>
              <a:gd name="connsiteX4975" fmla="*/ 3853943 w 5856415"/>
              <a:gd name="connsiteY4975" fmla="*/ 1330817 h 4841302"/>
              <a:gd name="connsiteX4976" fmla="*/ 3853943 w 5856415"/>
              <a:gd name="connsiteY4976" fmla="*/ 1309236 h 4841302"/>
              <a:gd name="connsiteX4977" fmla="*/ 3857538 w 5856415"/>
              <a:gd name="connsiteY4977" fmla="*/ 1284058 h 4841302"/>
              <a:gd name="connsiteX4978" fmla="*/ 3868324 w 5856415"/>
              <a:gd name="connsiteY4978" fmla="*/ 1262477 h 4841302"/>
              <a:gd name="connsiteX4979" fmla="*/ 3879109 w 5856415"/>
              <a:gd name="connsiteY4979" fmla="*/ 1244493 h 4841302"/>
              <a:gd name="connsiteX4980" fmla="*/ 3893489 w 5856415"/>
              <a:gd name="connsiteY4980" fmla="*/ 1240897 h 4841302"/>
              <a:gd name="connsiteX4981" fmla="*/ 3907870 w 5856415"/>
              <a:gd name="connsiteY4981" fmla="*/ 1240897 h 4841302"/>
              <a:gd name="connsiteX4982" fmla="*/ 3922250 w 5856415"/>
              <a:gd name="connsiteY4982" fmla="*/ 1244493 h 4841302"/>
              <a:gd name="connsiteX4983" fmla="*/ 3933035 w 5856415"/>
              <a:gd name="connsiteY4983" fmla="*/ 1248090 h 4841302"/>
              <a:gd name="connsiteX4984" fmla="*/ 3958201 w 5856415"/>
              <a:gd name="connsiteY4984" fmla="*/ 1258881 h 4841302"/>
              <a:gd name="connsiteX4985" fmla="*/ 3994152 w 5856415"/>
              <a:gd name="connsiteY4985" fmla="*/ 1269671 h 4841302"/>
              <a:gd name="connsiteX4986" fmla="*/ 4026508 w 5856415"/>
              <a:gd name="connsiteY4986" fmla="*/ 1276865 h 4841302"/>
              <a:gd name="connsiteX4987" fmla="*/ 4030103 w 5856415"/>
              <a:gd name="connsiteY4987" fmla="*/ 1276865 h 4841302"/>
              <a:gd name="connsiteX4988" fmla="*/ 4094815 w 5856415"/>
              <a:gd name="connsiteY4988" fmla="*/ 1248090 h 4841302"/>
              <a:gd name="connsiteX4989" fmla="*/ 4098410 w 5856415"/>
              <a:gd name="connsiteY4989" fmla="*/ 1248090 h 4841302"/>
              <a:gd name="connsiteX4990" fmla="*/ 4102005 w 5856415"/>
              <a:gd name="connsiteY4990" fmla="*/ 1248090 h 4841302"/>
              <a:gd name="connsiteX4991" fmla="*/ 4123575 w 5856415"/>
              <a:gd name="connsiteY4991" fmla="*/ 1194138 h 4841302"/>
              <a:gd name="connsiteX4992" fmla="*/ 4159526 w 5856415"/>
              <a:gd name="connsiteY4992" fmla="*/ 1179751 h 4841302"/>
              <a:gd name="connsiteX4993" fmla="*/ 4177502 w 5856415"/>
              <a:gd name="connsiteY4993" fmla="*/ 1172557 h 4841302"/>
              <a:gd name="connsiteX4994" fmla="*/ 4195477 w 5856415"/>
              <a:gd name="connsiteY4994" fmla="*/ 1168961 h 4841302"/>
              <a:gd name="connsiteX4995" fmla="*/ 4227833 w 5856415"/>
              <a:gd name="connsiteY4995" fmla="*/ 1158170 h 4841302"/>
              <a:gd name="connsiteX4996" fmla="*/ 4238618 w 5856415"/>
              <a:gd name="connsiteY4996" fmla="*/ 1150977 h 4841302"/>
              <a:gd name="connsiteX4997" fmla="*/ 4249404 w 5856415"/>
              <a:gd name="connsiteY4997" fmla="*/ 1143783 h 4841302"/>
              <a:gd name="connsiteX4998" fmla="*/ 4256594 w 5856415"/>
              <a:gd name="connsiteY4998" fmla="*/ 1136589 h 4841302"/>
              <a:gd name="connsiteX4999" fmla="*/ 4263784 w 5856415"/>
              <a:gd name="connsiteY4999" fmla="*/ 1125799 h 4841302"/>
              <a:gd name="connsiteX5000" fmla="*/ 4274569 w 5856415"/>
              <a:gd name="connsiteY5000" fmla="*/ 1097025 h 4841302"/>
              <a:gd name="connsiteX5001" fmla="*/ 4288950 w 5856415"/>
              <a:gd name="connsiteY5001" fmla="*/ 1025089 h 4841302"/>
              <a:gd name="connsiteX5002" fmla="*/ 4317710 w 5856415"/>
              <a:gd name="connsiteY5002" fmla="*/ 1021492 h 4841302"/>
              <a:gd name="connsiteX5003" fmla="*/ 4332091 w 5856415"/>
              <a:gd name="connsiteY5003" fmla="*/ 1017895 h 4841302"/>
              <a:gd name="connsiteX5004" fmla="*/ 4353661 w 5856415"/>
              <a:gd name="connsiteY5004" fmla="*/ 1010701 h 4841302"/>
              <a:gd name="connsiteX5005" fmla="*/ 4407588 w 5856415"/>
              <a:gd name="connsiteY5005" fmla="*/ 974733 h 4841302"/>
              <a:gd name="connsiteX5006" fmla="*/ 4439944 w 5856415"/>
              <a:gd name="connsiteY5006" fmla="*/ 953152 h 4841302"/>
              <a:gd name="connsiteX5007" fmla="*/ 4457919 w 5856415"/>
              <a:gd name="connsiteY5007" fmla="*/ 949556 h 4841302"/>
              <a:gd name="connsiteX5008" fmla="*/ 4483085 w 5856415"/>
              <a:gd name="connsiteY5008" fmla="*/ 949556 h 4841302"/>
              <a:gd name="connsiteX5009" fmla="*/ 4565772 w 5856415"/>
              <a:gd name="connsiteY5009" fmla="*/ 949556 h 4841302"/>
              <a:gd name="connsiteX5010" fmla="*/ 4569367 w 5856415"/>
              <a:gd name="connsiteY5010" fmla="*/ 949556 h 4841302"/>
              <a:gd name="connsiteX5011" fmla="*/ 4587343 w 5856415"/>
              <a:gd name="connsiteY5011" fmla="*/ 945959 h 4841302"/>
              <a:gd name="connsiteX5012" fmla="*/ 4590938 w 5856415"/>
              <a:gd name="connsiteY5012" fmla="*/ 938765 h 4841302"/>
              <a:gd name="connsiteX5013" fmla="*/ 4598128 w 5856415"/>
              <a:gd name="connsiteY5013" fmla="*/ 931572 h 4841302"/>
              <a:gd name="connsiteX5014" fmla="*/ 4601723 w 5856415"/>
              <a:gd name="connsiteY5014" fmla="*/ 917184 h 4841302"/>
              <a:gd name="connsiteX5015" fmla="*/ 4598128 w 5856415"/>
              <a:gd name="connsiteY5015" fmla="*/ 902797 h 4841302"/>
              <a:gd name="connsiteX5016" fmla="*/ 4587343 w 5856415"/>
              <a:gd name="connsiteY5016" fmla="*/ 884813 h 4841302"/>
              <a:gd name="connsiteX5017" fmla="*/ 4569367 w 5856415"/>
              <a:gd name="connsiteY5017" fmla="*/ 866829 h 4841302"/>
              <a:gd name="connsiteX5018" fmla="*/ 4540606 w 5856415"/>
              <a:gd name="connsiteY5018" fmla="*/ 845248 h 4841302"/>
              <a:gd name="connsiteX5019" fmla="*/ 4501060 w 5856415"/>
              <a:gd name="connsiteY5019" fmla="*/ 823668 h 4841302"/>
              <a:gd name="connsiteX5020" fmla="*/ 4472300 w 5856415"/>
              <a:gd name="connsiteY5020" fmla="*/ 791296 h 4841302"/>
              <a:gd name="connsiteX5021" fmla="*/ 4457919 w 5856415"/>
              <a:gd name="connsiteY5021" fmla="*/ 780506 h 4841302"/>
              <a:gd name="connsiteX5022" fmla="*/ 4447134 w 5856415"/>
              <a:gd name="connsiteY5022" fmla="*/ 773312 h 4841302"/>
              <a:gd name="connsiteX5023" fmla="*/ 4400398 w 5856415"/>
              <a:gd name="connsiteY5023" fmla="*/ 776909 h 4841302"/>
              <a:gd name="connsiteX5024" fmla="*/ 4364447 w 5856415"/>
              <a:gd name="connsiteY5024" fmla="*/ 784103 h 4841302"/>
              <a:gd name="connsiteX5025" fmla="*/ 4360852 w 5856415"/>
              <a:gd name="connsiteY5025" fmla="*/ 787700 h 4841302"/>
              <a:gd name="connsiteX5026" fmla="*/ 4346471 w 5856415"/>
              <a:gd name="connsiteY5026" fmla="*/ 809280 h 4841302"/>
              <a:gd name="connsiteX5027" fmla="*/ 4335686 w 5856415"/>
              <a:gd name="connsiteY5027" fmla="*/ 823668 h 4841302"/>
              <a:gd name="connsiteX5028" fmla="*/ 4245809 w 5856415"/>
              <a:gd name="connsiteY5028" fmla="*/ 809280 h 4841302"/>
              <a:gd name="connsiteX5029" fmla="*/ 4209858 w 5856415"/>
              <a:gd name="connsiteY5029" fmla="*/ 823668 h 4841302"/>
              <a:gd name="connsiteX5030" fmla="*/ 4209858 w 5856415"/>
              <a:gd name="connsiteY5030" fmla="*/ 827264 h 4841302"/>
              <a:gd name="connsiteX5031" fmla="*/ 4199072 w 5856415"/>
              <a:gd name="connsiteY5031" fmla="*/ 845248 h 4841302"/>
              <a:gd name="connsiteX5032" fmla="*/ 4188287 w 5856415"/>
              <a:gd name="connsiteY5032" fmla="*/ 830861 h 4841302"/>
              <a:gd name="connsiteX5033" fmla="*/ 4191882 w 5856415"/>
              <a:gd name="connsiteY5033" fmla="*/ 776909 h 4841302"/>
              <a:gd name="connsiteX5034" fmla="*/ 4191882 w 5856415"/>
              <a:gd name="connsiteY5034" fmla="*/ 758925 h 4841302"/>
              <a:gd name="connsiteX5035" fmla="*/ 4195477 w 5856415"/>
              <a:gd name="connsiteY5035" fmla="*/ 744538 h 4841302"/>
              <a:gd name="connsiteX5036" fmla="*/ 4224238 w 5856415"/>
              <a:gd name="connsiteY5036" fmla="*/ 618650 h 4841302"/>
              <a:gd name="connsiteX5037" fmla="*/ 4224238 w 5856415"/>
              <a:gd name="connsiteY5037" fmla="*/ 550311 h 4841302"/>
              <a:gd name="connsiteX5038" fmla="*/ 4270974 w 5856415"/>
              <a:gd name="connsiteY5038" fmla="*/ 553909 h 4841302"/>
              <a:gd name="connsiteX5039" fmla="*/ 4281759 w 5856415"/>
              <a:gd name="connsiteY5039" fmla="*/ 557504 h 4841302"/>
              <a:gd name="connsiteX5040" fmla="*/ 4292545 w 5856415"/>
              <a:gd name="connsiteY5040" fmla="*/ 561101 h 4841302"/>
              <a:gd name="connsiteX5041" fmla="*/ 4310520 w 5856415"/>
              <a:gd name="connsiteY5041" fmla="*/ 579085 h 4841302"/>
              <a:gd name="connsiteX5042" fmla="*/ 4339281 w 5856415"/>
              <a:gd name="connsiteY5042" fmla="*/ 597069 h 4841302"/>
              <a:gd name="connsiteX5043" fmla="*/ 4342876 w 5856415"/>
              <a:gd name="connsiteY5043" fmla="*/ 600666 h 4841302"/>
              <a:gd name="connsiteX5044" fmla="*/ 4346471 w 5856415"/>
              <a:gd name="connsiteY5044" fmla="*/ 600666 h 4841302"/>
              <a:gd name="connsiteX5045" fmla="*/ 4350066 w 5856415"/>
              <a:gd name="connsiteY5045" fmla="*/ 597069 h 4841302"/>
              <a:gd name="connsiteX5046" fmla="*/ 4414778 w 5856415"/>
              <a:gd name="connsiteY5046" fmla="*/ 525135 h 4841302"/>
              <a:gd name="connsiteX5047" fmla="*/ 4432753 w 5856415"/>
              <a:gd name="connsiteY5047" fmla="*/ 503554 h 4841302"/>
              <a:gd name="connsiteX5048" fmla="*/ 4447134 w 5856415"/>
              <a:gd name="connsiteY5048" fmla="*/ 492762 h 4841302"/>
              <a:gd name="connsiteX5049" fmla="*/ 4450729 w 5856415"/>
              <a:gd name="connsiteY5049" fmla="*/ 492762 h 4841302"/>
              <a:gd name="connsiteX5050" fmla="*/ 4454324 w 5856415"/>
              <a:gd name="connsiteY5050" fmla="*/ 489166 h 4841302"/>
              <a:gd name="connsiteX5051" fmla="*/ 4454324 w 5856415"/>
              <a:gd name="connsiteY5051" fmla="*/ 478375 h 4841302"/>
              <a:gd name="connsiteX5052" fmla="*/ 4454324 w 5856415"/>
              <a:gd name="connsiteY5052" fmla="*/ 453197 h 4841302"/>
              <a:gd name="connsiteX5053" fmla="*/ 4454324 w 5856415"/>
              <a:gd name="connsiteY5053" fmla="*/ 449601 h 4841302"/>
              <a:gd name="connsiteX5054" fmla="*/ 4443539 w 5856415"/>
              <a:gd name="connsiteY5054" fmla="*/ 435214 h 4841302"/>
              <a:gd name="connsiteX5055" fmla="*/ 4461514 w 5856415"/>
              <a:gd name="connsiteY5055" fmla="*/ 399247 h 4841302"/>
              <a:gd name="connsiteX5056" fmla="*/ 4461514 w 5856415"/>
              <a:gd name="connsiteY5056" fmla="*/ 395650 h 4841302"/>
              <a:gd name="connsiteX5057" fmla="*/ 4468704 w 5856415"/>
              <a:gd name="connsiteY5057" fmla="*/ 330906 h 4841302"/>
              <a:gd name="connsiteX5058" fmla="*/ 4472300 w 5856415"/>
              <a:gd name="connsiteY5058" fmla="*/ 309326 h 4841302"/>
              <a:gd name="connsiteX5059" fmla="*/ 4475895 w 5856415"/>
              <a:gd name="connsiteY5059" fmla="*/ 298535 h 4841302"/>
              <a:gd name="connsiteX5060" fmla="*/ 4526226 w 5856415"/>
              <a:gd name="connsiteY5060" fmla="*/ 205018 h 4841302"/>
              <a:gd name="connsiteX5061" fmla="*/ 4526226 w 5856415"/>
              <a:gd name="connsiteY5061" fmla="*/ 201422 h 4841302"/>
              <a:gd name="connsiteX5062" fmla="*/ 4526226 w 5856415"/>
              <a:gd name="connsiteY5062" fmla="*/ 197826 h 4841302"/>
              <a:gd name="connsiteX5063" fmla="*/ 4515441 w 5856415"/>
              <a:gd name="connsiteY5063" fmla="*/ 169050 h 4841302"/>
              <a:gd name="connsiteX5064" fmla="*/ 4511846 w 5856415"/>
              <a:gd name="connsiteY5064" fmla="*/ 140276 h 4841302"/>
              <a:gd name="connsiteX5065" fmla="*/ 4511846 w 5856415"/>
              <a:gd name="connsiteY5065" fmla="*/ 136679 h 4841302"/>
              <a:gd name="connsiteX5066" fmla="*/ 4511846 w 5856415"/>
              <a:gd name="connsiteY5066" fmla="*/ 133082 h 4841302"/>
              <a:gd name="connsiteX5067" fmla="*/ 4508250 w 5856415"/>
              <a:gd name="connsiteY5067" fmla="*/ 133082 h 4841302"/>
              <a:gd name="connsiteX5068" fmla="*/ 4490275 w 5856415"/>
              <a:gd name="connsiteY5068" fmla="*/ 125889 h 4841302"/>
              <a:gd name="connsiteX5069" fmla="*/ 4486680 w 5856415"/>
              <a:gd name="connsiteY5069" fmla="*/ 125889 h 4841302"/>
              <a:gd name="connsiteX5070" fmla="*/ 4465109 w 5856415"/>
              <a:gd name="connsiteY5070" fmla="*/ 125889 h 4841302"/>
              <a:gd name="connsiteX5071" fmla="*/ 4486680 w 5856415"/>
              <a:gd name="connsiteY5071" fmla="*/ 93517 h 4841302"/>
              <a:gd name="connsiteX5072" fmla="*/ 4493870 w 5856415"/>
              <a:gd name="connsiteY5072" fmla="*/ 79130 h 4841302"/>
              <a:gd name="connsiteX5073" fmla="*/ 4501060 w 5856415"/>
              <a:gd name="connsiteY5073" fmla="*/ 68341 h 4841302"/>
              <a:gd name="connsiteX5074" fmla="*/ 4511846 w 5856415"/>
              <a:gd name="connsiteY5074" fmla="*/ 61146 h 4841302"/>
              <a:gd name="connsiteX5075" fmla="*/ 4526226 w 5856415"/>
              <a:gd name="connsiteY5075" fmla="*/ 57550 h 4841302"/>
              <a:gd name="connsiteX5076" fmla="*/ 4691603 w 5856415"/>
              <a:gd name="connsiteY5076" fmla="*/ 0 h 4841302"/>
              <a:gd name="connsiteX5077" fmla="*/ 4702388 w 5856415"/>
              <a:gd name="connsiteY5077" fmla="*/ 0 h 4841302"/>
              <a:gd name="connsiteX5078" fmla="*/ 4709578 w 5856415"/>
              <a:gd name="connsiteY5078" fmla="*/ 0 h 4841302"/>
              <a:gd name="connsiteX5079" fmla="*/ 4734744 w 5856415"/>
              <a:gd name="connsiteY5079" fmla="*/ 10791 h 4841302"/>
              <a:gd name="connsiteX5080" fmla="*/ 4756315 w 5856415"/>
              <a:gd name="connsiteY5080" fmla="*/ 17984 h 4841302"/>
              <a:gd name="connsiteX5081" fmla="*/ 4756315 w 5856415"/>
              <a:gd name="connsiteY5081" fmla="*/ 21581 h 4841302"/>
              <a:gd name="connsiteX5082" fmla="*/ 4759910 w 5856415"/>
              <a:gd name="connsiteY5082" fmla="*/ 21581 h 4841302"/>
              <a:gd name="connsiteX5083" fmla="*/ 4860572 w 5856415"/>
              <a:gd name="connsiteY5083" fmla="*/ 25178 h 4841302"/>
              <a:gd name="connsiteX5084" fmla="*/ 4871358 w 5856415"/>
              <a:gd name="connsiteY5084" fmla="*/ 32372 h 4841302"/>
              <a:gd name="connsiteX5085" fmla="*/ 4954045 w 5856415"/>
              <a:gd name="connsiteY5085" fmla="*/ 111501 h 4841302"/>
              <a:gd name="connsiteX5086" fmla="*/ 4979211 w 5856415"/>
              <a:gd name="connsiteY5086" fmla="*/ 136679 h 4841302"/>
              <a:gd name="connsiteX5087" fmla="*/ 5029542 w 5856415"/>
              <a:gd name="connsiteY5087" fmla="*/ 197825 h 4841302"/>
              <a:gd name="connsiteX5088" fmla="*/ 5079874 w 5856415"/>
              <a:gd name="connsiteY5088" fmla="*/ 262567 h 4841302"/>
              <a:gd name="connsiteX5089" fmla="*/ 5101444 w 5856415"/>
              <a:gd name="connsiteY5089" fmla="*/ 294938 h 4841302"/>
              <a:gd name="connsiteX5090" fmla="*/ 5158966 w 5856415"/>
              <a:gd name="connsiteY5090" fmla="*/ 417229 h 4841302"/>
              <a:gd name="connsiteX5091" fmla="*/ 5162561 w 5856415"/>
              <a:gd name="connsiteY5091" fmla="*/ 420826 h 4841302"/>
              <a:gd name="connsiteX5092" fmla="*/ 5166156 w 5856415"/>
              <a:gd name="connsiteY5092" fmla="*/ 420826 h 4841302"/>
              <a:gd name="connsiteX5093" fmla="*/ 5169751 w 5856415"/>
              <a:gd name="connsiteY5093" fmla="*/ 420826 h 4841302"/>
              <a:gd name="connsiteX5094" fmla="*/ 5263224 w 5856415"/>
              <a:gd name="connsiteY5094" fmla="*/ 424423 h 4841302"/>
              <a:gd name="connsiteX5095" fmla="*/ 5378267 w 5856415"/>
              <a:gd name="connsiteY5095" fmla="*/ 442407 h 4841302"/>
              <a:gd name="connsiteX5096" fmla="*/ 5410623 w 5856415"/>
              <a:gd name="connsiteY5096" fmla="*/ 463988 h 4841302"/>
              <a:gd name="connsiteX5097" fmla="*/ 5450169 w 5856415"/>
              <a:gd name="connsiteY5097" fmla="*/ 463988 h 4841302"/>
              <a:gd name="connsiteX5098" fmla="*/ 5457359 w 5856415"/>
              <a:gd name="connsiteY5098" fmla="*/ 499956 h 4841302"/>
              <a:gd name="connsiteX5099" fmla="*/ 5457359 w 5856415"/>
              <a:gd name="connsiteY5099" fmla="*/ 503553 h 4841302"/>
              <a:gd name="connsiteX5100" fmla="*/ 5460954 w 5856415"/>
              <a:gd name="connsiteY5100" fmla="*/ 507149 h 4841302"/>
              <a:gd name="connsiteX5101" fmla="*/ 5478930 w 5856415"/>
              <a:gd name="connsiteY5101" fmla="*/ 521537 h 4841302"/>
              <a:gd name="connsiteX5102" fmla="*/ 5496905 w 5856415"/>
              <a:gd name="connsiteY5102" fmla="*/ 543117 h 4841302"/>
              <a:gd name="connsiteX5103" fmla="*/ 5482525 w 5856415"/>
              <a:gd name="connsiteY5103" fmla="*/ 553908 h 4841302"/>
              <a:gd name="connsiteX5104" fmla="*/ 5525666 w 5856415"/>
              <a:gd name="connsiteY5104" fmla="*/ 600666 h 4841302"/>
              <a:gd name="connsiteX5105" fmla="*/ 5529261 w 5856415"/>
              <a:gd name="connsiteY5105" fmla="*/ 600666 h 4841302"/>
              <a:gd name="connsiteX5106" fmla="*/ 5673065 w 5856415"/>
              <a:gd name="connsiteY5106" fmla="*/ 575488 h 4841302"/>
              <a:gd name="connsiteX5107" fmla="*/ 5676660 w 5856415"/>
              <a:gd name="connsiteY5107" fmla="*/ 575488 h 4841302"/>
              <a:gd name="connsiteX5108" fmla="*/ 5676660 w 5856415"/>
              <a:gd name="connsiteY5108" fmla="*/ 571891 h 4841302"/>
              <a:gd name="connsiteX5109" fmla="*/ 5691041 w 5856415"/>
              <a:gd name="connsiteY5109" fmla="*/ 543117 h 4841302"/>
              <a:gd name="connsiteX5110" fmla="*/ 5694636 w 5856415"/>
              <a:gd name="connsiteY5110" fmla="*/ 543117 h 4841302"/>
              <a:gd name="connsiteX5111" fmla="*/ 5701826 w 5856415"/>
              <a:gd name="connsiteY5111" fmla="*/ 496359 h 4841302"/>
              <a:gd name="connsiteX5112" fmla="*/ 5723396 w 5856415"/>
              <a:gd name="connsiteY5112" fmla="*/ 489165 h 4841302"/>
              <a:gd name="connsiteX5113" fmla="*/ 5737777 w 5856415"/>
              <a:gd name="connsiteY5113" fmla="*/ 481972 h 4841302"/>
              <a:gd name="connsiteX5114" fmla="*/ 5752157 w 5856415"/>
              <a:gd name="connsiteY5114" fmla="*/ 471181 h 4841302"/>
              <a:gd name="connsiteX5115" fmla="*/ 5755752 w 5856415"/>
              <a:gd name="connsiteY5115" fmla="*/ 456794 h 4841302"/>
              <a:gd name="connsiteX5116" fmla="*/ 5762943 w 5856415"/>
              <a:gd name="connsiteY5116" fmla="*/ 446004 h 4841302"/>
              <a:gd name="connsiteX5117" fmla="*/ 5777323 w 5856415"/>
              <a:gd name="connsiteY5117" fmla="*/ 431617 h 4841302"/>
              <a:gd name="connsiteX5118" fmla="*/ 5795298 w 5856415"/>
              <a:gd name="connsiteY5118" fmla="*/ 424423 h 4841302"/>
              <a:gd name="connsiteX5119" fmla="*/ 5809679 w 5856415"/>
              <a:gd name="connsiteY5119" fmla="*/ 420826 h 4841302"/>
              <a:gd name="connsiteX5120" fmla="*/ 5824059 w 5856415"/>
              <a:gd name="connsiteY5120" fmla="*/ 420826 h 4841302"/>
              <a:gd name="connsiteX5121" fmla="*/ 5824059 w 5856415"/>
              <a:gd name="connsiteY5121" fmla="*/ 449600 h 4841302"/>
              <a:gd name="connsiteX5122" fmla="*/ 5824059 w 5856415"/>
              <a:gd name="connsiteY5122" fmla="*/ 467585 h 4841302"/>
              <a:gd name="connsiteX5123" fmla="*/ 5831249 w 5856415"/>
              <a:gd name="connsiteY5123" fmla="*/ 485569 h 4841302"/>
              <a:gd name="connsiteX5124" fmla="*/ 5842035 w 5856415"/>
              <a:gd name="connsiteY5124" fmla="*/ 492762 h 4841302"/>
              <a:gd name="connsiteX5125" fmla="*/ 5849225 w 5856415"/>
              <a:gd name="connsiteY5125" fmla="*/ 503553 h 4841302"/>
              <a:gd name="connsiteX5126" fmla="*/ 5849225 w 5856415"/>
              <a:gd name="connsiteY5126" fmla="*/ 510746 h 4841302"/>
              <a:gd name="connsiteX5127" fmla="*/ 5845630 w 5856415"/>
              <a:gd name="connsiteY5127" fmla="*/ 521537 h 4841302"/>
              <a:gd name="connsiteX5128" fmla="*/ 5834845 w 5856415"/>
              <a:gd name="connsiteY5128" fmla="*/ 543117 h 4841302"/>
              <a:gd name="connsiteX5129" fmla="*/ 5831249 w 5856415"/>
              <a:gd name="connsiteY5129" fmla="*/ 543117 h 4841302"/>
              <a:gd name="connsiteX5130" fmla="*/ 5852820 w 5856415"/>
              <a:gd name="connsiteY5130" fmla="*/ 686989 h 4841302"/>
              <a:gd name="connsiteX5131" fmla="*/ 5856415 w 5856415"/>
              <a:gd name="connsiteY5131" fmla="*/ 766119 h 4841302"/>
              <a:gd name="connsiteX5132" fmla="*/ 5856415 w 5856415"/>
              <a:gd name="connsiteY5132" fmla="*/ 794893 h 4841302"/>
              <a:gd name="connsiteX5133" fmla="*/ 5849225 w 5856415"/>
              <a:gd name="connsiteY5133" fmla="*/ 812877 h 4841302"/>
              <a:gd name="connsiteX5134" fmla="*/ 5831249 w 5856415"/>
              <a:gd name="connsiteY5134" fmla="*/ 856039 h 4841302"/>
              <a:gd name="connsiteX5135" fmla="*/ 5820464 w 5856415"/>
              <a:gd name="connsiteY5135" fmla="*/ 866829 h 4841302"/>
              <a:gd name="connsiteX5136" fmla="*/ 5809679 w 5856415"/>
              <a:gd name="connsiteY5136" fmla="*/ 874023 h 4841302"/>
              <a:gd name="connsiteX5137" fmla="*/ 5773728 w 5856415"/>
              <a:gd name="connsiteY5137" fmla="*/ 874023 h 4841302"/>
              <a:gd name="connsiteX5138" fmla="*/ 5755752 w 5856415"/>
              <a:gd name="connsiteY5138" fmla="*/ 866829 h 4841302"/>
              <a:gd name="connsiteX5139" fmla="*/ 5734182 w 5856415"/>
              <a:gd name="connsiteY5139" fmla="*/ 866829 h 4841302"/>
              <a:gd name="connsiteX5140" fmla="*/ 5709016 w 5856415"/>
              <a:gd name="connsiteY5140" fmla="*/ 888410 h 4841302"/>
              <a:gd name="connsiteX5141" fmla="*/ 5687445 w 5856415"/>
              <a:gd name="connsiteY5141" fmla="*/ 909991 h 4841302"/>
              <a:gd name="connsiteX5142" fmla="*/ 5673065 w 5856415"/>
              <a:gd name="connsiteY5142" fmla="*/ 931572 h 4841302"/>
              <a:gd name="connsiteX5143" fmla="*/ 5665875 w 5856415"/>
              <a:gd name="connsiteY5143" fmla="*/ 949556 h 4841302"/>
              <a:gd name="connsiteX5144" fmla="*/ 5662280 w 5856415"/>
              <a:gd name="connsiteY5144" fmla="*/ 967540 h 4841302"/>
              <a:gd name="connsiteX5145" fmla="*/ 5669470 w 5856415"/>
              <a:gd name="connsiteY5145" fmla="*/ 981927 h 4841302"/>
              <a:gd name="connsiteX5146" fmla="*/ 5687445 w 5856415"/>
              <a:gd name="connsiteY5146" fmla="*/ 1010701 h 4841302"/>
              <a:gd name="connsiteX5147" fmla="*/ 5698231 w 5856415"/>
              <a:gd name="connsiteY5147" fmla="*/ 1021492 h 4841302"/>
              <a:gd name="connsiteX5148" fmla="*/ 5709016 w 5856415"/>
              <a:gd name="connsiteY5148" fmla="*/ 1028685 h 4841302"/>
              <a:gd name="connsiteX5149" fmla="*/ 5730587 w 5856415"/>
              <a:gd name="connsiteY5149" fmla="*/ 1132992 h 4841302"/>
              <a:gd name="connsiteX5150" fmla="*/ 5716206 w 5856415"/>
              <a:gd name="connsiteY5150" fmla="*/ 1132992 h 4841302"/>
              <a:gd name="connsiteX5151" fmla="*/ 5698231 w 5856415"/>
              <a:gd name="connsiteY5151" fmla="*/ 1125799 h 4841302"/>
              <a:gd name="connsiteX5152" fmla="*/ 5694636 w 5856415"/>
              <a:gd name="connsiteY5152" fmla="*/ 1125799 h 4841302"/>
              <a:gd name="connsiteX5153" fmla="*/ 5680255 w 5856415"/>
              <a:gd name="connsiteY5153" fmla="*/ 1118605 h 4841302"/>
              <a:gd name="connsiteX5154" fmla="*/ 5662280 w 5856415"/>
              <a:gd name="connsiteY5154" fmla="*/ 1111412 h 4841302"/>
              <a:gd name="connsiteX5155" fmla="*/ 5655090 w 5856415"/>
              <a:gd name="connsiteY5155" fmla="*/ 1107815 h 4841302"/>
              <a:gd name="connsiteX5156" fmla="*/ 5662280 w 5856415"/>
              <a:gd name="connsiteY5156" fmla="*/ 1097024 h 4841302"/>
              <a:gd name="connsiteX5157" fmla="*/ 5665875 w 5856415"/>
              <a:gd name="connsiteY5157" fmla="*/ 1089831 h 4841302"/>
              <a:gd name="connsiteX5158" fmla="*/ 5662280 w 5856415"/>
              <a:gd name="connsiteY5158" fmla="*/ 1079040 h 4841302"/>
              <a:gd name="connsiteX5159" fmla="*/ 5658685 w 5856415"/>
              <a:gd name="connsiteY5159" fmla="*/ 1071847 h 4841302"/>
              <a:gd name="connsiteX5160" fmla="*/ 5633519 w 5856415"/>
              <a:gd name="connsiteY5160" fmla="*/ 1068250 h 4841302"/>
              <a:gd name="connsiteX5161" fmla="*/ 5629924 w 5856415"/>
              <a:gd name="connsiteY5161" fmla="*/ 1071847 h 4841302"/>
              <a:gd name="connsiteX5162" fmla="*/ 5629924 w 5856415"/>
              <a:gd name="connsiteY5162" fmla="*/ 1075444 h 4841302"/>
              <a:gd name="connsiteX5163" fmla="*/ 5622734 w 5856415"/>
              <a:gd name="connsiteY5163" fmla="*/ 1107815 h 4841302"/>
              <a:gd name="connsiteX5164" fmla="*/ 5619139 w 5856415"/>
              <a:gd name="connsiteY5164" fmla="*/ 1107815 h 4841302"/>
              <a:gd name="connsiteX5165" fmla="*/ 5590378 w 5856415"/>
              <a:gd name="connsiteY5165" fmla="*/ 1089831 h 4841302"/>
              <a:gd name="connsiteX5166" fmla="*/ 5565212 w 5856415"/>
              <a:gd name="connsiteY5166" fmla="*/ 1111412 h 4841302"/>
              <a:gd name="connsiteX5167" fmla="*/ 5547237 w 5856415"/>
              <a:gd name="connsiteY5167" fmla="*/ 1125799 h 4841302"/>
              <a:gd name="connsiteX5168" fmla="*/ 5543641 w 5856415"/>
              <a:gd name="connsiteY5168" fmla="*/ 1132992 h 4841302"/>
              <a:gd name="connsiteX5169" fmla="*/ 5543641 w 5856415"/>
              <a:gd name="connsiteY5169" fmla="*/ 1140186 h 4841302"/>
              <a:gd name="connsiteX5170" fmla="*/ 5543641 w 5856415"/>
              <a:gd name="connsiteY5170" fmla="*/ 1147380 h 4841302"/>
              <a:gd name="connsiteX5171" fmla="*/ 5550832 w 5856415"/>
              <a:gd name="connsiteY5171" fmla="*/ 1158170 h 4841302"/>
              <a:gd name="connsiteX5172" fmla="*/ 5554427 w 5856415"/>
              <a:gd name="connsiteY5172" fmla="*/ 1165364 h 4841302"/>
              <a:gd name="connsiteX5173" fmla="*/ 5532856 w 5856415"/>
              <a:gd name="connsiteY5173" fmla="*/ 1172557 h 4841302"/>
              <a:gd name="connsiteX5174" fmla="*/ 5486120 w 5856415"/>
              <a:gd name="connsiteY5174" fmla="*/ 1125799 h 4841302"/>
              <a:gd name="connsiteX5175" fmla="*/ 5482525 w 5856415"/>
              <a:gd name="connsiteY5175" fmla="*/ 1125799 h 4841302"/>
              <a:gd name="connsiteX5176" fmla="*/ 5468144 w 5856415"/>
              <a:gd name="connsiteY5176" fmla="*/ 1118605 h 4841302"/>
              <a:gd name="connsiteX5177" fmla="*/ 5460954 w 5856415"/>
              <a:gd name="connsiteY5177" fmla="*/ 1111412 h 4841302"/>
              <a:gd name="connsiteX5178" fmla="*/ 5457359 w 5856415"/>
              <a:gd name="connsiteY5178" fmla="*/ 1107815 h 4841302"/>
              <a:gd name="connsiteX5179" fmla="*/ 5457359 w 5856415"/>
              <a:gd name="connsiteY5179" fmla="*/ 1104218 h 4841302"/>
              <a:gd name="connsiteX5180" fmla="*/ 5450169 w 5856415"/>
              <a:gd name="connsiteY5180" fmla="*/ 1075444 h 4841302"/>
              <a:gd name="connsiteX5181" fmla="*/ 5446574 w 5856415"/>
              <a:gd name="connsiteY5181" fmla="*/ 1068250 h 4841302"/>
              <a:gd name="connsiteX5182" fmla="*/ 5439384 w 5856415"/>
              <a:gd name="connsiteY5182" fmla="*/ 1061056 h 4841302"/>
              <a:gd name="connsiteX5183" fmla="*/ 5428598 w 5856415"/>
              <a:gd name="connsiteY5183" fmla="*/ 1061056 h 4841302"/>
              <a:gd name="connsiteX5184" fmla="*/ 5425003 w 5856415"/>
              <a:gd name="connsiteY5184" fmla="*/ 1064653 h 4841302"/>
              <a:gd name="connsiteX5185" fmla="*/ 5425003 w 5856415"/>
              <a:gd name="connsiteY5185" fmla="*/ 1068250 h 4841302"/>
              <a:gd name="connsiteX5186" fmla="*/ 5417813 w 5856415"/>
              <a:gd name="connsiteY5186" fmla="*/ 1071847 h 4841302"/>
              <a:gd name="connsiteX5187" fmla="*/ 5414218 w 5856415"/>
              <a:gd name="connsiteY5187" fmla="*/ 1075444 h 4841302"/>
              <a:gd name="connsiteX5188" fmla="*/ 5410623 w 5856415"/>
              <a:gd name="connsiteY5188" fmla="*/ 1082637 h 4841302"/>
              <a:gd name="connsiteX5189" fmla="*/ 5410623 w 5856415"/>
              <a:gd name="connsiteY5189" fmla="*/ 1093428 h 4841302"/>
              <a:gd name="connsiteX5190" fmla="*/ 5417813 w 5856415"/>
              <a:gd name="connsiteY5190" fmla="*/ 1107815 h 4841302"/>
              <a:gd name="connsiteX5191" fmla="*/ 5407028 w 5856415"/>
              <a:gd name="connsiteY5191" fmla="*/ 1125799 h 4841302"/>
              <a:gd name="connsiteX5192" fmla="*/ 5389052 w 5856415"/>
              <a:gd name="connsiteY5192" fmla="*/ 1122202 h 4841302"/>
              <a:gd name="connsiteX5193" fmla="*/ 5389052 w 5856415"/>
              <a:gd name="connsiteY5193" fmla="*/ 1100621 h 4841302"/>
              <a:gd name="connsiteX5194" fmla="*/ 5385457 w 5856415"/>
              <a:gd name="connsiteY5194" fmla="*/ 1093428 h 4841302"/>
              <a:gd name="connsiteX5195" fmla="*/ 5381862 w 5856415"/>
              <a:gd name="connsiteY5195" fmla="*/ 1082637 h 4841302"/>
              <a:gd name="connsiteX5196" fmla="*/ 5331531 w 5856415"/>
              <a:gd name="connsiteY5196" fmla="*/ 1050266 h 4841302"/>
              <a:gd name="connsiteX5197" fmla="*/ 5324340 w 5856415"/>
              <a:gd name="connsiteY5197" fmla="*/ 1053863 h 4841302"/>
              <a:gd name="connsiteX5198" fmla="*/ 5324340 w 5856415"/>
              <a:gd name="connsiteY5198" fmla="*/ 1057460 h 4841302"/>
              <a:gd name="connsiteX5199" fmla="*/ 5324340 w 5856415"/>
              <a:gd name="connsiteY5199" fmla="*/ 1061056 h 4841302"/>
              <a:gd name="connsiteX5200" fmla="*/ 5302770 w 5856415"/>
              <a:gd name="connsiteY5200" fmla="*/ 1057460 h 4841302"/>
              <a:gd name="connsiteX5201" fmla="*/ 5306365 w 5856415"/>
              <a:gd name="connsiteY5201" fmla="*/ 1043072 h 4841302"/>
              <a:gd name="connsiteX5202" fmla="*/ 5288389 w 5856415"/>
              <a:gd name="connsiteY5202" fmla="*/ 1010701 h 4841302"/>
              <a:gd name="connsiteX5203" fmla="*/ 5284794 w 5856415"/>
              <a:gd name="connsiteY5203" fmla="*/ 1010701 h 4841302"/>
              <a:gd name="connsiteX5204" fmla="*/ 5281199 w 5856415"/>
              <a:gd name="connsiteY5204" fmla="*/ 1010701 h 4841302"/>
              <a:gd name="connsiteX5205" fmla="*/ 5230868 w 5856415"/>
              <a:gd name="connsiteY5205" fmla="*/ 1010701 h 4841302"/>
              <a:gd name="connsiteX5206" fmla="*/ 5220082 w 5856415"/>
              <a:gd name="connsiteY5206" fmla="*/ 1014298 h 4841302"/>
              <a:gd name="connsiteX5207" fmla="*/ 5212892 w 5856415"/>
              <a:gd name="connsiteY5207" fmla="*/ 1017895 h 4841302"/>
              <a:gd name="connsiteX5208" fmla="*/ 5212892 w 5856415"/>
              <a:gd name="connsiteY5208" fmla="*/ 1025088 h 4841302"/>
              <a:gd name="connsiteX5209" fmla="*/ 5212892 w 5856415"/>
              <a:gd name="connsiteY5209" fmla="*/ 1032282 h 4841302"/>
              <a:gd name="connsiteX5210" fmla="*/ 5216487 w 5856415"/>
              <a:gd name="connsiteY5210" fmla="*/ 1035879 h 4841302"/>
              <a:gd name="connsiteX5211" fmla="*/ 5212892 w 5856415"/>
              <a:gd name="connsiteY5211" fmla="*/ 1035879 h 4841302"/>
              <a:gd name="connsiteX5212" fmla="*/ 5202107 w 5856415"/>
              <a:gd name="connsiteY5212" fmla="*/ 1032282 h 4841302"/>
              <a:gd name="connsiteX5213" fmla="*/ 5187727 w 5856415"/>
              <a:gd name="connsiteY5213" fmla="*/ 1010701 h 4841302"/>
              <a:gd name="connsiteX5214" fmla="*/ 5184131 w 5856415"/>
              <a:gd name="connsiteY5214" fmla="*/ 999911 h 4841302"/>
              <a:gd name="connsiteX5215" fmla="*/ 5173346 w 5856415"/>
              <a:gd name="connsiteY5215" fmla="*/ 981927 h 4841302"/>
              <a:gd name="connsiteX5216" fmla="*/ 5169751 w 5856415"/>
              <a:gd name="connsiteY5216" fmla="*/ 978330 h 4841302"/>
              <a:gd name="connsiteX5217" fmla="*/ 5166156 w 5856415"/>
              <a:gd name="connsiteY5217" fmla="*/ 981927 h 4841302"/>
              <a:gd name="connsiteX5218" fmla="*/ 5166156 w 5856415"/>
              <a:gd name="connsiteY5218" fmla="*/ 978330 h 4841302"/>
              <a:gd name="connsiteX5219" fmla="*/ 5162561 w 5856415"/>
              <a:gd name="connsiteY5219" fmla="*/ 978330 h 4841302"/>
              <a:gd name="connsiteX5220" fmla="*/ 5133800 w 5856415"/>
              <a:gd name="connsiteY5220" fmla="*/ 996314 h 4841302"/>
              <a:gd name="connsiteX5221" fmla="*/ 5126610 w 5856415"/>
              <a:gd name="connsiteY5221" fmla="*/ 992717 h 4841302"/>
              <a:gd name="connsiteX5222" fmla="*/ 5119420 w 5856415"/>
              <a:gd name="connsiteY5222" fmla="*/ 992717 h 4841302"/>
              <a:gd name="connsiteX5223" fmla="*/ 5097849 w 5856415"/>
              <a:gd name="connsiteY5223" fmla="*/ 992717 h 4841302"/>
              <a:gd name="connsiteX5224" fmla="*/ 5090659 w 5856415"/>
              <a:gd name="connsiteY5224" fmla="*/ 996314 h 4841302"/>
              <a:gd name="connsiteX5225" fmla="*/ 5072683 w 5856415"/>
              <a:gd name="connsiteY5225" fmla="*/ 1003508 h 4841302"/>
              <a:gd name="connsiteX5226" fmla="*/ 5058303 w 5856415"/>
              <a:gd name="connsiteY5226" fmla="*/ 1007104 h 4841302"/>
              <a:gd name="connsiteX5227" fmla="*/ 5043923 w 5856415"/>
              <a:gd name="connsiteY5227" fmla="*/ 1014298 h 4841302"/>
              <a:gd name="connsiteX5228" fmla="*/ 5036732 w 5856415"/>
              <a:gd name="connsiteY5228" fmla="*/ 1010701 h 4841302"/>
              <a:gd name="connsiteX5229" fmla="*/ 5029542 w 5856415"/>
              <a:gd name="connsiteY5229" fmla="*/ 1010701 h 4841302"/>
              <a:gd name="connsiteX5230" fmla="*/ 5022352 w 5856415"/>
              <a:gd name="connsiteY5230" fmla="*/ 1007104 h 4841302"/>
              <a:gd name="connsiteX5231" fmla="*/ 5000781 w 5856415"/>
              <a:gd name="connsiteY5231" fmla="*/ 989120 h 4841302"/>
              <a:gd name="connsiteX5232" fmla="*/ 4989996 w 5856415"/>
              <a:gd name="connsiteY5232" fmla="*/ 971136 h 4841302"/>
              <a:gd name="connsiteX5233" fmla="*/ 4986401 w 5856415"/>
              <a:gd name="connsiteY5233" fmla="*/ 967540 h 4841302"/>
              <a:gd name="connsiteX5234" fmla="*/ 4972021 w 5856415"/>
              <a:gd name="connsiteY5234" fmla="*/ 949556 h 4841302"/>
              <a:gd name="connsiteX5235" fmla="*/ 4964830 w 5856415"/>
              <a:gd name="connsiteY5235" fmla="*/ 902797 h 4841302"/>
              <a:gd name="connsiteX5236" fmla="*/ 4957640 w 5856415"/>
              <a:gd name="connsiteY5236" fmla="*/ 902797 h 4841302"/>
              <a:gd name="connsiteX5237" fmla="*/ 4932474 w 5856415"/>
              <a:gd name="connsiteY5237" fmla="*/ 920781 h 4841302"/>
              <a:gd name="connsiteX5238" fmla="*/ 4903714 w 5856415"/>
              <a:gd name="connsiteY5238" fmla="*/ 927975 h 4841302"/>
              <a:gd name="connsiteX5239" fmla="*/ 4892928 w 5856415"/>
              <a:gd name="connsiteY5239" fmla="*/ 920781 h 4841302"/>
              <a:gd name="connsiteX5240" fmla="*/ 4889333 w 5856415"/>
              <a:gd name="connsiteY5240" fmla="*/ 888410 h 4841302"/>
              <a:gd name="connsiteX5241" fmla="*/ 4889333 w 5856415"/>
              <a:gd name="connsiteY5241" fmla="*/ 884813 h 4841302"/>
              <a:gd name="connsiteX5242" fmla="*/ 4885738 w 5856415"/>
              <a:gd name="connsiteY5242" fmla="*/ 856039 h 4841302"/>
              <a:gd name="connsiteX5243" fmla="*/ 4853382 w 5856415"/>
              <a:gd name="connsiteY5243" fmla="*/ 852442 h 4841302"/>
              <a:gd name="connsiteX5244" fmla="*/ 4853382 w 5856415"/>
              <a:gd name="connsiteY5244" fmla="*/ 841651 h 4841302"/>
              <a:gd name="connsiteX5245" fmla="*/ 4853382 w 5856415"/>
              <a:gd name="connsiteY5245" fmla="*/ 838055 h 4841302"/>
              <a:gd name="connsiteX5246" fmla="*/ 4824621 w 5856415"/>
              <a:gd name="connsiteY5246" fmla="*/ 802087 h 4841302"/>
              <a:gd name="connsiteX5247" fmla="*/ 4821026 w 5856415"/>
              <a:gd name="connsiteY5247" fmla="*/ 802087 h 4841302"/>
              <a:gd name="connsiteX5248" fmla="*/ 4810241 w 5856415"/>
              <a:gd name="connsiteY5248" fmla="*/ 780506 h 4841302"/>
              <a:gd name="connsiteX5249" fmla="*/ 4831812 w 5856415"/>
              <a:gd name="connsiteY5249" fmla="*/ 744538 h 4841302"/>
              <a:gd name="connsiteX5250" fmla="*/ 4842597 w 5856415"/>
              <a:gd name="connsiteY5250" fmla="*/ 744538 h 4841302"/>
              <a:gd name="connsiteX5251" fmla="*/ 4846192 w 5856415"/>
              <a:gd name="connsiteY5251" fmla="*/ 744538 h 4841302"/>
              <a:gd name="connsiteX5252" fmla="*/ 4867763 w 5856415"/>
              <a:gd name="connsiteY5252" fmla="*/ 726554 h 4841302"/>
              <a:gd name="connsiteX5253" fmla="*/ 4867763 w 5856415"/>
              <a:gd name="connsiteY5253" fmla="*/ 722957 h 4841302"/>
              <a:gd name="connsiteX5254" fmla="*/ 4889333 w 5856415"/>
              <a:gd name="connsiteY5254" fmla="*/ 665408 h 4841302"/>
              <a:gd name="connsiteX5255" fmla="*/ 4907309 w 5856415"/>
              <a:gd name="connsiteY5255" fmla="*/ 643827 h 4841302"/>
              <a:gd name="connsiteX5256" fmla="*/ 4921689 w 5856415"/>
              <a:gd name="connsiteY5256" fmla="*/ 640231 h 4841302"/>
              <a:gd name="connsiteX5257" fmla="*/ 4936070 w 5856415"/>
              <a:gd name="connsiteY5257" fmla="*/ 654618 h 4841302"/>
              <a:gd name="connsiteX5258" fmla="*/ 4950450 w 5856415"/>
              <a:gd name="connsiteY5258" fmla="*/ 658215 h 4841302"/>
              <a:gd name="connsiteX5259" fmla="*/ 4957640 w 5856415"/>
              <a:gd name="connsiteY5259" fmla="*/ 654618 h 4841302"/>
              <a:gd name="connsiteX5260" fmla="*/ 4964830 w 5856415"/>
              <a:gd name="connsiteY5260" fmla="*/ 647424 h 4841302"/>
              <a:gd name="connsiteX5261" fmla="*/ 4975616 w 5856415"/>
              <a:gd name="connsiteY5261" fmla="*/ 597069 h 4841302"/>
              <a:gd name="connsiteX5262" fmla="*/ 4975616 w 5856415"/>
              <a:gd name="connsiteY5262" fmla="*/ 593472 h 4841302"/>
              <a:gd name="connsiteX5263" fmla="*/ 4964830 w 5856415"/>
              <a:gd name="connsiteY5263" fmla="*/ 561101 h 4841302"/>
              <a:gd name="connsiteX5264" fmla="*/ 4968425 w 5856415"/>
              <a:gd name="connsiteY5264" fmla="*/ 528731 h 4841302"/>
              <a:gd name="connsiteX5265" fmla="*/ 4982806 w 5856415"/>
              <a:gd name="connsiteY5265" fmla="*/ 514343 h 4841302"/>
              <a:gd name="connsiteX5266" fmla="*/ 4982806 w 5856415"/>
              <a:gd name="connsiteY5266" fmla="*/ 510746 h 4841302"/>
              <a:gd name="connsiteX5267" fmla="*/ 4997186 w 5856415"/>
              <a:gd name="connsiteY5267" fmla="*/ 492762 h 4841302"/>
              <a:gd name="connsiteX5268" fmla="*/ 4997186 w 5856415"/>
              <a:gd name="connsiteY5268" fmla="*/ 489165 h 4841302"/>
              <a:gd name="connsiteX5269" fmla="*/ 5000781 w 5856415"/>
              <a:gd name="connsiteY5269" fmla="*/ 463988 h 4841302"/>
              <a:gd name="connsiteX5270" fmla="*/ 4997186 w 5856415"/>
              <a:gd name="connsiteY5270" fmla="*/ 449600 h 4841302"/>
              <a:gd name="connsiteX5271" fmla="*/ 4986401 w 5856415"/>
              <a:gd name="connsiteY5271" fmla="*/ 417229 h 4841302"/>
              <a:gd name="connsiteX5272" fmla="*/ 4986401 w 5856415"/>
              <a:gd name="connsiteY5272" fmla="*/ 388455 h 4841302"/>
              <a:gd name="connsiteX5273" fmla="*/ 4993591 w 5856415"/>
              <a:gd name="connsiteY5273" fmla="*/ 356084 h 4841302"/>
              <a:gd name="connsiteX5274" fmla="*/ 4993591 w 5856415"/>
              <a:gd name="connsiteY5274" fmla="*/ 352487 h 4841302"/>
              <a:gd name="connsiteX5275" fmla="*/ 4982806 w 5856415"/>
              <a:gd name="connsiteY5275" fmla="*/ 327309 h 4841302"/>
              <a:gd name="connsiteX5276" fmla="*/ 4989996 w 5856415"/>
              <a:gd name="connsiteY5276" fmla="*/ 284148 h 4841302"/>
              <a:gd name="connsiteX5277" fmla="*/ 4989996 w 5856415"/>
              <a:gd name="connsiteY5277" fmla="*/ 280551 h 4841302"/>
              <a:gd name="connsiteX5278" fmla="*/ 4979211 w 5856415"/>
              <a:gd name="connsiteY5278" fmla="*/ 248180 h 4841302"/>
              <a:gd name="connsiteX5279" fmla="*/ 4950450 w 5856415"/>
              <a:gd name="connsiteY5279" fmla="*/ 197825 h 4841302"/>
              <a:gd name="connsiteX5280" fmla="*/ 4946855 w 5856415"/>
              <a:gd name="connsiteY5280" fmla="*/ 197825 h 4841302"/>
              <a:gd name="connsiteX5281" fmla="*/ 4914499 w 5856415"/>
              <a:gd name="connsiteY5281" fmla="*/ 179840 h 4841302"/>
              <a:gd name="connsiteX5282" fmla="*/ 4882143 w 5856415"/>
              <a:gd name="connsiteY5282" fmla="*/ 197825 h 4841302"/>
              <a:gd name="connsiteX5283" fmla="*/ 4871358 w 5856415"/>
              <a:gd name="connsiteY5283" fmla="*/ 223002 h 4841302"/>
              <a:gd name="connsiteX5284" fmla="*/ 4831812 w 5856415"/>
              <a:gd name="connsiteY5284" fmla="*/ 230196 h 4841302"/>
              <a:gd name="connsiteX5285" fmla="*/ 4813836 w 5856415"/>
              <a:gd name="connsiteY5285" fmla="*/ 240986 h 4841302"/>
              <a:gd name="connsiteX5286" fmla="*/ 4788670 w 5856415"/>
              <a:gd name="connsiteY5286" fmla="*/ 266164 h 4841302"/>
              <a:gd name="connsiteX5287" fmla="*/ 4781480 w 5856415"/>
              <a:gd name="connsiteY5287" fmla="*/ 269760 h 4841302"/>
              <a:gd name="connsiteX5288" fmla="*/ 4774290 w 5856415"/>
              <a:gd name="connsiteY5288" fmla="*/ 269760 h 4841302"/>
              <a:gd name="connsiteX5289" fmla="*/ 4759910 w 5856415"/>
              <a:gd name="connsiteY5289" fmla="*/ 266164 h 4841302"/>
              <a:gd name="connsiteX5290" fmla="*/ 4738339 w 5856415"/>
              <a:gd name="connsiteY5290" fmla="*/ 251776 h 4841302"/>
              <a:gd name="connsiteX5291" fmla="*/ 4709578 w 5856415"/>
              <a:gd name="connsiteY5291" fmla="*/ 223002 h 4841302"/>
              <a:gd name="connsiteX5292" fmla="*/ 4702388 w 5856415"/>
              <a:gd name="connsiteY5292" fmla="*/ 212212 h 4841302"/>
              <a:gd name="connsiteX5293" fmla="*/ 4698793 w 5856415"/>
              <a:gd name="connsiteY5293" fmla="*/ 205018 h 4841302"/>
              <a:gd name="connsiteX5294" fmla="*/ 4698793 w 5856415"/>
              <a:gd name="connsiteY5294" fmla="*/ 169050 h 4841302"/>
              <a:gd name="connsiteX5295" fmla="*/ 4716768 w 5856415"/>
              <a:gd name="connsiteY5295" fmla="*/ 143872 h 4841302"/>
              <a:gd name="connsiteX5296" fmla="*/ 4705983 w 5856415"/>
              <a:gd name="connsiteY5296" fmla="*/ 140276 h 4841302"/>
              <a:gd name="connsiteX5297" fmla="*/ 4655652 w 5856415"/>
              <a:gd name="connsiteY5297" fmla="*/ 125888 h 4841302"/>
              <a:gd name="connsiteX5298" fmla="*/ 4641271 w 5856415"/>
              <a:gd name="connsiteY5298" fmla="*/ 125888 h 4841302"/>
              <a:gd name="connsiteX5299" fmla="*/ 4634081 w 5856415"/>
              <a:gd name="connsiteY5299" fmla="*/ 136679 h 4841302"/>
              <a:gd name="connsiteX5300" fmla="*/ 4630486 w 5856415"/>
              <a:gd name="connsiteY5300" fmla="*/ 154663 h 4841302"/>
              <a:gd name="connsiteX5301" fmla="*/ 4623296 w 5856415"/>
              <a:gd name="connsiteY5301" fmla="*/ 158259 h 4841302"/>
              <a:gd name="connsiteX5302" fmla="*/ 4605320 w 5856415"/>
              <a:gd name="connsiteY5302" fmla="*/ 154663 h 4841302"/>
              <a:gd name="connsiteX5303" fmla="*/ 4583750 w 5856415"/>
              <a:gd name="connsiteY5303" fmla="*/ 154663 h 4841302"/>
              <a:gd name="connsiteX5304" fmla="*/ 4572964 w 5856415"/>
              <a:gd name="connsiteY5304" fmla="*/ 147470 h 4841302"/>
              <a:gd name="connsiteX5305" fmla="*/ 4565774 w 5856415"/>
              <a:gd name="connsiteY5305" fmla="*/ 129486 h 4841302"/>
              <a:gd name="connsiteX5306" fmla="*/ 4565774 w 5856415"/>
              <a:gd name="connsiteY5306" fmla="*/ 111501 h 4841302"/>
              <a:gd name="connsiteX5307" fmla="*/ 4565774 w 5856415"/>
              <a:gd name="connsiteY5307" fmla="*/ 93517 h 4841302"/>
              <a:gd name="connsiteX5308" fmla="*/ 4569369 w 5856415"/>
              <a:gd name="connsiteY5308" fmla="*/ 93517 h 4841302"/>
              <a:gd name="connsiteX5309" fmla="*/ 4580155 w 5856415"/>
              <a:gd name="connsiteY5309" fmla="*/ 68340 h 4841302"/>
              <a:gd name="connsiteX5310" fmla="*/ 4580155 w 5856415"/>
              <a:gd name="connsiteY5310" fmla="*/ 64743 h 4841302"/>
              <a:gd name="connsiteX5311" fmla="*/ 4576560 w 5856415"/>
              <a:gd name="connsiteY5311" fmla="*/ 46759 h 4841302"/>
              <a:gd name="connsiteX5312" fmla="*/ 4580155 w 5856415"/>
              <a:gd name="connsiteY5312" fmla="*/ 43162 h 4841302"/>
              <a:gd name="connsiteX5313" fmla="*/ 4626891 w 5856415"/>
              <a:gd name="connsiteY5313" fmla="*/ 21581 h 4841302"/>
              <a:gd name="connsiteX5314" fmla="*/ 4662842 w 5856415"/>
              <a:gd name="connsiteY5314" fmla="*/ 7194 h 484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</a:cxnLst>
            <a:rect l="l" t="t" r="r" b="b"/>
            <a:pathLst>
              <a:path w="5856415" h="4841302">
                <a:moveTo>
                  <a:pt x="3936643" y="4589526"/>
                </a:moveTo>
                <a:lnTo>
                  <a:pt x="3947428" y="4593123"/>
                </a:lnTo>
                <a:lnTo>
                  <a:pt x="3954618" y="4607510"/>
                </a:lnTo>
                <a:lnTo>
                  <a:pt x="3958213" y="4614704"/>
                </a:lnTo>
                <a:lnTo>
                  <a:pt x="3961808" y="4629091"/>
                </a:lnTo>
                <a:lnTo>
                  <a:pt x="3961808" y="4650672"/>
                </a:lnTo>
                <a:lnTo>
                  <a:pt x="3940238" y="4668656"/>
                </a:lnTo>
                <a:lnTo>
                  <a:pt x="3915072" y="4708221"/>
                </a:lnTo>
                <a:lnTo>
                  <a:pt x="3918667" y="4769366"/>
                </a:lnTo>
                <a:lnTo>
                  <a:pt x="3900692" y="4776560"/>
                </a:lnTo>
                <a:lnTo>
                  <a:pt x="3897096" y="4780157"/>
                </a:lnTo>
                <a:lnTo>
                  <a:pt x="3893501" y="4780157"/>
                </a:lnTo>
                <a:lnTo>
                  <a:pt x="3875526" y="4801737"/>
                </a:lnTo>
                <a:lnTo>
                  <a:pt x="3857550" y="4816125"/>
                </a:lnTo>
                <a:lnTo>
                  <a:pt x="3843170" y="4826915"/>
                </a:lnTo>
                <a:lnTo>
                  <a:pt x="3828790" y="4834109"/>
                </a:lnTo>
                <a:lnTo>
                  <a:pt x="3782053" y="4841302"/>
                </a:lnTo>
                <a:lnTo>
                  <a:pt x="3738912" y="4819721"/>
                </a:lnTo>
                <a:lnTo>
                  <a:pt x="3735317" y="4819721"/>
                </a:lnTo>
                <a:lnTo>
                  <a:pt x="3692176" y="4816125"/>
                </a:lnTo>
                <a:lnTo>
                  <a:pt x="3681390" y="4783753"/>
                </a:lnTo>
                <a:lnTo>
                  <a:pt x="3674200" y="4754979"/>
                </a:lnTo>
                <a:lnTo>
                  <a:pt x="3677795" y="4733398"/>
                </a:lnTo>
                <a:lnTo>
                  <a:pt x="3684986" y="4719011"/>
                </a:lnTo>
                <a:lnTo>
                  <a:pt x="3728127" y="4686640"/>
                </a:lnTo>
                <a:lnTo>
                  <a:pt x="3753292" y="4672253"/>
                </a:lnTo>
                <a:lnTo>
                  <a:pt x="3760483" y="4668656"/>
                </a:lnTo>
                <a:lnTo>
                  <a:pt x="3742507" y="4647075"/>
                </a:lnTo>
                <a:lnTo>
                  <a:pt x="3738912" y="4639881"/>
                </a:lnTo>
                <a:lnTo>
                  <a:pt x="3796434" y="4625494"/>
                </a:lnTo>
                <a:lnTo>
                  <a:pt x="3800029" y="4621897"/>
                </a:lnTo>
                <a:lnTo>
                  <a:pt x="3803624" y="4614704"/>
                </a:lnTo>
                <a:lnTo>
                  <a:pt x="3879121" y="4614704"/>
                </a:lnTo>
                <a:lnTo>
                  <a:pt x="3882716" y="4614704"/>
                </a:lnTo>
                <a:lnTo>
                  <a:pt x="3900692" y="4603913"/>
                </a:lnTo>
                <a:lnTo>
                  <a:pt x="3936643" y="4611107"/>
                </a:lnTo>
                <a:close/>
                <a:moveTo>
                  <a:pt x="4199074" y="3844981"/>
                </a:moveTo>
                <a:lnTo>
                  <a:pt x="4209859" y="3848578"/>
                </a:lnTo>
                <a:lnTo>
                  <a:pt x="4238620" y="3859368"/>
                </a:lnTo>
                <a:lnTo>
                  <a:pt x="4267381" y="3873756"/>
                </a:lnTo>
                <a:lnTo>
                  <a:pt x="4267381" y="3877353"/>
                </a:lnTo>
                <a:lnTo>
                  <a:pt x="4270976" y="3873756"/>
                </a:lnTo>
                <a:lnTo>
                  <a:pt x="4299737" y="3855772"/>
                </a:lnTo>
                <a:lnTo>
                  <a:pt x="4310522" y="3880949"/>
                </a:lnTo>
                <a:lnTo>
                  <a:pt x="4314117" y="3880949"/>
                </a:lnTo>
                <a:lnTo>
                  <a:pt x="4317712" y="3891740"/>
                </a:lnTo>
                <a:lnTo>
                  <a:pt x="4321307" y="3895337"/>
                </a:lnTo>
                <a:lnTo>
                  <a:pt x="4332092" y="3891740"/>
                </a:lnTo>
                <a:lnTo>
                  <a:pt x="4350068" y="3880949"/>
                </a:lnTo>
                <a:lnTo>
                  <a:pt x="4368043" y="3870159"/>
                </a:lnTo>
                <a:lnTo>
                  <a:pt x="4375234" y="3866562"/>
                </a:lnTo>
                <a:lnTo>
                  <a:pt x="4382424" y="3866562"/>
                </a:lnTo>
                <a:lnTo>
                  <a:pt x="4386019" y="3873756"/>
                </a:lnTo>
                <a:lnTo>
                  <a:pt x="4378829" y="3884546"/>
                </a:lnTo>
                <a:lnTo>
                  <a:pt x="4353663" y="3913321"/>
                </a:lnTo>
                <a:lnTo>
                  <a:pt x="4335688" y="3934901"/>
                </a:lnTo>
                <a:lnTo>
                  <a:pt x="4328497" y="3949289"/>
                </a:lnTo>
                <a:lnTo>
                  <a:pt x="4328497" y="3956482"/>
                </a:lnTo>
                <a:lnTo>
                  <a:pt x="4332092" y="3963676"/>
                </a:lnTo>
                <a:lnTo>
                  <a:pt x="4350068" y="3981660"/>
                </a:lnTo>
                <a:lnTo>
                  <a:pt x="4353663" y="3988853"/>
                </a:lnTo>
                <a:lnTo>
                  <a:pt x="4360853" y="3981660"/>
                </a:lnTo>
                <a:lnTo>
                  <a:pt x="4371638" y="3970869"/>
                </a:lnTo>
                <a:lnTo>
                  <a:pt x="4382424" y="3963676"/>
                </a:lnTo>
                <a:lnTo>
                  <a:pt x="4393209" y="3967273"/>
                </a:lnTo>
                <a:lnTo>
                  <a:pt x="4411185" y="3960079"/>
                </a:lnTo>
                <a:lnTo>
                  <a:pt x="4468706" y="3934901"/>
                </a:lnTo>
                <a:lnTo>
                  <a:pt x="4475896" y="3934901"/>
                </a:lnTo>
                <a:lnTo>
                  <a:pt x="4483087" y="3934901"/>
                </a:lnTo>
                <a:lnTo>
                  <a:pt x="4508252" y="3956482"/>
                </a:lnTo>
                <a:lnTo>
                  <a:pt x="4511847" y="3960079"/>
                </a:lnTo>
                <a:lnTo>
                  <a:pt x="4533418" y="3949289"/>
                </a:lnTo>
                <a:lnTo>
                  <a:pt x="4540608" y="3949289"/>
                </a:lnTo>
                <a:lnTo>
                  <a:pt x="4540608" y="3945692"/>
                </a:lnTo>
                <a:lnTo>
                  <a:pt x="4540608" y="3942095"/>
                </a:lnTo>
                <a:lnTo>
                  <a:pt x="4537013" y="3924111"/>
                </a:lnTo>
                <a:lnTo>
                  <a:pt x="4544203" y="3924111"/>
                </a:lnTo>
                <a:lnTo>
                  <a:pt x="4576559" y="3920514"/>
                </a:lnTo>
                <a:lnTo>
                  <a:pt x="4616105" y="3924111"/>
                </a:lnTo>
                <a:lnTo>
                  <a:pt x="4641271" y="3949289"/>
                </a:lnTo>
                <a:lnTo>
                  <a:pt x="4662841" y="4003241"/>
                </a:lnTo>
                <a:lnTo>
                  <a:pt x="4705983" y="4042806"/>
                </a:lnTo>
                <a:lnTo>
                  <a:pt x="4716768" y="4049999"/>
                </a:lnTo>
                <a:lnTo>
                  <a:pt x="4727553" y="4053596"/>
                </a:lnTo>
                <a:lnTo>
                  <a:pt x="4727553" y="4071580"/>
                </a:lnTo>
                <a:lnTo>
                  <a:pt x="4698792" y="4071580"/>
                </a:lnTo>
                <a:lnTo>
                  <a:pt x="4695197" y="4071580"/>
                </a:lnTo>
                <a:lnTo>
                  <a:pt x="4691602" y="4075177"/>
                </a:lnTo>
                <a:lnTo>
                  <a:pt x="4691602" y="4078774"/>
                </a:lnTo>
                <a:lnTo>
                  <a:pt x="4684412" y="4085967"/>
                </a:lnTo>
                <a:lnTo>
                  <a:pt x="4670032" y="4093161"/>
                </a:lnTo>
                <a:lnTo>
                  <a:pt x="4659246" y="4096758"/>
                </a:lnTo>
                <a:lnTo>
                  <a:pt x="4648461" y="4107548"/>
                </a:lnTo>
                <a:lnTo>
                  <a:pt x="4641271" y="4118338"/>
                </a:lnTo>
                <a:lnTo>
                  <a:pt x="4641271" y="4132726"/>
                </a:lnTo>
                <a:lnTo>
                  <a:pt x="4590939" y="4168694"/>
                </a:lnTo>
                <a:lnTo>
                  <a:pt x="4565774" y="4183081"/>
                </a:lnTo>
                <a:lnTo>
                  <a:pt x="4558584" y="4183081"/>
                </a:lnTo>
                <a:lnTo>
                  <a:pt x="4558584" y="4179484"/>
                </a:lnTo>
                <a:lnTo>
                  <a:pt x="4554988" y="4175887"/>
                </a:lnTo>
                <a:lnTo>
                  <a:pt x="4544203" y="4172291"/>
                </a:lnTo>
                <a:lnTo>
                  <a:pt x="4533418" y="4172291"/>
                </a:lnTo>
                <a:lnTo>
                  <a:pt x="4526228" y="4175887"/>
                </a:lnTo>
                <a:lnTo>
                  <a:pt x="4519038" y="4179484"/>
                </a:lnTo>
                <a:lnTo>
                  <a:pt x="4511847" y="4215452"/>
                </a:lnTo>
                <a:lnTo>
                  <a:pt x="4508252" y="4208259"/>
                </a:lnTo>
                <a:lnTo>
                  <a:pt x="4501062" y="4201065"/>
                </a:lnTo>
                <a:lnTo>
                  <a:pt x="4490277" y="4193871"/>
                </a:lnTo>
                <a:lnTo>
                  <a:pt x="4479491" y="4190275"/>
                </a:lnTo>
                <a:lnTo>
                  <a:pt x="4468706" y="4186678"/>
                </a:lnTo>
                <a:lnTo>
                  <a:pt x="4443540" y="4186678"/>
                </a:lnTo>
                <a:lnTo>
                  <a:pt x="4436350" y="4186678"/>
                </a:lnTo>
                <a:lnTo>
                  <a:pt x="4436350" y="4208259"/>
                </a:lnTo>
                <a:lnTo>
                  <a:pt x="4425565" y="4215452"/>
                </a:lnTo>
                <a:lnTo>
                  <a:pt x="4411185" y="4201065"/>
                </a:lnTo>
                <a:lnTo>
                  <a:pt x="4407589" y="4204662"/>
                </a:lnTo>
                <a:lnTo>
                  <a:pt x="4375234" y="4215452"/>
                </a:lnTo>
                <a:lnTo>
                  <a:pt x="4378829" y="4219049"/>
                </a:lnTo>
                <a:lnTo>
                  <a:pt x="4393209" y="4233436"/>
                </a:lnTo>
                <a:lnTo>
                  <a:pt x="4386019" y="4247824"/>
                </a:lnTo>
                <a:lnTo>
                  <a:pt x="4375234" y="4251420"/>
                </a:lnTo>
                <a:lnTo>
                  <a:pt x="4328497" y="4258614"/>
                </a:lnTo>
                <a:lnTo>
                  <a:pt x="4288951" y="4186678"/>
                </a:lnTo>
                <a:lnTo>
                  <a:pt x="4285356" y="4183081"/>
                </a:lnTo>
                <a:lnTo>
                  <a:pt x="4281761" y="4183081"/>
                </a:lnTo>
                <a:lnTo>
                  <a:pt x="4260190" y="4179484"/>
                </a:lnTo>
                <a:lnTo>
                  <a:pt x="4260190" y="4186678"/>
                </a:lnTo>
                <a:lnTo>
                  <a:pt x="4260190" y="4190275"/>
                </a:lnTo>
                <a:lnTo>
                  <a:pt x="4263786" y="4298179"/>
                </a:lnTo>
                <a:lnTo>
                  <a:pt x="4256595" y="4305372"/>
                </a:lnTo>
                <a:lnTo>
                  <a:pt x="4242215" y="4305372"/>
                </a:lnTo>
                <a:lnTo>
                  <a:pt x="4206264" y="4273001"/>
                </a:lnTo>
                <a:lnTo>
                  <a:pt x="4199074" y="4323356"/>
                </a:lnTo>
                <a:lnTo>
                  <a:pt x="4166718" y="4334147"/>
                </a:lnTo>
                <a:lnTo>
                  <a:pt x="4163123" y="4334147"/>
                </a:lnTo>
                <a:lnTo>
                  <a:pt x="4159528" y="4337744"/>
                </a:lnTo>
                <a:lnTo>
                  <a:pt x="4148742" y="4359324"/>
                </a:lnTo>
                <a:lnTo>
                  <a:pt x="4116387" y="4352131"/>
                </a:lnTo>
                <a:lnTo>
                  <a:pt x="4084031" y="4352131"/>
                </a:lnTo>
                <a:lnTo>
                  <a:pt x="4087626" y="4373712"/>
                </a:lnTo>
                <a:lnTo>
                  <a:pt x="4076840" y="4377309"/>
                </a:lnTo>
                <a:lnTo>
                  <a:pt x="4066055" y="4366518"/>
                </a:lnTo>
                <a:lnTo>
                  <a:pt x="4066055" y="4362921"/>
                </a:lnTo>
                <a:lnTo>
                  <a:pt x="4044485" y="4352131"/>
                </a:lnTo>
                <a:lnTo>
                  <a:pt x="4040889" y="4359324"/>
                </a:lnTo>
                <a:lnTo>
                  <a:pt x="4030104" y="4380905"/>
                </a:lnTo>
                <a:lnTo>
                  <a:pt x="3929441" y="4427664"/>
                </a:lnTo>
                <a:lnTo>
                  <a:pt x="3871920" y="4427664"/>
                </a:lnTo>
                <a:lnTo>
                  <a:pt x="3882705" y="4456438"/>
                </a:lnTo>
                <a:lnTo>
                  <a:pt x="3879110" y="4467229"/>
                </a:lnTo>
                <a:lnTo>
                  <a:pt x="3857539" y="4467229"/>
                </a:lnTo>
                <a:lnTo>
                  <a:pt x="3857539" y="4496003"/>
                </a:lnTo>
                <a:lnTo>
                  <a:pt x="3857539" y="4499600"/>
                </a:lnTo>
                <a:lnTo>
                  <a:pt x="3875515" y="4513987"/>
                </a:lnTo>
                <a:lnTo>
                  <a:pt x="3879110" y="4513987"/>
                </a:lnTo>
                <a:lnTo>
                  <a:pt x="3907871" y="4542762"/>
                </a:lnTo>
                <a:lnTo>
                  <a:pt x="3893490" y="4557149"/>
                </a:lnTo>
                <a:lnTo>
                  <a:pt x="3893490" y="4560746"/>
                </a:lnTo>
                <a:lnTo>
                  <a:pt x="3889895" y="4564342"/>
                </a:lnTo>
                <a:lnTo>
                  <a:pt x="3843159" y="4567939"/>
                </a:lnTo>
                <a:lnTo>
                  <a:pt x="3843159" y="4549955"/>
                </a:lnTo>
                <a:lnTo>
                  <a:pt x="3825184" y="4528374"/>
                </a:lnTo>
                <a:lnTo>
                  <a:pt x="3825184" y="4506794"/>
                </a:lnTo>
                <a:lnTo>
                  <a:pt x="3821588" y="4506794"/>
                </a:lnTo>
                <a:lnTo>
                  <a:pt x="3814398" y="4485213"/>
                </a:lnTo>
                <a:lnTo>
                  <a:pt x="3821588" y="4395293"/>
                </a:lnTo>
                <a:lnTo>
                  <a:pt x="3832374" y="4370115"/>
                </a:lnTo>
                <a:lnTo>
                  <a:pt x="3843159" y="4355728"/>
                </a:lnTo>
                <a:lnTo>
                  <a:pt x="3882705" y="4355728"/>
                </a:lnTo>
                <a:lnTo>
                  <a:pt x="3889895" y="4319760"/>
                </a:lnTo>
                <a:lnTo>
                  <a:pt x="3922251" y="4323356"/>
                </a:lnTo>
                <a:lnTo>
                  <a:pt x="3929441" y="4290985"/>
                </a:lnTo>
                <a:lnTo>
                  <a:pt x="3918656" y="4265808"/>
                </a:lnTo>
                <a:lnTo>
                  <a:pt x="3922251" y="4258614"/>
                </a:lnTo>
                <a:lnTo>
                  <a:pt x="4001343" y="4211855"/>
                </a:lnTo>
                <a:lnTo>
                  <a:pt x="4001343" y="4168694"/>
                </a:lnTo>
                <a:lnTo>
                  <a:pt x="4037294" y="4085967"/>
                </a:lnTo>
                <a:lnTo>
                  <a:pt x="4058865" y="4064386"/>
                </a:lnTo>
                <a:lnTo>
                  <a:pt x="4058865" y="4060790"/>
                </a:lnTo>
                <a:lnTo>
                  <a:pt x="4066055" y="4039209"/>
                </a:lnTo>
                <a:lnTo>
                  <a:pt x="4084031" y="4014031"/>
                </a:lnTo>
                <a:lnTo>
                  <a:pt x="4080436" y="4014031"/>
                </a:lnTo>
                <a:lnTo>
                  <a:pt x="4073245" y="3988853"/>
                </a:lnTo>
                <a:lnTo>
                  <a:pt x="4073245" y="3963676"/>
                </a:lnTo>
                <a:lnTo>
                  <a:pt x="4094816" y="3938498"/>
                </a:lnTo>
                <a:lnTo>
                  <a:pt x="4094816" y="3906127"/>
                </a:lnTo>
                <a:lnTo>
                  <a:pt x="4094816" y="3902530"/>
                </a:lnTo>
                <a:lnTo>
                  <a:pt x="4109196" y="3909724"/>
                </a:lnTo>
                <a:lnTo>
                  <a:pt x="4141552" y="3927708"/>
                </a:lnTo>
                <a:lnTo>
                  <a:pt x="4152337" y="3934901"/>
                </a:lnTo>
                <a:lnTo>
                  <a:pt x="4163123" y="3942095"/>
                </a:lnTo>
                <a:lnTo>
                  <a:pt x="4173908" y="3942095"/>
                </a:lnTo>
                <a:lnTo>
                  <a:pt x="4181098" y="3942095"/>
                </a:lnTo>
                <a:lnTo>
                  <a:pt x="4188288" y="3938498"/>
                </a:lnTo>
                <a:lnTo>
                  <a:pt x="4191884" y="3931305"/>
                </a:lnTo>
                <a:lnTo>
                  <a:pt x="4191884" y="3924111"/>
                </a:lnTo>
                <a:lnTo>
                  <a:pt x="4191884" y="3913321"/>
                </a:lnTo>
                <a:lnTo>
                  <a:pt x="4181098" y="3888143"/>
                </a:lnTo>
                <a:lnTo>
                  <a:pt x="4170313" y="3866562"/>
                </a:lnTo>
                <a:lnTo>
                  <a:pt x="4181098" y="3855772"/>
                </a:lnTo>
                <a:lnTo>
                  <a:pt x="4188288" y="3848578"/>
                </a:lnTo>
                <a:close/>
                <a:moveTo>
                  <a:pt x="5220086" y="3773041"/>
                </a:moveTo>
                <a:lnTo>
                  <a:pt x="5266822" y="3794622"/>
                </a:lnTo>
                <a:lnTo>
                  <a:pt x="5259632" y="3801816"/>
                </a:lnTo>
                <a:lnTo>
                  <a:pt x="5252442" y="3812606"/>
                </a:lnTo>
                <a:lnTo>
                  <a:pt x="5252442" y="3816203"/>
                </a:lnTo>
                <a:lnTo>
                  <a:pt x="5252442" y="3852171"/>
                </a:lnTo>
                <a:lnTo>
                  <a:pt x="5256037" y="3852171"/>
                </a:lnTo>
                <a:lnTo>
                  <a:pt x="5266822" y="3880946"/>
                </a:lnTo>
                <a:lnTo>
                  <a:pt x="5252442" y="3913317"/>
                </a:lnTo>
                <a:lnTo>
                  <a:pt x="5252442" y="3916914"/>
                </a:lnTo>
                <a:lnTo>
                  <a:pt x="5238061" y="4035609"/>
                </a:lnTo>
                <a:lnTo>
                  <a:pt x="5194920" y="4136319"/>
                </a:lnTo>
                <a:lnTo>
                  <a:pt x="5194920" y="4139916"/>
                </a:lnTo>
                <a:lnTo>
                  <a:pt x="5187730" y="4233433"/>
                </a:lnTo>
                <a:lnTo>
                  <a:pt x="5176944" y="4226240"/>
                </a:lnTo>
                <a:lnTo>
                  <a:pt x="5166159" y="4219046"/>
                </a:lnTo>
                <a:lnTo>
                  <a:pt x="5151779" y="4197465"/>
                </a:lnTo>
                <a:lnTo>
                  <a:pt x="5144588" y="4179481"/>
                </a:lnTo>
                <a:lnTo>
                  <a:pt x="5144588" y="4175884"/>
                </a:lnTo>
                <a:lnTo>
                  <a:pt x="5140993" y="4175884"/>
                </a:lnTo>
                <a:lnTo>
                  <a:pt x="5083471" y="4136319"/>
                </a:lnTo>
                <a:lnTo>
                  <a:pt x="5079876" y="4132722"/>
                </a:lnTo>
                <a:lnTo>
                  <a:pt x="5079876" y="4125529"/>
                </a:lnTo>
                <a:lnTo>
                  <a:pt x="5079876" y="4103948"/>
                </a:lnTo>
                <a:lnTo>
                  <a:pt x="5087067" y="4049996"/>
                </a:lnTo>
                <a:lnTo>
                  <a:pt x="5087067" y="4046399"/>
                </a:lnTo>
                <a:lnTo>
                  <a:pt x="5076281" y="3967269"/>
                </a:lnTo>
                <a:lnTo>
                  <a:pt x="5083471" y="3960075"/>
                </a:lnTo>
                <a:lnTo>
                  <a:pt x="5094257" y="3949285"/>
                </a:lnTo>
                <a:lnTo>
                  <a:pt x="5119423" y="3898930"/>
                </a:lnTo>
                <a:lnTo>
                  <a:pt x="5137398" y="3862962"/>
                </a:lnTo>
                <a:lnTo>
                  <a:pt x="5158969" y="3830590"/>
                </a:lnTo>
                <a:lnTo>
                  <a:pt x="5187730" y="3798219"/>
                </a:lnTo>
                <a:close/>
                <a:moveTo>
                  <a:pt x="3943822" y="3751464"/>
                </a:moveTo>
                <a:lnTo>
                  <a:pt x="3951012" y="3758658"/>
                </a:lnTo>
                <a:lnTo>
                  <a:pt x="3954607" y="3765851"/>
                </a:lnTo>
                <a:lnTo>
                  <a:pt x="3954607" y="3773045"/>
                </a:lnTo>
                <a:lnTo>
                  <a:pt x="3954607" y="3791029"/>
                </a:lnTo>
                <a:lnTo>
                  <a:pt x="3958202" y="3801820"/>
                </a:lnTo>
                <a:lnTo>
                  <a:pt x="3972583" y="3816207"/>
                </a:lnTo>
                <a:lnTo>
                  <a:pt x="3968988" y="3837788"/>
                </a:lnTo>
                <a:lnTo>
                  <a:pt x="3961797" y="3855772"/>
                </a:lnTo>
                <a:lnTo>
                  <a:pt x="3933037" y="3906127"/>
                </a:lnTo>
                <a:lnTo>
                  <a:pt x="3929442" y="3906127"/>
                </a:lnTo>
                <a:lnTo>
                  <a:pt x="3925846" y="3909724"/>
                </a:lnTo>
                <a:lnTo>
                  <a:pt x="3922251" y="3916917"/>
                </a:lnTo>
                <a:lnTo>
                  <a:pt x="3922251" y="3931305"/>
                </a:lnTo>
                <a:lnTo>
                  <a:pt x="3922251" y="3945692"/>
                </a:lnTo>
                <a:lnTo>
                  <a:pt x="3925846" y="3956482"/>
                </a:lnTo>
                <a:lnTo>
                  <a:pt x="3933037" y="3956482"/>
                </a:lnTo>
                <a:lnTo>
                  <a:pt x="3940227" y="3952885"/>
                </a:lnTo>
                <a:lnTo>
                  <a:pt x="3958202" y="3934901"/>
                </a:lnTo>
                <a:lnTo>
                  <a:pt x="3965393" y="3927708"/>
                </a:lnTo>
                <a:lnTo>
                  <a:pt x="3976178" y="3927708"/>
                </a:lnTo>
                <a:lnTo>
                  <a:pt x="3972583" y="3956482"/>
                </a:lnTo>
                <a:lnTo>
                  <a:pt x="3976178" y="3963676"/>
                </a:lnTo>
                <a:lnTo>
                  <a:pt x="3979773" y="3970869"/>
                </a:lnTo>
                <a:lnTo>
                  <a:pt x="3990558" y="3978063"/>
                </a:lnTo>
                <a:lnTo>
                  <a:pt x="4004939" y="3981660"/>
                </a:lnTo>
                <a:lnTo>
                  <a:pt x="4012129" y="3981660"/>
                </a:lnTo>
                <a:lnTo>
                  <a:pt x="4022914" y="3978063"/>
                </a:lnTo>
                <a:lnTo>
                  <a:pt x="4044485" y="3967273"/>
                </a:lnTo>
                <a:lnTo>
                  <a:pt x="4055270" y="3967273"/>
                </a:lnTo>
                <a:lnTo>
                  <a:pt x="4055270" y="3988853"/>
                </a:lnTo>
                <a:lnTo>
                  <a:pt x="4055270" y="3992450"/>
                </a:lnTo>
                <a:lnTo>
                  <a:pt x="4066055" y="4014031"/>
                </a:lnTo>
                <a:lnTo>
                  <a:pt x="4055270" y="4032015"/>
                </a:lnTo>
                <a:lnTo>
                  <a:pt x="4044485" y="4053596"/>
                </a:lnTo>
                <a:lnTo>
                  <a:pt x="4022914" y="4075177"/>
                </a:lnTo>
                <a:lnTo>
                  <a:pt x="4001343" y="4129129"/>
                </a:lnTo>
                <a:lnTo>
                  <a:pt x="3997748" y="4132726"/>
                </a:lnTo>
                <a:lnTo>
                  <a:pt x="3983368" y="4161500"/>
                </a:lnTo>
                <a:lnTo>
                  <a:pt x="3983368" y="4165097"/>
                </a:lnTo>
                <a:lnTo>
                  <a:pt x="3986963" y="4204662"/>
                </a:lnTo>
                <a:lnTo>
                  <a:pt x="3911466" y="4244227"/>
                </a:lnTo>
                <a:lnTo>
                  <a:pt x="3907871" y="4244227"/>
                </a:lnTo>
                <a:lnTo>
                  <a:pt x="3907871" y="4247824"/>
                </a:lnTo>
                <a:lnTo>
                  <a:pt x="3900681" y="4265808"/>
                </a:lnTo>
                <a:lnTo>
                  <a:pt x="3900681" y="4269404"/>
                </a:lnTo>
                <a:lnTo>
                  <a:pt x="3911466" y="4290985"/>
                </a:lnTo>
                <a:lnTo>
                  <a:pt x="3907871" y="4305372"/>
                </a:lnTo>
                <a:lnTo>
                  <a:pt x="3882705" y="4301776"/>
                </a:lnTo>
                <a:lnTo>
                  <a:pt x="3879110" y="4298179"/>
                </a:lnTo>
                <a:lnTo>
                  <a:pt x="3875515" y="4298179"/>
                </a:lnTo>
                <a:lnTo>
                  <a:pt x="3868325" y="4341340"/>
                </a:lnTo>
                <a:lnTo>
                  <a:pt x="3832374" y="4341340"/>
                </a:lnTo>
                <a:lnTo>
                  <a:pt x="3821589" y="4362921"/>
                </a:lnTo>
                <a:lnTo>
                  <a:pt x="3807208" y="4391696"/>
                </a:lnTo>
                <a:lnTo>
                  <a:pt x="3807208" y="4402486"/>
                </a:lnTo>
                <a:lnTo>
                  <a:pt x="3785638" y="4373712"/>
                </a:lnTo>
                <a:lnTo>
                  <a:pt x="3738902" y="4434857"/>
                </a:lnTo>
                <a:lnTo>
                  <a:pt x="3728116" y="4438454"/>
                </a:lnTo>
                <a:lnTo>
                  <a:pt x="3728116" y="4420470"/>
                </a:lnTo>
                <a:lnTo>
                  <a:pt x="3728116" y="4416873"/>
                </a:lnTo>
                <a:lnTo>
                  <a:pt x="3724521" y="4416873"/>
                </a:lnTo>
                <a:lnTo>
                  <a:pt x="3720926" y="4416873"/>
                </a:lnTo>
                <a:lnTo>
                  <a:pt x="3692165" y="4413277"/>
                </a:lnTo>
                <a:lnTo>
                  <a:pt x="3656214" y="4352131"/>
                </a:lnTo>
                <a:lnTo>
                  <a:pt x="3649024" y="4398889"/>
                </a:lnTo>
                <a:lnTo>
                  <a:pt x="3623858" y="4395293"/>
                </a:lnTo>
                <a:lnTo>
                  <a:pt x="3620263" y="4395293"/>
                </a:lnTo>
                <a:lnTo>
                  <a:pt x="3620263" y="4398889"/>
                </a:lnTo>
                <a:lnTo>
                  <a:pt x="3616668" y="4398889"/>
                </a:lnTo>
                <a:lnTo>
                  <a:pt x="3605883" y="4413277"/>
                </a:lnTo>
                <a:lnTo>
                  <a:pt x="3598693" y="4413277"/>
                </a:lnTo>
                <a:lnTo>
                  <a:pt x="3551957" y="4377309"/>
                </a:lnTo>
                <a:lnTo>
                  <a:pt x="3548361" y="4377309"/>
                </a:lnTo>
                <a:lnTo>
                  <a:pt x="3544766" y="4377309"/>
                </a:lnTo>
                <a:lnTo>
                  <a:pt x="3512411" y="4391696"/>
                </a:lnTo>
                <a:lnTo>
                  <a:pt x="3476460" y="4370115"/>
                </a:lnTo>
                <a:lnTo>
                  <a:pt x="3433318" y="4344937"/>
                </a:lnTo>
                <a:lnTo>
                  <a:pt x="3422533" y="4337744"/>
                </a:lnTo>
                <a:lnTo>
                  <a:pt x="3418938" y="4326953"/>
                </a:lnTo>
                <a:lnTo>
                  <a:pt x="3415343" y="4312566"/>
                </a:lnTo>
                <a:lnTo>
                  <a:pt x="3415343" y="4290985"/>
                </a:lnTo>
                <a:lnTo>
                  <a:pt x="3440509" y="4265808"/>
                </a:lnTo>
                <a:lnTo>
                  <a:pt x="3440509" y="4262211"/>
                </a:lnTo>
                <a:lnTo>
                  <a:pt x="3436914" y="4233436"/>
                </a:lnTo>
                <a:lnTo>
                  <a:pt x="3436914" y="4226243"/>
                </a:lnTo>
                <a:lnTo>
                  <a:pt x="3382987" y="4229839"/>
                </a:lnTo>
                <a:lnTo>
                  <a:pt x="3357821" y="4215452"/>
                </a:lnTo>
                <a:lnTo>
                  <a:pt x="3354226" y="4211855"/>
                </a:lnTo>
                <a:lnTo>
                  <a:pt x="3293110" y="4204662"/>
                </a:lnTo>
                <a:lnTo>
                  <a:pt x="3289515" y="4197468"/>
                </a:lnTo>
                <a:lnTo>
                  <a:pt x="3296705" y="4186678"/>
                </a:lnTo>
                <a:lnTo>
                  <a:pt x="3329061" y="4172291"/>
                </a:lnTo>
                <a:lnTo>
                  <a:pt x="3329061" y="4168694"/>
                </a:lnTo>
                <a:lnTo>
                  <a:pt x="3354226" y="4143516"/>
                </a:lnTo>
                <a:lnTo>
                  <a:pt x="3354226" y="4139919"/>
                </a:lnTo>
                <a:lnTo>
                  <a:pt x="3350631" y="4089564"/>
                </a:lnTo>
                <a:lnTo>
                  <a:pt x="3343441" y="4071580"/>
                </a:lnTo>
                <a:lnTo>
                  <a:pt x="3339846" y="4067983"/>
                </a:lnTo>
                <a:lnTo>
                  <a:pt x="3332656" y="4067983"/>
                </a:lnTo>
                <a:lnTo>
                  <a:pt x="3318275" y="4075177"/>
                </a:lnTo>
                <a:lnTo>
                  <a:pt x="3300300" y="4082370"/>
                </a:lnTo>
                <a:lnTo>
                  <a:pt x="3296705" y="4082370"/>
                </a:lnTo>
                <a:lnTo>
                  <a:pt x="3278729" y="4089564"/>
                </a:lnTo>
                <a:lnTo>
                  <a:pt x="3246373" y="4089564"/>
                </a:lnTo>
                <a:lnTo>
                  <a:pt x="3239183" y="4085967"/>
                </a:lnTo>
                <a:lnTo>
                  <a:pt x="3239183" y="4039209"/>
                </a:lnTo>
                <a:lnTo>
                  <a:pt x="3239183" y="4035612"/>
                </a:lnTo>
                <a:lnTo>
                  <a:pt x="3235588" y="4035612"/>
                </a:lnTo>
                <a:lnTo>
                  <a:pt x="3217613" y="4028418"/>
                </a:lnTo>
                <a:lnTo>
                  <a:pt x="3203232" y="4024822"/>
                </a:lnTo>
                <a:lnTo>
                  <a:pt x="3170876" y="4035612"/>
                </a:lnTo>
                <a:lnTo>
                  <a:pt x="3163686" y="4024822"/>
                </a:lnTo>
                <a:lnTo>
                  <a:pt x="3163686" y="4006837"/>
                </a:lnTo>
                <a:lnTo>
                  <a:pt x="3167281" y="3999644"/>
                </a:lnTo>
                <a:lnTo>
                  <a:pt x="3181662" y="3988853"/>
                </a:lnTo>
                <a:lnTo>
                  <a:pt x="3196042" y="3985257"/>
                </a:lnTo>
                <a:lnTo>
                  <a:pt x="3199637" y="3985257"/>
                </a:lnTo>
                <a:lnTo>
                  <a:pt x="3221208" y="3974466"/>
                </a:lnTo>
                <a:lnTo>
                  <a:pt x="3246373" y="3974466"/>
                </a:lnTo>
                <a:lnTo>
                  <a:pt x="3289515" y="3992450"/>
                </a:lnTo>
                <a:lnTo>
                  <a:pt x="3347036" y="3992450"/>
                </a:lnTo>
                <a:lnTo>
                  <a:pt x="3365012" y="3970869"/>
                </a:lnTo>
                <a:lnTo>
                  <a:pt x="3390177" y="3960079"/>
                </a:lnTo>
                <a:lnTo>
                  <a:pt x="3411748" y="3938498"/>
                </a:lnTo>
                <a:lnTo>
                  <a:pt x="3426128" y="3934901"/>
                </a:lnTo>
                <a:lnTo>
                  <a:pt x="3429723" y="3934901"/>
                </a:lnTo>
                <a:lnTo>
                  <a:pt x="3429723" y="3931305"/>
                </a:lnTo>
                <a:lnTo>
                  <a:pt x="3433318" y="3931305"/>
                </a:lnTo>
                <a:lnTo>
                  <a:pt x="3451294" y="3916917"/>
                </a:lnTo>
                <a:lnTo>
                  <a:pt x="3454889" y="3916917"/>
                </a:lnTo>
                <a:lnTo>
                  <a:pt x="3469269" y="3895336"/>
                </a:lnTo>
                <a:lnTo>
                  <a:pt x="3483650" y="3902530"/>
                </a:lnTo>
                <a:lnTo>
                  <a:pt x="3498030" y="3920514"/>
                </a:lnTo>
                <a:lnTo>
                  <a:pt x="3505220" y="3924111"/>
                </a:lnTo>
                <a:lnTo>
                  <a:pt x="3512411" y="3927708"/>
                </a:lnTo>
                <a:lnTo>
                  <a:pt x="3533981" y="3924111"/>
                </a:lnTo>
                <a:lnTo>
                  <a:pt x="3541171" y="3924111"/>
                </a:lnTo>
                <a:lnTo>
                  <a:pt x="3566337" y="3934901"/>
                </a:lnTo>
                <a:lnTo>
                  <a:pt x="3587908" y="3934901"/>
                </a:lnTo>
                <a:lnTo>
                  <a:pt x="3591503" y="3931305"/>
                </a:lnTo>
                <a:lnTo>
                  <a:pt x="3595098" y="3920514"/>
                </a:lnTo>
                <a:lnTo>
                  <a:pt x="3598693" y="3913321"/>
                </a:lnTo>
                <a:lnTo>
                  <a:pt x="3620263" y="3895336"/>
                </a:lnTo>
                <a:lnTo>
                  <a:pt x="3659809" y="3898933"/>
                </a:lnTo>
                <a:lnTo>
                  <a:pt x="3649024" y="3884546"/>
                </a:lnTo>
                <a:lnTo>
                  <a:pt x="3649024" y="3880949"/>
                </a:lnTo>
                <a:lnTo>
                  <a:pt x="3649024" y="3877352"/>
                </a:lnTo>
                <a:lnTo>
                  <a:pt x="3656214" y="3866562"/>
                </a:lnTo>
                <a:lnTo>
                  <a:pt x="3663405" y="3859368"/>
                </a:lnTo>
                <a:lnTo>
                  <a:pt x="3670595" y="3859368"/>
                </a:lnTo>
                <a:lnTo>
                  <a:pt x="3692165" y="3844981"/>
                </a:lnTo>
                <a:lnTo>
                  <a:pt x="3713736" y="3837788"/>
                </a:lnTo>
                <a:lnTo>
                  <a:pt x="3731711" y="3837788"/>
                </a:lnTo>
                <a:lnTo>
                  <a:pt x="3742497" y="3826997"/>
                </a:lnTo>
                <a:lnTo>
                  <a:pt x="3753282" y="3809013"/>
                </a:lnTo>
                <a:lnTo>
                  <a:pt x="3767662" y="3826997"/>
                </a:lnTo>
                <a:lnTo>
                  <a:pt x="3774852" y="3830594"/>
                </a:lnTo>
                <a:lnTo>
                  <a:pt x="3782043" y="3830594"/>
                </a:lnTo>
                <a:lnTo>
                  <a:pt x="3810803" y="3809013"/>
                </a:lnTo>
                <a:lnTo>
                  <a:pt x="3825184" y="3805416"/>
                </a:lnTo>
                <a:lnTo>
                  <a:pt x="3839564" y="3816207"/>
                </a:lnTo>
                <a:lnTo>
                  <a:pt x="3843159" y="3816207"/>
                </a:lnTo>
                <a:lnTo>
                  <a:pt x="3857540" y="3812610"/>
                </a:lnTo>
                <a:lnTo>
                  <a:pt x="3871920" y="3801820"/>
                </a:lnTo>
                <a:lnTo>
                  <a:pt x="3889896" y="3773045"/>
                </a:lnTo>
                <a:lnTo>
                  <a:pt x="3886300" y="3769448"/>
                </a:lnTo>
                <a:lnTo>
                  <a:pt x="3886300" y="3765851"/>
                </a:lnTo>
                <a:lnTo>
                  <a:pt x="3900681" y="3765851"/>
                </a:lnTo>
                <a:lnTo>
                  <a:pt x="3911466" y="3765851"/>
                </a:lnTo>
                <a:lnTo>
                  <a:pt x="3922251" y="3769448"/>
                </a:lnTo>
                <a:lnTo>
                  <a:pt x="3929442" y="3765851"/>
                </a:lnTo>
                <a:lnTo>
                  <a:pt x="3936632" y="3762255"/>
                </a:lnTo>
                <a:lnTo>
                  <a:pt x="3940227" y="3755061"/>
                </a:lnTo>
                <a:close/>
                <a:moveTo>
                  <a:pt x="4792263" y="3416960"/>
                </a:moveTo>
                <a:lnTo>
                  <a:pt x="4806644" y="3416960"/>
                </a:lnTo>
                <a:lnTo>
                  <a:pt x="4817429" y="3420557"/>
                </a:lnTo>
                <a:lnTo>
                  <a:pt x="4824619" y="3427751"/>
                </a:lnTo>
                <a:lnTo>
                  <a:pt x="4828214" y="3438541"/>
                </a:lnTo>
                <a:lnTo>
                  <a:pt x="4835405" y="3470912"/>
                </a:lnTo>
                <a:lnTo>
                  <a:pt x="4842595" y="3499687"/>
                </a:lnTo>
                <a:lnTo>
                  <a:pt x="4849785" y="3514074"/>
                </a:lnTo>
                <a:lnTo>
                  <a:pt x="4856975" y="3521268"/>
                </a:lnTo>
                <a:lnTo>
                  <a:pt x="4864165" y="3524864"/>
                </a:lnTo>
                <a:lnTo>
                  <a:pt x="4878546" y="3528461"/>
                </a:lnTo>
                <a:lnTo>
                  <a:pt x="4889331" y="3528461"/>
                </a:lnTo>
                <a:lnTo>
                  <a:pt x="4903712" y="3524864"/>
                </a:lnTo>
                <a:lnTo>
                  <a:pt x="4918092" y="3521268"/>
                </a:lnTo>
                <a:lnTo>
                  <a:pt x="4928877" y="3506880"/>
                </a:lnTo>
                <a:lnTo>
                  <a:pt x="4936067" y="3496090"/>
                </a:lnTo>
                <a:lnTo>
                  <a:pt x="4936067" y="3492493"/>
                </a:lnTo>
                <a:lnTo>
                  <a:pt x="4950448" y="3514074"/>
                </a:lnTo>
                <a:lnTo>
                  <a:pt x="4968423" y="3528461"/>
                </a:lnTo>
                <a:lnTo>
                  <a:pt x="4979209" y="3528461"/>
                </a:lnTo>
                <a:lnTo>
                  <a:pt x="4989994" y="3532058"/>
                </a:lnTo>
                <a:lnTo>
                  <a:pt x="5000779" y="3528461"/>
                </a:lnTo>
                <a:lnTo>
                  <a:pt x="5007969" y="3521268"/>
                </a:lnTo>
                <a:lnTo>
                  <a:pt x="5011565" y="3521268"/>
                </a:lnTo>
                <a:lnTo>
                  <a:pt x="5015160" y="3521268"/>
                </a:lnTo>
                <a:lnTo>
                  <a:pt x="5015160" y="3524864"/>
                </a:lnTo>
                <a:lnTo>
                  <a:pt x="5015160" y="3532058"/>
                </a:lnTo>
                <a:lnTo>
                  <a:pt x="5015160" y="3535655"/>
                </a:lnTo>
                <a:lnTo>
                  <a:pt x="5025945" y="3546445"/>
                </a:lnTo>
                <a:lnTo>
                  <a:pt x="5036730" y="3550042"/>
                </a:lnTo>
                <a:lnTo>
                  <a:pt x="5029540" y="3568026"/>
                </a:lnTo>
                <a:lnTo>
                  <a:pt x="5007969" y="3589607"/>
                </a:lnTo>
                <a:lnTo>
                  <a:pt x="5007969" y="3593204"/>
                </a:lnTo>
                <a:lnTo>
                  <a:pt x="5007969" y="3618381"/>
                </a:lnTo>
                <a:lnTo>
                  <a:pt x="4964828" y="3611188"/>
                </a:lnTo>
                <a:lnTo>
                  <a:pt x="4954043" y="3611188"/>
                </a:lnTo>
                <a:lnTo>
                  <a:pt x="4950448" y="3618381"/>
                </a:lnTo>
                <a:lnTo>
                  <a:pt x="4954043" y="3625575"/>
                </a:lnTo>
                <a:lnTo>
                  <a:pt x="4961233" y="3632768"/>
                </a:lnTo>
                <a:lnTo>
                  <a:pt x="5000779" y="3657946"/>
                </a:lnTo>
                <a:lnTo>
                  <a:pt x="4997184" y="3672333"/>
                </a:lnTo>
                <a:lnTo>
                  <a:pt x="4957638" y="3693914"/>
                </a:lnTo>
                <a:lnTo>
                  <a:pt x="4957638" y="3697511"/>
                </a:lnTo>
                <a:lnTo>
                  <a:pt x="4954043" y="3697511"/>
                </a:lnTo>
                <a:lnTo>
                  <a:pt x="4968423" y="3726285"/>
                </a:lnTo>
                <a:lnTo>
                  <a:pt x="4972018" y="3737076"/>
                </a:lnTo>
                <a:lnTo>
                  <a:pt x="4964828" y="3740672"/>
                </a:lnTo>
                <a:lnTo>
                  <a:pt x="4957638" y="3744269"/>
                </a:lnTo>
                <a:lnTo>
                  <a:pt x="4972018" y="3769447"/>
                </a:lnTo>
                <a:lnTo>
                  <a:pt x="4972018" y="3773044"/>
                </a:lnTo>
                <a:lnTo>
                  <a:pt x="4954043" y="3765850"/>
                </a:lnTo>
                <a:lnTo>
                  <a:pt x="4950448" y="3765850"/>
                </a:lnTo>
                <a:lnTo>
                  <a:pt x="4950448" y="3762253"/>
                </a:lnTo>
                <a:lnTo>
                  <a:pt x="4921687" y="3791028"/>
                </a:lnTo>
                <a:lnTo>
                  <a:pt x="4925282" y="3794624"/>
                </a:lnTo>
                <a:lnTo>
                  <a:pt x="4939663" y="3809012"/>
                </a:lnTo>
                <a:lnTo>
                  <a:pt x="4928877" y="3823399"/>
                </a:lnTo>
                <a:lnTo>
                  <a:pt x="4900116" y="3816205"/>
                </a:lnTo>
                <a:lnTo>
                  <a:pt x="4903712" y="3866561"/>
                </a:lnTo>
                <a:lnTo>
                  <a:pt x="4903712" y="3877351"/>
                </a:lnTo>
                <a:lnTo>
                  <a:pt x="4896521" y="3888141"/>
                </a:lnTo>
                <a:lnTo>
                  <a:pt x="4889331" y="3902529"/>
                </a:lnTo>
                <a:lnTo>
                  <a:pt x="4878546" y="3913319"/>
                </a:lnTo>
                <a:lnTo>
                  <a:pt x="4842595" y="3913319"/>
                </a:lnTo>
                <a:lnTo>
                  <a:pt x="4835405" y="3913319"/>
                </a:lnTo>
                <a:lnTo>
                  <a:pt x="4835405" y="3916916"/>
                </a:lnTo>
                <a:lnTo>
                  <a:pt x="4835405" y="3920513"/>
                </a:lnTo>
                <a:lnTo>
                  <a:pt x="4839000" y="3942093"/>
                </a:lnTo>
                <a:lnTo>
                  <a:pt x="4810239" y="3938497"/>
                </a:lnTo>
                <a:lnTo>
                  <a:pt x="4806644" y="3938497"/>
                </a:lnTo>
                <a:lnTo>
                  <a:pt x="4803049" y="3938497"/>
                </a:lnTo>
                <a:lnTo>
                  <a:pt x="4799454" y="3967271"/>
                </a:lnTo>
                <a:lnTo>
                  <a:pt x="4774288" y="4021223"/>
                </a:lnTo>
                <a:lnTo>
                  <a:pt x="4767098" y="4028417"/>
                </a:lnTo>
                <a:lnTo>
                  <a:pt x="4731147" y="3992449"/>
                </a:lnTo>
                <a:lnTo>
                  <a:pt x="4731147" y="4035610"/>
                </a:lnTo>
                <a:lnTo>
                  <a:pt x="4713171" y="4032013"/>
                </a:lnTo>
                <a:lnTo>
                  <a:pt x="4677220" y="3996045"/>
                </a:lnTo>
                <a:lnTo>
                  <a:pt x="4655650" y="3942093"/>
                </a:lnTo>
                <a:lnTo>
                  <a:pt x="4655650" y="3938497"/>
                </a:lnTo>
                <a:lnTo>
                  <a:pt x="4623294" y="3909722"/>
                </a:lnTo>
                <a:lnTo>
                  <a:pt x="4623294" y="3906125"/>
                </a:lnTo>
                <a:lnTo>
                  <a:pt x="4619699" y="3906125"/>
                </a:lnTo>
                <a:lnTo>
                  <a:pt x="4580153" y="3906125"/>
                </a:lnTo>
                <a:lnTo>
                  <a:pt x="4540607" y="3906125"/>
                </a:lnTo>
                <a:lnTo>
                  <a:pt x="4529821" y="3873754"/>
                </a:lnTo>
                <a:lnTo>
                  <a:pt x="4529821" y="3870157"/>
                </a:lnTo>
                <a:lnTo>
                  <a:pt x="4537011" y="3866561"/>
                </a:lnTo>
                <a:lnTo>
                  <a:pt x="4540607" y="3866561"/>
                </a:lnTo>
                <a:lnTo>
                  <a:pt x="4554987" y="3852173"/>
                </a:lnTo>
                <a:lnTo>
                  <a:pt x="4558582" y="3844980"/>
                </a:lnTo>
                <a:lnTo>
                  <a:pt x="4558582" y="3841383"/>
                </a:lnTo>
                <a:lnTo>
                  <a:pt x="4554987" y="3823399"/>
                </a:lnTo>
                <a:lnTo>
                  <a:pt x="4558582" y="3805415"/>
                </a:lnTo>
                <a:lnTo>
                  <a:pt x="4554987" y="3794624"/>
                </a:lnTo>
                <a:lnTo>
                  <a:pt x="4554987" y="3791028"/>
                </a:lnTo>
                <a:lnTo>
                  <a:pt x="4572962" y="3776640"/>
                </a:lnTo>
                <a:lnTo>
                  <a:pt x="4580153" y="3765850"/>
                </a:lnTo>
                <a:lnTo>
                  <a:pt x="4583748" y="3758656"/>
                </a:lnTo>
                <a:lnTo>
                  <a:pt x="4594533" y="3751463"/>
                </a:lnTo>
                <a:lnTo>
                  <a:pt x="4594533" y="3747866"/>
                </a:lnTo>
                <a:lnTo>
                  <a:pt x="4598128" y="3729882"/>
                </a:lnTo>
                <a:lnTo>
                  <a:pt x="4594533" y="3715495"/>
                </a:lnTo>
                <a:lnTo>
                  <a:pt x="4626889" y="3690317"/>
                </a:lnTo>
                <a:lnTo>
                  <a:pt x="4630484" y="3683124"/>
                </a:lnTo>
                <a:lnTo>
                  <a:pt x="4630484" y="3679527"/>
                </a:lnTo>
                <a:lnTo>
                  <a:pt x="4630484" y="3672333"/>
                </a:lnTo>
                <a:lnTo>
                  <a:pt x="4626889" y="3668736"/>
                </a:lnTo>
                <a:lnTo>
                  <a:pt x="4616104" y="3657946"/>
                </a:lnTo>
                <a:lnTo>
                  <a:pt x="4605318" y="3647156"/>
                </a:lnTo>
                <a:lnTo>
                  <a:pt x="4605318" y="3639962"/>
                </a:lnTo>
                <a:lnTo>
                  <a:pt x="4612509" y="3625575"/>
                </a:lnTo>
                <a:lnTo>
                  <a:pt x="4662840" y="3586010"/>
                </a:lnTo>
                <a:lnTo>
                  <a:pt x="4662840" y="3582413"/>
                </a:lnTo>
                <a:lnTo>
                  <a:pt x="4673625" y="3535655"/>
                </a:lnTo>
                <a:lnTo>
                  <a:pt x="4655650" y="3550042"/>
                </a:lnTo>
                <a:lnTo>
                  <a:pt x="4655650" y="3524864"/>
                </a:lnTo>
                <a:lnTo>
                  <a:pt x="4662840" y="3506880"/>
                </a:lnTo>
                <a:lnTo>
                  <a:pt x="4670030" y="3492493"/>
                </a:lnTo>
                <a:lnTo>
                  <a:pt x="4680815" y="3485299"/>
                </a:lnTo>
                <a:lnTo>
                  <a:pt x="4695196" y="3478106"/>
                </a:lnTo>
                <a:lnTo>
                  <a:pt x="4713171" y="3488896"/>
                </a:lnTo>
                <a:lnTo>
                  <a:pt x="4741932" y="3488896"/>
                </a:lnTo>
                <a:lnTo>
                  <a:pt x="4741932" y="3485299"/>
                </a:lnTo>
                <a:lnTo>
                  <a:pt x="4745527" y="3485299"/>
                </a:lnTo>
                <a:lnTo>
                  <a:pt x="4767098" y="3460122"/>
                </a:lnTo>
                <a:lnTo>
                  <a:pt x="4792263" y="3442138"/>
                </a:lnTo>
                <a:lnTo>
                  <a:pt x="4795859" y="3442138"/>
                </a:lnTo>
                <a:close/>
                <a:moveTo>
                  <a:pt x="2502187" y="3398980"/>
                </a:moveTo>
                <a:lnTo>
                  <a:pt x="2505782" y="3409771"/>
                </a:lnTo>
                <a:lnTo>
                  <a:pt x="2498592" y="3474513"/>
                </a:lnTo>
                <a:lnTo>
                  <a:pt x="2502187" y="3488900"/>
                </a:lnTo>
                <a:lnTo>
                  <a:pt x="2505782" y="3496094"/>
                </a:lnTo>
                <a:lnTo>
                  <a:pt x="2509377" y="3499691"/>
                </a:lnTo>
                <a:lnTo>
                  <a:pt x="2527353" y="3510481"/>
                </a:lnTo>
                <a:lnTo>
                  <a:pt x="2527353" y="3517675"/>
                </a:lnTo>
                <a:lnTo>
                  <a:pt x="2530948" y="3539256"/>
                </a:lnTo>
                <a:lnTo>
                  <a:pt x="2530948" y="3546449"/>
                </a:lnTo>
                <a:lnTo>
                  <a:pt x="2538138" y="3550046"/>
                </a:lnTo>
                <a:lnTo>
                  <a:pt x="2541733" y="3550046"/>
                </a:lnTo>
                <a:lnTo>
                  <a:pt x="2548923" y="3553643"/>
                </a:lnTo>
                <a:lnTo>
                  <a:pt x="2552518" y="3553643"/>
                </a:lnTo>
                <a:lnTo>
                  <a:pt x="2559709" y="3553643"/>
                </a:lnTo>
                <a:lnTo>
                  <a:pt x="2566899" y="3546449"/>
                </a:lnTo>
                <a:lnTo>
                  <a:pt x="2574089" y="3539256"/>
                </a:lnTo>
                <a:lnTo>
                  <a:pt x="2577684" y="3524868"/>
                </a:lnTo>
                <a:lnTo>
                  <a:pt x="2588469" y="3514078"/>
                </a:lnTo>
                <a:lnTo>
                  <a:pt x="2595659" y="3503288"/>
                </a:lnTo>
                <a:lnTo>
                  <a:pt x="2599255" y="3488900"/>
                </a:lnTo>
                <a:lnTo>
                  <a:pt x="2599255" y="3474513"/>
                </a:lnTo>
                <a:lnTo>
                  <a:pt x="2610040" y="3474513"/>
                </a:lnTo>
                <a:lnTo>
                  <a:pt x="2620825" y="3503288"/>
                </a:lnTo>
                <a:lnTo>
                  <a:pt x="2628015" y="3524868"/>
                </a:lnTo>
                <a:lnTo>
                  <a:pt x="2628015" y="3553643"/>
                </a:lnTo>
                <a:lnTo>
                  <a:pt x="2628015" y="3557240"/>
                </a:lnTo>
                <a:lnTo>
                  <a:pt x="2631610" y="3557240"/>
                </a:lnTo>
                <a:lnTo>
                  <a:pt x="2635206" y="3560836"/>
                </a:lnTo>
                <a:lnTo>
                  <a:pt x="2656776" y="3571627"/>
                </a:lnTo>
                <a:lnTo>
                  <a:pt x="2671157" y="3582417"/>
                </a:lnTo>
                <a:lnTo>
                  <a:pt x="2678347" y="3586014"/>
                </a:lnTo>
                <a:lnTo>
                  <a:pt x="2685537" y="3578820"/>
                </a:lnTo>
                <a:lnTo>
                  <a:pt x="2699917" y="3564433"/>
                </a:lnTo>
                <a:lnTo>
                  <a:pt x="2703512" y="3560836"/>
                </a:lnTo>
                <a:lnTo>
                  <a:pt x="2707108" y="3568030"/>
                </a:lnTo>
                <a:lnTo>
                  <a:pt x="2714298" y="3603998"/>
                </a:lnTo>
                <a:lnTo>
                  <a:pt x="2714298" y="3607595"/>
                </a:lnTo>
                <a:lnTo>
                  <a:pt x="2725083" y="3629176"/>
                </a:lnTo>
                <a:lnTo>
                  <a:pt x="2757439" y="3697515"/>
                </a:lnTo>
                <a:lnTo>
                  <a:pt x="2757439" y="3701112"/>
                </a:lnTo>
                <a:lnTo>
                  <a:pt x="2771819" y="3715499"/>
                </a:lnTo>
                <a:lnTo>
                  <a:pt x="2779009" y="3744273"/>
                </a:lnTo>
                <a:lnTo>
                  <a:pt x="2782604" y="3780241"/>
                </a:lnTo>
                <a:lnTo>
                  <a:pt x="2786200" y="3791032"/>
                </a:lnTo>
                <a:lnTo>
                  <a:pt x="2793390" y="3798225"/>
                </a:lnTo>
                <a:lnTo>
                  <a:pt x="2804175" y="3794629"/>
                </a:lnTo>
                <a:lnTo>
                  <a:pt x="2807770" y="3791032"/>
                </a:lnTo>
                <a:lnTo>
                  <a:pt x="2814960" y="3783838"/>
                </a:lnTo>
                <a:lnTo>
                  <a:pt x="2814960" y="3794629"/>
                </a:lnTo>
                <a:lnTo>
                  <a:pt x="2814960" y="3801822"/>
                </a:lnTo>
                <a:lnTo>
                  <a:pt x="2814960" y="3812613"/>
                </a:lnTo>
                <a:lnTo>
                  <a:pt x="2818555" y="3819806"/>
                </a:lnTo>
                <a:lnTo>
                  <a:pt x="2822151" y="3827000"/>
                </a:lnTo>
                <a:lnTo>
                  <a:pt x="2825746" y="3827000"/>
                </a:lnTo>
                <a:lnTo>
                  <a:pt x="2836531" y="3830597"/>
                </a:lnTo>
                <a:lnTo>
                  <a:pt x="2847316" y="3827000"/>
                </a:lnTo>
                <a:lnTo>
                  <a:pt x="2854506" y="3823403"/>
                </a:lnTo>
                <a:lnTo>
                  <a:pt x="2858101" y="3816210"/>
                </a:lnTo>
                <a:lnTo>
                  <a:pt x="2872482" y="3801822"/>
                </a:lnTo>
                <a:lnTo>
                  <a:pt x="2886862" y="3783838"/>
                </a:lnTo>
                <a:lnTo>
                  <a:pt x="2897648" y="3776645"/>
                </a:lnTo>
                <a:lnTo>
                  <a:pt x="2904838" y="3776645"/>
                </a:lnTo>
                <a:lnTo>
                  <a:pt x="2937194" y="3783838"/>
                </a:lnTo>
                <a:lnTo>
                  <a:pt x="2940789" y="3783838"/>
                </a:lnTo>
                <a:lnTo>
                  <a:pt x="2944384" y="3783838"/>
                </a:lnTo>
                <a:lnTo>
                  <a:pt x="2958764" y="3773048"/>
                </a:lnTo>
                <a:lnTo>
                  <a:pt x="2976740" y="3751467"/>
                </a:lnTo>
                <a:lnTo>
                  <a:pt x="2980335" y="3747870"/>
                </a:lnTo>
                <a:lnTo>
                  <a:pt x="2980335" y="3744273"/>
                </a:lnTo>
                <a:lnTo>
                  <a:pt x="2976740" y="3708305"/>
                </a:lnTo>
                <a:lnTo>
                  <a:pt x="2976740" y="3704709"/>
                </a:lnTo>
                <a:lnTo>
                  <a:pt x="2973145" y="3704709"/>
                </a:lnTo>
                <a:lnTo>
                  <a:pt x="2965954" y="3686725"/>
                </a:lnTo>
                <a:lnTo>
                  <a:pt x="2962359" y="3672337"/>
                </a:lnTo>
                <a:lnTo>
                  <a:pt x="2965954" y="3647160"/>
                </a:lnTo>
                <a:lnTo>
                  <a:pt x="3012691" y="3621982"/>
                </a:lnTo>
                <a:lnTo>
                  <a:pt x="3037856" y="3582417"/>
                </a:lnTo>
                <a:lnTo>
                  <a:pt x="3041451" y="3582417"/>
                </a:lnTo>
                <a:lnTo>
                  <a:pt x="3041451" y="3578820"/>
                </a:lnTo>
                <a:lnTo>
                  <a:pt x="3045046" y="3550046"/>
                </a:lnTo>
                <a:lnTo>
                  <a:pt x="3045046" y="3546449"/>
                </a:lnTo>
                <a:lnTo>
                  <a:pt x="3030666" y="3521272"/>
                </a:lnTo>
                <a:lnTo>
                  <a:pt x="3080997" y="3542852"/>
                </a:lnTo>
                <a:lnTo>
                  <a:pt x="3073807" y="3499691"/>
                </a:lnTo>
                <a:lnTo>
                  <a:pt x="3088188" y="3485304"/>
                </a:lnTo>
                <a:lnTo>
                  <a:pt x="3116948" y="3478110"/>
                </a:lnTo>
                <a:lnTo>
                  <a:pt x="3134924" y="3517675"/>
                </a:lnTo>
                <a:lnTo>
                  <a:pt x="3131329" y="3535659"/>
                </a:lnTo>
                <a:lnTo>
                  <a:pt x="3131329" y="3539256"/>
                </a:lnTo>
                <a:lnTo>
                  <a:pt x="3134924" y="3557240"/>
                </a:lnTo>
                <a:lnTo>
                  <a:pt x="3134924" y="3560836"/>
                </a:lnTo>
                <a:lnTo>
                  <a:pt x="3149304" y="3578820"/>
                </a:lnTo>
                <a:lnTo>
                  <a:pt x="3156494" y="3582417"/>
                </a:lnTo>
                <a:lnTo>
                  <a:pt x="3163685" y="3586014"/>
                </a:lnTo>
                <a:lnTo>
                  <a:pt x="3170875" y="3582417"/>
                </a:lnTo>
                <a:lnTo>
                  <a:pt x="3178065" y="3578820"/>
                </a:lnTo>
                <a:lnTo>
                  <a:pt x="3192445" y="3568030"/>
                </a:lnTo>
                <a:lnTo>
                  <a:pt x="3221206" y="3557240"/>
                </a:lnTo>
                <a:lnTo>
                  <a:pt x="3239182" y="3560836"/>
                </a:lnTo>
                <a:lnTo>
                  <a:pt x="3239182" y="3593208"/>
                </a:lnTo>
                <a:lnTo>
                  <a:pt x="3239182" y="3600401"/>
                </a:lnTo>
                <a:lnTo>
                  <a:pt x="3228396" y="3614788"/>
                </a:lnTo>
                <a:lnTo>
                  <a:pt x="3210421" y="3625579"/>
                </a:lnTo>
                <a:lnTo>
                  <a:pt x="3192445" y="3636369"/>
                </a:lnTo>
                <a:lnTo>
                  <a:pt x="3181660" y="3629176"/>
                </a:lnTo>
                <a:lnTo>
                  <a:pt x="3178065" y="3629176"/>
                </a:lnTo>
                <a:lnTo>
                  <a:pt x="3167280" y="3625579"/>
                </a:lnTo>
                <a:lnTo>
                  <a:pt x="3091783" y="3629176"/>
                </a:lnTo>
                <a:lnTo>
                  <a:pt x="3073807" y="3632773"/>
                </a:lnTo>
                <a:lnTo>
                  <a:pt x="3059427" y="3636369"/>
                </a:lnTo>
                <a:lnTo>
                  <a:pt x="3055832" y="3636369"/>
                </a:lnTo>
                <a:lnTo>
                  <a:pt x="3037856" y="3665144"/>
                </a:lnTo>
                <a:lnTo>
                  <a:pt x="3030666" y="3665144"/>
                </a:lnTo>
                <a:lnTo>
                  <a:pt x="3034261" y="3668741"/>
                </a:lnTo>
                <a:lnTo>
                  <a:pt x="3034261" y="3672337"/>
                </a:lnTo>
                <a:lnTo>
                  <a:pt x="3037856" y="3701112"/>
                </a:lnTo>
                <a:lnTo>
                  <a:pt x="3055832" y="3740677"/>
                </a:lnTo>
                <a:lnTo>
                  <a:pt x="3073807" y="3751467"/>
                </a:lnTo>
                <a:lnTo>
                  <a:pt x="3095378" y="3765854"/>
                </a:lnTo>
                <a:lnTo>
                  <a:pt x="3109758" y="3740677"/>
                </a:lnTo>
                <a:lnTo>
                  <a:pt x="3127734" y="3740677"/>
                </a:lnTo>
                <a:lnTo>
                  <a:pt x="3138519" y="3744273"/>
                </a:lnTo>
                <a:lnTo>
                  <a:pt x="3152899" y="3780241"/>
                </a:lnTo>
                <a:lnTo>
                  <a:pt x="3131329" y="3844984"/>
                </a:lnTo>
                <a:lnTo>
                  <a:pt x="3131329" y="3888146"/>
                </a:lnTo>
                <a:lnTo>
                  <a:pt x="3131329" y="3891742"/>
                </a:lnTo>
                <a:lnTo>
                  <a:pt x="3174470" y="3927710"/>
                </a:lnTo>
                <a:lnTo>
                  <a:pt x="3160089" y="3952888"/>
                </a:lnTo>
                <a:lnTo>
                  <a:pt x="3160089" y="3956485"/>
                </a:lnTo>
                <a:lnTo>
                  <a:pt x="3145709" y="4010437"/>
                </a:lnTo>
                <a:lnTo>
                  <a:pt x="3149304" y="4028421"/>
                </a:lnTo>
                <a:lnTo>
                  <a:pt x="3160089" y="4050002"/>
                </a:lnTo>
                <a:lnTo>
                  <a:pt x="3160089" y="4053599"/>
                </a:lnTo>
                <a:lnTo>
                  <a:pt x="3167280" y="4053599"/>
                </a:lnTo>
                <a:lnTo>
                  <a:pt x="3188850" y="4046405"/>
                </a:lnTo>
                <a:lnTo>
                  <a:pt x="3196040" y="4042808"/>
                </a:lnTo>
                <a:lnTo>
                  <a:pt x="3203231" y="4039211"/>
                </a:lnTo>
                <a:lnTo>
                  <a:pt x="3210421" y="4042808"/>
                </a:lnTo>
                <a:lnTo>
                  <a:pt x="3224801" y="4046405"/>
                </a:lnTo>
                <a:lnTo>
                  <a:pt x="3224801" y="4093163"/>
                </a:lnTo>
                <a:lnTo>
                  <a:pt x="3235586" y="4100357"/>
                </a:lnTo>
                <a:lnTo>
                  <a:pt x="3246372" y="4103954"/>
                </a:lnTo>
                <a:lnTo>
                  <a:pt x="3278728" y="4103954"/>
                </a:lnTo>
                <a:lnTo>
                  <a:pt x="3293108" y="4103954"/>
                </a:lnTo>
                <a:lnTo>
                  <a:pt x="3303893" y="4096760"/>
                </a:lnTo>
                <a:lnTo>
                  <a:pt x="3332654" y="4085970"/>
                </a:lnTo>
                <a:lnTo>
                  <a:pt x="3336249" y="4093163"/>
                </a:lnTo>
                <a:lnTo>
                  <a:pt x="3339844" y="4136325"/>
                </a:lnTo>
                <a:lnTo>
                  <a:pt x="3318274" y="4157906"/>
                </a:lnTo>
                <a:lnTo>
                  <a:pt x="3289513" y="4172293"/>
                </a:lnTo>
                <a:lnTo>
                  <a:pt x="3289513" y="4175890"/>
                </a:lnTo>
                <a:lnTo>
                  <a:pt x="3282323" y="4183084"/>
                </a:lnTo>
                <a:lnTo>
                  <a:pt x="3275133" y="4168696"/>
                </a:lnTo>
                <a:lnTo>
                  <a:pt x="3271537" y="4168696"/>
                </a:lnTo>
                <a:lnTo>
                  <a:pt x="3267942" y="4165099"/>
                </a:lnTo>
                <a:lnTo>
                  <a:pt x="3239182" y="4157906"/>
                </a:lnTo>
                <a:lnTo>
                  <a:pt x="3142114" y="4244229"/>
                </a:lnTo>
                <a:lnTo>
                  <a:pt x="3109758" y="4237036"/>
                </a:lnTo>
                <a:lnTo>
                  <a:pt x="3106163" y="4237036"/>
                </a:lnTo>
                <a:lnTo>
                  <a:pt x="3106163" y="4240632"/>
                </a:lnTo>
                <a:lnTo>
                  <a:pt x="3073807" y="4265810"/>
                </a:lnTo>
                <a:lnTo>
                  <a:pt x="3001905" y="4247826"/>
                </a:lnTo>
                <a:lnTo>
                  <a:pt x="2998310" y="4247826"/>
                </a:lnTo>
                <a:lnTo>
                  <a:pt x="2998310" y="4251423"/>
                </a:lnTo>
                <a:lnTo>
                  <a:pt x="2969549" y="4280197"/>
                </a:lnTo>
                <a:lnTo>
                  <a:pt x="2951574" y="4294584"/>
                </a:lnTo>
                <a:lnTo>
                  <a:pt x="2933598" y="4273004"/>
                </a:lnTo>
                <a:lnTo>
                  <a:pt x="2901243" y="4247826"/>
                </a:lnTo>
                <a:lnTo>
                  <a:pt x="2894052" y="4244229"/>
                </a:lnTo>
                <a:lnTo>
                  <a:pt x="2847316" y="4280197"/>
                </a:lnTo>
                <a:lnTo>
                  <a:pt x="2807770" y="4276600"/>
                </a:lnTo>
                <a:lnTo>
                  <a:pt x="2804175" y="4276600"/>
                </a:lnTo>
                <a:lnTo>
                  <a:pt x="2800580" y="4276600"/>
                </a:lnTo>
                <a:lnTo>
                  <a:pt x="2789795" y="4334149"/>
                </a:lnTo>
                <a:lnTo>
                  <a:pt x="2789795" y="4337746"/>
                </a:lnTo>
                <a:lnTo>
                  <a:pt x="2807770" y="4420473"/>
                </a:lnTo>
                <a:lnTo>
                  <a:pt x="2807770" y="4424069"/>
                </a:lnTo>
                <a:lnTo>
                  <a:pt x="2814960" y="4460037"/>
                </a:lnTo>
                <a:lnTo>
                  <a:pt x="2814960" y="4463634"/>
                </a:lnTo>
                <a:lnTo>
                  <a:pt x="2807770" y="4463634"/>
                </a:lnTo>
                <a:lnTo>
                  <a:pt x="2771819" y="4452844"/>
                </a:lnTo>
                <a:lnTo>
                  <a:pt x="2750249" y="4449247"/>
                </a:lnTo>
                <a:lnTo>
                  <a:pt x="2743058" y="4413279"/>
                </a:lnTo>
                <a:lnTo>
                  <a:pt x="2743058" y="4409682"/>
                </a:lnTo>
                <a:lnTo>
                  <a:pt x="2714298" y="4370117"/>
                </a:lnTo>
                <a:lnTo>
                  <a:pt x="2663966" y="4413279"/>
                </a:lnTo>
                <a:lnTo>
                  <a:pt x="2642396" y="4409682"/>
                </a:lnTo>
                <a:lnTo>
                  <a:pt x="2602850" y="4388101"/>
                </a:lnTo>
                <a:lnTo>
                  <a:pt x="2592064" y="4359327"/>
                </a:lnTo>
                <a:lnTo>
                  <a:pt x="2577684" y="4334149"/>
                </a:lnTo>
                <a:lnTo>
                  <a:pt x="2570494" y="4326956"/>
                </a:lnTo>
                <a:lnTo>
                  <a:pt x="2556113" y="4316165"/>
                </a:lnTo>
                <a:lnTo>
                  <a:pt x="2538138" y="4312568"/>
                </a:lnTo>
                <a:lnTo>
                  <a:pt x="2516568" y="4308972"/>
                </a:lnTo>
                <a:lnTo>
                  <a:pt x="2491402" y="4301778"/>
                </a:lnTo>
                <a:lnTo>
                  <a:pt x="2494997" y="4290988"/>
                </a:lnTo>
                <a:lnTo>
                  <a:pt x="2505782" y="4273004"/>
                </a:lnTo>
                <a:lnTo>
                  <a:pt x="2552518" y="4208261"/>
                </a:lnTo>
                <a:lnTo>
                  <a:pt x="2563304" y="4193874"/>
                </a:lnTo>
                <a:lnTo>
                  <a:pt x="2494997" y="4190277"/>
                </a:lnTo>
                <a:lnTo>
                  <a:pt x="2455450" y="4165099"/>
                </a:lnTo>
                <a:lnTo>
                  <a:pt x="2469831" y="4103954"/>
                </a:lnTo>
                <a:lnTo>
                  <a:pt x="2469831" y="4100357"/>
                </a:lnTo>
                <a:lnTo>
                  <a:pt x="2469831" y="4096760"/>
                </a:lnTo>
                <a:lnTo>
                  <a:pt x="2451855" y="4078776"/>
                </a:lnTo>
                <a:lnTo>
                  <a:pt x="2469831" y="4050002"/>
                </a:lnTo>
                <a:lnTo>
                  <a:pt x="2466236" y="4050002"/>
                </a:lnTo>
                <a:lnTo>
                  <a:pt x="2451855" y="4028421"/>
                </a:lnTo>
                <a:lnTo>
                  <a:pt x="2412309" y="4046405"/>
                </a:lnTo>
                <a:lnTo>
                  <a:pt x="2354788" y="4053599"/>
                </a:lnTo>
                <a:lnTo>
                  <a:pt x="2351193" y="4057195"/>
                </a:lnTo>
                <a:lnTo>
                  <a:pt x="2336812" y="4067986"/>
                </a:lnTo>
                <a:lnTo>
                  <a:pt x="2318837" y="4071583"/>
                </a:lnTo>
                <a:lnTo>
                  <a:pt x="2326027" y="4053599"/>
                </a:lnTo>
                <a:lnTo>
                  <a:pt x="2340407" y="4035615"/>
                </a:lnTo>
                <a:lnTo>
                  <a:pt x="2336812" y="4032018"/>
                </a:lnTo>
                <a:lnTo>
                  <a:pt x="2333217" y="4032018"/>
                </a:lnTo>
                <a:lnTo>
                  <a:pt x="2326027" y="4024824"/>
                </a:lnTo>
                <a:lnTo>
                  <a:pt x="2326027" y="3985259"/>
                </a:lnTo>
                <a:lnTo>
                  <a:pt x="2329622" y="3974469"/>
                </a:lnTo>
                <a:lnTo>
                  <a:pt x="2333217" y="3970872"/>
                </a:lnTo>
                <a:lnTo>
                  <a:pt x="2329622" y="3970872"/>
                </a:lnTo>
                <a:lnTo>
                  <a:pt x="2340407" y="3960082"/>
                </a:lnTo>
                <a:lnTo>
                  <a:pt x="2358383" y="3934904"/>
                </a:lnTo>
                <a:lnTo>
                  <a:pt x="2405119" y="3852178"/>
                </a:lnTo>
                <a:lnTo>
                  <a:pt x="2415904" y="3855774"/>
                </a:lnTo>
                <a:lnTo>
                  <a:pt x="2430285" y="3859371"/>
                </a:lnTo>
                <a:lnTo>
                  <a:pt x="2441070" y="3855774"/>
                </a:lnTo>
                <a:lnTo>
                  <a:pt x="2448261" y="3848581"/>
                </a:lnTo>
                <a:lnTo>
                  <a:pt x="2459046" y="3827000"/>
                </a:lnTo>
                <a:lnTo>
                  <a:pt x="2466236" y="3787435"/>
                </a:lnTo>
                <a:lnTo>
                  <a:pt x="2477021" y="3729886"/>
                </a:lnTo>
                <a:lnTo>
                  <a:pt x="2484212" y="3650757"/>
                </a:lnTo>
                <a:lnTo>
                  <a:pt x="2484212" y="3647160"/>
                </a:lnTo>
                <a:lnTo>
                  <a:pt x="2455450" y="3586014"/>
                </a:lnTo>
                <a:lnTo>
                  <a:pt x="2448261" y="3589611"/>
                </a:lnTo>
                <a:lnTo>
                  <a:pt x="2441070" y="3593208"/>
                </a:lnTo>
                <a:lnTo>
                  <a:pt x="2433880" y="3593208"/>
                </a:lnTo>
                <a:lnTo>
                  <a:pt x="2419500" y="3593208"/>
                </a:lnTo>
                <a:lnTo>
                  <a:pt x="2415904" y="3589611"/>
                </a:lnTo>
                <a:lnTo>
                  <a:pt x="2415904" y="3586014"/>
                </a:lnTo>
                <a:lnTo>
                  <a:pt x="2412309" y="3571627"/>
                </a:lnTo>
                <a:lnTo>
                  <a:pt x="2412309" y="3532062"/>
                </a:lnTo>
                <a:lnTo>
                  <a:pt x="2412309" y="3521272"/>
                </a:lnTo>
                <a:lnTo>
                  <a:pt x="2419500" y="3517675"/>
                </a:lnTo>
                <a:lnTo>
                  <a:pt x="2448261" y="3506884"/>
                </a:lnTo>
                <a:lnTo>
                  <a:pt x="2455450" y="3503288"/>
                </a:lnTo>
                <a:lnTo>
                  <a:pt x="2462641" y="3496094"/>
                </a:lnTo>
                <a:lnTo>
                  <a:pt x="2466236" y="3485304"/>
                </a:lnTo>
                <a:lnTo>
                  <a:pt x="2466236" y="3478110"/>
                </a:lnTo>
                <a:lnTo>
                  <a:pt x="2466236" y="3463723"/>
                </a:lnTo>
                <a:lnTo>
                  <a:pt x="2459046" y="3445739"/>
                </a:lnTo>
                <a:lnTo>
                  <a:pt x="2462641" y="3434948"/>
                </a:lnTo>
                <a:lnTo>
                  <a:pt x="2477021" y="3424158"/>
                </a:lnTo>
                <a:close/>
                <a:moveTo>
                  <a:pt x="3505217" y="3384590"/>
                </a:moveTo>
                <a:lnTo>
                  <a:pt x="3508812" y="3384590"/>
                </a:lnTo>
                <a:lnTo>
                  <a:pt x="3516002" y="3384590"/>
                </a:lnTo>
                <a:lnTo>
                  <a:pt x="3519597" y="3402574"/>
                </a:lnTo>
                <a:lnTo>
                  <a:pt x="3519597" y="3406171"/>
                </a:lnTo>
                <a:lnTo>
                  <a:pt x="3523192" y="3420558"/>
                </a:lnTo>
                <a:lnTo>
                  <a:pt x="3526787" y="3420558"/>
                </a:lnTo>
                <a:lnTo>
                  <a:pt x="3533977" y="3427752"/>
                </a:lnTo>
                <a:lnTo>
                  <a:pt x="3541168" y="3431349"/>
                </a:lnTo>
                <a:lnTo>
                  <a:pt x="3548358" y="3427752"/>
                </a:lnTo>
                <a:lnTo>
                  <a:pt x="3555548" y="3424155"/>
                </a:lnTo>
                <a:lnTo>
                  <a:pt x="3562738" y="3409768"/>
                </a:lnTo>
                <a:lnTo>
                  <a:pt x="3569928" y="3398977"/>
                </a:lnTo>
                <a:lnTo>
                  <a:pt x="3584309" y="3391784"/>
                </a:lnTo>
                <a:lnTo>
                  <a:pt x="3591499" y="3395381"/>
                </a:lnTo>
                <a:lnTo>
                  <a:pt x="3598689" y="3406171"/>
                </a:lnTo>
                <a:lnTo>
                  <a:pt x="3598689" y="3427752"/>
                </a:lnTo>
                <a:lnTo>
                  <a:pt x="3613069" y="3456526"/>
                </a:lnTo>
                <a:lnTo>
                  <a:pt x="3613069" y="3478107"/>
                </a:lnTo>
                <a:lnTo>
                  <a:pt x="3620259" y="3492494"/>
                </a:lnTo>
                <a:lnTo>
                  <a:pt x="3620259" y="3499688"/>
                </a:lnTo>
                <a:lnTo>
                  <a:pt x="3649020" y="3499688"/>
                </a:lnTo>
                <a:lnTo>
                  <a:pt x="3649020" y="3492494"/>
                </a:lnTo>
                <a:lnTo>
                  <a:pt x="3652615" y="3506881"/>
                </a:lnTo>
                <a:lnTo>
                  <a:pt x="3656210" y="3517672"/>
                </a:lnTo>
                <a:lnTo>
                  <a:pt x="3656210" y="3521269"/>
                </a:lnTo>
                <a:lnTo>
                  <a:pt x="3659805" y="3521269"/>
                </a:lnTo>
                <a:lnTo>
                  <a:pt x="3674186" y="3532059"/>
                </a:lnTo>
                <a:lnTo>
                  <a:pt x="3677781" y="3532059"/>
                </a:lnTo>
                <a:lnTo>
                  <a:pt x="3684971" y="3528462"/>
                </a:lnTo>
                <a:lnTo>
                  <a:pt x="3692161" y="3521269"/>
                </a:lnTo>
                <a:lnTo>
                  <a:pt x="3699351" y="3499688"/>
                </a:lnTo>
                <a:lnTo>
                  <a:pt x="3706541" y="3499688"/>
                </a:lnTo>
                <a:lnTo>
                  <a:pt x="3720922" y="3499688"/>
                </a:lnTo>
                <a:lnTo>
                  <a:pt x="3720922" y="3506881"/>
                </a:lnTo>
                <a:lnTo>
                  <a:pt x="3713732" y="3517672"/>
                </a:lnTo>
                <a:lnTo>
                  <a:pt x="3710136" y="3524865"/>
                </a:lnTo>
                <a:lnTo>
                  <a:pt x="3710136" y="3535656"/>
                </a:lnTo>
                <a:lnTo>
                  <a:pt x="3710136" y="3550043"/>
                </a:lnTo>
                <a:lnTo>
                  <a:pt x="3720922" y="3600398"/>
                </a:lnTo>
                <a:lnTo>
                  <a:pt x="3692161" y="3621979"/>
                </a:lnTo>
                <a:lnTo>
                  <a:pt x="3681376" y="3629173"/>
                </a:lnTo>
                <a:lnTo>
                  <a:pt x="3677781" y="3636366"/>
                </a:lnTo>
                <a:lnTo>
                  <a:pt x="3677781" y="3683125"/>
                </a:lnTo>
                <a:lnTo>
                  <a:pt x="3720922" y="3665141"/>
                </a:lnTo>
                <a:lnTo>
                  <a:pt x="3731707" y="3668738"/>
                </a:lnTo>
                <a:lnTo>
                  <a:pt x="3735302" y="3672334"/>
                </a:lnTo>
                <a:lnTo>
                  <a:pt x="3735302" y="3697512"/>
                </a:lnTo>
                <a:lnTo>
                  <a:pt x="3728112" y="3708302"/>
                </a:lnTo>
                <a:lnTo>
                  <a:pt x="3728112" y="3722690"/>
                </a:lnTo>
                <a:lnTo>
                  <a:pt x="3720922" y="3751464"/>
                </a:lnTo>
                <a:lnTo>
                  <a:pt x="3720922" y="3755061"/>
                </a:lnTo>
                <a:lnTo>
                  <a:pt x="3728112" y="3776642"/>
                </a:lnTo>
                <a:lnTo>
                  <a:pt x="3738897" y="3794626"/>
                </a:lnTo>
                <a:lnTo>
                  <a:pt x="3742492" y="3794626"/>
                </a:lnTo>
                <a:lnTo>
                  <a:pt x="3735302" y="3809013"/>
                </a:lnTo>
                <a:lnTo>
                  <a:pt x="3728112" y="3816206"/>
                </a:lnTo>
                <a:lnTo>
                  <a:pt x="3724517" y="3823400"/>
                </a:lnTo>
                <a:lnTo>
                  <a:pt x="3710136" y="3823400"/>
                </a:lnTo>
                <a:lnTo>
                  <a:pt x="3688566" y="3826997"/>
                </a:lnTo>
                <a:lnTo>
                  <a:pt x="3684971" y="3826997"/>
                </a:lnTo>
                <a:lnTo>
                  <a:pt x="3684971" y="3830594"/>
                </a:lnTo>
                <a:lnTo>
                  <a:pt x="3677781" y="3837787"/>
                </a:lnTo>
                <a:lnTo>
                  <a:pt x="3674186" y="3837787"/>
                </a:lnTo>
                <a:lnTo>
                  <a:pt x="3666995" y="3844981"/>
                </a:lnTo>
                <a:lnTo>
                  <a:pt x="3656210" y="3848578"/>
                </a:lnTo>
                <a:lnTo>
                  <a:pt x="3645425" y="3855771"/>
                </a:lnTo>
                <a:lnTo>
                  <a:pt x="3634640" y="3866562"/>
                </a:lnTo>
                <a:lnTo>
                  <a:pt x="3631045" y="3880949"/>
                </a:lnTo>
                <a:lnTo>
                  <a:pt x="3616664" y="3880949"/>
                </a:lnTo>
                <a:lnTo>
                  <a:pt x="3613069" y="3880949"/>
                </a:lnTo>
                <a:lnTo>
                  <a:pt x="3595094" y="3895336"/>
                </a:lnTo>
                <a:lnTo>
                  <a:pt x="3584309" y="3902530"/>
                </a:lnTo>
                <a:lnTo>
                  <a:pt x="3584309" y="3906126"/>
                </a:lnTo>
                <a:lnTo>
                  <a:pt x="3580713" y="3916917"/>
                </a:lnTo>
                <a:lnTo>
                  <a:pt x="3577118" y="3920514"/>
                </a:lnTo>
                <a:lnTo>
                  <a:pt x="3569928" y="3920514"/>
                </a:lnTo>
                <a:lnTo>
                  <a:pt x="3548358" y="3913320"/>
                </a:lnTo>
                <a:lnTo>
                  <a:pt x="3548358" y="3909723"/>
                </a:lnTo>
                <a:lnTo>
                  <a:pt x="3544763" y="3909723"/>
                </a:lnTo>
                <a:lnTo>
                  <a:pt x="3533977" y="3909723"/>
                </a:lnTo>
                <a:lnTo>
                  <a:pt x="3530382" y="3909723"/>
                </a:lnTo>
                <a:lnTo>
                  <a:pt x="3512407" y="3909723"/>
                </a:lnTo>
                <a:lnTo>
                  <a:pt x="3505217" y="3906126"/>
                </a:lnTo>
                <a:lnTo>
                  <a:pt x="3498027" y="3891739"/>
                </a:lnTo>
                <a:lnTo>
                  <a:pt x="3498027" y="3888142"/>
                </a:lnTo>
                <a:lnTo>
                  <a:pt x="3494431" y="3888142"/>
                </a:lnTo>
                <a:lnTo>
                  <a:pt x="3462076" y="3877352"/>
                </a:lnTo>
                <a:lnTo>
                  <a:pt x="3440505" y="3906126"/>
                </a:lnTo>
                <a:lnTo>
                  <a:pt x="3422530" y="3920514"/>
                </a:lnTo>
                <a:lnTo>
                  <a:pt x="3404554" y="3924110"/>
                </a:lnTo>
                <a:lnTo>
                  <a:pt x="3404554" y="3927707"/>
                </a:lnTo>
                <a:lnTo>
                  <a:pt x="3379389" y="3945691"/>
                </a:lnTo>
                <a:lnTo>
                  <a:pt x="3354223" y="3960078"/>
                </a:lnTo>
                <a:lnTo>
                  <a:pt x="3339843" y="3978062"/>
                </a:lnTo>
                <a:lnTo>
                  <a:pt x="3293107" y="3978062"/>
                </a:lnTo>
                <a:lnTo>
                  <a:pt x="3249966" y="3960078"/>
                </a:lnTo>
                <a:lnTo>
                  <a:pt x="3246371" y="3960078"/>
                </a:lnTo>
                <a:lnTo>
                  <a:pt x="3217610" y="3956482"/>
                </a:lnTo>
                <a:lnTo>
                  <a:pt x="3192444" y="3970869"/>
                </a:lnTo>
                <a:lnTo>
                  <a:pt x="3178064" y="3978062"/>
                </a:lnTo>
                <a:lnTo>
                  <a:pt x="3174469" y="3978062"/>
                </a:lnTo>
                <a:lnTo>
                  <a:pt x="3170874" y="3981659"/>
                </a:lnTo>
                <a:lnTo>
                  <a:pt x="3174469" y="3960078"/>
                </a:lnTo>
                <a:lnTo>
                  <a:pt x="3192444" y="3920514"/>
                </a:lnTo>
                <a:lnTo>
                  <a:pt x="3188849" y="3920514"/>
                </a:lnTo>
                <a:lnTo>
                  <a:pt x="3188849" y="3916917"/>
                </a:lnTo>
                <a:lnTo>
                  <a:pt x="3163684" y="3898933"/>
                </a:lnTo>
                <a:lnTo>
                  <a:pt x="3145708" y="3880949"/>
                </a:lnTo>
                <a:lnTo>
                  <a:pt x="3145708" y="3852174"/>
                </a:lnTo>
                <a:lnTo>
                  <a:pt x="3156494" y="3826997"/>
                </a:lnTo>
                <a:lnTo>
                  <a:pt x="3156494" y="3823400"/>
                </a:lnTo>
                <a:lnTo>
                  <a:pt x="3163684" y="3809013"/>
                </a:lnTo>
                <a:lnTo>
                  <a:pt x="3170874" y="3780238"/>
                </a:lnTo>
                <a:lnTo>
                  <a:pt x="3174469" y="3780238"/>
                </a:lnTo>
                <a:lnTo>
                  <a:pt x="3152899" y="3729883"/>
                </a:lnTo>
                <a:lnTo>
                  <a:pt x="3131328" y="3722690"/>
                </a:lnTo>
                <a:lnTo>
                  <a:pt x="3127733" y="3722690"/>
                </a:lnTo>
                <a:lnTo>
                  <a:pt x="3106162" y="3726286"/>
                </a:lnTo>
                <a:lnTo>
                  <a:pt x="3102567" y="3726286"/>
                </a:lnTo>
                <a:lnTo>
                  <a:pt x="3102567" y="3729883"/>
                </a:lnTo>
                <a:lnTo>
                  <a:pt x="3091782" y="3744270"/>
                </a:lnTo>
                <a:lnTo>
                  <a:pt x="3084592" y="3737077"/>
                </a:lnTo>
                <a:lnTo>
                  <a:pt x="3066617" y="3729883"/>
                </a:lnTo>
                <a:lnTo>
                  <a:pt x="3052236" y="3693915"/>
                </a:lnTo>
                <a:lnTo>
                  <a:pt x="3052236" y="3672334"/>
                </a:lnTo>
                <a:lnTo>
                  <a:pt x="3066617" y="3650754"/>
                </a:lnTo>
                <a:lnTo>
                  <a:pt x="3080997" y="3650754"/>
                </a:lnTo>
                <a:lnTo>
                  <a:pt x="3080997" y="3647157"/>
                </a:lnTo>
                <a:lnTo>
                  <a:pt x="3095377" y="3643560"/>
                </a:lnTo>
                <a:lnTo>
                  <a:pt x="3160089" y="3639963"/>
                </a:lnTo>
                <a:lnTo>
                  <a:pt x="3192444" y="3650754"/>
                </a:lnTo>
                <a:lnTo>
                  <a:pt x="3217610" y="3639963"/>
                </a:lnTo>
                <a:lnTo>
                  <a:pt x="3221205" y="3639963"/>
                </a:lnTo>
                <a:lnTo>
                  <a:pt x="3239181" y="3625576"/>
                </a:lnTo>
                <a:lnTo>
                  <a:pt x="3249966" y="3611189"/>
                </a:lnTo>
                <a:lnTo>
                  <a:pt x="3257156" y="3611189"/>
                </a:lnTo>
                <a:lnTo>
                  <a:pt x="3275131" y="3618382"/>
                </a:lnTo>
                <a:lnTo>
                  <a:pt x="3300297" y="3614786"/>
                </a:lnTo>
                <a:lnTo>
                  <a:pt x="3339843" y="3603995"/>
                </a:lnTo>
                <a:lnTo>
                  <a:pt x="3343438" y="3603995"/>
                </a:lnTo>
                <a:lnTo>
                  <a:pt x="3343438" y="3600398"/>
                </a:lnTo>
                <a:lnTo>
                  <a:pt x="3368604" y="3582414"/>
                </a:lnTo>
                <a:lnTo>
                  <a:pt x="3368604" y="3578818"/>
                </a:lnTo>
                <a:lnTo>
                  <a:pt x="3375794" y="3550043"/>
                </a:lnTo>
                <a:lnTo>
                  <a:pt x="3357818" y="3532059"/>
                </a:lnTo>
                <a:lnTo>
                  <a:pt x="3354223" y="3528462"/>
                </a:lnTo>
                <a:lnTo>
                  <a:pt x="3318272" y="3517672"/>
                </a:lnTo>
                <a:lnTo>
                  <a:pt x="3289512" y="3485301"/>
                </a:lnTo>
                <a:lnTo>
                  <a:pt x="3296702" y="3478107"/>
                </a:lnTo>
                <a:lnTo>
                  <a:pt x="3314677" y="3470913"/>
                </a:lnTo>
                <a:lnTo>
                  <a:pt x="3339843" y="3474510"/>
                </a:lnTo>
                <a:lnTo>
                  <a:pt x="3339843" y="3478107"/>
                </a:lnTo>
                <a:lnTo>
                  <a:pt x="3339843" y="3481704"/>
                </a:lnTo>
                <a:lnTo>
                  <a:pt x="3354223" y="3492494"/>
                </a:lnTo>
                <a:lnTo>
                  <a:pt x="3375794" y="3492494"/>
                </a:lnTo>
                <a:lnTo>
                  <a:pt x="3379389" y="3488897"/>
                </a:lnTo>
                <a:lnTo>
                  <a:pt x="3382984" y="3478107"/>
                </a:lnTo>
                <a:lnTo>
                  <a:pt x="3390174" y="3481704"/>
                </a:lnTo>
                <a:lnTo>
                  <a:pt x="3390174" y="3485301"/>
                </a:lnTo>
                <a:lnTo>
                  <a:pt x="3390174" y="3488897"/>
                </a:lnTo>
                <a:lnTo>
                  <a:pt x="3422530" y="3488897"/>
                </a:lnTo>
                <a:lnTo>
                  <a:pt x="3433315" y="3474510"/>
                </a:lnTo>
                <a:lnTo>
                  <a:pt x="3426125" y="3463720"/>
                </a:lnTo>
                <a:lnTo>
                  <a:pt x="3440505" y="3449333"/>
                </a:lnTo>
                <a:lnTo>
                  <a:pt x="3440505" y="3445736"/>
                </a:lnTo>
                <a:lnTo>
                  <a:pt x="3476456" y="3449333"/>
                </a:lnTo>
                <a:lnTo>
                  <a:pt x="3480051" y="3449333"/>
                </a:lnTo>
                <a:lnTo>
                  <a:pt x="3483646" y="3445736"/>
                </a:lnTo>
                <a:lnTo>
                  <a:pt x="3498027" y="3420558"/>
                </a:lnTo>
                <a:lnTo>
                  <a:pt x="3501622" y="3420558"/>
                </a:lnTo>
                <a:lnTo>
                  <a:pt x="3501622" y="3398977"/>
                </a:lnTo>
                <a:close/>
                <a:moveTo>
                  <a:pt x="3861132" y="3247912"/>
                </a:moveTo>
                <a:lnTo>
                  <a:pt x="3871918" y="3247912"/>
                </a:lnTo>
                <a:lnTo>
                  <a:pt x="3904273" y="3247912"/>
                </a:lnTo>
                <a:lnTo>
                  <a:pt x="3929439" y="3262299"/>
                </a:lnTo>
                <a:lnTo>
                  <a:pt x="3929439" y="3258703"/>
                </a:lnTo>
                <a:lnTo>
                  <a:pt x="3958200" y="3276687"/>
                </a:lnTo>
                <a:lnTo>
                  <a:pt x="3961795" y="3276687"/>
                </a:lnTo>
                <a:lnTo>
                  <a:pt x="4008531" y="3283880"/>
                </a:lnTo>
                <a:lnTo>
                  <a:pt x="4022911" y="3294671"/>
                </a:lnTo>
                <a:lnTo>
                  <a:pt x="4022911" y="3298267"/>
                </a:lnTo>
                <a:lnTo>
                  <a:pt x="4048077" y="3305461"/>
                </a:lnTo>
                <a:lnTo>
                  <a:pt x="4062457" y="3319848"/>
                </a:lnTo>
                <a:lnTo>
                  <a:pt x="4076838" y="3327042"/>
                </a:lnTo>
                <a:lnTo>
                  <a:pt x="4080433" y="3327042"/>
                </a:lnTo>
                <a:lnTo>
                  <a:pt x="4084028" y="3327042"/>
                </a:lnTo>
                <a:lnTo>
                  <a:pt x="4084028" y="3323445"/>
                </a:lnTo>
                <a:lnTo>
                  <a:pt x="4130764" y="3283880"/>
                </a:lnTo>
                <a:lnTo>
                  <a:pt x="4137954" y="3269493"/>
                </a:lnTo>
                <a:lnTo>
                  <a:pt x="4141549" y="3273090"/>
                </a:lnTo>
                <a:lnTo>
                  <a:pt x="4145144" y="3287477"/>
                </a:lnTo>
                <a:lnTo>
                  <a:pt x="4141549" y="3298267"/>
                </a:lnTo>
                <a:lnTo>
                  <a:pt x="4141549" y="3301864"/>
                </a:lnTo>
                <a:lnTo>
                  <a:pt x="4145144" y="3327042"/>
                </a:lnTo>
                <a:lnTo>
                  <a:pt x="4181095" y="3309058"/>
                </a:lnTo>
                <a:lnTo>
                  <a:pt x="4184690" y="3309058"/>
                </a:lnTo>
                <a:lnTo>
                  <a:pt x="4199071" y="3291074"/>
                </a:lnTo>
                <a:lnTo>
                  <a:pt x="4206261" y="3291074"/>
                </a:lnTo>
                <a:lnTo>
                  <a:pt x="4217046" y="3298267"/>
                </a:lnTo>
                <a:lnTo>
                  <a:pt x="4220641" y="3305461"/>
                </a:lnTo>
                <a:lnTo>
                  <a:pt x="4217046" y="3341429"/>
                </a:lnTo>
                <a:lnTo>
                  <a:pt x="4217046" y="3345026"/>
                </a:lnTo>
                <a:lnTo>
                  <a:pt x="4231426" y="3366607"/>
                </a:lnTo>
                <a:lnTo>
                  <a:pt x="4231426" y="3370203"/>
                </a:lnTo>
                <a:lnTo>
                  <a:pt x="4245807" y="3373800"/>
                </a:lnTo>
                <a:lnTo>
                  <a:pt x="4270972" y="3384591"/>
                </a:lnTo>
                <a:lnTo>
                  <a:pt x="4278162" y="3427752"/>
                </a:lnTo>
                <a:lnTo>
                  <a:pt x="4292543" y="3470914"/>
                </a:lnTo>
                <a:lnTo>
                  <a:pt x="4270972" y="3496091"/>
                </a:lnTo>
                <a:lnTo>
                  <a:pt x="4231426" y="3550043"/>
                </a:lnTo>
                <a:lnTo>
                  <a:pt x="4231426" y="3553640"/>
                </a:lnTo>
                <a:lnTo>
                  <a:pt x="4235021" y="3614786"/>
                </a:lnTo>
                <a:lnTo>
                  <a:pt x="4245807" y="3600399"/>
                </a:lnTo>
                <a:lnTo>
                  <a:pt x="4260187" y="3586011"/>
                </a:lnTo>
                <a:lnTo>
                  <a:pt x="4260187" y="3600399"/>
                </a:lnTo>
                <a:lnTo>
                  <a:pt x="4260187" y="3632770"/>
                </a:lnTo>
                <a:lnTo>
                  <a:pt x="4267377" y="3665141"/>
                </a:lnTo>
                <a:lnTo>
                  <a:pt x="4278162" y="3697512"/>
                </a:lnTo>
                <a:lnTo>
                  <a:pt x="4278162" y="3701109"/>
                </a:lnTo>
                <a:lnTo>
                  <a:pt x="4299733" y="3722690"/>
                </a:lnTo>
                <a:lnTo>
                  <a:pt x="4303328" y="3729883"/>
                </a:lnTo>
                <a:lnTo>
                  <a:pt x="4299733" y="3737077"/>
                </a:lnTo>
                <a:lnTo>
                  <a:pt x="4288948" y="3744271"/>
                </a:lnTo>
                <a:lnTo>
                  <a:pt x="4285353" y="3744271"/>
                </a:lnTo>
                <a:lnTo>
                  <a:pt x="4288948" y="3758658"/>
                </a:lnTo>
                <a:lnTo>
                  <a:pt x="4292543" y="3758658"/>
                </a:lnTo>
                <a:lnTo>
                  <a:pt x="4299733" y="3762255"/>
                </a:lnTo>
                <a:lnTo>
                  <a:pt x="4310518" y="3773045"/>
                </a:lnTo>
                <a:lnTo>
                  <a:pt x="4310518" y="3783835"/>
                </a:lnTo>
                <a:lnTo>
                  <a:pt x="4310518" y="3794626"/>
                </a:lnTo>
                <a:lnTo>
                  <a:pt x="4303328" y="3812610"/>
                </a:lnTo>
                <a:lnTo>
                  <a:pt x="4292543" y="3834191"/>
                </a:lnTo>
                <a:lnTo>
                  <a:pt x="4288948" y="3837787"/>
                </a:lnTo>
                <a:lnTo>
                  <a:pt x="4292543" y="3841384"/>
                </a:lnTo>
                <a:lnTo>
                  <a:pt x="4292543" y="3844981"/>
                </a:lnTo>
                <a:lnTo>
                  <a:pt x="4288948" y="3844981"/>
                </a:lnTo>
                <a:lnTo>
                  <a:pt x="4267377" y="3859368"/>
                </a:lnTo>
                <a:lnTo>
                  <a:pt x="4217046" y="3834191"/>
                </a:lnTo>
                <a:lnTo>
                  <a:pt x="4199071" y="3830594"/>
                </a:lnTo>
                <a:lnTo>
                  <a:pt x="4184690" y="3834191"/>
                </a:lnTo>
                <a:lnTo>
                  <a:pt x="4166715" y="3844981"/>
                </a:lnTo>
                <a:lnTo>
                  <a:pt x="4152334" y="3859368"/>
                </a:lnTo>
                <a:lnTo>
                  <a:pt x="4152334" y="3862965"/>
                </a:lnTo>
                <a:lnTo>
                  <a:pt x="4152334" y="3866562"/>
                </a:lnTo>
                <a:lnTo>
                  <a:pt x="4170310" y="3895336"/>
                </a:lnTo>
                <a:lnTo>
                  <a:pt x="4177500" y="3913320"/>
                </a:lnTo>
                <a:lnTo>
                  <a:pt x="4177500" y="3924111"/>
                </a:lnTo>
                <a:lnTo>
                  <a:pt x="4177500" y="3927707"/>
                </a:lnTo>
                <a:lnTo>
                  <a:pt x="4166715" y="3924111"/>
                </a:lnTo>
                <a:lnTo>
                  <a:pt x="4152334" y="3916917"/>
                </a:lnTo>
                <a:lnTo>
                  <a:pt x="4116384" y="3895336"/>
                </a:lnTo>
                <a:lnTo>
                  <a:pt x="4105598" y="3888143"/>
                </a:lnTo>
                <a:lnTo>
                  <a:pt x="4094813" y="3884546"/>
                </a:lnTo>
                <a:lnTo>
                  <a:pt x="4087623" y="3884546"/>
                </a:lnTo>
                <a:lnTo>
                  <a:pt x="4080433" y="3888143"/>
                </a:lnTo>
                <a:lnTo>
                  <a:pt x="4080433" y="3895336"/>
                </a:lnTo>
                <a:lnTo>
                  <a:pt x="4080433" y="3906127"/>
                </a:lnTo>
                <a:lnTo>
                  <a:pt x="4080433" y="3931304"/>
                </a:lnTo>
                <a:lnTo>
                  <a:pt x="4058862" y="3952885"/>
                </a:lnTo>
                <a:lnTo>
                  <a:pt x="4040887" y="3952885"/>
                </a:lnTo>
                <a:lnTo>
                  <a:pt x="4030101" y="3956482"/>
                </a:lnTo>
                <a:lnTo>
                  <a:pt x="4012126" y="3963675"/>
                </a:lnTo>
                <a:lnTo>
                  <a:pt x="4008531" y="3967272"/>
                </a:lnTo>
                <a:lnTo>
                  <a:pt x="4001341" y="3963675"/>
                </a:lnTo>
                <a:lnTo>
                  <a:pt x="3986960" y="3956482"/>
                </a:lnTo>
                <a:lnTo>
                  <a:pt x="3986960" y="3945691"/>
                </a:lnTo>
                <a:lnTo>
                  <a:pt x="3994151" y="3924111"/>
                </a:lnTo>
                <a:lnTo>
                  <a:pt x="3994151" y="3920514"/>
                </a:lnTo>
                <a:lnTo>
                  <a:pt x="3986960" y="3916917"/>
                </a:lnTo>
                <a:lnTo>
                  <a:pt x="3954605" y="3916917"/>
                </a:lnTo>
                <a:lnTo>
                  <a:pt x="3947414" y="3913320"/>
                </a:lnTo>
                <a:lnTo>
                  <a:pt x="3968985" y="3866562"/>
                </a:lnTo>
                <a:lnTo>
                  <a:pt x="3976175" y="3859368"/>
                </a:lnTo>
                <a:lnTo>
                  <a:pt x="3983365" y="3841384"/>
                </a:lnTo>
                <a:lnTo>
                  <a:pt x="3986960" y="3816207"/>
                </a:lnTo>
                <a:lnTo>
                  <a:pt x="3983365" y="3805416"/>
                </a:lnTo>
                <a:lnTo>
                  <a:pt x="3972580" y="3794626"/>
                </a:lnTo>
                <a:lnTo>
                  <a:pt x="3968985" y="3791029"/>
                </a:lnTo>
                <a:lnTo>
                  <a:pt x="3972580" y="3765851"/>
                </a:lnTo>
                <a:lnTo>
                  <a:pt x="3968985" y="3758658"/>
                </a:lnTo>
                <a:lnTo>
                  <a:pt x="3965390" y="3751464"/>
                </a:lnTo>
                <a:lnTo>
                  <a:pt x="3954605" y="3737077"/>
                </a:lnTo>
                <a:lnTo>
                  <a:pt x="3947414" y="3733480"/>
                </a:lnTo>
                <a:lnTo>
                  <a:pt x="3936629" y="3733480"/>
                </a:lnTo>
                <a:lnTo>
                  <a:pt x="3933034" y="3740674"/>
                </a:lnTo>
                <a:lnTo>
                  <a:pt x="3925844" y="3751464"/>
                </a:lnTo>
                <a:lnTo>
                  <a:pt x="3922249" y="3751464"/>
                </a:lnTo>
                <a:lnTo>
                  <a:pt x="3915059" y="3751464"/>
                </a:lnTo>
                <a:lnTo>
                  <a:pt x="3879108" y="3751464"/>
                </a:lnTo>
                <a:lnTo>
                  <a:pt x="3871918" y="3755061"/>
                </a:lnTo>
                <a:lnTo>
                  <a:pt x="3868323" y="3762255"/>
                </a:lnTo>
                <a:lnTo>
                  <a:pt x="3871918" y="3773045"/>
                </a:lnTo>
                <a:lnTo>
                  <a:pt x="3857537" y="3791029"/>
                </a:lnTo>
                <a:lnTo>
                  <a:pt x="3850347" y="3798223"/>
                </a:lnTo>
                <a:lnTo>
                  <a:pt x="3843157" y="3798223"/>
                </a:lnTo>
                <a:lnTo>
                  <a:pt x="3828777" y="3794626"/>
                </a:lnTo>
                <a:lnTo>
                  <a:pt x="3828777" y="3791029"/>
                </a:lnTo>
                <a:lnTo>
                  <a:pt x="3807206" y="3794626"/>
                </a:lnTo>
                <a:lnTo>
                  <a:pt x="3778445" y="3816207"/>
                </a:lnTo>
                <a:lnTo>
                  <a:pt x="3749685" y="3780239"/>
                </a:lnTo>
                <a:lnTo>
                  <a:pt x="3742494" y="3769448"/>
                </a:lnTo>
                <a:lnTo>
                  <a:pt x="3735304" y="3755061"/>
                </a:lnTo>
                <a:lnTo>
                  <a:pt x="3742494" y="3722690"/>
                </a:lnTo>
                <a:lnTo>
                  <a:pt x="3742494" y="3715496"/>
                </a:lnTo>
                <a:lnTo>
                  <a:pt x="3749685" y="3708303"/>
                </a:lnTo>
                <a:lnTo>
                  <a:pt x="3749685" y="3704706"/>
                </a:lnTo>
                <a:lnTo>
                  <a:pt x="3753280" y="3701109"/>
                </a:lnTo>
                <a:lnTo>
                  <a:pt x="3749685" y="3668738"/>
                </a:lnTo>
                <a:lnTo>
                  <a:pt x="3746090" y="3657947"/>
                </a:lnTo>
                <a:lnTo>
                  <a:pt x="3738899" y="3654351"/>
                </a:lnTo>
                <a:lnTo>
                  <a:pt x="3731709" y="3650754"/>
                </a:lnTo>
                <a:lnTo>
                  <a:pt x="3720924" y="3647157"/>
                </a:lnTo>
                <a:lnTo>
                  <a:pt x="3717329" y="3647157"/>
                </a:lnTo>
                <a:lnTo>
                  <a:pt x="3717329" y="3650754"/>
                </a:lnTo>
                <a:lnTo>
                  <a:pt x="3692163" y="3657947"/>
                </a:lnTo>
                <a:lnTo>
                  <a:pt x="3695758" y="3639963"/>
                </a:lnTo>
                <a:lnTo>
                  <a:pt x="3699353" y="3632770"/>
                </a:lnTo>
                <a:lnTo>
                  <a:pt x="3706544" y="3625576"/>
                </a:lnTo>
                <a:lnTo>
                  <a:pt x="3735304" y="3607592"/>
                </a:lnTo>
                <a:lnTo>
                  <a:pt x="3738899" y="3603995"/>
                </a:lnTo>
                <a:lnTo>
                  <a:pt x="3724519" y="3546447"/>
                </a:lnTo>
                <a:lnTo>
                  <a:pt x="3728114" y="3528463"/>
                </a:lnTo>
                <a:lnTo>
                  <a:pt x="3728114" y="3521269"/>
                </a:lnTo>
                <a:lnTo>
                  <a:pt x="3735304" y="3517672"/>
                </a:lnTo>
                <a:lnTo>
                  <a:pt x="3738899" y="3514075"/>
                </a:lnTo>
                <a:lnTo>
                  <a:pt x="3738899" y="3506882"/>
                </a:lnTo>
                <a:lnTo>
                  <a:pt x="3728114" y="3470914"/>
                </a:lnTo>
                <a:lnTo>
                  <a:pt x="3720924" y="3402575"/>
                </a:lnTo>
                <a:lnTo>
                  <a:pt x="3742494" y="3341429"/>
                </a:lnTo>
                <a:lnTo>
                  <a:pt x="3771255" y="3305461"/>
                </a:lnTo>
                <a:lnTo>
                  <a:pt x="3800016" y="3291074"/>
                </a:lnTo>
                <a:lnTo>
                  <a:pt x="3814396" y="3305461"/>
                </a:lnTo>
                <a:lnTo>
                  <a:pt x="3817991" y="3305461"/>
                </a:lnTo>
                <a:lnTo>
                  <a:pt x="3835967" y="3305461"/>
                </a:lnTo>
                <a:lnTo>
                  <a:pt x="3864727" y="3301864"/>
                </a:lnTo>
                <a:lnTo>
                  <a:pt x="3871918" y="3301864"/>
                </a:lnTo>
                <a:close/>
                <a:moveTo>
                  <a:pt x="4641272" y="3219137"/>
                </a:moveTo>
                <a:lnTo>
                  <a:pt x="4673628" y="3247912"/>
                </a:lnTo>
                <a:lnTo>
                  <a:pt x="4677223" y="3247912"/>
                </a:lnTo>
                <a:lnTo>
                  <a:pt x="4720364" y="3255105"/>
                </a:lnTo>
                <a:lnTo>
                  <a:pt x="4749125" y="3269492"/>
                </a:lnTo>
                <a:lnTo>
                  <a:pt x="4741935" y="3280283"/>
                </a:lnTo>
                <a:lnTo>
                  <a:pt x="4738340" y="3291073"/>
                </a:lnTo>
                <a:lnTo>
                  <a:pt x="4738340" y="3301864"/>
                </a:lnTo>
                <a:lnTo>
                  <a:pt x="4741935" y="3312654"/>
                </a:lnTo>
                <a:lnTo>
                  <a:pt x="4759910" y="3341429"/>
                </a:lnTo>
                <a:lnTo>
                  <a:pt x="4777886" y="3370203"/>
                </a:lnTo>
                <a:lnTo>
                  <a:pt x="4792266" y="3391784"/>
                </a:lnTo>
                <a:lnTo>
                  <a:pt x="4792266" y="3395381"/>
                </a:lnTo>
                <a:lnTo>
                  <a:pt x="4785076" y="3402574"/>
                </a:lnTo>
                <a:lnTo>
                  <a:pt x="4777886" y="3406171"/>
                </a:lnTo>
                <a:lnTo>
                  <a:pt x="4777886" y="3409768"/>
                </a:lnTo>
                <a:lnTo>
                  <a:pt x="4777886" y="3413365"/>
                </a:lnTo>
                <a:lnTo>
                  <a:pt x="4777886" y="3434945"/>
                </a:lnTo>
                <a:lnTo>
                  <a:pt x="4756315" y="3449333"/>
                </a:lnTo>
                <a:lnTo>
                  <a:pt x="4734745" y="3470913"/>
                </a:lnTo>
                <a:lnTo>
                  <a:pt x="4716769" y="3470913"/>
                </a:lnTo>
                <a:lnTo>
                  <a:pt x="4698794" y="3463720"/>
                </a:lnTo>
                <a:lnTo>
                  <a:pt x="4695199" y="3463720"/>
                </a:lnTo>
                <a:lnTo>
                  <a:pt x="4673628" y="3467317"/>
                </a:lnTo>
                <a:lnTo>
                  <a:pt x="4659248" y="3481704"/>
                </a:lnTo>
                <a:lnTo>
                  <a:pt x="4648462" y="3499688"/>
                </a:lnTo>
                <a:lnTo>
                  <a:pt x="4641272" y="3524865"/>
                </a:lnTo>
                <a:lnTo>
                  <a:pt x="4641272" y="3539253"/>
                </a:lnTo>
                <a:lnTo>
                  <a:pt x="4641272" y="3553640"/>
                </a:lnTo>
                <a:lnTo>
                  <a:pt x="4644867" y="3564430"/>
                </a:lnTo>
                <a:lnTo>
                  <a:pt x="4648462" y="3568027"/>
                </a:lnTo>
                <a:lnTo>
                  <a:pt x="4648462" y="3578817"/>
                </a:lnTo>
                <a:lnTo>
                  <a:pt x="4601726" y="3614785"/>
                </a:lnTo>
                <a:lnTo>
                  <a:pt x="4601726" y="3618382"/>
                </a:lnTo>
                <a:lnTo>
                  <a:pt x="4594536" y="3629173"/>
                </a:lnTo>
                <a:lnTo>
                  <a:pt x="4590941" y="3636366"/>
                </a:lnTo>
                <a:lnTo>
                  <a:pt x="4590941" y="3647157"/>
                </a:lnTo>
                <a:lnTo>
                  <a:pt x="4594536" y="3654350"/>
                </a:lnTo>
                <a:lnTo>
                  <a:pt x="4616106" y="3679528"/>
                </a:lnTo>
                <a:lnTo>
                  <a:pt x="4605321" y="3686721"/>
                </a:lnTo>
                <a:lnTo>
                  <a:pt x="4594536" y="3697512"/>
                </a:lnTo>
                <a:lnTo>
                  <a:pt x="4587346" y="3704705"/>
                </a:lnTo>
                <a:lnTo>
                  <a:pt x="4580155" y="3711899"/>
                </a:lnTo>
                <a:lnTo>
                  <a:pt x="4580155" y="3719093"/>
                </a:lnTo>
                <a:lnTo>
                  <a:pt x="4580155" y="3744270"/>
                </a:lnTo>
                <a:lnTo>
                  <a:pt x="4562180" y="3751464"/>
                </a:lnTo>
                <a:lnTo>
                  <a:pt x="4565775" y="3755061"/>
                </a:lnTo>
                <a:lnTo>
                  <a:pt x="4569370" y="3758658"/>
                </a:lnTo>
                <a:lnTo>
                  <a:pt x="4551395" y="3773045"/>
                </a:lnTo>
                <a:lnTo>
                  <a:pt x="4540609" y="3787432"/>
                </a:lnTo>
                <a:lnTo>
                  <a:pt x="4540609" y="3794626"/>
                </a:lnTo>
                <a:lnTo>
                  <a:pt x="4540609" y="3801819"/>
                </a:lnTo>
                <a:lnTo>
                  <a:pt x="4544204" y="3809013"/>
                </a:lnTo>
                <a:lnTo>
                  <a:pt x="4537014" y="3819803"/>
                </a:lnTo>
                <a:lnTo>
                  <a:pt x="4537014" y="3823400"/>
                </a:lnTo>
                <a:lnTo>
                  <a:pt x="4544204" y="3841384"/>
                </a:lnTo>
                <a:lnTo>
                  <a:pt x="4529824" y="3852174"/>
                </a:lnTo>
                <a:lnTo>
                  <a:pt x="4515444" y="3862965"/>
                </a:lnTo>
                <a:lnTo>
                  <a:pt x="4515444" y="3870158"/>
                </a:lnTo>
                <a:lnTo>
                  <a:pt x="4515444" y="3877352"/>
                </a:lnTo>
                <a:lnTo>
                  <a:pt x="4522634" y="3902530"/>
                </a:lnTo>
                <a:lnTo>
                  <a:pt x="4519039" y="3909723"/>
                </a:lnTo>
                <a:lnTo>
                  <a:pt x="4519039" y="3916917"/>
                </a:lnTo>
                <a:lnTo>
                  <a:pt x="4522634" y="3920514"/>
                </a:lnTo>
                <a:lnTo>
                  <a:pt x="4522634" y="3938498"/>
                </a:lnTo>
                <a:lnTo>
                  <a:pt x="4515444" y="3942094"/>
                </a:lnTo>
                <a:lnTo>
                  <a:pt x="4501063" y="3927707"/>
                </a:lnTo>
                <a:lnTo>
                  <a:pt x="4486683" y="3920514"/>
                </a:lnTo>
                <a:lnTo>
                  <a:pt x="4472302" y="3916917"/>
                </a:lnTo>
                <a:lnTo>
                  <a:pt x="4461517" y="3920514"/>
                </a:lnTo>
                <a:lnTo>
                  <a:pt x="4414781" y="3942094"/>
                </a:lnTo>
                <a:lnTo>
                  <a:pt x="4389615" y="3949288"/>
                </a:lnTo>
                <a:lnTo>
                  <a:pt x="4382425" y="3949288"/>
                </a:lnTo>
                <a:lnTo>
                  <a:pt x="4375235" y="3952885"/>
                </a:lnTo>
                <a:lnTo>
                  <a:pt x="4353664" y="3963675"/>
                </a:lnTo>
                <a:lnTo>
                  <a:pt x="4346474" y="3949288"/>
                </a:lnTo>
                <a:lnTo>
                  <a:pt x="4364450" y="3924110"/>
                </a:lnTo>
                <a:lnTo>
                  <a:pt x="4393210" y="3891739"/>
                </a:lnTo>
                <a:lnTo>
                  <a:pt x="4400400" y="3877352"/>
                </a:lnTo>
                <a:lnTo>
                  <a:pt x="4400400" y="3870158"/>
                </a:lnTo>
                <a:lnTo>
                  <a:pt x="4396805" y="3859368"/>
                </a:lnTo>
                <a:lnTo>
                  <a:pt x="4386020" y="3852174"/>
                </a:lnTo>
                <a:lnTo>
                  <a:pt x="4375235" y="3852174"/>
                </a:lnTo>
                <a:lnTo>
                  <a:pt x="4364450" y="3852174"/>
                </a:lnTo>
                <a:lnTo>
                  <a:pt x="4353664" y="3859368"/>
                </a:lnTo>
                <a:lnTo>
                  <a:pt x="4339284" y="3870158"/>
                </a:lnTo>
                <a:lnTo>
                  <a:pt x="4328499" y="3877352"/>
                </a:lnTo>
                <a:lnTo>
                  <a:pt x="4324903" y="3870158"/>
                </a:lnTo>
                <a:lnTo>
                  <a:pt x="4306928" y="3837787"/>
                </a:lnTo>
                <a:lnTo>
                  <a:pt x="4317713" y="3812610"/>
                </a:lnTo>
                <a:lnTo>
                  <a:pt x="4324903" y="3794626"/>
                </a:lnTo>
                <a:lnTo>
                  <a:pt x="4324903" y="3776642"/>
                </a:lnTo>
                <a:lnTo>
                  <a:pt x="4321308" y="3765851"/>
                </a:lnTo>
                <a:lnTo>
                  <a:pt x="4310523" y="3747867"/>
                </a:lnTo>
                <a:lnTo>
                  <a:pt x="4317713" y="3733480"/>
                </a:lnTo>
                <a:lnTo>
                  <a:pt x="4317713" y="3722690"/>
                </a:lnTo>
                <a:lnTo>
                  <a:pt x="4310523" y="3711899"/>
                </a:lnTo>
                <a:lnTo>
                  <a:pt x="4288952" y="3690318"/>
                </a:lnTo>
                <a:lnTo>
                  <a:pt x="4281762" y="3668737"/>
                </a:lnTo>
                <a:lnTo>
                  <a:pt x="4278167" y="3647157"/>
                </a:lnTo>
                <a:lnTo>
                  <a:pt x="4274572" y="3625576"/>
                </a:lnTo>
                <a:lnTo>
                  <a:pt x="4274572" y="3603995"/>
                </a:lnTo>
                <a:lnTo>
                  <a:pt x="4278167" y="3582414"/>
                </a:lnTo>
                <a:lnTo>
                  <a:pt x="4274572" y="3575221"/>
                </a:lnTo>
                <a:lnTo>
                  <a:pt x="4267382" y="3571624"/>
                </a:lnTo>
                <a:lnTo>
                  <a:pt x="4260192" y="3571624"/>
                </a:lnTo>
                <a:lnTo>
                  <a:pt x="4245811" y="3578817"/>
                </a:lnTo>
                <a:lnTo>
                  <a:pt x="4245811" y="3557237"/>
                </a:lnTo>
                <a:lnTo>
                  <a:pt x="4303333" y="3478107"/>
                </a:lnTo>
                <a:lnTo>
                  <a:pt x="4306928" y="3478107"/>
                </a:lnTo>
                <a:lnTo>
                  <a:pt x="4306928" y="3470913"/>
                </a:lnTo>
                <a:lnTo>
                  <a:pt x="4306928" y="3467317"/>
                </a:lnTo>
                <a:lnTo>
                  <a:pt x="4285357" y="3384590"/>
                </a:lnTo>
                <a:lnTo>
                  <a:pt x="4285357" y="3388187"/>
                </a:lnTo>
                <a:lnTo>
                  <a:pt x="4281762" y="3377397"/>
                </a:lnTo>
                <a:lnTo>
                  <a:pt x="4274572" y="3370203"/>
                </a:lnTo>
                <a:lnTo>
                  <a:pt x="4260192" y="3363009"/>
                </a:lnTo>
                <a:lnTo>
                  <a:pt x="4296143" y="3330638"/>
                </a:lnTo>
                <a:lnTo>
                  <a:pt x="4306928" y="3319848"/>
                </a:lnTo>
                <a:lnTo>
                  <a:pt x="4317713" y="3319848"/>
                </a:lnTo>
                <a:lnTo>
                  <a:pt x="4364450" y="3319848"/>
                </a:lnTo>
                <a:lnTo>
                  <a:pt x="4368045" y="3316251"/>
                </a:lnTo>
                <a:lnTo>
                  <a:pt x="4375235" y="3294670"/>
                </a:lnTo>
                <a:lnTo>
                  <a:pt x="4396805" y="3283880"/>
                </a:lnTo>
                <a:lnTo>
                  <a:pt x="4439947" y="3283880"/>
                </a:lnTo>
                <a:lnTo>
                  <a:pt x="4439947" y="3280283"/>
                </a:lnTo>
                <a:lnTo>
                  <a:pt x="4475898" y="3262299"/>
                </a:lnTo>
                <a:lnTo>
                  <a:pt x="4519039" y="3262299"/>
                </a:lnTo>
                <a:lnTo>
                  <a:pt x="4519039" y="3258702"/>
                </a:lnTo>
                <a:lnTo>
                  <a:pt x="4569370" y="3226331"/>
                </a:lnTo>
                <a:lnTo>
                  <a:pt x="4558585" y="3258702"/>
                </a:lnTo>
                <a:lnTo>
                  <a:pt x="4558585" y="3269492"/>
                </a:lnTo>
                <a:lnTo>
                  <a:pt x="4562180" y="3276686"/>
                </a:lnTo>
                <a:lnTo>
                  <a:pt x="4569370" y="3280283"/>
                </a:lnTo>
                <a:lnTo>
                  <a:pt x="4576560" y="3276686"/>
                </a:lnTo>
                <a:lnTo>
                  <a:pt x="4590941" y="3269492"/>
                </a:lnTo>
                <a:lnTo>
                  <a:pt x="4605321" y="3262299"/>
                </a:lnTo>
                <a:lnTo>
                  <a:pt x="4616106" y="3247912"/>
                </a:lnTo>
                <a:lnTo>
                  <a:pt x="4626892" y="3229928"/>
                </a:lnTo>
                <a:close/>
                <a:moveTo>
                  <a:pt x="5047512" y="3024911"/>
                </a:moveTo>
                <a:lnTo>
                  <a:pt x="5076273" y="3046492"/>
                </a:lnTo>
                <a:lnTo>
                  <a:pt x="5047512" y="3078863"/>
                </a:lnTo>
                <a:lnTo>
                  <a:pt x="5040322" y="3086057"/>
                </a:lnTo>
                <a:lnTo>
                  <a:pt x="5033132" y="3089654"/>
                </a:lnTo>
                <a:lnTo>
                  <a:pt x="4943255" y="3111234"/>
                </a:lnTo>
                <a:lnTo>
                  <a:pt x="5036727" y="3140009"/>
                </a:lnTo>
                <a:lnTo>
                  <a:pt x="5043917" y="3140009"/>
                </a:lnTo>
                <a:lnTo>
                  <a:pt x="5065488" y="3111234"/>
                </a:lnTo>
                <a:lnTo>
                  <a:pt x="5123009" y="3111234"/>
                </a:lnTo>
                <a:lnTo>
                  <a:pt x="5133794" y="3114831"/>
                </a:lnTo>
                <a:lnTo>
                  <a:pt x="5140984" y="3122025"/>
                </a:lnTo>
                <a:lnTo>
                  <a:pt x="5148174" y="3129218"/>
                </a:lnTo>
                <a:lnTo>
                  <a:pt x="5151769" y="3140009"/>
                </a:lnTo>
                <a:lnTo>
                  <a:pt x="5151769" y="3143606"/>
                </a:lnTo>
                <a:lnTo>
                  <a:pt x="5151769" y="3147202"/>
                </a:lnTo>
                <a:lnTo>
                  <a:pt x="5158960" y="3147202"/>
                </a:lnTo>
                <a:lnTo>
                  <a:pt x="5173340" y="3143606"/>
                </a:lnTo>
                <a:lnTo>
                  <a:pt x="5173340" y="3150799"/>
                </a:lnTo>
                <a:lnTo>
                  <a:pt x="5144579" y="3179574"/>
                </a:lnTo>
                <a:lnTo>
                  <a:pt x="5173340" y="3190364"/>
                </a:lnTo>
                <a:lnTo>
                  <a:pt x="5187720" y="3215542"/>
                </a:lnTo>
                <a:lnTo>
                  <a:pt x="5191315" y="3233526"/>
                </a:lnTo>
                <a:lnTo>
                  <a:pt x="5169745" y="3233526"/>
                </a:lnTo>
                <a:lnTo>
                  <a:pt x="5133794" y="3233526"/>
                </a:lnTo>
                <a:lnTo>
                  <a:pt x="5130199" y="3244316"/>
                </a:lnTo>
                <a:lnTo>
                  <a:pt x="5133794" y="3255106"/>
                </a:lnTo>
                <a:lnTo>
                  <a:pt x="5140984" y="3265897"/>
                </a:lnTo>
                <a:lnTo>
                  <a:pt x="5140984" y="3269494"/>
                </a:lnTo>
                <a:lnTo>
                  <a:pt x="5144579" y="3269494"/>
                </a:lnTo>
                <a:lnTo>
                  <a:pt x="5166150" y="3269494"/>
                </a:lnTo>
                <a:lnTo>
                  <a:pt x="5140984" y="3337833"/>
                </a:lnTo>
                <a:lnTo>
                  <a:pt x="5155364" y="3334236"/>
                </a:lnTo>
                <a:lnTo>
                  <a:pt x="5162555" y="3334236"/>
                </a:lnTo>
                <a:lnTo>
                  <a:pt x="5166150" y="3355817"/>
                </a:lnTo>
                <a:lnTo>
                  <a:pt x="5123009" y="3391785"/>
                </a:lnTo>
                <a:lnTo>
                  <a:pt x="5123009" y="3366607"/>
                </a:lnTo>
                <a:lnTo>
                  <a:pt x="5123009" y="3363010"/>
                </a:lnTo>
                <a:lnTo>
                  <a:pt x="5115819" y="3363010"/>
                </a:lnTo>
                <a:lnTo>
                  <a:pt x="5112224" y="3359414"/>
                </a:lnTo>
                <a:lnTo>
                  <a:pt x="5076273" y="3420559"/>
                </a:lnTo>
                <a:lnTo>
                  <a:pt x="5072678" y="3420559"/>
                </a:lnTo>
                <a:lnTo>
                  <a:pt x="5069083" y="3424156"/>
                </a:lnTo>
                <a:lnTo>
                  <a:pt x="5065488" y="3427753"/>
                </a:lnTo>
                <a:lnTo>
                  <a:pt x="5072678" y="3431350"/>
                </a:lnTo>
                <a:lnTo>
                  <a:pt x="5079868" y="3442140"/>
                </a:lnTo>
                <a:lnTo>
                  <a:pt x="5079868" y="3445737"/>
                </a:lnTo>
                <a:lnTo>
                  <a:pt x="5061893" y="3467318"/>
                </a:lnTo>
                <a:lnTo>
                  <a:pt x="5058297" y="3470914"/>
                </a:lnTo>
                <a:lnTo>
                  <a:pt x="5061893" y="3517673"/>
                </a:lnTo>
                <a:lnTo>
                  <a:pt x="5054702" y="3528463"/>
                </a:lnTo>
                <a:lnTo>
                  <a:pt x="5029537" y="3510479"/>
                </a:lnTo>
                <a:lnTo>
                  <a:pt x="5025942" y="3506882"/>
                </a:lnTo>
                <a:lnTo>
                  <a:pt x="5018752" y="3506882"/>
                </a:lnTo>
                <a:lnTo>
                  <a:pt x="4989991" y="3496092"/>
                </a:lnTo>
                <a:lnTo>
                  <a:pt x="4997181" y="3514076"/>
                </a:lnTo>
                <a:lnTo>
                  <a:pt x="4989991" y="3514076"/>
                </a:lnTo>
                <a:lnTo>
                  <a:pt x="4975611" y="3510479"/>
                </a:lnTo>
                <a:lnTo>
                  <a:pt x="4964826" y="3506882"/>
                </a:lnTo>
                <a:lnTo>
                  <a:pt x="4943255" y="3474511"/>
                </a:lnTo>
                <a:lnTo>
                  <a:pt x="4943255" y="3470914"/>
                </a:lnTo>
                <a:lnTo>
                  <a:pt x="4918090" y="3488898"/>
                </a:lnTo>
                <a:lnTo>
                  <a:pt x="4918090" y="3492495"/>
                </a:lnTo>
                <a:lnTo>
                  <a:pt x="4918090" y="3499689"/>
                </a:lnTo>
                <a:lnTo>
                  <a:pt x="4907304" y="3506882"/>
                </a:lnTo>
                <a:lnTo>
                  <a:pt x="4900114" y="3510479"/>
                </a:lnTo>
                <a:lnTo>
                  <a:pt x="4889329" y="3514076"/>
                </a:lnTo>
                <a:lnTo>
                  <a:pt x="4878544" y="3514076"/>
                </a:lnTo>
                <a:lnTo>
                  <a:pt x="4871354" y="3510479"/>
                </a:lnTo>
                <a:lnTo>
                  <a:pt x="4860568" y="3503286"/>
                </a:lnTo>
                <a:lnTo>
                  <a:pt x="4856973" y="3496092"/>
                </a:lnTo>
                <a:lnTo>
                  <a:pt x="4849783" y="3467318"/>
                </a:lnTo>
                <a:lnTo>
                  <a:pt x="4846188" y="3445737"/>
                </a:lnTo>
                <a:lnTo>
                  <a:pt x="4842593" y="3427753"/>
                </a:lnTo>
                <a:lnTo>
                  <a:pt x="4835403" y="3416962"/>
                </a:lnTo>
                <a:lnTo>
                  <a:pt x="4828213" y="3409769"/>
                </a:lnTo>
                <a:lnTo>
                  <a:pt x="4817428" y="3402575"/>
                </a:lnTo>
                <a:lnTo>
                  <a:pt x="4806642" y="3402575"/>
                </a:lnTo>
                <a:lnTo>
                  <a:pt x="4810237" y="3398978"/>
                </a:lnTo>
                <a:lnTo>
                  <a:pt x="4810237" y="3395382"/>
                </a:lnTo>
                <a:lnTo>
                  <a:pt x="4810237" y="3391785"/>
                </a:lnTo>
                <a:lnTo>
                  <a:pt x="4810237" y="3388188"/>
                </a:lnTo>
                <a:lnTo>
                  <a:pt x="4792262" y="3359414"/>
                </a:lnTo>
                <a:lnTo>
                  <a:pt x="4756311" y="3305462"/>
                </a:lnTo>
                <a:lnTo>
                  <a:pt x="4756311" y="3298268"/>
                </a:lnTo>
                <a:lnTo>
                  <a:pt x="4756311" y="3291074"/>
                </a:lnTo>
                <a:lnTo>
                  <a:pt x="4759906" y="3283881"/>
                </a:lnTo>
                <a:lnTo>
                  <a:pt x="4767096" y="3276687"/>
                </a:lnTo>
                <a:lnTo>
                  <a:pt x="4774287" y="3269494"/>
                </a:lnTo>
                <a:lnTo>
                  <a:pt x="4763501" y="3262300"/>
                </a:lnTo>
                <a:lnTo>
                  <a:pt x="4813832" y="3215542"/>
                </a:lnTo>
                <a:lnTo>
                  <a:pt x="4821023" y="3204751"/>
                </a:lnTo>
                <a:lnTo>
                  <a:pt x="4831808" y="3183170"/>
                </a:lnTo>
                <a:lnTo>
                  <a:pt x="4835403" y="3172380"/>
                </a:lnTo>
                <a:lnTo>
                  <a:pt x="4835403" y="3165186"/>
                </a:lnTo>
                <a:lnTo>
                  <a:pt x="4835403" y="3157993"/>
                </a:lnTo>
                <a:lnTo>
                  <a:pt x="4824618" y="3132815"/>
                </a:lnTo>
                <a:lnTo>
                  <a:pt x="4853378" y="3140009"/>
                </a:lnTo>
                <a:lnTo>
                  <a:pt x="4889329" y="3118428"/>
                </a:lnTo>
                <a:lnTo>
                  <a:pt x="4867759" y="3075266"/>
                </a:lnTo>
                <a:lnTo>
                  <a:pt x="4889329" y="3046492"/>
                </a:lnTo>
                <a:lnTo>
                  <a:pt x="4896519" y="3035702"/>
                </a:lnTo>
                <a:lnTo>
                  <a:pt x="4907304" y="3032105"/>
                </a:lnTo>
                <a:lnTo>
                  <a:pt x="4939660" y="3035702"/>
                </a:lnTo>
                <a:lnTo>
                  <a:pt x="4964826" y="3042895"/>
                </a:lnTo>
                <a:lnTo>
                  <a:pt x="4982801" y="3046492"/>
                </a:lnTo>
                <a:lnTo>
                  <a:pt x="5000776" y="3039298"/>
                </a:lnTo>
                <a:lnTo>
                  <a:pt x="5022347" y="3032105"/>
                </a:lnTo>
                <a:close/>
                <a:moveTo>
                  <a:pt x="3641833" y="2996138"/>
                </a:moveTo>
                <a:lnTo>
                  <a:pt x="3656214" y="3003332"/>
                </a:lnTo>
                <a:lnTo>
                  <a:pt x="3670594" y="3017719"/>
                </a:lnTo>
                <a:lnTo>
                  <a:pt x="3684974" y="3032106"/>
                </a:lnTo>
                <a:lnTo>
                  <a:pt x="3684974" y="3035703"/>
                </a:lnTo>
                <a:lnTo>
                  <a:pt x="3688569" y="3035703"/>
                </a:lnTo>
                <a:lnTo>
                  <a:pt x="3706545" y="3042897"/>
                </a:lnTo>
                <a:lnTo>
                  <a:pt x="3710140" y="3046494"/>
                </a:lnTo>
                <a:lnTo>
                  <a:pt x="3728115" y="3042897"/>
                </a:lnTo>
                <a:lnTo>
                  <a:pt x="3735306" y="3039300"/>
                </a:lnTo>
                <a:lnTo>
                  <a:pt x="3738901" y="3039300"/>
                </a:lnTo>
                <a:lnTo>
                  <a:pt x="3753281" y="3046494"/>
                </a:lnTo>
                <a:lnTo>
                  <a:pt x="3753281" y="3050090"/>
                </a:lnTo>
                <a:lnTo>
                  <a:pt x="3756876" y="3050090"/>
                </a:lnTo>
                <a:lnTo>
                  <a:pt x="3771257" y="3053687"/>
                </a:lnTo>
                <a:lnTo>
                  <a:pt x="3789232" y="3075268"/>
                </a:lnTo>
                <a:lnTo>
                  <a:pt x="3800017" y="3100446"/>
                </a:lnTo>
                <a:lnTo>
                  <a:pt x="3796422" y="3118430"/>
                </a:lnTo>
                <a:lnTo>
                  <a:pt x="3792827" y="3132817"/>
                </a:lnTo>
                <a:lnTo>
                  <a:pt x="3789232" y="3136414"/>
                </a:lnTo>
                <a:lnTo>
                  <a:pt x="3782042" y="3143607"/>
                </a:lnTo>
                <a:lnTo>
                  <a:pt x="3760471" y="3150801"/>
                </a:lnTo>
                <a:lnTo>
                  <a:pt x="3756876" y="3154398"/>
                </a:lnTo>
                <a:lnTo>
                  <a:pt x="3710140" y="3179575"/>
                </a:lnTo>
                <a:lnTo>
                  <a:pt x="3620263" y="3183172"/>
                </a:lnTo>
                <a:lnTo>
                  <a:pt x="3616668" y="3183172"/>
                </a:lnTo>
                <a:lnTo>
                  <a:pt x="3613072" y="3183172"/>
                </a:lnTo>
                <a:lnTo>
                  <a:pt x="3605882" y="3222737"/>
                </a:lnTo>
                <a:lnTo>
                  <a:pt x="3602287" y="3226334"/>
                </a:lnTo>
                <a:lnTo>
                  <a:pt x="3605882" y="3226334"/>
                </a:lnTo>
                <a:lnTo>
                  <a:pt x="3620263" y="3258705"/>
                </a:lnTo>
                <a:lnTo>
                  <a:pt x="3623858" y="3298270"/>
                </a:lnTo>
                <a:lnTo>
                  <a:pt x="3627453" y="3298270"/>
                </a:lnTo>
                <a:lnTo>
                  <a:pt x="3677784" y="3359416"/>
                </a:lnTo>
                <a:lnTo>
                  <a:pt x="3706545" y="3402577"/>
                </a:lnTo>
                <a:lnTo>
                  <a:pt x="3713735" y="3470917"/>
                </a:lnTo>
                <a:lnTo>
                  <a:pt x="3713735" y="3474513"/>
                </a:lnTo>
                <a:lnTo>
                  <a:pt x="3713735" y="3481707"/>
                </a:lnTo>
                <a:lnTo>
                  <a:pt x="3702950" y="3481707"/>
                </a:lnTo>
                <a:lnTo>
                  <a:pt x="3699355" y="3481707"/>
                </a:lnTo>
                <a:lnTo>
                  <a:pt x="3692164" y="3488901"/>
                </a:lnTo>
                <a:lnTo>
                  <a:pt x="3688569" y="3488901"/>
                </a:lnTo>
                <a:lnTo>
                  <a:pt x="3684974" y="3492497"/>
                </a:lnTo>
                <a:lnTo>
                  <a:pt x="3677784" y="3510481"/>
                </a:lnTo>
                <a:lnTo>
                  <a:pt x="3677784" y="3514078"/>
                </a:lnTo>
                <a:lnTo>
                  <a:pt x="3670594" y="3510481"/>
                </a:lnTo>
                <a:lnTo>
                  <a:pt x="3663404" y="3485304"/>
                </a:lnTo>
                <a:lnTo>
                  <a:pt x="3663404" y="3481707"/>
                </a:lnTo>
                <a:lnTo>
                  <a:pt x="3645428" y="3470917"/>
                </a:lnTo>
                <a:lnTo>
                  <a:pt x="3641833" y="3474513"/>
                </a:lnTo>
                <a:lnTo>
                  <a:pt x="3638238" y="3481707"/>
                </a:lnTo>
                <a:lnTo>
                  <a:pt x="3634643" y="3481707"/>
                </a:lnTo>
                <a:lnTo>
                  <a:pt x="3627453" y="3470917"/>
                </a:lnTo>
                <a:lnTo>
                  <a:pt x="3627453" y="3452933"/>
                </a:lnTo>
                <a:lnTo>
                  <a:pt x="3627453" y="3449336"/>
                </a:lnTo>
                <a:lnTo>
                  <a:pt x="3613072" y="3420561"/>
                </a:lnTo>
                <a:lnTo>
                  <a:pt x="3613072" y="3402577"/>
                </a:lnTo>
                <a:lnTo>
                  <a:pt x="3605882" y="3380996"/>
                </a:lnTo>
                <a:lnTo>
                  <a:pt x="3602287" y="3380996"/>
                </a:lnTo>
                <a:lnTo>
                  <a:pt x="3598692" y="3380996"/>
                </a:lnTo>
                <a:lnTo>
                  <a:pt x="3580717" y="3373803"/>
                </a:lnTo>
                <a:lnTo>
                  <a:pt x="3580717" y="3377400"/>
                </a:lnTo>
                <a:lnTo>
                  <a:pt x="3577122" y="3377400"/>
                </a:lnTo>
                <a:lnTo>
                  <a:pt x="3562741" y="3384593"/>
                </a:lnTo>
                <a:lnTo>
                  <a:pt x="3548361" y="3402577"/>
                </a:lnTo>
                <a:lnTo>
                  <a:pt x="3541171" y="3413368"/>
                </a:lnTo>
                <a:lnTo>
                  <a:pt x="3537576" y="3413368"/>
                </a:lnTo>
                <a:lnTo>
                  <a:pt x="3533980" y="3398980"/>
                </a:lnTo>
                <a:lnTo>
                  <a:pt x="3533980" y="3391787"/>
                </a:lnTo>
                <a:lnTo>
                  <a:pt x="3530385" y="3373803"/>
                </a:lnTo>
                <a:lnTo>
                  <a:pt x="3530385" y="3370206"/>
                </a:lnTo>
                <a:lnTo>
                  <a:pt x="3508815" y="3366609"/>
                </a:lnTo>
                <a:lnTo>
                  <a:pt x="3505220" y="3366609"/>
                </a:lnTo>
                <a:lnTo>
                  <a:pt x="3494434" y="3373803"/>
                </a:lnTo>
                <a:lnTo>
                  <a:pt x="3490839" y="3377400"/>
                </a:lnTo>
                <a:lnTo>
                  <a:pt x="3487244" y="3395384"/>
                </a:lnTo>
                <a:lnTo>
                  <a:pt x="3487244" y="3413368"/>
                </a:lnTo>
                <a:lnTo>
                  <a:pt x="3472864" y="3431352"/>
                </a:lnTo>
                <a:lnTo>
                  <a:pt x="3447698" y="3431352"/>
                </a:lnTo>
                <a:lnTo>
                  <a:pt x="3433318" y="3431352"/>
                </a:lnTo>
                <a:lnTo>
                  <a:pt x="3429723" y="3434949"/>
                </a:lnTo>
                <a:lnTo>
                  <a:pt x="3426128" y="3438545"/>
                </a:lnTo>
                <a:lnTo>
                  <a:pt x="3411747" y="3463723"/>
                </a:lnTo>
                <a:lnTo>
                  <a:pt x="3415342" y="3474513"/>
                </a:lnTo>
                <a:lnTo>
                  <a:pt x="3404557" y="3474513"/>
                </a:lnTo>
                <a:lnTo>
                  <a:pt x="3400962" y="3467320"/>
                </a:lnTo>
                <a:lnTo>
                  <a:pt x="3379392" y="3460126"/>
                </a:lnTo>
                <a:lnTo>
                  <a:pt x="3375796" y="3460126"/>
                </a:lnTo>
                <a:lnTo>
                  <a:pt x="3368606" y="3478110"/>
                </a:lnTo>
                <a:lnTo>
                  <a:pt x="3361416" y="3478110"/>
                </a:lnTo>
                <a:lnTo>
                  <a:pt x="3357821" y="3474513"/>
                </a:lnTo>
                <a:lnTo>
                  <a:pt x="3365011" y="3467320"/>
                </a:lnTo>
                <a:lnTo>
                  <a:pt x="3365011" y="3449336"/>
                </a:lnTo>
                <a:lnTo>
                  <a:pt x="3361416" y="3434949"/>
                </a:lnTo>
                <a:lnTo>
                  <a:pt x="3347036" y="3416964"/>
                </a:lnTo>
                <a:lnTo>
                  <a:pt x="3347036" y="3413368"/>
                </a:lnTo>
                <a:lnTo>
                  <a:pt x="3325465" y="3402577"/>
                </a:lnTo>
                <a:lnTo>
                  <a:pt x="3300300" y="3370206"/>
                </a:lnTo>
                <a:lnTo>
                  <a:pt x="3289514" y="3319851"/>
                </a:lnTo>
                <a:lnTo>
                  <a:pt x="3289514" y="3298270"/>
                </a:lnTo>
                <a:lnTo>
                  <a:pt x="3303895" y="3283883"/>
                </a:lnTo>
                <a:lnTo>
                  <a:pt x="3418938" y="3291076"/>
                </a:lnTo>
                <a:lnTo>
                  <a:pt x="3422533" y="3291076"/>
                </a:lnTo>
                <a:lnTo>
                  <a:pt x="3447698" y="3255108"/>
                </a:lnTo>
                <a:lnTo>
                  <a:pt x="3462079" y="3233527"/>
                </a:lnTo>
                <a:lnTo>
                  <a:pt x="3487244" y="3219140"/>
                </a:lnTo>
                <a:lnTo>
                  <a:pt x="3494434" y="3211947"/>
                </a:lnTo>
                <a:lnTo>
                  <a:pt x="3498030" y="3208350"/>
                </a:lnTo>
                <a:lnTo>
                  <a:pt x="3512410" y="3183172"/>
                </a:lnTo>
                <a:lnTo>
                  <a:pt x="3548361" y="3154398"/>
                </a:lnTo>
                <a:lnTo>
                  <a:pt x="3548361" y="3150801"/>
                </a:lnTo>
                <a:lnTo>
                  <a:pt x="3566336" y="3118430"/>
                </a:lnTo>
                <a:lnTo>
                  <a:pt x="3580717" y="3104042"/>
                </a:lnTo>
                <a:lnTo>
                  <a:pt x="3580717" y="3100446"/>
                </a:lnTo>
                <a:lnTo>
                  <a:pt x="3598692" y="3068074"/>
                </a:lnTo>
                <a:lnTo>
                  <a:pt x="3605882" y="3024913"/>
                </a:lnTo>
                <a:lnTo>
                  <a:pt x="3627453" y="3010525"/>
                </a:lnTo>
                <a:close/>
                <a:moveTo>
                  <a:pt x="5079876" y="2917007"/>
                </a:moveTo>
                <a:lnTo>
                  <a:pt x="5090661" y="2917007"/>
                </a:lnTo>
                <a:lnTo>
                  <a:pt x="5101447" y="2917007"/>
                </a:lnTo>
                <a:lnTo>
                  <a:pt x="5112232" y="2924201"/>
                </a:lnTo>
                <a:lnTo>
                  <a:pt x="5126612" y="2931394"/>
                </a:lnTo>
                <a:lnTo>
                  <a:pt x="5162563" y="2960168"/>
                </a:lnTo>
                <a:lnTo>
                  <a:pt x="5151778" y="2974556"/>
                </a:lnTo>
                <a:lnTo>
                  <a:pt x="5144588" y="2978152"/>
                </a:lnTo>
                <a:lnTo>
                  <a:pt x="5140993" y="2985346"/>
                </a:lnTo>
                <a:lnTo>
                  <a:pt x="5137398" y="2996136"/>
                </a:lnTo>
                <a:lnTo>
                  <a:pt x="5133803" y="3010523"/>
                </a:lnTo>
                <a:lnTo>
                  <a:pt x="5133803" y="3021313"/>
                </a:lnTo>
                <a:lnTo>
                  <a:pt x="5101447" y="3014120"/>
                </a:lnTo>
                <a:lnTo>
                  <a:pt x="5090661" y="3017717"/>
                </a:lnTo>
                <a:lnTo>
                  <a:pt x="5079876" y="3024910"/>
                </a:lnTo>
                <a:lnTo>
                  <a:pt x="5061901" y="3017717"/>
                </a:lnTo>
                <a:lnTo>
                  <a:pt x="5058306" y="3003330"/>
                </a:lnTo>
                <a:lnTo>
                  <a:pt x="5054711" y="3003330"/>
                </a:lnTo>
                <a:lnTo>
                  <a:pt x="5040330" y="2988943"/>
                </a:lnTo>
                <a:lnTo>
                  <a:pt x="5047520" y="2981749"/>
                </a:lnTo>
                <a:lnTo>
                  <a:pt x="5058306" y="2967362"/>
                </a:lnTo>
                <a:lnTo>
                  <a:pt x="5065496" y="2952975"/>
                </a:lnTo>
                <a:lnTo>
                  <a:pt x="5065496" y="2920604"/>
                </a:lnTo>
                <a:close/>
                <a:moveTo>
                  <a:pt x="3879110" y="2834279"/>
                </a:moveTo>
                <a:lnTo>
                  <a:pt x="3915061" y="2877441"/>
                </a:lnTo>
                <a:lnTo>
                  <a:pt x="3929442" y="2888232"/>
                </a:lnTo>
                <a:lnTo>
                  <a:pt x="3940227" y="2895425"/>
                </a:lnTo>
                <a:lnTo>
                  <a:pt x="3968988" y="2902619"/>
                </a:lnTo>
                <a:lnTo>
                  <a:pt x="3983368" y="2913409"/>
                </a:lnTo>
                <a:lnTo>
                  <a:pt x="4008534" y="2924200"/>
                </a:lnTo>
                <a:lnTo>
                  <a:pt x="4195479" y="2931393"/>
                </a:lnTo>
                <a:lnTo>
                  <a:pt x="4199074" y="2942184"/>
                </a:lnTo>
                <a:lnTo>
                  <a:pt x="4195479" y="2960168"/>
                </a:lnTo>
                <a:lnTo>
                  <a:pt x="4195479" y="2985346"/>
                </a:lnTo>
                <a:lnTo>
                  <a:pt x="4199074" y="2996136"/>
                </a:lnTo>
                <a:lnTo>
                  <a:pt x="4202669" y="3003330"/>
                </a:lnTo>
                <a:lnTo>
                  <a:pt x="4209859" y="3003330"/>
                </a:lnTo>
                <a:lnTo>
                  <a:pt x="4220645" y="3003330"/>
                </a:lnTo>
                <a:lnTo>
                  <a:pt x="4253001" y="2996136"/>
                </a:lnTo>
                <a:lnTo>
                  <a:pt x="4270976" y="2988942"/>
                </a:lnTo>
                <a:lnTo>
                  <a:pt x="4278166" y="2988942"/>
                </a:lnTo>
                <a:lnTo>
                  <a:pt x="4288952" y="3003330"/>
                </a:lnTo>
                <a:lnTo>
                  <a:pt x="4306927" y="3021314"/>
                </a:lnTo>
                <a:lnTo>
                  <a:pt x="4317712" y="3032104"/>
                </a:lnTo>
                <a:lnTo>
                  <a:pt x="4328498" y="3039298"/>
                </a:lnTo>
                <a:lnTo>
                  <a:pt x="4339283" y="3039298"/>
                </a:lnTo>
                <a:lnTo>
                  <a:pt x="4353663" y="3028507"/>
                </a:lnTo>
                <a:lnTo>
                  <a:pt x="4368044" y="3014120"/>
                </a:lnTo>
                <a:lnTo>
                  <a:pt x="4389614" y="3028507"/>
                </a:lnTo>
                <a:lnTo>
                  <a:pt x="4393209" y="3024911"/>
                </a:lnTo>
                <a:lnTo>
                  <a:pt x="4393209" y="3032104"/>
                </a:lnTo>
                <a:lnTo>
                  <a:pt x="4418375" y="3057282"/>
                </a:lnTo>
                <a:lnTo>
                  <a:pt x="4418375" y="3060879"/>
                </a:lnTo>
                <a:lnTo>
                  <a:pt x="4421970" y="3060879"/>
                </a:lnTo>
                <a:lnTo>
                  <a:pt x="4461516" y="3068072"/>
                </a:lnTo>
                <a:lnTo>
                  <a:pt x="4468706" y="3075266"/>
                </a:lnTo>
                <a:lnTo>
                  <a:pt x="4443541" y="3104041"/>
                </a:lnTo>
                <a:lnTo>
                  <a:pt x="4447136" y="3107637"/>
                </a:lnTo>
                <a:lnTo>
                  <a:pt x="4447136" y="3111234"/>
                </a:lnTo>
                <a:lnTo>
                  <a:pt x="4497467" y="3222735"/>
                </a:lnTo>
                <a:lnTo>
                  <a:pt x="4493872" y="3229929"/>
                </a:lnTo>
                <a:lnTo>
                  <a:pt x="4490277" y="3233526"/>
                </a:lnTo>
                <a:lnTo>
                  <a:pt x="4497467" y="3244316"/>
                </a:lnTo>
                <a:lnTo>
                  <a:pt x="4472302" y="3244316"/>
                </a:lnTo>
                <a:lnTo>
                  <a:pt x="4432755" y="3265897"/>
                </a:lnTo>
                <a:lnTo>
                  <a:pt x="4396804" y="3269494"/>
                </a:lnTo>
                <a:lnTo>
                  <a:pt x="4393209" y="3269494"/>
                </a:lnTo>
                <a:lnTo>
                  <a:pt x="4364449" y="3283881"/>
                </a:lnTo>
                <a:lnTo>
                  <a:pt x="4353663" y="3301865"/>
                </a:lnTo>
                <a:lnTo>
                  <a:pt x="4317712" y="3301865"/>
                </a:lnTo>
                <a:lnTo>
                  <a:pt x="4303332" y="3305462"/>
                </a:lnTo>
                <a:lnTo>
                  <a:pt x="4288952" y="3316253"/>
                </a:lnTo>
                <a:lnTo>
                  <a:pt x="4267381" y="3334237"/>
                </a:lnTo>
                <a:lnTo>
                  <a:pt x="4245810" y="3355818"/>
                </a:lnTo>
                <a:lnTo>
                  <a:pt x="4242215" y="3355818"/>
                </a:lnTo>
                <a:lnTo>
                  <a:pt x="4231430" y="3341430"/>
                </a:lnTo>
                <a:lnTo>
                  <a:pt x="4235025" y="3309059"/>
                </a:lnTo>
                <a:lnTo>
                  <a:pt x="4235025" y="3301865"/>
                </a:lnTo>
                <a:lnTo>
                  <a:pt x="4235025" y="3298269"/>
                </a:lnTo>
                <a:lnTo>
                  <a:pt x="4224240" y="3283881"/>
                </a:lnTo>
                <a:lnTo>
                  <a:pt x="4213454" y="3276688"/>
                </a:lnTo>
                <a:lnTo>
                  <a:pt x="4209859" y="3276688"/>
                </a:lnTo>
                <a:lnTo>
                  <a:pt x="4191884" y="3276688"/>
                </a:lnTo>
                <a:lnTo>
                  <a:pt x="4173908" y="3294672"/>
                </a:lnTo>
                <a:lnTo>
                  <a:pt x="4159528" y="3301865"/>
                </a:lnTo>
                <a:lnTo>
                  <a:pt x="4155933" y="3298269"/>
                </a:lnTo>
                <a:lnTo>
                  <a:pt x="4159528" y="3287478"/>
                </a:lnTo>
                <a:lnTo>
                  <a:pt x="4159528" y="3283881"/>
                </a:lnTo>
                <a:lnTo>
                  <a:pt x="4152338" y="3265897"/>
                </a:lnTo>
                <a:lnTo>
                  <a:pt x="4152338" y="3262300"/>
                </a:lnTo>
                <a:lnTo>
                  <a:pt x="4130767" y="3247913"/>
                </a:lnTo>
                <a:lnTo>
                  <a:pt x="4116387" y="3273091"/>
                </a:lnTo>
                <a:lnTo>
                  <a:pt x="4094816" y="3291075"/>
                </a:lnTo>
                <a:lnTo>
                  <a:pt x="4094816" y="3294672"/>
                </a:lnTo>
                <a:lnTo>
                  <a:pt x="4076841" y="3309059"/>
                </a:lnTo>
                <a:lnTo>
                  <a:pt x="4069651" y="3305462"/>
                </a:lnTo>
                <a:lnTo>
                  <a:pt x="4055270" y="3291075"/>
                </a:lnTo>
                <a:lnTo>
                  <a:pt x="4030104" y="3283881"/>
                </a:lnTo>
                <a:lnTo>
                  <a:pt x="4015724" y="3269494"/>
                </a:lnTo>
                <a:lnTo>
                  <a:pt x="4012129" y="3269494"/>
                </a:lnTo>
                <a:lnTo>
                  <a:pt x="3965393" y="3262300"/>
                </a:lnTo>
                <a:lnTo>
                  <a:pt x="3907871" y="3233526"/>
                </a:lnTo>
                <a:lnTo>
                  <a:pt x="3904276" y="3233526"/>
                </a:lnTo>
                <a:lnTo>
                  <a:pt x="3875515" y="3233526"/>
                </a:lnTo>
                <a:lnTo>
                  <a:pt x="3846754" y="3233526"/>
                </a:lnTo>
                <a:lnTo>
                  <a:pt x="3843159" y="3237123"/>
                </a:lnTo>
                <a:lnTo>
                  <a:pt x="3850350" y="3287478"/>
                </a:lnTo>
                <a:lnTo>
                  <a:pt x="3821589" y="3291075"/>
                </a:lnTo>
                <a:lnTo>
                  <a:pt x="3800018" y="3276688"/>
                </a:lnTo>
                <a:lnTo>
                  <a:pt x="3796423" y="3276688"/>
                </a:lnTo>
                <a:lnTo>
                  <a:pt x="3760472" y="3291075"/>
                </a:lnTo>
                <a:lnTo>
                  <a:pt x="3756877" y="3294672"/>
                </a:lnTo>
                <a:lnTo>
                  <a:pt x="3728116" y="3330640"/>
                </a:lnTo>
                <a:lnTo>
                  <a:pt x="3728116" y="3334237"/>
                </a:lnTo>
                <a:lnTo>
                  <a:pt x="3713736" y="3377399"/>
                </a:lnTo>
                <a:lnTo>
                  <a:pt x="3710141" y="3384592"/>
                </a:lnTo>
                <a:lnTo>
                  <a:pt x="3692165" y="3348624"/>
                </a:lnTo>
                <a:lnTo>
                  <a:pt x="3688570" y="3348624"/>
                </a:lnTo>
                <a:lnTo>
                  <a:pt x="3641834" y="3291075"/>
                </a:lnTo>
                <a:lnTo>
                  <a:pt x="3634644" y="3255107"/>
                </a:lnTo>
                <a:lnTo>
                  <a:pt x="3634644" y="3251510"/>
                </a:lnTo>
                <a:lnTo>
                  <a:pt x="3620263" y="3222735"/>
                </a:lnTo>
                <a:lnTo>
                  <a:pt x="3627453" y="3201155"/>
                </a:lnTo>
                <a:lnTo>
                  <a:pt x="3713736" y="3193961"/>
                </a:lnTo>
                <a:lnTo>
                  <a:pt x="3717331" y="3193961"/>
                </a:lnTo>
                <a:lnTo>
                  <a:pt x="3764067" y="3165186"/>
                </a:lnTo>
                <a:lnTo>
                  <a:pt x="3789233" y="3154396"/>
                </a:lnTo>
                <a:lnTo>
                  <a:pt x="3807208" y="3140009"/>
                </a:lnTo>
                <a:lnTo>
                  <a:pt x="3810803" y="3129218"/>
                </a:lnTo>
                <a:lnTo>
                  <a:pt x="3814399" y="3114831"/>
                </a:lnTo>
                <a:lnTo>
                  <a:pt x="3814399" y="3096847"/>
                </a:lnTo>
                <a:lnTo>
                  <a:pt x="3803613" y="3068072"/>
                </a:lnTo>
                <a:lnTo>
                  <a:pt x="3785638" y="3042895"/>
                </a:lnTo>
                <a:lnTo>
                  <a:pt x="3782043" y="3039298"/>
                </a:lnTo>
                <a:lnTo>
                  <a:pt x="3778448" y="3039298"/>
                </a:lnTo>
                <a:lnTo>
                  <a:pt x="3760472" y="3032104"/>
                </a:lnTo>
                <a:lnTo>
                  <a:pt x="3749687" y="3028507"/>
                </a:lnTo>
                <a:lnTo>
                  <a:pt x="3749687" y="2988942"/>
                </a:lnTo>
                <a:lnTo>
                  <a:pt x="3735306" y="2967361"/>
                </a:lnTo>
                <a:lnTo>
                  <a:pt x="3735306" y="2952974"/>
                </a:lnTo>
                <a:lnTo>
                  <a:pt x="3728116" y="2938587"/>
                </a:lnTo>
                <a:lnTo>
                  <a:pt x="3738901" y="2931393"/>
                </a:lnTo>
                <a:lnTo>
                  <a:pt x="3753282" y="2927796"/>
                </a:lnTo>
                <a:lnTo>
                  <a:pt x="3778448" y="2927796"/>
                </a:lnTo>
                <a:lnTo>
                  <a:pt x="3778448" y="2924200"/>
                </a:lnTo>
                <a:lnTo>
                  <a:pt x="3782043" y="2924200"/>
                </a:lnTo>
                <a:lnTo>
                  <a:pt x="3796423" y="2906216"/>
                </a:lnTo>
                <a:lnTo>
                  <a:pt x="3800018" y="2902619"/>
                </a:lnTo>
                <a:lnTo>
                  <a:pt x="3774852" y="2877441"/>
                </a:lnTo>
                <a:lnTo>
                  <a:pt x="3735306" y="2852263"/>
                </a:lnTo>
                <a:lnTo>
                  <a:pt x="3728116" y="2841473"/>
                </a:lnTo>
                <a:lnTo>
                  <a:pt x="3731711" y="2837876"/>
                </a:lnTo>
                <a:lnTo>
                  <a:pt x="3753282" y="2845070"/>
                </a:lnTo>
                <a:lnTo>
                  <a:pt x="3828779" y="2841473"/>
                </a:lnTo>
                <a:lnTo>
                  <a:pt x="3857540" y="2852263"/>
                </a:lnTo>
                <a:close/>
                <a:moveTo>
                  <a:pt x="2965955" y="2704795"/>
                </a:moveTo>
                <a:lnTo>
                  <a:pt x="2976740" y="2704795"/>
                </a:lnTo>
                <a:lnTo>
                  <a:pt x="2983930" y="2726376"/>
                </a:lnTo>
                <a:lnTo>
                  <a:pt x="2987525" y="2737166"/>
                </a:lnTo>
                <a:lnTo>
                  <a:pt x="2994715" y="2755150"/>
                </a:lnTo>
                <a:lnTo>
                  <a:pt x="3005501" y="2762344"/>
                </a:lnTo>
                <a:lnTo>
                  <a:pt x="3034262" y="2780328"/>
                </a:lnTo>
                <a:lnTo>
                  <a:pt x="3109759" y="2787522"/>
                </a:lnTo>
                <a:lnTo>
                  <a:pt x="3106164" y="2809102"/>
                </a:lnTo>
                <a:lnTo>
                  <a:pt x="3138519" y="2845070"/>
                </a:lnTo>
                <a:lnTo>
                  <a:pt x="3152900" y="2848667"/>
                </a:lnTo>
                <a:lnTo>
                  <a:pt x="3152900" y="2863054"/>
                </a:lnTo>
                <a:lnTo>
                  <a:pt x="3142115" y="2902619"/>
                </a:lnTo>
                <a:lnTo>
                  <a:pt x="3145710" y="2902619"/>
                </a:lnTo>
                <a:lnTo>
                  <a:pt x="3167280" y="2920603"/>
                </a:lnTo>
                <a:lnTo>
                  <a:pt x="3170875" y="2917006"/>
                </a:lnTo>
                <a:lnTo>
                  <a:pt x="3196041" y="2920603"/>
                </a:lnTo>
                <a:lnTo>
                  <a:pt x="3228397" y="2938587"/>
                </a:lnTo>
                <a:lnTo>
                  <a:pt x="3235587" y="2942184"/>
                </a:lnTo>
                <a:lnTo>
                  <a:pt x="3242777" y="2938587"/>
                </a:lnTo>
                <a:lnTo>
                  <a:pt x="3253563" y="2931394"/>
                </a:lnTo>
                <a:lnTo>
                  <a:pt x="3267943" y="2917006"/>
                </a:lnTo>
                <a:lnTo>
                  <a:pt x="3289514" y="2891829"/>
                </a:lnTo>
                <a:lnTo>
                  <a:pt x="3300299" y="2909813"/>
                </a:lnTo>
                <a:lnTo>
                  <a:pt x="3303894" y="2913410"/>
                </a:lnTo>
                <a:lnTo>
                  <a:pt x="3336250" y="2934990"/>
                </a:lnTo>
                <a:lnTo>
                  <a:pt x="3339845" y="2938587"/>
                </a:lnTo>
                <a:lnTo>
                  <a:pt x="3390177" y="2927797"/>
                </a:lnTo>
                <a:lnTo>
                  <a:pt x="3393772" y="2927797"/>
                </a:lnTo>
                <a:lnTo>
                  <a:pt x="3393772" y="2924200"/>
                </a:lnTo>
                <a:lnTo>
                  <a:pt x="3415342" y="2909813"/>
                </a:lnTo>
                <a:lnTo>
                  <a:pt x="3422533" y="2909813"/>
                </a:lnTo>
                <a:lnTo>
                  <a:pt x="3429723" y="2931394"/>
                </a:lnTo>
                <a:lnTo>
                  <a:pt x="3433318" y="2931394"/>
                </a:lnTo>
                <a:lnTo>
                  <a:pt x="3440508" y="2942184"/>
                </a:lnTo>
                <a:lnTo>
                  <a:pt x="3444103" y="2952974"/>
                </a:lnTo>
                <a:lnTo>
                  <a:pt x="3447698" y="2963765"/>
                </a:lnTo>
                <a:lnTo>
                  <a:pt x="3451293" y="2967362"/>
                </a:lnTo>
                <a:lnTo>
                  <a:pt x="3458484" y="2967362"/>
                </a:lnTo>
                <a:lnTo>
                  <a:pt x="3462079" y="2963765"/>
                </a:lnTo>
                <a:lnTo>
                  <a:pt x="3469269" y="2960168"/>
                </a:lnTo>
                <a:lnTo>
                  <a:pt x="3480054" y="2960168"/>
                </a:lnTo>
                <a:lnTo>
                  <a:pt x="3487244" y="2952974"/>
                </a:lnTo>
                <a:lnTo>
                  <a:pt x="3490839" y="2952974"/>
                </a:lnTo>
                <a:lnTo>
                  <a:pt x="3490839" y="2949378"/>
                </a:lnTo>
                <a:lnTo>
                  <a:pt x="3505220" y="2967362"/>
                </a:lnTo>
                <a:lnTo>
                  <a:pt x="3526791" y="2985346"/>
                </a:lnTo>
                <a:lnTo>
                  <a:pt x="3530386" y="2988942"/>
                </a:lnTo>
                <a:lnTo>
                  <a:pt x="3587907" y="2985346"/>
                </a:lnTo>
                <a:lnTo>
                  <a:pt x="3620263" y="2988942"/>
                </a:lnTo>
                <a:lnTo>
                  <a:pt x="3616668" y="2996136"/>
                </a:lnTo>
                <a:lnTo>
                  <a:pt x="3591502" y="3010523"/>
                </a:lnTo>
                <a:lnTo>
                  <a:pt x="3591502" y="3014120"/>
                </a:lnTo>
                <a:lnTo>
                  <a:pt x="3591502" y="3017717"/>
                </a:lnTo>
                <a:lnTo>
                  <a:pt x="3584312" y="3060878"/>
                </a:lnTo>
                <a:lnTo>
                  <a:pt x="3569932" y="3089653"/>
                </a:lnTo>
                <a:lnTo>
                  <a:pt x="3555551" y="3104040"/>
                </a:lnTo>
                <a:lnTo>
                  <a:pt x="3555551" y="3107637"/>
                </a:lnTo>
                <a:lnTo>
                  <a:pt x="3551956" y="3107637"/>
                </a:lnTo>
                <a:lnTo>
                  <a:pt x="3533981" y="3140008"/>
                </a:lnTo>
                <a:lnTo>
                  <a:pt x="3498030" y="3168782"/>
                </a:lnTo>
                <a:lnTo>
                  <a:pt x="3498030" y="3172379"/>
                </a:lnTo>
                <a:lnTo>
                  <a:pt x="3483649" y="3204750"/>
                </a:lnTo>
                <a:lnTo>
                  <a:pt x="3451293" y="3219137"/>
                </a:lnTo>
                <a:lnTo>
                  <a:pt x="3447698" y="3219137"/>
                </a:lnTo>
                <a:lnTo>
                  <a:pt x="3447698" y="3222734"/>
                </a:lnTo>
                <a:lnTo>
                  <a:pt x="3411747" y="3276686"/>
                </a:lnTo>
                <a:lnTo>
                  <a:pt x="3332655" y="3269493"/>
                </a:lnTo>
                <a:lnTo>
                  <a:pt x="3296704" y="3269493"/>
                </a:lnTo>
                <a:lnTo>
                  <a:pt x="3275133" y="3291073"/>
                </a:lnTo>
                <a:lnTo>
                  <a:pt x="3275133" y="3327041"/>
                </a:lnTo>
                <a:lnTo>
                  <a:pt x="3285919" y="3373800"/>
                </a:lnTo>
                <a:lnTo>
                  <a:pt x="3289514" y="3377397"/>
                </a:lnTo>
                <a:lnTo>
                  <a:pt x="3314680" y="3416961"/>
                </a:lnTo>
                <a:lnTo>
                  <a:pt x="3336250" y="3427752"/>
                </a:lnTo>
                <a:lnTo>
                  <a:pt x="3347035" y="3449333"/>
                </a:lnTo>
                <a:lnTo>
                  <a:pt x="3347035" y="3456526"/>
                </a:lnTo>
                <a:lnTo>
                  <a:pt x="3318275" y="3452929"/>
                </a:lnTo>
                <a:lnTo>
                  <a:pt x="3311084" y="3452929"/>
                </a:lnTo>
                <a:lnTo>
                  <a:pt x="3289514" y="3460123"/>
                </a:lnTo>
                <a:lnTo>
                  <a:pt x="3289514" y="3463720"/>
                </a:lnTo>
                <a:lnTo>
                  <a:pt x="3267943" y="3481704"/>
                </a:lnTo>
                <a:lnTo>
                  <a:pt x="3264348" y="3485301"/>
                </a:lnTo>
                <a:lnTo>
                  <a:pt x="3307489" y="3528462"/>
                </a:lnTo>
                <a:lnTo>
                  <a:pt x="3311084" y="3528462"/>
                </a:lnTo>
                <a:lnTo>
                  <a:pt x="3347035" y="3542849"/>
                </a:lnTo>
                <a:lnTo>
                  <a:pt x="3357821" y="3553640"/>
                </a:lnTo>
                <a:lnTo>
                  <a:pt x="3354226" y="3571624"/>
                </a:lnTo>
                <a:lnTo>
                  <a:pt x="3332655" y="3589608"/>
                </a:lnTo>
                <a:lnTo>
                  <a:pt x="3296704" y="3600398"/>
                </a:lnTo>
                <a:lnTo>
                  <a:pt x="3275133" y="3600398"/>
                </a:lnTo>
                <a:lnTo>
                  <a:pt x="3260753" y="3596801"/>
                </a:lnTo>
                <a:lnTo>
                  <a:pt x="3253563" y="3593204"/>
                </a:lnTo>
                <a:lnTo>
                  <a:pt x="3253563" y="3553640"/>
                </a:lnTo>
                <a:lnTo>
                  <a:pt x="3249968" y="3550043"/>
                </a:lnTo>
                <a:lnTo>
                  <a:pt x="3242777" y="3546446"/>
                </a:lnTo>
                <a:lnTo>
                  <a:pt x="3221207" y="3542849"/>
                </a:lnTo>
                <a:lnTo>
                  <a:pt x="3217612" y="3542849"/>
                </a:lnTo>
                <a:lnTo>
                  <a:pt x="3185256" y="3553640"/>
                </a:lnTo>
                <a:lnTo>
                  <a:pt x="3181661" y="3553640"/>
                </a:lnTo>
                <a:lnTo>
                  <a:pt x="3181661" y="3557237"/>
                </a:lnTo>
                <a:lnTo>
                  <a:pt x="3174471" y="3564430"/>
                </a:lnTo>
                <a:lnTo>
                  <a:pt x="3163685" y="3568027"/>
                </a:lnTo>
                <a:lnTo>
                  <a:pt x="3156495" y="3564430"/>
                </a:lnTo>
                <a:lnTo>
                  <a:pt x="3152900" y="3553640"/>
                </a:lnTo>
                <a:lnTo>
                  <a:pt x="3149305" y="3535656"/>
                </a:lnTo>
                <a:lnTo>
                  <a:pt x="3152900" y="3514075"/>
                </a:lnTo>
                <a:lnTo>
                  <a:pt x="3127734" y="3460123"/>
                </a:lnTo>
                <a:lnTo>
                  <a:pt x="3124139" y="3460123"/>
                </a:lnTo>
                <a:lnTo>
                  <a:pt x="3080998" y="3470913"/>
                </a:lnTo>
                <a:lnTo>
                  <a:pt x="3059427" y="3488897"/>
                </a:lnTo>
                <a:lnTo>
                  <a:pt x="3059427" y="3492494"/>
                </a:lnTo>
                <a:lnTo>
                  <a:pt x="3059427" y="3514075"/>
                </a:lnTo>
                <a:lnTo>
                  <a:pt x="3001906" y="3488897"/>
                </a:lnTo>
                <a:lnTo>
                  <a:pt x="3030666" y="3550043"/>
                </a:lnTo>
                <a:lnTo>
                  <a:pt x="3027071" y="3575221"/>
                </a:lnTo>
                <a:lnTo>
                  <a:pt x="3001906" y="3607592"/>
                </a:lnTo>
                <a:lnTo>
                  <a:pt x="2983930" y="3621979"/>
                </a:lnTo>
                <a:lnTo>
                  <a:pt x="2980335" y="3621979"/>
                </a:lnTo>
                <a:lnTo>
                  <a:pt x="2955169" y="3636366"/>
                </a:lnTo>
                <a:lnTo>
                  <a:pt x="2951574" y="3639963"/>
                </a:lnTo>
                <a:lnTo>
                  <a:pt x="2951574" y="3643560"/>
                </a:lnTo>
                <a:lnTo>
                  <a:pt x="2947979" y="3668737"/>
                </a:lnTo>
                <a:lnTo>
                  <a:pt x="2947979" y="3675931"/>
                </a:lnTo>
                <a:lnTo>
                  <a:pt x="2951574" y="3686721"/>
                </a:lnTo>
                <a:lnTo>
                  <a:pt x="2958764" y="3708302"/>
                </a:lnTo>
                <a:lnTo>
                  <a:pt x="2962359" y="3740673"/>
                </a:lnTo>
                <a:lnTo>
                  <a:pt x="2947979" y="3762254"/>
                </a:lnTo>
                <a:lnTo>
                  <a:pt x="2937194" y="3765851"/>
                </a:lnTo>
                <a:lnTo>
                  <a:pt x="2908433" y="3758657"/>
                </a:lnTo>
                <a:lnTo>
                  <a:pt x="2890457" y="3762254"/>
                </a:lnTo>
                <a:lnTo>
                  <a:pt x="2876077" y="3773044"/>
                </a:lnTo>
                <a:lnTo>
                  <a:pt x="2858101" y="3787432"/>
                </a:lnTo>
                <a:lnTo>
                  <a:pt x="2843721" y="3809012"/>
                </a:lnTo>
                <a:lnTo>
                  <a:pt x="2840126" y="3812609"/>
                </a:lnTo>
                <a:lnTo>
                  <a:pt x="2829341" y="3812609"/>
                </a:lnTo>
                <a:lnTo>
                  <a:pt x="2829341" y="3805416"/>
                </a:lnTo>
                <a:lnTo>
                  <a:pt x="2829341" y="3780238"/>
                </a:lnTo>
                <a:lnTo>
                  <a:pt x="2829341" y="3769448"/>
                </a:lnTo>
                <a:lnTo>
                  <a:pt x="2829341" y="3762254"/>
                </a:lnTo>
                <a:lnTo>
                  <a:pt x="2822150" y="3758657"/>
                </a:lnTo>
                <a:lnTo>
                  <a:pt x="2818555" y="3758657"/>
                </a:lnTo>
                <a:lnTo>
                  <a:pt x="2814960" y="3762254"/>
                </a:lnTo>
                <a:lnTo>
                  <a:pt x="2800580" y="3780238"/>
                </a:lnTo>
                <a:lnTo>
                  <a:pt x="2796985" y="3776641"/>
                </a:lnTo>
                <a:lnTo>
                  <a:pt x="2793390" y="3744270"/>
                </a:lnTo>
                <a:lnTo>
                  <a:pt x="2786199" y="3708302"/>
                </a:lnTo>
                <a:lnTo>
                  <a:pt x="2786199" y="3704705"/>
                </a:lnTo>
                <a:lnTo>
                  <a:pt x="2771819" y="3690318"/>
                </a:lnTo>
                <a:lnTo>
                  <a:pt x="2732273" y="3607592"/>
                </a:lnTo>
                <a:lnTo>
                  <a:pt x="2728678" y="3600398"/>
                </a:lnTo>
                <a:lnTo>
                  <a:pt x="2725083" y="3564430"/>
                </a:lnTo>
                <a:lnTo>
                  <a:pt x="2717892" y="3550043"/>
                </a:lnTo>
                <a:lnTo>
                  <a:pt x="2707107" y="3542849"/>
                </a:lnTo>
                <a:lnTo>
                  <a:pt x="2699917" y="3542849"/>
                </a:lnTo>
                <a:lnTo>
                  <a:pt x="2689132" y="3553640"/>
                </a:lnTo>
                <a:lnTo>
                  <a:pt x="2678346" y="3564430"/>
                </a:lnTo>
                <a:lnTo>
                  <a:pt x="2663966" y="3557237"/>
                </a:lnTo>
                <a:lnTo>
                  <a:pt x="2642395" y="3546446"/>
                </a:lnTo>
                <a:lnTo>
                  <a:pt x="2638800" y="3499688"/>
                </a:lnTo>
                <a:lnTo>
                  <a:pt x="2638800" y="3496091"/>
                </a:lnTo>
                <a:lnTo>
                  <a:pt x="2628015" y="3467317"/>
                </a:lnTo>
                <a:lnTo>
                  <a:pt x="2620825" y="3460123"/>
                </a:lnTo>
                <a:lnTo>
                  <a:pt x="2613634" y="3456526"/>
                </a:lnTo>
                <a:lnTo>
                  <a:pt x="2602849" y="3456526"/>
                </a:lnTo>
                <a:lnTo>
                  <a:pt x="2584874" y="3460123"/>
                </a:lnTo>
                <a:lnTo>
                  <a:pt x="2577683" y="3463720"/>
                </a:lnTo>
                <a:lnTo>
                  <a:pt x="2581278" y="3470913"/>
                </a:lnTo>
                <a:lnTo>
                  <a:pt x="2584874" y="3485301"/>
                </a:lnTo>
                <a:lnTo>
                  <a:pt x="2584874" y="3496091"/>
                </a:lnTo>
                <a:lnTo>
                  <a:pt x="2577683" y="3503285"/>
                </a:lnTo>
                <a:lnTo>
                  <a:pt x="2570493" y="3510478"/>
                </a:lnTo>
                <a:lnTo>
                  <a:pt x="2570493" y="3514075"/>
                </a:lnTo>
                <a:lnTo>
                  <a:pt x="2566898" y="3517672"/>
                </a:lnTo>
                <a:lnTo>
                  <a:pt x="2563303" y="3528462"/>
                </a:lnTo>
                <a:lnTo>
                  <a:pt x="2556113" y="3535656"/>
                </a:lnTo>
                <a:lnTo>
                  <a:pt x="2552518" y="3539253"/>
                </a:lnTo>
                <a:lnTo>
                  <a:pt x="2548923" y="3535656"/>
                </a:lnTo>
                <a:lnTo>
                  <a:pt x="2541732" y="3535656"/>
                </a:lnTo>
                <a:lnTo>
                  <a:pt x="2545327" y="3510478"/>
                </a:lnTo>
                <a:lnTo>
                  <a:pt x="2541732" y="3499688"/>
                </a:lnTo>
                <a:lnTo>
                  <a:pt x="2527352" y="3488897"/>
                </a:lnTo>
                <a:lnTo>
                  <a:pt x="2520162" y="3485301"/>
                </a:lnTo>
                <a:lnTo>
                  <a:pt x="2516567" y="3481704"/>
                </a:lnTo>
                <a:lnTo>
                  <a:pt x="2512972" y="3474510"/>
                </a:lnTo>
                <a:lnTo>
                  <a:pt x="2512972" y="3456526"/>
                </a:lnTo>
                <a:lnTo>
                  <a:pt x="2520162" y="3409768"/>
                </a:lnTo>
                <a:lnTo>
                  <a:pt x="2520162" y="3398977"/>
                </a:lnTo>
                <a:lnTo>
                  <a:pt x="2512972" y="3384590"/>
                </a:lnTo>
                <a:lnTo>
                  <a:pt x="2538137" y="3334235"/>
                </a:lnTo>
                <a:lnTo>
                  <a:pt x="2538137" y="3330638"/>
                </a:lnTo>
                <a:lnTo>
                  <a:pt x="2538137" y="3327041"/>
                </a:lnTo>
                <a:lnTo>
                  <a:pt x="2534542" y="3327041"/>
                </a:lnTo>
                <a:lnTo>
                  <a:pt x="2527352" y="3309057"/>
                </a:lnTo>
                <a:lnTo>
                  <a:pt x="2520162" y="3291073"/>
                </a:lnTo>
                <a:lnTo>
                  <a:pt x="2516567" y="3280283"/>
                </a:lnTo>
                <a:lnTo>
                  <a:pt x="2520162" y="3269493"/>
                </a:lnTo>
                <a:lnTo>
                  <a:pt x="2523757" y="3247912"/>
                </a:lnTo>
                <a:lnTo>
                  <a:pt x="2520162" y="3219137"/>
                </a:lnTo>
                <a:lnTo>
                  <a:pt x="2512972" y="3197557"/>
                </a:lnTo>
                <a:lnTo>
                  <a:pt x="2509376" y="3183169"/>
                </a:lnTo>
                <a:lnTo>
                  <a:pt x="2505781" y="3168782"/>
                </a:lnTo>
                <a:lnTo>
                  <a:pt x="2491401" y="3143605"/>
                </a:lnTo>
                <a:lnTo>
                  <a:pt x="2491401" y="3111233"/>
                </a:lnTo>
                <a:lnTo>
                  <a:pt x="2484211" y="3089653"/>
                </a:lnTo>
                <a:lnTo>
                  <a:pt x="2484211" y="3057282"/>
                </a:lnTo>
                <a:lnTo>
                  <a:pt x="2487806" y="3053685"/>
                </a:lnTo>
                <a:lnTo>
                  <a:pt x="2484211" y="3053685"/>
                </a:lnTo>
                <a:lnTo>
                  <a:pt x="2469830" y="3035701"/>
                </a:lnTo>
                <a:lnTo>
                  <a:pt x="2459045" y="3024910"/>
                </a:lnTo>
                <a:lnTo>
                  <a:pt x="2433879" y="2988942"/>
                </a:lnTo>
                <a:lnTo>
                  <a:pt x="2426689" y="2952974"/>
                </a:lnTo>
                <a:lnTo>
                  <a:pt x="2426689" y="2949378"/>
                </a:lnTo>
                <a:lnTo>
                  <a:pt x="2376358" y="2909813"/>
                </a:lnTo>
                <a:lnTo>
                  <a:pt x="2372762" y="2909813"/>
                </a:lnTo>
                <a:lnTo>
                  <a:pt x="2358382" y="2895426"/>
                </a:lnTo>
                <a:lnTo>
                  <a:pt x="2369167" y="2873845"/>
                </a:lnTo>
                <a:lnTo>
                  <a:pt x="2397928" y="2866651"/>
                </a:lnTo>
                <a:lnTo>
                  <a:pt x="2390738" y="2830683"/>
                </a:lnTo>
                <a:lnTo>
                  <a:pt x="2405118" y="2830683"/>
                </a:lnTo>
                <a:lnTo>
                  <a:pt x="2405118" y="2823490"/>
                </a:lnTo>
                <a:lnTo>
                  <a:pt x="2405118" y="2794715"/>
                </a:lnTo>
                <a:lnTo>
                  <a:pt x="2394333" y="2755150"/>
                </a:lnTo>
                <a:lnTo>
                  <a:pt x="2397928" y="2729973"/>
                </a:lnTo>
                <a:lnTo>
                  <a:pt x="2408713" y="2715586"/>
                </a:lnTo>
                <a:lnTo>
                  <a:pt x="2441069" y="2722779"/>
                </a:lnTo>
                <a:lnTo>
                  <a:pt x="2477021" y="2729973"/>
                </a:lnTo>
                <a:lnTo>
                  <a:pt x="2480616" y="2729973"/>
                </a:lnTo>
                <a:lnTo>
                  <a:pt x="2498591" y="2726376"/>
                </a:lnTo>
                <a:lnTo>
                  <a:pt x="2505781" y="2744360"/>
                </a:lnTo>
                <a:lnTo>
                  <a:pt x="2505781" y="2765941"/>
                </a:lnTo>
                <a:lnTo>
                  <a:pt x="2512972" y="2787522"/>
                </a:lnTo>
                <a:lnTo>
                  <a:pt x="2520162" y="2805506"/>
                </a:lnTo>
                <a:lnTo>
                  <a:pt x="2534542" y="2816296"/>
                </a:lnTo>
                <a:lnTo>
                  <a:pt x="2541732" y="2816296"/>
                </a:lnTo>
                <a:lnTo>
                  <a:pt x="2548923" y="2819893"/>
                </a:lnTo>
                <a:lnTo>
                  <a:pt x="2548923" y="2823490"/>
                </a:lnTo>
                <a:lnTo>
                  <a:pt x="2556113" y="2837877"/>
                </a:lnTo>
                <a:lnTo>
                  <a:pt x="2570493" y="2855861"/>
                </a:lnTo>
                <a:lnTo>
                  <a:pt x="2570493" y="2859458"/>
                </a:lnTo>
                <a:lnTo>
                  <a:pt x="2584874" y="2873845"/>
                </a:lnTo>
                <a:lnTo>
                  <a:pt x="2595659" y="2899022"/>
                </a:lnTo>
                <a:lnTo>
                  <a:pt x="2599254" y="2899022"/>
                </a:lnTo>
                <a:lnTo>
                  <a:pt x="2620825" y="2895426"/>
                </a:lnTo>
                <a:lnTo>
                  <a:pt x="2624420" y="2895426"/>
                </a:lnTo>
                <a:lnTo>
                  <a:pt x="2635205" y="2884635"/>
                </a:lnTo>
                <a:lnTo>
                  <a:pt x="2645990" y="2902619"/>
                </a:lnTo>
                <a:lnTo>
                  <a:pt x="2678346" y="2917006"/>
                </a:lnTo>
                <a:lnTo>
                  <a:pt x="2696322" y="2945781"/>
                </a:lnTo>
                <a:lnTo>
                  <a:pt x="2699917" y="2945781"/>
                </a:lnTo>
                <a:lnTo>
                  <a:pt x="2728678" y="2960168"/>
                </a:lnTo>
                <a:lnTo>
                  <a:pt x="2732273" y="2917006"/>
                </a:lnTo>
                <a:lnTo>
                  <a:pt x="2757439" y="2917006"/>
                </a:lnTo>
                <a:lnTo>
                  <a:pt x="2779009" y="2917006"/>
                </a:lnTo>
                <a:lnTo>
                  <a:pt x="2793390" y="2913410"/>
                </a:lnTo>
                <a:lnTo>
                  <a:pt x="2796985" y="2902619"/>
                </a:lnTo>
                <a:lnTo>
                  <a:pt x="2800580" y="2891829"/>
                </a:lnTo>
                <a:lnTo>
                  <a:pt x="2793390" y="2877442"/>
                </a:lnTo>
                <a:lnTo>
                  <a:pt x="2789795" y="2863054"/>
                </a:lnTo>
                <a:lnTo>
                  <a:pt x="2786199" y="2845070"/>
                </a:lnTo>
                <a:lnTo>
                  <a:pt x="2822150" y="2859458"/>
                </a:lnTo>
                <a:lnTo>
                  <a:pt x="2829341" y="2859458"/>
                </a:lnTo>
                <a:lnTo>
                  <a:pt x="2829341" y="2852264"/>
                </a:lnTo>
                <a:lnTo>
                  <a:pt x="2832936" y="2830683"/>
                </a:lnTo>
                <a:lnTo>
                  <a:pt x="2836531" y="2830683"/>
                </a:lnTo>
                <a:lnTo>
                  <a:pt x="2840126" y="2830683"/>
                </a:lnTo>
                <a:lnTo>
                  <a:pt x="2861697" y="2823490"/>
                </a:lnTo>
                <a:lnTo>
                  <a:pt x="2879672" y="2830683"/>
                </a:lnTo>
                <a:lnTo>
                  <a:pt x="2908433" y="2830683"/>
                </a:lnTo>
                <a:lnTo>
                  <a:pt x="2922813" y="2827086"/>
                </a:lnTo>
                <a:lnTo>
                  <a:pt x="2930004" y="2823490"/>
                </a:lnTo>
                <a:lnTo>
                  <a:pt x="2930004" y="2816296"/>
                </a:lnTo>
                <a:lnTo>
                  <a:pt x="2930004" y="2812699"/>
                </a:lnTo>
                <a:lnTo>
                  <a:pt x="2922813" y="2780328"/>
                </a:lnTo>
                <a:lnTo>
                  <a:pt x="2915623" y="2758747"/>
                </a:lnTo>
                <a:lnTo>
                  <a:pt x="2944384" y="2722779"/>
                </a:lnTo>
                <a:close/>
                <a:moveTo>
                  <a:pt x="4465110" y="2589698"/>
                </a:moveTo>
                <a:lnTo>
                  <a:pt x="4475895" y="2589698"/>
                </a:lnTo>
                <a:lnTo>
                  <a:pt x="4504656" y="2629263"/>
                </a:lnTo>
                <a:lnTo>
                  <a:pt x="4519036" y="2643650"/>
                </a:lnTo>
                <a:lnTo>
                  <a:pt x="4529821" y="2650844"/>
                </a:lnTo>
                <a:lnTo>
                  <a:pt x="4551392" y="2661634"/>
                </a:lnTo>
                <a:lnTo>
                  <a:pt x="4587343" y="2672425"/>
                </a:lnTo>
                <a:lnTo>
                  <a:pt x="4637674" y="2690409"/>
                </a:lnTo>
                <a:lnTo>
                  <a:pt x="4644864" y="2697602"/>
                </a:lnTo>
                <a:lnTo>
                  <a:pt x="4655649" y="2715586"/>
                </a:lnTo>
                <a:lnTo>
                  <a:pt x="4666435" y="2744361"/>
                </a:lnTo>
                <a:lnTo>
                  <a:pt x="4677220" y="2780329"/>
                </a:lnTo>
                <a:lnTo>
                  <a:pt x="4680815" y="2780329"/>
                </a:lnTo>
                <a:lnTo>
                  <a:pt x="4680815" y="2783926"/>
                </a:lnTo>
                <a:lnTo>
                  <a:pt x="4698791" y="2794716"/>
                </a:lnTo>
                <a:lnTo>
                  <a:pt x="4716766" y="2805506"/>
                </a:lnTo>
                <a:lnTo>
                  <a:pt x="4731146" y="2809103"/>
                </a:lnTo>
                <a:lnTo>
                  <a:pt x="4745527" y="2809103"/>
                </a:lnTo>
                <a:lnTo>
                  <a:pt x="4767097" y="2798313"/>
                </a:lnTo>
                <a:lnTo>
                  <a:pt x="4799453" y="2776732"/>
                </a:lnTo>
                <a:lnTo>
                  <a:pt x="4806643" y="2780329"/>
                </a:lnTo>
                <a:lnTo>
                  <a:pt x="4799453" y="2809103"/>
                </a:lnTo>
                <a:lnTo>
                  <a:pt x="4795858" y="2823490"/>
                </a:lnTo>
                <a:lnTo>
                  <a:pt x="4763502" y="2819894"/>
                </a:lnTo>
                <a:lnTo>
                  <a:pt x="4752717" y="2819894"/>
                </a:lnTo>
                <a:lnTo>
                  <a:pt x="4752717" y="2837878"/>
                </a:lnTo>
                <a:lnTo>
                  <a:pt x="4749122" y="2848668"/>
                </a:lnTo>
                <a:lnTo>
                  <a:pt x="4745527" y="2863055"/>
                </a:lnTo>
                <a:lnTo>
                  <a:pt x="4727551" y="2895426"/>
                </a:lnTo>
                <a:lnTo>
                  <a:pt x="4720361" y="2913410"/>
                </a:lnTo>
                <a:lnTo>
                  <a:pt x="4716766" y="2920604"/>
                </a:lnTo>
                <a:lnTo>
                  <a:pt x="4720361" y="2924201"/>
                </a:lnTo>
                <a:lnTo>
                  <a:pt x="4720361" y="2931394"/>
                </a:lnTo>
                <a:lnTo>
                  <a:pt x="4723956" y="2934991"/>
                </a:lnTo>
                <a:lnTo>
                  <a:pt x="4738337" y="2945782"/>
                </a:lnTo>
                <a:lnTo>
                  <a:pt x="4756312" y="2956572"/>
                </a:lnTo>
                <a:lnTo>
                  <a:pt x="4770692" y="2967362"/>
                </a:lnTo>
                <a:lnTo>
                  <a:pt x="4785073" y="2974556"/>
                </a:lnTo>
                <a:lnTo>
                  <a:pt x="4792263" y="2996137"/>
                </a:lnTo>
                <a:lnTo>
                  <a:pt x="4817429" y="3003330"/>
                </a:lnTo>
                <a:lnTo>
                  <a:pt x="4821024" y="3003330"/>
                </a:lnTo>
                <a:lnTo>
                  <a:pt x="4821024" y="3006927"/>
                </a:lnTo>
                <a:lnTo>
                  <a:pt x="4838999" y="2988943"/>
                </a:lnTo>
                <a:lnTo>
                  <a:pt x="4842594" y="2988943"/>
                </a:lnTo>
                <a:lnTo>
                  <a:pt x="4853380" y="2996137"/>
                </a:lnTo>
                <a:lnTo>
                  <a:pt x="4867760" y="3010524"/>
                </a:lnTo>
                <a:lnTo>
                  <a:pt x="4882140" y="3032105"/>
                </a:lnTo>
                <a:lnTo>
                  <a:pt x="4849784" y="3071670"/>
                </a:lnTo>
                <a:lnTo>
                  <a:pt x="4849784" y="3075267"/>
                </a:lnTo>
                <a:lnTo>
                  <a:pt x="4871355" y="3114831"/>
                </a:lnTo>
                <a:lnTo>
                  <a:pt x="4849784" y="3125622"/>
                </a:lnTo>
                <a:lnTo>
                  <a:pt x="4788668" y="3104041"/>
                </a:lnTo>
                <a:lnTo>
                  <a:pt x="4799453" y="3122025"/>
                </a:lnTo>
                <a:lnTo>
                  <a:pt x="4817429" y="3150799"/>
                </a:lnTo>
                <a:lnTo>
                  <a:pt x="4821024" y="3165187"/>
                </a:lnTo>
                <a:lnTo>
                  <a:pt x="4813833" y="3175977"/>
                </a:lnTo>
                <a:lnTo>
                  <a:pt x="4806643" y="3193961"/>
                </a:lnTo>
                <a:lnTo>
                  <a:pt x="4799453" y="3204751"/>
                </a:lnTo>
                <a:lnTo>
                  <a:pt x="4749122" y="3251510"/>
                </a:lnTo>
                <a:lnTo>
                  <a:pt x="4727551" y="3237123"/>
                </a:lnTo>
                <a:lnTo>
                  <a:pt x="4684410" y="3233526"/>
                </a:lnTo>
                <a:lnTo>
                  <a:pt x="4644864" y="3201155"/>
                </a:lnTo>
                <a:lnTo>
                  <a:pt x="4641269" y="3204751"/>
                </a:lnTo>
                <a:lnTo>
                  <a:pt x="4616103" y="3219139"/>
                </a:lnTo>
                <a:lnTo>
                  <a:pt x="4612508" y="3219139"/>
                </a:lnTo>
                <a:lnTo>
                  <a:pt x="4605318" y="3237123"/>
                </a:lnTo>
                <a:lnTo>
                  <a:pt x="4594533" y="3247913"/>
                </a:lnTo>
                <a:lnTo>
                  <a:pt x="4583748" y="3258703"/>
                </a:lnTo>
                <a:lnTo>
                  <a:pt x="4572962" y="3262300"/>
                </a:lnTo>
                <a:lnTo>
                  <a:pt x="4580153" y="3240719"/>
                </a:lnTo>
                <a:lnTo>
                  <a:pt x="4594533" y="3211945"/>
                </a:lnTo>
                <a:lnTo>
                  <a:pt x="4612508" y="3183171"/>
                </a:lnTo>
                <a:lnTo>
                  <a:pt x="4511846" y="3244316"/>
                </a:lnTo>
                <a:lnTo>
                  <a:pt x="4508251" y="3233526"/>
                </a:lnTo>
                <a:lnTo>
                  <a:pt x="4519036" y="3226332"/>
                </a:lnTo>
                <a:lnTo>
                  <a:pt x="4515441" y="3222735"/>
                </a:lnTo>
                <a:lnTo>
                  <a:pt x="4461515" y="3107638"/>
                </a:lnTo>
                <a:lnTo>
                  <a:pt x="4486680" y="3071670"/>
                </a:lnTo>
                <a:lnTo>
                  <a:pt x="4468705" y="3053686"/>
                </a:lnTo>
                <a:lnTo>
                  <a:pt x="4465110" y="3053686"/>
                </a:lnTo>
                <a:lnTo>
                  <a:pt x="4425564" y="3046492"/>
                </a:lnTo>
                <a:lnTo>
                  <a:pt x="4411183" y="3028508"/>
                </a:lnTo>
                <a:lnTo>
                  <a:pt x="4421969" y="3003330"/>
                </a:lnTo>
                <a:lnTo>
                  <a:pt x="4425564" y="2992540"/>
                </a:lnTo>
                <a:lnTo>
                  <a:pt x="4429159" y="2985346"/>
                </a:lnTo>
                <a:lnTo>
                  <a:pt x="4432754" y="2981750"/>
                </a:lnTo>
                <a:lnTo>
                  <a:pt x="4439944" y="2981750"/>
                </a:lnTo>
                <a:lnTo>
                  <a:pt x="4454324" y="2974556"/>
                </a:lnTo>
                <a:lnTo>
                  <a:pt x="4461515" y="2967362"/>
                </a:lnTo>
                <a:lnTo>
                  <a:pt x="4461515" y="2956572"/>
                </a:lnTo>
                <a:lnTo>
                  <a:pt x="4454324" y="2949378"/>
                </a:lnTo>
                <a:lnTo>
                  <a:pt x="4457919" y="2909814"/>
                </a:lnTo>
                <a:lnTo>
                  <a:pt x="4439944" y="2888233"/>
                </a:lnTo>
                <a:lnTo>
                  <a:pt x="4429159" y="2884636"/>
                </a:lnTo>
                <a:lnTo>
                  <a:pt x="4418373" y="2881039"/>
                </a:lnTo>
                <a:lnTo>
                  <a:pt x="4407588" y="2877442"/>
                </a:lnTo>
                <a:lnTo>
                  <a:pt x="4396803" y="2881039"/>
                </a:lnTo>
                <a:lnTo>
                  <a:pt x="4382423" y="2881039"/>
                </a:lnTo>
                <a:lnTo>
                  <a:pt x="4382423" y="2877442"/>
                </a:lnTo>
                <a:lnTo>
                  <a:pt x="4364447" y="2848668"/>
                </a:lnTo>
                <a:lnTo>
                  <a:pt x="4346472" y="2823490"/>
                </a:lnTo>
                <a:lnTo>
                  <a:pt x="4335686" y="2816297"/>
                </a:lnTo>
                <a:lnTo>
                  <a:pt x="4332091" y="2809103"/>
                </a:lnTo>
                <a:lnTo>
                  <a:pt x="4360852" y="2816297"/>
                </a:lnTo>
                <a:lnTo>
                  <a:pt x="4364447" y="2816297"/>
                </a:lnTo>
                <a:lnTo>
                  <a:pt x="4368042" y="2812700"/>
                </a:lnTo>
                <a:lnTo>
                  <a:pt x="4375232" y="2798313"/>
                </a:lnTo>
                <a:lnTo>
                  <a:pt x="4371637" y="2773135"/>
                </a:lnTo>
                <a:lnTo>
                  <a:pt x="4371637" y="2758748"/>
                </a:lnTo>
                <a:lnTo>
                  <a:pt x="4375232" y="2751554"/>
                </a:lnTo>
                <a:lnTo>
                  <a:pt x="4382423" y="2747958"/>
                </a:lnTo>
                <a:lnTo>
                  <a:pt x="4411183" y="2737167"/>
                </a:lnTo>
                <a:lnTo>
                  <a:pt x="4414778" y="2722780"/>
                </a:lnTo>
                <a:lnTo>
                  <a:pt x="4414778" y="2719183"/>
                </a:lnTo>
                <a:lnTo>
                  <a:pt x="4414778" y="2715586"/>
                </a:lnTo>
                <a:lnTo>
                  <a:pt x="4403993" y="2686812"/>
                </a:lnTo>
                <a:lnTo>
                  <a:pt x="4400398" y="2672425"/>
                </a:lnTo>
                <a:lnTo>
                  <a:pt x="4425564" y="2679618"/>
                </a:lnTo>
                <a:lnTo>
                  <a:pt x="4447134" y="2708393"/>
                </a:lnTo>
                <a:lnTo>
                  <a:pt x="4461515" y="2719183"/>
                </a:lnTo>
                <a:lnTo>
                  <a:pt x="4465110" y="2719183"/>
                </a:lnTo>
                <a:lnTo>
                  <a:pt x="4472300" y="2715586"/>
                </a:lnTo>
                <a:lnTo>
                  <a:pt x="4486680" y="2697602"/>
                </a:lnTo>
                <a:lnTo>
                  <a:pt x="4508251" y="2658037"/>
                </a:lnTo>
                <a:lnTo>
                  <a:pt x="4508251" y="2654441"/>
                </a:lnTo>
                <a:lnTo>
                  <a:pt x="4504656" y="2650844"/>
                </a:lnTo>
                <a:lnTo>
                  <a:pt x="4479490" y="2614876"/>
                </a:lnTo>
                <a:lnTo>
                  <a:pt x="4468705" y="2593295"/>
                </a:lnTo>
                <a:close/>
                <a:moveTo>
                  <a:pt x="4763504" y="2503374"/>
                </a:moveTo>
                <a:lnTo>
                  <a:pt x="4770694" y="2506971"/>
                </a:lnTo>
                <a:lnTo>
                  <a:pt x="4774289" y="2506971"/>
                </a:lnTo>
                <a:lnTo>
                  <a:pt x="4767099" y="2532149"/>
                </a:lnTo>
                <a:lnTo>
                  <a:pt x="4774289" y="2535745"/>
                </a:lnTo>
                <a:lnTo>
                  <a:pt x="4806645" y="2546536"/>
                </a:lnTo>
                <a:lnTo>
                  <a:pt x="4817430" y="2553729"/>
                </a:lnTo>
                <a:lnTo>
                  <a:pt x="4824621" y="2564520"/>
                </a:lnTo>
                <a:lnTo>
                  <a:pt x="4835406" y="2571713"/>
                </a:lnTo>
                <a:lnTo>
                  <a:pt x="4853381" y="2578907"/>
                </a:lnTo>
                <a:lnTo>
                  <a:pt x="4874952" y="2582504"/>
                </a:lnTo>
                <a:lnTo>
                  <a:pt x="4900118" y="2586101"/>
                </a:lnTo>
                <a:lnTo>
                  <a:pt x="4921688" y="2629262"/>
                </a:lnTo>
                <a:lnTo>
                  <a:pt x="4932474" y="2643650"/>
                </a:lnTo>
                <a:lnTo>
                  <a:pt x="4943259" y="2658037"/>
                </a:lnTo>
                <a:lnTo>
                  <a:pt x="4954044" y="2672424"/>
                </a:lnTo>
                <a:lnTo>
                  <a:pt x="4964829" y="2694005"/>
                </a:lnTo>
                <a:lnTo>
                  <a:pt x="4993590" y="2765941"/>
                </a:lnTo>
                <a:lnTo>
                  <a:pt x="4997185" y="2801909"/>
                </a:lnTo>
                <a:lnTo>
                  <a:pt x="4997185" y="2809103"/>
                </a:lnTo>
                <a:lnTo>
                  <a:pt x="5029541" y="2812700"/>
                </a:lnTo>
                <a:lnTo>
                  <a:pt x="5094253" y="2852265"/>
                </a:lnTo>
                <a:lnTo>
                  <a:pt x="5119418" y="2855861"/>
                </a:lnTo>
                <a:lnTo>
                  <a:pt x="5123014" y="2881039"/>
                </a:lnTo>
                <a:lnTo>
                  <a:pt x="5137394" y="2902620"/>
                </a:lnTo>
                <a:lnTo>
                  <a:pt x="5148179" y="2931394"/>
                </a:lnTo>
                <a:lnTo>
                  <a:pt x="5126609" y="2917007"/>
                </a:lnTo>
                <a:lnTo>
                  <a:pt x="5108633" y="2909814"/>
                </a:lnTo>
                <a:lnTo>
                  <a:pt x="5094253" y="2902620"/>
                </a:lnTo>
                <a:lnTo>
                  <a:pt x="5079872" y="2902620"/>
                </a:lnTo>
                <a:lnTo>
                  <a:pt x="5061897" y="2909814"/>
                </a:lnTo>
                <a:lnTo>
                  <a:pt x="5054707" y="2917007"/>
                </a:lnTo>
                <a:lnTo>
                  <a:pt x="5051112" y="2920604"/>
                </a:lnTo>
                <a:lnTo>
                  <a:pt x="5051112" y="2931394"/>
                </a:lnTo>
                <a:lnTo>
                  <a:pt x="5051112" y="2949378"/>
                </a:lnTo>
                <a:lnTo>
                  <a:pt x="5047517" y="2963766"/>
                </a:lnTo>
                <a:lnTo>
                  <a:pt x="5036731" y="2974556"/>
                </a:lnTo>
                <a:lnTo>
                  <a:pt x="5029541" y="2985347"/>
                </a:lnTo>
                <a:lnTo>
                  <a:pt x="5029541" y="2992540"/>
                </a:lnTo>
                <a:lnTo>
                  <a:pt x="5040326" y="3003331"/>
                </a:lnTo>
                <a:lnTo>
                  <a:pt x="5029541" y="3010524"/>
                </a:lnTo>
                <a:lnTo>
                  <a:pt x="5015161" y="3017718"/>
                </a:lnTo>
                <a:lnTo>
                  <a:pt x="4979210" y="3028508"/>
                </a:lnTo>
                <a:lnTo>
                  <a:pt x="4943259" y="3021315"/>
                </a:lnTo>
                <a:lnTo>
                  <a:pt x="4914498" y="3014121"/>
                </a:lnTo>
                <a:lnTo>
                  <a:pt x="4903713" y="3014121"/>
                </a:lnTo>
                <a:lnTo>
                  <a:pt x="4896523" y="3017718"/>
                </a:lnTo>
                <a:lnTo>
                  <a:pt x="4892927" y="3017718"/>
                </a:lnTo>
                <a:lnTo>
                  <a:pt x="4882142" y="3003331"/>
                </a:lnTo>
                <a:lnTo>
                  <a:pt x="4871357" y="2988943"/>
                </a:lnTo>
                <a:lnTo>
                  <a:pt x="4860572" y="2981750"/>
                </a:lnTo>
                <a:lnTo>
                  <a:pt x="4853381" y="2978153"/>
                </a:lnTo>
                <a:lnTo>
                  <a:pt x="4842596" y="2974556"/>
                </a:lnTo>
                <a:lnTo>
                  <a:pt x="4835406" y="2974556"/>
                </a:lnTo>
                <a:lnTo>
                  <a:pt x="4828216" y="2981750"/>
                </a:lnTo>
                <a:lnTo>
                  <a:pt x="4817430" y="2988943"/>
                </a:lnTo>
                <a:lnTo>
                  <a:pt x="4803050" y="2981750"/>
                </a:lnTo>
                <a:lnTo>
                  <a:pt x="4795860" y="2960169"/>
                </a:lnTo>
                <a:lnTo>
                  <a:pt x="4788670" y="2960169"/>
                </a:lnTo>
                <a:lnTo>
                  <a:pt x="4777884" y="2956572"/>
                </a:lnTo>
                <a:lnTo>
                  <a:pt x="4767099" y="2945782"/>
                </a:lnTo>
                <a:lnTo>
                  <a:pt x="4734743" y="2924201"/>
                </a:lnTo>
                <a:lnTo>
                  <a:pt x="4734743" y="2913410"/>
                </a:lnTo>
                <a:lnTo>
                  <a:pt x="4741933" y="2902620"/>
                </a:lnTo>
                <a:lnTo>
                  <a:pt x="4763504" y="2866652"/>
                </a:lnTo>
                <a:lnTo>
                  <a:pt x="4767099" y="2852265"/>
                </a:lnTo>
                <a:lnTo>
                  <a:pt x="4770694" y="2837877"/>
                </a:lnTo>
                <a:lnTo>
                  <a:pt x="4803050" y="2837877"/>
                </a:lnTo>
                <a:lnTo>
                  <a:pt x="4813835" y="2816297"/>
                </a:lnTo>
                <a:lnTo>
                  <a:pt x="4824621" y="2776732"/>
                </a:lnTo>
                <a:lnTo>
                  <a:pt x="4828216" y="2773135"/>
                </a:lnTo>
                <a:lnTo>
                  <a:pt x="4828216" y="2765941"/>
                </a:lnTo>
                <a:lnTo>
                  <a:pt x="4824621" y="2765941"/>
                </a:lnTo>
                <a:lnTo>
                  <a:pt x="4799455" y="2762344"/>
                </a:lnTo>
                <a:lnTo>
                  <a:pt x="4795860" y="2758748"/>
                </a:lnTo>
                <a:lnTo>
                  <a:pt x="4792265" y="2762344"/>
                </a:lnTo>
                <a:lnTo>
                  <a:pt x="4741933" y="2794716"/>
                </a:lnTo>
                <a:lnTo>
                  <a:pt x="4731148" y="2794716"/>
                </a:lnTo>
                <a:lnTo>
                  <a:pt x="4720363" y="2787522"/>
                </a:lnTo>
                <a:lnTo>
                  <a:pt x="4691602" y="2773135"/>
                </a:lnTo>
                <a:lnTo>
                  <a:pt x="4680817" y="2733570"/>
                </a:lnTo>
                <a:lnTo>
                  <a:pt x="4670032" y="2704796"/>
                </a:lnTo>
                <a:lnTo>
                  <a:pt x="4655651" y="2686811"/>
                </a:lnTo>
                <a:lnTo>
                  <a:pt x="4644866" y="2676021"/>
                </a:lnTo>
                <a:lnTo>
                  <a:pt x="4590939" y="2658037"/>
                </a:lnTo>
                <a:lnTo>
                  <a:pt x="4540608" y="2640053"/>
                </a:lnTo>
                <a:lnTo>
                  <a:pt x="4519038" y="2622069"/>
                </a:lnTo>
                <a:lnTo>
                  <a:pt x="4486682" y="2578907"/>
                </a:lnTo>
                <a:lnTo>
                  <a:pt x="4483087" y="2578907"/>
                </a:lnTo>
                <a:lnTo>
                  <a:pt x="4468706" y="2575310"/>
                </a:lnTo>
                <a:lnTo>
                  <a:pt x="4472301" y="2568117"/>
                </a:lnTo>
                <a:lnTo>
                  <a:pt x="4475896" y="2568117"/>
                </a:lnTo>
                <a:lnTo>
                  <a:pt x="4475896" y="2564520"/>
                </a:lnTo>
                <a:lnTo>
                  <a:pt x="4483087" y="2535745"/>
                </a:lnTo>
                <a:lnTo>
                  <a:pt x="4504657" y="2542939"/>
                </a:lnTo>
                <a:lnTo>
                  <a:pt x="4504657" y="2560923"/>
                </a:lnTo>
                <a:lnTo>
                  <a:pt x="4508252" y="2571713"/>
                </a:lnTo>
                <a:lnTo>
                  <a:pt x="4515442" y="2582504"/>
                </a:lnTo>
                <a:lnTo>
                  <a:pt x="4526228" y="2593294"/>
                </a:lnTo>
                <a:lnTo>
                  <a:pt x="4580154" y="2593294"/>
                </a:lnTo>
                <a:lnTo>
                  <a:pt x="4605320" y="2586101"/>
                </a:lnTo>
                <a:lnTo>
                  <a:pt x="4626890" y="2575310"/>
                </a:lnTo>
                <a:lnTo>
                  <a:pt x="4641271" y="2571713"/>
                </a:lnTo>
                <a:lnTo>
                  <a:pt x="4652056" y="2575310"/>
                </a:lnTo>
                <a:lnTo>
                  <a:pt x="4662841" y="2578907"/>
                </a:lnTo>
                <a:lnTo>
                  <a:pt x="4677222" y="2589698"/>
                </a:lnTo>
                <a:lnTo>
                  <a:pt x="4680817" y="2596891"/>
                </a:lnTo>
                <a:lnTo>
                  <a:pt x="4684412" y="2596891"/>
                </a:lnTo>
                <a:lnTo>
                  <a:pt x="4691602" y="2593294"/>
                </a:lnTo>
                <a:lnTo>
                  <a:pt x="4695197" y="2586101"/>
                </a:lnTo>
                <a:lnTo>
                  <a:pt x="4705983" y="2560923"/>
                </a:lnTo>
                <a:lnTo>
                  <a:pt x="4720363" y="2550133"/>
                </a:lnTo>
                <a:lnTo>
                  <a:pt x="4727553" y="2532149"/>
                </a:lnTo>
                <a:lnTo>
                  <a:pt x="4734743" y="2524955"/>
                </a:lnTo>
                <a:lnTo>
                  <a:pt x="4741933" y="2517761"/>
                </a:lnTo>
                <a:close/>
                <a:moveTo>
                  <a:pt x="805301" y="2255196"/>
                </a:moveTo>
                <a:lnTo>
                  <a:pt x="819681" y="2262390"/>
                </a:lnTo>
                <a:lnTo>
                  <a:pt x="826871" y="2269583"/>
                </a:lnTo>
                <a:lnTo>
                  <a:pt x="830466" y="2276777"/>
                </a:lnTo>
                <a:lnTo>
                  <a:pt x="834061" y="2291164"/>
                </a:lnTo>
                <a:lnTo>
                  <a:pt x="837656" y="2291164"/>
                </a:lnTo>
                <a:lnTo>
                  <a:pt x="855632" y="2312745"/>
                </a:lnTo>
                <a:lnTo>
                  <a:pt x="873607" y="2319939"/>
                </a:lnTo>
                <a:lnTo>
                  <a:pt x="902368" y="2319939"/>
                </a:lnTo>
                <a:lnTo>
                  <a:pt x="931129" y="2334326"/>
                </a:lnTo>
                <a:lnTo>
                  <a:pt x="934724" y="2334326"/>
                </a:lnTo>
                <a:lnTo>
                  <a:pt x="999436" y="2327132"/>
                </a:lnTo>
                <a:lnTo>
                  <a:pt x="1031792" y="2319939"/>
                </a:lnTo>
                <a:lnTo>
                  <a:pt x="1049767" y="2319939"/>
                </a:lnTo>
                <a:lnTo>
                  <a:pt x="1053362" y="2319939"/>
                </a:lnTo>
                <a:lnTo>
                  <a:pt x="1107289" y="2327132"/>
                </a:lnTo>
                <a:lnTo>
                  <a:pt x="1110884" y="2327132"/>
                </a:lnTo>
                <a:lnTo>
                  <a:pt x="1146835" y="2316342"/>
                </a:lnTo>
                <a:lnTo>
                  <a:pt x="1175596" y="2305551"/>
                </a:lnTo>
                <a:lnTo>
                  <a:pt x="1193571" y="2298358"/>
                </a:lnTo>
                <a:lnTo>
                  <a:pt x="1204356" y="2291164"/>
                </a:lnTo>
                <a:lnTo>
                  <a:pt x="1218737" y="2283971"/>
                </a:lnTo>
                <a:lnTo>
                  <a:pt x="1297829" y="2283971"/>
                </a:lnTo>
                <a:lnTo>
                  <a:pt x="1330185" y="2273180"/>
                </a:lnTo>
                <a:lnTo>
                  <a:pt x="1333780" y="2273180"/>
                </a:lnTo>
                <a:lnTo>
                  <a:pt x="1344565" y="2265987"/>
                </a:lnTo>
                <a:lnTo>
                  <a:pt x="1355350" y="2262390"/>
                </a:lnTo>
                <a:lnTo>
                  <a:pt x="1394896" y="2262390"/>
                </a:lnTo>
                <a:lnTo>
                  <a:pt x="1416467" y="2280374"/>
                </a:lnTo>
                <a:lnTo>
                  <a:pt x="1484774" y="2291164"/>
                </a:lnTo>
                <a:lnTo>
                  <a:pt x="1506345" y="2309148"/>
                </a:lnTo>
                <a:lnTo>
                  <a:pt x="1531510" y="2327132"/>
                </a:lnTo>
                <a:lnTo>
                  <a:pt x="1535105" y="2327132"/>
                </a:lnTo>
                <a:lnTo>
                  <a:pt x="1538700" y="2330729"/>
                </a:lnTo>
                <a:lnTo>
                  <a:pt x="1542296" y="2334326"/>
                </a:lnTo>
                <a:lnTo>
                  <a:pt x="1542296" y="2366697"/>
                </a:lnTo>
                <a:lnTo>
                  <a:pt x="1542296" y="2395472"/>
                </a:lnTo>
                <a:lnTo>
                  <a:pt x="1542296" y="2399068"/>
                </a:lnTo>
                <a:lnTo>
                  <a:pt x="1542296" y="2406262"/>
                </a:lnTo>
                <a:lnTo>
                  <a:pt x="1535105" y="2406262"/>
                </a:lnTo>
                <a:lnTo>
                  <a:pt x="1527915" y="2409859"/>
                </a:lnTo>
                <a:lnTo>
                  <a:pt x="1520725" y="2417053"/>
                </a:lnTo>
                <a:lnTo>
                  <a:pt x="1517130" y="2427843"/>
                </a:lnTo>
                <a:lnTo>
                  <a:pt x="1513535" y="2442230"/>
                </a:lnTo>
                <a:lnTo>
                  <a:pt x="1509940" y="2467408"/>
                </a:lnTo>
                <a:lnTo>
                  <a:pt x="1531510" y="2485392"/>
                </a:lnTo>
                <a:lnTo>
                  <a:pt x="1538700" y="2521360"/>
                </a:lnTo>
                <a:lnTo>
                  <a:pt x="1535105" y="2542941"/>
                </a:lnTo>
                <a:lnTo>
                  <a:pt x="1524320" y="2575312"/>
                </a:lnTo>
                <a:lnTo>
                  <a:pt x="1506345" y="2607683"/>
                </a:lnTo>
                <a:lnTo>
                  <a:pt x="1502750" y="2625667"/>
                </a:lnTo>
                <a:lnTo>
                  <a:pt x="1506345" y="2643652"/>
                </a:lnTo>
                <a:lnTo>
                  <a:pt x="1517130" y="2658039"/>
                </a:lnTo>
                <a:lnTo>
                  <a:pt x="1527915" y="2672426"/>
                </a:lnTo>
                <a:lnTo>
                  <a:pt x="1535105" y="2683216"/>
                </a:lnTo>
                <a:lnTo>
                  <a:pt x="1545891" y="2697604"/>
                </a:lnTo>
                <a:lnTo>
                  <a:pt x="1556676" y="2715588"/>
                </a:lnTo>
                <a:lnTo>
                  <a:pt x="1585437" y="2744362"/>
                </a:lnTo>
                <a:lnTo>
                  <a:pt x="1592627" y="2751556"/>
                </a:lnTo>
                <a:lnTo>
                  <a:pt x="1603412" y="2758749"/>
                </a:lnTo>
                <a:lnTo>
                  <a:pt x="1610602" y="2762346"/>
                </a:lnTo>
                <a:lnTo>
                  <a:pt x="1621388" y="2758749"/>
                </a:lnTo>
                <a:lnTo>
                  <a:pt x="1628578" y="2758749"/>
                </a:lnTo>
                <a:lnTo>
                  <a:pt x="1639363" y="2751556"/>
                </a:lnTo>
                <a:lnTo>
                  <a:pt x="1642958" y="2747959"/>
                </a:lnTo>
                <a:lnTo>
                  <a:pt x="1650148" y="2740765"/>
                </a:lnTo>
                <a:lnTo>
                  <a:pt x="1657339" y="2737169"/>
                </a:lnTo>
                <a:lnTo>
                  <a:pt x="1678909" y="2744362"/>
                </a:lnTo>
                <a:lnTo>
                  <a:pt x="1689694" y="2762346"/>
                </a:lnTo>
                <a:lnTo>
                  <a:pt x="1693289" y="2776734"/>
                </a:lnTo>
                <a:lnTo>
                  <a:pt x="1707670" y="2791121"/>
                </a:lnTo>
                <a:lnTo>
                  <a:pt x="1707670" y="2794718"/>
                </a:lnTo>
                <a:lnTo>
                  <a:pt x="1736431" y="2809105"/>
                </a:lnTo>
                <a:lnTo>
                  <a:pt x="1743621" y="2809105"/>
                </a:lnTo>
                <a:lnTo>
                  <a:pt x="1750811" y="2816298"/>
                </a:lnTo>
                <a:lnTo>
                  <a:pt x="1758001" y="2819895"/>
                </a:lnTo>
                <a:lnTo>
                  <a:pt x="1768787" y="2827089"/>
                </a:lnTo>
                <a:lnTo>
                  <a:pt x="1808333" y="2837879"/>
                </a:lnTo>
                <a:lnTo>
                  <a:pt x="1851474" y="2852266"/>
                </a:lnTo>
                <a:lnTo>
                  <a:pt x="1880235" y="2870251"/>
                </a:lnTo>
                <a:lnTo>
                  <a:pt x="1937756" y="2881041"/>
                </a:lnTo>
                <a:lnTo>
                  <a:pt x="2009658" y="2888235"/>
                </a:lnTo>
                <a:lnTo>
                  <a:pt x="2013253" y="2884638"/>
                </a:lnTo>
                <a:lnTo>
                  <a:pt x="2042014" y="2873847"/>
                </a:lnTo>
                <a:lnTo>
                  <a:pt x="2059989" y="2873847"/>
                </a:lnTo>
                <a:lnTo>
                  <a:pt x="2077965" y="2902622"/>
                </a:lnTo>
                <a:lnTo>
                  <a:pt x="2092345" y="2924203"/>
                </a:lnTo>
                <a:lnTo>
                  <a:pt x="2103131" y="2938590"/>
                </a:lnTo>
                <a:lnTo>
                  <a:pt x="2106726" y="2942187"/>
                </a:lnTo>
                <a:lnTo>
                  <a:pt x="2124702" y="2949380"/>
                </a:lnTo>
                <a:lnTo>
                  <a:pt x="2135486" y="2974558"/>
                </a:lnTo>
                <a:lnTo>
                  <a:pt x="2142677" y="3014123"/>
                </a:lnTo>
                <a:lnTo>
                  <a:pt x="2171437" y="3024913"/>
                </a:lnTo>
                <a:lnTo>
                  <a:pt x="2193008" y="3039301"/>
                </a:lnTo>
                <a:lnTo>
                  <a:pt x="2228959" y="3028510"/>
                </a:lnTo>
                <a:lnTo>
                  <a:pt x="2239744" y="2999736"/>
                </a:lnTo>
                <a:lnTo>
                  <a:pt x="2254125" y="2981752"/>
                </a:lnTo>
                <a:lnTo>
                  <a:pt x="2264910" y="2985348"/>
                </a:lnTo>
                <a:lnTo>
                  <a:pt x="2282886" y="3024913"/>
                </a:lnTo>
                <a:lnTo>
                  <a:pt x="2333217" y="3006929"/>
                </a:lnTo>
                <a:lnTo>
                  <a:pt x="2333217" y="3003332"/>
                </a:lnTo>
                <a:lnTo>
                  <a:pt x="2333217" y="2974558"/>
                </a:lnTo>
                <a:lnTo>
                  <a:pt x="2354787" y="2963768"/>
                </a:lnTo>
                <a:lnTo>
                  <a:pt x="2354787" y="2960171"/>
                </a:lnTo>
                <a:lnTo>
                  <a:pt x="2351192" y="2913412"/>
                </a:lnTo>
                <a:lnTo>
                  <a:pt x="2351192" y="2909815"/>
                </a:lnTo>
                <a:lnTo>
                  <a:pt x="2390738" y="2945784"/>
                </a:lnTo>
                <a:lnTo>
                  <a:pt x="2390738" y="2942187"/>
                </a:lnTo>
                <a:lnTo>
                  <a:pt x="2412309" y="2960171"/>
                </a:lnTo>
                <a:lnTo>
                  <a:pt x="2419499" y="2996139"/>
                </a:lnTo>
                <a:lnTo>
                  <a:pt x="2419499" y="2999736"/>
                </a:lnTo>
                <a:lnTo>
                  <a:pt x="2423094" y="3003332"/>
                </a:lnTo>
                <a:lnTo>
                  <a:pt x="2444665" y="3032107"/>
                </a:lnTo>
                <a:lnTo>
                  <a:pt x="2455450" y="3046494"/>
                </a:lnTo>
                <a:lnTo>
                  <a:pt x="2469831" y="3060881"/>
                </a:lnTo>
                <a:lnTo>
                  <a:pt x="2469831" y="3078865"/>
                </a:lnTo>
                <a:lnTo>
                  <a:pt x="2469831" y="3096850"/>
                </a:lnTo>
                <a:lnTo>
                  <a:pt x="2477021" y="3147205"/>
                </a:lnTo>
                <a:lnTo>
                  <a:pt x="2477021" y="3150802"/>
                </a:lnTo>
                <a:lnTo>
                  <a:pt x="2491401" y="3172382"/>
                </a:lnTo>
                <a:lnTo>
                  <a:pt x="2494996" y="3186770"/>
                </a:lnTo>
                <a:lnTo>
                  <a:pt x="2498592" y="3204754"/>
                </a:lnTo>
                <a:lnTo>
                  <a:pt x="2505782" y="3226335"/>
                </a:lnTo>
                <a:lnTo>
                  <a:pt x="2502187" y="3265900"/>
                </a:lnTo>
                <a:lnTo>
                  <a:pt x="2502187" y="3276690"/>
                </a:lnTo>
                <a:lnTo>
                  <a:pt x="2502187" y="3291077"/>
                </a:lnTo>
                <a:lnTo>
                  <a:pt x="2509377" y="3309061"/>
                </a:lnTo>
                <a:lnTo>
                  <a:pt x="2520162" y="3330642"/>
                </a:lnTo>
                <a:lnTo>
                  <a:pt x="2498592" y="3377401"/>
                </a:lnTo>
                <a:lnTo>
                  <a:pt x="2469831" y="3413369"/>
                </a:lnTo>
                <a:lnTo>
                  <a:pt x="2455450" y="3424159"/>
                </a:lnTo>
                <a:lnTo>
                  <a:pt x="2448260" y="3427756"/>
                </a:lnTo>
                <a:lnTo>
                  <a:pt x="2444665" y="3434950"/>
                </a:lnTo>
                <a:lnTo>
                  <a:pt x="2444665" y="3442143"/>
                </a:lnTo>
                <a:lnTo>
                  <a:pt x="2444665" y="3449337"/>
                </a:lnTo>
                <a:lnTo>
                  <a:pt x="2451855" y="3478111"/>
                </a:lnTo>
                <a:lnTo>
                  <a:pt x="2448260" y="3485305"/>
                </a:lnTo>
                <a:lnTo>
                  <a:pt x="2444665" y="3488902"/>
                </a:lnTo>
                <a:lnTo>
                  <a:pt x="2441070" y="3492498"/>
                </a:lnTo>
                <a:lnTo>
                  <a:pt x="2405119" y="3506886"/>
                </a:lnTo>
                <a:lnTo>
                  <a:pt x="2401524" y="3506886"/>
                </a:lnTo>
                <a:lnTo>
                  <a:pt x="2387143" y="3481708"/>
                </a:lnTo>
                <a:lnTo>
                  <a:pt x="2369168" y="3463724"/>
                </a:lnTo>
                <a:lnTo>
                  <a:pt x="2354787" y="3452934"/>
                </a:lnTo>
                <a:lnTo>
                  <a:pt x="2340407" y="3452934"/>
                </a:lnTo>
                <a:lnTo>
                  <a:pt x="2326027" y="3456530"/>
                </a:lnTo>
                <a:lnTo>
                  <a:pt x="2318836" y="3467321"/>
                </a:lnTo>
                <a:lnTo>
                  <a:pt x="2315241" y="3481708"/>
                </a:lnTo>
                <a:lnTo>
                  <a:pt x="2318836" y="3499692"/>
                </a:lnTo>
                <a:lnTo>
                  <a:pt x="2308051" y="3542854"/>
                </a:lnTo>
                <a:lnTo>
                  <a:pt x="2308051" y="3546451"/>
                </a:lnTo>
                <a:lnTo>
                  <a:pt x="2308051" y="3550047"/>
                </a:lnTo>
                <a:lnTo>
                  <a:pt x="2304456" y="3550047"/>
                </a:lnTo>
                <a:lnTo>
                  <a:pt x="2282886" y="3539257"/>
                </a:lnTo>
                <a:lnTo>
                  <a:pt x="2279290" y="3535660"/>
                </a:lnTo>
                <a:lnTo>
                  <a:pt x="2261315" y="3528467"/>
                </a:lnTo>
                <a:lnTo>
                  <a:pt x="2196603" y="3478111"/>
                </a:lnTo>
                <a:lnTo>
                  <a:pt x="2185818" y="3474514"/>
                </a:lnTo>
                <a:lnTo>
                  <a:pt x="2167842" y="3470918"/>
                </a:lnTo>
                <a:lnTo>
                  <a:pt x="2103131" y="3478111"/>
                </a:lnTo>
                <a:lnTo>
                  <a:pt x="2099535" y="3478111"/>
                </a:lnTo>
                <a:lnTo>
                  <a:pt x="2006063" y="3532063"/>
                </a:lnTo>
                <a:lnTo>
                  <a:pt x="1980897" y="3539257"/>
                </a:lnTo>
                <a:lnTo>
                  <a:pt x="1930566" y="3542854"/>
                </a:lnTo>
                <a:lnTo>
                  <a:pt x="1887425" y="3600403"/>
                </a:lnTo>
                <a:lnTo>
                  <a:pt x="1844284" y="3625580"/>
                </a:lnTo>
                <a:lnTo>
                  <a:pt x="1754406" y="3629177"/>
                </a:lnTo>
                <a:lnTo>
                  <a:pt x="1729240" y="3629177"/>
                </a:lnTo>
                <a:lnTo>
                  <a:pt x="1714860" y="3625580"/>
                </a:lnTo>
                <a:lnTo>
                  <a:pt x="1704075" y="3611193"/>
                </a:lnTo>
                <a:lnTo>
                  <a:pt x="1686099" y="3582419"/>
                </a:lnTo>
                <a:lnTo>
                  <a:pt x="1686099" y="3528467"/>
                </a:lnTo>
                <a:lnTo>
                  <a:pt x="1642958" y="3521273"/>
                </a:lnTo>
                <a:lnTo>
                  <a:pt x="1650148" y="3481708"/>
                </a:lnTo>
                <a:lnTo>
                  <a:pt x="1650148" y="3478111"/>
                </a:lnTo>
                <a:lnTo>
                  <a:pt x="1650148" y="3474514"/>
                </a:lnTo>
                <a:lnTo>
                  <a:pt x="1563866" y="3460127"/>
                </a:lnTo>
                <a:lnTo>
                  <a:pt x="1517130" y="3431353"/>
                </a:lnTo>
                <a:lnTo>
                  <a:pt x="1477584" y="3413369"/>
                </a:lnTo>
                <a:lnTo>
                  <a:pt x="1448823" y="3402578"/>
                </a:lnTo>
                <a:lnTo>
                  <a:pt x="1438038" y="3402578"/>
                </a:lnTo>
                <a:lnTo>
                  <a:pt x="1427252" y="3406175"/>
                </a:lnTo>
                <a:lnTo>
                  <a:pt x="1409277" y="3416965"/>
                </a:lnTo>
                <a:lnTo>
                  <a:pt x="1391301" y="3438546"/>
                </a:lnTo>
                <a:lnTo>
                  <a:pt x="1369731" y="3470918"/>
                </a:lnTo>
                <a:lnTo>
                  <a:pt x="1340970" y="3517676"/>
                </a:lnTo>
                <a:lnTo>
                  <a:pt x="1337375" y="3521273"/>
                </a:lnTo>
                <a:lnTo>
                  <a:pt x="1326590" y="3514079"/>
                </a:lnTo>
                <a:lnTo>
                  <a:pt x="1326590" y="3510482"/>
                </a:lnTo>
                <a:lnTo>
                  <a:pt x="1315804" y="3499692"/>
                </a:lnTo>
                <a:lnTo>
                  <a:pt x="1308614" y="3488902"/>
                </a:lnTo>
                <a:lnTo>
                  <a:pt x="1305019" y="3481708"/>
                </a:lnTo>
                <a:lnTo>
                  <a:pt x="1305019" y="3474514"/>
                </a:lnTo>
                <a:lnTo>
                  <a:pt x="1319399" y="3460127"/>
                </a:lnTo>
                <a:lnTo>
                  <a:pt x="1330185" y="3449337"/>
                </a:lnTo>
                <a:lnTo>
                  <a:pt x="1337375" y="3438546"/>
                </a:lnTo>
                <a:lnTo>
                  <a:pt x="1337375" y="3431353"/>
                </a:lnTo>
                <a:lnTo>
                  <a:pt x="1333780" y="3420562"/>
                </a:lnTo>
                <a:lnTo>
                  <a:pt x="1322994" y="3413369"/>
                </a:lnTo>
                <a:lnTo>
                  <a:pt x="1305019" y="3409772"/>
                </a:lnTo>
                <a:lnTo>
                  <a:pt x="1276258" y="3409772"/>
                </a:lnTo>
                <a:lnTo>
                  <a:pt x="1240307" y="3413369"/>
                </a:lnTo>
                <a:lnTo>
                  <a:pt x="1204356" y="3420562"/>
                </a:lnTo>
                <a:lnTo>
                  <a:pt x="1143240" y="3413369"/>
                </a:lnTo>
                <a:lnTo>
                  <a:pt x="1107289" y="3384594"/>
                </a:lnTo>
                <a:lnTo>
                  <a:pt x="1085718" y="3377401"/>
                </a:lnTo>
                <a:lnTo>
                  <a:pt x="1082123" y="3377401"/>
                </a:lnTo>
                <a:lnTo>
                  <a:pt x="1028197" y="3384594"/>
                </a:lnTo>
                <a:lnTo>
                  <a:pt x="992246" y="3341432"/>
                </a:lnTo>
                <a:lnTo>
                  <a:pt x="988651" y="3337836"/>
                </a:lnTo>
                <a:lnTo>
                  <a:pt x="938319" y="3309061"/>
                </a:lnTo>
                <a:lnTo>
                  <a:pt x="938319" y="3305464"/>
                </a:lnTo>
                <a:lnTo>
                  <a:pt x="913153" y="3305464"/>
                </a:lnTo>
                <a:lnTo>
                  <a:pt x="895178" y="3262303"/>
                </a:lnTo>
                <a:lnTo>
                  <a:pt x="862822" y="3255109"/>
                </a:lnTo>
                <a:lnTo>
                  <a:pt x="823276" y="3229931"/>
                </a:lnTo>
                <a:lnTo>
                  <a:pt x="790920" y="3161592"/>
                </a:lnTo>
                <a:lnTo>
                  <a:pt x="787325" y="3157995"/>
                </a:lnTo>
                <a:lnTo>
                  <a:pt x="787325" y="3154398"/>
                </a:lnTo>
                <a:lnTo>
                  <a:pt x="783730" y="3154398"/>
                </a:lnTo>
                <a:lnTo>
                  <a:pt x="780135" y="3154398"/>
                </a:lnTo>
                <a:lnTo>
                  <a:pt x="744184" y="3161592"/>
                </a:lnTo>
                <a:lnTo>
                  <a:pt x="693853" y="3089656"/>
                </a:lnTo>
                <a:lnTo>
                  <a:pt x="683067" y="3082462"/>
                </a:lnTo>
                <a:lnTo>
                  <a:pt x="661497" y="3071672"/>
                </a:lnTo>
                <a:lnTo>
                  <a:pt x="596785" y="2999736"/>
                </a:lnTo>
                <a:lnTo>
                  <a:pt x="589595" y="2963768"/>
                </a:lnTo>
                <a:lnTo>
                  <a:pt x="589595" y="2960171"/>
                </a:lnTo>
                <a:lnTo>
                  <a:pt x="535670" y="2945784"/>
                </a:lnTo>
                <a:lnTo>
                  <a:pt x="532074" y="2949380"/>
                </a:lnTo>
                <a:lnTo>
                  <a:pt x="510504" y="2988945"/>
                </a:lnTo>
                <a:lnTo>
                  <a:pt x="492528" y="2988945"/>
                </a:lnTo>
                <a:lnTo>
                  <a:pt x="456578" y="2945784"/>
                </a:lnTo>
                <a:lnTo>
                  <a:pt x="381080" y="2873847"/>
                </a:lnTo>
                <a:lnTo>
                  <a:pt x="373890" y="2863057"/>
                </a:lnTo>
                <a:lnTo>
                  <a:pt x="370295" y="2852266"/>
                </a:lnTo>
                <a:lnTo>
                  <a:pt x="366700" y="2848670"/>
                </a:lnTo>
                <a:lnTo>
                  <a:pt x="337939" y="2809105"/>
                </a:lnTo>
                <a:lnTo>
                  <a:pt x="323559" y="2798314"/>
                </a:lnTo>
                <a:lnTo>
                  <a:pt x="312773" y="2794718"/>
                </a:lnTo>
                <a:lnTo>
                  <a:pt x="280417" y="2794718"/>
                </a:lnTo>
                <a:lnTo>
                  <a:pt x="269633" y="2776734"/>
                </a:lnTo>
                <a:lnTo>
                  <a:pt x="262442" y="2758749"/>
                </a:lnTo>
                <a:lnTo>
                  <a:pt x="262442" y="2744362"/>
                </a:lnTo>
                <a:lnTo>
                  <a:pt x="266037" y="2726378"/>
                </a:lnTo>
                <a:lnTo>
                  <a:pt x="280417" y="2697604"/>
                </a:lnTo>
                <a:lnTo>
                  <a:pt x="291202" y="2683216"/>
                </a:lnTo>
                <a:lnTo>
                  <a:pt x="291202" y="2679620"/>
                </a:lnTo>
                <a:lnTo>
                  <a:pt x="291202" y="2672426"/>
                </a:lnTo>
                <a:lnTo>
                  <a:pt x="273227" y="2643652"/>
                </a:lnTo>
                <a:lnTo>
                  <a:pt x="284013" y="2586103"/>
                </a:lnTo>
                <a:lnTo>
                  <a:pt x="294798" y="2632861"/>
                </a:lnTo>
                <a:lnTo>
                  <a:pt x="337939" y="2632861"/>
                </a:lnTo>
                <a:lnTo>
                  <a:pt x="363105" y="2607683"/>
                </a:lnTo>
                <a:lnTo>
                  <a:pt x="370295" y="2593296"/>
                </a:lnTo>
                <a:lnTo>
                  <a:pt x="377485" y="2578909"/>
                </a:lnTo>
                <a:lnTo>
                  <a:pt x="377485" y="2568119"/>
                </a:lnTo>
                <a:lnTo>
                  <a:pt x="373890" y="2557328"/>
                </a:lnTo>
                <a:lnTo>
                  <a:pt x="363105" y="2524957"/>
                </a:lnTo>
                <a:lnTo>
                  <a:pt x="341534" y="2474601"/>
                </a:lnTo>
                <a:lnTo>
                  <a:pt x="337939" y="2456617"/>
                </a:lnTo>
                <a:lnTo>
                  <a:pt x="334344" y="2449424"/>
                </a:lnTo>
                <a:lnTo>
                  <a:pt x="337939" y="2435037"/>
                </a:lnTo>
                <a:lnTo>
                  <a:pt x="348725" y="2420649"/>
                </a:lnTo>
                <a:lnTo>
                  <a:pt x="373890" y="2381084"/>
                </a:lnTo>
                <a:lnTo>
                  <a:pt x="373890" y="2377488"/>
                </a:lnTo>
                <a:lnTo>
                  <a:pt x="381080" y="2359504"/>
                </a:lnTo>
                <a:lnTo>
                  <a:pt x="463768" y="2370294"/>
                </a:lnTo>
                <a:lnTo>
                  <a:pt x="474553" y="2366697"/>
                </a:lnTo>
                <a:lnTo>
                  <a:pt x="481743" y="2363100"/>
                </a:lnTo>
                <a:lnTo>
                  <a:pt x="481743" y="2355907"/>
                </a:lnTo>
                <a:lnTo>
                  <a:pt x="496123" y="2334326"/>
                </a:lnTo>
                <a:lnTo>
                  <a:pt x="499718" y="2319939"/>
                </a:lnTo>
                <a:lnTo>
                  <a:pt x="499718" y="2312745"/>
                </a:lnTo>
                <a:lnTo>
                  <a:pt x="499718" y="2301955"/>
                </a:lnTo>
                <a:lnTo>
                  <a:pt x="510504" y="2294761"/>
                </a:lnTo>
                <a:lnTo>
                  <a:pt x="524884" y="2280374"/>
                </a:lnTo>
                <a:lnTo>
                  <a:pt x="535670" y="2262390"/>
                </a:lnTo>
                <a:lnTo>
                  <a:pt x="560834" y="2262390"/>
                </a:lnTo>
                <a:lnTo>
                  <a:pt x="589595" y="2276777"/>
                </a:lnTo>
                <a:lnTo>
                  <a:pt x="593190" y="2276777"/>
                </a:lnTo>
                <a:lnTo>
                  <a:pt x="639926" y="2283971"/>
                </a:lnTo>
                <a:lnTo>
                  <a:pt x="668687" y="2291164"/>
                </a:lnTo>
                <a:lnTo>
                  <a:pt x="686662" y="2294761"/>
                </a:lnTo>
                <a:lnTo>
                  <a:pt x="744184" y="2291164"/>
                </a:lnTo>
                <a:lnTo>
                  <a:pt x="747779" y="2291164"/>
                </a:lnTo>
                <a:lnTo>
                  <a:pt x="794515" y="2269583"/>
                </a:lnTo>
                <a:close/>
                <a:moveTo>
                  <a:pt x="4569368" y="2104132"/>
                </a:moveTo>
                <a:lnTo>
                  <a:pt x="4576558" y="2114923"/>
                </a:lnTo>
                <a:lnTo>
                  <a:pt x="4580153" y="2140100"/>
                </a:lnTo>
                <a:lnTo>
                  <a:pt x="4583749" y="2168875"/>
                </a:lnTo>
                <a:lnTo>
                  <a:pt x="4612509" y="2104132"/>
                </a:lnTo>
                <a:lnTo>
                  <a:pt x="4684411" y="2107729"/>
                </a:lnTo>
                <a:lnTo>
                  <a:pt x="4691601" y="2197649"/>
                </a:lnTo>
                <a:lnTo>
                  <a:pt x="4695197" y="2204843"/>
                </a:lnTo>
                <a:lnTo>
                  <a:pt x="4702387" y="2212036"/>
                </a:lnTo>
                <a:lnTo>
                  <a:pt x="4709577" y="2215633"/>
                </a:lnTo>
                <a:lnTo>
                  <a:pt x="4720362" y="2215633"/>
                </a:lnTo>
                <a:lnTo>
                  <a:pt x="4752718" y="2219230"/>
                </a:lnTo>
                <a:lnTo>
                  <a:pt x="4792264" y="2215633"/>
                </a:lnTo>
                <a:lnTo>
                  <a:pt x="4799454" y="2212036"/>
                </a:lnTo>
                <a:lnTo>
                  <a:pt x="4795859" y="2179665"/>
                </a:lnTo>
                <a:lnTo>
                  <a:pt x="4874951" y="2104132"/>
                </a:lnTo>
                <a:lnTo>
                  <a:pt x="4903712" y="2114923"/>
                </a:lnTo>
                <a:lnTo>
                  <a:pt x="4954044" y="2125713"/>
                </a:lnTo>
                <a:lnTo>
                  <a:pt x="5007970" y="2129310"/>
                </a:lnTo>
                <a:lnTo>
                  <a:pt x="5018755" y="2125713"/>
                </a:lnTo>
                <a:lnTo>
                  <a:pt x="5022350" y="2118519"/>
                </a:lnTo>
                <a:lnTo>
                  <a:pt x="5029541" y="2118519"/>
                </a:lnTo>
                <a:lnTo>
                  <a:pt x="5036731" y="2125713"/>
                </a:lnTo>
                <a:lnTo>
                  <a:pt x="5036731" y="2132907"/>
                </a:lnTo>
                <a:lnTo>
                  <a:pt x="5043921" y="2132907"/>
                </a:lnTo>
                <a:lnTo>
                  <a:pt x="5072682" y="2129310"/>
                </a:lnTo>
                <a:lnTo>
                  <a:pt x="5076277" y="2129310"/>
                </a:lnTo>
                <a:lnTo>
                  <a:pt x="5076277" y="2125713"/>
                </a:lnTo>
                <a:lnTo>
                  <a:pt x="5087062" y="2125713"/>
                </a:lnTo>
                <a:lnTo>
                  <a:pt x="5090657" y="2125713"/>
                </a:lnTo>
                <a:lnTo>
                  <a:pt x="5072682" y="2154487"/>
                </a:lnTo>
                <a:lnTo>
                  <a:pt x="5072682" y="2158084"/>
                </a:lnTo>
                <a:lnTo>
                  <a:pt x="5079872" y="2190456"/>
                </a:lnTo>
                <a:lnTo>
                  <a:pt x="5065492" y="2190456"/>
                </a:lnTo>
                <a:lnTo>
                  <a:pt x="5036731" y="2176068"/>
                </a:lnTo>
                <a:lnTo>
                  <a:pt x="4943258" y="2240811"/>
                </a:lnTo>
                <a:lnTo>
                  <a:pt x="4925283" y="2255198"/>
                </a:lnTo>
                <a:lnTo>
                  <a:pt x="4910902" y="2258795"/>
                </a:lnTo>
                <a:lnTo>
                  <a:pt x="4907307" y="2258795"/>
                </a:lnTo>
                <a:lnTo>
                  <a:pt x="4903712" y="2258795"/>
                </a:lnTo>
                <a:lnTo>
                  <a:pt x="4900117" y="2262392"/>
                </a:lnTo>
                <a:lnTo>
                  <a:pt x="4900117" y="2265989"/>
                </a:lnTo>
                <a:lnTo>
                  <a:pt x="4900117" y="2273182"/>
                </a:lnTo>
                <a:lnTo>
                  <a:pt x="4903712" y="2276779"/>
                </a:lnTo>
                <a:lnTo>
                  <a:pt x="4918093" y="2276779"/>
                </a:lnTo>
                <a:lnTo>
                  <a:pt x="4914497" y="2287569"/>
                </a:lnTo>
                <a:lnTo>
                  <a:pt x="4889332" y="2298360"/>
                </a:lnTo>
                <a:lnTo>
                  <a:pt x="4889332" y="2301957"/>
                </a:lnTo>
                <a:lnTo>
                  <a:pt x="4889332" y="2305553"/>
                </a:lnTo>
                <a:lnTo>
                  <a:pt x="4885737" y="2327134"/>
                </a:lnTo>
                <a:lnTo>
                  <a:pt x="4867761" y="2319941"/>
                </a:lnTo>
                <a:lnTo>
                  <a:pt x="4853381" y="2319941"/>
                </a:lnTo>
                <a:lnTo>
                  <a:pt x="4846191" y="2319941"/>
                </a:lnTo>
                <a:lnTo>
                  <a:pt x="4842596" y="2323537"/>
                </a:lnTo>
                <a:lnTo>
                  <a:pt x="4839000" y="2334328"/>
                </a:lnTo>
                <a:lnTo>
                  <a:pt x="4842596" y="2352312"/>
                </a:lnTo>
                <a:lnTo>
                  <a:pt x="4849786" y="2373893"/>
                </a:lnTo>
                <a:lnTo>
                  <a:pt x="4846191" y="2384683"/>
                </a:lnTo>
                <a:lnTo>
                  <a:pt x="4842596" y="2391877"/>
                </a:lnTo>
                <a:lnTo>
                  <a:pt x="4831810" y="2402667"/>
                </a:lnTo>
                <a:lnTo>
                  <a:pt x="4813835" y="2413458"/>
                </a:lnTo>
                <a:lnTo>
                  <a:pt x="4792264" y="2420651"/>
                </a:lnTo>
                <a:lnTo>
                  <a:pt x="4777884" y="2492587"/>
                </a:lnTo>
                <a:lnTo>
                  <a:pt x="4774289" y="2492587"/>
                </a:lnTo>
                <a:lnTo>
                  <a:pt x="4763503" y="2488991"/>
                </a:lnTo>
                <a:lnTo>
                  <a:pt x="4759908" y="2488991"/>
                </a:lnTo>
                <a:lnTo>
                  <a:pt x="4759908" y="2485394"/>
                </a:lnTo>
                <a:lnTo>
                  <a:pt x="4756313" y="2488991"/>
                </a:lnTo>
                <a:lnTo>
                  <a:pt x="4738338" y="2499781"/>
                </a:lnTo>
                <a:lnTo>
                  <a:pt x="4723957" y="2514168"/>
                </a:lnTo>
                <a:lnTo>
                  <a:pt x="4713172" y="2528556"/>
                </a:lnTo>
                <a:lnTo>
                  <a:pt x="4705982" y="2539346"/>
                </a:lnTo>
                <a:lnTo>
                  <a:pt x="4698792" y="2550136"/>
                </a:lnTo>
                <a:lnTo>
                  <a:pt x="4695197" y="2550136"/>
                </a:lnTo>
                <a:lnTo>
                  <a:pt x="4691601" y="2553733"/>
                </a:lnTo>
                <a:lnTo>
                  <a:pt x="4684411" y="2578911"/>
                </a:lnTo>
                <a:lnTo>
                  <a:pt x="4673626" y="2568120"/>
                </a:lnTo>
                <a:lnTo>
                  <a:pt x="4666436" y="2564524"/>
                </a:lnTo>
                <a:lnTo>
                  <a:pt x="4641270" y="2557330"/>
                </a:lnTo>
                <a:lnTo>
                  <a:pt x="4626890" y="2557330"/>
                </a:lnTo>
                <a:lnTo>
                  <a:pt x="4619700" y="2557330"/>
                </a:lnTo>
                <a:lnTo>
                  <a:pt x="4616104" y="2564524"/>
                </a:lnTo>
                <a:lnTo>
                  <a:pt x="4598129" y="2571717"/>
                </a:lnTo>
                <a:lnTo>
                  <a:pt x="4576558" y="2578911"/>
                </a:lnTo>
                <a:lnTo>
                  <a:pt x="4533417" y="2578911"/>
                </a:lnTo>
                <a:lnTo>
                  <a:pt x="4522632" y="2571717"/>
                </a:lnTo>
                <a:lnTo>
                  <a:pt x="4519037" y="2564524"/>
                </a:lnTo>
                <a:lnTo>
                  <a:pt x="4519037" y="2553733"/>
                </a:lnTo>
                <a:lnTo>
                  <a:pt x="4522632" y="2542943"/>
                </a:lnTo>
                <a:lnTo>
                  <a:pt x="4522632" y="2539346"/>
                </a:lnTo>
                <a:lnTo>
                  <a:pt x="4522632" y="2535749"/>
                </a:lnTo>
                <a:lnTo>
                  <a:pt x="4515442" y="2532152"/>
                </a:lnTo>
                <a:lnTo>
                  <a:pt x="4475896" y="2517765"/>
                </a:lnTo>
                <a:lnTo>
                  <a:pt x="4461515" y="2557330"/>
                </a:lnTo>
                <a:lnTo>
                  <a:pt x="4443540" y="2582508"/>
                </a:lnTo>
                <a:lnTo>
                  <a:pt x="4425564" y="2593298"/>
                </a:lnTo>
                <a:lnTo>
                  <a:pt x="4375233" y="2578911"/>
                </a:lnTo>
                <a:lnTo>
                  <a:pt x="4350067" y="2564524"/>
                </a:lnTo>
                <a:lnTo>
                  <a:pt x="4342877" y="2557330"/>
                </a:lnTo>
                <a:lnTo>
                  <a:pt x="4342877" y="2550136"/>
                </a:lnTo>
                <a:lnTo>
                  <a:pt x="4339282" y="2542943"/>
                </a:lnTo>
                <a:lnTo>
                  <a:pt x="4310521" y="2528556"/>
                </a:lnTo>
                <a:lnTo>
                  <a:pt x="4310521" y="2514168"/>
                </a:lnTo>
                <a:lnTo>
                  <a:pt x="4371638" y="2478200"/>
                </a:lnTo>
                <a:lnTo>
                  <a:pt x="4371638" y="2474603"/>
                </a:lnTo>
                <a:lnTo>
                  <a:pt x="4371638" y="2460216"/>
                </a:lnTo>
                <a:lnTo>
                  <a:pt x="4368043" y="2442232"/>
                </a:lnTo>
                <a:lnTo>
                  <a:pt x="4353662" y="2413458"/>
                </a:lnTo>
                <a:lnTo>
                  <a:pt x="4346472" y="2391877"/>
                </a:lnTo>
                <a:lnTo>
                  <a:pt x="4346472" y="2384683"/>
                </a:lnTo>
                <a:lnTo>
                  <a:pt x="4346472" y="2377490"/>
                </a:lnTo>
                <a:lnTo>
                  <a:pt x="4350067" y="2377490"/>
                </a:lnTo>
                <a:lnTo>
                  <a:pt x="4350067" y="2370296"/>
                </a:lnTo>
                <a:lnTo>
                  <a:pt x="4332092" y="2334328"/>
                </a:lnTo>
                <a:lnTo>
                  <a:pt x="4411184" y="2230020"/>
                </a:lnTo>
                <a:lnTo>
                  <a:pt x="4450730" y="2190456"/>
                </a:lnTo>
                <a:lnTo>
                  <a:pt x="4493871" y="2147294"/>
                </a:lnTo>
                <a:lnTo>
                  <a:pt x="4522632" y="2140100"/>
                </a:lnTo>
                <a:lnTo>
                  <a:pt x="4526227" y="2136503"/>
                </a:lnTo>
                <a:lnTo>
                  <a:pt x="4540607" y="2118519"/>
                </a:lnTo>
                <a:close/>
                <a:moveTo>
                  <a:pt x="3361417" y="2017809"/>
                </a:moveTo>
                <a:lnTo>
                  <a:pt x="3390177" y="2032196"/>
                </a:lnTo>
                <a:lnTo>
                  <a:pt x="3411748" y="2053777"/>
                </a:lnTo>
                <a:lnTo>
                  <a:pt x="3411748" y="2075358"/>
                </a:lnTo>
                <a:lnTo>
                  <a:pt x="3404558" y="2082552"/>
                </a:lnTo>
                <a:lnTo>
                  <a:pt x="3400963" y="2093342"/>
                </a:lnTo>
                <a:lnTo>
                  <a:pt x="3397367" y="2104133"/>
                </a:lnTo>
                <a:lnTo>
                  <a:pt x="3393772" y="2111326"/>
                </a:lnTo>
                <a:lnTo>
                  <a:pt x="3386582" y="2132907"/>
                </a:lnTo>
                <a:lnTo>
                  <a:pt x="3386582" y="2168875"/>
                </a:lnTo>
                <a:lnTo>
                  <a:pt x="3390177" y="2168875"/>
                </a:lnTo>
                <a:lnTo>
                  <a:pt x="3404558" y="2190456"/>
                </a:lnTo>
                <a:lnTo>
                  <a:pt x="3408153" y="2194053"/>
                </a:lnTo>
                <a:lnTo>
                  <a:pt x="3429723" y="2190456"/>
                </a:lnTo>
                <a:lnTo>
                  <a:pt x="3433318" y="2190456"/>
                </a:lnTo>
                <a:lnTo>
                  <a:pt x="3444104" y="2190456"/>
                </a:lnTo>
                <a:lnTo>
                  <a:pt x="3454889" y="2197650"/>
                </a:lnTo>
                <a:lnTo>
                  <a:pt x="3462079" y="2212037"/>
                </a:lnTo>
                <a:lnTo>
                  <a:pt x="3447699" y="2305554"/>
                </a:lnTo>
                <a:lnTo>
                  <a:pt x="3426128" y="2305554"/>
                </a:lnTo>
                <a:lnTo>
                  <a:pt x="3397367" y="2287570"/>
                </a:lnTo>
                <a:lnTo>
                  <a:pt x="3375797" y="2319941"/>
                </a:lnTo>
                <a:lnTo>
                  <a:pt x="3372202" y="2319941"/>
                </a:lnTo>
                <a:lnTo>
                  <a:pt x="3368607" y="2395474"/>
                </a:lnTo>
                <a:lnTo>
                  <a:pt x="3375797" y="2431442"/>
                </a:lnTo>
                <a:lnTo>
                  <a:pt x="3379392" y="2435039"/>
                </a:lnTo>
                <a:lnTo>
                  <a:pt x="3382987" y="2435039"/>
                </a:lnTo>
                <a:lnTo>
                  <a:pt x="3397367" y="2435039"/>
                </a:lnTo>
                <a:lnTo>
                  <a:pt x="3408153" y="2442233"/>
                </a:lnTo>
                <a:lnTo>
                  <a:pt x="3415343" y="2456620"/>
                </a:lnTo>
                <a:lnTo>
                  <a:pt x="3411748" y="2492588"/>
                </a:lnTo>
                <a:lnTo>
                  <a:pt x="3411748" y="2496185"/>
                </a:lnTo>
                <a:lnTo>
                  <a:pt x="3397367" y="2503378"/>
                </a:lnTo>
                <a:lnTo>
                  <a:pt x="3390177" y="2499782"/>
                </a:lnTo>
                <a:lnTo>
                  <a:pt x="3386582" y="2499782"/>
                </a:lnTo>
                <a:lnTo>
                  <a:pt x="3382987" y="2499782"/>
                </a:lnTo>
                <a:lnTo>
                  <a:pt x="3361417" y="2506975"/>
                </a:lnTo>
                <a:lnTo>
                  <a:pt x="3357821" y="2510572"/>
                </a:lnTo>
                <a:lnTo>
                  <a:pt x="3350631" y="2517766"/>
                </a:lnTo>
                <a:lnTo>
                  <a:pt x="3350631" y="2524959"/>
                </a:lnTo>
                <a:lnTo>
                  <a:pt x="3350631" y="2535750"/>
                </a:lnTo>
                <a:lnTo>
                  <a:pt x="3354226" y="2564524"/>
                </a:lnTo>
                <a:lnTo>
                  <a:pt x="3339846" y="2560927"/>
                </a:lnTo>
                <a:lnTo>
                  <a:pt x="3336251" y="2553734"/>
                </a:lnTo>
                <a:lnTo>
                  <a:pt x="3321870" y="2542943"/>
                </a:lnTo>
                <a:lnTo>
                  <a:pt x="3311085" y="2521362"/>
                </a:lnTo>
                <a:lnTo>
                  <a:pt x="3300300" y="2514169"/>
                </a:lnTo>
                <a:lnTo>
                  <a:pt x="3278729" y="2503378"/>
                </a:lnTo>
                <a:lnTo>
                  <a:pt x="3260754" y="2492588"/>
                </a:lnTo>
                <a:lnTo>
                  <a:pt x="3257159" y="2478201"/>
                </a:lnTo>
                <a:lnTo>
                  <a:pt x="3260754" y="2463813"/>
                </a:lnTo>
                <a:lnTo>
                  <a:pt x="3267944" y="2449426"/>
                </a:lnTo>
                <a:lnTo>
                  <a:pt x="3267944" y="2435039"/>
                </a:lnTo>
                <a:lnTo>
                  <a:pt x="3260754" y="2406265"/>
                </a:lnTo>
                <a:lnTo>
                  <a:pt x="3257159" y="2406265"/>
                </a:lnTo>
                <a:lnTo>
                  <a:pt x="3239183" y="2388280"/>
                </a:lnTo>
                <a:lnTo>
                  <a:pt x="3239183" y="2348716"/>
                </a:lnTo>
                <a:lnTo>
                  <a:pt x="3239183" y="2330732"/>
                </a:lnTo>
                <a:lnTo>
                  <a:pt x="3231993" y="2319941"/>
                </a:lnTo>
                <a:lnTo>
                  <a:pt x="3217613" y="2309151"/>
                </a:lnTo>
                <a:lnTo>
                  <a:pt x="3203232" y="2276779"/>
                </a:lnTo>
                <a:lnTo>
                  <a:pt x="3199637" y="2276779"/>
                </a:lnTo>
                <a:lnTo>
                  <a:pt x="3196042" y="2276779"/>
                </a:lnTo>
                <a:lnTo>
                  <a:pt x="3145711" y="2269586"/>
                </a:lnTo>
                <a:lnTo>
                  <a:pt x="3131330" y="2258795"/>
                </a:lnTo>
                <a:lnTo>
                  <a:pt x="3152901" y="2258795"/>
                </a:lnTo>
                <a:lnTo>
                  <a:pt x="3210422" y="2251602"/>
                </a:lnTo>
                <a:lnTo>
                  <a:pt x="3228398" y="2233618"/>
                </a:lnTo>
                <a:lnTo>
                  <a:pt x="3264349" y="2237214"/>
                </a:lnTo>
                <a:lnTo>
                  <a:pt x="3264349" y="2240811"/>
                </a:lnTo>
                <a:lnTo>
                  <a:pt x="3267944" y="2240811"/>
                </a:lnTo>
                <a:lnTo>
                  <a:pt x="3267944" y="2237214"/>
                </a:lnTo>
                <a:lnTo>
                  <a:pt x="3275134" y="2233618"/>
                </a:lnTo>
                <a:lnTo>
                  <a:pt x="3278729" y="2226424"/>
                </a:lnTo>
                <a:lnTo>
                  <a:pt x="3282324" y="2219230"/>
                </a:lnTo>
                <a:lnTo>
                  <a:pt x="3282324" y="2212037"/>
                </a:lnTo>
                <a:lnTo>
                  <a:pt x="3282324" y="2197650"/>
                </a:lnTo>
                <a:lnTo>
                  <a:pt x="3296705" y="2172472"/>
                </a:lnTo>
                <a:lnTo>
                  <a:pt x="3296705" y="2168875"/>
                </a:lnTo>
                <a:lnTo>
                  <a:pt x="3296705" y="2122117"/>
                </a:lnTo>
                <a:lnTo>
                  <a:pt x="3325466" y="2050180"/>
                </a:lnTo>
                <a:close/>
                <a:moveTo>
                  <a:pt x="3821587" y="1989032"/>
                </a:moveTo>
                <a:lnTo>
                  <a:pt x="3839562" y="1989032"/>
                </a:lnTo>
                <a:lnTo>
                  <a:pt x="3850348" y="1989032"/>
                </a:lnTo>
                <a:lnTo>
                  <a:pt x="3850348" y="2010613"/>
                </a:lnTo>
                <a:lnTo>
                  <a:pt x="3832372" y="2025000"/>
                </a:lnTo>
                <a:lnTo>
                  <a:pt x="3828777" y="2025000"/>
                </a:lnTo>
                <a:lnTo>
                  <a:pt x="3810802" y="2050178"/>
                </a:lnTo>
                <a:lnTo>
                  <a:pt x="3814397" y="2053775"/>
                </a:lnTo>
                <a:lnTo>
                  <a:pt x="3825182" y="2075355"/>
                </a:lnTo>
                <a:lnTo>
                  <a:pt x="3825182" y="2096936"/>
                </a:lnTo>
                <a:lnTo>
                  <a:pt x="3785636" y="2143695"/>
                </a:lnTo>
                <a:lnTo>
                  <a:pt x="3785636" y="2147292"/>
                </a:lnTo>
                <a:lnTo>
                  <a:pt x="3789231" y="2183260"/>
                </a:lnTo>
                <a:lnTo>
                  <a:pt x="3789231" y="2186856"/>
                </a:lnTo>
                <a:lnTo>
                  <a:pt x="3792826" y="2186856"/>
                </a:lnTo>
                <a:lnTo>
                  <a:pt x="3810802" y="2208437"/>
                </a:lnTo>
                <a:lnTo>
                  <a:pt x="3817992" y="2222825"/>
                </a:lnTo>
                <a:lnTo>
                  <a:pt x="3821587" y="2233615"/>
                </a:lnTo>
                <a:lnTo>
                  <a:pt x="3821587" y="2255196"/>
                </a:lnTo>
                <a:lnTo>
                  <a:pt x="3792826" y="2276777"/>
                </a:lnTo>
                <a:lnTo>
                  <a:pt x="3789231" y="2280373"/>
                </a:lnTo>
                <a:lnTo>
                  <a:pt x="3789231" y="2283970"/>
                </a:lnTo>
                <a:lnTo>
                  <a:pt x="3785636" y="2330729"/>
                </a:lnTo>
                <a:lnTo>
                  <a:pt x="3789231" y="2373890"/>
                </a:lnTo>
                <a:lnTo>
                  <a:pt x="3792826" y="2406262"/>
                </a:lnTo>
                <a:lnTo>
                  <a:pt x="3807206" y="2460214"/>
                </a:lnTo>
                <a:lnTo>
                  <a:pt x="3778446" y="2607683"/>
                </a:lnTo>
                <a:lnTo>
                  <a:pt x="3782041" y="2643651"/>
                </a:lnTo>
                <a:lnTo>
                  <a:pt x="3782041" y="2647248"/>
                </a:lnTo>
                <a:lnTo>
                  <a:pt x="3782041" y="2650845"/>
                </a:lnTo>
                <a:lnTo>
                  <a:pt x="3785636" y="2650845"/>
                </a:lnTo>
                <a:lnTo>
                  <a:pt x="3810802" y="2661635"/>
                </a:lnTo>
                <a:lnTo>
                  <a:pt x="3810802" y="2697603"/>
                </a:lnTo>
                <a:lnTo>
                  <a:pt x="3814397" y="2726377"/>
                </a:lnTo>
                <a:lnTo>
                  <a:pt x="3821587" y="2744362"/>
                </a:lnTo>
                <a:lnTo>
                  <a:pt x="3828777" y="2751555"/>
                </a:lnTo>
                <a:lnTo>
                  <a:pt x="3835967" y="2758749"/>
                </a:lnTo>
                <a:lnTo>
                  <a:pt x="3864728" y="2776733"/>
                </a:lnTo>
                <a:lnTo>
                  <a:pt x="3871918" y="2819894"/>
                </a:lnTo>
                <a:lnTo>
                  <a:pt x="3857538" y="2834282"/>
                </a:lnTo>
                <a:lnTo>
                  <a:pt x="3835967" y="2827088"/>
                </a:lnTo>
                <a:lnTo>
                  <a:pt x="3832372" y="2827088"/>
                </a:lnTo>
                <a:lnTo>
                  <a:pt x="3832372" y="2823491"/>
                </a:lnTo>
                <a:lnTo>
                  <a:pt x="3756875" y="2827088"/>
                </a:lnTo>
                <a:lnTo>
                  <a:pt x="3728114" y="2819894"/>
                </a:lnTo>
                <a:lnTo>
                  <a:pt x="3724519" y="2816298"/>
                </a:lnTo>
                <a:lnTo>
                  <a:pt x="3713734" y="2837878"/>
                </a:lnTo>
                <a:lnTo>
                  <a:pt x="3710139" y="2841475"/>
                </a:lnTo>
                <a:lnTo>
                  <a:pt x="3713734" y="2845072"/>
                </a:lnTo>
                <a:lnTo>
                  <a:pt x="3724519" y="2859459"/>
                </a:lnTo>
                <a:lnTo>
                  <a:pt x="3764065" y="2888234"/>
                </a:lnTo>
                <a:lnTo>
                  <a:pt x="3778446" y="2902621"/>
                </a:lnTo>
                <a:lnTo>
                  <a:pt x="3771255" y="2909815"/>
                </a:lnTo>
                <a:lnTo>
                  <a:pt x="3753280" y="2909815"/>
                </a:lnTo>
                <a:lnTo>
                  <a:pt x="3735304" y="2913411"/>
                </a:lnTo>
                <a:lnTo>
                  <a:pt x="3731709" y="2917008"/>
                </a:lnTo>
                <a:lnTo>
                  <a:pt x="3713734" y="2934992"/>
                </a:lnTo>
                <a:lnTo>
                  <a:pt x="3720924" y="2974557"/>
                </a:lnTo>
                <a:lnTo>
                  <a:pt x="3735304" y="2996138"/>
                </a:lnTo>
                <a:lnTo>
                  <a:pt x="3735304" y="3024912"/>
                </a:lnTo>
                <a:lnTo>
                  <a:pt x="3710139" y="3028509"/>
                </a:lnTo>
                <a:lnTo>
                  <a:pt x="3695758" y="3021316"/>
                </a:lnTo>
                <a:lnTo>
                  <a:pt x="3684973" y="3006928"/>
                </a:lnTo>
                <a:lnTo>
                  <a:pt x="3663403" y="2992541"/>
                </a:lnTo>
                <a:lnTo>
                  <a:pt x="3663403" y="2988944"/>
                </a:lnTo>
                <a:lnTo>
                  <a:pt x="3641832" y="2978154"/>
                </a:lnTo>
                <a:lnTo>
                  <a:pt x="3641832" y="2974557"/>
                </a:lnTo>
                <a:lnTo>
                  <a:pt x="3591501" y="2967364"/>
                </a:lnTo>
                <a:lnTo>
                  <a:pt x="3584310" y="2967364"/>
                </a:lnTo>
                <a:lnTo>
                  <a:pt x="3562740" y="2970960"/>
                </a:lnTo>
                <a:lnTo>
                  <a:pt x="3533979" y="2970960"/>
                </a:lnTo>
                <a:lnTo>
                  <a:pt x="3516003" y="2960170"/>
                </a:lnTo>
                <a:lnTo>
                  <a:pt x="3498028" y="2924202"/>
                </a:lnTo>
                <a:lnTo>
                  <a:pt x="3476457" y="2942186"/>
                </a:lnTo>
                <a:lnTo>
                  <a:pt x="3476457" y="2945783"/>
                </a:lnTo>
                <a:lnTo>
                  <a:pt x="3472862" y="2945783"/>
                </a:lnTo>
                <a:lnTo>
                  <a:pt x="3469267" y="2945783"/>
                </a:lnTo>
                <a:lnTo>
                  <a:pt x="3458482" y="2945783"/>
                </a:lnTo>
                <a:lnTo>
                  <a:pt x="3454887" y="2934992"/>
                </a:lnTo>
                <a:lnTo>
                  <a:pt x="3444101" y="2924202"/>
                </a:lnTo>
                <a:lnTo>
                  <a:pt x="3433316" y="2895427"/>
                </a:lnTo>
                <a:lnTo>
                  <a:pt x="3411746" y="2895427"/>
                </a:lnTo>
                <a:lnTo>
                  <a:pt x="3408151" y="2895427"/>
                </a:lnTo>
                <a:lnTo>
                  <a:pt x="3386580" y="2909815"/>
                </a:lnTo>
                <a:lnTo>
                  <a:pt x="3343439" y="2920605"/>
                </a:lnTo>
                <a:lnTo>
                  <a:pt x="3311083" y="2902621"/>
                </a:lnTo>
                <a:lnTo>
                  <a:pt x="3303893" y="2881040"/>
                </a:lnTo>
                <a:lnTo>
                  <a:pt x="3303893" y="2863056"/>
                </a:lnTo>
                <a:lnTo>
                  <a:pt x="3300298" y="2863056"/>
                </a:lnTo>
                <a:lnTo>
                  <a:pt x="3293107" y="2819894"/>
                </a:lnTo>
                <a:lnTo>
                  <a:pt x="3289512" y="2819894"/>
                </a:lnTo>
                <a:lnTo>
                  <a:pt x="3300298" y="2805507"/>
                </a:lnTo>
                <a:lnTo>
                  <a:pt x="3318273" y="2791120"/>
                </a:lnTo>
                <a:lnTo>
                  <a:pt x="3361414" y="2791120"/>
                </a:lnTo>
                <a:lnTo>
                  <a:pt x="3386580" y="2787523"/>
                </a:lnTo>
                <a:lnTo>
                  <a:pt x="3382985" y="2783926"/>
                </a:lnTo>
                <a:lnTo>
                  <a:pt x="3382985" y="2780330"/>
                </a:lnTo>
                <a:lnTo>
                  <a:pt x="3382985" y="2747958"/>
                </a:lnTo>
                <a:lnTo>
                  <a:pt x="3382985" y="2744362"/>
                </a:lnTo>
                <a:lnTo>
                  <a:pt x="3375795" y="2722781"/>
                </a:lnTo>
                <a:lnTo>
                  <a:pt x="3375795" y="2719184"/>
                </a:lnTo>
                <a:lnTo>
                  <a:pt x="3361414" y="2694006"/>
                </a:lnTo>
                <a:lnTo>
                  <a:pt x="3361414" y="2665232"/>
                </a:lnTo>
                <a:lnTo>
                  <a:pt x="3368604" y="2647248"/>
                </a:lnTo>
                <a:lnTo>
                  <a:pt x="3404555" y="2596892"/>
                </a:lnTo>
                <a:lnTo>
                  <a:pt x="3415341" y="2596892"/>
                </a:lnTo>
                <a:lnTo>
                  <a:pt x="3447697" y="2614876"/>
                </a:lnTo>
                <a:lnTo>
                  <a:pt x="3480052" y="2625667"/>
                </a:lnTo>
                <a:lnTo>
                  <a:pt x="3498028" y="2625667"/>
                </a:lnTo>
                <a:lnTo>
                  <a:pt x="3512408" y="2618473"/>
                </a:lnTo>
                <a:lnTo>
                  <a:pt x="3519599" y="2607683"/>
                </a:lnTo>
                <a:lnTo>
                  <a:pt x="3523194" y="2600489"/>
                </a:lnTo>
                <a:lnTo>
                  <a:pt x="3490838" y="2586102"/>
                </a:lnTo>
                <a:lnTo>
                  <a:pt x="3498028" y="2578908"/>
                </a:lnTo>
                <a:lnTo>
                  <a:pt x="3519599" y="2557328"/>
                </a:lnTo>
                <a:lnTo>
                  <a:pt x="3541169" y="2550134"/>
                </a:lnTo>
                <a:lnTo>
                  <a:pt x="3566335" y="2550134"/>
                </a:lnTo>
                <a:lnTo>
                  <a:pt x="3584310" y="2553731"/>
                </a:lnTo>
                <a:lnTo>
                  <a:pt x="3591501" y="2557328"/>
                </a:lnTo>
                <a:lnTo>
                  <a:pt x="3595096" y="2550134"/>
                </a:lnTo>
                <a:lnTo>
                  <a:pt x="3605881" y="2506972"/>
                </a:lnTo>
                <a:lnTo>
                  <a:pt x="3609476" y="2503375"/>
                </a:lnTo>
                <a:lnTo>
                  <a:pt x="3609476" y="2478198"/>
                </a:lnTo>
                <a:lnTo>
                  <a:pt x="3605881" y="2478198"/>
                </a:lnTo>
                <a:lnTo>
                  <a:pt x="3609476" y="2463811"/>
                </a:lnTo>
                <a:lnTo>
                  <a:pt x="3609476" y="2456617"/>
                </a:lnTo>
                <a:lnTo>
                  <a:pt x="3623856" y="2431439"/>
                </a:lnTo>
                <a:lnTo>
                  <a:pt x="3627452" y="2427843"/>
                </a:lnTo>
                <a:lnTo>
                  <a:pt x="3623856" y="2427843"/>
                </a:lnTo>
                <a:lnTo>
                  <a:pt x="3605881" y="2402665"/>
                </a:lnTo>
                <a:lnTo>
                  <a:pt x="3605881" y="2399068"/>
                </a:lnTo>
                <a:lnTo>
                  <a:pt x="3584310" y="2384681"/>
                </a:lnTo>
                <a:lnTo>
                  <a:pt x="3541169" y="2377487"/>
                </a:lnTo>
                <a:lnTo>
                  <a:pt x="3512408" y="2352310"/>
                </a:lnTo>
                <a:lnTo>
                  <a:pt x="3508813" y="2348713"/>
                </a:lnTo>
                <a:lnTo>
                  <a:pt x="3483648" y="2341519"/>
                </a:lnTo>
                <a:lnTo>
                  <a:pt x="3462077" y="2312745"/>
                </a:lnTo>
                <a:lnTo>
                  <a:pt x="3476457" y="2222825"/>
                </a:lnTo>
                <a:lnTo>
                  <a:pt x="3483648" y="2226421"/>
                </a:lnTo>
                <a:lnTo>
                  <a:pt x="3508813" y="2237212"/>
                </a:lnTo>
                <a:lnTo>
                  <a:pt x="3562740" y="2255196"/>
                </a:lnTo>
                <a:lnTo>
                  <a:pt x="3598691" y="2251599"/>
                </a:lnTo>
                <a:lnTo>
                  <a:pt x="3598691" y="2248002"/>
                </a:lnTo>
                <a:lnTo>
                  <a:pt x="3602286" y="2248002"/>
                </a:lnTo>
                <a:lnTo>
                  <a:pt x="3616666" y="2226421"/>
                </a:lnTo>
                <a:lnTo>
                  <a:pt x="3620261" y="2226421"/>
                </a:lnTo>
                <a:lnTo>
                  <a:pt x="3620261" y="2222825"/>
                </a:lnTo>
                <a:lnTo>
                  <a:pt x="3623856" y="2201244"/>
                </a:lnTo>
                <a:lnTo>
                  <a:pt x="3634642" y="2150888"/>
                </a:lnTo>
                <a:lnTo>
                  <a:pt x="3634642" y="2147292"/>
                </a:lnTo>
                <a:lnTo>
                  <a:pt x="3641832" y="2114920"/>
                </a:lnTo>
                <a:lnTo>
                  <a:pt x="3663403" y="2093340"/>
                </a:lnTo>
                <a:lnTo>
                  <a:pt x="3666998" y="2093340"/>
                </a:lnTo>
                <a:lnTo>
                  <a:pt x="3666998" y="2089743"/>
                </a:lnTo>
                <a:lnTo>
                  <a:pt x="3681378" y="2071759"/>
                </a:lnTo>
                <a:lnTo>
                  <a:pt x="3728114" y="2046581"/>
                </a:lnTo>
                <a:lnTo>
                  <a:pt x="3756875" y="2039387"/>
                </a:lnTo>
                <a:lnTo>
                  <a:pt x="3749685" y="2003419"/>
                </a:lnTo>
                <a:lnTo>
                  <a:pt x="3771255" y="2007016"/>
                </a:lnTo>
                <a:lnTo>
                  <a:pt x="3810802" y="2021403"/>
                </a:lnTo>
                <a:lnTo>
                  <a:pt x="3814397" y="2021403"/>
                </a:lnTo>
                <a:close/>
                <a:moveTo>
                  <a:pt x="1980900" y="1971050"/>
                </a:moveTo>
                <a:lnTo>
                  <a:pt x="2002471" y="1971050"/>
                </a:lnTo>
                <a:lnTo>
                  <a:pt x="2034827" y="1978244"/>
                </a:lnTo>
                <a:lnTo>
                  <a:pt x="2038422" y="1978244"/>
                </a:lnTo>
                <a:lnTo>
                  <a:pt x="2081563" y="1981841"/>
                </a:lnTo>
                <a:lnTo>
                  <a:pt x="2085158" y="1981841"/>
                </a:lnTo>
                <a:lnTo>
                  <a:pt x="2103133" y="1978244"/>
                </a:lnTo>
                <a:lnTo>
                  <a:pt x="2139084" y="1989034"/>
                </a:lnTo>
                <a:lnTo>
                  <a:pt x="2160655" y="2003421"/>
                </a:lnTo>
                <a:lnTo>
                  <a:pt x="2160655" y="2007018"/>
                </a:lnTo>
                <a:lnTo>
                  <a:pt x="2203796" y="2021405"/>
                </a:lnTo>
                <a:lnTo>
                  <a:pt x="2232557" y="2039389"/>
                </a:lnTo>
                <a:lnTo>
                  <a:pt x="2304459" y="2104132"/>
                </a:lnTo>
                <a:lnTo>
                  <a:pt x="2340410" y="2122116"/>
                </a:lnTo>
                <a:lnTo>
                  <a:pt x="2344005" y="2122116"/>
                </a:lnTo>
                <a:lnTo>
                  <a:pt x="2347600" y="2118519"/>
                </a:lnTo>
                <a:lnTo>
                  <a:pt x="2369171" y="2111325"/>
                </a:lnTo>
                <a:lnTo>
                  <a:pt x="2383551" y="2075357"/>
                </a:lnTo>
                <a:lnTo>
                  <a:pt x="2383551" y="2071761"/>
                </a:lnTo>
                <a:lnTo>
                  <a:pt x="2376361" y="2035793"/>
                </a:lnTo>
                <a:lnTo>
                  <a:pt x="2390741" y="2025002"/>
                </a:lnTo>
                <a:lnTo>
                  <a:pt x="2473429" y="2075357"/>
                </a:lnTo>
                <a:lnTo>
                  <a:pt x="2494999" y="2071761"/>
                </a:lnTo>
                <a:lnTo>
                  <a:pt x="2498594" y="2068164"/>
                </a:lnTo>
                <a:lnTo>
                  <a:pt x="2512975" y="2060970"/>
                </a:lnTo>
                <a:lnTo>
                  <a:pt x="2527355" y="2064567"/>
                </a:lnTo>
                <a:lnTo>
                  <a:pt x="2530950" y="2060970"/>
                </a:lnTo>
                <a:lnTo>
                  <a:pt x="2545331" y="2050180"/>
                </a:lnTo>
                <a:lnTo>
                  <a:pt x="2570496" y="2064567"/>
                </a:lnTo>
                <a:lnTo>
                  <a:pt x="2570496" y="2068164"/>
                </a:lnTo>
                <a:lnTo>
                  <a:pt x="2592067" y="2082551"/>
                </a:lnTo>
                <a:lnTo>
                  <a:pt x="2610042" y="2100535"/>
                </a:lnTo>
                <a:lnTo>
                  <a:pt x="2628018" y="2111325"/>
                </a:lnTo>
                <a:lnTo>
                  <a:pt x="2674754" y="2161681"/>
                </a:lnTo>
                <a:lnTo>
                  <a:pt x="2678349" y="2161681"/>
                </a:lnTo>
                <a:lnTo>
                  <a:pt x="2699920" y="2161681"/>
                </a:lnTo>
                <a:lnTo>
                  <a:pt x="2703515" y="2161681"/>
                </a:lnTo>
                <a:lnTo>
                  <a:pt x="2703515" y="2158084"/>
                </a:lnTo>
                <a:lnTo>
                  <a:pt x="2703515" y="2154487"/>
                </a:lnTo>
                <a:lnTo>
                  <a:pt x="2714300" y="2140100"/>
                </a:lnTo>
                <a:lnTo>
                  <a:pt x="2728680" y="2150890"/>
                </a:lnTo>
                <a:lnTo>
                  <a:pt x="2753846" y="2183262"/>
                </a:lnTo>
                <a:lnTo>
                  <a:pt x="2757441" y="2183262"/>
                </a:lnTo>
                <a:lnTo>
                  <a:pt x="2822153" y="2230020"/>
                </a:lnTo>
                <a:lnTo>
                  <a:pt x="2843724" y="2255198"/>
                </a:lnTo>
                <a:lnTo>
                  <a:pt x="2890460" y="2240810"/>
                </a:lnTo>
                <a:lnTo>
                  <a:pt x="2894055" y="2269585"/>
                </a:lnTo>
                <a:lnTo>
                  <a:pt x="2894055" y="2273182"/>
                </a:lnTo>
                <a:lnTo>
                  <a:pt x="2919221" y="2298359"/>
                </a:lnTo>
                <a:lnTo>
                  <a:pt x="2937196" y="2327134"/>
                </a:lnTo>
                <a:lnTo>
                  <a:pt x="2944386" y="2377489"/>
                </a:lnTo>
                <a:lnTo>
                  <a:pt x="2944386" y="2381086"/>
                </a:lnTo>
                <a:lnTo>
                  <a:pt x="2958767" y="2427844"/>
                </a:lnTo>
                <a:lnTo>
                  <a:pt x="2958767" y="2431441"/>
                </a:lnTo>
                <a:lnTo>
                  <a:pt x="2980337" y="2467409"/>
                </a:lnTo>
                <a:lnTo>
                  <a:pt x="2965957" y="2492587"/>
                </a:lnTo>
                <a:lnTo>
                  <a:pt x="2951576" y="2528555"/>
                </a:lnTo>
                <a:lnTo>
                  <a:pt x="2926411" y="2535748"/>
                </a:lnTo>
                <a:lnTo>
                  <a:pt x="2926411" y="2564523"/>
                </a:lnTo>
                <a:lnTo>
                  <a:pt x="2908435" y="2596894"/>
                </a:lnTo>
                <a:lnTo>
                  <a:pt x="2872484" y="2600491"/>
                </a:lnTo>
                <a:lnTo>
                  <a:pt x="2836533" y="2632862"/>
                </a:lnTo>
                <a:lnTo>
                  <a:pt x="2832938" y="2640056"/>
                </a:lnTo>
                <a:lnTo>
                  <a:pt x="2829343" y="2643653"/>
                </a:lnTo>
                <a:lnTo>
                  <a:pt x="2832938" y="2650846"/>
                </a:lnTo>
                <a:lnTo>
                  <a:pt x="2836533" y="2658040"/>
                </a:lnTo>
                <a:lnTo>
                  <a:pt x="2858104" y="2668830"/>
                </a:lnTo>
                <a:lnTo>
                  <a:pt x="2861699" y="2676024"/>
                </a:lnTo>
                <a:lnTo>
                  <a:pt x="2858104" y="2683217"/>
                </a:lnTo>
                <a:lnTo>
                  <a:pt x="2840128" y="2701201"/>
                </a:lnTo>
                <a:lnTo>
                  <a:pt x="2761036" y="2694008"/>
                </a:lnTo>
                <a:lnTo>
                  <a:pt x="2761036" y="2701201"/>
                </a:lnTo>
                <a:lnTo>
                  <a:pt x="2757441" y="2737169"/>
                </a:lnTo>
                <a:lnTo>
                  <a:pt x="2764631" y="2794718"/>
                </a:lnTo>
                <a:lnTo>
                  <a:pt x="2768227" y="2798315"/>
                </a:lnTo>
                <a:lnTo>
                  <a:pt x="2771822" y="2798315"/>
                </a:lnTo>
                <a:lnTo>
                  <a:pt x="2818558" y="2819896"/>
                </a:lnTo>
                <a:lnTo>
                  <a:pt x="2814963" y="2837880"/>
                </a:lnTo>
                <a:lnTo>
                  <a:pt x="2789797" y="2830686"/>
                </a:lnTo>
                <a:lnTo>
                  <a:pt x="2782607" y="2830686"/>
                </a:lnTo>
                <a:lnTo>
                  <a:pt x="2775417" y="2834283"/>
                </a:lnTo>
                <a:lnTo>
                  <a:pt x="2771822" y="2845074"/>
                </a:lnTo>
                <a:lnTo>
                  <a:pt x="2771822" y="2859461"/>
                </a:lnTo>
                <a:lnTo>
                  <a:pt x="2775417" y="2870251"/>
                </a:lnTo>
                <a:lnTo>
                  <a:pt x="2779012" y="2884638"/>
                </a:lnTo>
                <a:lnTo>
                  <a:pt x="2782607" y="2891832"/>
                </a:lnTo>
                <a:lnTo>
                  <a:pt x="2779012" y="2895429"/>
                </a:lnTo>
                <a:lnTo>
                  <a:pt x="2779012" y="2902622"/>
                </a:lnTo>
                <a:lnTo>
                  <a:pt x="2714300" y="2902622"/>
                </a:lnTo>
                <a:lnTo>
                  <a:pt x="2714300" y="2909816"/>
                </a:lnTo>
                <a:lnTo>
                  <a:pt x="2714300" y="2938591"/>
                </a:lnTo>
                <a:lnTo>
                  <a:pt x="2707110" y="2931397"/>
                </a:lnTo>
                <a:lnTo>
                  <a:pt x="2692730" y="2902622"/>
                </a:lnTo>
                <a:lnTo>
                  <a:pt x="2689134" y="2902622"/>
                </a:lnTo>
                <a:lnTo>
                  <a:pt x="2656779" y="2891832"/>
                </a:lnTo>
                <a:lnTo>
                  <a:pt x="2642398" y="2859461"/>
                </a:lnTo>
                <a:lnTo>
                  <a:pt x="2617232" y="2881042"/>
                </a:lnTo>
                <a:lnTo>
                  <a:pt x="2602852" y="2881042"/>
                </a:lnTo>
                <a:lnTo>
                  <a:pt x="2595662" y="2866654"/>
                </a:lnTo>
                <a:lnTo>
                  <a:pt x="2581282" y="2845074"/>
                </a:lnTo>
                <a:lnTo>
                  <a:pt x="2570496" y="2830686"/>
                </a:lnTo>
                <a:lnTo>
                  <a:pt x="2563306" y="2816299"/>
                </a:lnTo>
                <a:lnTo>
                  <a:pt x="2563306" y="2812702"/>
                </a:lnTo>
                <a:lnTo>
                  <a:pt x="2559711" y="2805509"/>
                </a:lnTo>
                <a:lnTo>
                  <a:pt x="2541735" y="2801912"/>
                </a:lnTo>
                <a:lnTo>
                  <a:pt x="2530950" y="2794718"/>
                </a:lnTo>
                <a:lnTo>
                  <a:pt x="2527355" y="2783928"/>
                </a:lnTo>
                <a:lnTo>
                  <a:pt x="2520165" y="2762347"/>
                </a:lnTo>
                <a:lnTo>
                  <a:pt x="2520165" y="2740766"/>
                </a:lnTo>
                <a:lnTo>
                  <a:pt x="2520165" y="2737169"/>
                </a:lnTo>
                <a:lnTo>
                  <a:pt x="2505784" y="2708395"/>
                </a:lnTo>
                <a:lnTo>
                  <a:pt x="2477024" y="2715589"/>
                </a:lnTo>
                <a:lnTo>
                  <a:pt x="2444668" y="2708395"/>
                </a:lnTo>
                <a:lnTo>
                  <a:pt x="2405121" y="2701201"/>
                </a:lnTo>
                <a:lnTo>
                  <a:pt x="2401526" y="2701201"/>
                </a:lnTo>
                <a:lnTo>
                  <a:pt x="2397931" y="2701201"/>
                </a:lnTo>
                <a:lnTo>
                  <a:pt x="2383551" y="2722782"/>
                </a:lnTo>
                <a:lnTo>
                  <a:pt x="2379956" y="2722782"/>
                </a:lnTo>
                <a:lnTo>
                  <a:pt x="2379956" y="2726379"/>
                </a:lnTo>
                <a:lnTo>
                  <a:pt x="2376361" y="2755154"/>
                </a:lnTo>
                <a:lnTo>
                  <a:pt x="2376361" y="2758750"/>
                </a:lnTo>
                <a:lnTo>
                  <a:pt x="2390741" y="2794718"/>
                </a:lnTo>
                <a:lnTo>
                  <a:pt x="2390741" y="2816299"/>
                </a:lnTo>
                <a:lnTo>
                  <a:pt x="2369171" y="2816299"/>
                </a:lnTo>
                <a:lnTo>
                  <a:pt x="2376361" y="2855864"/>
                </a:lnTo>
                <a:lnTo>
                  <a:pt x="2354790" y="2863058"/>
                </a:lnTo>
                <a:lnTo>
                  <a:pt x="2333220" y="2909816"/>
                </a:lnTo>
                <a:lnTo>
                  <a:pt x="2333220" y="2913413"/>
                </a:lnTo>
                <a:lnTo>
                  <a:pt x="2340410" y="2952978"/>
                </a:lnTo>
                <a:lnTo>
                  <a:pt x="2318839" y="2963768"/>
                </a:lnTo>
                <a:lnTo>
                  <a:pt x="2318839" y="2967365"/>
                </a:lnTo>
                <a:lnTo>
                  <a:pt x="2315244" y="2996139"/>
                </a:lnTo>
                <a:lnTo>
                  <a:pt x="2290078" y="3003333"/>
                </a:lnTo>
                <a:lnTo>
                  <a:pt x="2275698" y="2974559"/>
                </a:lnTo>
                <a:lnTo>
                  <a:pt x="2246937" y="2967365"/>
                </a:lnTo>
                <a:lnTo>
                  <a:pt x="2225367" y="2988946"/>
                </a:lnTo>
                <a:lnTo>
                  <a:pt x="2221772" y="2992543"/>
                </a:lnTo>
                <a:lnTo>
                  <a:pt x="2218176" y="3014123"/>
                </a:lnTo>
                <a:lnTo>
                  <a:pt x="2196606" y="3017720"/>
                </a:lnTo>
                <a:lnTo>
                  <a:pt x="2178630" y="3010527"/>
                </a:lnTo>
                <a:lnTo>
                  <a:pt x="2175036" y="3010527"/>
                </a:lnTo>
                <a:lnTo>
                  <a:pt x="2157060" y="3003333"/>
                </a:lnTo>
                <a:lnTo>
                  <a:pt x="2149870" y="2970962"/>
                </a:lnTo>
                <a:lnTo>
                  <a:pt x="2149870" y="2967365"/>
                </a:lnTo>
                <a:lnTo>
                  <a:pt x="2146275" y="2967365"/>
                </a:lnTo>
                <a:lnTo>
                  <a:pt x="2135490" y="2938591"/>
                </a:lnTo>
                <a:lnTo>
                  <a:pt x="2131894" y="2938591"/>
                </a:lnTo>
                <a:lnTo>
                  <a:pt x="2131894" y="2934994"/>
                </a:lnTo>
                <a:lnTo>
                  <a:pt x="2117514" y="2927800"/>
                </a:lnTo>
                <a:lnTo>
                  <a:pt x="2103133" y="2917010"/>
                </a:lnTo>
                <a:lnTo>
                  <a:pt x="2088753" y="2891832"/>
                </a:lnTo>
                <a:lnTo>
                  <a:pt x="2067182" y="2863058"/>
                </a:lnTo>
                <a:lnTo>
                  <a:pt x="2067182" y="2859461"/>
                </a:lnTo>
                <a:lnTo>
                  <a:pt x="2038422" y="2859461"/>
                </a:lnTo>
                <a:lnTo>
                  <a:pt x="2009661" y="2870251"/>
                </a:lnTo>
                <a:lnTo>
                  <a:pt x="1941354" y="2866654"/>
                </a:lnTo>
                <a:lnTo>
                  <a:pt x="1937759" y="2866654"/>
                </a:lnTo>
                <a:lnTo>
                  <a:pt x="1887428" y="2852267"/>
                </a:lnTo>
                <a:lnTo>
                  <a:pt x="1858667" y="2837880"/>
                </a:lnTo>
                <a:lnTo>
                  <a:pt x="1855072" y="2837880"/>
                </a:lnTo>
                <a:lnTo>
                  <a:pt x="1811931" y="2823493"/>
                </a:lnTo>
                <a:lnTo>
                  <a:pt x="1808336" y="2823493"/>
                </a:lnTo>
                <a:lnTo>
                  <a:pt x="1779575" y="2812702"/>
                </a:lnTo>
                <a:lnTo>
                  <a:pt x="1765194" y="2805509"/>
                </a:lnTo>
                <a:lnTo>
                  <a:pt x="1758004" y="2798315"/>
                </a:lnTo>
                <a:lnTo>
                  <a:pt x="1747219" y="2794718"/>
                </a:lnTo>
                <a:lnTo>
                  <a:pt x="1736434" y="2794718"/>
                </a:lnTo>
                <a:lnTo>
                  <a:pt x="1718458" y="2780331"/>
                </a:lnTo>
                <a:lnTo>
                  <a:pt x="1714863" y="2776734"/>
                </a:lnTo>
                <a:lnTo>
                  <a:pt x="1707673" y="2769541"/>
                </a:lnTo>
                <a:lnTo>
                  <a:pt x="1700483" y="2751557"/>
                </a:lnTo>
                <a:lnTo>
                  <a:pt x="1686102" y="2737169"/>
                </a:lnTo>
                <a:lnTo>
                  <a:pt x="1686102" y="2733573"/>
                </a:lnTo>
                <a:lnTo>
                  <a:pt x="1671722" y="2726379"/>
                </a:lnTo>
                <a:lnTo>
                  <a:pt x="1657342" y="2722782"/>
                </a:lnTo>
                <a:lnTo>
                  <a:pt x="1650151" y="2722782"/>
                </a:lnTo>
                <a:lnTo>
                  <a:pt x="1642961" y="2729976"/>
                </a:lnTo>
                <a:lnTo>
                  <a:pt x="1614201" y="2744363"/>
                </a:lnTo>
                <a:lnTo>
                  <a:pt x="1607010" y="2744363"/>
                </a:lnTo>
                <a:lnTo>
                  <a:pt x="1592630" y="2729976"/>
                </a:lnTo>
                <a:lnTo>
                  <a:pt x="1567464" y="2701201"/>
                </a:lnTo>
                <a:lnTo>
                  <a:pt x="1549489" y="2679621"/>
                </a:lnTo>
                <a:lnTo>
                  <a:pt x="1542298" y="2661637"/>
                </a:lnTo>
                <a:lnTo>
                  <a:pt x="1520728" y="2636459"/>
                </a:lnTo>
                <a:lnTo>
                  <a:pt x="1520728" y="2622072"/>
                </a:lnTo>
                <a:lnTo>
                  <a:pt x="1520728" y="2614878"/>
                </a:lnTo>
                <a:lnTo>
                  <a:pt x="1538703" y="2578910"/>
                </a:lnTo>
                <a:lnTo>
                  <a:pt x="1549489" y="2550136"/>
                </a:lnTo>
                <a:lnTo>
                  <a:pt x="1553084" y="2528555"/>
                </a:lnTo>
                <a:lnTo>
                  <a:pt x="1553084" y="2517764"/>
                </a:lnTo>
                <a:lnTo>
                  <a:pt x="1545894" y="2481796"/>
                </a:lnTo>
                <a:lnTo>
                  <a:pt x="1538703" y="2474603"/>
                </a:lnTo>
                <a:lnTo>
                  <a:pt x="1527918" y="2460216"/>
                </a:lnTo>
                <a:lnTo>
                  <a:pt x="1527918" y="2442231"/>
                </a:lnTo>
                <a:lnTo>
                  <a:pt x="1531513" y="2442231"/>
                </a:lnTo>
                <a:lnTo>
                  <a:pt x="1531513" y="2427844"/>
                </a:lnTo>
                <a:lnTo>
                  <a:pt x="1535108" y="2420651"/>
                </a:lnTo>
                <a:lnTo>
                  <a:pt x="1549489" y="2417054"/>
                </a:lnTo>
                <a:lnTo>
                  <a:pt x="1553084" y="2413457"/>
                </a:lnTo>
                <a:lnTo>
                  <a:pt x="1556679" y="2406263"/>
                </a:lnTo>
                <a:lnTo>
                  <a:pt x="1560274" y="2334327"/>
                </a:lnTo>
                <a:lnTo>
                  <a:pt x="1599820" y="2334327"/>
                </a:lnTo>
                <a:lnTo>
                  <a:pt x="1624986" y="2348715"/>
                </a:lnTo>
                <a:lnTo>
                  <a:pt x="1628581" y="2348715"/>
                </a:lnTo>
                <a:lnTo>
                  <a:pt x="1664532" y="2355908"/>
                </a:lnTo>
                <a:lnTo>
                  <a:pt x="1693293" y="2359505"/>
                </a:lnTo>
                <a:lnTo>
                  <a:pt x="1704078" y="2359505"/>
                </a:lnTo>
                <a:lnTo>
                  <a:pt x="1711268" y="2355908"/>
                </a:lnTo>
                <a:lnTo>
                  <a:pt x="1714863" y="2348715"/>
                </a:lnTo>
                <a:lnTo>
                  <a:pt x="1722053" y="2337924"/>
                </a:lnTo>
                <a:lnTo>
                  <a:pt x="1722053" y="2327134"/>
                </a:lnTo>
                <a:lnTo>
                  <a:pt x="1722053" y="2323537"/>
                </a:lnTo>
                <a:lnTo>
                  <a:pt x="1707673" y="2291166"/>
                </a:lnTo>
                <a:lnTo>
                  <a:pt x="1704078" y="2269585"/>
                </a:lnTo>
                <a:lnTo>
                  <a:pt x="1722053" y="2248004"/>
                </a:lnTo>
                <a:lnTo>
                  <a:pt x="1750814" y="2226423"/>
                </a:lnTo>
                <a:lnTo>
                  <a:pt x="1754409" y="2226423"/>
                </a:lnTo>
                <a:lnTo>
                  <a:pt x="1743624" y="2204842"/>
                </a:lnTo>
                <a:lnTo>
                  <a:pt x="1736434" y="2183262"/>
                </a:lnTo>
                <a:lnTo>
                  <a:pt x="1736434" y="2176068"/>
                </a:lnTo>
                <a:lnTo>
                  <a:pt x="1732839" y="2168874"/>
                </a:lnTo>
                <a:lnTo>
                  <a:pt x="1718458" y="2154487"/>
                </a:lnTo>
                <a:lnTo>
                  <a:pt x="1696888" y="2132906"/>
                </a:lnTo>
                <a:lnTo>
                  <a:pt x="1671722" y="2111325"/>
                </a:lnTo>
                <a:lnTo>
                  <a:pt x="1675317" y="2089745"/>
                </a:lnTo>
                <a:lnTo>
                  <a:pt x="1675317" y="2060970"/>
                </a:lnTo>
                <a:lnTo>
                  <a:pt x="1668127" y="2042986"/>
                </a:lnTo>
                <a:lnTo>
                  <a:pt x="1686102" y="2039389"/>
                </a:lnTo>
                <a:lnTo>
                  <a:pt x="1700483" y="2025002"/>
                </a:lnTo>
                <a:lnTo>
                  <a:pt x="1736434" y="2025002"/>
                </a:lnTo>
                <a:lnTo>
                  <a:pt x="1779575" y="2017809"/>
                </a:lnTo>
                <a:lnTo>
                  <a:pt x="1804740" y="2021405"/>
                </a:lnTo>
                <a:lnTo>
                  <a:pt x="1808336" y="2021405"/>
                </a:lnTo>
                <a:lnTo>
                  <a:pt x="1844287" y="2010615"/>
                </a:lnTo>
                <a:lnTo>
                  <a:pt x="1873047" y="2007018"/>
                </a:lnTo>
                <a:lnTo>
                  <a:pt x="1876643" y="2003421"/>
                </a:lnTo>
                <a:lnTo>
                  <a:pt x="1901808" y="1996228"/>
                </a:lnTo>
                <a:lnTo>
                  <a:pt x="1930569" y="1989034"/>
                </a:lnTo>
                <a:lnTo>
                  <a:pt x="1952139" y="1985437"/>
                </a:lnTo>
                <a:lnTo>
                  <a:pt x="1966520" y="1981841"/>
                </a:lnTo>
                <a:close/>
                <a:moveTo>
                  <a:pt x="4519036" y="1812789"/>
                </a:moveTo>
                <a:lnTo>
                  <a:pt x="4522631" y="1816386"/>
                </a:lnTo>
                <a:lnTo>
                  <a:pt x="4526226" y="1827176"/>
                </a:lnTo>
                <a:lnTo>
                  <a:pt x="4533416" y="1845160"/>
                </a:lnTo>
                <a:lnTo>
                  <a:pt x="4537012" y="1866741"/>
                </a:lnTo>
                <a:lnTo>
                  <a:pt x="4544202" y="1884725"/>
                </a:lnTo>
                <a:lnTo>
                  <a:pt x="4554987" y="1899112"/>
                </a:lnTo>
                <a:lnTo>
                  <a:pt x="4572963" y="1927886"/>
                </a:lnTo>
                <a:lnTo>
                  <a:pt x="4583748" y="1945870"/>
                </a:lnTo>
                <a:lnTo>
                  <a:pt x="4576558" y="1945870"/>
                </a:lnTo>
                <a:lnTo>
                  <a:pt x="4547797" y="1945870"/>
                </a:lnTo>
                <a:lnTo>
                  <a:pt x="4533416" y="1974644"/>
                </a:lnTo>
                <a:lnTo>
                  <a:pt x="4529821" y="1989031"/>
                </a:lnTo>
                <a:lnTo>
                  <a:pt x="4529821" y="1992628"/>
                </a:lnTo>
                <a:lnTo>
                  <a:pt x="4537012" y="2010612"/>
                </a:lnTo>
                <a:lnTo>
                  <a:pt x="4519036" y="2017805"/>
                </a:lnTo>
                <a:lnTo>
                  <a:pt x="4504655" y="2021402"/>
                </a:lnTo>
                <a:lnTo>
                  <a:pt x="4472299" y="2014209"/>
                </a:lnTo>
                <a:lnTo>
                  <a:pt x="4454324" y="2003418"/>
                </a:lnTo>
                <a:lnTo>
                  <a:pt x="4447133" y="1996225"/>
                </a:lnTo>
                <a:lnTo>
                  <a:pt x="4439943" y="1953063"/>
                </a:lnTo>
                <a:lnTo>
                  <a:pt x="4439943" y="1931483"/>
                </a:lnTo>
                <a:lnTo>
                  <a:pt x="4439943" y="1920692"/>
                </a:lnTo>
                <a:lnTo>
                  <a:pt x="4447133" y="1902709"/>
                </a:lnTo>
                <a:lnTo>
                  <a:pt x="4450729" y="1899112"/>
                </a:lnTo>
                <a:lnTo>
                  <a:pt x="4454324" y="1891918"/>
                </a:lnTo>
                <a:lnTo>
                  <a:pt x="4454324" y="1870338"/>
                </a:lnTo>
                <a:lnTo>
                  <a:pt x="4457919" y="1859547"/>
                </a:lnTo>
                <a:lnTo>
                  <a:pt x="4472299" y="1852354"/>
                </a:lnTo>
                <a:lnTo>
                  <a:pt x="4479490" y="1848757"/>
                </a:lnTo>
                <a:lnTo>
                  <a:pt x="4490275" y="1837967"/>
                </a:lnTo>
                <a:lnTo>
                  <a:pt x="4490275" y="1834370"/>
                </a:lnTo>
                <a:lnTo>
                  <a:pt x="4497465" y="1837967"/>
                </a:lnTo>
                <a:lnTo>
                  <a:pt x="4508251" y="1819983"/>
                </a:lnTo>
                <a:lnTo>
                  <a:pt x="4511846" y="1816386"/>
                </a:lnTo>
                <a:close/>
                <a:moveTo>
                  <a:pt x="4141555" y="1794807"/>
                </a:moveTo>
                <a:lnTo>
                  <a:pt x="4152340" y="1809194"/>
                </a:lnTo>
                <a:lnTo>
                  <a:pt x="4159531" y="1830775"/>
                </a:lnTo>
                <a:lnTo>
                  <a:pt x="4155935" y="1837969"/>
                </a:lnTo>
                <a:lnTo>
                  <a:pt x="4116389" y="1845162"/>
                </a:lnTo>
                <a:lnTo>
                  <a:pt x="4116389" y="1852356"/>
                </a:lnTo>
                <a:lnTo>
                  <a:pt x="4119984" y="1888324"/>
                </a:lnTo>
                <a:lnTo>
                  <a:pt x="4119984" y="1891921"/>
                </a:lnTo>
                <a:lnTo>
                  <a:pt x="4123579" y="1895517"/>
                </a:lnTo>
                <a:lnTo>
                  <a:pt x="4152340" y="1909905"/>
                </a:lnTo>
                <a:lnTo>
                  <a:pt x="4177506" y="1913501"/>
                </a:lnTo>
                <a:lnTo>
                  <a:pt x="4181101" y="1931485"/>
                </a:lnTo>
                <a:lnTo>
                  <a:pt x="4173911" y="1978244"/>
                </a:lnTo>
                <a:lnTo>
                  <a:pt x="4166721" y="1996228"/>
                </a:lnTo>
                <a:lnTo>
                  <a:pt x="4141555" y="1999825"/>
                </a:lnTo>
                <a:lnTo>
                  <a:pt x="4134365" y="1999825"/>
                </a:lnTo>
                <a:lnTo>
                  <a:pt x="4130770" y="2003421"/>
                </a:lnTo>
                <a:lnTo>
                  <a:pt x="4123579" y="2014212"/>
                </a:lnTo>
                <a:lnTo>
                  <a:pt x="4123579" y="2028599"/>
                </a:lnTo>
                <a:lnTo>
                  <a:pt x="4116389" y="2057373"/>
                </a:lnTo>
                <a:lnTo>
                  <a:pt x="4109199" y="2096938"/>
                </a:lnTo>
                <a:lnTo>
                  <a:pt x="4109199" y="2100535"/>
                </a:lnTo>
                <a:lnTo>
                  <a:pt x="4119984" y="2125713"/>
                </a:lnTo>
                <a:lnTo>
                  <a:pt x="4123579" y="2125713"/>
                </a:lnTo>
                <a:lnTo>
                  <a:pt x="4166721" y="2154487"/>
                </a:lnTo>
                <a:lnTo>
                  <a:pt x="4181101" y="2183261"/>
                </a:lnTo>
                <a:lnTo>
                  <a:pt x="4159531" y="2226423"/>
                </a:lnTo>
                <a:lnTo>
                  <a:pt x="4155935" y="2240810"/>
                </a:lnTo>
                <a:lnTo>
                  <a:pt x="4137960" y="2276778"/>
                </a:lnTo>
                <a:lnTo>
                  <a:pt x="4134365" y="2298359"/>
                </a:lnTo>
                <a:lnTo>
                  <a:pt x="4123579" y="2312746"/>
                </a:lnTo>
                <a:lnTo>
                  <a:pt x="4119984" y="2323536"/>
                </a:lnTo>
                <a:lnTo>
                  <a:pt x="4116389" y="2330730"/>
                </a:lnTo>
                <a:lnTo>
                  <a:pt x="4116389" y="2337924"/>
                </a:lnTo>
                <a:lnTo>
                  <a:pt x="4119984" y="2345117"/>
                </a:lnTo>
                <a:lnTo>
                  <a:pt x="4123579" y="2352311"/>
                </a:lnTo>
                <a:lnTo>
                  <a:pt x="4145150" y="2377488"/>
                </a:lnTo>
                <a:lnTo>
                  <a:pt x="4148745" y="2399069"/>
                </a:lnTo>
                <a:lnTo>
                  <a:pt x="4141555" y="2406263"/>
                </a:lnTo>
                <a:lnTo>
                  <a:pt x="4134365" y="2427844"/>
                </a:lnTo>
                <a:lnTo>
                  <a:pt x="4134365" y="2435037"/>
                </a:lnTo>
                <a:lnTo>
                  <a:pt x="4137960" y="2442231"/>
                </a:lnTo>
                <a:lnTo>
                  <a:pt x="4141555" y="2449424"/>
                </a:lnTo>
                <a:lnTo>
                  <a:pt x="4134365" y="2456618"/>
                </a:lnTo>
                <a:lnTo>
                  <a:pt x="4134365" y="2460215"/>
                </a:lnTo>
                <a:lnTo>
                  <a:pt x="4134365" y="2463811"/>
                </a:lnTo>
                <a:lnTo>
                  <a:pt x="4137960" y="2481795"/>
                </a:lnTo>
                <a:lnTo>
                  <a:pt x="4119984" y="2499779"/>
                </a:lnTo>
                <a:lnTo>
                  <a:pt x="4116389" y="2499779"/>
                </a:lnTo>
                <a:lnTo>
                  <a:pt x="4116389" y="2528554"/>
                </a:lnTo>
                <a:lnTo>
                  <a:pt x="4084033" y="2542941"/>
                </a:lnTo>
                <a:lnTo>
                  <a:pt x="4062463" y="2550135"/>
                </a:lnTo>
                <a:lnTo>
                  <a:pt x="4001346" y="2542941"/>
                </a:lnTo>
                <a:lnTo>
                  <a:pt x="3997751" y="2542941"/>
                </a:lnTo>
                <a:lnTo>
                  <a:pt x="3994155" y="2542941"/>
                </a:lnTo>
                <a:lnTo>
                  <a:pt x="3965395" y="2571715"/>
                </a:lnTo>
                <a:lnTo>
                  <a:pt x="3853946" y="2614877"/>
                </a:lnTo>
                <a:lnTo>
                  <a:pt x="3850351" y="2614877"/>
                </a:lnTo>
                <a:lnTo>
                  <a:pt x="3817995" y="2647248"/>
                </a:lnTo>
                <a:lnTo>
                  <a:pt x="3796424" y="2636458"/>
                </a:lnTo>
                <a:lnTo>
                  <a:pt x="3792829" y="2607683"/>
                </a:lnTo>
                <a:lnTo>
                  <a:pt x="3825185" y="2463811"/>
                </a:lnTo>
                <a:lnTo>
                  <a:pt x="3825185" y="2460215"/>
                </a:lnTo>
                <a:lnTo>
                  <a:pt x="3825185" y="2456618"/>
                </a:lnTo>
                <a:lnTo>
                  <a:pt x="3810805" y="2406263"/>
                </a:lnTo>
                <a:lnTo>
                  <a:pt x="3803615" y="2377488"/>
                </a:lnTo>
                <a:lnTo>
                  <a:pt x="3800019" y="2334327"/>
                </a:lnTo>
                <a:lnTo>
                  <a:pt x="3803615" y="2291165"/>
                </a:lnTo>
                <a:lnTo>
                  <a:pt x="3832375" y="2269584"/>
                </a:lnTo>
                <a:lnTo>
                  <a:pt x="3835971" y="2265988"/>
                </a:lnTo>
                <a:lnTo>
                  <a:pt x="3835971" y="2233616"/>
                </a:lnTo>
                <a:lnTo>
                  <a:pt x="3832375" y="2219229"/>
                </a:lnTo>
                <a:lnTo>
                  <a:pt x="3821590" y="2197648"/>
                </a:lnTo>
                <a:lnTo>
                  <a:pt x="3803615" y="2179664"/>
                </a:lnTo>
                <a:lnTo>
                  <a:pt x="3800019" y="2150890"/>
                </a:lnTo>
                <a:lnTo>
                  <a:pt x="3821590" y="2125713"/>
                </a:lnTo>
                <a:lnTo>
                  <a:pt x="3839566" y="2104132"/>
                </a:lnTo>
                <a:lnTo>
                  <a:pt x="3839566" y="2100535"/>
                </a:lnTo>
                <a:lnTo>
                  <a:pt x="3839566" y="2075357"/>
                </a:lnTo>
                <a:lnTo>
                  <a:pt x="3839566" y="2071761"/>
                </a:lnTo>
                <a:lnTo>
                  <a:pt x="3828780" y="2053777"/>
                </a:lnTo>
                <a:lnTo>
                  <a:pt x="3843161" y="2039389"/>
                </a:lnTo>
                <a:lnTo>
                  <a:pt x="3864731" y="2017809"/>
                </a:lnTo>
                <a:lnTo>
                  <a:pt x="3868327" y="2017809"/>
                </a:lnTo>
                <a:lnTo>
                  <a:pt x="3868327" y="2010615"/>
                </a:lnTo>
                <a:lnTo>
                  <a:pt x="3864731" y="1985437"/>
                </a:lnTo>
                <a:lnTo>
                  <a:pt x="3882707" y="1967453"/>
                </a:lnTo>
                <a:lnTo>
                  <a:pt x="3911468" y="1960260"/>
                </a:lnTo>
                <a:lnTo>
                  <a:pt x="3915063" y="1960260"/>
                </a:lnTo>
                <a:lnTo>
                  <a:pt x="3940229" y="1931485"/>
                </a:lnTo>
                <a:lnTo>
                  <a:pt x="3943824" y="1931485"/>
                </a:lnTo>
                <a:lnTo>
                  <a:pt x="3958204" y="1909905"/>
                </a:lnTo>
                <a:lnTo>
                  <a:pt x="3958204" y="1881130"/>
                </a:lnTo>
                <a:lnTo>
                  <a:pt x="3961799" y="1877533"/>
                </a:lnTo>
                <a:lnTo>
                  <a:pt x="3990560" y="1881130"/>
                </a:lnTo>
                <a:lnTo>
                  <a:pt x="3994155" y="1881130"/>
                </a:lnTo>
                <a:lnTo>
                  <a:pt x="3994155" y="1877533"/>
                </a:lnTo>
                <a:lnTo>
                  <a:pt x="4012131" y="1866743"/>
                </a:lnTo>
                <a:lnTo>
                  <a:pt x="4015726" y="1848759"/>
                </a:lnTo>
                <a:lnTo>
                  <a:pt x="4037297" y="1845162"/>
                </a:lnTo>
                <a:lnTo>
                  <a:pt x="4069653" y="1848759"/>
                </a:lnTo>
                <a:lnTo>
                  <a:pt x="4073248" y="1848759"/>
                </a:lnTo>
                <a:lnTo>
                  <a:pt x="4105604" y="1837969"/>
                </a:lnTo>
                <a:lnTo>
                  <a:pt x="4109199" y="1837969"/>
                </a:lnTo>
                <a:lnTo>
                  <a:pt x="4130770" y="1816388"/>
                </a:lnTo>
                <a:close/>
                <a:moveTo>
                  <a:pt x="4400400" y="1719274"/>
                </a:moveTo>
                <a:lnTo>
                  <a:pt x="4407590" y="1722871"/>
                </a:lnTo>
                <a:lnTo>
                  <a:pt x="4418375" y="1730065"/>
                </a:lnTo>
                <a:lnTo>
                  <a:pt x="4450731" y="1751645"/>
                </a:lnTo>
                <a:lnTo>
                  <a:pt x="4483087" y="1751645"/>
                </a:lnTo>
                <a:lnTo>
                  <a:pt x="4486682" y="1758839"/>
                </a:lnTo>
                <a:lnTo>
                  <a:pt x="4479492" y="1766033"/>
                </a:lnTo>
                <a:lnTo>
                  <a:pt x="4468707" y="1773226"/>
                </a:lnTo>
                <a:lnTo>
                  <a:pt x="4465112" y="1787613"/>
                </a:lnTo>
                <a:lnTo>
                  <a:pt x="4479492" y="1830775"/>
                </a:lnTo>
                <a:lnTo>
                  <a:pt x="4475897" y="1837969"/>
                </a:lnTo>
                <a:lnTo>
                  <a:pt x="4468707" y="1841566"/>
                </a:lnTo>
                <a:lnTo>
                  <a:pt x="4450731" y="1841566"/>
                </a:lnTo>
                <a:lnTo>
                  <a:pt x="4439946" y="1837969"/>
                </a:lnTo>
                <a:lnTo>
                  <a:pt x="4447136" y="1870340"/>
                </a:lnTo>
                <a:lnTo>
                  <a:pt x="4436351" y="1895518"/>
                </a:lnTo>
                <a:lnTo>
                  <a:pt x="4425565" y="1909905"/>
                </a:lnTo>
                <a:lnTo>
                  <a:pt x="4414780" y="1920695"/>
                </a:lnTo>
                <a:lnTo>
                  <a:pt x="4407590" y="1924292"/>
                </a:lnTo>
                <a:lnTo>
                  <a:pt x="4396804" y="1924292"/>
                </a:lnTo>
                <a:lnTo>
                  <a:pt x="4382424" y="1917099"/>
                </a:lnTo>
                <a:lnTo>
                  <a:pt x="4368044" y="1909905"/>
                </a:lnTo>
                <a:lnTo>
                  <a:pt x="4360853" y="1902711"/>
                </a:lnTo>
                <a:lnTo>
                  <a:pt x="4353663" y="1902711"/>
                </a:lnTo>
                <a:lnTo>
                  <a:pt x="4332092" y="1899114"/>
                </a:lnTo>
                <a:lnTo>
                  <a:pt x="4321307" y="1899114"/>
                </a:lnTo>
                <a:lnTo>
                  <a:pt x="4303331" y="1891921"/>
                </a:lnTo>
                <a:lnTo>
                  <a:pt x="4296141" y="1881130"/>
                </a:lnTo>
                <a:lnTo>
                  <a:pt x="4296141" y="1873937"/>
                </a:lnTo>
                <a:lnTo>
                  <a:pt x="4303331" y="1866743"/>
                </a:lnTo>
                <a:lnTo>
                  <a:pt x="4321307" y="1848759"/>
                </a:lnTo>
                <a:lnTo>
                  <a:pt x="4339283" y="1827178"/>
                </a:lnTo>
                <a:lnTo>
                  <a:pt x="4339283" y="1823582"/>
                </a:lnTo>
                <a:lnTo>
                  <a:pt x="4339283" y="1819985"/>
                </a:lnTo>
                <a:lnTo>
                  <a:pt x="4328497" y="1805597"/>
                </a:lnTo>
                <a:lnTo>
                  <a:pt x="4324902" y="1798404"/>
                </a:lnTo>
                <a:lnTo>
                  <a:pt x="4328497" y="1791210"/>
                </a:lnTo>
                <a:lnTo>
                  <a:pt x="4328497" y="1787613"/>
                </a:lnTo>
                <a:lnTo>
                  <a:pt x="4360853" y="1773226"/>
                </a:lnTo>
                <a:lnTo>
                  <a:pt x="4364448" y="1773226"/>
                </a:lnTo>
                <a:lnTo>
                  <a:pt x="4364448" y="1769629"/>
                </a:lnTo>
                <a:lnTo>
                  <a:pt x="4364448" y="1762436"/>
                </a:lnTo>
                <a:lnTo>
                  <a:pt x="4382424" y="1766033"/>
                </a:lnTo>
                <a:lnTo>
                  <a:pt x="4389614" y="1766033"/>
                </a:lnTo>
                <a:lnTo>
                  <a:pt x="4389614" y="1762436"/>
                </a:lnTo>
                <a:lnTo>
                  <a:pt x="4393209" y="1755242"/>
                </a:lnTo>
                <a:lnTo>
                  <a:pt x="4393209" y="1748049"/>
                </a:lnTo>
                <a:lnTo>
                  <a:pt x="4386019" y="1737258"/>
                </a:lnTo>
                <a:lnTo>
                  <a:pt x="4375234" y="1733661"/>
                </a:lnTo>
                <a:lnTo>
                  <a:pt x="4375234" y="1722871"/>
                </a:lnTo>
                <a:lnTo>
                  <a:pt x="4382424" y="1722871"/>
                </a:lnTo>
                <a:close/>
                <a:moveTo>
                  <a:pt x="2383547" y="1535836"/>
                </a:moveTo>
                <a:lnTo>
                  <a:pt x="2408712" y="1539433"/>
                </a:lnTo>
                <a:lnTo>
                  <a:pt x="2426688" y="1561014"/>
                </a:lnTo>
                <a:lnTo>
                  <a:pt x="2426688" y="1564611"/>
                </a:lnTo>
                <a:lnTo>
                  <a:pt x="2448258" y="1578998"/>
                </a:lnTo>
                <a:lnTo>
                  <a:pt x="2448258" y="1593385"/>
                </a:lnTo>
                <a:lnTo>
                  <a:pt x="2462639" y="1622159"/>
                </a:lnTo>
                <a:lnTo>
                  <a:pt x="2491400" y="1658127"/>
                </a:lnTo>
                <a:lnTo>
                  <a:pt x="2487804" y="1679708"/>
                </a:lnTo>
                <a:lnTo>
                  <a:pt x="2462639" y="1712079"/>
                </a:lnTo>
                <a:lnTo>
                  <a:pt x="2469829" y="1715676"/>
                </a:lnTo>
                <a:lnTo>
                  <a:pt x="2484210" y="1730063"/>
                </a:lnTo>
                <a:lnTo>
                  <a:pt x="2498590" y="1744451"/>
                </a:lnTo>
                <a:lnTo>
                  <a:pt x="2505780" y="1776822"/>
                </a:lnTo>
                <a:lnTo>
                  <a:pt x="2512970" y="1791209"/>
                </a:lnTo>
                <a:lnTo>
                  <a:pt x="2527351" y="1801999"/>
                </a:lnTo>
                <a:lnTo>
                  <a:pt x="2527351" y="1837967"/>
                </a:lnTo>
                <a:lnTo>
                  <a:pt x="2548921" y="1852355"/>
                </a:lnTo>
                <a:lnTo>
                  <a:pt x="2548921" y="1855951"/>
                </a:lnTo>
                <a:lnTo>
                  <a:pt x="2559706" y="1855951"/>
                </a:lnTo>
                <a:lnTo>
                  <a:pt x="2566897" y="1855951"/>
                </a:lnTo>
                <a:lnTo>
                  <a:pt x="2577682" y="1845161"/>
                </a:lnTo>
                <a:lnTo>
                  <a:pt x="2581277" y="1837967"/>
                </a:lnTo>
                <a:lnTo>
                  <a:pt x="2592062" y="1830774"/>
                </a:lnTo>
                <a:lnTo>
                  <a:pt x="2613633" y="1823580"/>
                </a:lnTo>
                <a:lnTo>
                  <a:pt x="2678344" y="1819983"/>
                </a:lnTo>
                <a:lnTo>
                  <a:pt x="2678344" y="1816387"/>
                </a:lnTo>
                <a:lnTo>
                  <a:pt x="2681940" y="1816387"/>
                </a:lnTo>
                <a:lnTo>
                  <a:pt x="2707105" y="1809193"/>
                </a:lnTo>
                <a:lnTo>
                  <a:pt x="2714295" y="1827177"/>
                </a:lnTo>
                <a:lnTo>
                  <a:pt x="2714295" y="1830774"/>
                </a:lnTo>
                <a:lnTo>
                  <a:pt x="2714295" y="1837967"/>
                </a:lnTo>
                <a:lnTo>
                  <a:pt x="2667559" y="1899113"/>
                </a:lnTo>
                <a:lnTo>
                  <a:pt x="2667559" y="1902710"/>
                </a:lnTo>
                <a:lnTo>
                  <a:pt x="2671154" y="1920694"/>
                </a:lnTo>
                <a:lnTo>
                  <a:pt x="2696320" y="1945871"/>
                </a:lnTo>
                <a:lnTo>
                  <a:pt x="2714295" y="1953065"/>
                </a:lnTo>
                <a:lnTo>
                  <a:pt x="2728676" y="1971049"/>
                </a:lnTo>
                <a:lnTo>
                  <a:pt x="2743056" y="1981839"/>
                </a:lnTo>
                <a:lnTo>
                  <a:pt x="2757436" y="1985436"/>
                </a:lnTo>
                <a:lnTo>
                  <a:pt x="2764627" y="1996227"/>
                </a:lnTo>
                <a:lnTo>
                  <a:pt x="2768222" y="1999823"/>
                </a:lnTo>
                <a:lnTo>
                  <a:pt x="2775412" y="2007017"/>
                </a:lnTo>
                <a:lnTo>
                  <a:pt x="2786197" y="2010614"/>
                </a:lnTo>
                <a:lnTo>
                  <a:pt x="2800578" y="2068163"/>
                </a:lnTo>
                <a:lnTo>
                  <a:pt x="2843719" y="2075356"/>
                </a:lnTo>
                <a:lnTo>
                  <a:pt x="2850909" y="2093340"/>
                </a:lnTo>
                <a:lnTo>
                  <a:pt x="2854504" y="2100534"/>
                </a:lnTo>
                <a:lnTo>
                  <a:pt x="2865289" y="2104131"/>
                </a:lnTo>
                <a:lnTo>
                  <a:pt x="2876075" y="2111324"/>
                </a:lnTo>
                <a:lnTo>
                  <a:pt x="2894050" y="2111324"/>
                </a:lnTo>
                <a:lnTo>
                  <a:pt x="2897645" y="2111324"/>
                </a:lnTo>
                <a:lnTo>
                  <a:pt x="2930001" y="2096937"/>
                </a:lnTo>
                <a:lnTo>
                  <a:pt x="2930001" y="2093340"/>
                </a:lnTo>
                <a:lnTo>
                  <a:pt x="2930001" y="2089743"/>
                </a:lnTo>
                <a:lnTo>
                  <a:pt x="2922811" y="2068163"/>
                </a:lnTo>
                <a:lnTo>
                  <a:pt x="2912025" y="2053775"/>
                </a:lnTo>
                <a:lnTo>
                  <a:pt x="2919216" y="2039388"/>
                </a:lnTo>
                <a:lnTo>
                  <a:pt x="2940786" y="2039388"/>
                </a:lnTo>
                <a:lnTo>
                  <a:pt x="2987522" y="2053775"/>
                </a:lnTo>
                <a:lnTo>
                  <a:pt x="3005498" y="2057372"/>
                </a:lnTo>
                <a:lnTo>
                  <a:pt x="3027068" y="2050179"/>
                </a:lnTo>
                <a:lnTo>
                  <a:pt x="3030663" y="2050179"/>
                </a:lnTo>
                <a:lnTo>
                  <a:pt x="3055829" y="2025001"/>
                </a:lnTo>
                <a:lnTo>
                  <a:pt x="3073805" y="2003420"/>
                </a:lnTo>
                <a:lnTo>
                  <a:pt x="3088185" y="1992630"/>
                </a:lnTo>
                <a:lnTo>
                  <a:pt x="3106160" y="1996227"/>
                </a:lnTo>
                <a:lnTo>
                  <a:pt x="3116946" y="1992630"/>
                </a:lnTo>
                <a:lnTo>
                  <a:pt x="3124136" y="2007017"/>
                </a:lnTo>
                <a:lnTo>
                  <a:pt x="3131326" y="2032195"/>
                </a:lnTo>
                <a:lnTo>
                  <a:pt x="3134921" y="2046582"/>
                </a:lnTo>
                <a:lnTo>
                  <a:pt x="3131326" y="2068163"/>
                </a:lnTo>
                <a:lnTo>
                  <a:pt x="3109755" y="2093340"/>
                </a:lnTo>
                <a:lnTo>
                  <a:pt x="3055829" y="2118518"/>
                </a:lnTo>
                <a:lnTo>
                  <a:pt x="3052234" y="2118518"/>
                </a:lnTo>
                <a:lnTo>
                  <a:pt x="3045044" y="2140099"/>
                </a:lnTo>
                <a:lnTo>
                  <a:pt x="3037854" y="2183260"/>
                </a:lnTo>
                <a:lnTo>
                  <a:pt x="3037854" y="2186857"/>
                </a:lnTo>
                <a:lnTo>
                  <a:pt x="3041449" y="2212035"/>
                </a:lnTo>
                <a:lnTo>
                  <a:pt x="3052234" y="2226422"/>
                </a:lnTo>
                <a:lnTo>
                  <a:pt x="3059424" y="2237212"/>
                </a:lnTo>
                <a:lnTo>
                  <a:pt x="3063019" y="2240809"/>
                </a:lnTo>
                <a:lnTo>
                  <a:pt x="3077400" y="2251599"/>
                </a:lnTo>
                <a:lnTo>
                  <a:pt x="3088185" y="2258793"/>
                </a:lnTo>
                <a:lnTo>
                  <a:pt x="3113351" y="2258793"/>
                </a:lnTo>
                <a:lnTo>
                  <a:pt x="3124136" y="2273180"/>
                </a:lnTo>
                <a:lnTo>
                  <a:pt x="3138516" y="2283971"/>
                </a:lnTo>
                <a:lnTo>
                  <a:pt x="3192443" y="2291164"/>
                </a:lnTo>
                <a:lnTo>
                  <a:pt x="3203228" y="2316342"/>
                </a:lnTo>
                <a:lnTo>
                  <a:pt x="3203228" y="2319939"/>
                </a:lnTo>
                <a:lnTo>
                  <a:pt x="3206823" y="2319939"/>
                </a:lnTo>
                <a:lnTo>
                  <a:pt x="3221203" y="2334326"/>
                </a:lnTo>
                <a:lnTo>
                  <a:pt x="3224798" y="2391875"/>
                </a:lnTo>
                <a:lnTo>
                  <a:pt x="3224798" y="2395471"/>
                </a:lnTo>
                <a:lnTo>
                  <a:pt x="3246369" y="2413455"/>
                </a:lnTo>
                <a:lnTo>
                  <a:pt x="3253559" y="2438633"/>
                </a:lnTo>
                <a:lnTo>
                  <a:pt x="3253559" y="2445827"/>
                </a:lnTo>
                <a:lnTo>
                  <a:pt x="3246369" y="2456617"/>
                </a:lnTo>
                <a:lnTo>
                  <a:pt x="3242774" y="2478198"/>
                </a:lnTo>
                <a:lnTo>
                  <a:pt x="3246369" y="2499779"/>
                </a:lnTo>
                <a:lnTo>
                  <a:pt x="3246369" y="2503375"/>
                </a:lnTo>
                <a:lnTo>
                  <a:pt x="3249964" y="2503375"/>
                </a:lnTo>
                <a:lnTo>
                  <a:pt x="3271535" y="2517763"/>
                </a:lnTo>
                <a:lnTo>
                  <a:pt x="3275130" y="2517763"/>
                </a:lnTo>
                <a:lnTo>
                  <a:pt x="3289510" y="2524956"/>
                </a:lnTo>
                <a:lnTo>
                  <a:pt x="3296700" y="2528553"/>
                </a:lnTo>
                <a:lnTo>
                  <a:pt x="3307486" y="2553731"/>
                </a:lnTo>
                <a:lnTo>
                  <a:pt x="3307486" y="2557328"/>
                </a:lnTo>
                <a:lnTo>
                  <a:pt x="3311081" y="2557328"/>
                </a:lnTo>
                <a:lnTo>
                  <a:pt x="3329056" y="2571715"/>
                </a:lnTo>
                <a:lnTo>
                  <a:pt x="3336246" y="2575312"/>
                </a:lnTo>
                <a:lnTo>
                  <a:pt x="3347032" y="2578908"/>
                </a:lnTo>
                <a:lnTo>
                  <a:pt x="3361412" y="2578908"/>
                </a:lnTo>
                <a:lnTo>
                  <a:pt x="3368602" y="2575312"/>
                </a:lnTo>
                <a:lnTo>
                  <a:pt x="3372197" y="2568118"/>
                </a:lnTo>
                <a:lnTo>
                  <a:pt x="3368602" y="2528553"/>
                </a:lnTo>
                <a:lnTo>
                  <a:pt x="3365007" y="2528553"/>
                </a:lnTo>
                <a:lnTo>
                  <a:pt x="3365007" y="2524956"/>
                </a:lnTo>
                <a:lnTo>
                  <a:pt x="3390173" y="2514166"/>
                </a:lnTo>
                <a:lnTo>
                  <a:pt x="3397363" y="2517763"/>
                </a:lnTo>
                <a:lnTo>
                  <a:pt x="3400958" y="2517763"/>
                </a:lnTo>
                <a:lnTo>
                  <a:pt x="3400958" y="2521359"/>
                </a:lnTo>
                <a:lnTo>
                  <a:pt x="3404553" y="2517763"/>
                </a:lnTo>
                <a:lnTo>
                  <a:pt x="3426124" y="2506972"/>
                </a:lnTo>
                <a:lnTo>
                  <a:pt x="3426124" y="2503375"/>
                </a:lnTo>
                <a:lnTo>
                  <a:pt x="3426124" y="2499779"/>
                </a:lnTo>
                <a:lnTo>
                  <a:pt x="3433314" y="2456617"/>
                </a:lnTo>
                <a:lnTo>
                  <a:pt x="3433314" y="2453020"/>
                </a:lnTo>
                <a:lnTo>
                  <a:pt x="3429719" y="2453020"/>
                </a:lnTo>
                <a:lnTo>
                  <a:pt x="3418933" y="2427843"/>
                </a:lnTo>
                <a:lnTo>
                  <a:pt x="3400958" y="2420649"/>
                </a:lnTo>
                <a:lnTo>
                  <a:pt x="3397363" y="2420649"/>
                </a:lnTo>
                <a:lnTo>
                  <a:pt x="3390173" y="2420649"/>
                </a:lnTo>
                <a:lnTo>
                  <a:pt x="3382982" y="2391875"/>
                </a:lnTo>
                <a:lnTo>
                  <a:pt x="3386578" y="2327132"/>
                </a:lnTo>
                <a:lnTo>
                  <a:pt x="3400958" y="2309148"/>
                </a:lnTo>
                <a:lnTo>
                  <a:pt x="3422528" y="2319939"/>
                </a:lnTo>
                <a:lnTo>
                  <a:pt x="3426124" y="2319939"/>
                </a:lnTo>
                <a:lnTo>
                  <a:pt x="3447694" y="2319939"/>
                </a:lnTo>
                <a:lnTo>
                  <a:pt x="3476455" y="2352310"/>
                </a:lnTo>
                <a:lnTo>
                  <a:pt x="3476455" y="2355907"/>
                </a:lnTo>
                <a:lnTo>
                  <a:pt x="3498025" y="2363100"/>
                </a:lnTo>
                <a:lnTo>
                  <a:pt x="3526786" y="2384681"/>
                </a:lnTo>
                <a:lnTo>
                  <a:pt x="3541167" y="2391875"/>
                </a:lnTo>
                <a:lnTo>
                  <a:pt x="3577117" y="2399068"/>
                </a:lnTo>
                <a:lnTo>
                  <a:pt x="3595093" y="2413455"/>
                </a:lnTo>
                <a:lnTo>
                  <a:pt x="3605878" y="2427843"/>
                </a:lnTo>
                <a:lnTo>
                  <a:pt x="3598688" y="2449423"/>
                </a:lnTo>
                <a:lnTo>
                  <a:pt x="3595093" y="2453020"/>
                </a:lnTo>
                <a:lnTo>
                  <a:pt x="3595093" y="2456617"/>
                </a:lnTo>
                <a:lnTo>
                  <a:pt x="3591498" y="2478198"/>
                </a:lnTo>
                <a:lnTo>
                  <a:pt x="3591498" y="2499779"/>
                </a:lnTo>
                <a:lnTo>
                  <a:pt x="3584308" y="2535747"/>
                </a:lnTo>
                <a:lnTo>
                  <a:pt x="3569927" y="2535747"/>
                </a:lnTo>
                <a:lnTo>
                  <a:pt x="3566332" y="2535747"/>
                </a:lnTo>
                <a:lnTo>
                  <a:pt x="3541167" y="2535747"/>
                </a:lnTo>
                <a:lnTo>
                  <a:pt x="3512406" y="2542940"/>
                </a:lnTo>
                <a:lnTo>
                  <a:pt x="3512406" y="2546537"/>
                </a:lnTo>
                <a:lnTo>
                  <a:pt x="3487240" y="2564521"/>
                </a:lnTo>
                <a:lnTo>
                  <a:pt x="3476455" y="2578908"/>
                </a:lnTo>
                <a:lnTo>
                  <a:pt x="3472860" y="2589699"/>
                </a:lnTo>
                <a:lnTo>
                  <a:pt x="3472860" y="2593296"/>
                </a:lnTo>
                <a:lnTo>
                  <a:pt x="3476455" y="2596892"/>
                </a:lnTo>
                <a:lnTo>
                  <a:pt x="3476455" y="2607683"/>
                </a:lnTo>
                <a:lnTo>
                  <a:pt x="3454884" y="2600489"/>
                </a:lnTo>
                <a:lnTo>
                  <a:pt x="3418933" y="2582505"/>
                </a:lnTo>
                <a:lnTo>
                  <a:pt x="3404553" y="2578908"/>
                </a:lnTo>
                <a:lnTo>
                  <a:pt x="3397363" y="2578908"/>
                </a:lnTo>
                <a:lnTo>
                  <a:pt x="3393768" y="2582505"/>
                </a:lnTo>
                <a:lnTo>
                  <a:pt x="3390173" y="2582505"/>
                </a:lnTo>
                <a:lnTo>
                  <a:pt x="3354222" y="2640054"/>
                </a:lnTo>
                <a:lnTo>
                  <a:pt x="3350627" y="2640054"/>
                </a:lnTo>
                <a:lnTo>
                  <a:pt x="3343436" y="2661635"/>
                </a:lnTo>
                <a:lnTo>
                  <a:pt x="3343436" y="2665232"/>
                </a:lnTo>
                <a:lnTo>
                  <a:pt x="3343436" y="2701200"/>
                </a:lnTo>
                <a:lnTo>
                  <a:pt x="3361412" y="2729974"/>
                </a:lnTo>
                <a:lnTo>
                  <a:pt x="3368602" y="2751555"/>
                </a:lnTo>
                <a:lnTo>
                  <a:pt x="3368602" y="2773136"/>
                </a:lnTo>
                <a:lnTo>
                  <a:pt x="3361412" y="2776732"/>
                </a:lnTo>
                <a:lnTo>
                  <a:pt x="3314676" y="2776732"/>
                </a:lnTo>
                <a:lnTo>
                  <a:pt x="3311081" y="2776732"/>
                </a:lnTo>
                <a:lnTo>
                  <a:pt x="3289510" y="2794716"/>
                </a:lnTo>
                <a:lnTo>
                  <a:pt x="3275130" y="2812700"/>
                </a:lnTo>
                <a:lnTo>
                  <a:pt x="3275130" y="2816297"/>
                </a:lnTo>
                <a:lnTo>
                  <a:pt x="3275130" y="2819894"/>
                </a:lnTo>
                <a:lnTo>
                  <a:pt x="3278725" y="2834281"/>
                </a:lnTo>
                <a:lnTo>
                  <a:pt x="3285915" y="2866652"/>
                </a:lnTo>
                <a:lnTo>
                  <a:pt x="3282320" y="2870249"/>
                </a:lnTo>
                <a:lnTo>
                  <a:pt x="3278725" y="2873846"/>
                </a:lnTo>
                <a:lnTo>
                  <a:pt x="3275130" y="2884636"/>
                </a:lnTo>
                <a:lnTo>
                  <a:pt x="3253559" y="2909814"/>
                </a:lnTo>
                <a:lnTo>
                  <a:pt x="3235584" y="2924201"/>
                </a:lnTo>
                <a:lnTo>
                  <a:pt x="3203228" y="2909814"/>
                </a:lnTo>
                <a:lnTo>
                  <a:pt x="3196038" y="2906217"/>
                </a:lnTo>
                <a:lnTo>
                  <a:pt x="3185252" y="2902620"/>
                </a:lnTo>
                <a:lnTo>
                  <a:pt x="3170872" y="2902620"/>
                </a:lnTo>
                <a:lnTo>
                  <a:pt x="3160087" y="2895427"/>
                </a:lnTo>
                <a:lnTo>
                  <a:pt x="3167277" y="2866652"/>
                </a:lnTo>
                <a:lnTo>
                  <a:pt x="3167277" y="2852265"/>
                </a:lnTo>
                <a:lnTo>
                  <a:pt x="3167277" y="2841475"/>
                </a:lnTo>
                <a:lnTo>
                  <a:pt x="3167277" y="2837878"/>
                </a:lnTo>
                <a:lnTo>
                  <a:pt x="3163682" y="2837878"/>
                </a:lnTo>
                <a:lnTo>
                  <a:pt x="3145706" y="2830684"/>
                </a:lnTo>
                <a:lnTo>
                  <a:pt x="3124136" y="2805507"/>
                </a:lnTo>
                <a:lnTo>
                  <a:pt x="3124136" y="2780329"/>
                </a:lnTo>
                <a:lnTo>
                  <a:pt x="3124136" y="2776732"/>
                </a:lnTo>
                <a:lnTo>
                  <a:pt x="3124136" y="2773136"/>
                </a:lnTo>
                <a:lnTo>
                  <a:pt x="3120541" y="2773136"/>
                </a:lnTo>
                <a:lnTo>
                  <a:pt x="3116946" y="2773136"/>
                </a:lnTo>
                <a:lnTo>
                  <a:pt x="3037854" y="2765942"/>
                </a:lnTo>
                <a:lnTo>
                  <a:pt x="3009093" y="2747958"/>
                </a:lnTo>
                <a:lnTo>
                  <a:pt x="3001903" y="2729974"/>
                </a:lnTo>
                <a:lnTo>
                  <a:pt x="2994713" y="2715587"/>
                </a:lnTo>
                <a:lnTo>
                  <a:pt x="2994713" y="2694006"/>
                </a:lnTo>
                <a:lnTo>
                  <a:pt x="2994713" y="2686812"/>
                </a:lnTo>
                <a:lnTo>
                  <a:pt x="2962357" y="2690409"/>
                </a:lnTo>
                <a:lnTo>
                  <a:pt x="2958762" y="2690409"/>
                </a:lnTo>
                <a:lnTo>
                  <a:pt x="2958762" y="2694006"/>
                </a:lnTo>
                <a:lnTo>
                  <a:pt x="2933596" y="2711990"/>
                </a:lnTo>
                <a:lnTo>
                  <a:pt x="2930001" y="2715587"/>
                </a:lnTo>
                <a:lnTo>
                  <a:pt x="2915621" y="2737168"/>
                </a:lnTo>
                <a:lnTo>
                  <a:pt x="2912025" y="2740764"/>
                </a:lnTo>
                <a:lnTo>
                  <a:pt x="2901240" y="2751555"/>
                </a:lnTo>
                <a:lnTo>
                  <a:pt x="2901240" y="2755152"/>
                </a:lnTo>
                <a:lnTo>
                  <a:pt x="2901240" y="2758748"/>
                </a:lnTo>
                <a:lnTo>
                  <a:pt x="2908430" y="2787523"/>
                </a:lnTo>
                <a:lnTo>
                  <a:pt x="2915621" y="2812700"/>
                </a:lnTo>
                <a:lnTo>
                  <a:pt x="2908430" y="2816297"/>
                </a:lnTo>
                <a:lnTo>
                  <a:pt x="2883265" y="2816297"/>
                </a:lnTo>
                <a:lnTo>
                  <a:pt x="2865289" y="2805507"/>
                </a:lnTo>
                <a:lnTo>
                  <a:pt x="2865289" y="2801910"/>
                </a:lnTo>
                <a:lnTo>
                  <a:pt x="2861694" y="2805507"/>
                </a:lnTo>
                <a:lnTo>
                  <a:pt x="2858099" y="2805507"/>
                </a:lnTo>
                <a:lnTo>
                  <a:pt x="2836529" y="2812700"/>
                </a:lnTo>
                <a:lnTo>
                  <a:pt x="2836529" y="2809104"/>
                </a:lnTo>
                <a:lnTo>
                  <a:pt x="2779007" y="2787523"/>
                </a:lnTo>
                <a:lnTo>
                  <a:pt x="2771817" y="2733571"/>
                </a:lnTo>
                <a:lnTo>
                  <a:pt x="2775412" y="2708393"/>
                </a:lnTo>
                <a:lnTo>
                  <a:pt x="2843719" y="2719184"/>
                </a:lnTo>
                <a:lnTo>
                  <a:pt x="2847314" y="2719184"/>
                </a:lnTo>
                <a:lnTo>
                  <a:pt x="2847314" y="2715587"/>
                </a:lnTo>
                <a:lnTo>
                  <a:pt x="2850909" y="2715587"/>
                </a:lnTo>
                <a:lnTo>
                  <a:pt x="2872479" y="2694006"/>
                </a:lnTo>
                <a:lnTo>
                  <a:pt x="2872479" y="2690409"/>
                </a:lnTo>
                <a:lnTo>
                  <a:pt x="2879670" y="2676022"/>
                </a:lnTo>
                <a:lnTo>
                  <a:pt x="2879670" y="2668828"/>
                </a:lnTo>
                <a:lnTo>
                  <a:pt x="2872479" y="2661635"/>
                </a:lnTo>
                <a:lnTo>
                  <a:pt x="2865289" y="2654441"/>
                </a:lnTo>
                <a:lnTo>
                  <a:pt x="2854504" y="2650844"/>
                </a:lnTo>
                <a:lnTo>
                  <a:pt x="2843719" y="2643651"/>
                </a:lnTo>
                <a:lnTo>
                  <a:pt x="2879670" y="2614876"/>
                </a:lnTo>
                <a:lnTo>
                  <a:pt x="2915621" y="2611280"/>
                </a:lnTo>
                <a:lnTo>
                  <a:pt x="2940786" y="2571715"/>
                </a:lnTo>
                <a:lnTo>
                  <a:pt x="2944381" y="2571715"/>
                </a:lnTo>
                <a:lnTo>
                  <a:pt x="2944381" y="2550134"/>
                </a:lnTo>
                <a:lnTo>
                  <a:pt x="2965952" y="2542940"/>
                </a:lnTo>
                <a:lnTo>
                  <a:pt x="2965952" y="2539344"/>
                </a:lnTo>
                <a:lnTo>
                  <a:pt x="2994713" y="2463811"/>
                </a:lnTo>
                <a:lnTo>
                  <a:pt x="2973142" y="2424246"/>
                </a:lnTo>
                <a:lnTo>
                  <a:pt x="2951571" y="2327132"/>
                </a:lnTo>
                <a:lnTo>
                  <a:pt x="2951571" y="2323535"/>
                </a:lnTo>
                <a:lnTo>
                  <a:pt x="2951571" y="2319939"/>
                </a:lnTo>
                <a:lnTo>
                  <a:pt x="2933596" y="2291164"/>
                </a:lnTo>
                <a:lnTo>
                  <a:pt x="2908430" y="2265987"/>
                </a:lnTo>
                <a:lnTo>
                  <a:pt x="2904835" y="2222825"/>
                </a:lnTo>
                <a:lnTo>
                  <a:pt x="2850909" y="2240809"/>
                </a:lnTo>
                <a:lnTo>
                  <a:pt x="2829338" y="2219228"/>
                </a:lnTo>
                <a:lnTo>
                  <a:pt x="2764627" y="2168873"/>
                </a:lnTo>
                <a:lnTo>
                  <a:pt x="2743056" y="2140099"/>
                </a:lnTo>
                <a:lnTo>
                  <a:pt x="2739461" y="2140099"/>
                </a:lnTo>
                <a:lnTo>
                  <a:pt x="2707105" y="2118518"/>
                </a:lnTo>
                <a:lnTo>
                  <a:pt x="2692725" y="2143695"/>
                </a:lnTo>
                <a:lnTo>
                  <a:pt x="2681940" y="2147292"/>
                </a:lnTo>
                <a:lnTo>
                  <a:pt x="2663964" y="2129308"/>
                </a:lnTo>
                <a:lnTo>
                  <a:pt x="2649584" y="2111324"/>
                </a:lnTo>
                <a:lnTo>
                  <a:pt x="2635203" y="2096937"/>
                </a:lnTo>
                <a:lnTo>
                  <a:pt x="2602847" y="2071759"/>
                </a:lnTo>
                <a:lnTo>
                  <a:pt x="2599252" y="2068163"/>
                </a:lnTo>
                <a:lnTo>
                  <a:pt x="2548921" y="2032195"/>
                </a:lnTo>
                <a:lnTo>
                  <a:pt x="2545326" y="2032195"/>
                </a:lnTo>
                <a:lnTo>
                  <a:pt x="2541731" y="2032195"/>
                </a:lnTo>
                <a:lnTo>
                  <a:pt x="2523755" y="2046582"/>
                </a:lnTo>
                <a:lnTo>
                  <a:pt x="2512970" y="2046582"/>
                </a:lnTo>
                <a:lnTo>
                  <a:pt x="2509375" y="2046582"/>
                </a:lnTo>
                <a:lnTo>
                  <a:pt x="2491400" y="2057372"/>
                </a:lnTo>
                <a:lnTo>
                  <a:pt x="2480614" y="2060969"/>
                </a:lnTo>
                <a:lnTo>
                  <a:pt x="2390737" y="2007017"/>
                </a:lnTo>
                <a:lnTo>
                  <a:pt x="2390737" y="2010614"/>
                </a:lnTo>
                <a:lnTo>
                  <a:pt x="2369166" y="2021404"/>
                </a:lnTo>
                <a:lnTo>
                  <a:pt x="2365571" y="2028598"/>
                </a:lnTo>
                <a:lnTo>
                  <a:pt x="2361976" y="2035791"/>
                </a:lnTo>
                <a:lnTo>
                  <a:pt x="2369166" y="2075356"/>
                </a:lnTo>
                <a:lnTo>
                  <a:pt x="2358381" y="2096937"/>
                </a:lnTo>
                <a:lnTo>
                  <a:pt x="2344001" y="2104131"/>
                </a:lnTo>
                <a:lnTo>
                  <a:pt x="2311645" y="2089743"/>
                </a:lnTo>
                <a:lnTo>
                  <a:pt x="2243338" y="2025001"/>
                </a:lnTo>
                <a:lnTo>
                  <a:pt x="2214577" y="2007017"/>
                </a:lnTo>
                <a:lnTo>
                  <a:pt x="2210982" y="2007017"/>
                </a:lnTo>
                <a:lnTo>
                  <a:pt x="2167841" y="1992630"/>
                </a:lnTo>
                <a:lnTo>
                  <a:pt x="2149866" y="1974646"/>
                </a:lnTo>
                <a:lnTo>
                  <a:pt x="2146270" y="1974646"/>
                </a:lnTo>
                <a:lnTo>
                  <a:pt x="2110320" y="1960259"/>
                </a:lnTo>
                <a:lnTo>
                  <a:pt x="2106724" y="1960259"/>
                </a:lnTo>
                <a:lnTo>
                  <a:pt x="2103129" y="1960259"/>
                </a:lnTo>
                <a:lnTo>
                  <a:pt x="2085154" y="1963855"/>
                </a:lnTo>
                <a:lnTo>
                  <a:pt x="2038418" y="1960259"/>
                </a:lnTo>
                <a:lnTo>
                  <a:pt x="2006062" y="1953065"/>
                </a:lnTo>
                <a:lnTo>
                  <a:pt x="1984491" y="1953065"/>
                </a:lnTo>
                <a:lnTo>
                  <a:pt x="1980896" y="1942275"/>
                </a:lnTo>
                <a:lnTo>
                  <a:pt x="1980896" y="1938678"/>
                </a:lnTo>
                <a:lnTo>
                  <a:pt x="1970111" y="1924291"/>
                </a:lnTo>
                <a:lnTo>
                  <a:pt x="1973706" y="1866742"/>
                </a:lnTo>
                <a:lnTo>
                  <a:pt x="1966516" y="1845161"/>
                </a:lnTo>
                <a:lnTo>
                  <a:pt x="1980896" y="1819983"/>
                </a:lnTo>
                <a:lnTo>
                  <a:pt x="1988086" y="1809193"/>
                </a:lnTo>
                <a:lnTo>
                  <a:pt x="2024037" y="1809193"/>
                </a:lnTo>
                <a:lnTo>
                  <a:pt x="2045608" y="1805596"/>
                </a:lnTo>
                <a:lnTo>
                  <a:pt x="2056393" y="1798403"/>
                </a:lnTo>
                <a:lnTo>
                  <a:pt x="2056393" y="1794806"/>
                </a:lnTo>
                <a:lnTo>
                  <a:pt x="2074369" y="1773225"/>
                </a:lnTo>
                <a:lnTo>
                  <a:pt x="2085154" y="1766031"/>
                </a:lnTo>
                <a:lnTo>
                  <a:pt x="2095939" y="1748047"/>
                </a:lnTo>
                <a:lnTo>
                  <a:pt x="2095939" y="1744451"/>
                </a:lnTo>
                <a:lnTo>
                  <a:pt x="2113915" y="1719273"/>
                </a:lnTo>
                <a:lnTo>
                  <a:pt x="2142675" y="1694095"/>
                </a:lnTo>
                <a:lnTo>
                  <a:pt x="2160651" y="1690499"/>
                </a:lnTo>
                <a:lnTo>
                  <a:pt x="2171436" y="1679708"/>
                </a:lnTo>
                <a:lnTo>
                  <a:pt x="2189412" y="1658127"/>
                </a:lnTo>
                <a:lnTo>
                  <a:pt x="2239743" y="1672515"/>
                </a:lnTo>
                <a:lnTo>
                  <a:pt x="2243338" y="1668918"/>
                </a:lnTo>
                <a:lnTo>
                  <a:pt x="2268504" y="1661724"/>
                </a:lnTo>
                <a:lnTo>
                  <a:pt x="2286479" y="1650934"/>
                </a:lnTo>
                <a:lnTo>
                  <a:pt x="2311645" y="1647337"/>
                </a:lnTo>
                <a:lnTo>
                  <a:pt x="2340405" y="1636547"/>
                </a:lnTo>
                <a:lnTo>
                  <a:pt x="2344001" y="1636547"/>
                </a:lnTo>
                <a:lnTo>
                  <a:pt x="2344001" y="1589788"/>
                </a:lnTo>
                <a:lnTo>
                  <a:pt x="2347596" y="1550223"/>
                </a:lnTo>
                <a:lnTo>
                  <a:pt x="2354786" y="1543030"/>
                </a:lnTo>
                <a:close/>
                <a:moveTo>
                  <a:pt x="4450731" y="1499866"/>
                </a:moveTo>
                <a:lnTo>
                  <a:pt x="4472301" y="1499866"/>
                </a:lnTo>
                <a:lnTo>
                  <a:pt x="4483087" y="1514253"/>
                </a:lnTo>
                <a:lnTo>
                  <a:pt x="4486682" y="1546625"/>
                </a:lnTo>
                <a:lnTo>
                  <a:pt x="4486682" y="1550221"/>
                </a:lnTo>
                <a:lnTo>
                  <a:pt x="4490277" y="1553818"/>
                </a:lnTo>
                <a:lnTo>
                  <a:pt x="4511847" y="1571802"/>
                </a:lnTo>
                <a:lnTo>
                  <a:pt x="4515442" y="1571802"/>
                </a:lnTo>
                <a:lnTo>
                  <a:pt x="4519038" y="1575399"/>
                </a:lnTo>
                <a:lnTo>
                  <a:pt x="4519038" y="1571802"/>
                </a:lnTo>
                <a:lnTo>
                  <a:pt x="4522633" y="1571802"/>
                </a:lnTo>
                <a:lnTo>
                  <a:pt x="4533418" y="1557415"/>
                </a:lnTo>
                <a:lnTo>
                  <a:pt x="4533418" y="1564609"/>
                </a:lnTo>
                <a:lnTo>
                  <a:pt x="4533418" y="1586189"/>
                </a:lnTo>
                <a:lnTo>
                  <a:pt x="4522633" y="1614964"/>
                </a:lnTo>
                <a:lnTo>
                  <a:pt x="4526228" y="1622157"/>
                </a:lnTo>
                <a:lnTo>
                  <a:pt x="4533418" y="1636545"/>
                </a:lnTo>
                <a:lnTo>
                  <a:pt x="4554988" y="1658125"/>
                </a:lnTo>
                <a:lnTo>
                  <a:pt x="4594534" y="1665319"/>
                </a:lnTo>
                <a:lnTo>
                  <a:pt x="4616105" y="1668916"/>
                </a:lnTo>
                <a:lnTo>
                  <a:pt x="4619700" y="1672513"/>
                </a:lnTo>
                <a:lnTo>
                  <a:pt x="4612510" y="1683303"/>
                </a:lnTo>
                <a:lnTo>
                  <a:pt x="4612510" y="1686900"/>
                </a:lnTo>
                <a:lnTo>
                  <a:pt x="4612510" y="1701287"/>
                </a:lnTo>
                <a:lnTo>
                  <a:pt x="4601725" y="1715674"/>
                </a:lnTo>
                <a:lnTo>
                  <a:pt x="4598130" y="1719271"/>
                </a:lnTo>
                <a:lnTo>
                  <a:pt x="4616105" y="1748045"/>
                </a:lnTo>
                <a:lnTo>
                  <a:pt x="4623295" y="1744449"/>
                </a:lnTo>
                <a:lnTo>
                  <a:pt x="4634080" y="1744449"/>
                </a:lnTo>
                <a:lnTo>
                  <a:pt x="4673626" y="1758836"/>
                </a:lnTo>
                <a:lnTo>
                  <a:pt x="4680817" y="1766029"/>
                </a:lnTo>
                <a:lnTo>
                  <a:pt x="4684412" y="1766029"/>
                </a:lnTo>
                <a:lnTo>
                  <a:pt x="4695197" y="1773223"/>
                </a:lnTo>
                <a:lnTo>
                  <a:pt x="4698792" y="1780417"/>
                </a:lnTo>
                <a:lnTo>
                  <a:pt x="4705982" y="1801997"/>
                </a:lnTo>
                <a:lnTo>
                  <a:pt x="4741933" y="1812788"/>
                </a:lnTo>
                <a:lnTo>
                  <a:pt x="4745528" y="1816385"/>
                </a:lnTo>
                <a:lnTo>
                  <a:pt x="4741933" y="1816385"/>
                </a:lnTo>
                <a:lnTo>
                  <a:pt x="4720363" y="1830772"/>
                </a:lnTo>
                <a:lnTo>
                  <a:pt x="4716767" y="1830772"/>
                </a:lnTo>
                <a:lnTo>
                  <a:pt x="4716767" y="1834369"/>
                </a:lnTo>
                <a:lnTo>
                  <a:pt x="4716767" y="1837965"/>
                </a:lnTo>
                <a:lnTo>
                  <a:pt x="4709577" y="1866740"/>
                </a:lnTo>
                <a:lnTo>
                  <a:pt x="4698792" y="1895514"/>
                </a:lnTo>
                <a:lnTo>
                  <a:pt x="4677221" y="1924289"/>
                </a:lnTo>
                <a:lnTo>
                  <a:pt x="4652056" y="1938676"/>
                </a:lnTo>
                <a:lnTo>
                  <a:pt x="4594534" y="1945869"/>
                </a:lnTo>
                <a:lnTo>
                  <a:pt x="4587344" y="1924289"/>
                </a:lnTo>
                <a:lnTo>
                  <a:pt x="4565774" y="1895514"/>
                </a:lnTo>
                <a:lnTo>
                  <a:pt x="4554988" y="1877530"/>
                </a:lnTo>
                <a:lnTo>
                  <a:pt x="4547798" y="1863143"/>
                </a:lnTo>
                <a:lnTo>
                  <a:pt x="4544203" y="1841562"/>
                </a:lnTo>
                <a:lnTo>
                  <a:pt x="4537013" y="1823578"/>
                </a:lnTo>
                <a:lnTo>
                  <a:pt x="4533418" y="1809191"/>
                </a:lnTo>
                <a:lnTo>
                  <a:pt x="4526228" y="1801997"/>
                </a:lnTo>
                <a:lnTo>
                  <a:pt x="4519038" y="1801997"/>
                </a:lnTo>
                <a:lnTo>
                  <a:pt x="4504657" y="1805594"/>
                </a:lnTo>
                <a:lnTo>
                  <a:pt x="4490277" y="1823578"/>
                </a:lnTo>
                <a:lnTo>
                  <a:pt x="4475896" y="1787610"/>
                </a:lnTo>
                <a:lnTo>
                  <a:pt x="4479492" y="1776820"/>
                </a:lnTo>
                <a:lnTo>
                  <a:pt x="4483087" y="1773223"/>
                </a:lnTo>
                <a:lnTo>
                  <a:pt x="4490277" y="1773223"/>
                </a:lnTo>
                <a:lnTo>
                  <a:pt x="4497467" y="1769626"/>
                </a:lnTo>
                <a:lnTo>
                  <a:pt x="4497467" y="1758836"/>
                </a:lnTo>
                <a:lnTo>
                  <a:pt x="4497467" y="1748045"/>
                </a:lnTo>
                <a:lnTo>
                  <a:pt x="4486682" y="1740852"/>
                </a:lnTo>
                <a:lnTo>
                  <a:pt x="4454326" y="1740852"/>
                </a:lnTo>
                <a:lnTo>
                  <a:pt x="4421970" y="1715674"/>
                </a:lnTo>
                <a:lnTo>
                  <a:pt x="4411185" y="1712077"/>
                </a:lnTo>
                <a:lnTo>
                  <a:pt x="4400400" y="1708481"/>
                </a:lnTo>
                <a:lnTo>
                  <a:pt x="4389614" y="1708481"/>
                </a:lnTo>
                <a:lnTo>
                  <a:pt x="4378829" y="1712077"/>
                </a:lnTo>
                <a:lnTo>
                  <a:pt x="4368044" y="1719271"/>
                </a:lnTo>
                <a:lnTo>
                  <a:pt x="4364449" y="1730061"/>
                </a:lnTo>
                <a:lnTo>
                  <a:pt x="4364449" y="1737255"/>
                </a:lnTo>
                <a:lnTo>
                  <a:pt x="4368044" y="1744449"/>
                </a:lnTo>
                <a:lnTo>
                  <a:pt x="4378829" y="1751642"/>
                </a:lnTo>
                <a:lnTo>
                  <a:pt x="4360854" y="1751642"/>
                </a:lnTo>
                <a:lnTo>
                  <a:pt x="4357258" y="1755239"/>
                </a:lnTo>
                <a:lnTo>
                  <a:pt x="4353663" y="1766029"/>
                </a:lnTo>
                <a:lnTo>
                  <a:pt x="4328498" y="1773223"/>
                </a:lnTo>
                <a:lnTo>
                  <a:pt x="4321308" y="1780417"/>
                </a:lnTo>
                <a:lnTo>
                  <a:pt x="4317712" y="1784013"/>
                </a:lnTo>
                <a:lnTo>
                  <a:pt x="4317712" y="1787610"/>
                </a:lnTo>
                <a:lnTo>
                  <a:pt x="4314117" y="1794804"/>
                </a:lnTo>
                <a:lnTo>
                  <a:pt x="4317712" y="1805594"/>
                </a:lnTo>
                <a:lnTo>
                  <a:pt x="4321308" y="1816385"/>
                </a:lnTo>
                <a:lnTo>
                  <a:pt x="4324903" y="1823578"/>
                </a:lnTo>
                <a:lnTo>
                  <a:pt x="4310522" y="1845159"/>
                </a:lnTo>
                <a:lnTo>
                  <a:pt x="4296142" y="1859546"/>
                </a:lnTo>
                <a:lnTo>
                  <a:pt x="4288952" y="1863143"/>
                </a:lnTo>
                <a:lnTo>
                  <a:pt x="4285357" y="1870337"/>
                </a:lnTo>
                <a:lnTo>
                  <a:pt x="4285357" y="1877530"/>
                </a:lnTo>
                <a:lnTo>
                  <a:pt x="4285357" y="1884724"/>
                </a:lnTo>
                <a:lnTo>
                  <a:pt x="4288952" y="1891917"/>
                </a:lnTo>
                <a:lnTo>
                  <a:pt x="4299737" y="1902708"/>
                </a:lnTo>
                <a:lnTo>
                  <a:pt x="4310522" y="1906305"/>
                </a:lnTo>
                <a:lnTo>
                  <a:pt x="4321308" y="1909901"/>
                </a:lnTo>
                <a:lnTo>
                  <a:pt x="4332093" y="1909901"/>
                </a:lnTo>
                <a:lnTo>
                  <a:pt x="4357258" y="1917095"/>
                </a:lnTo>
                <a:lnTo>
                  <a:pt x="4375234" y="1931482"/>
                </a:lnTo>
                <a:lnTo>
                  <a:pt x="4407590" y="1938676"/>
                </a:lnTo>
                <a:lnTo>
                  <a:pt x="4418375" y="1935079"/>
                </a:lnTo>
                <a:lnTo>
                  <a:pt x="4425565" y="1927885"/>
                </a:lnTo>
                <a:lnTo>
                  <a:pt x="4429160" y="1960257"/>
                </a:lnTo>
                <a:lnTo>
                  <a:pt x="4436350" y="1996225"/>
                </a:lnTo>
                <a:lnTo>
                  <a:pt x="4439946" y="2003418"/>
                </a:lnTo>
                <a:lnTo>
                  <a:pt x="4447136" y="2010612"/>
                </a:lnTo>
                <a:lnTo>
                  <a:pt x="4465111" y="2024999"/>
                </a:lnTo>
                <a:lnTo>
                  <a:pt x="4504657" y="2032193"/>
                </a:lnTo>
                <a:lnTo>
                  <a:pt x="4526228" y="2028596"/>
                </a:lnTo>
                <a:lnTo>
                  <a:pt x="4519038" y="2039386"/>
                </a:lnTo>
                <a:lnTo>
                  <a:pt x="4519038" y="2042983"/>
                </a:lnTo>
                <a:lnTo>
                  <a:pt x="4533418" y="2060967"/>
                </a:lnTo>
                <a:lnTo>
                  <a:pt x="4554988" y="2082548"/>
                </a:lnTo>
                <a:lnTo>
                  <a:pt x="4562179" y="2089741"/>
                </a:lnTo>
                <a:lnTo>
                  <a:pt x="4544203" y="2096935"/>
                </a:lnTo>
                <a:lnTo>
                  <a:pt x="4529823" y="2107725"/>
                </a:lnTo>
                <a:lnTo>
                  <a:pt x="4515442" y="2125709"/>
                </a:lnTo>
                <a:lnTo>
                  <a:pt x="4486682" y="2132903"/>
                </a:lnTo>
                <a:lnTo>
                  <a:pt x="4396804" y="2219226"/>
                </a:lnTo>
                <a:lnTo>
                  <a:pt x="4317712" y="2334324"/>
                </a:lnTo>
                <a:lnTo>
                  <a:pt x="4332093" y="2373889"/>
                </a:lnTo>
                <a:lnTo>
                  <a:pt x="4332093" y="2384679"/>
                </a:lnTo>
                <a:lnTo>
                  <a:pt x="4306927" y="2384679"/>
                </a:lnTo>
                <a:lnTo>
                  <a:pt x="4281762" y="2391873"/>
                </a:lnTo>
                <a:lnTo>
                  <a:pt x="4256596" y="2399066"/>
                </a:lnTo>
                <a:lnTo>
                  <a:pt x="4231430" y="2402663"/>
                </a:lnTo>
                <a:lnTo>
                  <a:pt x="4184695" y="2393312"/>
                </a:lnTo>
                <a:lnTo>
                  <a:pt x="4184695" y="2406262"/>
                </a:lnTo>
                <a:lnTo>
                  <a:pt x="4231431" y="2417052"/>
                </a:lnTo>
                <a:lnTo>
                  <a:pt x="4260192" y="2413456"/>
                </a:lnTo>
                <a:lnTo>
                  <a:pt x="4288952" y="2406262"/>
                </a:lnTo>
                <a:lnTo>
                  <a:pt x="4332094" y="2399068"/>
                </a:lnTo>
                <a:lnTo>
                  <a:pt x="4339284" y="2420649"/>
                </a:lnTo>
                <a:lnTo>
                  <a:pt x="4350069" y="2445827"/>
                </a:lnTo>
                <a:lnTo>
                  <a:pt x="4353664" y="2471005"/>
                </a:lnTo>
                <a:lnTo>
                  <a:pt x="4292548" y="2506973"/>
                </a:lnTo>
                <a:lnTo>
                  <a:pt x="4292548" y="2539344"/>
                </a:lnTo>
                <a:lnTo>
                  <a:pt x="4324904" y="2557328"/>
                </a:lnTo>
                <a:lnTo>
                  <a:pt x="4328499" y="2564522"/>
                </a:lnTo>
                <a:lnTo>
                  <a:pt x="4339284" y="2575312"/>
                </a:lnTo>
                <a:lnTo>
                  <a:pt x="4350069" y="2586102"/>
                </a:lnTo>
                <a:lnTo>
                  <a:pt x="4368045" y="2593296"/>
                </a:lnTo>
                <a:lnTo>
                  <a:pt x="4425566" y="2607683"/>
                </a:lnTo>
                <a:lnTo>
                  <a:pt x="4429161" y="2611280"/>
                </a:lnTo>
                <a:lnTo>
                  <a:pt x="4450732" y="2596893"/>
                </a:lnTo>
                <a:lnTo>
                  <a:pt x="4465112" y="2618474"/>
                </a:lnTo>
                <a:lnTo>
                  <a:pt x="4490278" y="2658039"/>
                </a:lnTo>
                <a:lnTo>
                  <a:pt x="4465112" y="2701200"/>
                </a:lnTo>
                <a:lnTo>
                  <a:pt x="4436352" y="2668829"/>
                </a:lnTo>
                <a:lnTo>
                  <a:pt x="4436352" y="2665232"/>
                </a:lnTo>
                <a:lnTo>
                  <a:pt x="4432757" y="2665232"/>
                </a:lnTo>
                <a:lnTo>
                  <a:pt x="4407591" y="2658039"/>
                </a:lnTo>
                <a:lnTo>
                  <a:pt x="4396806" y="2658039"/>
                </a:lnTo>
                <a:lnTo>
                  <a:pt x="4386020" y="2665232"/>
                </a:lnTo>
                <a:lnTo>
                  <a:pt x="4386020" y="2672426"/>
                </a:lnTo>
                <a:lnTo>
                  <a:pt x="4386020" y="2686813"/>
                </a:lnTo>
                <a:lnTo>
                  <a:pt x="4396806" y="2719184"/>
                </a:lnTo>
                <a:lnTo>
                  <a:pt x="4396806" y="2726378"/>
                </a:lnTo>
                <a:lnTo>
                  <a:pt x="4382425" y="2733572"/>
                </a:lnTo>
                <a:lnTo>
                  <a:pt x="4371640" y="2737169"/>
                </a:lnTo>
                <a:lnTo>
                  <a:pt x="4364450" y="2744362"/>
                </a:lnTo>
                <a:lnTo>
                  <a:pt x="4360855" y="2747959"/>
                </a:lnTo>
                <a:lnTo>
                  <a:pt x="4357259" y="2755153"/>
                </a:lnTo>
                <a:lnTo>
                  <a:pt x="4357259" y="2773137"/>
                </a:lnTo>
                <a:lnTo>
                  <a:pt x="4360855" y="2798314"/>
                </a:lnTo>
                <a:lnTo>
                  <a:pt x="4317713" y="2791121"/>
                </a:lnTo>
                <a:lnTo>
                  <a:pt x="4317713" y="2794717"/>
                </a:lnTo>
                <a:lnTo>
                  <a:pt x="4314118" y="2805508"/>
                </a:lnTo>
                <a:lnTo>
                  <a:pt x="4317713" y="2816298"/>
                </a:lnTo>
                <a:lnTo>
                  <a:pt x="4324904" y="2827089"/>
                </a:lnTo>
                <a:lnTo>
                  <a:pt x="4332094" y="2837879"/>
                </a:lnTo>
                <a:lnTo>
                  <a:pt x="4350069" y="2855863"/>
                </a:lnTo>
                <a:lnTo>
                  <a:pt x="4368045" y="2881041"/>
                </a:lnTo>
                <a:lnTo>
                  <a:pt x="4368045" y="2888235"/>
                </a:lnTo>
                <a:lnTo>
                  <a:pt x="4368045" y="2895428"/>
                </a:lnTo>
                <a:lnTo>
                  <a:pt x="4375235" y="2899025"/>
                </a:lnTo>
                <a:lnTo>
                  <a:pt x="4382425" y="2899025"/>
                </a:lnTo>
                <a:lnTo>
                  <a:pt x="4400401" y="2895428"/>
                </a:lnTo>
                <a:lnTo>
                  <a:pt x="4414781" y="2895428"/>
                </a:lnTo>
                <a:lnTo>
                  <a:pt x="4425566" y="2899025"/>
                </a:lnTo>
                <a:lnTo>
                  <a:pt x="4432757" y="2906219"/>
                </a:lnTo>
                <a:lnTo>
                  <a:pt x="4443542" y="2917009"/>
                </a:lnTo>
                <a:lnTo>
                  <a:pt x="4439947" y="2952977"/>
                </a:lnTo>
                <a:lnTo>
                  <a:pt x="4443542" y="2956574"/>
                </a:lnTo>
                <a:lnTo>
                  <a:pt x="4447137" y="2960171"/>
                </a:lnTo>
                <a:lnTo>
                  <a:pt x="4439947" y="2963767"/>
                </a:lnTo>
                <a:lnTo>
                  <a:pt x="4425566" y="2967364"/>
                </a:lnTo>
                <a:lnTo>
                  <a:pt x="4418376" y="2974558"/>
                </a:lnTo>
                <a:lnTo>
                  <a:pt x="4411186" y="2981752"/>
                </a:lnTo>
                <a:lnTo>
                  <a:pt x="4407591" y="2996139"/>
                </a:lnTo>
                <a:lnTo>
                  <a:pt x="4389615" y="3010526"/>
                </a:lnTo>
                <a:lnTo>
                  <a:pt x="4364450" y="2992542"/>
                </a:lnTo>
                <a:lnTo>
                  <a:pt x="4360855" y="2996139"/>
                </a:lnTo>
                <a:lnTo>
                  <a:pt x="4346474" y="3014123"/>
                </a:lnTo>
                <a:lnTo>
                  <a:pt x="4332094" y="3024913"/>
                </a:lnTo>
                <a:lnTo>
                  <a:pt x="4328499" y="3021316"/>
                </a:lnTo>
                <a:lnTo>
                  <a:pt x="4324904" y="3017720"/>
                </a:lnTo>
                <a:lnTo>
                  <a:pt x="4303333" y="2996139"/>
                </a:lnTo>
                <a:lnTo>
                  <a:pt x="4288952" y="2981752"/>
                </a:lnTo>
                <a:lnTo>
                  <a:pt x="4285357" y="2978155"/>
                </a:lnTo>
                <a:lnTo>
                  <a:pt x="4274572" y="2974558"/>
                </a:lnTo>
                <a:lnTo>
                  <a:pt x="4260192" y="2978155"/>
                </a:lnTo>
                <a:lnTo>
                  <a:pt x="4245811" y="2981752"/>
                </a:lnTo>
                <a:lnTo>
                  <a:pt x="4213455" y="2988945"/>
                </a:lnTo>
                <a:lnTo>
                  <a:pt x="4209860" y="2981752"/>
                </a:lnTo>
                <a:lnTo>
                  <a:pt x="4209860" y="2963767"/>
                </a:lnTo>
                <a:lnTo>
                  <a:pt x="4209860" y="2938590"/>
                </a:lnTo>
                <a:lnTo>
                  <a:pt x="4209860" y="2927799"/>
                </a:lnTo>
                <a:lnTo>
                  <a:pt x="4202670" y="2924203"/>
                </a:lnTo>
                <a:lnTo>
                  <a:pt x="4191885" y="2917009"/>
                </a:lnTo>
                <a:lnTo>
                  <a:pt x="4173909" y="2913412"/>
                </a:lnTo>
                <a:lnTo>
                  <a:pt x="4098412" y="2909815"/>
                </a:lnTo>
                <a:lnTo>
                  <a:pt x="4012130" y="2906219"/>
                </a:lnTo>
                <a:lnTo>
                  <a:pt x="3990559" y="2899025"/>
                </a:lnTo>
                <a:lnTo>
                  <a:pt x="3979774" y="2888235"/>
                </a:lnTo>
                <a:lnTo>
                  <a:pt x="3972583" y="2888235"/>
                </a:lnTo>
                <a:lnTo>
                  <a:pt x="3943823" y="2881041"/>
                </a:lnTo>
                <a:lnTo>
                  <a:pt x="3933037" y="2873847"/>
                </a:lnTo>
                <a:lnTo>
                  <a:pt x="3922252" y="2863057"/>
                </a:lnTo>
                <a:lnTo>
                  <a:pt x="3886301" y="2819895"/>
                </a:lnTo>
                <a:lnTo>
                  <a:pt x="3879111" y="2765943"/>
                </a:lnTo>
                <a:lnTo>
                  <a:pt x="3875516" y="2765943"/>
                </a:lnTo>
                <a:lnTo>
                  <a:pt x="3843160" y="2744362"/>
                </a:lnTo>
                <a:lnTo>
                  <a:pt x="3832374" y="2737169"/>
                </a:lnTo>
                <a:lnTo>
                  <a:pt x="3828779" y="2719184"/>
                </a:lnTo>
                <a:lnTo>
                  <a:pt x="3825184" y="2694007"/>
                </a:lnTo>
                <a:lnTo>
                  <a:pt x="3828779" y="2658039"/>
                </a:lnTo>
                <a:lnTo>
                  <a:pt x="3861135" y="2629264"/>
                </a:lnTo>
                <a:lnTo>
                  <a:pt x="3968988" y="2582506"/>
                </a:lnTo>
                <a:lnTo>
                  <a:pt x="3972583" y="2582506"/>
                </a:lnTo>
                <a:lnTo>
                  <a:pt x="4001344" y="2557328"/>
                </a:lnTo>
                <a:lnTo>
                  <a:pt x="4062461" y="2564522"/>
                </a:lnTo>
                <a:lnTo>
                  <a:pt x="4091222" y="2557328"/>
                </a:lnTo>
                <a:lnTo>
                  <a:pt x="4130768" y="2542941"/>
                </a:lnTo>
                <a:lnTo>
                  <a:pt x="4134363" y="2539344"/>
                </a:lnTo>
                <a:lnTo>
                  <a:pt x="4134363" y="2506973"/>
                </a:lnTo>
                <a:lnTo>
                  <a:pt x="4152339" y="2492585"/>
                </a:lnTo>
                <a:lnTo>
                  <a:pt x="4152339" y="2488989"/>
                </a:lnTo>
                <a:lnTo>
                  <a:pt x="4155934" y="2488989"/>
                </a:lnTo>
                <a:lnTo>
                  <a:pt x="4148743" y="2463811"/>
                </a:lnTo>
                <a:lnTo>
                  <a:pt x="4152339" y="2456617"/>
                </a:lnTo>
                <a:lnTo>
                  <a:pt x="4155934" y="2449424"/>
                </a:lnTo>
                <a:lnTo>
                  <a:pt x="4155934" y="2438633"/>
                </a:lnTo>
                <a:lnTo>
                  <a:pt x="4152339" y="2431440"/>
                </a:lnTo>
                <a:lnTo>
                  <a:pt x="4148743" y="2427843"/>
                </a:lnTo>
                <a:lnTo>
                  <a:pt x="4152339" y="2417052"/>
                </a:lnTo>
                <a:lnTo>
                  <a:pt x="4155934" y="2406262"/>
                </a:lnTo>
                <a:lnTo>
                  <a:pt x="4159529" y="2366697"/>
                </a:lnTo>
                <a:lnTo>
                  <a:pt x="4159529" y="2370294"/>
                </a:lnTo>
                <a:lnTo>
                  <a:pt x="4163124" y="2377488"/>
                </a:lnTo>
                <a:lnTo>
                  <a:pt x="4166719" y="2384681"/>
                </a:lnTo>
                <a:lnTo>
                  <a:pt x="4177504" y="2391875"/>
                </a:lnTo>
                <a:lnTo>
                  <a:pt x="4177515" y="2391875"/>
                </a:lnTo>
                <a:lnTo>
                  <a:pt x="4177504" y="2391873"/>
                </a:lnTo>
                <a:lnTo>
                  <a:pt x="4166719" y="2384679"/>
                </a:lnTo>
                <a:lnTo>
                  <a:pt x="4163124" y="2377486"/>
                </a:lnTo>
                <a:lnTo>
                  <a:pt x="4163124" y="2370292"/>
                </a:lnTo>
                <a:lnTo>
                  <a:pt x="4159528" y="2366695"/>
                </a:lnTo>
                <a:lnTo>
                  <a:pt x="4152338" y="2355905"/>
                </a:lnTo>
                <a:lnTo>
                  <a:pt x="4137958" y="2341518"/>
                </a:lnTo>
                <a:lnTo>
                  <a:pt x="4134363" y="2337921"/>
                </a:lnTo>
                <a:lnTo>
                  <a:pt x="4134363" y="2334324"/>
                </a:lnTo>
                <a:lnTo>
                  <a:pt x="4134363" y="2330727"/>
                </a:lnTo>
                <a:lnTo>
                  <a:pt x="4137958" y="2319937"/>
                </a:lnTo>
                <a:lnTo>
                  <a:pt x="4148743" y="2309146"/>
                </a:lnTo>
                <a:lnTo>
                  <a:pt x="4148743" y="2305550"/>
                </a:lnTo>
                <a:lnTo>
                  <a:pt x="4155933" y="2280372"/>
                </a:lnTo>
                <a:lnTo>
                  <a:pt x="4170314" y="2248001"/>
                </a:lnTo>
                <a:lnTo>
                  <a:pt x="4173909" y="2233614"/>
                </a:lnTo>
                <a:lnTo>
                  <a:pt x="4199074" y="2183258"/>
                </a:lnTo>
                <a:lnTo>
                  <a:pt x="4199074" y="2179662"/>
                </a:lnTo>
                <a:lnTo>
                  <a:pt x="4199074" y="2176065"/>
                </a:lnTo>
                <a:lnTo>
                  <a:pt x="4181099" y="2147290"/>
                </a:lnTo>
                <a:lnTo>
                  <a:pt x="4177504" y="2143693"/>
                </a:lnTo>
                <a:lnTo>
                  <a:pt x="4134363" y="2118516"/>
                </a:lnTo>
                <a:lnTo>
                  <a:pt x="4127173" y="2096935"/>
                </a:lnTo>
                <a:lnTo>
                  <a:pt x="4130768" y="2060967"/>
                </a:lnTo>
                <a:lnTo>
                  <a:pt x="4141553" y="2028596"/>
                </a:lnTo>
                <a:lnTo>
                  <a:pt x="4141553" y="2014209"/>
                </a:lnTo>
                <a:lnTo>
                  <a:pt x="4177504" y="2010612"/>
                </a:lnTo>
                <a:lnTo>
                  <a:pt x="4181099" y="2010612"/>
                </a:lnTo>
                <a:lnTo>
                  <a:pt x="4181099" y="2003418"/>
                </a:lnTo>
                <a:lnTo>
                  <a:pt x="4191884" y="1981837"/>
                </a:lnTo>
                <a:lnTo>
                  <a:pt x="4199074" y="1931482"/>
                </a:lnTo>
                <a:lnTo>
                  <a:pt x="4188289" y="1902708"/>
                </a:lnTo>
                <a:lnTo>
                  <a:pt x="4159528" y="1895514"/>
                </a:lnTo>
                <a:lnTo>
                  <a:pt x="4137958" y="1881127"/>
                </a:lnTo>
                <a:lnTo>
                  <a:pt x="4134363" y="1859546"/>
                </a:lnTo>
                <a:lnTo>
                  <a:pt x="4163124" y="1852353"/>
                </a:lnTo>
                <a:lnTo>
                  <a:pt x="4166719" y="1852353"/>
                </a:lnTo>
                <a:lnTo>
                  <a:pt x="4177504" y="1837965"/>
                </a:lnTo>
                <a:lnTo>
                  <a:pt x="4181099" y="1834369"/>
                </a:lnTo>
                <a:lnTo>
                  <a:pt x="4181099" y="1830772"/>
                </a:lnTo>
                <a:lnTo>
                  <a:pt x="4166719" y="1801997"/>
                </a:lnTo>
                <a:lnTo>
                  <a:pt x="4123578" y="1751642"/>
                </a:lnTo>
                <a:lnTo>
                  <a:pt x="4112792" y="1719271"/>
                </a:lnTo>
                <a:lnTo>
                  <a:pt x="4123578" y="1704884"/>
                </a:lnTo>
                <a:lnTo>
                  <a:pt x="4127173" y="1694093"/>
                </a:lnTo>
                <a:lnTo>
                  <a:pt x="4137958" y="1672513"/>
                </a:lnTo>
                <a:lnTo>
                  <a:pt x="4141553" y="1672513"/>
                </a:lnTo>
                <a:lnTo>
                  <a:pt x="4155933" y="1636545"/>
                </a:lnTo>
                <a:lnTo>
                  <a:pt x="4173909" y="1614964"/>
                </a:lnTo>
                <a:lnTo>
                  <a:pt x="4181099" y="1593383"/>
                </a:lnTo>
                <a:lnTo>
                  <a:pt x="4188289" y="1600577"/>
                </a:lnTo>
                <a:lnTo>
                  <a:pt x="4195479" y="1629351"/>
                </a:lnTo>
                <a:lnTo>
                  <a:pt x="4199074" y="1661722"/>
                </a:lnTo>
                <a:lnTo>
                  <a:pt x="4199074" y="1665319"/>
                </a:lnTo>
                <a:lnTo>
                  <a:pt x="4202670" y="1668916"/>
                </a:lnTo>
                <a:lnTo>
                  <a:pt x="4227835" y="1679706"/>
                </a:lnTo>
                <a:lnTo>
                  <a:pt x="4245811" y="1679706"/>
                </a:lnTo>
                <a:lnTo>
                  <a:pt x="4249406" y="1679706"/>
                </a:lnTo>
                <a:lnTo>
                  <a:pt x="4256596" y="1672513"/>
                </a:lnTo>
                <a:lnTo>
                  <a:pt x="4274571" y="1643738"/>
                </a:lnTo>
                <a:lnTo>
                  <a:pt x="4274571" y="1640141"/>
                </a:lnTo>
                <a:lnTo>
                  <a:pt x="4278166" y="1625754"/>
                </a:lnTo>
                <a:lnTo>
                  <a:pt x="4317712" y="1640141"/>
                </a:lnTo>
                <a:lnTo>
                  <a:pt x="4321308" y="1640141"/>
                </a:lnTo>
                <a:lnTo>
                  <a:pt x="4324903" y="1640141"/>
                </a:lnTo>
                <a:lnTo>
                  <a:pt x="4324903" y="1636545"/>
                </a:lnTo>
                <a:lnTo>
                  <a:pt x="4346473" y="1622157"/>
                </a:lnTo>
                <a:lnTo>
                  <a:pt x="4368044" y="1618561"/>
                </a:lnTo>
                <a:lnTo>
                  <a:pt x="4371639" y="1618561"/>
                </a:lnTo>
                <a:lnTo>
                  <a:pt x="4375234" y="1618561"/>
                </a:lnTo>
                <a:lnTo>
                  <a:pt x="4375234" y="1614964"/>
                </a:lnTo>
                <a:lnTo>
                  <a:pt x="4393209" y="1586189"/>
                </a:lnTo>
                <a:lnTo>
                  <a:pt x="4393209" y="1553818"/>
                </a:lnTo>
                <a:lnTo>
                  <a:pt x="4400400" y="1521447"/>
                </a:lnTo>
                <a:lnTo>
                  <a:pt x="4432755" y="1528641"/>
                </a:lnTo>
                <a:lnTo>
                  <a:pt x="4436350" y="1528641"/>
                </a:lnTo>
                <a:lnTo>
                  <a:pt x="4436350" y="1525044"/>
                </a:lnTo>
                <a:close/>
                <a:moveTo>
                  <a:pt x="5036729" y="1312834"/>
                </a:moveTo>
                <a:lnTo>
                  <a:pt x="5043919" y="1312834"/>
                </a:lnTo>
                <a:lnTo>
                  <a:pt x="5065490" y="1334415"/>
                </a:lnTo>
                <a:lnTo>
                  <a:pt x="5094251" y="1327221"/>
                </a:lnTo>
                <a:lnTo>
                  <a:pt x="5101441" y="1327221"/>
                </a:lnTo>
                <a:lnTo>
                  <a:pt x="5101441" y="1330818"/>
                </a:lnTo>
                <a:lnTo>
                  <a:pt x="5105036" y="1341609"/>
                </a:lnTo>
                <a:lnTo>
                  <a:pt x="5112226" y="1348802"/>
                </a:lnTo>
                <a:lnTo>
                  <a:pt x="5126606" y="1355996"/>
                </a:lnTo>
                <a:lnTo>
                  <a:pt x="5144582" y="1355996"/>
                </a:lnTo>
                <a:lnTo>
                  <a:pt x="5148177" y="1355996"/>
                </a:lnTo>
                <a:lnTo>
                  <a:pt x="5158962" y="1330818"/>
                </a:lnTo>
                <a:lnTo>
                  <a:pt x="5162557" y="1320028"/>
                </a:lnTo>
                <a:lnTo>
                  <a:pt x="5173343" y="1334415"/>
                </a:lnTo>
                <a:lnTo>
                  <a:pt x="5169748" y="1341609"/>
                </a:lnTo>
                <a:lnTo>
                  <a:pt x="5169748" y="1355996"/>
                </a:lnTo>
                <a:lnTo>
                  <a:pt x="5173343" y="1366786"/>
                </a:lnTo>
                <a:lnTo>
                  <a:pt x="5187723" y="1391964"/>
                </a:lnTo>
                <a:lnTo>
                  <a:pt x="5209294" y="1413545"/>
                </a:lnTo>
                <a:lnTo>
                  <a:pt x="5223674" y="1424335"/>
                </a:lnTo>
                <a:lnTo>
                  <a:pt x="5234460" y="1431529"/>
                </a:lnTo>
                <a:lnTo>
                  <a:pt x="5234460" y="1507062"/>
                </a:lnTo>
                <a:lnTo>
                  <a:pt x="5238055" y="1510658"/>
                </a:lnTo>
                <a:lnTo>
                  <a:pt x="5241650" y="1521449"/>
                </a:lnTo>
                <a:lnTo>
                  <a:pt x="5248840" y="1528642"/>
                </a:lnTo>
                <a:lnTo>
                  <a:pt x="5259625" y="1532239"/>
                </a:lnTo>
                <a:lnTo>
                  <a:pt x="5274006" y="1532239"/>
                </a:lnTo>
                <a:lnTo>
                  <a:pt x="5281196" y="1539433"/>
                </a:lnTo>
                <a:lnTo>
                  <a:pt x="5288386" y="1543030"/>
                </a:lnTo>
                <a:lnTo>
                  <a:pt x="5295576" y="1593385"/>
                </a:lnTo>
                <a:lnTo>
                  <a:pt x="5205699" y="1686902"/>
                </a:lnTo>
                <a:lnTo>
                  <a:pt x="5180533" y="1751644"/>
                </a:lnTo>
                <a:lnTo>
                  <a:pt x="5166153" y="1766032"/>
                </a:lnTo>
                <a:lnTo>
                  <a:pt x="5148177" y="1776822"/>
                </a:lnTo>
                <a:lnTo>
                  <a:pt x="5130202" y="1780419"/>
                </a:lnTo>
                <a:lnTo>
                  <a:pt x="5108631" y="1780419"/>
                </a:lnTo>
                <a:lnTo>
                  <a:pt x="5087060" y="1791209"/>
                </a:lnTo>
                <a:lnTo>
                  <a:pt x="5083465" y="1791209"/>
                </a:lnTo>
                <a:lnTo>
                  <a:pt x="4975612" y="1902710"/>
                </a:lnTo>
                <a:lnTo>
                  <a:pt x="4961232" y="1942275"/>
                </a:lnTo>
                <a:lnTo>
                  <a:pt x="4950447" y="1949469"/>
                </a:lnTo>
                <a:lnTo>
                  <a:pt x="4903710" y="1956662"/>
                </a:lnTo>
                <a:lnTo>
                  <a:pt x="4903710" y="1953065"/>
                </a:lnTo>
                <a:lnTo>
                  <a:pt x="4910900" y="1938678"/>
                </a:lnTo>
                <a:lnTo>
                  <a:pt x="4921686" y="1935081"/>
                </a:lnTo>
                <a:lnTo>
                  <a:pt x="4936066" y="1931485"/>
                </a:lnTo>
                <a:lnTo>
                  <a:pt x="4939661" y="1931485"/>
                </a:lnTo>
                <a:lnTo>
                  <a:pt x="4946851" y="1917097"/>
                </a:lnTo>
                <a:lnTo>
                  <a:pt x="4950447" y="1913501"/>
                </a:lnTo>
                <a:lnTo>
                  <a:pt x="4950447" y="1902710"/>
                </a:lnTo>
                <a:lnTo>
                  <a:pt x="4954042" y="1895516"/>
                </a:lnTo>
                <a:lnTo>
                  <a:pt x="4964827" y="1888323"/>
                </a:lnTo>
                <a:lnTo>
                  <a:pt x="4968422" y="1888323"/>
                </a:lnTo>
                <a:lnTo>
                  <a:pt x="4968422" y="1866742"/>
                </a:lnTo>
                <a:lnTo>
                  <a:pt x="4954042" y="1852355"/>
                </a:lnTo>
                <a:lnTo>
                  <a:pt x="4950447" y="1855952"/>
                </a:lnTo>
                <a:lnTo>
                  <a:pt x="4950447" y="1859548"/>
                </a:lnTo>
                <a:lnTo>
                  <a:pt x="4936066" y="1866742"/>
                </a:lnTo>
                <a:lnTo>
                  <a:pt x="4928876" y="1873936"/>
                </a:lnTo>
                <a:lnTo>
                  <a:pt x="4925281" y="1873936"/>
                </a:lnTo>
                <a:lnTo>
                  <a:pt x="4921686" y="1841564"/>
                </a:lnTo>
                <a:lnTo>
                  <a:pt x="4932471" y="1823580"/>
                </a:lnTo>
                <a:lnTo>
                  <a:pt x="4950447" y="1798403"/>
                </a:lnTo>
                <a:lnTo>
                  <a:pt x="4950447" y="1794806"/>
                </a:lnTo>
                <a:lnTo>
                  <a:pt x="4957637" y="1769628"/>
                </a:lnTo>
                <a:lnTo>
                  <a:pt x="4961232" y="1740854"/>
                </a:lnTo>
                <a:lnTo>
                  <a:pt x="4957637" y="1712079"/>
                </a:lnTo>
                <a:lnTo>
                  <a:pt x="4957637" y="1708483"/>
                </a:lnTo>
                <a:lnTo>
                  <a:pt x="4932471" y="1672515"/>
                </a:lnTo>
                <a:lnTo>
                  <a:pt x="4932471" y="1668918"/>
                </a:lnTo>
                <a:lnTo>
                  <a:pt x="4928876" y="1668918"/>
                </a:lnTo>
                <a:lnTo>
                  <a:pt x="4914496" y="1661724"/>
                </a:lnTo>
                <a:lnTo>
                  <a:pt x="4907305" y="1658127"/>
                </a:lnTo>
                <a:lnTo>
                  <a:pt x="4896520" y="1665321"/>
                </a:lnTo>
                <a:lnTo>
                  <a:pt x="4885735" y="1676111"/>
                </a:lnTo>
                <a:lnTo>
                  <a:pt x="4867759" y="1679708"/>
                </a:lnTo>
                <a:lnTo>
                  <a:pt x="4838998" y="1690499"/>
                </a:lnTo>
                <a:lnTo>
                  <a:pt x="4838998" y="1694095"/>
                </a:lnTo>
                <a:lnTo>
                  <a:pt x="4821023" y="1715676"/>
                </a:lnTo>
                <a:lnTo>
                  <a:pt x="4785072" y="1780419"/>
                </a:lnTo>
                <a:lnTo>
                  <a:pt x="4774287" y="1798403"/>
                </a:lnTo>
                <a:lnTo>
                  <a:pt x="4759906" y="1802000"/>
                </a:lnTo>
                <a:lnTo>
                  <a:pt x="4716765" y="1787612"/>
                </a:lnTo>
                <a:lnTo>
                  <a:pt x="4713170" y="1776822"/>
                </a:lnTo>
                <a:lnTo>
                  <a:pt x="4709575" y="1766032"/>
                </a:lnTo>
                <a:lnTo>
                  <a:pt x="4705980" y="1758838"/>
                </a:lnTo>
                <a:lnTo>
                  <a:pt x="4702385" y="1758838"/>
                </a:lnTo>
                <a:lnTo>
                  <a:pt x="4691599" y="1751644"/>
                </a:lnTo>
                <a:lnTo>
                  <a:pt x="4680814" y="1744451"/>
                </a:lnTo>
                <a:lnTo>
                  <a:pt x="4680814" y="1740854"/>
                </a:lnTo>
                <a:lnTo>
                  <a:pt x="4677219" y="1740854"/>
                </a:lnTo>
                <a:lnTo>
                  <a:pt x="4634078" y="1730063"/>
                </a:lnTo>
                <a:lnTo>
                  <a:pt x="4623292" y="1730063"/>
                </a:lnTo>
                <a:lnTo>
                  <a:pt x="4619697" y="1719273"/>
                </a:lnTo>
                <a:lnTo>
                  <a:pt x="4626887" y="1708483"/>
                </a:lnTo>
                <a:lnTo>
                  <a:pt x="4626887" y="1686902"/>
                </a:lnTo>
                <a:lnTo>
                  <a:pt x="4659243" y="1643740"/>
                </a:lnTo>
                <a:lnTo>
                  <a:pt x="4680814" y="1622159"/>
                </a:lnTo>
                <a:lnTo>
                  <a:pt x="4670029" y="1593385"/>
                </a:lnTo>
                <a:lnTo>
                  <a:pt x="4662838" y="1532239"/>
                </a:lnTo>
                <a:lnTo>
                  <a:pt x="4673624" y="1539433"/>
                </a:lnTo>
                <a:lnTo>
                  <a:pt x="4695194" y="1561014"/>
                </a:lnTo>
                <a:lnTo>
                  <a:pt x="4695194" y="1564610"/>
                </a:lnTo>
                <a:lnTo>
                  <a:pt x="4716765" y="1578998"/>
                </a:lnTo>
                <a:lnTo>
                  <a:pt x="4741931" y="1564610"/>
                </a:lnTo>
                <a:lnTo>
                  <a:pt x="4745526" y="1564610"/>
                </a:lnTo>
                <a:lnTo>
                  <a:pt x="4745526" y="1561014"/>
                </a:lnTo>
                <a:lnTo>
                  <a:pt x="4781477" y="1521449"/>
                </a:lnTo>
                <a:lnTo>
                  <a:pt x="4785072" y="1514255"/>
                </a:lnTo>
                <a:lnTo>
                  <a:pt x="4803047" y="1492674"/>
                </a:lnTo>
                <a:lnTo>
                  <a:pt x="4828213" y="1478287"/>
                </a:lnTo>
                <a:lnTo>
                  <a:pt x="4849784" y="1449513"/>
                </a:lnTo>
                <a:lnTo>
                  <a:pt x="4871354" y="1456706"/>
                </a:lnTo>
                <a:lnTo>
                  <a:pt x="4874949" y="1456706"/>
                </a:lnTo>
                <a:lnTo>
                  <a:pt x="4907305" y="1456706"/>
                </a:lnTo>
                <a:lnTo>
                  <a:pt x="4907305" y="1445916"/>
                </a:lnTo>
                <a:lnTo>
                  <a:pt x="4907305" y="1427932"/>
                </a:lnTo>
                <a:lnTo>
                  <a:pt x="4910900" y="1420738"/>
                </a:lnTo>
                <a:lnTo>
                  <a:pt x="4928876" y="1395561"/>
                </a:lnTo>
                <a:lnTo>
                  <a:pt x="4954042" y="1402754"/>
                </a:lnTo>
                <a:lnTo>
                  <a:pt x="4993588" y="1399157"/>
                </a:lnTo>
                <a:lnTo>
                  <a:pt x="4997183" y="1399157"/>
                </a:lnTo>
                <a:lnTo>
                  <a:pt x="5000778" y="1399157"/>
                </a:lnTo>
                <a:lnTo>
                  <a:pt x="5025944" y="1370383"/>
                </a:lnTo>
                <a:lnTo>
                  <a:pt x="5025944" y="1366786"/>
                </a:lnTo>
                <a:lnTo>
                  <a:pt x="5029539" y="1366786"/>
                </a:lnTo>
                <a:lnTo>
                  <a:pt x="5043919" y="1338012"/>
                </a:lnTo>
                <a:lnTo>
                  <a:pt x="5040324" y="1334415"/>
                </a:lnTo>
                <a:lnTo>
                  <a:pt x="5029539" y="1320028"/>
                </a:lnTo>
                <a:close/>
                <a:moveTo>
                  <a:pt x="4954044" y="924380"/>
                </a:moveTo>
                <a:lnTo>
                  <a:pt x="4957639" y="956751"/>
                </a:lnTo>
                <a:lnTo>
                  <a:pt x="4986400" y="999913"/>
                </a:lnTo>
                <a:lnTo>
                  <a:pt x="5011566" y="1017897"/>
                </a:lnTo>
                <a:lnTo>
                  <a:pt x="5022351" y="1025091"/>
                </a:lnTo>
                <a:lnTo>
                  <a:pt x="5040327" y="1028687"/>
                </a:lnTo>
                <a:lnTo>
                  <a:pt x="5043922" y="1028687"/>
                </a:lnTo>
                <a:lnTo>
                  <a:pt x="5054707" y="1028687"/>
                </a:lnTo>
                <a:lnTo>
                  <a:pt x="5065492" y="1021494"/>
                </a:lnTo>
                <a:lnTo>
                  <a:pt x="5105039" y="1010703"/>
                </a:lnTo>
                <a:lnTo>
                  <a:pt x="5119419" y="1007107"/>
                </a:lnTo>
                <a:lnTo>
                  <a:pt x="5123014" y="1010703"/>
                </a:lnTo>
                <a:lnTo>
                  <a:pt x="5130204" y="1014300"/>
                </a:lnTo>
                <a:lnTo>
                  <a:pt x="5133799" y="1014300"/>
                </a:lnTo>
                <a:lnTo>
                  <a:pt x="5151775" y="1007107"/>
                </a:lnTo>
                <a:lnTo>
                  <a:pt x="5166155" y="996316"/>
                </a:lnTo>
                <a:lnTo>
                  <a:pt x="5173346" y="1010703"/>
                </a:lnTo>
                <a:lnTo>
                  <a:pt x="5176941" y="1025091"/>
                </a:lnTo>
                <a:lnTo>
                  <a:pt x="5191321" y="1043075"/>
                </a:lnTo>
                <a:lnTo>
                  <a:pt x="5191321" y="1046671"/>
                </a:lnTo>
                <a:lnTo>
                  <a:pt x="5202106" y="1053865"/>
                </a:lnTo>
                <a:lnTo>
                  <a:pt x="5216487" y="1053865"/>
                </a:lnTo>
                <a:lnTo>
                  <a:pt x="5223677" y="1050268"/>
                </a:lnTo>
                <a:lnTo>
                  <a:pt x="5227272" y="1046671"/>
                </a:lnTo>
                <a:lnTo>
                  <a:pt x="5230867" y="1039478"/>
                </a:lnTo>
                <a:lnTo>
                  <a:pt x="5230867" y="1028687"/>
                </a:lnTo>
                <a:lnTo>
                  <a:pt x="5281199" y="1025091"/>
                </a:lnTo>
                <a:lnTo>
                  <a:pt x="5291984" y="1046671"/>
                </a:lnTo>
                <a:lnTo>
                  <a:pt x="5288389" y="1050268"/>
                </a:lnTo>
                <a:lnTo>
                  <a:pt x="5288389" y="1061059"/>
                </a:lnTo>
                <a:lnTo>
                  <a:pt x="5288389" y="1068252"/>
                </a:lnTo>
                <a:lnTo>
                  <a:pt x="5295579" y="1071849"/>
                </a:lnTo>
                <a:lnTo>
                  <a:pt x="5306364" y="1075446"/>
                </a:lnTo>
                <a:lnTo>
                  <a:pt x="5331530" y="1079043"/>
                </a:lnTo>
                <a:lnTo>
                  <a:pt x="5335125" y="1075446"/>
                </a:lnTo>
                <a:lnTo>
                  <a:pt x="5338720" y="1071849"/>
                </a:lnTo>
                <a:lnTo>
                  <a:pt x="5342315" y="1075446"/>
                </a:lnTo>
                <a:lnTo>
                  <a:pt x="5367481" y="1093430"/>
                </a:lnTo>
                <a:lnTo>
                  <a:pt x="5374671" y="1104220"/>
                </a:lnTo>
                <a:lnTo>
                  <a:pt x="5374671" y="1115011"/>
                </a:lnTo>
                <a:lnTo>
                  <a:pt x="5374671" y="1125801"/>
                </a:lnTo>
                <a:lnTo>
                  <a:pt x="5374671" y="1129398"/>
                </a:lnTo>
                <a:lnTo>
                  <a:pt x="5381861" y="1132995"/>
                </a:lnTo>
                <a:lnTo>
                  <a:pt x="5414217" y="1140188"/>
                </a:lnTo>
                <a:lnTo>
                  <a:pt x="5432193" y="1107817"/>
                </a:lnTo>
                <a:lnTo>
                  <a:pt x="5435788" y="1104220"/>
                </a:lnTo>
                <a:lnTo>
                  <a:pt x="5432193" y="1104220"/>
                </a:lnTo>
                <a:lnTo>
                  <a:pt x="5432193" y="1100623"/>
                </a:lnTo>
                <a:lnTo>
                  <a:pt x="5428598" y="1093430"/>
                </a:lnTo>
                <a:lnTo>
                  <a:pt x="5425003" y="1086236"/>
                </a:lnTo>
                <a:lnTo>
                  <a:pt x="5428598" y="1082639"/>
                </a:lnTo>
                <a:lnTo>
                  <a:pt x="5435788" y="1079043"/>
                </a:lnTo>
                <a:lnTo>
                  <a:pt x="5439383" y="1089833"/>
                </a:lnTo>
                <a:lnTo>
                  <a:pt x="5442978" y="1104220"/>
                </a:lnTo>
                <a:lnTo>
                  <a:pt x="5442978" y="1111414"/>
                </a:lnTo>
                <a:lnTo>
                  <a:pt x="5446573" y="1118607"/>
                </a:lnTo>
                <a:lnTo>
                  <a:pt x="5457358" y="1129398"/>
                </a:lnTo>
                <a:lnTo>
                  <a:pt x="5475334" y="1140188"/>
                </a:lnTo>
                <a:lnTo>
                  <a:pt x="5514880" y="1176156"/>
                </a:lnTo>
                <a:lnTo>
                  <a:pt x="5518475" y="1183350"/>
                </a:lnTo>
                <a:lnTo>
                  <a:pt x="5522070" y="1186947"/>
                </a:lnTo>
                <a:lnTo>
                  <a:pt x="5529260" y="1190544"/>
                </a:lnTo>
                <a:lnTo>
                  <a:pt x="5540046" y="1186947"/>
                </a:lnTo>
                <a:lnTo>
                  <a:pt x="5550831" y="1183350"/>
                </a:lnTo>
                <a:lnTo>
                  <a:pt x="5561616" y="1179753"/>
                </a:lnTo>
                <a:lnTo>
                  <a:pt x="5568807" y="1172559"/>
                </a:lnTo>
                <a:lnTo>
                  <a:pt x="5572402" y="1168963"/>
                </a:lnTo>
                <a:lnTo>
                  <a:pt x="5568807" y="1161769"/>
                </a:lnTo>
                <a:lnTo>
                  <a:pt x="5558021" y="1140188"/>
                </a:lnTo>
                <a:lnTo>
                  <a:pt x="5561616" y="1132995"/>
                </a:lnTo>
                <a:lnTo>
                  <a:pt x="5572402" y="1122204"/>
                </a:lnTo>
                <a:lnTo>
                  <a:pt x="5590377" y="1107817"/>
                </a:lnTo>
                <a:lnTo>
                  <a:pt x="5611948" y="1122204"/>
                </a:lnTo>
                <a:lnTo>
                  <a:pt x="5611948" y="1125801"/>
                </a:lnTo>
                <a:lnTo>
                  <a:pt x="5615543" y="1125801"/>
                </a:lnTo>
                <a:lnTo>
                  <a:pt x="5626328" y="1122204"/>
                </a:lnTo>
                <a:lnTo>
                  <a:pt x="5633518" y="1118607"/>
                </a:lnTo>
                <a:lnTo>
                  <a:pt x="5637113" y="1118607"/>
                </a:lnTo>
                <a:lnTo>
                  <a:pt x="5640709" y="1111414"/>
                </a:lnTo>
                <a:lnTo>
                  <a:pt x="5640709" y="1107817"/>
                </a:lnTo>
                <a:lnTo>
                  <a:pt x="5644304" y="1115011"/>
                </a:lnTo>
                <a:lnTo>
                  <a:pt x="5655089" y="1122204"/>
                </a:lnTo>
                <a:lnTo>
                  <a:pt x="5676660" y="1136591"/>
                </a:lnTo>
                <a:lnTo>
                  <a:pt x="5691040" y="1140188"/>
                </a:lnTo>
                <a:lnTo>
                  <a:pt x="5712611" y="1150979"/>
                </a:lnTo>
                <a:lnTo>
                  <a:pt x="5716206" y="1150979"/>
                </a:lnTo>
                <a:lnTo>
                  <a:pt x="5734181" y="1147382"/>
                </a:lnTo>
                <a:lnTo>
                  <a:pt x="5734181" y="1208528"/>
                </a:lnTo>
                <a:lnTo>
                  <a:pt x="5694635" y="1233705"/>
                </a:lnTo>
                <a:lnTo>
                  <a:pt x="5698230" y="1237302"/>
                </a:lnTo>
                <a:lnTo>
                  <a:pt x="5701825" y="1240899"/>
                </a:lnTo>
                <a:lnTo>
                  <a:pt x="5726991" y="1266076"/>
                </a:lnTo>
                <a:lnTo>
                  <a:pt x="5726991" y="1276867"/>
                </a:lnTo>
                <a:lnTo>
                  <a:pt x="5712611" y="1280464"/>
                </a:lnTo>
                <a:lnTo>
                  <a:pt x="5662279" y="1226512"/>
                </a:lnTo>
                <a:lnTo>
                  <a:pt x="5658684" y="1226512"/>
                </a:lnTo>
                <a:lnTo>
                  <a:pt x="5655089" y="1226512"/>
                </a:lnTo>
                <a:lnTo>
                  <a:pt x="5629923" y="1230108"/>
                </a:lnTo>
                <a:lnTo>
                  <a:pt x="5626328" y="1230108"/>
                </a:lnTo>
                <a:lnTo>
                  <a:pt x="5622733" y="1230108"/>
                </a:lnTo>
                <a:lnTo>
                  <a:pt x="5622733" y="1237302"/>
                </a:lnTo>
                <a:lnTo>
                  <a:pt x="5619138" y="1305641"/>
                </a:lnTo>
                <a:lnTo>
                  <a:pt x="5586782" y="1334416"/>
                </a:lnTo>
                <a:lnTo>
                  <a:pt x="5583187" y="1334416"/>
                </a:lnTo>
                <a:lnTo>
                  <a:pt x="5565211" y="1366787"/>
                </a:lnTo>
                <a:lnTo>
                  <a:pt x="5554426" y="1377577"/>
                </a:lnTo>
                <a:lnTo>
                  <a:pt x="5543641" y="1384771"/>
                </a:lnTo>
                <a:lnTo>
                  <a:pt x="5532856" y="1391964"/>
                </a:lnTo>
                <a:lnTo>
                  <a:pt x="5522070" y="1391964"/>
                </a:lnTo>
                <a:lnTo>
                  <a:pt x="5511285" y="1391964"/>
                </a:lnTo>
                <a:lnTo>
                  <a:pt x="5496905" y="1391964"/>
                </a:lnTo>
                <a:lnTo>
                  <a:pt x="5464549" y="1388368"/>
                </a:lnTo>
                <a:lnTo>
                  <a:pt x="5464549" y="1395561"/>
                </a:lnTo>
                <a:lnTo>
                  <a:pt x="5468144" y="1399158"/>
                </a:lnTo>
                <a:lnTo>
                  <a:pt x="5489714" y="1413545"/>
                </a:lnTo>
                <a:lnTo>
                  <a:pt x="5532856" y="1456707"/>
                </a:lnTo>
                <a:lnTo>
                  <a:pt x="5532856" y="1478288"/>
                </a:lnTo>
                <a:lnTo>
                  <a:pt x="5439383" y="1471094"/>
                </a:lnTo>
                <a:lnTo>
                  <a:pt x="5403432" y="1453110"/>
                </a:lnTo>
                <a:lnTo>
                  <a:pt x="5389052" y="1453110"/>
                </a:lnTo>
                <a:lnTo>
                  <a:pt x="5378266" y="1453110"/>
                </a:lnTo>
                <a:lnTo>
                  <a:pt x="5367481" y="1456707"/>
                </a:lnTo>
                <a:lnTo>
                  <a:pt x="5356696" y="1471094"/>
                </a:lnTo>
                <a:lnTo>
                  <a:pt x="5349505" y="1489078"/>
                </a:lnTo>
                <a:lnTo>
                  <a:pt x="5342315" y="1514256"/>
                </a:lnTo>
                <a:lnTo>
                  <a:pt x="5309959" y="1578998"/>
                </a:lnTo>
                <a:lnTo>
                  <a:pt x="5306364" y="1543030"/>
                </a:lnTo>
                <a:lnTo>
                  <a:pt x="5299174" y="1532240"/>
                </a:lnTo>
                <a:lnTo>
                  <a:pt x="5291984" y="1525046"/>
                </a:lnTo>
                <a:lnTo>
                  <a:pt x="5288389" y="1521449"/>
                </a:lnTo>
                <a:lnTo>
                  <a:pt x="5277603" y="1517853"/>
                </a:lnTo>
                <a:lnTo>
                  <a:pt x="5266818" y="1517853"/>
                </a:lnTo>
                <a:lnTo>
                  <a:pt x="5263223" y="1517853"/>
                </a:lnTo>
                <a:lnTo>
                  <a:pt x="5256033" y="1514256"/>
                </a:lnTo>
                <a:lnTo>
                  <a:pt x="5252438" y="1507062"/>
                </a:lnTo>
                <a:lnTo>
                  <a:pt x="5252438" y="1442320"/>
                </a:lnTo>
                <a:lnTo>
                  <a:pt x="5248843" y="1424336"/>
                </a:lnTo>
                <a:lnTo>
                  <a:pt x="5245248" y="1417142"/>
                </a:lnTo>
                <a:lnTo>
                  <a:pt x="5241652" y="1417142"/>
                </a:lnTo>
                <a:lnTo>
                  <a:pt x="5230867" y="1413545"/>
                </a:lnTo>
                <a:lnTo>
                  <a:pt x="5220082" y="1402755"/>
                </a:lnTo>
                <a:lnTo>
                  <a:pt x="5202106" y="1384771"/>
                </a:lnTo>
                <a:lnTo>
                  <a:pt x="5187726" y="1359593"/>
                </a:lnTo>
                <a:lnTo>
                  <a:pt x="5187726" y="1341609"/>
                </a:lnTo>
                <a:lnTo>
                  <a:pt x="5187726" y="1334416"/>
                </a:lnTo>
                <a:lnTo>
                  <a:pt x="5187726" y="1323625"/>
                </a:lnTo>
                <a:lnTo>
                  <a:pt x="5184131" y="1316432"/>
                </a:lnTo>
                <a:lnTo>
                  <a:pt x="5176941" y="1309238"/>
                </a:lnTo>
                <a:lnTo>
                  <a:pt x="5166155" y="1305641"/>
                </a:lnTo>
                <a:lnTo>
                  <a:pt x="5151775" y="1302044"/>
                </a:lnTo>
                <a:lnTo>
                  <a:pt x="5148180" y="1309238"/>
                </a:lnTo>
                <a:lnTo>
                  <a:pt x="5148180" y="1316432"/>
                </a:lnTo>
                <a:lnTo>
                  <a:pt x="5148180" y="1323625"/>
                </a:lnTo>
                <a:lnTo>
                  <a:pt x="5137395" y="1341609"/>
                </a:lnTo>
                <a:lnTo>
                  <a:pt x="5119419" y="1334416"/>
                </a:lnTo>
                <a:lnTo>
                  <a:pt x="5115824" y="1334416"/>
                </a:lnTo>
                <a:lnTo>
                  <a:pt x="5115824" y="1320028"/>
                </a:lnTo>
                <a:lnTo>
                  <a:pt x="5112229" y="1316432"/>
                </a:lnTo>
                <a:lnTo>
                  <a:pt x="5108634" y="1312835"/>
                </a:lnTo>
                <a:lnTo>
                  <a:pt x="5101444" y="1309238"/>
                </a:lnTo>
                <a:lnTo>
                  <a:pt x="5090658" y="1312835"/>
                </a:lnTo>
                <a:lnTo>
                  <a:pt x="5072683" y="1316432"/>
                </a:lnTo>
                <a:lnTo>
                  <a:pt x="5054707" y="1298448"/>
                </a:lnTo>
                <a:lnTo>
                  <a:pt x="5040327" y="1294851"/>
                </a:lnTo>
                <a:lnTo>
                  <a:pt x="5036732" y="1291254"/>
                </a:lnTo>
                <a:lnTo>
                  <a:pt x="5018756" y="1309238"/>
                </a:lnTo>
                <a:lnTo>
                  <a:pt x="5000781" y="1320028"/>
                </a:lnTo>
                <a:lnTo>
                  <a:pt x="4986400" y="1305641"/>
                </a:lnTo>
                <a:lnTo>
                  <a:pt x="4993590" y="1276867"/>
                </a:lnTo>
                <a:lnTo>
                  <a:pt x="4993590" y="1273270"/>
                </a:lnTo>
                <a:lnTo>
                  <a:pt x="4997186" y="1240899"/>
                </a:lnTo>
                <a:lnTo>
                  <a:pt x="4986400" y="1204931"/>
                </a:lnTo>
                <a:lnTo>
                  <a:pt x="4964830" y="1197737"/>
                </a:lnTo>
                <a:lnTo>
                  <a:pt x="4946854" y="1161769"/>
                </a:lnTo>
                <a:lnTo>
                  <a:pt x="4928879" y="1143785"/>
                </a:lnTo>
                <a:lnTo>
                  <a:pt x="4907308" y="1168963"/>
                </a:lnTo>
                <a:lnTo>
                  <a:pt x="4896523" y="1183350"/>
                </a:lnTo>
                <a:lnTo>
                  <a:pt x="4878547" y="1197737"/>
                </a:lnTo>
                <a:lnTo>
                  <a:pt x="4860572" y="1176156"/>
                </a:lnTo>
                <a:lnTo>
                  <a:pt x="4842596" y="1136591"/>
                </a:lnTo>
                <a:lnTo>
                  <a:pt x="4835406" y="1111414"/>
                </a:lnTo>
                <a:lnTo>
                  <a:pt x="4835406" y="1068252"/>
                </a:lnTo>
                <a:lnTo>
                  <a:pt x="4831811" y="1039478"/>
                </a:lnTo>
                <a:lnTo>
                  <a:pt x="4831811" y="1035881"/>
                </a:lnTo>
                <a:lnTo>
                  <a:pt x="4828216" y="1032284"/>
                </a:lnTo>
                <a:lnTo>
                  <a:pt x="4803050" y="1021494"/>
                </a:lnTo>
                <a:lnTo>
                  <a:pt x="4770694" y="996316"/>
                </a:lnTo>
                <a:lnTo>
                  <a:pt x="4785075" y="985526"/>
                </a:lnTo>
                <a:lnTo>
                  <a:pt x="4803050" y="981929"/>
                </a:lnTo>
                <a:lnTo>
                  <a:pt x="4810240" y="985526"/>
                </a:lnTo>
                <a:lnTo>
                  <a:pt x="4821026" y="996316"/>
                </a:lnTo>
                <a:lnTo>
                  <a:pt x="4842596" y="1010703"/>
                </a:lnTo>
                <a:lnTo>
                  <a:pt x="4846191" y="1010703"/>
                </a:lnTo>
                <a:lnTo>
                  <a:pt x="4849786" y="1010703"/>
                </a:lnTo>
                <a:lnTo>
                  <a:pt x="4874952" y="989123"/>
                </a:lnTo>
                <a:lnTo>
                  <a:pt x="4874952" y="985526"/>
                </a:lnTo>
                <a:lnTo>
                  <a:pt x="4878547" y="985526"/>
                </a:lnTo>
                <a:lnTo>
                  <a:pt x="4892928" y="960348"/>
                </a:lnTo>
                <a:lnTo>
                  <a:pt x="4896523" y="960348"/>
                </a:lnTo>
                <a:lnTo>
                  <a:pt x="4896523" y="942364"/>
                </a:lnTo>
                <a:lnTo>
                  <a:pt x="4900118" y="945961"/>
                </a:lnTo>
                <a:lnTo>
                  <a:pt x="4903713" y="945961"/>
                </a:lnTo>
                <a:lnTo>
                  <a:pt x="4936069" y="935171"/>
                </a:lnTo>
                <a:lnTo>
                  <a:pt x="4939664" y="935171"/>
                </a:lnTo>
                <a:close/>
                <a:moveTo>
                  <a:pt x="1668125" y="579087"/>
                </a:moveTo>
                <a:lnTo>
                  <a:pt x="1686100" y="665410"/>
                </a:lnTo>
                <a:lnTo>
                  <a:pt x="1686100" y="669007"/>
                </a:lnTo>
                <a:lnTo>
                  <a:pt x="1689695" y="669007"/>
                </a:lnTo>
                <a:lnTo>
                  <a:pt x="1704076" y="676201"/>
                </a:lnTo>
                <a:lnTo>
                  <a:pt x="1714861" y="686991"/>
                </a:lnTo>
                <a:lnTo>
                  <a:pt x="1725646" y="701378"/>
                </a:lnTo>
                <a:lnTo>
                  <a:pt x="1732836" y="712169"/>
                </a:lnTo>
                <a:lnTo>
                  <a:pt x="1736431" y="722959"/>
                </a:lnTo>
                <a:lnTo>
                  <a:pt x="1743622" y="733750"/>
                </a:lnTo>
                <a:lnTo>
                  <a:pt x="1754407" y="740943"/>
                </a:lnTo>
                <a:lnTo>
                  <a:pt x="1765192" y="748137"/>
                </a:lnTo>
                <a:lnTo>
                  <a:pt x="1779573" y="755330"/>
                </a:lnTo>
                <a:lnTo>
                  <a:pt x="1790358" y="758927"/>
                </a:lnTo>
                <a:lnTo>
                  <a:pt x="1819119" y="769718"/>
                </a:lnTo>
                <a:lnTo>
                  <a:pt x="1840689" y="780508"/>
                </a:lnTo>
                <a:lnTo>
                  <a:pt x="1855070" y="791299"/>
                </a:lnTo>
                <a:lnTo>
                  <a:pt x="1862260" y="802089"/>
                </a:lnTo>
                <a:lnTo>
                  <a:pt x="1883830" y="902799"/>
                </a:lnTo>
                <a:lnTo>
                  <a:pt x="1901806" y="963945"/>
                </a:lnTo>
                <a:lnTo>
                  <a:pt x="1876640" y="1021494"/>
                </a:lnTo>
                <a:lnTo>
                  <a:pt x="1858665" y="1068252"/>
                </a:lnTo>
                <a:lnTo>
                  <a:pt x="1847879" y="1097027"/>
                </a:lnTo>
                <a:lnTo>
                  <a:pt x="1844284" y="1118608"/>
                </a:lnTo>
                <a:lnTo>
                  <a:pt x="1847879" y="1136592"/>
                </a:lnTo>
                <a:lnTo>
                  <a:pt x="1855070" y="1154576"/>
                </a:lnTo>
                <a:lnTo>
                  <a:pt x="1869450" y="1176156"/>
                </a:lnTo>
                <a:lnTo>
                  <a:pt x="1873046" y="1176156"/>
                </a:lnTo>
                <a:lnTo>
                  <a:pt x="1948542" y="1179753"/>
                </a:lnTo>
                <a:lnTo>
                  <a:pt x="2006064" y="1183350"/>
                </a:lnTo>
                <a:lnTo>
                  <a:pt x="2049205" y="1190544"/>
                </a:lnTo>
                <a:lnTo>
                  <a:pt x="2070775" y="1201334"/>
                </a:lnTo>
                <a:lnTo>
                  <a:pt x="2095941" y="1215721"/>
                </a:lnTo>
                <a:lnTo>
                  <a:pt x="2117512" y="1226512"/>
                </a:lnTo>
                <a:lnTo>
                  <a:pt x="2142677" y="1240899"/>
                </a:lnTo>
                <a:lnTo>
                  <a:pt x="2160653" y="1258883"/>
                </a:lnTo>
                <a:lnTo>
                  <a:pt x="2178628" y="1273270"/>
                </a:lnTo>
                <a:lnTo>
                  <a:pt x="2189414" y="1291254"/>
                </a:lnTo>
                <a:lnTo>
                  <a:pt x="2196604" y="1305641"/>
                </a:lnTo>
                <a:lnTo>
                  <a:pt x="2196604" y="1309238"/>
                </a:lnTo>
                <a:lnTo>
                  <a:pt x="2196604" y="1312835"/>
                </a:lnTo>
                <a:lnTo>
                  <a:pt x="2200199" y="1312835"/>
                </a:lnTo>
                <a:lnTo>
                  <a:pt x="2203794" y="1312835"/>
                </a:lnTo>
                <a:lnTo>
                  <a:pt x="2261316" y="1320029"/>
                </a:lnTo>
                <a:lnTo>
                  <a:pt x="2268506" y="1373981"/>
                </a:lnTo>
                <a:lnTo>
                  <a:pt x="2268506" y="1377577"/>
                </a:lnTo>
                <a:lnTo>
                  <a:pt x="2297267" y="1399158"/>
                </a:lnTo>
                <a:lnTo>
                  <a:pt x="2344003" y="1528643"/>
                </a:lnTo>
                <a:lnTo>
                  <a:pt x="2344003" y="1532240"/>
                </a:lnTo>
                <a:lnTo>
                  <a:pt x="2340408" y="1532240"/>
                </a:lnTo>
                <a:lnTo>
                  <a:pt x="2340408" y="1535837"/>
                </a:lnTo>
                <a:lnTo>
                  <a:pt x="2333218" y="1546627"/>
                </a:lnTo>
                <a:lnTo>
                  <a:pt x="2333218" y="1550224"/>
                </a:lnTo>
                <a:lnTo>
                  <a:pt x="2329623" y="1589789"/>
                </a:lnTo>
                <a:lnTo>
                  <a:pt x="2329623" y="1622160"/>
                </a:lnTo>
                <a:lnTo>
                  <a:pt x="2308052" y="1632951"/>
                </a:lnTo>
                <a:lnTo>
                  <a:pt x="2282886" y="1636547"/>
                </a:lnTo>
                <a:lnTo>
                  <a:pt x="2239745" y="1654531"/>
                </a:lnTo>
                <a:lnTo>
                  <a:pt x="2189414" y="1643741"/>
                </a:lnTo>
                <a:lnTo>
                  <a:pt x="2182224" y="1650935"/>
                </a:lnTo>
                <a:lnTo>
                  <a:pt x="2167843" y="1665322"/>
                </a:lnTo>
                <a:lnTo>
                  <a:pt x="2160653" y="1672515"/>
                </a:lnTo>
                <a:lnTo>
                  <a:pt x="2149868" y="1676112"/>
                </a:lnTo>
                <a:lnTo>
                  <a:pt x="2135487" y="1679709"/>
                </a:lnTo>
                <a:lnTo>
                  <a:pt x="2131892" y="1683306"/>
                </a:lnTo>
                <a:lnTo>
                  <a:pt x="2103131" y="1708483"/>
                </a:lnTo>
                <a:lnTo>
                  <a:pt x="2103131" y="1712080"/>
                </a:lnTo>
                <a:lnTo>
                  <a:pt x="2045610" y="1787613"/>
                </a:lnTo>
                <a:lnTo>
                  <a:pt x="2034825" y="1794807"/>
                </a:lnTo>
                <a:lnTo>
                  <a:pt x="2024039" y="1794807"/>
                </a:lnTo>
                <a:lnTo>
                  <a:pt x="1988088" y="1794807"/>
                </a:lnTo>
                <a:lnTo>
                  <a:pt x="1980898" y="1794807"/>
                </a:lnTo>
                <a:lnTo>
                  <a:pt x="1977303" y="1798403"/>
                </a:lnTo>
                <a:lnTo>
                  <a:pt x="1966518" y="1812791"/>
                </a:lnTo>
                <a:lnTo>
                  <a:pt x="1952138" y="1841565"/>
                </a:lnTo>
                <a:lnTo>
                  <a:pt x="1952138" y="1845162"/>
                </a:lnTo>
                <a:lnTo>
                  <a:pt x="1959327" y="1870340"/>
                </a:lnTo>
                <a:lnTo>
                  <a:pt x="1959327" y="1899114"/>
                </a:lnTo>
                <a:lnTo>
                  <a:pt x="1955732" y="1902711"/>
                </a:lnTo>
                <a:lnTo>
                  <a:pt x="1952138" y="1924292"/>
                </a:lnTo>
                <a:lnTo>
                  <a:pt x="1955732" y="1924292"/>
                </a:lnTo>
                <a:lnTo>
                  <a:pt x="1955732" y="1927888"/>
                </a:lnTo>
                <a:lnTo>
                  <a:pt x="1966518" y="1945872"/>
                </a:lnTo>
                <a:lnTo>
                  <a:pt x="1970113" y="1960260"/>
                </a:lnTo>
                <a:lnTo>
                  <a:pt x="1959327" y="1967453"/>
                </a:lnTo>
                <a:lnTo>
                  <a:pt x="1898211" y="1981840"/>
                </a:lnTo>
                <a:lnTo>
                  <a:pt x="1894616" y="1981840"/>
                </a:lnTo>
                <a:lnTo>
                  <a:pt x="1873046" y="1989034"/>
                </a:lnTo>
                <a:lnTo>
                  <a:pt x="1837094" y="1996228"/>
                </a:lnTo>
                <a:lnTo>
                  <a:pt x="1804738" y="2007018"/>
                </a:lnTo>
                <a:lnTo>
                  <a:pt x="1779573" y="2003421"/>
                </a:lnTo>
                <a:lnTo>
                  <a:pt x="1775978" y="2003421"/>
                </a:lnTo>
                <a:lnTo>
                  <a:pt x="1736431" y="2010615"/>
                </a:lnTo>
                <a:lnTo>
                  <a:pt x="1696885" y="2010615"/>
                </a:lnTo>
                <a:lnTo>
                  <a:pt x="1678910" y="2025002"/>
                </a:lnTo>
                <a:lnTo>
                  <a:pt x="1646554" y="2032196"/>
                </a:lnTo>
                <a:lnTo>
                  <a:pt x="1660934" y="2068164"/>
                </a:lnTo>
                <a:lnTo>
                  <a:pt x="1660934" y="2086148"/>
                </a:lnTo>
                <a:lnTo>
                  <a:pt x="1657339" y="2114922"/>
                </a:lnTo>
                <a:lnTo>
                  <a:pt x="1657339" y="2118519"/>
                </a:lnTo>
                <a:lnTo>
                  <a:pt x="1657339" y="2122116"/>
                </a:lnTo>
                <a:lnTo>
                  <a:pt x="1686100" y="2147293"/>
                </a:lnTo>
                <a:lnTo>
                  <a:pt x="1707671" y="2168874"/>
                </a:lnTo>
                <a:lnTo>
                  <a:pt x="1718456" y="2176068"/>
                </a:lnTo>
                <a:lnTo>
                  <a:pt x="1722051" y="2183261"/>
                </a:lnTo>
                <a:lnTo>
                  <a:pt x="1729241" y="2212036"/>
                </a:lnTo>
                <a:lnTo>
                  <a:pt x="1732836" y="2219229"/>
                </a:lnTo>
                <a:lnTo>
                  <a:pt x="1714861" y="2233617"/>
                </a:lnTo>
                <a:lnTo>
                  <a:pt x="1711266" y="2233617"/>
                </a:lnTo>
                <a:lnTo>
                  <a:pt x="1711266" y="2237213"/>
                </a:lnTo>
                <a:lnTo>
                  <a:pt x="1693290" y="2262391"/>
                </a:lnTo>
                <a:lnTo>
                  <a:pt x="1686100" y="2269585"/>
                </a:lnTo>
                <a:lnTo>
                  <a:pt x="1689695" y="2269585"/>
                </a:lnTo>
                <a:lnTo>
                  <a:pt x="1693290" y="2298359"/>
                </a:lnTo>
                <a:lnTo>
                  <a:pt x="1707671" y="2327134"/>
                </a:lnTo>
                <a:lnTo>
                  <a:pt x="1700481" y="2345118"/>
                </a:lnTo>
                <a:lnTo>
                  <a:pt x="1668125" y="2341521"/>
                </a:lnTo>
                <a:lnTo>
                  <a:pt x="1632174" y="2334327"/>
                </a:lnTo>
                <a:lnTo>
                  <a:pt x="1603413" y="2319940"/>
                </a:lnTo>
                <a:lnTo>
                  <a:pt x="1542296" y="2316343"/>
                </a:lnTo>
                <a:lnTo>
                  <a:pt x="1542296" y="2312746"/>
                </a:lnTo>
                <a:lnTo>
                  <a:pt x="1513535" y="2298359"/>
                </a:lnTo>
                <a:lnTo>
                  <a:pt x="1495560" y="2283972"/>
                </a:lnTo>
                <a:lnTo>
                  <a:pt x="1491965" y="2276778"/>
                </a:lnTo>
                <a:lnTo>
                  <a:pt x="1484775" y="2276778"/>
                </a:lnTo>
                <a:lnTo>
                  <a:pt x="1420063" y="2262391"/>
                </a:lnTo>
                <a:lnTo>
                  <a:pt x="1398492" y="2248004"/>
                </a:lnTo>
                <a:lnTo>
                  <a:pt x="1355351" y="2248004"/>
                </a:lnTo>
                <a:lnTo>
                  <a:pt x="1340971" y="2251601"/>
                </a:lnTo>
                <a:lnTo>
                  <a:pt x="1322995" y="2258794"/>
                </a:lnTo>
                <a:lnTo>
                  <a:pt x="1294235" y="2269585"/>
                </a:lnTo>
                <a:lnTo>
                  <a:pt x="1215142" y="2269585"/>
                </a:lnTo>
                <a:lnTo>
                  <a:pt x="1197167" y="2276778"/>
                </a:lnTo>
                <a:lnTo>
                  <a:pt x="1182787" y="2283972"/>
                </a:lnTo>
                <a:lnTo>
                  <a:pt x="1139645" y="2301956"/>
                </a:lnTo>
                <a:lnTo>
                  <a:pt x="1103694" y="2312746"/>
                </a:lnTo>
                <a:lnTo>
                  <a:pt x="1024602" y="2305553"/>
                </a:lnTo>
                <a:lnTo>
                  <a:pt x="992247" y="2312746"/>
                </a:lnTo>
                <a:lnTo>
                  <a:pt x="934725" y="2319940"/>
                </a:lnTo>
                <a:lnTo>
                  <a:pt x="905964" y="2305553"/>
                </a:lnTo>
                <a:lnTo>
                  <a:pt x="902369" y="2305553"/>
                </a:lnTo>
                <a:lnTo>
                  <a:pt x="898774" y="2305553"/>
                </a:lnTo>
                <a:lnTo>
                  <a:pt x="877203" y="2305553"/>
                </a:lnTo>
                <a:lnTo>
                  <a:pt x="848443" y="2283972"/>
                </a:lnTo>
                <a:lnTo>
                  <a:pt x="841252" y="2265988"/>
                </a:lnTo>
                <a:lnTo>
                  <a:pt x="834063" y="2255197"/>
                </a:lnTo>
                <a:lnTo>
                  <a:pt x="826872" y="2251601"/>
                </a:lnTo>
                <a:lnTo>
                  <a:pt x="812492" y="2240810"/>
                </a:lnTo>
                <a:lnTo>
                  <a:pt x="798111" y="2240810"/>
                </a:lnTo>
                <a:lnTo>
                  <a:pt x="790921" y="2248004"/>
                </a:lnTo>
                <a:lnTo>
                  <a:pt x="780136" y="2258794"/>
                </a:lnTo>
                <a:lnTo>
                  <a:pt x="740590" y="2276778"/>
                </a:lnTo>
                <a:lnTo>
                  <a:pt x="686663" y="2280375"/>
                </a:lnTo>
                <a:lnTo>
                  <a:pt x="593191" y="2262391"/>
                </a:lnTo>
                <a:lnTo>
                  <a:pt x="568025" y="2248004"/>
                </a:lnTo>
                <a:lnTo>
                  <a:pt x="564430" y="2248004"/>
                </a:lnTo>
                <a:lnTo>
                  <a:pt x="550051" y="2244407"/>
                </a:lnTo>
                <a:lnTo>
                  <a:pt x="535671" y="2244407"/>
                </a:lnTo>
                <a:lnTo>
                  <a:pt x="528481" y="2248004"/>
                </a:lnTo>
                <a:lnTo>
                  <a:pt x="521290" y="2255197"/>
                </a:lnTo>
                <a:lnTo>
                  <a:pt x="514100" y="2269585"/>
                </a:lnTo>
                <a:lnTo>
                  <a:pt x="499719" y="2283972"/>
                </a:lnTo>
                <a:lnTo>
                  <a:pt x="492529" y="2291166"/>
                </a:lnTo>
                <a:lnTo>
                  <a:pt x="485339" y="2298359"/>
                </a:lnTo>
                <a:lnTo>
                  <a:pt x="481744" y="2305553"/>
                </a:lnTo>
                <a:lnTo>
                  <a:pt x="481744" y="2316343"/>
                </a:lnTo>
                <a:lnTo>
                  <a:pt x="481744" y="2319940"/>
                </a:lnTo>
                <a:lnTo>
                  <a:pt x="467363" y="2348714"/>
                </a:lnTo>
                <a:lnTo>
                  <a:pt x="467363" y="2352311"/>
                </a:lnTo>
                <a:lnTo>
                  <a:pt x="460173" y="2352311"/>
                </a:lnTo>
                <a:lnTo>
                  <a:pt x="381081" y="2341521"/>
                </a:lnTo>
                <a:lnTo>
                  <a:pt x="377486" y="2341521"/>
                </a:lnTo>
                <a:lnTo>
                  <a:pt x="370297" y="2345118"/>
                </a:lnTo>
                <a:lnTo>
                  <a:pt x="348726" y="2334327"/>
                </a:lnTo>
                <a:lnTo>
                  <a:pt x="334345" y="2323537"/>
                </a:lnTo>
                <a:lnTo>
                  <a:pt x="323559" y="2309150"/>
                </a:lnTo>
                <a:lnTo>
                  <a:pt x="319965" y="2291166"/>
                </a:lnTo>
                <a:lnTo>
                  <a:pt x="312774" y="2176068"/>
                </a:lnTo>
                <a:lnTo>
                  <a:pt x="309179" y="2176068"/>
                </a:lnTo>
                <a:lnTo>
                  <a:pt x="305584" y="2172471"/>
                </a:lnTo>
                <a:lnTo>
                  <a:pt x="230087" y="2140100"/>
                </a:lnTo>
                <a:lnTo>
                  <a:pt x="201326" y="2125713"/>
                </a:lnTo>
                <a:lnTo>
                  <a:pt x="179755" y="2111325"/>
                </a:lnTo>
                <a:lnTo>
                  <a:pt x="215707" y="2078954"/>
                </a:lnTo>
                <a:lnTo>
                  <a:pt x="143805" y="2078954"/>
                </a:lnTo>
                <a:lnTo>
                  <a:pt x="125829" y="2075357"/>
                </a:lnTo>
                <a:lnTo>
                  <a:pt x="118639" y="2028599"/>
                </a:lnTo>
                <a:lnTo>
                  <a:pt x="133019" y="2003421"/>
                </a:lnTo>
                <a:lnTo>
                  <a:pt x="136615" y="1978244"/>
                </a:lnTo>
                <a:lnTo>
                  <a:pt x="136615" y="1960260"/>
                </a:lnTo>
                <a:lnTo>
                  <a:pt x="129424" y="1953066"/>
                </a:lnTo>
                <a:lnTo>
                  <a:pt x="125829" y="1945872"/>
                </a:lnTo>
                <a:lnTo>
                  <a:pt x="75498" y="1899114"/>
                </a:lnTo>
                <a:lnTo>
                  <a:pt x="71903" y="1899114"/>
                </a:lnTo>
                <a:lnTo>
                  <a:pt x="50333" y="1902711"/>
                </a:lnTo>
                <a:lnTo>
                  <a:pt x="21571" y="1881130"/>
                </a:lnTo>
                <a:lnTo>
                  <a:pt x="14381" y="1873936"/>
                </a:lnTo>
                <a:lnTo>
                  <a:pt x="10786" y="1866743"/>
                </a:lnTo>
                <a:lnTo>
                  <a:pt x="21571" y="1863146"/>
                </a:lnTo>
                <a:lnTo>
                  <a:pt x="32357" y="1859549"/>
                </a:lnTo>
                <a:lnTo>
                  <a:pt x="75498" y="1859549"/>
                </a:lnTo>
                <a:lnTo>
                  <a:pt x="79092" y="1859549"/>
                </a:lnTo>
                <a:lnTo>
                  <a:pt x="104258" y="1751645"/>
                </a:lnTo>
                <a:lnTo>
                  <a:pt x="104258" y="1748048"/>
                </a:lnTo>
                <a:lnTo>
                  <a:pt x="97069" y="1668919"/>
                </a:lnTo>
                <a:lnTo>
                  <a:pt x="97069" y="1665322"/>
                </a:lnTo>
                <a:lnTo>
                  <a:pt x="53927" y="1622160"/>
                </a:lnTo>
                <a:lnTo>
                  <a:pt x="25166" y="1654531"/>
                </a:lnTo>
                <a:lnTo>
                  <a:pt x="0" y="1640144"/>
                </a:lnTo>
                <a:lnTo>
                  <a:pt x="7191" y="1611370"/>
                </a:lnTo>
                <a:lnTo>
                  <a:pt x="10786" y="1604176"/>
                </a:lnTo>
                <a:lnTo>
                  <a:pt x="17977" y="1600579"/>
                </a:lnTo>
                <a:lnTo>
                  <a:pt x="25166" y="1589789"/>
                </a:lnTo>
                <a:lnTo>
                  <a:pt x="28762" y="1575402"/>
                </a:lnTo>
                <a:lnTo>
                  <a:pt x="28762" y="1561014"/>
                </a:lnTo>
                <a:lnTo>
                  <a:pt x="25166" y="1543030"/>
                </a:lnTo>
                <a:lnTo>
                  <a:pt x="21571" y="1532240"/>
                </a:lnTo>
                <a:lnTo>
                  <a:pt x="17977" y="1528643"/>
                </a:lnTo>
                <a:lnTo>
                  <a:pt x="25166" y="1514256"/>
                </a:lnTo>
                <a:lnTo>
                  <a:pt x="35952" y="1499869"/>
                </a:lnTo>
                <a:lnTo>
                  <a:pt x="68308" y="1471094"/>
                </a:lnTo>
                <a:lnTo>
                  <a:pt x="97069" y="1449514"/>
                </a:lnTo>
                <a:lnTo>
                  <a:pt x="107854" y="1445917"/>
                </a:lnTo>
                <a:lnTo>
                  <a:pt x="118639" y="1442320"/>
                </a:lnTo>
                <a:lnTo>
                  <a:pt x="154590" y="1453110"/>
                </a:lnTo>
                <a:lnTo>
                  <a:pt x="183351" y="1467498"/>
                </a:lnTo>
                <a:lnTo>
                  <a:pt x="186946" y="1467498"/>
                </a:lnTo>
                <a:lnTo>
                  <a:pt x="190541" y="1467498"/>
                </a:lnTo>
                <a:lnTo>
                  <a:pt x="219301" y="1460304"/>
                </a:lnTo>
                <a:lnTo>
                  <a:pt x="226492" y="1438723"/>
                </a:lnTo>
                <a:lnTo>
                  <a:pt x="266038" y="1438723"/>
                </a:lnTo>
                <a:lnTo>
                  <a:pt x="266038" y="1492675"/>
                </a:lnTo>
                <a:lnTo>
                  <a:pt x="330750" y="1489078"/>
                </a:lnTo>
                <a:lnTo>
                  <a:pt x="330750" y="1485482"/>
                </a:lnTo>
                <a:lnTo>
                  <a:pt x="370297" y="1438723"/>
                </a:lnTo>
                <a:lnTo>
                  <a:pt x="417032" y="1424336"/>
                </a:lnTo>
                <a:lnTo>
                  <a:pt x="431412" y="1424336"/>
                </a:lnTo>
                <a:lnTo>
                  <a:pt x="445792" y="1424336"/>
                </a:lnTo>
                <a:lnTo>
                  <a:pt x="456578" y="1424336"/>
                </a:lnTo>
                <a:lnTo>
                  <a:pt x="467363" y="1424336"/>
                </a:lnTo>
                <a:lnTo>
                  <a:pt x="481744" y="1417142"/>
                </a:lnTo>
                <a:lnTo>
                  <a:pt x="492529" y="1406352"/>
                </a:lnTo>
                <a:lnTo>
                  <a:pt x="593191" y="1420739"/>
                </a:lnTo>
                <a:lnTo>
                  <a:pt x="596786" y="1420739"/>
                </a:lnTo>
                <a:lnTo>
                  <a:pt x="632737" y="1384771"/>
                </a:lnTo>
                <a:lnTo>
                  <a:pt x="726209" y="1384771"/>
                </a:lnTo>
                <a:lnTo>
                  <a:pt x="729804" y="1384771"/>
                </a:lnTo>
                <a:lnTo>
                  <a:pt x="740590" y="1377577"/>
                </a:lnTo>
                <a:lnTo>
                  <a:pt x="765755" y="1355997"/>
                </a:lnTo>
                <a:lnTo>
                  <a:pt x="783731" y="1338013"/>
                </a:lnTo>
                <a:lnTo>
                  <a:pt x="798111" y="1323625"/>
                </a:lnTo>
                <a:lnTo>
                  <a:pt x="808897" y="1305641"/>
                </a:lnTo>
                <a:lnTo>
                  <a:pt x="812492" y="1284061"/>
                </a:lnTo>
                <a:lnTo>
                  <a:pt x="816087" y="1269673"/>
                </a:lnTo>
                <a:lnTo>
                  <a:pt x="823277" y="1266077"/>
                </a:lnTo>
                <a:lnTo>
                  <a:pt x="826872" y="1266077"/>
                </a:lnTo>
                <a:lnTo>
                  <a:pt x="826872" y="1269673"/>
                </a:lnTo>
                <a:lnTo>
                  <a:pt x="834063" y="1280464"/>
                </a:lnTo>
                <a:lnTo>
                  <a:pt x="837657" y="1287657"/>
                </a:lnTo>
                <a:lnTo>
                  <a:pt x="837657" y="1291254"/>
                </a:lnTo>
                <a:lnTo>
                  <a:pt x="841252" y="1291254"/>
                </a:lnTo>
                <a:lnTo>
                  <a:pt x="844848" y="1287657"/>
                </a:lnTo>
                <a:lnTo>
                  <a:pt x="848443" y="1276867"/>
                </a:lnTo>
                <a:lnTo>
                  <a:pt x="877203" y="1183350"/>
                </a:lnTo>
                <a:lnTo>
                  <a:pt x="870013" y="1132995"/>
                </a:lnTo>
                <a:lnTo>
                  <a:pt x="887989" y="1039478"/>
                </a:lnTo>
                <a:lnTo>
                  <a:pt x="887989" y="1032284"/>
                </a:lnTo>
                <a:lnTo>
                  <a:pt x="884394" y="1025091"/>
                </a:lnTo>
                <a:lnTo>
                  <a:pt x="866418" y="999913"/>
                </a:lnTo>
                <a:lnTo>
                  <a:pt x="852038" y="974735"/>
                </a:lnTo>
                <a:lnTo>
                  <a:pt x="887989" y="967542"/>
                </a:lnTo>
                <a:lnTo>
                  <a:pt x="923940" y="971139"/>
                </a:lnTo>
                <a:lnTo>
                  <a:pt x="949105" y="974735"/>
                </a:lnTo>
                <a:lnTo>
                  <a:pt x="985056" y="974735"/>
                </a:lnTo>
                <a:lnTo>
                  <a:pt x="1013817" y="981929"/>
                </a:lnTo>
                <a:lnTo>
                  <a:pt x="1035388" y="985526"/>
                </a:lnTo>
                <a:lnTo>
                  <a:pt x="1046173" y="992720"/>
                </a:lnTo>
                <a:lnTo>
                  <a:pt x="1067744" y="999913"/>
                </a:lnTo>
                <a:lnTo>
                  <a:pt x="1074934" y="1003510"/>
                </a:lnTo>
                <a:lnTo>
                  <a:pt x="1082124" y="1003510"/>
                </a:lnTo>
                <a:lnTo>
                  <a:pt x="1096504" y="996316"/>
                </a:lnTo>
                <a:lnTo>
                  <a:pt x="1107290" y="985526"/>
                </a:lnTo>
                <a:lnTo>
                  <a:pt x="1110885" y="981929"/>
                </a:lnTo>
                <a:lnTo>
                  <a:pt x="1107290" y="981929"/>
                </a:lnTo>
                <a:lnTo>
                  <a:pt x="1092909" y="917187"/>
                </a:lnTo>
                <a:lnTo>
                  <a:pt x="1211548" y="766121"/>
                </a:lnTo>
                <a:lnTo>
                  <a:pt x="1272664" y="805686"/>
                </a:lnTo>
                <a:lnTo>
                  <a:pt x="1301425" y="820073"/>
                </a:lnTo>
                <a:lnTo>
                  <a:pt x="1326590" y="830863"/>
                </a:lnTo>
                <a:lnTo>
                  <a:pt x="1348161" y="838057"/>
                </a:lnTo>
                <a:lnTo>
                  <a:pt x="1366137" y="841654"/>
                </a:lnTo>
                <a:lnTo>
                  <a:pt x="1384112" y="841654"/>
                </a:lnTo>
                <a:lnTo>
                  <a:pt x="1398492" y="838057"/>
                </a:lnTo>
                <a:lnTo>
                  <a:pt x="1412873" y="834460"/>
                </a:lnTo>
                <a:lnTo>
                  <a:pt x="1423658" y="823670"/>
                </a:lnTo>
                <a:lnTo>
                  <a:pt x="1434443" y="812879"/>
                </a:lnTo>
                <a:lnTo>
                  <a:pt x="1441634" y="798492"/>
                </a:lnTo>
                <a:lnTo>
                  <a:pt x="1448824" y="776911"/>
                </a:lnTo>
                <a:lnTo>
                  <a:pt x="1456014" y="744540"/>
                </a:lnTo>
                <a:lnTo>
                  <a:pt x="1463204" y="712169"/>
                </a:lnTo>
                <a:lnTo>
                  <a:pt x="1466799" y="697782"/>
                </a:lnTo>
                <a:lnTo>
                  <a:pt x="1477585" y="686991"/>
                </a:lnTo>
                <a:lnTo>
                  <a:pt x="1488370" y="679798"/>
                </a:lnTo>
                <a:lnTo>
                  <a:pt x="1520726" y="661814"/>
                </a:lnTo>
                <a:lnTo>
                  <a:pt x="1563867" y="647426"/>
                </a:lnTo>
                <a:lnTo>
                  <a:pt x="1574652" y="643830"/>
                </a:lnTo>
                <a:lnTo>
                  <a:pt x="1578248" y="636636"/>
                </a:lnTo>
                <a:lnTo>
                  <a:pt x="1585437" y="622249"/>
                </a:lnTo>
                <a:lnTo>
                  <a:pt x="1592628" y="604265"/>
                </a:lnTo>
                <a:lnTo>
                  <a:pt x="1599818" y="586281"/>
                </a:lnTo>
                <a:close/>
                <a:moveTo>
                  <a:pt x="4562177" y="53952"/>
                </a:moveTo>
                <a:lnTo>
                  <a:pt x="4565772" y="64744"/>
                </a:lnTo>
                <a:lnTo>
                  <a:pt x="4554987" y="82728"/>
                </a:lnTo>
                <a:lnTo>
                  <a:pt x="4551392" y="93517"/>
                </a:lnTo>
                <a:lnTo>
                  <a:pt x="4547797" y="111502"/>
                </a:lnTo>
                <a:lnTo>
                  <a:pt x="4551392" y="136679"/>
                </a:lnTo>
                <a:lnTo>
                  <a:pt x="4558582" y="158260"/>
                </a:lnTo>
                <a:lnTo>
                  <a:pt x="4558582" y="161858"/>
                </a:lnTo>
                <a:lnTo>
                  <a:pt x="4562177" y="161858"/>
                </a:lnTo>
                <a:lnTo>
                  <a:pt x="4598128" y="183437"/>
                </a:lnTo>
                <a:lnTo>
                  <a:pt x="4594533" y="169050"/>
                </a:lnTo>
                <a:lnTo>
                  <a:pt x="4616103" y="172648"/>
                </a:lnTo>
                <a:lnTo>
                  <a:pt x="4616103" y="176245"/>
                </a:lnTo>
                <a:lnTo>
                  <a:pt x="4619698" y="176245"/>
                </a:lnTo>
                <a:lnTo>
                  <a:pt x="4634079" y="169050"/>
                </a:lnTo>
                <a:lnTo>
                  <a:pt x="4644864" y="161858"/>
                </a:lnTo>
                <a:lnTo>
                  <a:pt x="4648459" y="154664"/>
                </a:lnTo>
                <a:lnTo>
                  <a:pt x="4648459" y="140276"/>
                </a:lnTo>
                <a:lnTo>
                  <a:pt x="4691600" y="154664"/>
                </a:lnTo>
                <a:lnTo>
                  <a:pt x="4684410" y="161858"/>
                </a:lnTo>
                <a:lnTo>
                  <a:pt x="4684410" y="165454"/>
                </a:lnTo>
                <a:lnTo>
                  <a:pt x="4684410" y="205018"/>
                </a:lnTo>
                <a:lnTo>
                  <a:pt x="4688005" y="215810"/>
                </a:lnTo>
                <a:lnTo>
                  <a:pt x="4695195" y="226600"/>
                </a:lnTo>
                <a:lnTo>
                  <a:pt x="4727551" y="262568"/>
                </a:lnTo>
                <a:lnTo>
                  <a:pt x="4731146" y="266165"/>
                </a:lnTo>
                <a:lnTo>
                  <a:pt x="4752717" y="280551"/>
                </a:lnTo>
                <a:lnTo>
                  <a:pt x="4770692" y="287746"/>
                </a:lnTo>
                <a:lnTo>
                  <a:pt x="4788668" y="284149"/>
                </a:lnTo>
                <a:lnTo>
                  <a:pt x="4792263" y="280551"/>
                </a:lnTo>
                <a:lnTo>
                  <a:pt x="4813834" y="262568"/>
                </a:lnTo>
                <a:lnTo>
                  <a:pt x="4824619" y="255373"/>
                </a:lnTo>
                <a:lnTo>
                  <a:pt x="4828214" y="248180"/>
                </a:lnTo>
                <a:lnTo>
                  <a:pt x="4835404" y="244584"/>
                </a:lnTo>
                <a:lnTo>
                  <a:pt x="4874950" y="237390"/>
                </a:lnTo>
                <a:lnTo>
                  <a:pt x="4878545" y="237390"/>
                </a:lnTo>
                <a:lnTo>
                  <a:pt x="4882140" y="233793"/>
                </a:lnTo>
                <a:lnTo>
                  <a:pt x="4892926" y="208615"/>
                </a:lnTo>
                <a:lnTo>
                  <a:pt x="4914496" y="197826"/>
                </a:lnTo>
                <a:lnTo>
                  <a:pt x="4936067" y="208615"/>
                </a:lnTo>
                <a:lnTo>
                  <a:pt x="4964828" y="255373"/>
                </a:lnTo>
                <a:lnTo>
                  <a:pt x="4972018" y="284149"/>
                </a:lnTo>
                <a:lnTo>
                  <a:pt x="4968423" y="327310"/>
                </a:lnTo>
                <a:lnTo>
                  <a:pt x="4972018" y="338100"/>
                </a:lnTo>
                <a:lnTo>
                  <a:pt x="4979208" y="356084"/>
                </a:lnTo>
                <a:lnTo>
                  <a:pt x="4972018" y="384858"/>
                </a:lnTo>
                <a:lnTo>
                  <a:pt x="4972018" y="388455"/>
                </a:lnTo>
                <a:lnTo>
                  <a:pt x="4972018" y="420827"/>
                </a:lnTo>
                <a:lnTo>
                  <a:pt x="4979208" y="449601"/>
                </a:lnTo>
                <a:lnTo>
                  <a:pt x="4982803" y="467585"/>
                </a:lnTo>
                <a:lnTo>
                  <a:pt x="4982803" y="485570"/>
                </a:lnTo>
                <a:lnTo>
                  <a:pt x="4972018" y="503554"/>
                </a:lnTo>
                <a:lnTo>
                  <a:pt x="4954042" y="521537"/>
                </a:lnTo>
                <a:lnTo>
                  <a:pt x="4954042" y="525135"/>
                </a:lnTo>
                <a:lnTo>
                  <a:pt x="4950447" y="561101"/>
                </a:lnTo>
                <a:lnTo>
                  <a:pt x="4950447" y="564698"/>
                </a:lnTo>
                <a:lnTo>
                  <a:pt x="4961232" y="597069"/>
                </a:lnTo>
                <a:lnTo>
                  <a:pt x="4950447" y="643828"/>
                </a:lnTo>
                <a:lnTo>
                  <a:pt x="4943257" y="640231"/>
                </a:lnTo>
                <a:lnTo>
                  <a:pt x="4928877" y="625844"/>
                </a:lnTo>
                <a:lnTo>
                  <a:pt x="4928877" y="622247"/>
                </a:lnTo>
                <a:lnTo>
                  <a:pt x="4900116" y="629440"/>
                </a:lnTo>
                <a:lnTo>
                  <a:pt x="4900116" y="633037"/>
                </a:lnTo>
                <a:lnTo>
                  <a:pt x="4874950" y="658215"/>
                </a:lnTo>
                <a:lnTo>
                  <a:pt x="4856975" y="715764"/>
                </a:lnTo>
                <a:lnTo>
                  <a:pt x="4838999" y="730151"/>
                </a:lnTo>
                <a:lnTo>
                  <a:pt x="4828214" y="730151"/>
                </a:lnTo>
                <a:lnTo>
                  <a:pt x="4824619" y="730151"/>
                </a:lnTo>
                <a:lnTo>
                  <a:pt x="4824619" y="733748"/>
                </a:lnTo>
                <a:lnTo>
                  <a:pt x="4821024" y="733748"/>
                </a:lnTo>
                <a:lnTo>
                  <a:pt x="4821024" y="737344"/>
                </a:lnTo>
                <a:lnTo>
                  <a:pt x="4792263" y="776909"/>
                </a:lnTo>
                <a:lnTo>
                  <a:pt x="4792263" y="780506"/>
                </a:lnTo>
                <a:lnTo>
                  <a:pt x="4792263" y="784103"/>
                </a:lnTo>
                <a:lnTo>
                  <a:pt x="4806643" y="809280"/>
                </a:lnTo>
                <a:lnTo>
                  <a:pt x="4810238" y="809280"/>
                </a:lnTo>
                <a:lnTo>
                  <a:pt x="4838999" y="845248"/>
                </a:lnTo>
                <a:lnTo>
                  <a:pt x="4838999" y="866829"/>
                </a:lnTo>
                <a:lnTo>
                  <a:pt x="4871355" y="870426"/>
                </a:lnTo>
                <a:lnTo>
                  <a:pt x="4874950" y="888410"/>
                </a:lnTo>
                <a:lnTo>
                  <a:pt x="4878545" y="935168"/>
                </a:lnTo>
                <a:lnTo>
                  <a:pt x="4878545" y="953152"/>
                </a:lnTo>
                <a:lnTo>
                  <a:pt x="4864165" y="974733"/>
                </a:lnTo>
                <a:lnTo>
                  <a:pt x="4842594" y="992717"/>
                </a:lnTo>
                <a:lnTo>
                  <a:pt x="4821024" y="978330"/>
                </a:lnTo>
                <a:lnTo>
                  <a:pt x="4813834" y="971136"/>
                </a:lnTo>
                <a:lnTo>
                  <a:pt x="4803048" y="967540"/>
                </a:lnTo>
                <a:lnTo>
                  <a:pt x="4799453" y="967540"/>
                </a:lnTo>
                <a:lnTo>
                  <a:pt x="4777883" y="967540"/>
                </a:lnTo>
                <a:lnTo>
                  <a:pt x="4774287" y="967540"/>
                </a:lnTo>
                <a:lnTo>
                  <a:pt x="4774287" y="971136"/>
                </a:lnTo>
                <a:lnTo>
                  <a:pt x="4752717" y="996314"/>
                </a:lnTo>
                <a:lnTo>
                  <a:pt x="4749122" y="999911"/>
                </a:lnTo>
                <a:lnTo>
                  <a:pt x="4795858" y="1035879"/>
                </a:lnTo>
                <a:lnTo>
                  <a:pt x="4817429" y="1043073"/>
                </a:lnTo>
                <a:lnTo>
                  <a:pt x="4821024" y="1068250"/>
                </a:lnTo>
                <a:lnTo>
                  <a:pt x="4821024" y="1111412"/>
                </a:lnTo>
                <a:lnTo>
                  <a:pt x="4821024" y="1115009"/>
                </a:lnTo>
                <a:lnTo>
                  <a:pt x="4828214" y="1143783"/>
                </a:lnTo>
                <a:lnTo>
                  <a:pt x="4846189" y="1183348"/>
                </a:lnTo>
                <a:lnTo>
                  <a:pt x="4846189" y="1186945"/>
                </a:lnTo>
                <a:lnTo>
                  <a:pt x="4871355" y="1212122"/>
                </a:lnTo>
                <a:lnTo>
                  <a:pt x="4874950" y="1212122"/>
                </a:lnTo>
                <a:lnTo>
                  <a:pt x="4874950" y="1215719"/>
                </a:lnTo>
                <a:lnTo>
                  <a:pt x="4882140" y="1212122"/>
                </a:lnTo>
                <a:lnTo>
                  <a:pt x="4907306" y="1197735"/>
                </a:lnTo>
                <a:lnTo>
                  <a:pt x="4928877" y="1168961"/>
                </a:lnTo>
                <a:lnTo>
                  <a:pt x="4932472" y="1172557"/>
                </a:lnTo>
                <a:lnTo>
                  <a:pt x="4950447" y="1204929"/>
                </a:lnTo>
                <a:lnTo>
                  <a:pt x="4950447" y="1208525"/>
                </a:lnTo>
                <a:lnTo>
                  <a:pt x="4954042" y="1208525"/>
                </a:lnTo>
                <a:lnTo>
                  <a:pt x="4954042" y="1212122"/>
                </a:lnTo>
                <a:lnTo>
                  <a:pt x="4972018" y="1219316"/>
                </a:lnTo>
                <a:lnTo>
                  <a:pt x="4979208" y="1240897"/>
                </a:lnTo>
                <a:lnTo>
                  <a:pt x="4979208" y="1269671"/>
                </a:lnTo>
                <a:lnTo>
                  <a:pt x="4968423" y="1309236"/>
                </a:lnTo>
                <a:lnTo>
                  <a:pt x="4968423" y="1312833"/>
                </a:lnTo>
                <a:lnTo>
                  <a:pt x="4993588" y="1334413"/>
                </a:lnTo>
                <a:lnTo>
                  <a:pt x="4997183" y="1334413"/>
                </a:lnTo>
                <a:lnTo>
                  <a:pt x="4997183" y="1338010"/>
                </a:lnTo>
                <a:lnTo>
                  <a:pt x="5018754" y="1327220"/>
                </a:lnTo>
                <a:lnTo>
                  <a:pt x="5025944" y="1338010"/>
                </a:lnTo>
                <a:lnTo>
                  <a:pt x="5015159" y="1359591"/>
                </a:lnTo>
                <a:lnTo>
                  <a:pt x="4989993" y="1384769"/>
                </a:lnTo>
                <a:lnTo>
                  <a:pt x="4957637" y="1388365"/>
                </a:lnTo>
                <a:lnTo>
                  <a:pt x="4928877" y="1377575"/>
                </a:lnTo>
                <a:lnTo>
                  <a:pt x="4921686" y="1384769"/>
                </a:lnTo>
                <a:lnTo>
                  <a:pt x="4896521" y="1413543"/>
                </a:lnTo>
                <a:lnTo>
                  <a:pt x="4892926" y="1424333"/>
                </a:lnTo>
                <a:lnTo>
                  <a:pt x="4892926" y="1438721"/>
                </a:lnTo>
                <a:lnTo>
                  <a:pt x="4874950" y="1438721"/>
                </a:lnTo>
                <a:lnTo>
                  <a:pt x="4842594" y="1431527"/>
                </a:lnTo>
                <a:lnTo>
                  <a:pt x="4842594" y="1435124"/>
                </a:lnTo>
                <a:lnTo>
                  <a:pt x="4817429" y="1467495"/>
                </a:lnTo>
                <a:lnTo>
                  <a:pt x="4795858" y="1485479"/>
                </a:lnTo>
                <a:lnTo>
                  <a:pt x="4792263" y="1485479"/>
                </a:lnTo>
                <a:lnTo>
                  <a:pt x="4734741" y="1550222"/>
                </a:lnTo>
                <a:lnTo>
                  <a:pt x="4716766" y="1561012"/>
                </a:lnTo>
                <a:lnTo>
                  <a:pt x="4705981" y="1550222"/>
                </a:lnTo>
                <a:lnTo>
                  <a:pt x="4684410" y="1528641"/>
                </a:lnTo>
                <a:lnTo>
                  <a:pt x="4641269" y="1507060"/>
                </a:lnTo>
                <a:lnTo>
                  <a:pt x="4655649" y="1600577"/>
                </a:lnTo>
                <a:lnTo>
                  <a:pt x="4662840" y="1622158"/>
                </a:lnTo>
                <a:lnTo>
                  <a:pt x="4648459" y="1636545"/>
                </a:lnTo>
                <a:lnTo>
                  <a:pt x="4630484" y="1658126"/>
                </a:lnTo>
                <a:lnTo>
                  <a:pt x="4626889" y="1654529"/>
                </a:lnTo>
                <a:lnTo>
                  <a:pt x="4623293" y="1654529"/>
                </a:lnTo>
                <a:lnTo>
                  <a:pt x="4619698" y="1650932"/>
                </a:lnTo>
                <a:lnTo>
                  <a:pt x="4562177" y="1643738"/>
                </a:lnTo>
                <a:lnTo>
                  <a:pt x="4547797" y="1629351"/>
                </a:lnTo>
                <a:lnTo>
                  <a:pt x="4540606" y="1614964"/>
                </a:lnTo>
                <a:lnTo>
                  <a:pt x="4547797" y="1589786"/>
                </a:lnTo>
                <a:lnTo>
                  <a:pt x="4547797" y="1564609"/>
                </a:lnTo>
                <a:lnTo>
                  <a:pt x="4547797" y="1553818"/>
                </a:lnTo>
                <a:lnTo>
                  <a:pt x="4540606" y="1543028"/>
                </a:lnTo>
                <a:lnTo>
                  <a:pt x="4533416" y="1535834"/>
                </a:lnTo>
                <a:lnTo>
                  <a:pt x="4515441" y="1553818"/>
                </a:lnTo>
                <a:lnTo>
                  <a:pt x="4501060" y="1543028"/>
                </a:lnTo>
                <a:lnTo>
                  <a:pt x="4497465" y="1514254"/>
                </a:lnTo>
                <a:lnTo>
                  <a:pt x="4497465" y="1510657"/>
                </a:lnTo>
                <a:lnTo>
                  <a:pt x="4497465" y="1507060"/>
                </a:lnTo>
                <a:lnTo>
                  <a:pt x="4483085" y="1485479"/>
                </a:lnTo>
                <a:lnTo>
                  <a:pt x="4479490" y="1485479"/>
                </a:lnTo>
                <a:lnTo>
                  <a:pt x="4475895" y="1485479"/>
                </a:lnTo>
                <a:lnTo>
                  <a:pt x="4447134" y="1485479"/>
                </a:lnTo>
                <a:lnTo>
                  <a:pt x="4443539" y="1485479"/>
                </a:lnTo>
                <a:lnTo>
                  <a:pt x="4439944" y="1485479"/>
                </a:lnTo>
                <a:lnTo>
                  <a:pt x="4425563" y="1514254"/>
                </a:lnTo>
                <a:lnTo>
                  <a:pt x="4396803" y="1507060"/>
                </a:lnTo>
                <a:lnTo>
                  <a:pt x="4389612" y="1507060"/>
                </a:lnTo>
                <a:lnTo>
                  <a:pt x="4389612" y="1503463"/>
                </a:lnTo>
                <a:lnTo>
                  <a:pt x="4378827" y="1550222"/>
                </a:lnTo>
                <a:lnTo>
                  <a:pt x="4378827" y="1578996"/>
                </a:lnTo>
                <a:lnTo>
                  <a:pt x="4364447" y="1604174"/>
                </a:lnTo>
                <a:lnTo>
                  <a:pt x="4342876" y="1607770"/>
                </a:lnTo>
                <a:lnTo>
                  <a:pt x="4339281" y="1607770"/>
                </a:lnTo>
                <a:lnTo>
                  <a:pt x="4317710" y="1622158"/>
                </a:lnTo>
                <a:lnTo>
                  <a:pt x="4278164" y="1607770"/>
                </a:lnTo>
                <a:lnTo>
                  <a:pt x="4274569" y="1607770"/>
                </a:lnTo>
                <a:lnTo>
                  <a:pt x="4267379" y="1607770"/>
                </a:lnTo>
                <a:lnTo>
                  <a:pt x="4260189" y="1636545"/>
                </a:lnTo>
                <a:lnTo>
                  <a:pt x="4242213" y="1665319"/>
                </a:lnTo>
                <a:lnTo>
                  <a:pt x="4238618" y="1665319"/>
                </a:lnTo>
                <a:lnTo>
                  <a:pt x="4235023" y="1665319"/>
                </a:lnTo>
                <a:lnTo>
                  <a:pt x="4231428" y="1665319"/>
                </a:lnTo>
                <a:lnTo>
                  <a:pt x="4213453" y="1654529"/>
                </a:lnTo>
                <a:lnTo>
                  <a:pt x="4209858" y="1625754"/>
                </a:lnTo>
                <a:lnTo>
                  <a:pt x="4202667" y="1596980"/>
                </a:lnTo>
                <a:lnTo>
                  <a:pt x="4202667" y="1593383"/>
                </a:lnTo>
                <a:lnTo>
                  <a:pt x="4199072" y="1593383"/>
                </a:lnTo>
                <a:lnTo>
                  <a:pt x="4181097" y="1564609"/>
                </a:lnTo>
                <a:lnTo>
                  <a:pt x="4159526" y="1607770"/>
                </a:lnTo>
                <a:lnTo>
                  <a:pt x="4145146" y="1629351"/>
                </a:lnTo>
                <a:lnTo>
                  <a:pt x="4141551" y="1629351"/>
                </a:lnTo>
                <a:lnTo>
                  <a:pt x="4141551" y="1632948"/>
                </a:lnTo>
                <a:lnTo>
                  <a:pt x="4127170" y="1665319"/>
                </a:lnTo>
                <a:lnTo>
                  <a:pt x="4112790" y="1679706"/>
                </a:lnTo>
                <a:lnTo>
                  <a:pt x="4109195" y="1694094"/>
                </a:lnTo>
                <a:lnTo>
                  <a:pt x="4098410" y="1715674"/>
                </a:lnTo>
                <a:lnTo>
                  <a:pt x="4102005" y="1744449"/>
                </a:lnTo>
                <a:lnTo>
                  <a:pt x="4109195" y="1758836"/>
                </a:lnTo>
                <a:lnTo>
                  <a:pt x="4109195" y="1762433"/>
                </a:lnTo>
                <a:lnTo>
                  <a:pt x="4130765" y="1784014"/>
                </a:lnTo>
                <a:lnTo>
                  <a:pt x="4116385" y="1809191"/>
                </a:lnTo>
                <a:lnTo>
                  <a:pt x="4102005" y="1823578"/>
                </a:lnTo>
                <a:lnTo>
                  <a:pt x="4073244" y="1830772"/>
                </a:lnTo>
                <a:lnTo>
                  <a:pt x="4037293" y="1827175"/>
                </a:lnTo>
                <a:lnTo>
                  <a:pt x="4033698" y="1827175"/>
                </a:lnTo>
                <a:lnTo>
                  <a:pt x="4004937" y="1837966"/>
                </a:lnTo>
                <a:lnTo>
                  <a:pt x="4001342" y="1855950"/>
                </a:lnTo>
                <a:lnTo>
                  <a:pt x="3986962" y="1863143"/>
                </a:lnTo>
                <a:lnTo>
                  <a:pt x="3961796" y="1859546"/>
                </a:lnTo>
                <a:lnTo>
                  <a:pt x="3958201" y="1859546"/>
                </a:lnTo>
                <a:lnTo>
                  <a:pt x="3947416" y="1870337"/>
                </a:lnTo>
                <a:lnTo>
                  <a:pt x="3943821" y="1881127"/>
                </a:lnTo>
                <a:lnTo>
                  <a:pt x="3943821" y="1902708"/>
                </a:lnTo>
                <a:lnTo>
                  <a:pt x="3929440" y="1920692"/>
                </a:lnTo>
                <a:lnTo>
                  <a:pt x="3907870" y="1945870"/>
                </a:lnTo>
                <a:lnTo>
                  <a:pt x="3879109" y="1949466"/>
                </a:lnTo>
                <a:lnTo>
                  <a:pt x="3875514" y="1949466"/>
                </a:lnTo>
                <a:lnTo>
                  <a:pt x="3875514" y="1953063"/>
                </a:lnTo>
                <a:lnTo>
                  <a:pt x="3871919" y="1953063"/>
                </a:lnTo>
                <a:lnTo>
                  <a:pt x="3850348" y="1974644"/>
                </a:lnTo>
                <a:lnTo>
                  <a:pt x="3839563" y="1974644"/>
                </a:lnTo>
                <a:lnTo>
                  <a:pt x="3817992" y="1971047"/>
                </a:lnTo>
                <a:lnTo>
                  <a:pt x="3814397" y="1971047"/>
                </a:lnTo>
                <a:lnTo>
                  <a:pt x="3810802" y="1967450"/>
                </a:lnTo>
                <a:lnTo>
                  <a:pt x="3810802" y="1974644"/>
                </a:lnTo>
                <a:lnTo>
                  <a:pt x="3803612" y="1999822"/>
                </a:lnTo>
                <a:lnTo>
                  <a:pt x="3803612" y="2003418"/>
                </a:lnTo>
                <a:lnTo>
                  <a:pt x="3778446" y="1992628"/>
                </a:lnTo>
                <a:lnTo>
                  <a:pt x="3778446" y="1989031"/>
                </a:lnTo>
                <a:lnTo>
                  <a:pt x="3728115" y="1985434"/>
                </a:lnTo>
                <a:lnTo>
                  <a:pt x="3738900" y="2028596"/>
                </a:lnTo>
                <a:lnTo>
                  <a:pt x="3717330" y="2035790"/>
                </a:lnTo>
                <a:lnTo>
                  <a:pt x="3699354" y="2046580"/>
                </a:lnTo>
                <a:lnTo>
                  <a:pt x="3670593" y="2060967"/>
                </a:lnTo>
                <a:lnTo>
                  <a:pt x="3656213" y="2082548"/>
                </a:lnTo>
                <a:lnTo>
                  <a:pt x="3627452" y="2104129"/>
                </a:lnTo>
                <a:lnTo>
                  <a:pt x="3623857" y="2107726"/>
                </a:lnTo>
                <a:lnTo>
                  <a:pt x="3623857" y="2111323"/>
                </a:lnTo>
                <a:lnTo>
                  <a:pt x="3620262" y="2147291"/>
                </a:lnTo>
                <a:lnTo>
                  <a:pt x="3605882" y="2219227"/>
                </a:lnTo>
                <a:lnTo>
                  <a:pt x="3591501" y="2237211"/>
                </a:lnTo>
                <a:lnTo>
                  <a:pt x="3562740" y="2240807"/>
                </a:lnTo>
                <a:lnTo>
                  <a:pt x="3541170" y="2233614"/>
                </a:lnTo>
                <a:lnTo>
                  <a:pt x="3490839" y="2212033"/>
                </a:lnTo>
                <a:lnTo>
                  <a:pt x="3487243" y="2212033"/>
                </a:lnTo>
                <a:lnTo>
                  <a:pt x="3476458" y="2204839"/>
                </a:lnTo>
                <a:lnTo>
                  <a:pt x="3465673" y="2186855"/>
                </a:lnTo>
                <a:lnTo>
                  <a:pt x="3458483" y="2179662"/>
                </a:lnTo>
                <a:lnTo>
                  <a:pt x="3451293" y="2176065"/>
                </a:lnTo>
                <a:lnTo>
                  <a:pt x="3429722" y="2176065"/>
                </a:lnTo>
                <a:lnTo>
                  <a:pt x="3426127" y="2176065"/>
                </a:lnTo>
                <a:lnTo>
                  <a:pt x="3411746" y="2176065"/>
                </a:lnTo>
                <a:lnTo>
                  <a:pt x="3404556" y="2161678"/>
                </a:lnTo>
                <a:lnTo>
                  <a:pt x="3404556" y="2132903"/>
                </a:lnTo>
                <a:lnTo>
                  <a:pt x="3411746" y="2104129"/>
                </a:lnTo>
                <a:lnTo>
                  <a:pt x="3426127" y="2082548"/>
                </a:lnTo>
                <a:lnTo>
                  <a:pt x="3429722" y="2050177"/>
                </a:lnTo>
                <a:lnTo>
                  <a:pt x="3426127" y="2046580"/>
                </a:lnTo>
                <a:lnTo>
                  <a:pt x="3422532" y="2035790"/>
                </a:lnTo>
                <a:lnTo>
                  <a:pt x="3397366" y="2017806"/>
                </a:lnTo>
                <a:lnTo>
                  <a:pt x="3361415" y="1999822"/>
                </a:lnTo>
                <a:lnTo>
                  <a:pt x="3357820" y="2003418"/>
                </a:lnTo>
                <a:lnTo>
                  <a:pt x="3311084" y="2039387"/>
                </a:lnTo>
                <a:lnTo>
                  <a:pt x="3311084" y="2042983"/>
                </a:lnTo>
                <a:lnTo>
                  <a:pt x="3282323" y="2118516"/>
                </a:lnTo>
                <a:lnTo>
                  <a:pt x="3282323" y="2165274"/>
                </a:lnTo>
                <a:lnTo>
                  <a:pt x="3267943" y="2190452"/>
                </a:lnTo>
                <a:lnTo>
                  <a:pt x="3264348" y="2204839"/>
                </a:lnTo>
                <a:lnTo>
                  <a:pt x="3267943" y="2219227"/>
                </a:lnTo>
                <a:lnTo>
                  <a:pt x="3264348" y="2222823"/>
                </a:lnTo>
                <a:lnTo>
                  <a:pt x="3228397" y="2219227"/>
                </a:lnTo>
                <a:lnTo>
                  <a:pt x="3221206" y="2219227"/>
                </a:lnTo>
                <a:lnTo>
                  <a:pt x="3210421" y="2230017"/>
                </a:lnTo>
                <a:lnTo>
                  <a:pt x="3203231" y="2237211"/>
                </a:lnTo>
                <a:lnTo>
                  <a:pt x="3152900" y="2244404"/>
                </a:lnTo>
                <a:lnTo>
                  <a:pt x="3091783" y="2244404"/>
                </a:lnTo>
                <a:lnTo>
                  <a:pt x="3073808" y="2233614"/>
                </a:lnTo>
                <a:lnTo>
                  <a:pt x="3070212" y="2226420"/>
                </a:lnTo>
                <a:lnTo>
                  <a:pt x="3055832" y="2204839"/>
                </a:lnTo>
                <a:lnTo>
                  <a:pt x="3052237" y="2186855"/>
                </a:lnTo>
                <a:lnTo>
                  <a:pt x="3059427" y="2143694"/>
                </a:lnTo>
                <a:lnTo>
                  <a:pt x="3066617" y="2129307"/>
                </a:lnTo>
                <a:lnTo>
                  <a:pt x="3116949" y="2107726"/>
                </a:lnTo>
                <a:lnTo>
                  <a:pt x="3120544" y="2104129"/>
                </a:lnTo>
                <a:lnTo>
                  <a:pt x="3145709" y="2075355"/>
                </a:lnTo>
                <a:lnTo>
                  <a:pt x="3152900" y="2050177"/>
                </a:lnTo>
                <a:lnTo>
                  <a:pt x="3152900" y="2046580"/>
                </a:lnTo>
                <a:lnTo>
                  <a:pt x="3145709" y="2024999"/>
                </a:lnTo>
                <a:lnTo>
                  <a:pt x="3138519" y="2003418"/>
                </a:lnTo>
                <a:lnTo>
                  <a:pt x="3131329" y="1989031"/>
                </a:lnTo>
                <a:lnTo>
                  <a:pt x="3131329" y="1981838"/>
                </a:lnTo>
                <a:lnTo>
                  <a:pt x="3120544" y="1981838"/>
                </a:lnTo>
                <a:lnTo>
                  <a:pt x="3106163" y="1978241"/>
                </a:lnTo>
                <a:lnTo>
                  <a:pt x="3095378" y="1981838"/>
                </a:lnTo>
                <a:lnTo>
                  <a:pt x="3084593" y="1978241"/>
                </a:lnTo>
                <a:lnTo>
                  <a:pt x="3073808" y="1985434"/>
                </a:lnTo>
                <a:lnTo>
                  <a:pt x="3059427" y="1996225"/>
                </a:lnTo>
                <a:lnTo>
                  <a:pt x="3045047" y="2017806"/>
                </a:lnTo>
                <a:lnTo>
                  <a:pt x="3023476" y="2035790"/>
                </a:lnTo>
                <a:lnTo>
                  <a:pt x="2994715" y="2039387"/>
                </a:lnTo>
                <a:lnTo>
                  <a:pt x="2944384" y="2024999"/>
                </a:lnTo>
                <a:lnTo>
                  <a:pt x="2944384" y="2021403"/>
                </a:lnTo>
                <a:lnTo>
                  <a:pt x="2908433" y="2021403"/>
                </a:lnTo>
                <a:lnTo>
                  <a:pt x="2894053" y="2053774"/>
                </a:lnTo>
                <a:lnTo>
                  <a:pt x="2890458" y="2057371"/>
                </a:lnTo>
                <a:lnTo>
                  <a:pt x="2908433" y="2075355"/>
                </a:lnTo>
                <a:lnTo>
                  <a:pt x="2912028" y="2086145"/>
                </a:lnTo>
                <a:lnTo>
                  <a:pt x="2894053" y="2096935"/>
                </a:lnTo>
                <a:lnTo>
                  <a:pt x="2865292" y="2086145"/>
                </a:lnTo>
                <a:lnTo>
                  <a:pt x="2854507" y="2068161"/>
                </a:lnTo>
                <a:lnTo>
                  <a:pt x="2850912" y="2064564"/>
                </a:lnTo>
                <a:lnTo>
                  <a:pt x="2850912" y="2060967"/>
                </a:lnTo>
                <a:lnTo>
                  <a:pt x="2847317" y="2060967"/>
                </a:lnTo>
                <a:lnTo>
                  <a:pt x="2811366" y="2053774"/>
                </a:lnTo>
                <a:lnTo>
                  <a:pt x="2807770" y="2032193"/>
                </a:lnTo>
                <a:lnTo>
                  <a:pt x="2804175" y="2017806"/>
                </a:lnTo>
                <a:lnTo>
                  <a:pt x="2800580" y="1999822"/>
                </a:lnTo>
                <a:lnTo>
                  <a:pt x="2793390" y="1999822"/>
                </a:lnTo>
                <a:lnTo>
                  <a:pt x="2779010" y="1992628"/>
                </a:lnTo>
                <a:lnTo>
                  <a:pt x="2779010" y="1989031"/>
                </a:lnTo>
                <a:lnTo>
                  <a:pt x="2764629" y="1974644"/>
                </a:lnTo>
                <a:lnTo>
                  <a:pt x="2750249" y="1967450"/>
                </a:lnTo>
                <a:lnTo>
                  <a:pt x="2739464" y="1960257"/>
                </a:lnTo>
                <a:lnTo>
                  <a:pt x="2725083" y="1945870"/>
                </a:lnTo>
                <a:lnTo>
                  <a:pt x="2707108" y="1931482"/>
                </a:lnTo>
                <a:lnTo>
                  <a:pt x="2685537" y="1913498"/>
                </a:lnTo>
                <a:lnTo>
                  <a:pt x="2685537" y="1902708"/>
                </a:lnTo>
                <a:lnTo>
                  <a:pt x="2725083" y="1845159"/>
                </a:lnTo>
                <a:lnTo>
                  <a:pt x="2728678" y="1834369"/>
                </a:lnTo>
                <a:lnTo>
                  <a:pt x="2728678" y="1823578"/>
                </a:lnTo>
                <a:lnTo>
                  <a:pt x="2714298" y="1787610"/>
                </a:lnTo>
                <a:lnTo>
                  <a:pt x="2707108" y="1791207"/>
                </a:lnTo>
                <a:lnTo>
                  <a:pt x="2674752" y="1801998"/>
                </a:lnTo>
                <a:lnTo>
                  <a:pt x="2599255" y="1809191"/>
                </a:lnTo>
                <a:lnTo>
                  <a:pt x="2588470" y="1816385"/>
                </a:lnTo>
                <a:lnTo>
                  <a:pt x="2574089" y="1819982"/>
                </a:lnTo>
                <a:lnTo>
                  <a:pt x="2566899" y="1834369"/>
                </a:lnTo>
                <a:lnTo>
                  <a:pt x="2563304" y="1837966"/>
                </a:lnTo>
                <a:lnTo>
                  <a:pt x="2556114" y="1841562"/>
                </a:lnTo>
                <a:lnTo>
                  <a:pt x="2541733" y="1830772"/>
                </a:lnTo>
                <a:lnTo>
                  <a:pt x="2541733" y="1816385"/>
                </a:lnTo>
                <a:lnTo>
                  <a:pt x="2541733" y="1798401"/>
                </a:lnTo>
                <a:lnTo>
                  <a:pt x="2541733" y="1794804"/>
                </a:lnTo>
                <a:lnTo>
                  <a:pt x="2520163" y="1773223"/>
                </a:lnTo>
                <a:lnTo>
                  <a:pt x="2512973" y="1744449"/>
                </a:lnTo>
                <a:lnTo>
                  <a:pt x="2512973" y="1737255"/>
                </a:lnTo>
                <a:lnTo>
                  <a:pt x="2502187" y="1726465"/>
                </a:lnTo>
                <a:lnTo>
                  <a:pt x="2484212" y="1708481"/>
                </a:lnTo>
                <a:lnTo>
                  <a:pt x="2502187" y="1686900"/>
                </a:lnTo>
                <a:lnTo>
                  <a:pt x="2502187" y="1683303"/>
                </a:lnTo>
                <a:lnTo>
                  <a:pt x="2509377" y="1658126"/>
                </a:lnTo>
                <a:lnTo>
                  <a:pt x="2505782" y="1650932"/>
                </a:lnTo>
                <a:lnTo>
                  <a:pt x="2477022" y="1614964"/>
                </a:lnTo>
                <a:lnTo>
                  <a:pt x="2462641" y="1586190"/>
                </a:lnTo>
                <a:lnTo>
                  <a:pt x="2462641" y="1571802"/>
                </a:lnTo>
                <a:lnTo>
                  <a:pt x="2459046" y="1571802"/>
                </a:lnTo>
                <a:lnTo>
                  <a:pt x="2462641" y="1561012"/>
                </a:lnTo>
                <a:lnTo>
                  <a:pt x="2545328" y="1586190"/>
                </a:lnTo>
                <a:lnTo>
                  <a:pt x="2581279" y="1589786"/>
                </a:lnTo>
                <a:lnTo>
                  <a:pt x="2613635" y="1593383"/>
                </a:lnTo>
                <a:lnTo>
                  <a:pt x="2667562" y="1596980"/>
                </a:lnTo>
                <a:lnTo>
                  <a:pt x="2725083" y="1593383"/>
                </a:lnTo>
                <a:lnTo>
                  <a:pt x="2775415" y="1586190"/>
                </a:lnTo>
                <a:lnTo>
                  <a:pt x="2822151" y="1589786"/>
                </a:lnTo>
                <a:lnTo>
                  <a:pt x="2843721" y="1593383"/>
                </a:lnTo>
                <a:lnTo>
                  <a:pt x="2865292" y="1600577"/>
                </a:lnTo>
                <a:lnTo>
                  <a:pt x="2886863" y="1611367"/>
                </a:lnTo>
                <a:lnTo>
                  <a:pt x="2901243" y="1622158"/>
                </a:lnTo>
                <a:lnTo>
                  <a:pt x="2951574" y="1658126"/>
                </a:lnTo>
                <a:lnTo>
                  <a:pt x="2980335" y="1672513"/>
                </a:lnTo>
                <a:lnTo>
                  <a:pt x="3005501" y="1686900"/>
                </a:lnTo>
                <a:lnTo>
                  <a:pt x="3034261" y="1701287"/>
                </a:lnTo>
                <a:lnTo>
                  <a:pt x="3063022" y="1708481"/>
                </a:lnTo>
                <a:lnTo>
                  <a:pt x="3088188" y="1712078"/>
                </a:lnTo>
                <a:lnTo>
                  <a:pt x="3109758" y="1712078"/>
                </a:lnTo>
                <a:lnTo>
                  <a:pt x="3160090" y="1701287"/>
                </a:lnTo>
                <a:lnTo>
                  <a:pt x="3174470" y="1733658"/>
                </a:lnTo>
                <a:lnTo>
                  <a:pt x="3178065" y="1733658"/>
                </a:lnTo>
                <a:lnTo>
                  <a:pt x="3181660" y="1733658"/>
                </a:lnTo>
                <a:lnTo>
                  <a:pt x="3231992" y="1726465"/>
                </a:lnTo>
                <a:lnTo>
                  <a:pt x="3235587" y="1726465"/>
                </a:lnTo>
                <a:lnTo>
                  <a:pt x="3239182" y="1722868"/>
                </a:lnTo>
                <a:lnTo>
                  <a:pt x="3267943" y="1697690"/>
                </a:lnTo>
                <a:lnTo>
                  <a:pt x="3300299" y="1672513"/>
                </a:lnTo>
                <a:lnTo>
                  <a:pt x="3336249" y="1654529"/>
                </a:lnTo>
                <a:lnTo>
                  <a:pt x="3375796" y="1640142"/>
                </a:lnTo>
                <a:lnTo>
                  <a:pt x="3415342" y="1625754"/>
                </a:lnTo>
                <a:lnTo>
                  <a:pt x="3462078" y="1618561"/>
                </a:lnTo>
                <a:lnTo>
                  <a:pt x="3508814" y="1614964"/>
                </a:lnTo>
                <a:lnTo>
                  <a:pt x="3555550" y="1614964"/>
                </a:lnTo>
                <a:lnTo>
                  <a:pt x="3677783" y="1614964"/>
                </a:lnTo>
                <a:lnTo>
                  <a:pt x="3692164" y="1614964"/>
                </a:lnTo>
                <a:lnTo>
                  <a:pt x="3695759" y="1607770"/>
                </a:lnTo>
                <a:lnTo>
                  <a:pt x="3695759" y="1604174"/>
                </a:lnTo>
                <a:lnTo>
                  <a:pt x="3695759" y="1600577"/>
                </a:lnTo>
                <a:lnTo>
                  <a:pt x="3684974" y="1600577"/>
                </a:lnTo>
                <a:lnTo>
                  <a:pt x="3728115" y="1571802"/>
                </a:lnTo>
                <a:lnTo>
                  <a:pt x="3731710" y="1571802"/>
                </a:lnTo>
                <a:lnTo>
                  <a:pt x="3760471" y="1525044"/>
                </a:lnTo>
                <a:lnTo>
                  <a:pt x="3785636" y="1489076"/>
                </a:lnTo>
                <a:lnTo>
                  <a:pt x="3807207" y="1467495"/>
                </a:lnTo>
                <a:lnTo>
                  <a:pt x="3821587" y="1456705"/>
                </a:lnTo>
                <a:lnTo>
                  <a:pt x="3832373" y="1453108"/>
                </a:lnTo>
                <a:lnTo>
                  <a:pt x="3853943" y="1445914"/>
                </a:lnTo>
                <a:lnTo>
                  <a:pt x="3871919" y="1435124"/>
                </a:lnTo>
                <a:lnTo>
                  <a:pt x="3879109" y="1427930"/>
                </a:lnTo>
                <a:lnTo>
                  <a:pt x="3882704" y="1420737"/>
                </a:lnTo>
                <a:lnTo>
                  <a:pt x="3886299" y="1413543"/>
                </a:lnTo>
                <a:lnTo>
                  <a:pt x="3886299" y="1399156"/>
                </a:lnTo>
                <a:lnTo>
                  <a:pt x="3886299" y="1355994"/>
                </a:lnTo>
                <a:lnTo>
                  <a:pt x="3871919" y="1363188"/>
                </a:lnTo>
                <a:lnTo>
                  <a:pt x="3864728" y="1363188"/>
                </a:lnTo>
                <a:lnTo>
                  <a:pt x="3857538" y="1352397"/>
                </a:lnTo>
                <a:lnTo>
                  <a:pt x="3853943" y="1330817"/>
                </a:lnTo>
                <a:lnTo>
                  <a:pt x="3853943" y="1309236"/>
                </a:lnTo>
                <a:lnTo>
                  <a:pt x="3857538" y="1284058"/>
                </a:lnTo>
                <a:lnTo>
                  <a:pt x="3868324" y="1262477"/>
                </a:lnTo>
                <a:lnTo>
                  <a:pt x="3879109" y="1244493"/>
                </a:lnTo>
                <a:lnTo>
                  <a:pt x="3893489" y="1240897"/>
                </a:lnTo>
                <a:lnTo>
                  <a:pt x="3907870" y="1240897"/>
                </a:lnTo>
                <a:lnTo>
                  <a:pt x="3922250" y="1244493"/>
                </a:lnTo>
                <a:lnTo>
                  <a:pt x="3933035" y="1248090"/>
                </a:lnTo>
                <a:lnTo>
                  <a:pt x="3958201" y="1258881"/>
                </a:lnTo>
                <a:lnTo>
                  <a:pt x="3994152" y="1269671"/>
                </a:lnTo>
                <a:lnTo>
                  <a:pt x="4026508" y="1276865"/>
                </a:lnTo>
                <a:lnTo>
                  <a:pt x="4030103" y="1276865"/>
                </a:lnTo>
                <a:lnTo>
                  <a:pt x="4094815" y="1248090"/>
                </a:lnTo>
                <a:lnTo>
                  <a:pt x="4098410" y="1248090"/>
                </a:lnTo>
                <a:lnTo>
                  <a:pt x="4102005" y="1248090"/>
                </a:lnTo>
                <a:lnTo>
                  <a:pt x="4123575" y="1194138"/>
                </a:lnTo>
                <a:lnTo>
                  <a:pt x="4159526" y="1179751"/>
                </a:lnTo>
                <a:lnTo>
                  <a:pt x="4177502" y="1172557"/>
                </a:lnTo>
                <a:lnTo>
                  <a:pt x="4195477" y="1168961"/>
                </a:lnTo>
                <a:lnTo>
                  <a:pt x="4227833" y="1158170"/>
                </a:lnTo>
                <a:lnTo>
                  <a:pt x="4238618" y="1150977"/>
                </a:lnTo>
                <a:lnTo>
                  <a:pt x="4249404" y="1143783"/>
                </a:lnTo>
                <a:lnTo>
                  <a:pt x="4256594" y="1136589"/>
                </a:lnTo>
                <a:lnTo>
                  <a:pt x="4263784" y="1125799"/>
                </a:lnTo>
                <a:lnTo>
                  <a:pt x="4274569" y="1097025"/>
                </a:lnTo>
                <a:lnTo>
                  <a:pt x="4288950" y="1025089"/>
                </a:lnTo>
                <a:lnTo>
                  <a:pt x="4317710" y="1021492"/>
                </a:lnTo>
                <a:lnTo>
                  <a:pt x="4332091" y="1017895"/>
                </a:lnTo>
                <a:lnTo>
                  <a:pt x="4353661" y="1010701"/>
                </a:lnTo>
                <a:lnTo>
                  <a:pt x="4407588" y="974733"/>
                </a:lnTo>
                <a:lnTo>
                  <a:pt x="4439944" y="953152"/>
                </a:lnTo>
                <a:lnTo>
                  <a:pt x="4457919" y="949556"/>
                </a:lnTo>
                <a:lnTo>
                  <a:pt x="4483085" y="949556"/>
                </a:lnTo>
                <a:lnTo>
                  <a:pt x="4565772" y="949556"/>
                </a:lnTo>
                <a:lnTo>
                  <a:pt x="4569367" y="949556"/>
                </a:lnTo>
                <a:lnTo>
                  <a:pt x="4587343" y="945959"/>
                </a:lnTo>
                <a:lnTo>
                  <a:pt x="4590938" y="938765"/>
                </a:lnTo>
                <a:lnTo>
                  <a:pt x="4598128" y="931572"/>
                </a:lnTo>
                <a:lnTo>
                  <a:pt x="4601723" y="917184"/>
                </a:lnTo>
                <a:lnTo>
                  <a:pt x="4598128" y="902797"/>
                </a:lnTo>
                <a:lnTo>
                  <a:pt x="4587343" y="884813"/>
                </a:lnTo>
                <a:lnTo>
                  <a:pt x="4569367" y="866829"/>
                </a:lnTo>
                <a:lnTo>
                  <a:pt x="4540606" y="845248"/>
                </a:lnTo>
                <a:lnTo>
                  <a:pt x="4501060" y="823668"/>
                </a:lnTo>
                <a:lnTo>
                  <a:pt x="4472300" y="791296"/>
                </a:lnTo>
                <a:lnTo>
                  <a:pt x="4457919" y="780506"/>
                </a:lnTo>
                <a:lnTo>
                  <a:pt x="4447134" y="773312"/>
                </a:lnTo>
                <a:lnTo>
                  <a:pt x="4400398" y="776909"/>
                </a:lnTo>
                <a:lnTo>
                  <a:pt x="4364447" y="784103"/>
                </a:lnTo>
                <a:lnTo>
                  <a:pt x="4360852" y="787700"/>
                </a:lnTo>
                <a:lnTo>
                  <a:pt x="4346471" y="809280"/>
                </a:lnTo>
                <a:lnTo>
                  <a:pt x="4335686" y="823668"/>
                </a:lnTo>
                <a:lnTo>
                  <a:pt x="4245809" y="809280"/>
                </a:lnTo>
                <a:lnTo>
                  <a:pt x="4209858" y="823668"/>
                </a:lnTo>
                <a:lnTo>
                  <a:pt x="4209858" y="827264"/>
                </a:lnTo>
                <a:lnTo>
                  <a:pt x="4199072" y="845248"/>
                </a:lnTo>
                <a:lnTo>
                  <a:pt x="4188287" y="830861"/>
                </a:lnTo>
                <a:lnTo>
                  <a:pt x="4191882" y="776909"/>
                </a:lnTo>
                <a:lnTo>
                  <a:pt x="4191882" y="758925"/>
                </a:lnTo>
                <a:lnTo>
                  <a:pt x="4195477" y="744538"/>
                </a:lnTo>
                <a:lnTo>
                  <a:pt x="4224238" y="618650"/>
                </a:lnTo>
                <a:lnTo>
                  <a:pt x="4224238" y="550311"/>
                </a:lnTo>
                <a:lnTo>
                  <a:pt x="4270974" y="553909"/>
                </a:lnTo>
                <a:lnTo>
                  <a:pt x="4281759" y="557504"/>
                </a:lnTo>
                <a:lnTo>
                  <a:pt x="4292545" y="561101"/>
                </a:lnTo>
                <a:lnTo>
                  <a:pt x="4310520" y="579085"/>
                </a:lnTo>
                <a:lnTo>
                  <a:pt x="4339281" y="597069"/>
                </a:lnTo>
                <a:lnTo>
                  <a:pt x="4342876" y="600666"/>
                </a:lnTo>
                <a:lnTo>
                  <a:pt x="4346471" y="600666"/>
                </a:lnTo>
                <a:lnTo>
                  <a:pt x="4350066" y="597069"/>
                </a:lnTo>
                <a:lnTo>
                  <a:pt x="4414778" y="525135"/>
                </a:lnTo>
                <a:lnTo>
                  <a:pt x="4432753" y="503554"/>
                </a:lnTo>
                <a:lnTo>
                  <a:pt x="4447134" y="492762"/>
                </a:lnTo>
                <a:lnTo>
                  <a:pt x="4450729" y="492762"/>
                </a:lnTo>
                <a:lnTo>
                  <a:pt x="4454324" y="489166"/>
                </a:lnTo>
                <a:lnTo>
                  <a:pt x="4454324" y="478375"/>
                </a:lnTo>
                <a:lnTo>
                  <a:pt x="4454324" y="453197"/>
                </a:lnTo>
                <a:lnTo>
                  <a:pt x="4454324" y="449601"/>
                </a:lnTo>
                <a:lnTo>
                  <a:pt x="4443539" y="435214"/>
                </a:lnTo>
                <a:lnTo>
                  <a:pt x="4461514" y="399247"/>
                </a:lnTo>
                <a:lnTo>
                  <a:pt x="4461514" y="395650"/>
                </a:lnTo>
                <a:lnTo>
                  <a:pt x="4468704" y="330906"/>
                </a:lnTo>
                <a:lnTo>
                  <a:pt x="4472300" y="309326"/>
                </a:lnTo>
                <a:lnTo>
                  <a:pt x="4475895" y="298535"/>
                </a:lnTo>
                <a:lnTo>
                  <a:pt x="4526226" y="205018"/>
                </a:lnTo>
                <a:lnTo>
                  <a:pt x="4526226" y="201422"/>
                </a:lnTo>
                <a:lnTo>
                  <a:pt x="4526226" y="197826"/>
                </a:lnTo>
                <a:lnTo>
                  <a:pt x="4515441" y="169050"/>
                </a:lnTo>
                <a:lnTo>
                  <a:pt x="4511846" y="140276"/>
                </a:lnTo>
                <a:lnTo>
                  <a:pt x="4511846" y="136679"/>
                </a:lnTo>
                <a:lnTo>
                  <a:pt x="4511846" y="133082"/>
                </a:lnTo>
                <a:lnTo>
                  <a:pt x="4508250" y="133082"/>
                </a:lnTo>
                <a:lnTo>
                  <a:pt x="4490275" y="125889"/>
                </a:lnTo>
                <a:lnTo>
                  <a:pt x="4486680" y="125889"/>
                </a:lnTo>
                <a:lnTo>
                  <a:pt x="4465109" y="125889"/>
                </a:lnTo>
                <a:lnTo>
                  <a:pt x="4486680" y="93517"/>
                </a:lnTo>
                <a:lnTo>
                  <a:pt x="4493870" y="79130"/>
                </a:lnTo>
                <a:lnTo>
                  <a:pt x="4501060" y="68341"/>
                </a:lnTo>
                <a:lnTo>
                  <a:pt x="4511846" y="61146"/>
                </a:lnTo>
                <a:lnTo>
                  <a:pt x="4526226" y="57550"/>
                </a:lnTo>
                <a:close/>
                <a:moveTo>
                  <a:pt x="4691603" y="0"/>
                </a:moveTo>
                <a:lnTo>
                  <a:pt x="4702388" y="0"/>
                </a:lnTo>
                <a:lnTo>
                  <a:pt x="4709578" y="0"/>
                </a:lnTo>
                <a:lnTo>
                  <a:pt x="4734744" y="10791"/>
                </a:lnTo>
                <a:lnTo>
                  <a:pt x="4756315" y="17984"/>
                </a:lnTo>
                <a:lnTo>
                  <a:pt x="4756315" y="21581"/>
                </a:lnTo>
                <a:lnTo>
                  <a:pt x="4759910" y="21581"/>
                </a:lnTo>
                <a:lnTo>
                  <a:pt x="4860572" y="25178"/>
                </a:lnTo>
                <a:lnTo>
                  <a:pt x="4871358" y="32372"/>
                </a:lnTo>
                <a:lnTo>
                  <a:pt x="4954045" y="111501"/>
                </a:lnTo>
                <a:lnTo>
                  <a:pt x="4979211" y="136679"/>
                </a:lnTo>
                <a:lnTo>
                  <a:pt x="5029542" y="197825"/>
                </a:lnTo>
                <a:lnTo>
                  <a:pt x="5079874" y="262567"/>
                </a:lnTo>
                <a:lnTo>
                  <a:pt x="5101444" y="294938"/>
                </a:lnTo>
                <a:lnTo>
                  <a:pt x="5158966" y="417229"/>
                </a:lnTo>
                <a:lnTo>
                  <a:pt x="5162561" y="420826"/>
                </a:lnTo>
                <a:lnTo>
                  <a:pt x="5166156" y="420826"/>
                </a:lnTo>
                <a:lnTo>
                  <a:pt x="5169751" y="420826"/>
                </a:lnTo>
                <a:lnTo>
                  <a:pt x="5263224" y="424423"/>
                </a:lnTo>
                <a:lnTo>
                  <a:pt x="5378267" y="442407"/>
                </a:lnTo>
                <a:lnTo>
                  <a:pt x="5410623" y="463988"/>
                </a:lnTo>
                <a:lnTo>
                  <a:pt x="5450169" y="463988"/>
                </a:lnTo>
                <a:lnTo>
                  <a:pt x="5457359" y="499956"/>
                </a:lnTo>
                <a:lnTo>
                  <a:pt x="5457359" y="503553"/>
                </a:lnTo>
                <a:lnTo>
                  <a:pt x="5460954" y="507149"/>
                </a:lnTo>
                <a:lnTo>
                  <a:pt x="5478930" y="521537"/>
                </a:lnTo>
                <a:lnTo>
                  <a:pt x="5496905" y="543117"/>
                </a:lnTo>
                <a:lnTo>
                  <a:pt x="5482525" y="553908"/>
                </a:lnTo>
                <a:lnTo>
                  <a:pt x="5525666" y="600666"/>
                </a:lnTo>
                <a:lnTo>
                  <a:pt x="5529261" y="600666"/>
                </a:lnTo>
                <a:lnTo>
                  <a:pt x="5673065" y="575488"/>
                </a:lnTo>
                <a:lnTo>
                  <a:pt x="5676660" y="575488"/>
                </a:lnTo>
                <a:lnTo>
                  <a:pt x="5676660" y="571891"/>
                </a:lnTo>
                <a:lnTo>
                  <a:pt x="5691041" y="543117"/>
                </a:lnTo>
                <a:lnTo>
                  <a:pt x="5694636" y="543117"/>
                </a:lnTo>
                <a:lnTo>
                  <a:pt x="5701826" y="496359"/>
                </a:lnTo>
                <a:lnTo>
                  <a:pt x="5723396" y="489165"/>
                </a:lnTo>
                <a:lnTo>
                  <a:pt x="5737777" y="481972"/>
                </a:lnTo>
                <a:lnTo>
                  <a:pt x="5752157" y="471181"/>
                </a:lnTo>
                <a:lnTo>
                  <a:pt x="5755752" y="456794"/>
                </a:lnTo>
                <a:lnTo>
                  <a:pt x="5762943" y="446004"/>
                </a:lnTo>
                <a:lnTo>
                  <a:pt x="5777323" y="431617"/>
                </a:lnTo>
                <a:lnTo>
                  <a:pt x="5795298" y="424423"/>
                </a:lnTo>
                <a:lnTo>
                  <a:pt x="5809679" y="420826"/>
                </a:lnTo>
                <a:lnTo>
                  <a:pt x="5824059" y="420826"/>
                </a:lnTo>
                <a:lnTo>
                  <a:pt x="5824059" y="449600"/>
                </a:lnTo>
                <a:lnTo>
                  <a:pt x="5824059" y="467585"/>
                </a:lnTo>
                <a:lnTo>
                  <a:pt x="5831249" y="485569"/>
                </a:lnTo>
                <a:lnTo>
                  <a:pt x="5842035" y="492762"/>
                </a:lnTo>
                <a:lnTo>
                  <a:pt x="5849225" y="503553"/>
                </a:lnTo>
                <a:lnTo>
                  <a:pt x="5849225" y="510746"/>
                </a:lnTo>
                <a:lnTo>
                  <a:pt x="5845630" y="521537"/>
                </a:lnTo>
                <a:lnTo>
                  <a:pt x="5834845" y="543117"/>
                </a:lnTo>
                <a:lnTo>
                  <a:pt x="5831249" y="543117"/>
                </a:lnTo>
                <a:lnTo>
                  <a:pt x="5852820" y="686989"/>
                </a:lnTo>
                <a:lnTo>
                  <a:pt x="5856415" y="766119"/>
                </a:lnTo>
                <a:lnTo>
                  <a:pt x="5856415" y="794893"/>
                </a:lnTo>
                <a:lnTo>
                  <a:pt x="5849225" y="812877"/>
                </a:lnTo>
                <a:lnTo>
                  <a:pt x="5831249" y="856039"/>
                </a:lnTo>
                <a:lnTo>
                  <a:pt x="5820464" y="866829"/>
                </a:lnTo>
                <a:lnTo>
                  <a:pt x="5809679" y="874023"/>
                </a:lnTo>
                <a:lnTo>
                  <a:pt x="5773728" y="874023"/>
                </a:lnTo>
                <a:lnTo>
                  <a:pt x="5755752" y="866829"/>
                </a:lnTo>
                <a:lnTo>
                  <a:pt x="5734182" y="866829"/>
                </a:lnTo>
                <a:lnTo>
                  <a:pt x="5709016" y="888410"/>
                </a:lnTo>
                <a:lnTo>
                  <a:pt x="5687445" y="909991"/>
                </a:lnTo>
                <a:lnTo>
                  <a:pt x="5673065" y="931572"/>
                </a:lnTo>
                <a:lnTo>
                  <a:pt x="5665875" y="949556"/>
                </a:lnTo>
                <a:lnTo>
                  <a:pt x="5662280" y="967540"/>
                </a:lnTo>
                <a:lnTo>
                  <a:pt x="5669470" y="981927"/>
                </a:lnTo>
                <a:lnTo>
                  <a:pt x="5687445" y="1010701"/>
                </a:lnTo>
                <a:lnTo>
                  <a:pt x="5698231" y="1021492"/>
                </a:lnTo>
                <a:lnTo>
                  <a:pt x="5709016" y="1028685"/>
                </a:lnTo>
                <a:lnTo>
                  <a:pt x="5730587" y="1132992"/>
                </a:lnTo>
                <a:lnTo>
                  <a:pt x="5716206" y="1132992"/>
                </a:lnTo>
                <a:lnTo>
                  <a:pt x="5698231" y="1125799"/>
                </a:lnTo>
                <a:lnTo>
                  <a:pt x="5694636" y="1125799"/>
                </a:lnTo>
                <a:lnTo>
                  <a:pt x="5680255" y="1118605"/>
                </a:lnTo>
                <a:lnTo>
                  <a:pt x="5662280" y="1111412"/>
                </a:lnTo>
                <a:lnTo>
                  <a:pt x="5655090" y="1107815"/>
                </a:lnTo>
                <a:lnTo>
                  <a:pt x="5662280" y="1097024"/>
                </a:lnTo>
                <a:lnTo>
                  <a:pt x="5665875" y="1089831"/>
                </a:lnTo>
                <a:lnTo>
                  <a:pt x="5662280" y="1079040"/>
                </a:lnTo>
                <a:lnTo>
                  <a:pt x="5658685" y="1071847"/>
                </a:lnTo>
                <a:lnTo>
                  <a:pt x="5633519" y="1068250"/>
                </a:lnTo>
                <a:lnTo>
                  <a:pt x="5629924" y="1071847"/>
                </a:lnTo>
                <a:lnTo>
                  <a:pt x="5629924" y="1075444"/>
                </a:lnTo>
                <a:lnTo>
                  <a:pt x="5622734" y="1107815"/>
                </a:lnTo>
                <a:lnTo>
                  <a:pt x="5619139" y="1107815"/>
                </a:lnTo>
                <a:lnTo>
                  <a:pt x="5590378" y="1089831"/>
                </a:lnTo>
                <a:lnTo>
                  <a:pt x="5565212" y="1111412"/>
                </a:lnTo>
                <a:lnTo>
                  <a:pt x="5547237" y="1125799"/>
                </a:lnTo>
                <a:lnTo>
                  <a:pt x="5543641" y="1132992"/>
                </a:lnTo>
                <a:lnTo>
                  <a:pt x="5543641" y="1140186"/>
                </a:lnTo>
                <a:lnTo>
                  <a:pt x="5543641" y="1147380"/>
                </a:lnTo>
                <a:lnTo>
                  <a:pt x="5550832" y="1158170"/>
                </a:lnTo>
                <a:lnTo>
                  <a:pt x="5554427" y="1165364"/>
                </a:lnTo>
                <a:lnTo>
                  <a:pt x="5532856" y="1172557"/>
                </a:lnTo>
                <a:lnTo>
                  <a:pt x="5486120" y="1125799"/>
                </a:lnTo>
                <a:lnTo>
                  <a:pt x="5482525" y="1125799"/>
                </a:lnTo>
                <a:lnTo>
                  <a:pt x="5468144" y="1118605"/>
                </a:lnTo>
                <a:lnTo>
                  <a:pt x="5460954" y="1111412"/>
                </a:lnTo>
                <a:lnTo>
                  <a:pt x="5457359" y="1107815"/>
                </a:lnTo>
                <a:lnTo>
                  <a:pt x="5457359" y="1104218"/>
                </a:lnTo>
                <a:lnTo>
                  <a:pt x="5450169" y="1075444"/>
                </a:lnTo>
                <a:lnTo>
                  <a:pt x="5446574" y="1068250"/>
                </a:lnTo>
                <a:lnTo>
                  <a:pt x="5439384" y="1061056"/>
                </a:lnTo>
                <a:lnTo>
                  <a:pt x="5428598" y="1061056"/>
                </a:lnTo>
                <a:lnTo>
                  <a:pt x="5425003" y="1064653"/>
                </a:lnTo>
                <a:lnTo>
                  <a:pt x="5425003" y="1068250"/>
                </a:lnTo>
                <a:lnTo>
                  <a:pt x="5417813" y="1071847"/>
                </a:lnTo>
                <a:lnTo>
                  <a:pt x="5414218" y="1075444"/>
                </a:lnTo>
                <a:lnTo>
                  <a:pt x="5410623" y="1082637"/>
                </a:lnTo>
                <a:lnTo>
                  <a:pt x="5410623" y="1093428"/>
                </a:lnTo>
                <a:lnTo>
                  <a:pt x="5417813" y="1107815"/>
                </a:lnTo>
                <a:lnTo>
                  <a:pt x="5407028" y="1125799"/>
                </a:lnTo>
                <a:lnTo>
                  <a:pt x="5389052" y="1122202"/>
                </a:lnTo>
                <a:lnTo>
                  <a:pt x="5389052" y="1100621"/>
                </a:lnTo>
                <a:lnTo>
                  <a:pt x="5385457" y="1093428"/>
                </a:lnTo>
                <a:lnTo>
                  <a:pt x="5381862" y="1082637"/>
                </a:lnTo>
                <a:lnTo>
                  <a:pt x="5331531" y="1050266"/>
                </a:lnTo>
                <a:lnTo>
                  <a:pt x="5324340" y="1053863"/>
                </a:lnTo>
                <a:lnTo>
                  <a:pt x="5324340" y="1057460"/>
                </a:lnTo>
                <a:lnTo>
                  <a:pt x="5324340" y="1061056"/>
                </a:lnTo>
                <a:lnTo>
                  <a:pt x="5302770" y="1057460"/>
                </a:lnTo>
                <a:lnTo>
                  <a:pt x="5306365" y="1043072"/>
                </a:lnTo>
                <a:lnTo>
                  <a:pt x="5288389" y="1010701"/>
                </a:lnTo>
                <a:lnTo>
                  <a:pt x="5284794" y="1010701"/>
                </a:lnTo>
                <a:lnTo>
                  <a:pt x="5281199" y="1010701"/>
                </a:lnTo>
                <a:lnTo>
                  <a:pt x="5230868" y="1010701"/>
                </a:lnTo>
                <a:lnTo>
                  <a:pt x="5220082" y="1014298"/>
                </a:lnTo>
                <a:lnTo>
                  <a:pt x="5212892" y="1017895"/>
                </a:lnTo>
                <a:lnTo>
                  <a:pt x="5212892" y="1025088"/>
                </a:lnTo>
                <a:lnTo>
                  <a:pt x="5212892" y="1032282"/>
                </a:lnTo>
                <a:lnTo>
                  <a:pt x="5216487" y="1035879"/>
                </a:lnTo>
                <a:lnTo>
                  <a:pt x="5212892" y="1035879"/>
                </a:lnTo>
                <a:lnTo>
                  <a:pt x="5202107" y="1032282"/>
                </a:lnTo>
                <a:lnTo>
                  <a:pt x="5187727" y="1010701"/>
                </a:lnTo>
                <a:lnTo>
                  <a:pt x="5184131" y="999911"/>
                </a:lnTo>
                <a:lnTo>
                  <a:pt x="5173346" y="981927"/>
                </a:lnTo>
                <a:lnTo>
                  <a:pt x="5169751" y="978330"/>
                </a:lnTo>
                <a:lnTo>
                  <a:pt x="5166156" y="981927"/>
                </a:lnTo>
                <a:lnTo>
                  <a:pt x="5166156" y="978330"/>
                </a:lnTo>
                <a:lnTo>
                  <a:pt x="5162561" y="978330"/>
                </a:lnTo>
                <a:lnTo>
                  <a:pt x="5133800" y="996314"/>
                </a:lnTo>
                <a:lnTo>
                  <a:pt x="5126610" y="992717"/>
                </a:lnTo>
                <a:lnTo>
                  <a:pt x="5119420" y="992717"/>
                </a:lnTo>
                <a:lnTo>
                  <a:pt x="5097849" y="992717"/>
                </a:lnTo>
                <a:lnTo>
                  <a:pt x="5090659" y="996314"/>
                </a:lnTo>
                <a:lnTo>
                  <a:pt x="5072683" y="1003508"/>
                </a:lnTo>
                <a:lnTo>
                  <a:pt x="5058303" y="1007104"/>
                </a:lnTo>
                <a:lnTo>
                  <a:pt x="5043923" y="1014298"/>
                </a:lnTo>
                <a:lnTo>
                  <a:pt x="5036732" y="1010701"/>
                </a:lnTo>
                <a:lnTo>
                  <a:pt x="5029542" y="1010701"/>
                </a:lnTo>
                <a:lnTo>
                  <a:pt x="5022352" y="1007104"/>
                </a:lnTo>
                <a:lnTo>
                  <a:pt x="5000781" y="989120"/>
                </a:lnTo>
                <a:lnTo>
                  <a:pt x="4989996" y="971136"/>
                </a:lnTo>
                <a:lnTo>
                  <a:pt x="4986401" y="967540"/>
                </a:lnTo>
                <a:lnTo>
                  <a:pt x="4972021" y="949556"/>
                </a:lnTo>
                <a:lnTo>
                  <a:pt x="4964830" y="902797"/>
                </a:lnTo>
                <a:lnTo>
                  <a:pt x="4957640" y="902797"/>
                </a:lnTo>
                <a:lnTo>
                  <a:pt x="4932474" y="920781"/>
                </a:lnTo>
                <a:lnTo>
                  <a:pt x="4903714" y="927975"/>
                </a:lnTo>
                <a:lnTo>
                  <a:pt x="4892928" y="920781"/>
                </a:lnTo>
                <a:lnTo>
                  <a:pt x="4889333" y="888410"/>
                </a:lnTo>
                <a:lnTo>
                  <a:pt x="4889333" y="884813"/>
                </a:lnTo>
                <a:lnTo>
                  <a:pt x="4885738" y="856039"/>
                </a:lnTo>
                <a:lnTo>
                  <a:pt x="4853382" y="852442"/>
                </a:lnTo>
                <a:lnTo>
                  <a:pt x="4853382" y="841651"/>
                </a:lnTo>
                <a:lnTo>
                  <a:pt x="4853382" y="838055"/>
                </a:lnTo>
                <a:lnTo>
                  <a:pt x="4824621" y="802087"/>
                </a:lnTo>
                <a:lnTo>
                  <a:pt x="4821026" y="802087"/>
                </a:lnTo>
                <a:lnTo>
                  <a:pt x="4810241" y="780506"/>
                </a:lnTo>
                <a:lnTo>
                  <a:pt x="4831812" y="744538"/>
                </a:lnTo>
                <a:lnTo>
                  <a:pt x="4842597" y="744538"/>
                </a:lnTo>
                <a:lnTo>
                  <a:pt x="4846192" y="744538"/>
                </a:lnTo>
                <a:lnTo>
                  <a:pt x="4867763" y="726554"/>
                </a:lnTo>
                <a:lnTo>
                  <a:pt x="4867763" y="722957"/>
                </a:lnTo>
                <a:lnTo>
                  <a:pt x="4889333" y="665408"/>
                </a:lnTo>
                <a:lnTo>
                  <a:pt x="4907309" y="643827"/>
                </a:lnTo>
                <a:lnTo>
                  <a:pt x="4921689" y="640231"/>
                </a:lnTo>
                <a:lnTo>
                  <a:pt x="4936070" y="654618"/>
                </a:lnTo>
                <a:lnTo>
                  <a:pt x="4950450" y="658215"/>
                </a:lnTo>
                <a:lnTo>
                  <a:pt x="4957640" y="654618"/>
                </a:lnTo>
                <a:lnTo>
                  <a:pt x="4964830" y="647424"/>
                </a:lnTo>
                <a:lnTo>
                  <a:pt x="4975616" y="597069"/>
                </a:lnTo>
                <a:lnTo>
                  <a:pt x="4975616" y="593472"/>
                </a:lnTo>
                <a:lnTo>
                  <a:pt x="4964830" y="561101"/>
                </a:lnTo>
                <a:lnTo>
                  <a:pt x="4968425" y="528731"/>
                </a:lnTo>
                <a:lnTo>
                  <a:pt x="4982806" y="514343"/>
                </a:lnTo>
                <a:lnTo>
                  <a:pt x="4982806" y="510746"/>
                </a:lnTo>
                <a:lnTo>
                  <a:pt x="4997186" y="492762"/>
                </a:lnTo>
                <a:lnTo>
                  <a:pt x="4997186" y="489165"/>
                </a:lnTo>
                <a:lnTo>
                  <a:pt x="5000781" y="463988"/>
                </a:lnTo>
                <a:lnTo>
                  <a:pt x="4997186" y="449600"/>
                </a:lnTo>
                <a:lnTo>
                  <a:pt x="4986401" y="417229"/>
                </a:lnTo>
                <a:lnTo>
                  <a:pt x="4986401" y="388455"/>
                </a:lnTo>
                <a:lnTo>
                  <a:pt x="4993591" y="356084"/>
                </a:lnTo>
                <a:lnTo>
                  <a:pt x="4993591" y="352487"/>
                </a:lnTo>
                <a:lnTo>
                  <a:pt x="4982806" y="327309"/>
                </a:lnTo>
                <a:lnTo>
                  <a:pt x="4989996" y="284148"/>
                </a:lnTo>
                <a:lnTo>
                  <a:pt x="4989996" y="280551"/>
                </a:lnTo>
                <a:lnTo>
                  <a:pt x="4979211" y="248180"/>
                </a:lnTo>
                <a:lnTo>
                  <a:pt x="4950450" y="197825"/>
                </a:lnTo>
                <a:lnTo>
                  <a:pt x="4946855" y="197825"/>
                </a:lnTo>
                <a:lnTo>
                  <a:pt x="4914499" y="179840"/>
                </a:lnTo>
                <a:lnTo>
                  <a:pt x="4882143" y="197825"/>
                </a:lnTo>
                <a:lnTo>
                  <a:pt x="4871358" y="223002"/>
                </a:lnTo>
                <a:lnTo>
                  <a:pt x="4831812" y="230196"/>
                </a:lnTo>
                <a:lnTo>
                  <a:pt x="4813836" y="240986"/>
                </a:lnTo>
                <a:lnTo>
                  <a:pt x="4788670" y="266164"/>
                </a:lnTo>
                <a:lnTo>
                  <a:pt x="4781480" y="269760"/>
                </a:lnTo>
                <a:lnTo>
                  <a:pt x="4774290" y="269760"/>
                </a:lnTo>
                <a:lnTo>
                  <a:pt x="4759910" y="266164"/>
                </a:lnTo>
                <a:lnTo>
                  <a:pt x="4738339" y="251776"/>
                </a:lnTo>
                <a:lnTo>
                  <a:pt x="4709578" y="223002"/>
                </a:lnTo>
                <a:lnTo>
                  <a:pt x="4702388" y="212212"/>
                </a:lnTo>
                <a:lnTo>
                  <a:pt x="4698793" y="205018"/>
                </a:lnTo>
                <a:lnTo>
                  <a:pt x="4698793" y="169050"/>
                </a:lnTo>
                <a:lnTo>
                  <a:pt x="4716768" y="143872"/>
                </a:lnTo>
                <a:lnTo>
                  <a:pt x="4705983" y="140276"/>
                </a:lnTo>
                <a:lnTo>
                  <a:pt x="4655652" y="125888"/>
                </a:lnTo>
                <a:lnTo>
                  <a:pt x="4641271" y="125888"/>
                </a:lnTo>
                <a:lnTo>
                  <a:pt x="4634081" y="136679"/>
                </a:lnTo>
                <a:lnTo>
                  <a:pt x="4630486" y="154663"/>
                </a:lnTo>
                <a:lnTo>
                  <a:pt x="4623296" y="158259"/>
                </a:lnTo>
                <a:lnTo>
                  <a:pt x="4605320" y="154663"/>
                </a:lnTo>
                <a:lnTo>
                  <a:pt x="4583750" y="154663"/>
                </a:lnTo>
                <a:lnTo>
                  <a:pt x="4572964" y="147470"/>
                </a:lnTo>
                <a:lnTo>
                  <a:pt x="4565774" y="129486"/>
                </a:lnTo>
                <a:lnTo>
                  <a:pt x="4565774" y="111501"/>
                </a:lnTo>
                <a:lnTo>
                  <a:pt x="4565774" y="93517"/>
                </a:lnTo>
                <a:lnTo>
                  <a:pt x="4569369" y="93517"/>
                </a:lnTo>
                <a:lnTo>
                  <a:pt x="4580155" y="68340"/>
                </a:lnTo>
                <a:lnTo>
                  <a:pt x="4580155" y="64743"/>
                </a:lnTo>
                <a:lnTo>
                  <a:pt x="4576560" y="46759"/>
                </a:lnTo>
                <a:lnTo>
                  <a:pt x="4580155" y="43162"/>
                </a:lnTo>
                <a:lnTo>
                  <a:pt x="4626891" y="21581"/>
                </a:lnTo>
                <a:lnTo>
                  <a:pt x="4662842" y="71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22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  <p:sp>
        <p:nvSpPr>
          <p:cNvPr id="5" name="MH_Other_3"/>
          <p:cNvSpPr/>
          <p:nvPr>
            <p:custDataLst>
              <p:tags r:id="rId2"/>
            </p:custDataLst>
          </p:nvPr>
        </p:nvSpPr>
        <p:spPr>
          <a:xfrm>
            <a:off x="1963087" y="5156516"/>
            <a:ext cx="417600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20288" y="2579686"/>
            <a:ext cx="5508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 smtClean="0">
                <a:latin typeface="+mn-lt"/>
                <a:ea typeface="+mn-ea"/>
                <a:cs typeface="Arial" panose="020B0604020202020204" pitchFamily="34" charset="0"/>
              </a:rPr>
              <a:t>80%</a:t>
            </a:r>
            <a:endParaRPr lang="zh-CN" altLang="en-US" sz="2000" b="1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83888" y="3028948"/>
            <a:ext cx="549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 smtClean="0">
                <a:latin typeface="+mn-lt"/>
                <a:ea typeface="+mn-ea"/>
                <a:cs typeface="Arial" panose="020B0604020202020204" pitchFamily="34" charset="0"/>
              </a:rPr>
              <a:t>65%</a:t>
            </a:r>
            <a:endParaRPr lang="zh-CN" altLang="en-US" sz="2000" b="1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MH_Text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01450" y="2165348"/>
            <a:ext cx="5508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 smtClean="0">
                <a:latin typeface="+mn-lt"/>
                <a:ea typeface="+mn-ea"/>
                <a:cs typeface="Arial" panose="020B0604020202020204" pitchFamily="34" charset="0"/>
              </a:rPr>
              <a:t>93%</a:t>
            </a:r>
            <a:endParaRPr lang="zh-CN" altLang="en-US" sz="2000" b="1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MH_Text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03150" y="3546473"/>
            <a:ext cx="5492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 smtClean="0">
                <a:latin typeface="+mn-lt"/>
                <a:ea typeface="+mn-ea"/>
                <a:cs typeface="Arial" panose="020B0604020202020204" pitchFamily="34" charset="0"/>
              </a:rPr>
              <a:t>42%</a:t>
            </a:r>
            <a:endParaRPr lang="zh-CN" altLang="en-US" sz="2000" b="1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MH_Desc_1"/>
          <p:cNvSpPr/>
          <p:nvPr>
            <p:custDataLst>
              <p:tags r:id="rId7"/>
            </p:custDataLst>
          </p:nvPr>
        </p:nvSpPr>
        <p:spPr>
          <a:xfrm>
            <a:off x="7231286" y="2432048"/>
            <a:ext cx="3531963" cy="33147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点击此处输入您的内容，建议微软雅黑或者黑体，本模版所有图形线条及其相应素材均可编辑、更改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颜亮亮图文旗舰店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29800" y="5197473"/>
            <a:ext cx="731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</a:t>
            </a:r>
            <a:endParaRPr lang="zh-CN" altLang="en-US" sz="2400" b="1" dirty="0" smtClean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MH_SubTitle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02396" y="5197473"/>
            <a:ext cx="731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B</a:t>
            </a:r>
            <a:endParaRPr lang="zh-CN" altLang="en-US" sz="2400" b="1" dirty="0" smtClean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MH_SubTitle_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947588" y="5197473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D</a:t>
            </a:r>
            <a:endParaRPr lang="zh-CN" altLang="en-US" sz="2400" b="1" dirty="0" smtClean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74992" y="5197473"/>
            <a:ext cx="731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C</a:t>
            </a:r>
            <a:endParaRPr lang="zh-CN" altLang="en-US" sz="2400" b="1" dirty="0" smtClean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73469" y="3009898"/>
            <a:ext cx="444500" cy="2159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24369" y="3467098"/>
            <a:ext cx="444500" cy="1701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62569" y="2603498"/>
            <a:ext cx="444500" cy="25654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051569" y="3987798"/>
            <a:ext cx="444500" cy="11811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此处输入您的标题</a:t>
            </a:r>
            <a:endParaRPr lang="zh-CN" altLang="en-US" dirty="0"/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943021" y="2323196"/>
            <a:ext cx="7190316" cy="3452283"/>
          </a:xfrm>
          <a:prstGeom prst="rect">
            <a:avLst/>
          </a:prstGeom>
          <a:noFill/>
          <a:ln w="2540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121917" tIns="60958" rIns="121917" bIns="60958"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1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5519937" y="2001464"/>
            <a:ext cx="4087284" cy="641349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此处输入您的标题</a:t>
            </a:r>
            <a:endParaRPr lang="zh-CN" altLang="en-US" sz="27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620520" y="2964545"/>
            <a:ext cx="5835319" cy="233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更改颜色。点击此处输入您的内容，建议微软雅黑或者黑体，本模版所有图形线条及其相应素材均可编辑、更改颜色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50" y="2020130"/>
            <a:ext cx="3089922" cy="4837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请在此处输入您的标题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039144" y="2082799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solidFill>
                  <a:schemeClr val="accent2"/>
                </a:solidFill>
                <a:latin typeface="+mj-ea"/>
              </a:rPr>
              <a:t>请在此处输入您的</a:t>
            </a:r>
            <a:r>
              <a:rPr lang="zh-CN" altLang="en-US" sz="2000" dirty="0" smtClean="0">
                <a:solidFill>
                  <a:schemeClr val="accent2"/>
                </a:solidFill>
                <a:latin typeface="+mj-ea"/>
              </a:rPr>
              <a:t>文本</a:t>
            </a:r>
            <a:endParaRPr lang="zh-CN" altLang="en-US" sz="2000" kern="1200" dirty="0">
              <a:solidFill>
                <a:schemeClr val="accent2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362228" y="2458592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7" name="任意多边形 6"/>
          <p:cNvSpPr/>
          <p:nvPr/>
        </p:nvSpPr>
        <p:spPr>
          <a:xfrm>
            <a:off x="5028407" y="2082799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olidFill>
                  <a:schemeClr val="accent2"/>
                </a:solidFill>
                <a:latin typeface="+mj-ea"/>
              </a:rPr>
              <a:t>请在此处输入您的文本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351491" y="2458592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9" name="任意多边形 8"/>
          <p:cNvSpPr/>
          <p:nvPr/>
        </p:nvSpPr>
        <p:spPr>
          <a:xfrm>
            <a:off x="8017669" y="2082799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olidFill>
                  <a:schemeClr val="accent2"/>
                </a:solidFill>
                <a:latin typeface="+mj-ea"/>
              </a:rPr>
              <a:t>请在此处输入您的文本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820499" y="3551808"/>
            <a:ext cx="529527" cy="452660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362127" y="1"/>
                </a:moveTo>
                <a:lnTo>
                  <a:pt x="362127" y="264764"/>
                </a:lnTo>
                <a:lnTo>
                  <a:pt x="452659" y="264764"/>
                </a:lnTo>
                <a:lnTo>
                  <a:pt x="226330" y="529525"/>
                </a:lnTo>
                <a:lnTo>
                  <a:pt x="0" y="264764"/>
                </a:lnTo>
                <a:lnTo>
                  <a:pt x="90532" y="264764"/>
                </a:lnTo>
                <a:lnTo>
                  <a:pt x="90532" y="1"/>
                </a:lnTo>
                <a:lnTo>
                  <a:pt x="362127" y="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906" tIns="0" rIns="105905" bIns="13579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1" name="任意多边形 10"/>
          <p:cNvSpPr/>
          <p:nvPr/>
        </p:nvSpPr>
        <p:spPr>
          <a:xfrm>
            <a:off x="8017669" y="42179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olidFill>
                  <a:schemeClr val="accent2"/>
                </a:solidFill>
                <a:latin typeface="+mj-ea"/>
              </a:rPr>
              <a:t>请在此处输入您的文本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377113" y="4593778"/>
            <a:ext cx="452660" cy="529527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452659" y="423621"/>
                </a:moveTo>
                <a:lnTo>
                  <a:pt x="226329" y="423621"/>
                </a:lnTo>
                <a:lnTo>
                  <a:pt x="226329" y="529526"/>
                </a:lnTo>
                <a:lnTo>
                  <a:pt x="0" y="264763"/>
                </a:lnTo>
                <a:lnTo>
                  <a:pt x="226329" y="0"/>
                </a:lnTo>
                <a:lnTo>
                  <a:pt x="226329" y="105905"/>
                </a:lnTo>
                <a:lnTo>
                  <a:pt x="452659" y="105905"/>
                </a:lnTo>
                <a:lnTo>
                  <a:pt x="452659" y="42362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798" tIns="105906" rIns="1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3" name="任意多边形 12"/>
          <p:cNvSpPr/>
          <p:nvPr/>
        </p:nvSpPr>
        <p:spPr>
          <a:xfrm>
            <a:off x="5028407" y="421798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52" tIns="201352" rIns="201352" bIns="20135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olidFill>
                  <a:schemeClr val="accent2"/>
                </a:solidFill>
                <a:latin typeface="+mj-ea"/>
              </a:rPr>
              <a:t>请在此处输入您的文本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387851" y="4593778"/>
            <a:ext cx="452660" cy="529527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452659" y="423621"/>
                </a:moveTo>
                <a:lnTo>
                  <a:pt x="226329" y="423621"/>
                </a:lnTo>
                <a:lnTo>
                  <a:pt x="226329" y="529526"/>
                </a:lnTo>
                <a:lnTo>
                  <a:pt x="0" y="264763"/>
                </a:lnTo>
                <a:lnTo>
                  <a:pt x="226329" y="0"/>
                </a:lnTo>
                <a:lnTo>
                  <a:pt x="226329" y="105905"/>
                </a:lnTo>
                <a:lnTo>
                  <a:pt x="452659" y="105905"/>
                </a:lnTo>
                <a:lnTo>
                  <a:pt x="452659" y="42362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798" tIns="105906" rIns="1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/>
          </a:p>
        </p:txBody>
      </p:sp>
      <p:sp>
        <p:nvSpPr>
          <p:cNvPr id="15" name="任意多边形 14"/>
          <p:cNvSpPr/>
          <p:nvPr/>
        </p:nvSpPr>
        <p:spPr>
          <a:xfrm>
            <a:off x="2039144" y="421798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  <a:alpha val="8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072" tIns="247072" rIns="247072" bIns="247072" numCol="1" spcCol="1270" anchor="ctr" anchorCtr="0">
            <a:noAutofit/>
          </a:bodyPr>
          <a:lstStyle/>
          <a:p>
            <a:pPr lvl="0" algn="ctr" defTabSz="191135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olidFill>
                  <a:schemeClr val="accent2"/>
                </a:solidFill>
                <a:latin typeface="+mj-ea"/>
              </a:rPr>
              <a:t>请在此处输入您的文本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请在此处输入您的标题</a:t>
            </a:r>
          </a:p>
        </p:txBody>
      </p:sp>
      <p:sp>
        <p:nvSpPr>
          <p:cNvPr id="3" name="菱形 2"/>
          <p:cNvSpPr/>
          <p:nvPr/>
        </p:nvSpPr>
        <p:spPr>
          <a:xfrm>
            <a:off x="729885" y="1889764"/>
            <a:ext cx="4163359" cy="416335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/>
          </a:p>
        </p:txBody>
      </p:sp>
      <p:sp>
        <p:nvSpPr>
          <p:cNvPr id="4" name="菱形 3"/>
          <p:cNvSpPr/>
          <p:nvPr/>
        </p:nvSpPr>
        <p:spPr>
          <a:xfrm>
            <a:off x="986162" y="1889764"/>
            <a:ext cx="4163359" cy="4163359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/>
          </a:p>
        </p:txBody>
      </p:sp>
      <p:sp>
        <p:nvSpPr>
          <p:cNvPr id="6" name="圆角矩形 5"/>
          <p:cNvSpPr/>
          <p:nvPr/>
        </p:nvSpPr>
        <p:spPr>
          <a:xfrm>
            <a:off x="5489146" y="2099038"/>
            <a:ext cx="966828" cy="966828"/>
          </a:xfrm>
          <a:prstGeom prst="roundRect">
            <a:avLst>
              <a:gd name="adj" fmla="val 5460"/>
            </a:avLst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9999" y="2037688"/>
            <a:ext cx="441464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489146" y="3466741"/>
            <a:ext cx="966828" cy="966828"/>
          </a:xfrm>
          <a:prstGeom prst="roundRect">
            <a:avLst>
              <a:gd name="adj" fmla="val 5460"/>
            </a:avLst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9999" y="3405391"/>
            <a:ext cx="4414647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89146" y="4834444"/>
            <a:ext cx="966828" cy="966828"/>
          </a:xfrm>
          <a:prstGeom prst="roundRect">
            <a:avLst>
              <a:gd name="adj" fmla="val 5460"/>
            </a:avLst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3</a:t>
            </a:r>
            <a:endParaRPr lang="zh-CN" altLang="en-US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79999" y="4773094"/>
            <a:ext cx="441464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174" y="3219450"/>
            <a:ext cx="5016651" cy="3638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6437" y="3494146"/>
            <a:ext cx="31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400" dirty="0" smtClean="0">
                <a:solidFill>
                  <a:srgbClr val="F9F6E7">
                    <a:alpha val="91000"/>
                  </a:srgb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CONTENT</a:t>
            </a:r>
            <a:endParaRPr lang="zh-CN" altLang="en-US" sz="2400" b="1" spc="400" dirty="0">
              <a:solidFill>
                <a:srgbClr val="F9F6E7">
                  <a:alpha val="91000"/>
                </a:srgbClr>
              </a:solidFill>
              <a:latin typeface="Adobe Myungjo Std M" panose="02020600000000000000" pitchFamily="18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749" y="2401610"/>
            <a:ext cx="2633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F9F6E7">
                    <a:alpha val="91000"/>
                  </a:srgbClr>
                </a:solidFill>
              </a:rPr>
              <a:t>目  录</a:t>
            </a:r>
            <a:endParaRPr lang="zh-CN" altLang="en-US" sz="6600" b="1" dirty="0">
              <a:solidFill>
                <a:srgbClr val="F9F6E7">
                  <a:alpha val="91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5526" y="1435701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zh-CN" altLang="en-US" sz="36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19951" y="1555091"/>
            <a:ext cx="41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9F6E7">
                    <a:alpha val="91000"/>
                  </a:srgbClr>
                </a:solidFill>
              </a:rPr>
              <a:t>选题背景与意义</a:t>
            </a:r>
          </a:p>
        </p:txBody>
      </p:sp>
      <p:sp>
        <p:nvSpPr>
          <p:cNvPr id="20" name="矩形 19"/>
          <p:cNvSpPr/>
          <p:nvPr/>
        </p:nvSpPr>
        <p:spPr>
          <a:xfrm>
            <a:off x="6105526" y="2564304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02</a:t>
            </a:r>
            <a:endParaRPr lang="zh-CN" altLang="en-US" sz="36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9951" y="2683694"/>
            <a:ext cx="41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9F6E7">
                    <a:alpha val="91000"/>
                  </a:srgbClr>
                </a:solidFill>
              </a:rPr>
              <a:t>目前现状分析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6105526" y="3692907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03</a:t>
            </a:r>
            <a:endParaRPr lang="zh-CN" altLang="en-US" sz="36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19951" y="3812297"/>
            <a:ext cx="41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9F6E7">
                    <a:alpha val="91000"/>
                  </a:srgbClr>
                </a:solidFill>
              </a:rPr>
              <a:t>研究过程与方法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6105526" y="4821511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</a:t>
            </a:r>
            <a:endParaRPr lang="zh-CN" altLang="en-US" sz="36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19951" y="4940901"/>
            <a:ext cx="417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9F6E7">
                    <a:alpha val="91000"/>
                  </a:srgbClr>
                </a:solidFill>
              </a:rPr>
              <a:t>结论及相关建议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47825" y="3114586"/>
            <a:ext cx="8896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alpha val="85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YOU!</a:t>
            </a:r>
            <a:endParaRPr lang="zh-CN" altLang="en-US" sz="8000" dirty="0">
              <a:solidFill>
                <a:schemeClr val="tx1">
                  <a:alpha val="85000"/>
                </a:schemeClr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219582" y="3381285"/>
            <a:ext cx="5174391" cy="2489477"/>
          </a:xfrm>
          <a:custGeom>
            <a:avLst/>
            <a:gdLst>
              <a:gd name="connsiteX0" fmla="*/ 47382 w 4707423"/>
              <a:gd name="connsiteY0" fmla="*/ 1657872 h 2489926"/>
              <a:gd name="connsiteX1" fmla="*/ 1037982 w 4707423"/>
              <a:gd name="connsiteY1" fmla="*/ 1143522 h 2489926"/>
              <a:gd name="connsiteX2" fmla="*/ 123582 w 4707423"/>
              <a:gd name="connsiteY2" fmla="*/ 2477022 h 2489926"/>
              <a:gd name="connsiteX3" fmla="*/ 4352682 w 4707423"/>
              <a:gd name="connsiteY3" fmla="*/ 191022 h 2489926"/>
              <a:gd name="connsiteX4" fmla="*/ 4181232 w 4707423"/>
              <a:gd name="connsiteY4" fmla="*/ 286272 h 2489926"/>
              <a:gd name="connsiteX0-1" fmla="*/ 0 w 5174391"/>
              <a:gd name="connsiteY0-2" fmla="*/ 1981722 h 2489477"/>
              <a:gd name="connsiteX1-3" fmla="*/ 1504950 w 5174391"/>
              <a:gd name="connsiteY1-4" fmla="*/ 1143522 h 2489477"/>
              <a:gd name="connsiteX2-5" fmla="*/ 590550 w 5174391"/>
              <a:gd name="connsiteY2-6" fmla="*/ 2477022 h 2489477"/>
              <a:gd name="connsiteX3-7" fmla="*/ 4819650 w 5174391"/>
              <a:gd name="connsiteY3-8" fmla="*/ 191022 h 2489477"/>
              <a:gd name="connsiteX4-9" fmla="*/ 4648200 w 5174391"/>
              <a:gd name="connsiteY4-10" fmla="*/ 286272 h 2489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4391" h="2489477">
                <a:moveTo>
                  <a:pt x="0" y="1981722"/>
                </a:moveTo>
                <a:cubicBezTo>
                  <a:pt x="488950" y="1656284"/>
                  <a:pt x="1406525" y="1060972"/>
                  <a:pt x="1504950" y="1143522"/>
                </a:cubicBezTo>
                <a:cubicBezTo>
                  <a:pt x="1603375" y="1226072"/>
                  <a:pt x="38100" y="2635772"/>
                  <a:pt x="590550" y="2477022"/>
                </a:cubicBezTo>
                <a:cubicBezTo>
                  <a:pt x="1143000" y="2318272"/>
                  <a:pt x="4143375" y="556147"/>
                  <a:pt x="4819650" y="191022"/>
                </a:cubicBezTo>
                <a:cubicBezTo>
                  <a:pt x="5495925" y="-174103"/>
                  <a:pt x="5072062" y="56084"/>
                  <a:pt x="4648200" y="28627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4716939" y="1281131"/>
            <a:ext cx="2720022" cy="21760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79"/>
          <p:cNvSpPr>
            <a:spLocks noEditPoints="1"/>
          </p:cNvSpPr>
          <p:nvPr/>
        </p:nvSpPr>
        <p:spPr bwMode="auto">
          <a:xfrm>
            <a:off x="992834" y="497649"/>
            <a:ext cx="441801" cy="409586"/>
          </a:xfrm>
          <a:custGeom>
            <a:avLst/>
            <a:gdLst>
              <a:gd name="T0" fmla="*/ 2765 w 3456"/>
              <a:gd name="T1" fmla="*/ 2520 h 3208"/>
              <a:gd name="T2" fmla="*/ 2765 w 3456"/>
              <a:gd name="T3" fmla="*/ 2749 h 3208"/>
              <a:gd name="T4" fmla="*/ 3226 w 3456"/>
              <a:gd name="T5" fmla="*/ 2749 h 3208"/>
              <a:gd name="T6" fmla="*/ 3226 w 3456"/>
              <a:gd name="T7" fmla="*/ 2520 h 3208"/>
              <a:gd name="T8" fmla="*/ 2765 w 3456"/>
              <a:gd name="T9" fmla="*/ 2520 h 3208"/>
              <a:gd name="T10" fmla="*/ 0 w 3456"/>
              <a:gd name="T11" fmla="*/ 2291 h 3208"/>
              <a:gd name="T12" fmla="*/ 3456 w 3456"/>
              <a:gd name="T13" fmla="*/ 2291 h 3208"/>
              <a:gd name="T14" fmla="*/ 3456 w 3456"/>
              <a:gd name="T15" fmla="*/ 3208 h 3208"/>
              <a:gd name="T16" fmla="*/ 0 w 3456"/>
              <a:gd name="T17" fmla="*/ 3208 h 3208"/>
              <a:gd name="T18" fmla="*/ 0 w 3456"/>
              <a:gd name="T19" fmla="*/ 2291 h 3208"/>
              <a:gd name="T20" fmla="*/ 1727 w 3456"/>
              <a:gd name="T21" fmla="*/ 0 h 3208"/>
              <a:gd name="T22" fmla="*/ 1728 w 3456"/>
              <a:gd name="T23" fmla="*/ 0 h 3208"/>
              <a:gd name="T24" fmla="*/ 2650 w 3456"/>
              <a:gd name="T25" fmla="*/ 916 h 3208"/>
              <a:gd name="T26" fmla="*/ 2074 w 3456"/>
              <a:gd name="T27" fmla="*/ 916 h 3208"/>
              <a:gd name="T28" fmla="*/ 2074 w 3456"/>
              <a:gd name="T29" fmla="*/ 2062 h 3208"/>
              <a:gd name="T30" fmla="*/ 1382 w 3456"/>
              <a:gd name="T31" fmla="*/ 2062 h 3208"/>
              <a:gd name="T32" fmla="*/ 1382 w 3456"/>
              <a:gd name="T33" fmla="*/ 916 h 3208"/>
              <a:gd name="T34" fmla="*/ 806 w 3456"/>
              <a:gd name="T35" fmla="*/ 916 h 3208"/>
              <a:gd name="T36" fmla="*/ 1727 w 3456"/>
              <a:gd name="T37" fmla="*/ 0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56" h="3208">
                <a:moveTo>
                  <a:pt x="2765" y="2520"/>
                </a:moveTo>
                <a:lnTo>
                  <a:pt x="2765" y="2749"/>
                </a:lnTo>
                <a:lnTo>
                  <a:pt x="3226" y="2749"/>
                </a:lnTo>
                <a:lnTo>
                  <a:pt x="3226" y="2520"/>
                </a:lnTo>
                <a:lnTo>
                  <a:pt x="2765" y="2520"/>
                </a:lnTo>
                <a:close/>
                <a:moveTo>
                  <a:pt x="0" y="2291"/>
                </a:moveTo>
                <a:lnTo>
                  <a:pt x="3456" y="2291"/>
                </a:lnTo>
                <a:lnTo>
                  <a:pt x="3456" y="3208"/>
                </a:lnTo>
                <a:lnTo>
                  <a:pt x="0" y="3208"/>
                </a:lnTo>
                <a:lnTo>
                  <a:pt x="0" y="2291"/>
                </a:lnTo>
                <a:close/>
                <a:moveTo>
                  <a:pt x="1727" y="0"/>
                </a:moveTo>
                <a:lnTo>
                  <a:pt x="1728" y="0"/>
                </a:lnTo>
                <a:lnTo>
                  <a:pt x="2650" y="916"/>
                </a:lnTo>
                <a:lnTo>
                  <a:pt x="2074" y="916"/>
                </a:lnTo>
                <a:lnTo>
                  <a:pt x="2074" y="2062"/>
                </a:lnTo>
                <a:lnTo>
                  <a:pt x="1382" y="2062"/>
                </a:lnTo>
                <a:lnTo>
                  <a:pt x="1382" y="916"/>
                </a:lnTo>
                <a:lnTo>
                  <a:pt x="806" y="916"/>
                </a:lnTo>
                <a:lnTo>
                  <a:pt x="17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284"/>
          <p:cNvSpPr>
            <a:spLocks noEditPoints="1"/>
          </p:cNvSpPr>
          <p:nvPr/>
        </p:nvSpPr>
        <p:spPr bwMode="auto">
          <a:xfrm>
            <a:off x="1704780" y="486496"/>
            <a:ext cx="441801" cy="441800"/>
          </a:xfrm>
          <a:custGeom>
            <a:avLst/>
            <a:gdLst>
              <a:gd name="T0" fmla="*/ 2465 w 3456"/>
              <a:gd name="T1" fmla="*/ 2944 h 3456"/>
              <a:gd name="T2" fmla="*/ 2660 w 3456"/>
              <a:gd name="T3" fmla="*/ 2900 h 3456"/>
              <a:gd name="T4" fmla="*/ 2990 w 3456"/>
              <a:gd name="T5" fmla="*/ 2534 h 3456"/>
              <a:gd name="T6" fmla="*/ 1999 w 3456"/>
              <a:gd name="T7" fmla="*/ 3132 h 3456"/>
              <a:gd name="T8" fmla="*/ 2263 w 3456"/>
              <a:gd name="T9" fmla="*/ 2832 h 3456"/>
              <a:gd name="T10" fmla="*/ 1054 w 3456"/>
              <a:gd name="T11" fmla="*/ 2534 h 3456"/>
              <a:gd name="T12" fmla="*/ 1275 w 3456"/>
              <a:gd name="T13" fmla="*/ 2951 h 3456"/>
              <a:gd name="T14" fmla="*/ 1560 w 3456"/>
              <a:gd name="T15" fmla="*/ 3190 h 3456"/>
              <a:gd name="T16" fmla="*/ 560 w 3456"/>
              <a:gd name="T17" fmla="*/ 2665 h 3456"/>
              <a:gd name="T18" fmla="*/ 934 w 3456"/>
              <a:gd name="T19" fmla="*/ 2998 h 3456"/>
              <a:gd name="T20" fmla="*/ 911 w 3456"/>
              <a:gd name="T21" fmla="*/ 2791 h 3456"/>
              <a:gd name="T22" fmla="*/ 2755 w 3456"/>
              <a:gd name="T23" fmla="*/ 1963 h 3456"/>
              <a:gd name="T24" fmla="*/ 3173 w 3456"/>
              <a:gd name="T25" fmla="*/ 2124 h 3456"/>
              <a:gd name="T26" fmla="*/ 1843 w 3456"/>
              <a:gd name="T27" fmla="*/ 2304 h 3456"/>
              <a:gd name="T28" fmla="*/ 1843 w 3456"/>
              <a:gd name="T29" fmla="*/ 1843 h 3456"/>
              <a:gd name="T30" fmla="*/ 1613 w 3456"/>
              <a:gd name="T31" fmla="*/ 2304 h 3456"/>
              <a:gd name="T32" fmla="*/ 283 w 3456"/>
              <a:gd name="T33" fmla="*/ 2124 h 3456"/>
              <a:gd name="T34" fmla="*/ 701 w 3456"/>
              <a:gd name="T35" fmla="*/ 1963 h 3456"/>
              <a:gd name="T36" fmla="*/ 2755 w 3456"/>
              <a:gd name="T37" fmla="*/ 1493 h 3456"/>
              <a:gd name="T38" fmla="*/ 3145 w 3456"/>
              <a:gd name="T39" fmla="*/ 1241 h 3456"/>
              <a:gd name="T40" fmla="*/ 2524 w 3456"/>
              <a:gd name="T41" fmla="*/ 1494 h 3456"/>
              <a:gd name="T42" fmla="*/ 963 w 3456"/>
              <a:gd name="T43" fmla="*/ 1264 h 3456"/>
              <a:gd name="T44" fmla="*/ 987 w 3456"/>
              <a:gd name="T45" fmla="*/ 1152 h 3456"/>
              <a:gd name="T46" fmla="*/ 235 w 3456"/>
              <a:gd name="T47" fmla="*/ 1613 h 3456"/>
              <a:gd name="T48" fmla="*/ 346 w 3456"/>
              <a:gd name="T49" fmla="*/ 1152 h 3456"/>
              <a:gd name="T50" fmla="*/ 2582 w 3456"/>
              <a:gd name="T51" fmla="*/ 747 h 3456"/>
              <a:gd name="T52" fmla="*/ 2843 w 3456"/>
              <a:gd name="T53" fmla="*/ 729 h 3456"/>
              <a:gd name="T54" fmla="*/ 2450 w 3456"/>
              <a:gd name="T55" fmla="*/ 415 h 3456"/>
              <a:gd name="T56" fmla="*/ 796 w 3456"/>
              <a:gd name="T57" fmla="*/ 556 h 3456"/>
              <a:gd name="T58" fmla="*/ 466 w 3456"/>
              <a:gd name="T59" fmla="*/ 922 h 3456"/>
              <a:gd name="T60" fmla="*/ 991 w 3456"/>
              <a:gd name="T61" fmla="*/ 512 h 3456"/>
              <a:gd name="T62" fmla="*/ 2372 w 3456"/>
              <a:gd name="T63" fmla="*/ 842 h 3456"/>
              <a:gd name="T64" fmla="*/ 2139 w 3456"/>
              <a:gd name="T65" fmla="*/ 451 h 3456"/>
              <a:gd name="T66" fmla="*/ 1843 w 3456"/>
              <a:gd name="T67" fmla="*/ 247 h 3456"/>
              <a:gd name="T68" fmla="*/ 1364 w 3456"/>
              <a:gd name="T69" fmla="*/ 403 h 3456"/>
              <a:gd name="T70" fmla="*/ 1117 w 3456"/>
              <a:gd name="T71" fmla="*/ 766 h 3456"/>
              <a:gd name="T72" fmla="*/ 1834 w 3456"/>
              <a:gd name="T73" fmla="*/ 3 h 3456"/>
              <a:gd name="T74" fmla="*/ 2423 w 3456"/>
              <a:gd name="T75" fmla="*/ 146 h 3456"/>
              <a:gd name="T76" fmla="*/ 2915 w 3456"/>
              <a:gd name="T77" fmla="*/ 472 h 3456"/>
              <a:gd name="T78" fmla="*/ 3267 w 3456"/>
              <a:gd name="T79" fmla="*/ 943 h 3456"/>
              <a:gd name="T80" fmla="*/ 3443 w 3456"/>
              <a:gd name="T81" fmla="*/ 1520 h 3456"/>
              <a:gd name="T82" fmla="*/ 3407 w 3456"/>
              <a:gd name="T83" fmla="*/ 2139 h 3456"/>
              <a:gd name="T84" fmla="*/ 3168 w 3456"/>
              <a:gd name="T85" fmla="*/ 2684 h 3456"/>
              <a:gd name="T86" fmla="*/ 2765 w 3456"/>
              <a:gd name="T87" fmla="*/ 3110 h 3456"/>
              <a:gd name="T88" fmla="*/ 2236 w 3456"/>
              <a:gd name="T89" fmla="*/ 3381 h 3456"/>
              <a:gd name="T90" fmla="*/ 1622 w 3456"/>
              <a:gd name="T91" fmla="*/ 3453 h 3456"/>
              <a:gd name="T92" fmla="*/ 1033 w 3456"/>
              <a:gd name="T93" fmla="*/ 3310 h 3456"/>
              <a:gd name="T94" fmla="*/ 541 w 3456"/>
              <a:gd name="T95" fmla="*/ 2984 h 3456"/>
              <a:gd name="T96" fmla="*/ 189 w 3456"/>
              <a:gd name="T97" fmla="*/ 2513 h 3456"/>
              <a:gd name="T98" fmla="*/ 13 w 3456"/>
              <a:gd name="T99" fmla="*/ 1936 h 3456"/>
              <a:gd name="T100" fmla="*/ 49 w 3456"/>
              <a:gd name="T101" fmla="*/ 1317 h 3456"/>
              <a:gd name="T102" fmla="*/ 288 w 3456"/>
              <a:gd name="T103" fmla="*/ 772 h 3456"/>
              <a:gd name="T104" fmla="*/ 691 w 3456"/>
              <a:gd name="T105" fmla="*/ 346 h 3456"/>
              <a:gd name="T106" fmla="*/ 1220 w 3456"/>
              <a:gd name="T107" fmla="*/ 75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56" h="3456">
                <a:moveTo>
                  <a:pt x="2645" y="2534"/>
                </a:moveTo>
                <a:lnTo>
                  <a:pt x="2615" y="2623"/>
                </a:lnTo>
                <a:lnTo>
                  <a:pt x="2582" y="2709"/>
                </a:lnTo>
                <a:lnTo>
                  <a:pt x="2545" y="2791"/>
                </a:lnTo>
                <a:lnTo>
                  <a:pt x="2506" y="2870"/>
                </a:lnTo>
                <a:lnTo>
                  <a:pt x="2465" y="2944"/>
                </a:lnTo>
                <a:lnTo>
                  <a:pt x="2420" y="3014"/>
                </a:lnTo>
                <a:lnTo>
                  <a:pt x="2374" y="3080"/>
                </a:lnTo>
                <a:lnTo>
                  <a:pt x="2450" y="3041"/>
                </a:lnTo>
                <a:lnTo>
                  <a:pt x="2522" y="2998"/>
                </a:lnTo>
                <a:lnTo>
                  <a:pt x="2592" y="2951"/>
                </a:lnTo>
                <a:lnTo>
                  <a:pt x="2660" y="2900"/>
                </a:lnTo>
                <a:lnTo>
                  <a:pt x="2725" y="2845"/>
                </a:lnTo>
                <a:lnTo>
                  <a:pt x="2787" y="2787"/>
                </a:lnTo>
                <a:lnTo>
                  <a:pt x="2843" y="2727"/>
                </a:lnTo>
                <a:lnTo>
                  <a:pt x="2896" y="2665"/>
                </a:lnTo>
                <a:lnTo>
                  <a:pt x="2945" y="2601"/>
                </a:lnTo>
                <a:lnTo>
                  <a:pt x="2990" y="2534"/>
                </a:lnTo>
                <a:lnTo>
                  <a:pt x="2645" y="2534"/>
                </a:lnTo>
                <a:close/>
                <a:moveTo>
                  <a:pt x="1843" y="2534"/>
                </a:moveTo>
                <a:lnTo>
                  <a:pt x="1843" y="3209"/>
                </a:lnTo>
                <a:lnTo>
                  <a:pt x="1896" y="3190"/>
                </a:lnTo>
                <a:lnTo>
                  <a:pt x="1948" y="3165"/>
                </a:lnTo>
                <a:lnTo>
                  <a:pt x="1999" y="3132"/>
                </a:lnTo>
                <a:lnTo>
                  <a:pt x="2046" y="3096"/>
                </a:lnTo>
                <a:lnTo>
                  <a:pt x="2092" y="3053"/>
                </a:lnTo>
                <a:lnTo>
                  <a:pt x="2139" y="3005"/>
                </a:lnTo>
                <a:lnTo>
                  <a:pt x="2181" y="2951"/>
                </a:lnTo>
                <a:lnTo>
                  <a:pt x="2223" y="2894"/>
                </a:lnTo>
                <a:lnTo>
                  <a:pt x="2263" y="2832"/>
                </a:lnTo>
                <a:lnTo>
                  <a:pt x="2302" y="2763"/>
                </a:lnTo>
                <a:lnTo>
                  <a:pt x="2339" y="2690"/>
                </a:lnTo>
                <a:lnTo>
                  <a:pt x="2372" y="2614"/>
                </a:lnTo>
                <a:lnTo>
                  <a:pt x="2402" y="2534"/>
                </a:lnTo>
                <a:lnTo>
                  <a:pt x="1843" y="2534"/>
                </a:lnTo>
                <a:close/>
                <a:moveTo>
                  <a:pt x="1054" y="2534"/>
                </a:moveTo>
                <a:lnTo>
                  <a:pt x="1084" y="2614"/>
                </a:lnTo>
                <a:lnTo>
                  <a:pt x="1117" y="2690"/>
                </a:lnTo>
                <a:lnTo>
                  <a:pt x="1154" y="2763"/>
                </a:lnTo>
                <a:lnTo>
                  <a:pt x="1193" y="2832"/>
                </a:lnTo>
                <a:lnTo>
                  <a:pt x="1233" y="2894"/>
                </a:lnTo>
                <a:lnTo>
                  <a:pt x="1275" y="2951"/>
                </a:lnTo>
                <a:lnTo>
                  <a:pt x="1317" y="3005"/>
                </a:lnTo>
                <a:lnTo>
                  <a:pt x="1364" y="3053"/>
                </a:lnTo>
                <a:lnTo>
                  <a:pt x="1410" y="3096"/>
                </a:lnTo>
                <a:lnTo>
                  <a:pt x="1457" y="3132"/>
                </a:lnTo>
                <a:lnTo>
                  <a:pt x="1508" y="3165"/>
                </a:lnTo>
                <a:lnTo>
                  <a:pt x="1560" y="3190"/>
                </a:lnTo>
                <a:lnTo>
                  <a:pt x="1613" y="3209"/>
                </a:lnTo>
                <a:lnTo>
                  <a:pt x="1613" y="2534"/>
                </a:lnTo>
                <a:lnTo>
                  <a:pt x="1054" y="2534"/>
                </a:lnTo>
                <a:close/>
                <a:moveTo>
                  <a:pt x="466" y="2534"/>
                </a:moveTo>
                <a:lnTo>
                  <a:pt x="511" y="2601"/>
                </a:lnTo>
                <a:lnTo>
                  <a:pt x="560" y="2665"/>
                </a:lnTo>
                <a:lnTo>
                  <a:pt x="613" y="2727"/>
                </a:lnTo>
                <a:lnTo>
                  <a:pt x="669" y="2787"/>
                </a:lnTo>
                <a:lnTo>
                  <a:pt x="731" y="2845"/>
                </a:lnTo>
                <a:lnTo>
                  <a:pt x="796" y="2900"/>
                </a:lnTo>
                <a:lnTo>
                  <a:pt x="864" y="2951"/>
                </a:lnTo>
                <a:lnTo>
                  <a:pt x="934" y="2998"/>
                </a:lnTo>
                <a:lnTo>
                  <a:pt x="1006" y="3041"/>
                </a:lnTo>
                <a:lnTo>
                  <a:pt x="1082" y="3079"/>
                </a:lnTo>
                <a:lnTo>
                  <a:pt x="1036" y="3014"/>
                </a:lnTo>
                <a:lnTo>
                  <a:pt x="991" y="2944"/>
                </a:lnTo>
                <a:lnTo>
                  <a:pt x="950" y="2870"/>
                </a:lnTo>
                <a:lnTo>
                  <a:pt x="911" y="2791"/>
                </a:lnTo>
                <a:lnTo>
                  <a:pt x="874" y="2709"/>
                </a:lnTo>
                <a:lnTo>
                  <a:pt x="841" y="2623"/>
                </a:lnTo>
                <a:lnTo>
                  <a:pt x="811" y="2534"/>
                </a:lnTo>
                <a:lnTo>
                  <a:pt x="466" y="2534"/>
                </a:lnTo>
                <a:close/>
                <a:moveTo>
                  <a:pt x="2763" y="1843"/>
                </a:moveTo>
                <a:lnTo>
                  <a:pt x="2755" y="1963"/>
                </a:lnTo>
                <a:lnTo>
                  <a:pt x="2743" y="2079"/>
                </a:lnTo>
                <a:lnTo>
                  <a:pt x="2727" y="2193"/>
                </a:lnTo>
                <a:lnTo>
                  <a:pt x="2705" y="2304"/>
                </a:lnTo>
                <a:lnTo>
                  <a:pt x="3110" y="2304"/>
                </a:lnTo>
                <a:lnTo>
                  <a:pt x="3145" y="2215"/>
                </a:lnTo>
                <a:lnTo>
                  <a:pt x="3173" y="2124"/>
                </a:lnTo>
                <a:lnTo>
                  <a:pt x="3195" y="2032"/>
                </a:lnTo>
                <a:lnTo>
                  <a:pt x="3211" y="1939"/>
                </a:lnTo>
                <a:lnTo>
                  <a:pt x="3221" y="1843"/>
                </a:lnTo>
                <a:lnTo>
                  <a:pt x="2763" y="1843"/>
                </a:lnTo>
                <a:close/>
                <a:moveTo>
                  <a:pt x="1843" y="1843"/>
                </a:moveTo>
                <a:lnTo>
                  <a:pt x="1843" y="2304"/>
                </a:lnTo>
                <a:lnTo>
                  <a:pt x="2469" y="2304"/>
                </a:lnTo>
                <a:lnTo>
                  <a:pt x="2493" y="2192"/>
                </a:lnTo>
                <a:lnTo>
                  <a:pt x="2511" y="2078"/>
                </a:lnTo>
                <a:lnTo>
                  <a:pt x="2524" y="1962"/>
                </a:lnTo>
                <a:lnTo>
                  <a:pt x="2532" y="1843"/>
                </a:lnTo>
                <a:lnTo>
                  <a:pt x="1843" y="1843"/>
                </a:lnTo>
                <a:close/>
                <a:moveTo>
                  <a:pt x="924" y="1843"/>
                </a:moveTo>
                <a:lnTo>
                  <a:pt x="932" y="1962"/>
                </a:lnTo>
                <a:lnTo>
                  <a:pt x="945" y="2078"/>
                </a:lnTo>
                <a:lnTo>
                  <a:pt x="963" y="2192"/>
                </a:lnTo>
                <a:lnTo>
                  <a:pt x="987" y="2304"/>
                </a:lnTo>
                <a:lnTo>
                  <a:pt x="1613" y="2304"/>
                </a:lnTo>
                <a:lnTo>
                  <a:pt x="1613" y="1843"/>
                </a:lnTo>
                <a:lnTo>
                  <a:pt x="924" y="1843"/>
                </a:lnTo>
                <a:close/>
                <a:moveTo>
                  <a:pt x="235" y="1843"/>
                </a:moveTo>
                <a:lnTo>
                  <a:pt x="245" y="1939"/>
                </a:lnTo>
                <a:lnTo>
                  <a:pt x="261" y="2032"/>
                </a:lnTo>
                <a:lnTo>
                  <a:pt x="283" y="2124"/>
                </a:lnTo>
                <a:lnTo>
                  <a:pt x="311" y="2215"/>
                </a:lnTo>
                <a:lnTo>
                  <a:pt x="346" y="2304"/>
                </a:lnTo>
                <a:lnTo>
                  <a:pt x="751" y="2304"/>
                </a:lnTo>
                <a:lnTo>
                  <a:pt x="729" y="2193"/>
                </a:lnTo>
                <a:lnTo>
                  <a:pt x="713" y="2079"/>
                </a:lnTo>
                <a:lnTo>
                  <a:pt x="701" y="1963"/>
                </a:lnTo>
                <a:lnTo>
                  <a:pt x="693" y="1843"/>
                </a:lnTo>
                <a:lnTo>
                  <a:pt x="235" y="1843"/>
                </a:lnTo>
                <a:close/>
                <a:moveTo>
                  <a:pt x="2705" y="1152"/>
                </a:moveTo>
                <a:lnTo>
                  <a:pt x="2727" y="1263"/>
                </a:lnTo>
                <a:lnTo>
                  <a:pt x="2743" y="1377"/>
                </a:lnTo>
                <a:lnTo>
                  <a:pt x="2755" y="1493"/>
                </a:lnTo>
                <a:lnTo>
                  <a:pt x="2763" y="1613"/>
                </a:lnTo>
                <a:lnTo>
                  <a:pt x="3221" y="1613"/>
                </a:lnTo>
                <a:lnTo>
                  <a:pt x="3211" y="1517"/>
                </a:lnTo>
                <a:lnTo>
                  <a:pt x="3195" y="1424"/>
                </a:lnTo>
                <a:lnTo>
                  <a:pt x="3173" y="1332"/>
                </a:lnTo>
                <a:lnTo>
                  <a:pt x="3145" y="1241"/>
                </a:lnTo>
                <a:lnTo>
                  <a:pt x="3110" y="1152"/>
                </a:lnTo>
                <a:lnTo>
                  <a:pt x="2705" y="1152"/>
                </a:lnTo>
                <a:close/>
                <a:moveTo>
                  <a:pt x="1843" y="1152"/>
                </a:moveTo>
                <a:lnTo>
                  <a:pt x="1843" y="1613"/>
                </a:lnTo>
                <a:lnTo>
                  <a:pt x="2532" y="1613"/>
                </a:lnTo>
                <a:lnTo>
                  <a:pt x="2524" y="1494"/>
                </a:lnTo>
                <a:lnTo>
                  <a:pt x="2511" y="1378"/>
                </a:lnTo>
                <a:lnTo>
                  <a:pt x="2493" y="1264"/>
                </a:lnTo>
                <a:lnTo>
                  <a:pt x="2469" y="1152"/>
                </a:lnTo>
                <a:lnTo>
                  <a:pt x="1843" y="1152"/>
                </a:lnTo>
                <a:close/>
                <a:moveTo>
                  <a:pt x="987" y="1152"/>
                </a:moveTo>
                <a:lnTo>
                  <a:pt x="963" y="1264"/>
                </a:lnTo>
                <a:lnTo>
                  <a:pt x="945" y="1378"/>
                </a:lnTo>
                <a:lnTo>
                  <a:pt x="932" y="1494"/>
                </a:lnTo>
                <a:lnTo>
                  <a:pt x="924" y="1613"/>
                </a:lnTo>
                <a:lnTo>
                  <a:pt x="1613" y="1613"/>
                </a:lnTo>
                <a:lnTo>
                  <a:pt x="1613" y="1152"/>
                </a:lnTo>
                <a:lnTo>
                  <a:pt x="987" y="1152"/>
                </a:lnTo>
                <a:close/>
                <a:moveTo>
                  <a:pt x="346" y="1152"/>
                </a:moveTo>
                <a:lnTo>
                  <a:pt x="311" y="1241"/>
                </a:lnTo>
                <a:lnTo>
                  <a:pt x="283" y="1332"/>
                </a:lnTo>
                <a:lnTo>
                  <a:pt x="261" y="1424"/>
                </a:lnTo>
                <a:lnTo>
                  <a:pt x="245" y="1517"/>
                </a:lnTo>
                <a:lnTo>
                  <a:pt x="235" y="1613"/>
                </a:lnTo>
                <a:lnTo>
                  <a:pt x="693" y="1613"/>
                </a:lnTo>
                <a:lnTo>
                  <a:pt x="701" y="1493"/>
                </a:lnTo>
                <a:lnTo>
                  <a:pt x="713" y="1377"/>
                </a:lnTo>
                <a:lnTo>
                  <a:pt x="729" y="1263"/>
                </a:lnTo>
                <a:lnTo>
                  <a:pt x="751" y="1152"/>
                </a:lnTo>
                <a:lnTo>
                  <a:pt x="346" y="1152"/>
                </a:lnTo>
                <a:close/>
                <a:moveTo>
                  <a:pt x="2374" y="377"/>
                </a:moveTo>
                <a:lnTo>
                  <a:pt x="2420" y="442"/>
                </a:lnTo>
                <a:lnTo>
                  <a:pt x="2465" y="512"/>
                </a:lnTo>
                <a:lnTo>
                  <a:pt x="2506" y="586"/>
                </a:lnTo>
                <a:lnTo>
                  <a:pt x="2545" y="665"/>
                </a:lnTo>
                <a:lnTo>
                  <a:pt x="2582" y="747"/>
                </a:lnTo>
                <a:lnTo>
                  <a:pt x="2615" y="833"/>
                </a:lnTo>
                <a:lnTo>
                  <a:pt x="2645" y="922"/>
                </a:lnTo>
                <a:lnTo>
                  <a:pt x="2990" y="922"/>
                </a:lnTo>
                <a:lnTo>
                  <a:pt x="2945" y="855"/>
                </a:lnTo>
                <a:lnTo>
                  <a:pt x="2896" y="791"/>
                </a:lnTo>
                <a:lnTo>
                  <a:pt x="2843" y="729"/>
                </a:lnTo>
                <a:lnTo>
                  <a:pt x="2787" y="669"/>
                </a:lnTo>
                <a:lnTo>
                  <a:pt x="2725" y="611"/>
                </a:lnTo>
                <a:lnTo>
                  <a:pt x="2660" y="556"/>
                </a:lnTo>
                <a:lnTo>
                  <a:pt x="2592" y="505"/>
                </a:lnTo>
                <a:lnTo>
                  <a:pt x="2522" y="458"/>
                </a:lnTo>
                <a:lnTo>
                  <a:pt x="2450" y="415"/>
                </a:lnTo>
                <a:lnTo>
                  <a:pt x="2374" y="377"/>
                </a:lnTo>
                <a:close/>
                <a:moveTo>
                  <a:pt x="1082" y="377"/>
                </a:moveTo>
                <a:lnTo>
                  <a:pt x="1006" y="415"/>
                </a:lnTo>
                <a:lnTo>
                  <a:pt x="934" y="458"/>
                </a:lnTo>
                <a:lnTo>
                  <a:pt x="864" y="505"/>
                </a:lnTo>
                <a:lnTo>
                  <a:pt x="796" y="556"/>
                </a:lnTo>
                <a:lnTo>
                  <a:pt x="731" y="611"/>
                </a:lnTo>
                <a:lnTo>
                  <a:pt x="669" y="669"/>
                </a:lnTo>
                <a:lnTo>
                  <a:pt x="613" y="729"/>
                </a:lnTo>
                <a:lnTo>
                  <a:pt x="560" y="791"/>
                </a:lnTo>
                <a:lnTo>
                  <a:pt x="511" y="855"/>
                </a:lnTo>
                <a:lnTo>
                  <a:pt x="466" y="922"/>
                </a:lnTo>
                <a:lnTo>
                  <a:pt x="811" y="922"/>
                </a:lnTo>
                <a:lnTo>
                  <a:pt x="841" y="833"/>
                </a:lnTo>
                <a:lnTo>
                  <a:pt x="874" y="747"/>
                </a:lnTo>
                <a:lnTo>
                  <a:pt x="911" y="665"/>
                </a:lnTo>
                <a:lnTo>
                  <a:pt x="950" y="586"/>
                </a:lnTo>
                <a:lnTo>
                  <a:pt x="991" y="512"/>
                </a:lnTo>
                <a:lnTo>
                  <a:pt x="1036" y="442"/>
                </a:lnTo>
                <a:lnTo>
                  <a:pt x="1082" y="377"/>
                </a:lnTo>
                <a:close/>
                <a:moveTo>
                  <a:pt x="1843" y="247"/>
                </a:moveTo>
                <a:lnTo>
                  <a:pt x="1843" y="922"/>
                </a:lnTo>
                <a:lnTo>
                  <a:pt x="2402" y="922"/>
                </a:lnTo>
                <a:lnTo>
                  <a:pt x="2372" y="842"/>
                </a:lnTo>
                <a:lnTo>
                  <a:pt x="2339" y="766"/>
                </a:lnTo>
                <a:lnTo>
                  <a:pt x="2302" y="693"/>
                </a:lnTo>
                <a:lnTo>
                  <a:pt x="2263" y="624"/>
                </a:lnTo>
                <a:lnTo>
                  <a:pt x="2223" y="562"/>
                </a:lnTo>
                <a:lnTo>
                  <a:pt x="2181" y="505"/>
                </a:lnTo>
                <a:lnTo>
                  <a:pt x="2139" y="451"/>
                </a:lnTo>
                <a:lnTo>
                  <a:pt x="2092" y="403"/>
                </a:lnTo>
                <a:lnTo>
                  <a:pt x="2046" y="360"/>
                </a:lnTo>
                <a:lnTo>
                  <a:pt x="1999" y="324"/>
                </a:lnTo>
                <a:lnTo>
                  <a:pt x="1948" y="291"/>
                </a:lnTo>
                <a:lnTo>
                  <a:pt x="1896" y="266"/>
                </a:lnTo>
                <a:lnTo>
                  <a:pt x="1843" y="247"/>
                </a:lnTo>
                <a:close/>
                <a:moveTo>
                  <a:pt x="1613" y="247"/>
                </a:moveTo>
                <a:lnTo>
                  <a:pt x="1560" y="266"/>
                </a:lnTo>
                <a:lnTo>
                  <a:pt x="1508" y="291"/>
                </a:lnTo>
                <a:lnTo>
                  <a:pt x="1457" y="324"/>
                </a:lnTo>
                <a:lnTo>
                  <a:pt x="1410" y="360"/>
                </a:lnTo>
                <a:lnTo>
                  <a:pt x="1364" y="403"/>
                </a:lnTo>
                <a:lnTo>
                  <a:pt x="1317" y="451"/>
                </a:lnTo>
                <a:lnTo>
                  <a:pt x="1275" y="505"/>
                </a:lnTo>
                <a:lnTo>
                  <a:pt x="1233" y="562"/>
                </a:lnTo>
                <a:lnTo>
                  <a:pt x="1193" y="624"/>
                </a:lnTo>
                <a:lnTo>
                  <a:pt x="1154" y="693"/>
                </a:lnTo>
                <a:lnTo>
                  <a:pt x="1117" y="766"/>
                </a:lnTo>
                <a:lnTo>
                  <a:pt x="1084" y="842"/>
                </a:lnTo>
                <a:lnTo>
                  <a:pt x="1054" y="922"/>
                </a:lnTo>
                <a:lnTo>
                  <a:pt x="1613" y="922"/>
                </a:lnTo>
                <a:lnTo>
                  <a:pt x="1613" y="247"/>
                </a:lnTo>
                <a:close/>
                <a:moveTo>
                  <a:pt x="1728" y="0"/>
                </a:moveTo>
                <a:lnTo>
                  <a:pt x="1834" y="3"/>
                </a:lnTo>
                <a:lnTo>
                  <a:pt x="1936" y="13"/>
                </a:lnTo>
                <a:lnTo>
                  <a:pt x="2039" y="28"/>
                </a:lnTo>
                <a:lnTo>
                  <a:pt x="2139" y="49"/>
                </a:lnTo>
                <a:lnTo>
                  <a:pt x="2236" y="75"/>
                </a:lnTo>
                <a:lnTo>
                  <a:pt x="2331" y="108"/>
                </a:lnTo>
                <a:lnTo>
                  <a:pt x="2423" y="146"/>
                </a:lnTo>
                <a:lnTo>
                  <a:pt x="2513" y="189"/>
                </a:lnTo>
                <a:lnTo>
                  <a:pt x="2600" y="236"/>
                </a:lnTo>
                <a:lnTo>
                  <a:pt x="2684" y="288"/>
                </a:lnTo>
                <a:lnTo>
                  <a:pt x="2765" y="346"/>
                </a:lnTo>
                <a:lnTo>
                  <a:pt x="2841" y="406"/>
                </a:lnTo>
                <a:lnTo>
                  <a:pt x="2915" y="472"/>
                </a:lnTo>
                <a:lnTo>
                  <a:pt x="2984" y="541"/>
                </a:lnTo>
                <a:lnTo>
                  <a:pt x="3050" y="615"/>
                </a:lnTo>
                <a:lnTo>
                  <a:pt x="3110" y="691"/>
                </a:lnTo>
                <a:lnTo>
                  <a:pt x="3168" y="772"/>
                </a:lnTo>
                <a:lnTo>
                  <a:pt x="3220" y="856"/>
                </a:lnTo>
                <a:lnTo>
                  <a:pt x="3267" y="943"/>
                </a:lnTo>
                <a:lnTo>
                  <a:pt x="3310" y="1033"/>
                </a:lnTo>
                <a:lnTo>
                  <a:pt x="3348" y="1125"/>
                </a:lnTo>
                <a:lnTo>
                  <a:pt x="3381" y="1220"/>
                </a:lnTo>
                <a:lnTo>
                  <a:pt x="3407" y="1317"/>
                </a:lnTo>
                <a:lnTo>
                  <a:pt x="3428" y="1417"/>
                </a:lnTo>
                <a:lnTo>
                  <a:pt x="3443" y="1520"/>
                </a:lnTo>
                <a:lnTo>
                  <a:pt x="3453" y="1622"/>
                </a:lnTo>
                <a:lnTo>
                  <a:pt x="3456" y="1728"/>
                </a:lnTo>
                <a:lnTo>
                  <a:pt x="3453" y="1834"/>
                </a:lnTo>
                <a:lnTo>
                  <a:pt x="3443" y="1936"/>
                </a:lnTo>
                <a:lnTo>
                  <a:pt x="3428" y="2039"/>
                </a:lnTo>
                <a:lnTo>
                  <a:pt x="3407" y="2139"/>
                </a:lnTo>
                <a:lnTo>
                  <a:pt x="3381" y="2236"/>
                </a:lnTo>
                <a:lnTo>
                  <a:pt x="3348" y="2331"/>
                </a:lnTo>
                <a:lnTo>
                  <a:pt x="3310" y="2423"/>
                </a:lnTo>
                <a:lnTo>
                  <a:pt x="3267" y="2513"/>
                </a:lnTo>
                <a:lnTo>
                  <a:pt x="3220" y="2600"/>
                </a:lnTo>
                <a:lnTo>
                  <a:pt x="3168" y="2684"/>
                </a:lnTo>
                <a:lnTo>
                  <a:pt x="3110" y="2765"/>
                </a:lnTo>
                <a:lnTo>
                  <a:pt x="3050" y="2841"/>
                </a:lnTo>
                <a:lnTo>
                  <a:pt x="2984" y="2915"/>
                </a:lnTo>
                <a:lnTo>
                  <a:pt x="2915" y="2984"/>
                </a:lnTo>
                <a:lnTo>
                  <a:pt x="2841" y="3050"/>
                </a:lnTo>
                <a:lnTo>
                  <a:pt x="2765" y="3110"/>
                </a:lnTo>
                <a:lnTo>
                  <a:pt x="2684" y="3168"/>
                </a:lnTo>
                <a:lnTo>
                  <a:pt x="2600" y="3220"/>
                </a:lnTo>
                <a:lnTo>
                  <a:pt x="2513" y="3267"/>
                </a:lnTo>
                <a:lnTo>
                  <a:pt x="2423" y="3310"/>
                </a:lnTo>
                <a:lnTo>
                  <a:pt x="2331" y="3348"/>
                </a:lnTo>
                <a:lnTo>
                  <a:pt x="2236" y="3381"/>
                </a:lnTo>
                <a:lnTo>
                  <a:pt x="2139" y="3407"/>
                </a:lnTo>
                <a:lnTo>
                  <a:pt x="2039" y="3428"/>
                </a:lnTo>
                <a:lnTo>
                  <a:pt x="1936" y="3443"/>
                </a:lnTo>
                <a:lnTo>
                  <a:pt x="1834" y="3453"/>
                </a:lnTo>
                <a:lnTo>
                  <a:pt x="1728" y="3456"/>
                </a:lnTo>
                <a:lnTo>
                  <a:pt x="1622" y="3453"/>
                </a:lnTo>
                <a:lnTo>
                  <a:pt x="1520" y="3443"/>
                </a:lnTo>
                <a:lnTo>
                  <a:pt x="1417" y="3428"/>
                </a:lnTo>
                <a:lnTo>
                  <a:pt x="1317" y="3407"/>
                </a:lnTo>
                <a:lnTo>
                  <a:pt x="1220" y="3381"/>
                </a:lnTo>
                <a:lnTo>
                  <a:pt x="1125" y="3348"/>
                </a:lnTo>
                <a:lnTo>
                  <a:pt x="1033" y="3310"/>
                </a:lnTo>
                <a:lnTo>
                  <a:pt x="943" y="3267"/>
                </a:lnTo>
                <a:lnTo>
                  <a:pt x="856" y="3220"/>
                </a:lnTo>
                <a:lnTo>
                  <a:pt x="772" y="3168"/>
                </a:lnTo>
                <a:lnTo>
                  <a:pt x="691" y="3110"/>
                </a:lnTo>
                <a:lnTo>
                  <a:pt x="615" y="3050"/>
                </a:lnTo>
                <a:lnTo>
                  <a:pt x="541" y="2984"/>
                </a:lnTo>
                <a:lnTo>
                  <a:pt x="472" y="2915"/>
                </a:lnTo>
                <a:lnTo>
                  <a:pt x="406" y="2841"/>
                </a:lnTo>
                <a:lnTo>
                  <a:pt x="346" y="2765"/>
                </a:lnTo>
                <a:lnTo>
                  <a:pt x="288" y="2684"/>
                </a:lnTo>
                <a:lnTo>
                  <a:pt x="236" y="2600"/>
                </a:lnTo>
                <a:lnTo>
                  <a:pt x="189" y="2513"/>
                </a:lnTo>
                <a:lnTo>
                  <a:pt x="146" y="2423"/>
                </a:lnTo>
                <a:lnTo>
                  <a:pt x="108" y="2331"/>
                </a:lnTo>
                <a:lnTo>
                  <a:pt x="75" y="2236"/>
                </a:lnTo>
                <a:lnTo>
                  <a:pt x="49" y="2139"/>
                </a:lnTo>
                <a:lnTo>
                  <a:pt x="28" y="2039"/>
                </a:lnTo>
                <a:lnTo>
                  <a:pt x="13" y="1936"/>
                </a:lnTo>
                <a:lnTo>
                  <a:pt x="3" y="1834"/>
                </a:lnTo>
                <a:lnTo>
                  <a:pt x="0" y="1728"/>
                </a:lnTo>
                <a:lnTo>
                  <a:pt x="3" y="1622"/>
                </a:lnTo>
                <a:lnTo>
                  <a:pt x="13" y="1520"/>
                </a:lnTo>
                <a:lnTo>
                  <a:pt x="28" y="1417"/>
                </a:lnTo>
                <a:lnTo>
                  <a:pt x="49" y="1317"/>
                </a:lnTo>
                <a:lnTo>
                  <a:pt x="75" y="1220"/>
                </a:lnTo>
                <a:lnTo>
                  <a:pt x="108" y="1125"/>
                </a:lnTo>
                <a:lnTo>
                  <a:pt x="146" y="1033"/>
                </a:lnTo>
                <a:lnTo>
                  <a:pt x="189" y="943"/>
                </a:lnTo>
                <a:lnTo>
                  <a:pt x="236" y="856"/>
                </a:lnTo>
                <a:lnTo>
                  <a:pt x="288" y="772"/>
                </a:lnTo>
                <a:lnTo>
                  <a:pt x="346" y="691"/>
                </a:lnTo>
                <a:lnTo>
                  <a:pt x="406" y="615"/>
                </a:lnTo>
                <a:lnTo>
                  <a:pt x="472" y="541"/>
                </a:lnTo>
                <a:lnTo>
                  <a:pt x="541" y="472"/>
                </a:lnTo>
                <a:lnTo>
                  <a:pt x="615" y="406"/>
                </a:lnTo>
                <a:lnTo>
                  <a:pt x="691" y="346"/>
                </a:lnTo>
                <a:lnTo>
                  <a:pt x="772" y="288"/>
                </a:lnTo>
                <a:lnTo>
                  <a:pt x="856" y="236"/>
                </a:lnTo>
                <a:lnTo>
                  <a:pt x="943" y="189"/>
                </a:lnTo>
                <a:lnTo>
                  <a:pt x="1033" y="146"/>
                </a:lnTo>
                <a:lnTo>
                  <a:pt x="1125" y="108"/>
                </a:lnTo>
                <a:lnTo>
                  <a:pt x="1220" y="75"/>
                </a:lnTo>
                <a:lnTo>
                  <a:pt x="1317" y="49"/>
                </a:lnTo>
                <a:lnTo>
                  <a:pt x="1417" y="28"/>
                </a:lnTo>
                <a:lnTo>
                  <a:pt x="1520" y="13"/>
                </a:lnTo>
                <a:lnTo>
                  <a:pt x="1622" y="3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89"/>
          <p:cNvSpPr>
            <a:spLocks noEditPoints="1"/>
          </p:cNvSpPr>
          <p:nvPr/>
        </p:nvSpPr>
        <p:spPr bwMode="auto">
          <a:xfrm>
            <a:off x="2416726" y="475342"/>
            <a:ext cx="469413" cy="474015"/>
          </a:xfrm>
          <a:custGeom>
            <a:avLst/>
            <a:gdLst>
              <a:gd name="T0" fmla="*/ 1301 w 3262"/>
              <a:gd name="T1" fmla="*/ 243 h 3292"/>
              <a:gd name="T2" fmla="*/ 1206 w 3262"/>
              <a:gd name="T3" fmla="*/ 571 h 3292"/>
              <a:gd name="T4" fmla="*/ 734 w 3262"/>
              <a:gd name="T5" fmla="*/ 1026 h 3292"/>
              <a:gd name="T6" fmla="*/ 251 w 3262"/>
              <a:gd name="T7" fmla="*/ 1280 h 3292"/>
              <a:gd name="T8" fmla="*/ 207 w 3262"/>
              <a:gd name="T9" fmla="*/ 1743 h 3292"/>
              <a:gd name="T10" fmla="*/ 313 w 3262"/>
              <a:gd name="T11" fmla="*/ 2198 h 3292"/>
              <a:gd name="T12" fmla="*/ 549 w 3262"/>
              <a:gd name="T13" fmla="*/ 2585 h 3292"/>
              <a:gd name="T14" fmla="*/ 815 w 3262"/>
              <a:gd name="T15" fmla="*/ 2224 h 3292"/>
              <a:gd name="T16" fmla="*/ 410 w 3262"/>
              <a:gd name="T17" fmla="*/ 1977 h 3292"/>
              <a:gd name="T18" fmla="*/ 430 w 3262"/>
              <a:gd name="T19" fmla="*/ 1273 h 3292"/>
              <a:gd name="T20" fmla="*/ 918 w 3262"/>
              <a:gd name="T21" fmla="*/ 1234 h 3292"/>
              <a:gd name="T22" fmla="*/ 992 w 3262"/>
              <a:gd name="T23" fmla="*/ 1267 h 3292"/>
              <a:gd name="T24" fmla="*/ 1057 w 3262"/>
              <a:gd name="T25" fmla="*/ 1326 h 3292"/>
              <a:gd name="T26" fmla="*/ 1194 w 3262"/>
              <a:gd name="T27" fmla="*/ 1433 h 3292"/>
              <a:gd name="T28" fmla="*/ 1381 w 3262"/>
              <a:gd name="T29" fmla="*/ 1548 h 3292"/>
              <a:gd name="T30" fmla="*/ 1598 w 3262"/>
              <a:gd name="T31" fmla="*/ 1629 h 3292"/>
              <a:gd name="T32" fmla="*/ 1778 w 3262"/>
              <a:gd name="T33" fmla="*/ 1656 h 3292"/>
              <a:gd name="T34" fmla="*/ 1835 w 3262"/>
              <a:gd name="T35" fmla="*/ 1748 h 3292"/>
              <a:gd name="T36" fmla="*/ 1809 w 3262"/>
              <a:gd name="T37" fmla="*/ 2125 h 3292"/>
              <a:gd name="T38" fmla="*/ 1379 w 3262"/>
              <a:gd name="T39" fmla="*/ 3064 h 3292"/>
              <a:gd name="T40" fmla="*/ 1812 w 3262"/>
              <a:gd name="T41" fmla="*/ 3074 h 3292"/>
              <a:gd name="T42" fmla="*/ 2233 w 3262"/>
              <a:gd name="T43" fmla="*/ 2952 h 3292"/>
              <a:gd name="T44" fmla="*/ 2589 w 3262"/>
              <a:gd name="T45" fmla="*/ 2713 h 3292"/>
              <a:gd name="T46" fmla="*/ 2713 w 3262"/>
              <a:gd name="T47" fmla="*/ 2336 h 3292"/>
              <a:gd name="T48" fmla="*/ 2741 w 3262"/>
              <a:gd name="T49" fmla="*/ 1913 h 3292"/>
              <a:gd name="T50" fmla="*/ 2713 w 3262"/>
              <a:gd name="T51" fmla="*/ 1599 h 3292"/>
              <a:gd name="T52" fmla="*/ 2650 w 3262"/>
              <a:gd name="T53" fmla="*/ 1440 h 3292"/>
              <a:gd name="T54" fmla="*/ 2393 w 3262"/>
              <a:gd name="T55" fmla="*/ 1382 h 3292"/>
              <a:gd name="T56" fmla="*/ 2181 w 3262"/>
              <a:gd name="T57" fmla="*/ 1219 h 3292"/>
              <a:gd name="T58" fmla="*/ 2060 w 3262"/>
              <a:gd name="T59" fmla="*/ 983 h 3292"/>
              <a:gd name="T60" fmla="*/ 2048 w 3262"/>
              <a:gd name="T61" fmla="*/ 714 h 3292"/>
              <a:gd name="T62" fmla="*/ 2149 w 3262"/>
              <a:gd name="T63" fmla="*/ 470 h 3292"/>
              <a:gd name="T64" fmla="*/ 2089 w 3262"/>
              <a:gd name="T65" fmla="*/ 281 h 3292"/>
              <a:gd name="T66" fmla="*/ 1631 w 3262"/>
              <a:gd name="T67" fmla="*/ 205 h 3292"/>
              <a:gd name="T68" fmla="*/ 1935 w 3262"/>
              <a:gd name="T69" fmla="*/ 28 h 3292"/>
              <a:gd name="T70" fmla="*/ 2397 w 3262"/>
              <a:gd name="T71" fmla="*/ 193 h 3292"/>
              <a:gd name="T72" fmla="*/ 2784 w 3262"/>
              <a:gd name="T73" fmla="*/ 482 h 3292"/>
              <a:gd name="T74" fmla="*/ 3071 w 3262"/>
              <a:gd name="T75" fmla="*/ 871 h 3292"/>
              <a:gd name="T76" fmla="*/ 3233 w 3262"/>
              <a:gd name="T77" fmla="*/ 1339 h 3292"/>
              <a:gd name="T78" fmla="*/ 3250 w 3262"/>
              <a:gd name="T79" fmla="*/ 1852 h 3292"/>
              <a:gd name="T80" fmla="*/ 3113 w 3262"/>
              <a:gd name="T81" fmla="*/ 2332 h 3292"/>
              <a:gd name="T82" fmla="*/ 2851 w 3262"/>
              <a:gd name="T83" fmla="*/ 2738 h 3292"/>
              <a:gd name="T84" fmla="*/ 2482 w 3262"/>
              <a:gd name="T85" fmla="*/ 3050 h 3292"/>
              <a:gd name="T86" fmla="*/ 2033 w 3262"/>
              <a:gd name="T87" fmla="*/ 3241 h 3292"/>
              <a:gd name="T88" fmla="*/ 1528 w 3262"/>
              <a:gd name="T89" fmla="*/ 3289 h 3292"/>
              <a:gd name="T90" fmla="*/ 1042 w 3262"/>
              <a:gd name="T91" fmla="*/ 3180 h 3292"/>
              <a:gd name="T92" fmla="*/ 622 w 3262"/>
              <a:gd name="T93" fmla="*/ 2939 h 3292"/>
              <a:gd name="T94" fmla="*/ 293 w 3262"/>
              <a:gd name="T95" fmla="*/ 2586 h 3292"/>
              <a:gd name="T96" fmla="*/ 77 w 3262"/>
              <a:gd name="T97" fmla="*/ 2147 h 3292"/>
              <a:gd name="T98" fmla="*/ 0 w 3262"/>
              <a:gd name="T99" fmla="*/ 1646 h 3292"/>
              <a:gd name="T100" fmla="*/ 77 w 3262"/>
              <a:gd name="T101" fmla="*/ 1144 h 3292"/>
              <a:gd name="T102" fmla="*/ 293 w 3262"/>
              <a:gd name="T103" fmla="*/ 705 h 3292"/>
              <a:gd name="T104" fmla="*/ 622 w 3262"/>
              <a:gd name="T105" fmla="*/ 353 h 3292"/>
              <a:gd name="T106" fmla="*/ 1042 w 3262"/>
              <a:gd name="T107" fmla="*/ 110 h 3292"/>
              <a:gd name="T108" fmla="*/ 1528 w 3262"/>
              <a:gd name="T109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2" h="3292">
                <a:moveTo>
                  <a:pt x="1631" y="205"/>
                </a:moveTo>
                <a:lnTo>
                  <a:pt x="1547" y="207"/>
                </a:lnTo>
                <a:lnTo>
                  <a:pt x="1463" y="215"/>
                </a:lnTo>
                <a:lnTo>
                  <a:pt x="1381" y="227"/>
                </a:lnTo>
                <a:lnTo>
                  <a:pt x="1301" y="243"/>
                </a:lnTo>
                <a:lnTo>
                  <a:pt x="1224" y="265"/>
                </a:lnTo>
                <a:lnTo>
                  <a:pt x="1224" y="514"/>
                </a:lnTo>
                <a:lnTo>
                  <a:pt x="1222" y="535"/>
                </a:lnTo>
                <a:lnTo>
                  <a:pt x="1216" y="553"/>
                </a:lnTo>
                <a:lnTo>
                  <a:pt x="1206" y="571"/>
                </a:lnTo>
                <a:lnTo>
                  <a:pt x="1193" y="586"/>
                </a:lnTo>
                <a:lnTo>
                  <a:pt x="786" y="998"/>
                </a:lnTo>
                <a:lnTo>
                  <a:pt x="770" y="1011"/>
                </a:lnTo>
                <a:lnTo>
                  <a:pt x="753" y="1020"/>
                </a:lnTo>
                <a:lnTo>
                  <a:pt x="734" y="1026"/>
                </a:lnTo>
                <a:lnTo>
                  <a:pt x="713" y="1028"/>
                </a:lnTo>
                <a:lnTo>
                  <a:pt x="342" y="1028"/>
                </a:lnTo>
                <a:lnTo>
                  <a:pt x="306" y="1110"/>
                </a:lnTo>
                <a:lnTo>
                  <a:pt x="275" y="1193"/>
                </a:lnTo>
                <a:lnTo>
                  <a:pt x="251" y="1280"/>
                </a:lnTo>
                <a:lnTo>
                  <a:pt x="230" y="1369"/>
                </a:lnTo>
                <a:lnTo>
                  <a:pt x="216" y="1459"/>
                </a:lnTo>
                <a:lnTo>
                  <a:pt x="207" y="1552"/>
                </a:lnTo>
                <a:lnTo>
                  <a:pt x="204" y="1646"/>
                </a:lnTo>
                <a:lnTo>
                  <a:pt x="207" y="1743"/>
                </a:lnTo>
                <a:lnTo>
                  <a:pt x="217" y="1838"/>
                </a:lnTo>
                <a:lnTo>
                  <a:pt x="232" y="1932"/>
                </a:lnTo>
                <a:lnTo>
                  <a:pt x="254" y="2023"/>
                </a:lnTo>
                <a:lnTo>
                  <a:pt x="280" y="2112"/>
                </a:lnTo>
                <a:lnTo>
                  <a:pt x="313" y="2198"/>
                </a:lnTo>
                <a:lnTo>
                  <a:pt x="350" y="2282"/>
                </a:lnTo>
                <a:lnTo>
                  <a:pt x="393" y="2363"/>
                </a:lnTo>
                <a:lnTo>
                  <a:pt x="441" y="2440"/>
                </a:lnTo>
                <a:lnTo>
                  <a:pt x="493" y="2514"/>
                </a:lnTo>
                <a:lnTo>
                  <a:pt x="549" y="2585"/>
                </a:lnTo>
                <a:lnTo>
                  <a:pt x="610" y="2652"/>
                </a:lnTo>
                <a:lnTo>
                  <a:pt x="675" y="2715"/>
                </a:lnTo>
                <a:lnTo>
                  <a:pt x="744" y="2774"/>
                </a:lnTo>
                <a:lnTo>
                  <a:pt x="815" y="2827"/>
                </a:lnTo>
                <a:lnTo>
                  <a:pt x="815" y="2224"/>
                </a:lnTo>
                <a:lnTo>
                  <a:pt x="464" y="2047"/>
                </a:lnTo>
                <a:lnTo>
                  <a:pt x="445" y="2034"/>
                </a:lnTo>
                <a:lnTo>
                  <a:pt x="430" y="2018"/>
                </a:lnTo>
                <a:lnTo>
                  <a:pt x="417" y="1998"/>
                </a:lnTo>
                <a:lnTo>
                  <a:pt x="410" y="1977"/>
                </a:lnTo>
                <a:lnTo>
                  <a:pt x="407" y="1955"/>
                </a:lnTo>
                <a:lnTo>
                  <a:pt x="407" y="1337"/>
                </a:lnTo>
                <a:lnTo>
                  <a:pt x="410" y="1313"/>
                </a:lnTo>
                <a:lnTo>
                  <a:pt x="418" y="1292"/>
                </a:lnTo>
                <a:lnTo>
                  <a:pt x="430" y="1273"/>
                </a:lnTo>
                <a:lnTo>
                  <a:pt x="446" y="1256"/>
                </a:lnTo>
                <a:lnTo>
                  <a:pt x="464" y="1244"/>
                </a:lnTo>
                <a:lnTo>
                  <a:pt x="486" y="1237"/>
                </a:lnTo>
                <a:lnTo>
                  <a:pt x="510" y="1234"/>
                </a:lnTo>
                <a:lnTo>
                  <a:pt x="918" y="1234"/>
                </a:lnTo>
                <a:lnTo>
                  <a:pt x="937" y="1236"/>
                </a:lnTo>
                <a:lnTo>
                  <a:pt x="957" y="1242"/>
                </a:lnTo>
                <a:lnTo>
                  <a:pt x="974" y="1251"/>
                </a:lnTo>
                <a:lnTo>
                  <a:pt x="989" y="1264"/>
                </a:lnTo>
                <a:lnTo>
                  <a:pt x="992" y="1267"/>
                </a:lnTo>
                <a:lnTo>
                  <a:pt x="999" y="1272"/>
                </a:lnTo>
                <a:lnTo>
                  <a:pt x="1008" y="1281"/>
                </a:lnTo>
                <a:lnTo>
                  <a:pt x="1021" y="1294"/>
                </a:lnTo>
                <a:lnTo>
                  <a:pt x="1037" y="1308"/>
                </a:lnTo>
                <a:lnTo>
                  <a:pt x="1057" y="1326"/>
                </a:lnTo>
                <a:lnTo>
                  <a:pt x="1079" y="1344"/>
                </a:lnTo>
                <a:lnTo>
                  <a:pt x="1104" y="1365"/>
                </a:lnTo>
                <a:lnTo>
                  <a:pt x="1132" y="1387"/>
                </a:lnTo>
                <a:lnTo>
                  <a:pt x="1161" y="1409"/>
                </a:lnTo>
                <a:lnTo>
                  <a:pt x="1194" y="1433"/>
                </a:lnTo>
                <a:lnTo>
                  <a:pt x="1228" y="1457"/>
                </a:lnTo>
                <a:lnTo>
                  <a:pt x="1264" y="1480"/>
                </a:lnTo>
                <a:lnTo>
                  <a:pt x="1301" y="1503"/>
                </a:lnTo>
                <a:lnTo>
                  <a:pt x="1340" y="1526"/>
                </a:lnTo>
                <a:lnTo>
                  <a:pt x="1381" y="1548"/>
                </a:lnTo>
                <a:lnTo>
                  <a:pt x="1423" y="1568"/>
                </a:lnTo>
                <a:lnTo>
                  <a:pt x="1465" y="1587"/>
                </a:lnTo>
                <a:lnTo>
                  <a:pt x="1509" y="1603"/>
                </a:lnTo>
                <a:lnTo>
                  <a:pt x="1553" y="1618"/>
                </a:lnTo>
                <a:lnTo>
                  <a:pt x="1598" y="1629"/>
                </a:lnTo>
                <a:lnTo>
                  <a:pt x="1643" y="1639"/>
                </a:lnTo>
                <a:lnTo>
                  <a:pt x="1688" y="1644"/>
                </a:lnTo>
                <a:lnTo>
                  <a:pt x="1733" y="1646"/>
                </a:lnTo>
                <a:lnTo>
                  <a:pt x="1757" y="1649"/>
                </a:lnTo>
                <a:lnTo>
                  <a:pt x="1778" y="1656"/>
                </a:lnTo>
                <a:lnTo>
                  <a:pt x="1797" y="1669"/>
                </a:lnTo>
                <a:lnTo>
                  <a:pt x="1813" y="1684"/>
                </a:lnTo>
                <a:lnTo>
                  <a:pt x="1824" y="1704"/>
                </a:lnTo>
                <a:lnTo>
                  <a:pt x="1832" y="1725"/>
                </a:lnTo>
                <a:lnTo>
                  <a:pt x="1835" y="1748"/>
                </a:lnTo>
                <a:lnTo>
                  <a:pt x="1835" y="2057"/>
                </a:lnTo>
                <a:lnTo>
                  <a:pt x="1833" y="2075"/>
                </a:lnTo>
                <a:lnTo>
                  <a:pt x="1828" y="2094"/>
                </a:lnTo>
                <a:lnTo>
                  <a:pt x="1820" y="2111"/>
                </a:lnTo>
                <a:lnTo>
                  <a:pt x="1809" y="2125"/>
                </a:lnTo>
                <a:lnTo>
                  <a:pt x="1066" y="2969"/>
                </a:lnTo>
                <a:lnTo>
                  <a:pt x="1142" y="2999"/>
                </a:lnTo>
                <a:lnTo>
                  <a:pt x="1219" y="3024"/>
                </a:lnTo>
                <a:lnTo>
                  <a:pt x="1298" y="3046"/>
                </a:lnTo>
                <a:lnTo>
                  <a:pt x="1379" y="3064"/>
                </a:lnTo>
                <a:lnTo>
                  <a:pt x="1462" y="3076"/>
                </a:lnTo>
                <a:lnTo>
                  <a:pt x="1546" y="3083"/>
                </a:lnTo>
                <a:lnTo>
                  <a:pt x="1631" y="3085"/>
                </a:lnTo>
                <a:lnTo>
                  <a:pt x="1723" y="3083"/>
                </a:lnTo>
                <a:lnTo>
                  <a:pt x="1812" y="3074"/>
                </a:lnTo>
                <a:lnTo>
                  <a:pt x="1901" y="3061"/>
                </a:lnTo>
                <a:lnTo>
                  <a:pt x="1987" y="3041"/>
                </a:lnTo>
                <a:lnTo>
                  <a:pt x="2071" y="3016"/>
                </a:lnTo>
                <a:lnTo>
                  <a:pt x="2154" y="2986"/>
                </a:lnTo>
                <a:lnTo>
                  <a:pt x="2233" y="2952"/>
                </a:lnTo>
                <a:lnTo>
                  <a:pt x="2310" y="2913"/>
                </a:lnTo>
                <a:lnTo>
                  <a:pt x="2384" y="2869"/>
                </a:lnTo>
                <a:lnTo>
                  <a:pt x="2456" y="2821"/>
                </a:lnTo>
                <a:lnTo>
                  <a:pt x="2524" y="2768"/>
                </a:lnTo>
                <a:lnTo>
                  <a:pt x="2589" y="2713"/>
                </a:lnTo>
                <a:lnTo>
                  <a:pt x="2651" y="2653"/>
                </a:lnTo>
                <a:lnTo>
                  <a:pt x="2653" y="2636"/>
                </a:lnTo>
                <a:lnTo>
                  <a:pt x="2678" y="2533"/>
                </a:lnTo>
                <a:lnTo>
                  <a:pt x="2697" y="2433"/>
                </a:lnTo>
                <a:lnTo>
                  <a:pt x="2713" y="2336"/>
                </a:lnTo>
                <a:lnTo>
                  <a:pt x="2725" y="2244"/>
                </a:lnTo>
                <a:lnTo>
                  <a:pt x="2733" y="2155"/>
                </a:lnTo>
                <a:lnTo>
                  <a:pt x="2738" y="2070"/>
                </a:lnTo>
                <a:lnTo>
                  <a:pt x="2741" y="1989"/>
                </a:lnTo>
                <a:lnTo>
                  <a:pt x="2741" y="1913"/>
                </a:lnTo>
                <a:lnTo>
                  <a:pt x="2738" y="1841"/>
                </a:lnTo>
                <a:lnTo>
                  <a:pt x="2734" y="1774"/>
                </a:lnTo>
                <a:lnTo>
                  <a:pt x="2729" y="1711"/>
                </a:lnTo>
                <a:lnTo>
                  <a:pt x="2722" y="1653"/>
                </a:lnTo>
                <a:lnTo>
                  <a:pt x="2713" y="1599"/>
                </a:lnTo>
                <a:lnTo>
                  <a:pt x="2705" y="1552"/>
                </a:lnTo>
                <a:lnTo>
                  <a:pt x="2697" y="1508"/>
                </a:lnTo>
                <a:lnTo>
                  <a:pt x="2688" y="1471"/>
                </a:lnTo>
                <a:lnTo>
                  <a:pt x="2681" y="1439"/>
                </a:lnTo>
                <a:lnTo>
                  <a:pt x="2650" y="1440"/>
                </a:lnTo>
                <a:lnTo>
                  <a:pt x="2597" y="1437"/>
                </a:lnTo>
                <a:lnTo>
                  <a:pt x="2544" y="1431"/>
                </a:lnTo>
                <a:lnTo>
                  <a:pt x="2492" y="1419"/>
                </a:lnTo>
                <a:lnTo>
                  <a:pt x="2442" y="1403"/>
                </a:lnTo>
                <a:lnTo>
                  <a:pt x="2393" y="1382"/>
                </a:lnTo>
                <a:lnTo>
                  <a:pt x="2346" y="1358"/>
                </a:lnTo>
                <a:lnTo>
                  <a:pt x="2301" y="1329"/>
                </a:lnTo>
                <a:lnTo>
                  <a:pt x="2258" y="1296"/>
                </a:lnTo>
                <a:lnTo>
                  <a:pt x="2218" y="1260"/>
                </a:lnTo>
                <a:lnTo>
                  <a:pt x="2181" y="1219"/>
                </a:lnTo>
                <a:lnTo>
                  <a:pt x="2149" y="1176"/>
                </a:lnTo>
                <a:lnTo>
                  <a:pt x="2120" y="1130"/>
                </a:lnTo>
                <a:lnTo>
                  <a:pt x="2095" y="1083"/>
                </a:lnTo>
                <a:lnTo>
                  <a:pt x="2075" y="1034"/>
                </a:lnTo>
                <a:lnTo>
                  <a:pt x="2060" y="983"/>
                </a:lnTo>
                <a:lnTo>
                  <a:pt x="2048" y="930"/>
                </a:lnTo>
                <a:lnTo>
                  <a:pt x="2041" y="877"/>
                </a:lnTo>
                <a:lnTo>
                  <a:pt x="2039" y="823"/>
                </a:lnTo>
                <a:lnTo>
                  <a:pt x="2041" y="768"/>
                </a:lnTo>
                <a:lnTo>
                  <a:pt x="2048" y="714"/>
                </a:lnTo>
                <a:lnTo>
                  <a:pt x="2060" y="662"/>
                </a:lnTo>
                <a:lnTo>
                  <a:pt x="2075" y="611"/>
                </a:lnTo>
                <a:lnTo>
                  <a:pt x="2095" y="561"/>
                </a:lnTo>
                <a:lnTo>
                  <a:pt x="2120" y="514"/>
                </a:lnTo>
                <a:lnTo>
                  <a:pt x="2149" y="470"/>
                </a:lnTo>
                <a:lnTo>
                  <a:pt x="2181" y="426"/>
                </a:lnTo>
                <a:lnTo>
                  <a:pt x="2218" y="386"/>
                </a:lnTo>
                <a:lnTo>
                  <a:pt x="2256" y="351"/>
                </a:lnTo>
                <a:lnTo>
                  <a:pt x="2174" y="314"/>
                </a:lnTo>
                <a:lnTo>
                  <a:pt x="2089" y="281"/>
                </a:lnTo>
                <a:lnTo>
                  <a:pt x="2001" y="255"/>
                </a:lnTo>
                <a:lnTo>
                  <a:pt x="1912" y="233"/>
                </a:lnTo>
                <a:lnTo>
                  <a:pt x="1820" y="218"/>
                </a:lnTo>
                <a:lnTo>
                  <a:pt x="1726" y="208"/>
                </a:lnTo>
                <a:lnTo>
                  <a:pt x="1631" y="205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Group 292"/>
          <p:cNvGrpSpPr>
            <a:grpSpLocks noChangeAspect="1"/>
          </p:cNvGrpSpPr>
          <p:nvPr/>
        </p:nvGrpSpPr>
        <p:grpSpPr bwMode="auto">
          <a:xfrm>
            <a:off x="3164778" y="480122"/>
            <a:ext cx="462510" cy="460209"/>
            <a:chOff x="13529" y="6556"/>
            <a:chExt cx="402" cy="400"/>
          </a:xfrm>
          <a:solidFill>
            <a:schemeClr val="accent1"/>
          </a:solidFill>
        </p:grpSpPr>
        <p:sp>
          <p:nvSpPr>
            <p:cNvPr id="6" name="Freeform 294"/>
            <p:cNvSpPr/>
            <p:nvPr/>
          </p:nvSpPr>
          <p:spPr bwMode="auto">
            <a:xfrm>
              <a:off x="13658" y="6556"/>
              <a:ext cx="273" cy="249"/>
            </a:xfrm>
            <a:custGeom>
              <a:avLst/>
              <a:gdLst>
                <a:gd name="T0" fmla="*/ 1715 w 2459"/>
                <a:gd name="T1" fmla="*/ 10 h 2246"/>
                <a:gd name="T2" fmla="*/ 1914 w 2459"/>
                <a:gd name="T3" fmla="*/ 66 h 2246"/>
                <a:gd name="T4" fmla="*/ 2094 w 2459"/>
                <a:gd name="T5" fmla="*/ 167 h 2246"/>
                <a:gd name="T6" fmla="*/ 2250 w 2459"/>
                <a:gd name="T7" fmla="*/ 310 h 2246"/>
                <a:gd name="T8" fmla="*/ 2366 w 2459"/>
                <a:gd name="T9" fmla="*/ 486 h 2246"/>
                <a:gd name="T10" fmla="*/ 2435 w 2459"/>
                <a:gd name="T11" fmla="*/ 677 h 2246"/>
                <a:gd name="T12" fmla="*/ 2459 w 2459"/>
                <a:gd name="T13" fmla="*/ 878 h 2246"/>
                <a:gd name="T14" fmla="*/ 2435 w 2459"/>
                <a:gd name="T15" fmla="*/ 1080 h 2246"/>
                <a:gd name="T16" fmla="*/ 2366 w 2459"/>
                <a:gd name="T17" fmla="*/ 1272 h 2246"/>
                <a:gd name="T18" fmla="*/ 2250 w 2459"/>
                <a:gd name="T19" fmla="*/ 1447 h 2246"/>
                <a:gd name="T20" fmla="*/ 1857 w 2459"/>
                <a:gd name="T21" fmla="*/ 1838 h 2246"/>
                <a:gd name="T22" fmla="*/ 1767 w 2459"/>
                <a:gd name="T23" fmla="*/ 1870 h 2246"/>
                <a:gd name="T24" fmla="*/ 1672 w 2459"/>
                <a:gd name="T25" fmla="*/ 1853 h 2246"/>
                <a:gd name="T26" fmla="*/ 1595 w 2459"/>
                <a:gd name="T27" fmla="*/ 1790 h 2246"/>
                <a:gd name="T28" fmla="*/ 1562 w 2459"/>
                <a:gd name="T29" fmla="*/ 1700 h 2246"/>
                <a:gd name="T30" fmla="*/ 1579 w 2459"/>
                <a:gd name="T31" fmla="*/ 1605 h 2246"/>
                <a:gd name="T32" fmla="*/ 1934 w 2459"/>
                <a:gd name="T33" fmla="*/ 1235 h 2246"/>
                <a:gd name="T34" fmla="*/ 2029 w 2459"/>
                <a:gd name="T35" fmla="*/ 1104 h 2246"/>
                <a:gd name="T36" fmla="*/ 2076 w 2459"/>
                <a:gd name="T37" fmla="*/ 955 h 2246"/>
                <a:gd name="T38" fmla="*/ 2076 w 2459"/>
                <a:gd name="T39" fmla="*/ 802 h 2246"/>
                <a:gd name="T40" fmla="*/ 2029 w 2459"/>
                <a:gd name="T41" fmla="*/ 652 h 2246"/>
                <a:gd name="T42" fmla="*/ 1934 w 2459"/>
                <a:gd name="T43" fmla="*/ 522 h 2246"/>
                <a:gd name="T44" fmla="*/ 1815 w 2459"/>
                <a:gd name="T45" fmla="*/ 433 h 2246"/>
                <a:gd name="T46" fmla="*/ 1676 w 2459"/>
                <a:gd name="T47" fmla="*/ 384 h 2246"/>
                <a:gd name="T48" fmla="*/ 1526 w 2459"/>
                <a:gd name="T49" fmla="*/ 376 h 2246"/>
                <a:gd name="T50" fmla="*/ 1382 w 2459"/>
                <a:gd name="T51" fmla="*/ 412 h 2246"/>
                <a:gd name="T52" fmla="*/ 1255 w 2459"/>
                <a:gd name="T53" fmla="*/ 488 h 2246"/>
                <a:gd name="T54" fmla="*/ 487 w 2459"/>
                <a:gd name="T55" fmla="*/ 1255 h 2246"/>
                <a:gd name="T56" fmla="*/ 408 w 2459"/>
                <a:gd name="T57" fmla="*/ 1393 h 2246"/>
                <a:gd name="T58" fmla="*/ 376 w 2459"/>
                <a:gd name="T59" fmla="*/ 1544 h 2246"/>
                <a:gd name="T60" fmla="*/ 392 w 2459"/>
                <a:gd name="T61" fmla="*/ 1698 h 2246"/>
                <a:gd name="T62" fmla="*/ 455 w 2459"/>
                <a:gd name="T63" fmla="*/ 1841 h 2246"/>
                <a:gd name="T64" fmla="*/ 545 w 2459"/>
                <a:gd name="T65" fmla="*/ 1953 h 2246"/>
                <a:gd name="T66" fmla="*/ 578 w 2459"/>
                <a:gd name="T67" fmla="*/ 2043 h 2246"/>
                <a:gd name="T68" fmla="*/ 562 w 2459"/>
                <a:gd name="T69" fmla="*/ 2136 h 2246"/>
                <a:gd name="T70" fmla="*/ 501 w 2459"/>
                <a:gd name="T71" fmla="*/ 2211 h 2246"/>
                <a:gd name="T72" fmla="*/ 419 w 2459"/>
                <a:gd name="T73" fmla="*/ 2244 h 2246"/>
                <a:gd name="T74" fmla="*/ 333 w 2459"/>
                <a:gd name="T75" fmla="*/ 2237 h 2246"/>
                <a:gd name="T76" fmla="*/ 257 w 2459"/>
                <a:gd name="T77" fmla="*/ 2191 h 2246"/>
                <a:gd name="T78" fmla="*/ 126 w 2459"/>
                <a:gd name="T79" fmla="*/ 2024 h 2246"/>
                <a:gd name="T80" fmla="*/ 41 w 2459"/>
                <a:gd name="T81" fmla="*/ 1837 h 2246"/>
                <a:gd name="T82" fmla="*/ 2 w 2459"/>
                <a:gd name="T83" fmla="*/ 1638 h 2246"/>
                <a:gd name="T84" fmla="*/ 10 w 2459"/>
                <a:gd name="T85" fmla="*/ 1435 h 2246"/>
                <a:gd name="T86" fmla="*/ 63 w 2459"/>
                <a:gd name="T87" fmla="*/ 1239 h 2246"/>
                <a:gd name="T88" fmla="*/ 164 w 2459"/>
                <a:gd name="T89" fmla="*/ 1058 h 2246"/>
                <a:gd name="T90" fmla="*/ 952 w 2459"/>
                <a:gd name="T91" fmla="*/ 257 h 2246"/>
                <a:gd name="T92" fmla="*/ 1116 w 2459"/>
                <a:gd name="T93" fmla="*/ 128 h 2246"/>
                <a:gd name="T94" fmla="*/ 1302 w 2459"/>
                <a:gd name="T95" fmla="*/ 43 h 2246"/>
                <a:gd name="T96" fmla="*/ 1506 w 2459"/>
                <a:gd name="T97" fmla="*/ 2 h 2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9" h="2246">
                  <a:moveTo>
                    <a:pt x="1576" y="0"/>
                  </a:moveTo>
                  <a:lnTo>
                    <a:pt x="1647" y="2"/>
                  </a:lnTo>
                  <a:lnTo>
                    <a:pt x="1715" y="10"/>
                  </a:lnTo>
                  <a:lnTo>
                    <a:pt x="1783" y="24"/>
                  </a:lnTo>
                  <a:lnTo>
                    <a:pt x="1849" y="43"/>
                  </a:lnTo>
                  <a:lnTo>
                    <a:pt x="1914" y="66"/>
                  </a:lnTo>
                  <a:lnTo>
                    <a:pt x="1977" y="95"/>
                  </a:lnTo>
                  <a:lnTo>
                    <a:pt x="2037" y="128"/>
                  </a:lnTo>
                  <a:lnTo>
                    <a:pt x="2094" y="167"/>
                  </a:lnTo>
                  <a:lnTo>
                    <a:pt x="2149" y="209"/>
                  </a:lnTo>
                  <a:lnTo>
                    <a:pt x="2201" y="257"/>
                  </a:lnTo>
                  <a:lnTo>
                    <a:pt x="2250" y="310"/>
                  </a:lnTo>
                  <a:lnTo>
                    <a:pt x="2293" y="366"/>
                  </a:lnTo>
                  <a:lnTo>
                    <a:pt x="2333" y="424"/>
                  </a:lnTo>
                  <a:lnTo>
                    <a:pt x="2366" y="486"/>
                  </a:lnTo>
                  <a:lnTo>
                    <a:pt x="2394" y="548"/>
                  </a:lnTo>
                  <a:lnTo>
                    <a:pt x="2418" y="612"/>
                  </a:lnTo>
                  <a:lnTo>
                    <a:pt x="2435" y="677"/>
                  </a:lnTo>
                  <a:lnTo>
                    <a:pt x="2449" y="744"/>
                  </a:lnTo>
                  <a:lnTo>
                    <a:pt x="2457" y="811"/>
                  </a:lnTo>
                  <a:lnTo>
                    <a:pt x="2459" y="878"/>
                  </a:lnTo>
                  <a:lnTo>
                    <a:pt x="2457" y="946"/>
                  </a:lnTo>
                  <a:lnTo>
                    <a:pt x="2449" y="1013"/>
                  </a:lnTo>
                  <a:lnTo>
                    <a:pt x="2435" y="1080"/>
                  </a:lnTo>
                  <a:lnTo>
                    <a:pt x="2418" y="1146"/>
                  </a:lnTo>
                  <a:lnTo>
                    <a:pt x="2394" y="1209"/>
                  </a:lnTo>
                  <a:lnTo>
                    <a:pt x="2366" y="1272"/>
                  </a:lnTo>
                  <a:lnTo>
                    <a:pt x="2333" y="1333"/>
                  </a:lnTo>
                  <a:lnTo>
                    <a:pt x="2293" y="1392"/>
                  </a:lnTo>
                  <a:lnTo>
                    <a:pt x="2250" y="1447"/>
                  </a:lnTo>
                  <a:lnTo>
                    <a:pt x="2201" y="1500"/>
                  </a:lnTo>
                  <a:lnTo>
                    <a:pt x="1883" y="1816"/>
                  </a:lnTo>
                  <a:lnTo>
                    <a:pt x="1857" y="1838"/>
                  </a:lnTo>
                  <a:lnTo>
                    <a:pt x="1828" y="1853"/>
                  </a:lnTo>
                  <a:lnTo>
                    <a:pt x="1798" y="1865"/>
                  </a:lnTo>
                  <a:lnTo>
                    <a:pt x="1767" y="1870"/>
                  </a:lnTo>
                  <a:lnTo>
                    <a:pt x="1734" y="1870"/>
                  </a:lnTo>
                  <a:lnTo>
                    <a:pt x="1702" y="1865"/>
                  </a:lnTo>
                  <a:lnTo>
                    <a:pt x="1672" y="1853"/>
                  </a:lnTo>
                  <a:lnTo>
                    <a:pt x="1642" y="1838"/>
                  </a:lnTo>
                  <a:lnTo>
                    <a:pt x="1617" y="1816"/>
                  </a:lnTo>
                  <a:lnTo>
                    <a:pt x="1595" y="1790"/>
                  </a:lnTo>
                  <a:lnTo>
                    <a:pt x="1579" y="1761"/>
                  </a:lnTo>
                  <a:lnTo>
                    <a:pt x="1568" y="1731"/>
                  </a:lnTo>
                  <a:lnTo>
                    <a:pt x="1562" y="1700"/>
                  </a:lnTo>
                  <a:lnTo>
                    <a:pt x="1562" y="1668"/>
                  </a:lnTo>
                  <a:lnTo>
                    <a:pt x="1568" y="1636"/>
                  </a:lnTo>
                  <a:lnTo>
                    <a:pt x="1579" y="1605"/>
                  </a:lnTo>
                  <a:lnTo>
                    <a:pt x="1595" y="1577"/>
                  </a:lnTo>
                  <a:lnTo>
                    <a:pt x="1617" y="1551"/>
                  </a:lnTo>
                  <a:lnTo>
                    <a:pt x="1934" y="1235"/>
                  </a:lnTo>
                  <a:lnTo>
                    <a:pt x="1971" y="1195"/>
                  </a:lnTo>
                  <a:lnTo>
                    <a:pt x="2003" y="1150"/>
                  </a:lnTo>
                  <a:lnTo>
                    <a:pt x="2029" y="1104"/>
                  </a:lnTo>
                  <a:lnTo>
                    <a:pt x="2051" y="1057"/>
                  </a:lnTo>
                  <a:lnTo>
                    <a:pt x="2066" y="1006"/>
                  </a:lnTo>
                  <a:lnTo>
                    <a:pt x="2076" y="955"/>
                  </a:lnTo>
                  <a:lnTo>
                    <a:pt x="2082" y="904"/>
                  </a:lnTo>
                  <a:lnTo>
                    <a:pt x="2082" y="853"/>
                  </a:lnTo>
                  <a:lnTo>
                    <a:pt x="2076" y="802"/>
                  </a:lnTo>
                  <a:lnTo>
                    <a:pt x="2066" y="750"/>
                  </a:lnTo>
                  <a:lnTo>
                    <a:pt x="2051" y="700"/>
                  </a:lnTo>
                  <a:lnTo>
                    <a:pt x="2029" y="652"/>
                  </a:lnTo>
                  <a:lnTo>
                    <a:pt x="2003" y="607"/>
                  </a:lnTo>
                  <a:lnTo>
                    <a:pt x="1971" y="562"/>
                  </a:lnTo>
                  <a:lnTo>
                    <a:pt x="1934" y="522"/>
                  </a:lnTo>
                  <a:lnTo>
                    <a:pt x="1897" y="488"/>
                  </a:lnTo>
                  <a:lnTo>
                    <a:pt x="1857" y="459"/>
                  </a:lnTo>
                  <a:lnTo>
                    <a:pt x="1815" y="433"/>
                  </a:lnTo>
                  <a:lnTo>
                    <a:pt x="1770" y="412"/>
                  </a:lnTo>
                  <a:lnTo>
                    <a:pt x="1724" y="395"/>
                  </a:lnTo>
                  <a:lnTo>
                    <a:pt x="1676" y="384"/>
                  </a:lnTo>
                  <a:lnTo>
                    <a:pt x="1627" y="376"/>
                  </a:lnTo>
                  <a:lnTo>
                    <a:pt x="1576" y="374"/>
                  </a:lnTo>
                  <a:lnTo>
                    <a:pt x="1526" y="376"/>
                  </a:lnTo>
                  <a:lnTo>
                    <a:pt x="1477" y="384"/>
                  </a:lnTo>
                  <a:lnTo>
                    <a:pt x="1429" y="395"/>
                  </a:lnTo>
                  <a:lnTo>
                    <a:pt x="1382" y="412"/>
                  </a:lnTo>
                  <a:lnTo>
                    <a:pt x="1338" y="433"/>
                  </a:lnTo>
                  <a:lnTo>
                    <a:pt x="1296" y="459"/>
                  </a:lnTo>
                  <a:lnTo>
                    <a:pt x="1255" y="488"/>
                  </a:lnTo>
                  <a:lnTo>
                    <a:pt x="1219" y="522"/>
                  </a:lnTo>
                  <a:lnTo>
                    <a:pt x="524" y="1213"/>
                  </a:lnTo>
                  <a:lnTo>
                    <a:pt x="487" y="1255"/>
                  </a:lnTo>
                  <a:lnTo>
                    <a:pt x="455" y="1298"/>
                  </a:lnTo>
                  <a:lnTo>
                    <a:pt x="429" y="1344"/>
                  </a:lnTo>
                  <a:lnTo>
                    <a:pt x="408" y="1393"/>
                  </a:lnTo>
                  <a:lnTo>
                    <a:pt x="392" y="1442"/>
                  </a:lnTo>
                  <a:lnTo>
                    <a:pt x="381" y="1493"/>
                  </a:lnTo>
                  <a:lnTo>
                    <a:pt x="376" y="1544"/>
                  </a:lnTo>
                  <a:lnTo>
                    <a:pt x="376" y="1595"/>
                  </a:lnTo>
                  <a:lnTo>
                    <a:pt x="381" y="1648"/>
                  </a:lnTo>
                  <a:lnTo>
                    <a:pt x="392" y="1698"/>
                  </a:lnTo>
                  <a:lnTo>
                    <a:pt x="408" y="1748"/>
                  </a:lnTo>
                  <a:lnTo>
                    <a:pt x="429" y="1796"/>
                  </a:lnTo>
                  <a:lnTo>
                    <a:pt x="455" y="1841"/>
                  </a:lnTo>
                  <a:lnTo>
                    <a:pt x="487" y="1886"/>
                  </a:lnTo>
                  <a:lnTo>
                    <a:pt x="524" y="1926"/>
                  </a:lnTo>
                  <a:lnTo>
                    <a:pt x="545" y="1953"/>
                  </a:lnTo>
                  <a:lnTo>
                    <a:pt x="562" y="1980"/>
                  </a:lnTo>
                  <a:lnTo>
                    <a:pt x="572" y="2012"/>
                  </a:lnTo>
                  <a:lnTo>
                    <a:pt x="578" y="2043"/>
                  </a:lnTo>
                  <a:lnTo>
                    <a:pt x="578" y="2075"/>
                  </a:lnTo>
                  <a:lnTo>
                    <a:pt x="572" y="2106"/>
                  </a:lnTo>
                  <a:lnTo>
                    <a:pt x="562" y="2136"/>
                  </a:lnTo>
                  <a:lnTo>
                    <a:pt x="545" y="2165"/>
                  </a:lnTo>
                  <a:lnTo>
                    <a:pt x="524" y="2191"/>
                  </a:lnTo>
                  <a:lnTo>
                    <a:pt x="501" y="2211"/>
                  </a:lnTo>
                  <a:lnTo>
                    <a:pt x="475" y="2226"/>
                  </a:lnTo>
                  <a:lnTo>
                    <a:pt x="448" y="2237"/>
                  </a:lnTo>
                  <a:lnTo>
                    <a:pt x="419" y="2244"/>
                  </a:lnTo>
                  <a:lnTo>
                    <a:pt x="390" y="2246"/>
                  </a:lnTo>
                  <a:lnTo>
                    <a:pt x="362" y="2244"/>
                  </a:lnTo>
                  <a:lnTo>
                    <a:pt x="333" y="2237"/>
                  </a:lnTo>
                  <a:lnTo>
                    <a:pt x="306" y="2226"/>
                  </a:lnTo>
                  <a:lnTo>
                    <a:pt x="280" y="2211"/>
                  </a:lnTo>
                  <a:lnTo>
                    <a:pt x="257" y="2191"/>
                  </a:lnTo>
                  <a:lnTo>
                    <a:pt x="209" y="2138"/>
                  </a:lnTo>
                  <a:lnTo>
                    <a:pt x="164" y="2083"/>
                  </a:lnTo>
                  <a:lnTo>
                    <a:pt x="126" y="2024"/>
                  </a:lnTo>
                  <a:lnTo>
                    <a:pt x="92" y="1964"/>
                  </a:lnTo>
                  <a:lnTo>
                    <a:pt x="63" y="1900"/>
                  </a:lnTo>
                  <a:lnTo>
                    <a:pt x="41" y="1837"/>
                  </a:lnTo>
                  <a:lnTo>
                    <a:pt x="22" y="1771"/>
                  </a:lnTo>
                  <a:lnTo>
                    <a:pt x="10" y="1704"/>
                  </a:lnTo>
                  <a:lnTo>
                    <a:pt x="2" y="1638"/>
                  </a:lnTo>
                  <a:lnTo>
                    <a:pt x="0" y="1570"/>
                  </a:lnTo>
                  <a:lnTo>
                    <a:pt x="2" y="1503"/>
                  </a:lnTo>
                  <a:lnTo>
                    <a:pt x="10" y="1435"/>
                  </a:lnTo>
                  <a:lnTo>
                    <a:pt x="22" y="1369"/>
                  </a:lnTo>
                  <a:lnTo>
                    <a:pt x="41" y="1304"/>
                  </a:lnTo>
                  <a:lnTo>
                    <a:pt x="63" y="1239"/>
                  </a:lnTo>
                  <a:lnTo>
                    <a:pt x="92" y="1177"/>
                  </a:lnTo>
                  <a:lnTo>
                    <a:pt x="126" y="1116"/>
                  </a:lnTo>
                  <a:lnTo>
                    <a:pt x="164" y="1058"/>
                  </a:lnTo>
                  <a:lnTo>
                    <a:pt x="209" y="1001"/>
                  </a:lnTo>
                  <a:lnTo>
                    <a:pt x="257" y="949"/>
                  </a:lnTo>
                  <a:lnTo>
                    <a:pt x="952" y="257"/>
                  </a:lnTo>
                  <a:lnTo>
                    <a:pt x="1004" y="209"/>
                  </a:lnTo>
                  <a:lnTo>
                    <a:pt x="1059" y="167"/>
                  </a:lnTo>
                  <a:lnTo>
                    <a:pt x="1116" y="128"/>
                  </a:lnTo>
                  <a:lnTo>
                    <a:pt x="1176" y="95"/>
                  </a:lnTo>
                  <a:lnTo>
                    <a:pt x="1239" y="66"/>
                  </a:lnTo>
                  <a:lnTo>
                    <a:pt x="1302" y="43"/>
                  </a:lnTo>
                  <a:lnTo>
                    <a:pt x="1368" y="24"/>
                  </a:lnTo>
                  <a:lnTo>
                    <a:pt x="1437" y="10"/>
                  </a:lnTo>
                  <a:lnTo>
                    <a:pt x="1506" y="2"/>
                  </a:lnTo>
                  <a:lnTo>
                    <a:pt x="15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95"/>
            <p:cNvSpPr>
              <a:spLocks noEditPoints="1"/>
            </p:cNvSpPr>
            <p:nvPr/>
          </p:nvSpPr>
          <p:spPr bwMode="auto">
            <a:xfrm>
              <a:off x="13529" y="6706"/>
              <a:ext cx="273" cy="250"/>
            </a:xfrm>
            <a:custGeom>
              <a:avLst/>
              <a:gdLst>
                <a:gd name="T0" fmla="*/ 882 w 2460"/>
                <a:gd name="T1" fmla="*/ 2246 h 2246"/>
                <a:gd name="T2" fmla="*/ 2085 w 2460"/>
                <a:gd name="T3" fmla="*/ 0 h 2246"/>
                <a:gd name="T4" fmla="*/ 2176 w 2460"/>
                <a:gd name="T5" fmla="*/ 33 h 2246"/>
                <a:gd name="T6" fmla="*/ 2295 w 2460"/>
                <a:gd name="T7" fmla="*/ 163 h 2246"/>
                <a:gd name="T8" fmla="*/ 2395 w 2460"/>
                <a:gd name="T9" fmla="*/ 345 h 2246"/>
                <a:gd name="T10" fmla="*/ 2449 w 2460"/>
                <a:gd name="T11" fmla="*/ 541 h 2246"/>
                <a:gd name="T12" fmla="*/ 2457 w 2460"/>
                <a:gd name="T13" fmla="*/ 743 h 2246"/>
                <a:gd name="T14" fmla="*/ 2419 w 2460"/>
                <a:gd name="T15" fmla="*/ 943 h 2246"/>
                <a:gd name="T16" fmla="*/ 2333 w 2460"/>
                <a:gd name="T17" fmla="*/ 1130 h 2246"/>
                <a:gd name="T18" fmla="*/ 2202 w 2460"/>
                <a:gd name="T19" fmla="*/ 1298 h 2246"/>
                <a:gd name="T20" fmla="*/ 1400 w 2460"/>
                <a:gd name="T21" fmla="*/ 2079 h 2246"/>
                <a:gd name="T22" fmla="*/ 1221 w 2460"/>
                <a:gd name="T23" fmla="*/ 2179 h 2246"/>
                <a:gd name="T24" fmla="*/ 1022 w 2460"/>
                <a:gd name="T25" fmla="*/ 2235 h 2246"/>
                <a:gd name="T26" fmla="*/ 813 w 2460"/>
                <a:gd name="T27" fmla="*/ 2243 h 2246"/>
                <a:gd name="T28" fmla="*/ 609 w 2460"/>
                <a:gd name="T29" fmla="*/ 2203 h 2246"/>
                <a:gd name="T30" fmla="*/ 423 w 2460"/>
                <a:gd name="T31" fmla="*/ 2117 h 2246"/>
                <a:gd name="T32" fmla="*/ 258 w 2460"/>
                <a:gd name="T33" fmla="*/ 1989 h 2246"/>
                <a:gd name="T34" fmla="*/ 126 w 2460"/>
                <a:gd name="T35" fmla="*/ 1822 h 2246"/>
                <a:gd name="T36" fmla="*/ 41 w 2460"/>
                <a:gd name="T37" fmla="*/ 1634 h 2246"/>
                <a:gd name="T38" fmla="*/ 3 w 2460"/>
                <a:gd name="T39" fmla="*/ 1435 h 2246"/>
                <a:gd name="T40" fmla="*/ 11 w 2460"/>
                <a:gd name="T41" fmla="*/ 1233 h 2246"/>
                <a:gd name="T42" fmla="*/ 65 w 2460"/>
                <a:gd name="T43" fmla="*/ 1036 h 2246"/>
                <a:gd name="T44" fmla="*/ 165 w 2460"/>
                <a:gd name="T45" fmla="*/ 855 h 2246"/>
                <a:gd name="T46" fmla="*/ 576 w 2460"/>
                <a:gd name="T47" fmla="*/ 429 h 2246"/>
                <a:gd name="T48" fmla="*/ 661 w 2460"/>
                <a:gd name="T49" fmla="*/ 382 h 2246"/>
                <a:gd name="T50" fmla="*/ 757 w 2460"/>
                <a:gd name="T51" fmla="*/ 382 h 2246"/>
                <a:gd name="T52" fmla="*/ 842 w 2460"/>
                <a:gd name="T53" fmla="*/ 429 h 2246"/>
                <a:gd name="T54" fmla="*/ 891 w 2460"/>
                <a:gd name="T55" fmla="*/ 515 h 2246"/>
                <a:gd name="T56" fmla="*/ 891 w 2460"/>
                <a:gd name="T57" fmla="*/ 610 h 2246"/>
                <a:gd name="T58" fmla="*/ 842 w 2460"/>
                <a:gd name="T59" fmla="*/ 694 h 2246"/>
                <a:gd name="T60" fmla="*/ 456 w 2460"/>
                <a:gd name="T61" fmla="*/ 1095 h 2246"/>
                <a:gd name="T62" fmla="*/ 392 w 2460"/>
                <a:gd name="T63" fmla="*/ 1240 h 2246"/>
                <a:gd name="T64" fmla="*/ 377 w 2460"/>
                <a:gd name="T65" fmla="*/ 1393 h 2246"/>
                <a:gd name="T66" fmla="*/ 409 w 2460"/>
                <a:gd name="T67" fmla="*/ 1545 h 2246"/>
                <a:gd name="T68" fmla="*/ 488 w 2460"/>
                <a:gd name="T69" fmla="*/ 1683 h 2246"/>
                <a:gd name="T70" fmla="*/ 602 w 2460"/>
                <a:gd name="T71" fmla="*/ 1787 h 2246"/>
                <a:gd name="T72" fmla="*/ 735 w 2460"/>
                <a:gd name="T73" fmla="*/ 1850 h 2246"/>
                <a:gd name="T74" fmla="*/ 882 w 2460"/>
                <a:gd name="T75" fmla="*/ 1871 h 2246"/>
                <a:gd name="T76" fmla="*/ 1030 w 2460"/>
                <a:gd name="T77" fmla="*/ 1850 h 2246"/>
                <a:gd name="T78" fmla="*/ 1164 w 2460"/>
                <a:gd name="T79" fmla="*/ 1787 h 2246"/>
                <a:gd name="T80" fmla="*/ 1936 w 2460"/>
                <a:gd name="T81" fmla="*/ 1033 h 2246"/>
                <a:gd name="T82" fmla="*/ 2031 w 2460"/>
                <a:gd name="T83" fmla="*/ 901 h 2246"/>
                <a:gd name="T84" fmla="*/ 2078 w 2460"/>
                <a:gd name="T85" fmla="*/ 753 h 2246"/>
                <a:gd name="T86" fmla="*/ 2078 w 2460"/>
                <a:gd name="T87" fmla="*/ 599 h 2246"/>
                <a:gd name="T88" fmla="*/ 2031 w 2460"/>
                <a:gd name="T89" fmla="*/ 451 h 2246"/>
                <a:gd name="T90" fmla="*/ 1936 w 2460"/>
                <a:gd name="T91" fmla="*/ 319 h 2246"/>
                <a:gd name="T92" fmla="*/ 1887 w 2460"/>
                <a:gd name="T93" fmla="*/ 235 h 2246"/>
                <a:gd name="T94" fmla="*/ 1887 w 2460"/>
                <a:gd name="T95" fmla="*/ 139 h 2246"/>
                <a:gd name="T96" fmla="*/ 1936 w 2460"/>
                <a:gd name="T97" fmla="*/ 54 h 2246"/>
                <a:gd name="T98" fmla="*/ 2021 w 2460"/>
                <a:gd name="T99" fmla="*/ 5 h 2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0" h="2246">
                  <a:moveTo>
                    <a:pt x="882" y="2246"/>
                  </a:moveTo>
                  <a:lnTo>
                    <a:pt x="882" y="2246"/>
                  </a:lnTo>
                  <a:lnTo>
                    <a:pt x="882" y="2246"/>
                  </a:lnTo>
                  <a:lnTo>
                    <a:pt x="882" y="2246"/>
                  </a:lnTo>
                  <a:close/>
                  <a:moveTo>
                    <a:pt x="2052" y="0"/>
                  </a:moveTo>
                  <a:lnTo>
                    <a:pt x="2085" y="0"/>
                  </a:lnTo>
                  <a:lnTo>
                    <a:pt x="2116" y="5"/>
                  </a:lnTo>
                  <a:lnTo>
                    <a:pt x="2147" y="17"/>
                  </a:lnTo>
                  <a:lnTo>
                    <a:pt x="2176" y="33"/>
                  </a:lnTo>
                  <a:lnTo>
                    <a:pt x="2202" y="54"/>
                  </a:lnTo>
                  <a:lnTo>
                    <a:pt x="2251" y="108"/>
                  </a:lnTo>
                  <a:lnTo>
                    <a:pt x="2295" y="163"/>
                  </a:lnTo>
                  <a:lnTo>
                    <a:pt x="2333" y="221"/>
                  </a:lnTo>
                  <a:lnTo>
                    <a:pt x="2366" y="283"/>
                  </a:lnTo>
                  <a:lnTo>
                    <a:pt x="2395" y="345"/>
                  </a:lnTo>
                  <a:lnTo>
                    <a:pt x="2419" y="408"/>
                  </a:lnTo>
                  <a:lnTo>
                    <a:pt x="2437" y="475"/>
                  </a:lnTo>
                  <a:lnTo>
                    <a:pt x="2449" y="541"/>
                  </a:lnTo>
                  <a:lnTo>
                    <a:pt x="2457" y="609"/>
                  </a:lnTo>
                  <a:lnTo>
                    <a:pt x="2460" y="675"/>
                  </a:lnTo>
                  <a:lnTo>
                    <a:pt x="2457" y="743"/>
                  </a:lnTo>
                  <a:lnTo>
                    <a:pt x="2449" y="810"/>
                  </a:lnTo>
                  <a:lnTo>
                    <a:pt x="2437" y="877"/>
                  </a:lnTo>
                  <a:lnTo>
                    <a:pt x="2419" y="943"/>
                  </a:lnTo>
                  <a:lnTo>
                    <a:pt x="2395" y="1007"/>
                  </a:lnTo>
                  <a:lnTo>
                    <a:pt x="2366" y="1069"/>
                  </a:lnTo>
                  <a:lnTo>
                    <a:pt x="2333" y="1130"/>
                  </a:lnTo>
                  <a:lnTo>
                    <a:pt x="2295" y="1189"/>
                  </a:lnTo>
                  <a:lnTo>
                    <a:pt x="2251" y="1244"/>
                  </a:lnTo>
                  <a:lnTo>
                    <a:pt x="2202" y="1298"/>
                  </a:lnTo>
                  <a:lnTo>
                    <a:pt x="1507" y="1989"/>
                  </a:lnTo>
                  <a:lnTo>
                    <a:pt x="1455" y="2037"/>
                  </a:lnTo>
                  <a:lnTo>
                    <a:pt x="1400" y="2079"/>
                  </a:lnTo>
                  <a:lnTo>
                    <a:pt x="1343" y="2117"/>
                  </a:lnTo>
                  <a:lnTo>
                    <a:pt x="1283" y="2151"/>
                  </a:lnTo>
                  <a:lnTo>
                    <a:pt x="1221" y="2179"/>
                  </a:lnTo>
                  <a:lnTo>
                    <a:pt x="1156" y="2203"/>
                  </a:lnTo>
                  <a:lnTo>
                    <a:pt x="1090" y="2222"/>
                  </a:lnTo>
                  <a:lnTo>
                    <a:pt x="1022" y="2235"/>
                  </a:lnTo>
                  <a:lnTo>
                    <a:pt x="953" y="2243"/>
                  </a:lnTo>
                  <a:lnTo>
                    <a:pt x="882" y="2246"/>
                  </a:lnTo>
                  <a:lnTo>
                    <a:pt x="813" y="2243"/>
                  </a:lnTo>
                  <a:lnTo>
                    <a:pt x="744" y="2235"/>
                  </a:lnTo>
                  <a:lnTo>
                    <a:pt x="675" y="2222"/>
                  </a:lnTo>
                  <a:lnTo>
                    <a:pt x="609" y="2203"/>
                  </a:lnTo>
                  <a:lnTo>
                    <a:pt x="545" y="2179"/>
                  </a:lnTo>
                  <a:lnTo>
                    <a:pt x="482" y="2151"/>
                  </a:lnTo>
                  <a:lnTo>
                    <a:pt x="423" y="2117"/>
                  </a:lnTo>
                  <a:lnTo>
                    <a:pt x="364" y="2079"/>
                  </a:lnTo>
                  <a:lnTo>
                    <a:pt x="310" y="2037"/>
                  </a:lnTo>
                  <a:lnTo>
                    <a:pt x="258" y="1989"/>
                  </a:lnTo>
                  <a:lnTo>
                    <a:pt x="209" y="1935"/>
                  </a:lnTo>
                  <a:lnTo>
                    <a:pt x="165" y="1880"/>
                  </a:lnTo>
                  <a:lnTo>
                    <a:pt x="126" y="1822"/>
                  </a:lnTo>
                  <a:lnTo>
                    <a:pt x="93" y="1761"/>
                  </a:lnTo>
                  <a:lnTo>
                    <a:pt x="65" y="1698"/>
                  </a:lnTo>
                  <a:lnTo>
                    <a:pt x="41" y="1634"/>
                  </a:lnTo>
                  <a:lnTo>
                    <a:pt x="23" y="1568"/>
                  </a:lnTo>
                  <a:lnTo>
                    <a:pt x="11" y="1501"/>
                  </a:lnTo>
                  <a:lnTo>
                    <a:pt x="3" y="1435"/>
                  </a:lnTo>
                  <a:lnTo>
                    <a:pt x="0" y="1368"/>
                  </a:lnTo>
                  <a:lnTo>
                    <a:pt x="3" y="1300"/>
                  </a:lnTo>
                  <a:lnTo>
                    <a:pt x="11" y="1233"/>
                  </a:lnTo>
                  <a:lnTo>
                    <a:pt x="23" y="1166"/>
                  </a:lnTo>
                  <a:lnTo>
                    <a:pt x="41" y="1101"/>
                  </a:lnTo>
                  <a:lnTo>
                    <a:pt x="65" y="1036"/>
                  </a:lnTo>
                  <a:lnTo>
                    <a:pt x="93" y="974"/>
                  </a:lnTo>
                  <a:lnTo>
                    <a:pt x="126" y="914"/>
                  </a:lnTo>
                  <a:lnTo>
                    <a:pt x="165" y="855"/>
                  </a:lnTo>
                  <a:lnTo>
                    <a:pt x="209" y="799"/>
                  </a:lnTo>
                  <a:lnTo>
                    <a:pt x="258" y="746"/>
                  </a:lnTo>
                  <a:lnTo>
                    <a:pt x="576" y="429"/>
                  </a:lnTo>
                  <a:lnTo>
                    <a:pt x="603" y="408"/>
                  </a:lnTo>
                  <a:lnTo>
                    <a:pt x="631" y="392"/>
                  </a:lnTo>
                  <a:lnTo>
                    <a:pt x="661" y="382"/>
                  </a:lnTo>
                  <a:lnTo>
                    <a:pt x="693" y="376"/>
                  </a:lnTo>
                  <a:lnTo>
                    <a:pt x="725" y="376"/>
                  </a:lnTo>
                  <a:lnTo>
                    <a:pt x="757" y="382"/>
                  </a:lnTo>
                  <a:lnTo>
                    <a:pt x="787" y="392"/>
                  </a:lnTo>
                  <a:lnTo>
                    <a:pt x="816" y="408"/>
                  </a:lnTo>
                  <a:lnTo>
                    <a:pt x="842" y="429"/>
                  </a:lnTo>
                  <a:lnTo>
                    <a:pt x="864" y="456"/>
                  </a:lnTo>
                  <a:lnTo>
                    <a:pt x="880" y="484"/>
                  </a:lnTo>
                  <a:lnTo>
                    <a:pt x="891" y="515"/>
                  </a:lnTo>
                  <a:lnTo>
                    <a:pt x="897" y="546"/>
                  </a:lnTo>
                  <a:lnTo>
                    <a:pt x="897" y="579"/>
                  </a:lnTo>
                  <a:lnTo>
                    <a:pt x="891" y="610"/>
                  </a:lnTo>
                  <a:lnTo>
                    <a:pt x="880" y="640"/>
                  </a:lnTo>
                  <a:lnTo>
                    <a:pt x="864" y="669"/>
                  </a:lnTo>
                  <a:lnTo>
                    <a:pt x="842" y="694"/>
                  </a:lnTo>
                  <a:lnTo>
                    <a:pt x="524" y="1010"/>
                  </a:lnTo>
                  <a:lnTo>
                    <a:pt x="488" y="1052"/>
                  </a:lnTo>
                  <a:lnTo>
                    <a:pt x="456" y="1095"/>
                  </a:lnTo>
                  <a:lnTo>
                    <a:pt x="429" y="1142"/>
                  </a:lnTo>
                  <a:lnTo>
                    <a:pt x="409" y="1190"/>
                  </a:lnTo>
                  <a:lnTo>
                    <a:pt x="392" y="1240"/>
                  </a:lnTo>
                  <a:lnTo>
                    <a:pt x="382" y="1290"/>
                  </a:lnTo>
                  <a:lnTo>
                    <a:pt x="377" y="1341"/>
                  </a:lnTo>
                  <a:lnTo>
                    <a:pt x="377" y="1393"/>
                  </a:lnTo>
                  <a:lnTo>
                    <a:pt x="382" y="1445"/>
                  </a:lnTo>
                  <a:lnTo>
                    <a:pt x="392" y="1496"/>
                  </a:lnTo>
                  <a:lnTo>
                    <a:pt x="409" y="1545"/>
                  </a:lnTo>
                  <a:lnTo>
                    <a:pt x="429" y="1593"/>
                  </a:lnTo>
                  <a:lnTo>
                    <a:pt x="456" y="1639"/>
                  </a:lnTo>
                  <a:lnTo>
                    <a:pt x="488" y="1683"/>
                  </a:lnTo>
                  <a:lnTo>
                    <a:pt x="524" y="1724"/>
                  </a:lnTo>
                  <a:lnTo>
                    <a:pt x="562" y="1757"/>
                  </a:lnTo>
                  <a:lnTo>
                    <a:pt x="602" y="1787"/>
                  </a:lnTo>
                  <a:lnTo>
                    <a:pt x="644" y="1812"/>
                  </a:lnTo>
                  <a:lnTo>
                    <a:pt x="689" y="1833"/>
                  </a:lnTo>
                  <a:lnTo>
                    <a:pt x="735" y="1850"/>
                  </a:lnTo>
                  <a:lnTo>
                    <a:pt x="783" y="1862"/>
                  </a:lnTo>
                  <a:lnTo>
                    <a:pt x="832" y="1869"/>
                  </a:lnTo>
                  <a:lnTo>
                    <a:pt x="882" y="1871"/>
                  </a:lnTo>
                  <a:lnTo>
                    <a:pt x="933" y="1869"/>
                  </a:lnTo>
                  <a:lnTo>
                    <a:pt x="982" y="1862"/>
                  </a:lnTo>
                  <a:lnTo>
                    <a:pt x="1030" y="1850"/>
                  </a:lnTo>
                  <a:lnTo>
                    <a:pt x="1077" y="1833"/>
                  </a:lnTo>
                  <a:lnTo>
                    <a:pt x="1122" y="1812"/>
                  </a:lnTo>
                  <a:lnTo>
                    <a:pt x="1164" y="1787"/>
                  </a:lnTo>
                  <a:lnTo>
                    <a:pt x="1203" y="1757"/>
                  </a:lnTo>
                  <a:lnTo>
                    <a:pt x="1241" y="1724"/>
                  </a:lnTo>
                  <a:lnTo>
                    <a:pt x="1936" y="1033"/>
                  </a:lnTo>
                  <a:lnTo>
                    <a:pt x="1973" y="992"/>
                  </a:lnTo>
                  <a:lnTo>
                    <a:pt x="2004" y="948"/>
                  </a:lnTo>
                  <a:lnTo>
                    <a:pt x="2031" y="901"/>
                  </a:lnTo>
                  <a:lnTo>
                    <a:pt x="2051" y="854"/>
                  </a:lnTo>
                  <a:lnTo>
                    <a:pt x="2068" y="803"/>
                  </a:lnTo>
                  <a:lnTo>
                    <a:pt x="2078" y="753"/>
                  </a:lnTo>
                  <a:lnTo>
                    <a:pt x="2083" y="702"/>
                  </a:lnTo>
                  <a:lnTo>
                    <a:pt x="2083" y="650"/>
                  </a:lnTo>
                  <a:lnTo>
                    <a:pt x="2078" y="599"/>
                  </a:lnTo>
                  <a:lnTo>
                    <a:pt x="2068" y="547"/>
                  </a:lnTo>
                  <a:lnTo>
                    <a:pt x="2051" y="498"/>
                  </a:lnTo>
                  <a:lnTo>
                    <a:pt x="2031" y="451"/>
                  </a:lnTo>
                  <a:lnTo>
                    <a:pt x="2004" y="404"/>
                  </a:lnTo>
                  <a:lnTo>
                    <a:pt x="1973" y="360"/>
                  </a:lnTo>
                  <a:lnTo>
                    <a:pt x="1936" y="319"/>
                  </a:lnTo>
                  <a:lnTo>
                    <a:pt x="1913" y="294"/>
                  </a:lnTo>
                  <a:lnTo>
                    <a:pt x="1898" y="265"/>
                  </a:lnTo>
                  <a:lnTo>
                    <a:pt x="1887" y="235"/>
                  </a:lnTo>
                  <a:lnTo>
                    <a:pt x="1881" y="202"/>
                  </a:lnTo>
                  <a:lnTo>
                    <a:pt x="1881" y="171"/>
                  </a:lnTo>
                  <a:lnTo>
                    <a:pt x="1887" y="139"/>
                  </a:lnTo>
                  <a:lnTo>
                    <a:pt x="1898" y="109"/>
                  </a:lnTo>
                  <a:lnTo>
                    <a:pt x="1913" y="80"/>
                  </a:lnTo>
                  <a:lnTo>
                    <a:pt x="1936" y="54"/>
                  </a:lnTo>
                  <a:lnTo>
                    <a:pt x="1962" y="33"/>
                  </a:lnTo>
                  <a:lnTo>
                    <a:pt x="1991" y="17"/>
                  </a:lnTo>
                  <a:lnTo>
                    <a:pt x="2021" y="5"/>
                  </a:lnTo>
                  <a:lnTo>
                    <a:pt x="2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Group 298"/>
          <p:cNvGrpSpPr>
            <a:grpSpLocks noChangeAspect="1"/>
          </p:cNvGrpSpPr>
          <p:nvPr/>
        </p:nvGrpSpPr>
        <p:grpSpPr bwMode="auto">
          <a:xfrm>
            <a:off x="3903804" y="475342"/>
            <a:ext cx="469413" cy="474015"/>
            <a:chOff x="13907" y="6554"/>
            <a:chExt cx="408" cy="412"/>
          </a:xfrm>
          <a:solidFill>
            <a:schemeClr val="accent1"/>
          </a:solidFill>
        </p:grpSpPr>
        <p:sp>
          <p:nvSpPr>
            <p:cNvPr id="9" name="Rectangle 300"/>
            <p:cNvSpPr>
              <a:spLocks noChangeArrowheads="1"/>
            </p:cNvSpPr>
            <p:nvPr/>
          </p:nvSpPr>
          <p:spPr bwMode="auto">
            <a:xfrm>
              <a:off x="13907" y="6554"/>
              <a:ext cx="51" cy="4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01"/>
            <p:cNvSpPr/>
            <p:nvPr/>
          </p:nvSpPr>
          <p:spPr bwMode="auto">
            <a:xfrm>
              <a:off x="14162" y="6587"/>
              <a:ext cx="153" cy="226"/>
            </a:xfrm>
            <a:custGeom>
              <a:avLst/>
              <a:gdLst>
                <a:gd name="T0" fmla="*/ 0 w 1223"/>
                <a:gd name="T1" fmla="*/ 0 h 1806"/>
                <a:gd name="T2" fmla="*/ 35 w 1223"/>
                <a:gd name="T3" fmla="*/ 26 h 1806"/>
                <a:gd name="T4" fmla="*/ 75 w 1223"/>
                <a:gd name="T5" fmla="*/ 48 h 1806"/>
                <a:gd name="T6" fmla="*/ 120 w 1223"/>
                <a:gd name="T7" fmla="*/ 70 h 1806"/>
                <a:gd name="T8" fmla="*/ 170 w 1223"/>
                <a:gd name="T9" fmla="*/ 90 h 1806"/>
                <a:gd name="T10" fmla="*/ 223 w 1223"/>
                <a:gd name="T11" fmla="*/ 107 h 1806"/>
                <a:gd name="T12" fmla="*/ 281 w 1223"/>
                <a:gd name="T13" fmla="*/ 123 h 1806"/>
                <a:gd name="T14" fmla="*/ 341 w 1223"/>
                <a:gd name="T15" fmla="*/ 136 h 1806"/>
                <a:gd name="T16" fmla="*/ 405 w 1223"/>
                <a:gd name="T17" fmla="*/ 146 h 1806"/>
                <a:gd name="T18" fmla="*/ 472 w 1223"/>
                <a:gd name="T19" fmla="*/ 154 h 1806"/>
                <a:gd name="T20" fmla="*/ 540 w 1223"/>
                <a:gd name="T21" fmla="*/ 158 h 1806"/>
                <a:gd name="T22" fmla="*/ 611 w 1223"/>
                <a:gd name="T23" fmla="*/ 160 h 1806"/>
                <a:gd name="T24" fmla="*/ 683 w 1223"/>
                <a:gd name="T25" fmla="*/ 158 h 1806"/>
                <a:gd name="T26" fmla="*/ 751 w 1223"/>
                <a:gd name="T27" fmla="*/ 154 h 1806"/>
                <a:gd name="T28" fmla="*/ 818 w 1223"/>
                <a:gd name="T29" fmla="*/ 146 h 1806"/>
                <a:gd name="T30" fmla="*/ 881 w 1223"/>
                <a:gd name="T31" fmla="*/ 136 h 1806"/>
                <a:gd name="T32" fmla="*/ 941 w 1223"/>
                <a:gd name="T33" fmla="*/ 123 h 1806"/>
                <a:gd name="T34" fmla="*/ 999 w 1223"/>
                <a:gd name="T35" fmla="*/ 107 h 1806"/>
                <a:gd name="T36" fmla="*/ 1053 w 1223"/>
                <a:gd name="T37" fmla="*/ 90 h 1806"/>
                <a:gd name="T38" fmla="*/ 1102 w 1223"/>
                <a:gd name="T39" fmla="*/ 70 h 1806"/>
                <a:gd name="T40" fmla="*/ 1147 w 1223"/>
                <a:gd name="T41" fmla="*/ 48 h 1806"/>
                <a:gd name="T42" fmla="*/ 1188 w 1223"/>
                <a:gd name="T43" fmla="*/ 26 h 1806"/>
                <a:gd name="T44" fmla="*/ 1223 w 1223"/>
                <a:gd name="T45" fmla="*/ 0 h 1806"/>
                <a:gd name="T46" fmla="*/ 1223 w 1223"/>
                <a:gd name="T47" fmla="*/ 1647 h 1806"/>
                <a:gd name="T48" fmla="*/ 1188 w 1223"/>
                <a:gd name="T49" fmla="*/ 1672 h 1806"/>
                <a:gd name="T50" fmla="*/ 1147 w 1223"/>
                <a:gd name="T51" fmla="*/ 1696 h 1806"/>
                <a:gd name="T52" fmla="*/ 1102 w 1223"/>
                <a:gd name="T53" fmla="*/ 1716 h 1806"/>
                <a:gd name="T54" fmla="*/ 1053 w 1223"/>
                <a:gd name="T55" fmla="*/ 1736 h 1806"/>
                <a:gd name="T56" fmla="*/ 999 w 1223"/>
                <a:gd name="T57" fmla="*/ 1753 h 1806"/>
                <a:gd name="T58" fmla="*/ 941 w 1223"/>
                <a:gd name="T59" fmla="*/ 1769 h 1806"/>
                <a:gd name="T60" fmla="*/ 881 w 1223"/>
                <a:gd name="T61" fmla="*/ 1782 h 1806"/>
                <a:gd name="T62" fmla="*/ 818 w 1223"/>
                <a:gd name="T63" fmla="*/ 1792 h 1806"/>
                <a:gd name="T64" fmla="*/ 751 w 1223"/>
                <a:gd name="T65" fmla="*/ 1800 h 1806"/>
                <a:gd name="T66" fmla="*/ 683 w 1223"/>
                <a:gd name="T67" fmla="*/ 1804 h 1806"/>
                <a:gd name="T68" fmla="*/ 611 w 1223"/>
                <a:gd name="T69" fmla="*/ 1806 h 1806"/>
                <a:gd name="T70" fmla="*/ 540 w 1223"/>
                <a:gd name="T71" fmla="*/ 1804 h 1806"/>
                <a:gd name="T72" fmla="*/ 472 w 1223"/>
                <a:gd name="T73" fmla="*/ 1800 h 1806"/>
                <a:gd name="T74" fmla="*/ 405 w 1223"/>
                <a:gd name="T75" fmla="*/ 1792 h 1806"/>
                <a:gd name="T76" fmla="*/ 341 w 1223"/>
                <a:gd name="T77" fmla="*/ 1782 h 1806"/>
                <a:gd name="T78" fmla="*/ 281 w 1223"/>
                <a:gd name="T79" fmla="*/ 1769 h 1806"/>
                <a:gd name="T80" fmla="*/ 223 w 1223"/>
                <a:gd name="T81" fmla="*/ 1753 h 1806"/>
                <a:gd name="T82" fmla="*/ 170 w 1223"/>
                <a:gd name="T83" fmla="*/ 1736 h 1806"/>
                <a:gd name="T84" fmla="*/ 120 w 1223"/>
                <a:gd name="T85" fmla="*/ 1716 h 1806"/>
                <a:gd name="T86" fmla="*/ 75 w 1223"/>
                <a:gd name="T87" fmla="*/ 1696 h 1806"/>
                <a:gd name="T88" fmla="*/ 35 w 1223"/>
                <a:gd name="T89" fmla="*/ 1672 h 1806"/>
                <a:gd name="T90" fmla="*/ 0 w 1223"/>
                <a:gd name="T91" fmla="*/ 1647 h 1806"/>
                <a:gd name="T92" fmla="*/ 0 w 1223"/>
                <a:gd name="T93" fmla="*/ 0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3" h="1806">
                  <a:moveTo>
                    <a:pt x="0" y="0"/>
                  </a:moveTo>
                  <a:lnTo>
                    <a:pt x="35" y="26"/>
                  </a:lnTo>
                  <a:lnTo>
                    <a:pt x="75" y="48"/>
                  </a:lnTo>
                  <a:lnTo>
                    <a:pt x="120" y="70"/>
                  </a:lnTo>
                  <a:lnTo>
                    <a:pt x="170" y="90"/>
                  </a:lnTo>
                  <a:lnTo>
                    <a:pt x="223" y="107"/>
                  </a:lnTo>
                  <a:lnTo>
                    <a:pt x="281" y="123"/>
                  </a:lnTo>
                  <a:lnTo>
                    <a:pt x="341" y="136"/>
                  </a:lnTo>
                  <a:lnTo>
                    <a:pt x="405" y="146"/>
                  </a:lnTo>
                  <a:lnTo>
                    <a:pt x="472" y="154"/>
                  </a:lnTo>
                  <a:lnTo>
                    <a:pt x="540" y="158"/>
                  </a:lnTo>
                  <a:lnTo>
                    <a:pt x="611" y="160"/>
                  </a:lnTo>
                  <a:lnTo>
                    <a:pt x="683" y="158"/>
                  </a:lnTo>
                  <a:lnTo>
                    <a:pt x="751" y="154"/>
                  </a:lnTo>
                  <a:lnTo>
                    <a:pt x="818" y="146"/>
                  </a:lnTo>
                  <a:lnTo>
                    <a:pt x="881" y="136"/>
                  </a:lnTo>
                  <a:lnTo>
                    <a:pt x="941" y="123"/>
                  </a:lnTo>
                  <a:lnTo>
                    <a:pt x="999" y="107"/>
                  </a:lnTo>
                  <a:lnTo>
                    <a:pt x="1053" y="90"/>
                  </a:lnTo>
                  <a:lnTo>
                    <a:pt x="1102" y="70"/>
                  </a:lnTo>
                  <a:lnTo>
                    <a:pt x="1147" y="48"/>
                  </a:lnTo>
                  <a:lnTo>
                    <a:pt x="1188" y="26"/>
                  </a:lnTo>
                  <a:lnTo>
                    <a:pt x="1223" y="0"/>
                  </a:lnTo>
                  <a:lnTo>
                    <a:pt x="1223" y="1647"/>
                  </a:lnTo>
                  <a:lnTo>
                    <a:pt x="1188" y="1672"/>
                  </a:lnTo>
                  <a:lnTo>
                    <a:pt x="1147" y="1696"/>
                  </a:lnTo>
                  <a:lnTo>
                    <a:pt x="1102" y="1716"/>
                  </a:lnTo>
                  <a:lnTo>
                    <a:pt x="1053" y="1736"/>
                  </a:lnTo>
                  <a:lnTo>
                    <a:pt x="999" y="1753"/>
                  </a:lnTo>
                  <a:lnTo>
                    <a:pt x="941" y="1769"/>
                  </a:lnTo>
                  <a:lnTo>
                    <a:pt x="881" y="1782"/>
                  </a:lnTo>
                  <a:lnTo>
                    <a:pt x="818" y="1792"/>
                  </a:lnTo>
                  <a:lnTo>
                    <a:pt x="751" y="1800"/>
                  </a:lnTo>
                  <a:lnTo>
                    <a:pt x="683" y="1804"/>
                  </a:lnTo>
                  <a:lnTo>
                    <a:pt x="611" y="1806"/>
                  </a:lnTo>
                  <a:lnTo>
                    <a:pt x="540" y="1804"/>
                  </a:lnTo>
                  <a:lnTo>
                    <a:pt x="472" y="1800"/>
                  </a:lnTo>
                  <a:lnTo>
                    <a:pt x="405" y="1792"/>
                  </a:lnTo>
                  <a:lnTo>
                    <a:pt x="341" y="1782"/>
                  </a:lnTo>
                  <a:lnTo>
                    <a:pt x="281" y="1769"/>
                  </a:lnTo>
                  <a:lnTo>
                    <a:pt x="223" y="1753"/>
                  </a:lnTo>
                  <a:lnTo>
                    <a:pt x="170" y="1736"/>
                  </a:lnTo>
                  <a:lnTo>
                    <a:pt x="120" y="1716"/>
                  </a:lnTo>
                  <a:lnTo>
                    <a:pt x="75" y="1696"/>
                  </a:lnTo>
                  <a:lnTo>
                    <a:pt x="35" y="1672"/>
                  </a:lnTo>
                  <a:lnTo>
                    <a:pt x="0" y="16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02"/>
            <p:cNvSpPr/>
            <p:nvPr/>
          </p:nvSpPr>
          <p:spPr bwMode="auto">
            <a:xfrm>
              <a:off x="13983" y="6554"/>
              <a:ext cx="166" cy="226"/>
            </a:xfrm>
            <a:custGeom>
              <a:avLst/>
              <a:gdLst>
                <a:gd name="T0" fmla="*/ 713 w 1325"/>
                <a:gd name="T1" fmla="*/ 0 h 1805"/>
                <a:gd name="T2" fmla="*/ 713 w 1325"/>
                <a:gd name="T3" fmla="*/ 0 h 1805"/>
                <a:gd name="T4" fmla="*/ 794 w 1325"/>
                <a:gd name="T5" fmla="*/ 1 h 1805"/>
                <a:gd name="T6" fmla="*/ 872 w 1325"/>
                <a:gd name="T7" fmla="*/ 5 h 1805"/>
                <a:gd name="T8" fmla="*/ 947 w 1325"/>
                <a:gd name="T9" fmla="*/ 12 h 1805"/>
                <a:gd name="T10" fmla="*/ 1019 w 1325"/>
                <a:gd name="T11" fmla="*/ 22 h 1805"/>
                <a:gd name="T12" fmla="*/ 1088 w 1325"/>
                <a:gd name="T13" fmla="*/ 34 h 1805"/>
                <a:gd name="T14" fmla="*/ 1154 w 1325"/>
                <a:gd name="T15" fmla="*/ 48 h 1805"/>
                <a:gd name="T16" fmla="*/ 1215 w 1325"/>
                <a:gd name="T17" fmla="*/ 65 h 1805"/>
                <a:gd name="T18" fmla="*/ 1273 w 1325"/>
                <a:gd name="T19" fmla="*/ 83 h 1805"/>
                <a:gd name="T20" fmla="*/ 1325 w 1325"/>
                <a:gd name="T21" fmla="*/ 104 h 1805"/>
                <a:gd name="T22" fmla="*/ 1325 w 1325"/>
                <a:gd name="T23" fmla="*/ 1750 h 1805"/>
                <a:gd name="T24" fmla="*/ 1273 w 1325"/>
                <a:gd name="T25" fmla="*/ 1729 h 1805"/>
                <a:gd name="T26" fmla="*/ 1215 w 1325"/>
                <a:gd name="T27" fmla="*/ 1711 h 1805"/>
                <a:gd name="T28" fmla="*/ 1154 w 1325"/>
                <a:gd name="T29" fmla="*/ 1694 h 1805"/>
                <a:gd name="T30" fmla="*/ 1088 w 1325"/>
                <a:gd name="T31" fmla="*/ 1680 h 1805"/>
                <a:gd name="T32" fmla="*/ 1019 w 1325"/>
                <a:gd name="T33" fmla="*/ 1669 h 1805"/>
                <a:gd name="T34" fmla="*/ 947 w 1325"/>
                <a:gd name="T35" fmla="*/ 1658 h 1805"/>
                <a:gd name="T36" fmla="*/ 872 w 1325"/>
                <a:gd name="T37" fmla="*/ 1651 h 1805"/>
                <a:gd name="T38" fmla="*/ 794 w 1325"/>
                <a:gd name="T39" fmla="*/ 1647 h 1805"/>
                <a:gd name="T40" fmla="*/ 713 w 1325"/>
                <a:gd name="T41" fmla="*/ 1646 h 1805"/>
                <a:gd name="T42" fmla="*/ 630 w 1325"/>
                <a:gd name="T43" fmla="*/ 1647 h 1805"/>
                <a:gd name="T44" fmla="*/ 550 w 1325"/>
                <a:gd name="T45" fmla="*/ 1651 h 1805"/>
                <a:gd name="T46" fmla="*/ 473 w 1325"/>
                <a:gd name="T47" fmla="*/ 1659 h 1805"/>
                <a:gd name="T48" fmla="*/ 398 w 1325"/>
                <a:gd name="T49" fmla="*/ 1670 h 1805"/>
                <a:gd name="T50" fmla="*/ 327 w 1325"/>
                <a:gd name="T51" fmla="*/ 1682 h 1805"/>
                <a:gd name="T52" fmla="*/ 261 w 1325"/>
                <a:gd name="T53" fmla="*/ 1697 h 1805"/>
                <a:gd name="T54" fmla="*/ 198 w 1325"/>
                <a:gd name="T55" fmla="*/ 1715 h 1805"/>
                <a:gd name="T56" fmla="*/ 140 w 1325"/>
                <a:gd name="T57" fmla="*/ 1735 h 1805"/>
                <a:gd name="T58" fmla="*/ 88 w 1325"/>
                <a:gd name="T59" fmla="*/ 1756 h 1805"/>
                <a:gd name="T60" fmla="*/ 41 w 1325"/>
                <a:gd name="T61" fmla="*/ 1780 h 1805"/>
                <a:gd name="T62" fmla="*/ 0 w 1325"/>
                <a:gd name="T63" fmla="*/ 1805 h 1805"/>
                <a:gd name="T64" fmla="*/ 0 w 1325"/>
                <a:gd name="T65" fmla="*/ 159 h 1805"/>
                <a:gd name="T66" fmla="*/ 41 w 1325"/>
                <a:gd name="T67" fmla="*/ 134 h 1805"/>
                <a:gd name="T68" fmla="*/ 88 w 1325"/>
                <a:gd name="T69" fmla="*/ 110 h 1805"/>
                <a:gd name="T70" fmla="*/ 140 w 1325"/>
                <a:gd name="T71" fmla="*/ 88 h 1805"/>
                <a:gd name="T72" fmla="*/ 198 w 1325"/>
                <a:gd name="T73" fmla="*/ 69 h 1805"/>
                <a:gd name="T74" fmla="*/ 261 w 1325"/>
                <a:gd name="T75" fmla="*/ 51 h 1805"/>
                <a:gd name="T76" fmla="*/ 327 w 1325"/>
                <a:gd name="T77" fmla="*/ 36 h 1805"/>
                <a:gd name="T78" fmla="*/ 398 w 1325"/>
                <a:gd name="T79" fmla="*/ 23 h 1805"/>
                <a:gd name="T80" fmla="*/ 473 w 1325"/>
                <a:gd name="T81" fmla="*/ 13 h 1805"/>
                <a:gd name="T82" fmla="*/ 550 w 1325"/>
                <a:gd name="T83" fmla="*/ 6 h 1805"/>
                <a:gd name="T84" fmla="*/ 630 w 1325"/>
                <a:gd name="T85" fmla="*/ 1 h 1805"/>
                <a:gd name="T86" fmla="*/ 713 w 1325"/>
                <a:gd name="T87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5" h="1805">
                  <a:moveTo>
                    <a:pt x="713" y="0"/>
                  </a:moveTo>
                  <a:lnTo>
                    <a:pt x="713" y="0"/>
                  </a:lnTo>
                  <a:lnTo>
                    <a:pt x="794" y="1"/>
                  </a:lnTo>
                  <a:lnTo>
                    <a:pt x="872" y="5"/>
                  </a:lnTo>
                  <a:lnTo>
                    <a:pt x="947" y="12"/>
                  </a:lnTo>
                  <a:lnTo>
                    <a:pt x="1019" y="22"/>
                  </a:lnTo>
                  <a:lnTo>
                    <a:pt x="1088" y="34"/>
                  </a:lnTo>
                  <a:lnTo>
                    <a:pt x="1154" y="48"/>
                  </a:lnTo>
                  <a:lnTo>
                    <a:pt x="1215" y="65"/>
                  </a:lnTo>
                  <a:lnTo>
                    <a:pt x="1273" y="83"/>
                  </a:lnTo>
                  <a:lnTo>
                    <a:pt x="1325" y="104"/>
                  </a:lnTo>
                  <a:lnTo>
                    <a:pt x="1325" y="1750"/>
                  </a:lnTo>
                  <a:lnTo>
                    <a:pt x="1273" y="1729"/>
                  </a:lnTo>
                  <a:lnTo>
                    <a:pt x="1215" y="1711"/>
                  </a:lnTo>
                  <a:lnTo>
                    <a:pt x="1154" y="1694"/>
                  </a:lnTo>
                  <a:lnTo>
                    <a:pt x="1088" y="1680"/>
                  </a:lnTo>
                  <a:lnTo>
                    <a:pt x="1019" y="1669"/>
                  </a:lnTo>
                  <a:lnTo>
                    <a:pt x="947" y="1658"/>
                  </a:lnTo>
                  <a:lnTo>
                    <a:pt x="872" y="1651"/>
                  </a:lnTo>
                  <a:lnTo>
                    <a:pt x="794" y="1647"/>
                  </a:lnTo>
                  <a:lnTo>
                    <a:pt x="713" y="1646"/>
                  </a:lnTo>
                  <a:lnTo>
                    <a:pt x="630" y="1647"/>
                  </a:lnTo>
                  <a:lnTo>
                    <a:pt x="550" y="1651"/>
                  </a:lnTo>
                  <a:lnTo>
                    <a:pt x="473" y="1659"/>
                  </a:lnTo>
                  <a:lnTo>
                    <a:pt x="398" y="1670"/>
                  </a:lnTo>
                  <a:lnTo>
                    <a:pt x="327" y="1682"/>
                  </a:lnTo>
                  <a:lnTo>
                    <a:pt x="261" y="1697"/>
                  </a:lnTo>
                  <a:lnTo>
                    <a:pt x="198" y="1715"/>
                  </a:lnTo>
                  <a:lnTo>
                    <a:pt x="140" y="1735"/>
                  </a:lnTo>
                  <a:lnTo>
                    <a:pt x="88" y="1756"/>
                  </a:lnTo>
                  <a:lnTo>
                    <a:pt x="41" y="1780"/>
                  </a:lnTo>
                  <a:lnTo>
                    <a:pt x="0" y="1805"/>
                  </a:lnTo>
                  <a:lnTo>
                    <a:pt x="0" y="159"/>
                  </a:lnTo>
                  <a:lnTo>
                    <a:pt x="41" y="134"/>
                  </a:lnTo>
                  <a:lnTo>
                    <a:pt x="88" y="110"/>
                  </a:lnTo>
                  <a:lnTo>
                    <a:pt x="140" y="88"/>
                  </a:lnTo>
                  <a:lnTo>
                    <a:pt x="198" y="69"/>
                  </a:lnTo>
                  <a:lnTo>
                    <a:pt x="261" y="51"/>
                  </a:lnTo>
                  <a:lnTo>
                    <a:pt x="327" y="36"/>
                  </a:lnTo>
                  <a:lnTo>
                    <a:pt x="398" y="23"/>
                  </a:lnTo>
                  <a:lnTo>
                    <a:pt x="473" y="13"/>
                  </a:lnTo>
                  <a:lnTo>
                    <a:pt x="550" y="6"/>
                  </a:lnTo>
                  <a:lnTo>
                    <a:pt x="630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Freeform 307"/>
          <p:cNvSpPr/>
          <p:nvPr/>
        </p:nvSpPr>
        <p:spPr bwMode="auto">
          <a:xfrm>
            <a:off x="4651856" y="475342"/>
            <a:ext cx="411887" cy="474015"/>
          </a:xfrm>
          <a:custGeom>
            <a:avLst/>
            <a:gdLst>
              <a:gd name="T0" fmla="*/ 2339 w 2868"/>
              <a:gd name="T1" fmla="*/ 29 h 3292"/>
              <a:gd name="T2" fmla="*/ 2557 w 2868"/>
              <a:gd name="T3" fmla="*/ 134 h 3292"/>
              <a:gd name="T4" fmla="*/ 2734 w 2868"/>
              <a:gd name="T5" fmla="*/ 313 h 3292"/>
              <a:gd name="T6" fmla="*/ 2839 w 2868"/>
              <a:gd name="T7" fmla="*/ 531 h 3292"/>
              <a:gd name="T8" fmla="*/ 2868 w 2868"/>
              <a:gd name="T9" fmla="*/ 768 h 3292"/>
              <a:gd name="T10" fmla="*/ 2820 w 2868"/>
              <a:gd name="T11" fmla="*/ 1001 h 3292"/>
              <a:gd name="T12" fmla="*/ 2696 w 2868"/>
              <a:gd name="T13" fmla="*/ 1213 h 3292"/>
              <a:gd name="T14" fmla="*/ 1331 w 2868"/>
              <a:gd name="T15" fmla="*/ 2572 h 3292"/>
              <a:gd name="T16" fmla="*/ 1161 w 2868"/>
              <a:gd name="T17" fmla="*/ 2637 h 3292"/>
              <a:gd name="T18" fmla="*/ 981 w 2868"/>
              <a:gd name="T19" fmla="*/ 2628 h 3292"/>
              <a:gd name="T20" fmla="*/ 817 w 2868"/>
              <a:gd name="T21" fmla="*/ 2545 h 3292"/>
              <a:gd name="T22" fmla="*/ 698 w 2868"/>
              <a:gd name="T23" fmla="*/ 2398 h 3292"/>
              <a:gd name="T24" fmla="*/ 653 w 2868"/>
              <a:gd name="T25" fmla="*/ 2222 h 3292"/>
              <a:gd name="T26" fmla="*/ 681 w 2868"/>
              <a:gd name="T27" fmla="*/ 2043 h 3292"/>
              <a:gd name="T28" fmla="*/ 781 w 2868"/>
              <a:gd name="T29" fmla="*/ 1886 h 3292"/>
              <a:gd name="T30" fmla="*/ 972 w 2868"/>
              <a:gd name="T31" fmla="*/ 2116 h 3292"/>
              <a:gd name="T32" fmla="*/ 947 w 2868"/>
              <a:gd name="T33" fmla="*/ 2212 h 3292"/>
              <a:gd name="T34" fmla="*/ 989 w 2868"/>
              <a:gd name="T35" fmla="*/ 2304 h 3292"/>
              <a:gd name="T36" fmla="*/ 1081 w 2868"/>
              <a:gd name="T37" fmla="*/ 2347 h 3292"/>
              <a:gd name="T38" fmla="*/ 1177 w 2868"/>
              <a:gd name="T39" fmla="*/ 2321 h 3292"/>
              <a:gd name="T40" fmla="*/ 2505 w 2868"/>
              <a:gd name="T41" fmla="*/ 977 h 3292"/>
              <a:gd name="T42" fmla="*/ 2568 w 2868"/>
              <a:gd name="T43" fmla="*/ 805 h 3292"/>
              <a:gd name="T44" fmla="*/ 2559 w 2868"/>
              <a:gd name="T45" fmla="*/ 625 h 3292"/>
              <a:gd name="T46" fmla="*/ 2477 w 2868"/>
              <a:gd name="T47" fmla="*/ 460 h 3292"/>
              <a:gd name="T48" fmla="*/ 2330 w 2868"/>
              <a:gd name="T49" fmla="*/ 341 h 3292"/>
              <a:gd name="T50" fmla="*/ 2155 w 2868"/>
              <a:gd name="T51" fmla="*/ 295 h 3292"/>
              <a:gd name="T52" fmla="*/ 1977 w 2868"/>
              <a:gd name="T53" fmla="*/ 323 h 3292"/>
              <a:gd name="T54" fmla="*/ 1821 w 2868"/>
              <a:gd name="T55" fmla="*/ 424 h 3292"/>
              <a:gd name="T56" fmla="*/ 508 w 2868"/>
              <a:gd name="T57" fmla="*/ 1743 h 3292"/>
              <a:gd name="T58" fmla="*/ 366 w 2868"/>
              <a:gd name="T59" fmla="*/ 1944 h 3292"/>
              <a:gd name="T60" fmla="*/ 300 w 2868"/>
              <a:gd name="T61" fmla="*/ 2174 h 3292"/>
              <a:gd name="T62" fmla="*/ 309 w 2868"/>
              <a:gd name="T63" fmla="*/ 2410 h 3292"/>
              <a:gd name="T64" fmla="*/ 395 w 2868"/>
              <a:gd name="T65" fmla="*/ 2634 h 3292"/>
              <a:gd name="T66" fmla="*/ 554 w 2868"/>
              <a:gd name="T67" fmla="*/ 2824 h 3292"/>
              <a:gd name="T68" fmla="*/ 764 w 2868"/>
              <a:gd name="T69" fmla="*/ 2948 h 3292"/>
              <a:gd name="T70" fmla="*/ 995 w 2868"/>
              <a:gd name="T71" fmla="*/ 2996 h 3292"/>
              <a:gd name="T72" fmla="*/ 1230 w 2868"/>
              <a:gd name="T73" fmla="*/ 2967 h 3292"/>
              <a:gd name="T74" fmla="*/ 1447 w 2868"/>
              <a:gd name="T75" fmla="*/ 2862 h 3292"/>
              <a:gd name="T76" fmla="*/ 1545 w 2868"/>
              <a:gd name="T77" fmla="*/ 2779 h 3292"/>
              <a:gd name="T78" fmla="*/ 1752 w 2868"/>
              <a:gd name="T79" fmla="*/ 2988 h 3292"/>
              <a:gd name="T80" fmla="*/ 1574 w 2868"/>
              <a:gd name="T81" fmla="*/ 3132 h 3292"/>
              <a:gd name="T82" fmla="*/ 1309 w 2868"/>
              <a:gd name="T83" fmla="*/ 3252 h 3292"/>
              <a:gd name="T84" fmla="*/ 1025 w 2868"/>
              <a:gd name="T85" fmla="*/ 3292 h 3292"/>
              <a:gd name="T86" fmla="*/ 742 w 2868"/>
              <a:gd name="T87" fmla="*/ 3252 h 3292"/>
              <a:gd name="T88" fmla="*/ 477 w 2868"/>
              <a:gd name="T89" fmla="*/ 3132 h 3292"/>
              <a:gd name="T90" fmla="*/ 248 w 2868"/>
              <a:gd name="T91" fmla="*/ 2934 h 3292"/>
              <a:gd name="T92" fmla="*/ 89 w 2868"/>
              <a:gd name="T93" fmla="*/ 2683 h 3292"/>
              <a:gd name="T94" fmla="*/ 10 w 2868"/>
              <a:gd name="T95" fmla="*/ 2406 h 3292"/>
              <a:gd name="T96" fmla="*/ 10 w 2868"/>
              <a:gd name="T97" fmla="*/ 2119 h 3292"/>
              <a:gd name="T98" fmla="*/ 89 w 2868"/>
              <a:gd name="T99" fmla="*/ 1841 h 3292"/>
              <a:gd name="T100" fmla="*/ 248 w 2868"/>
              <a:gd name="T101" fmla="*/ 1590 h 3292"/>
              <a:gd name="T102" fmla="*/ 1613 w 2868"/>
              <a:gd name="T103" fmla="*/ 215 h 3292"/>
              <a:gd name="T104" fmla="*/ 1815 w 2868"/>
              <a:gd name="T105" fmla="*/ 72 h 3292"/>
              <a:gd name="T106" fmla="*/ 2044 w 2868"/>
              <a:gd name="T107" fmla="*/ 5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68" h="3292">
                <a:moveTo>
                  <a:pt x="2162" y="0"/>
                </a:moveTo>
                <a:lnTo>
                  <a:pt x="2222" y="5"/>
                </a:lnTo>
                <a:lnTo>
                  <a:pt x="2281" y="14"/>
                </a:lnTo>
                <a:lnTo>
                  <a:pt x="2339" y="29"/>
                </a:lnTo>
                <a:lnTo>
                  <a:pt x="2396" y="48"/>
                </a:lnTo>
                <a:lnTo>
                  <a:pt x="2451" y="72"/>
                </a:lnTo>
                <a:lnTo>
                  <a:pt x="2505" y="101"/>
                </a:lnTo>
                <a:lnTo>
                  <a:pt x="2557" y="134"/>
                </a:lnTo>
                <a:lnTo>
                  <a:pt x="2606" y="172"/>
                </a:lnTo>
                <a:lnTo>
                  <a:pt x="2653" y="215"/>
                </a:lnTo>
                <a:lnTo>
                  <a:pt x="2696" y="263"/>
                </a:lnTo>
                <a:lnTo>
                  <a:pt x="2734" y="313"/>
                </a:lnTo>
                <a:lnTo>
                  <a:pt x="2768" y="364"/>
                </a:lnTo>
                <a:lnTo>
                  <a:pt x="2796" y="418"/>
                </a:lnTo>
                <a:lnTo>
                  <a:pt x="2820" y="474"/>
                </a:lnTo>
                <a:lnTo>
                  <a:pt x="2839" y="531"/>
                </a:lnTo>
                <a:lnTo>
                  <a:pt x="2853" y="589"/>
                </a:lnTo>
                <a:lnTo>
                  <a:pt x="2862" y="648"/>
                </a:lnTo>
                <a:lnTo>
                  <a:pt x="2868" y="708"/>
                </a:lnTo>
                <a:lnTo>
                  <a:pt x="2868" y="768"/>
                </a:lnTo>
                <a:lnTo>
                  <a:pt x="2862" y="827"/>
                </a:lnTo>
                <a:lnTo>
                  <a:pt x="2853" y="886"/>
                </a:lnTo>
                <a:lnTo>
                  <a:pt x="2839" y="945"/>
                </a:lnTo>
                <a:lnTo>
                  <a:pt x="2820" y="1001"/>
                </a:lnTo>
                <a:lnTo>
                  <a:pt x="2796" y="1057"/>
                </a:lnTo>
                <a:lnTo>
                  <a:pt x="2768" y="1111"/>
                </a:lnTo>
                <a:lnTo>
                  <a:pt x="2734" y="1164"/>
                </a:lnTo>
                <a:lnTo>
                  <a:pt x="2696" y="1213"/>
                </a:lnTo>
                <a:lnTo>
                  <a:pt x="2653" y="1260"/>
                </a:lnTo>
                <a:lnTo>
                  <a:pt x="1406" y="2512"/>
                </a:lnTo>
                <a:lnTo>
                  <a:pt x="1370" y="2545"/>
                </a:lnTo>
                <a:lnTo>
                  <a:pt x="1331" y="2572"/>
                </a:lnTo>
                <a:lnTo>
                  <a:pt x="1290" y="2596"/>
                </a:lnTo>
                <a:lnTo>
                  <a:pt x="1248" y="2615"/>
                </a:lnTo>
                <a:lnTo>
                  <a:pt x="1205" y="2628"/>
                </a:lnTo>
                <a:lnTo>
                  <a:pt x="1161" y="2637"/>
                </a:lnTo>
                <a:lnTo>
                  <a:pt x="1116" y="2641"/>
                </a:lnTo>
                <a:lnTo>
                  <a:pt x="1070" y="2641"/>
                </a:lnTo>
                <a:lnTo>
                  <a:pt x="1026" y="2637"/>
                </a:lnTo>
                <a:lnTo>
                  <a:pt x="981" y="2628"/>
                </a:lnTo>
                <a:lnTo>
                  <a:pt x="938" y="2615"/>
                </a:lnTo>
                <a:lnTo>
                  <a:pt x="896" y="2596"/>
                </a:lnTo>
                <a:lnTo>
                  <a:pt x="855" y="2572"/>
                </a:lnTo>
                <a:lnTo>
                  <a:pt x="817" y="2545"/>
                </a:lnTo>
                <a:lnTo>
                  <a:pt x="781" y="2512"/>
                </a:lnTo>
                <a:lnTo>
                  <a:pt x="750" y="2477"/>
                </a:lnTo>
                <a:lnTo>
                  <a:pt x="722" y="2438"/>
                </a:lnTo>
                <a:lnTo>
                  <a:pt x="698" y="2398"/>
                </a:lnTo>
                <a:lnTo>
                  <a:pt x="681" y="2355"/>
                </a:lnTo>
                <a:lnTo>
                  <a:pt x="666" y="2312"/>
                </a:lnTo>
                <a:lnTo>
                  <a:pt x="657" y="2268"/>
                </a:lnTo>
                <a:lnTo>
                  <a:pt x="653" y="2222"/>
                </a:lnTo>
                <a:lnTo>
                  <a:pt x="653" y="2177"/>
                </a:lnTo>
                <a:lnTo>
                  <a:pt x="657" y="2131"/>
                </a:lnTo>
                <a:lnTo>
                  <a:pt x="666" y="2087"/>
                </a:lnTo>
                <a:lnTo>
                  <a:pt x="681" y="2043"/>
                </a:lnTo>
                <a:lnTo>
                  <a:pt x="698" y="2001"/>
                </a:lnTo>
                <a:lnTo>
                  <a:pt x="722" y="1961"/>
                </a:lnTo>
                <a:lnTo>
                  <a:pt x="750" y="1923"/>
                </a:lnTo>
                <a:lnTo>
                  <a:pt x="781" y="1886"/>
                </a:lnTo>
                <a:lnTo>
                  <a:pt x="1821" y="842"/>
                </a:lnTo>
                <a:lnTo>
                  <a:pt x="2029" y="1051"/>
                </a:lnTo>
                <a:lnTo>
                  <a:pt x="989" y="2095"/>
                </a:lnTo>
                <a:lnTo>
                  <a:pt x="972" y="2116"/>
                </a:lnTo>
                <a:lnTo>
                  <a:pt x="959" y="2138"/>
                </a:lnTo>
                <a:lnTo>
                  <a:pt x="951" y="2162"/>
                </a:lnTo>
                <a:lnTo>
                  <a:pt x="947" y="2187"/>
                </a:lnTo>
                <a:lnTo>
                  <a:pt x="947" y="2212"/>
                </a:lnTo>
                <a:lnTo>
                  <a:pt x="951" y="2237"/>
                </a:lnTo>
                <a:lnTo>
                  <a:pt x="959" y="2261"/>
                </a:lnTo>
                <a:lnTo>
                  <a:pt x="972" y="2283"/>
                </a:lnTo>
                <a:lnTo>
                  <a:pt x="989" y="2304"/>
                </a:lnTo>
                <a:lnTo>
                  <a:pt x="1010" y="2321"/>
                </a:lnTo>
                <a:lnTo>
                  <a:pt x="1032" y="2334"/>
                </a:lnTo>
                <a:lnTo>
                  <a:pt x="1056" y="2342"/>
                </a:lnTo>
                <a:lnTo>
                  <a:pt x="1081" y="2347"/>
                </a:lnTo>
                <a:lnTo>
                  <a:pt x="1105" y="2347"/>
                </a:lnTo>
                <a:lnTo>
                  <a:pt x="1130" y="2342"/>
                </a:lnTo>
                <a:lnTo>
                  <a:pt x="1155" y="2334"/>
                </a:lnTo>
                <a:lnTo>
                  <a:pt x="1177" y="2321"/>
                </a:lnTo>
                <a:lnTo>
                  <a:pt x="1197" y="2304"/>
                </a:lnTo>
                <a:lnTo>
                  <a:pt x="2445" y="1051"/>
                </a:lnTo>
                <a:lnTo>
                  <a:pt x="2477" y="1015"/>
                </a:lnTo>
                <a:lnTo>
                  <a:pt x="2505" y="977"/>
                </a:lnTo>
                <a:lnTo>
                  <a:pt x="2527" y="936"/>
                </a:lnTo>
                <a:lnTo>
                  <a:pt x="2546" y="894"/>
                </a:lnTo>
                <a:lnTo>
                  <a:pt x="2559" y="851"/>
                </a:lnTo>
                <a:lnTo>
                  <a:pt x="2568" y="805"/>
                </a:lnTo>
                <a:lnTo>
                  <a:pt x="2574" y="761"/>
                </a:lnTo>
                <a:lnTo>
                  <a:pt x="2574" y="715"/>
                </a:lnTo>
                <a:lnTo>
                  <a:pt x="2568" y="670"/>
                </a:lnTo>
                <a:lnTo>
                  <a:pt x="2559" y="625"/>
                </a:lnTo>
                <a:lnTo>
                  <a:pt x="2546" y="582"/>
                </a:lnTo>
                <a:lnTo>
                  <a:pt x="2527" y="540"/>
                </a:lnTo>
                <a:lnTo>
                  <a:pt x="2505" y="498"/>
                </a:lnTo>
                <a:lnTo>
                  <a:pt x="2477" y="460"/>
                </a:lnTo>
                <a:lnTo>
                  <a:pt x="2445" y="424"/>
                </a:lnTo>
                <a:lnTo>
                  <a:pt x="2409" y="392"/>
                </a:lnTo>
                <a:lnTo>
                  <a:pt x="2371" y="364"/>
                </a:lnTo>
                <a:lnTo>
                  <a:pt x="2330" y="341"/>
                </a:lnTo>
                <a:lnTo>
                  <a:pt x="2289" y="323"/>
                </a:lnTo>
                <a:lnTo>
                  <a:pt x="2245" y="309"/>
                </a:lnTo>
                <a:lnTo>
                  <a:pt x="2200" y="300"/>
                </a:lnTo>
                <a:lnTo>
                  <a:pt x="2155" y="295"/>
                </a:lnTo>
                <a:lnTo>
                  <a:pt x="2110" y="295"/>
                </a:lnTo>
                <a:lnTo>
                  <a:pt x="2066" y="300"/>
                </a:lnTo>
                <a:lnTo>
                  <a:pt x="2021" y="309"/>
                </a:lnTo>
                <a:lnTo>
                  <a:pt x="1977" y="323"/>
                </a:lnTo>
                <a:lnTo>
                  <a:pt x="1935" y="341"/>
                </a:lnTo>
                <a:lnTo>
                  <a:pt x="1895" y="364"/>
                </a:lnTo>
                <a:lnTo>
                  <a:pt x="1857" y="392"/>
                </a:lnTo>
                <a:lnTo>
                  <a:pt x="1821" y="424"/>
                </a:lnTo>
                <a:lnTo>
                  <a:pt x="511" y="1740"/>
                </a:lnTo>
                <a:lnTo>
                  <a:pt x="511" y="1741"/>
                </a:lnTo>
                <a:lnTo>
                  <a:pt x="510" y="1742"/>
                </a:lnTo>
                <a:lnTo>
                  <a:pt x="508" y="1743"/>
                </a:lnTo>
                <a:lnTo>
                  <a:pt x="466" y="1789"/>
                </a:lnTo>
                <a:lnTo>
                  <a:pt x="428" y="1839"/>
                </a:lnTo>
                <a:lnTo>
                  <a:pt x="395" y="1891"/>
                </a:lnTo>
                <a:lnTo>
                  <a:pt x="366" y="1944"/>
                </a:lnTo>
                <a:lnTo>
                  <a:pt x="342" y="2000"/>
                </a:lnTo>
                <a:lnTo>
                  <a:pt x="324" y="2057"/>
                </a:lnTo>
                <a:lnTo>
                  <a:pt x="309" y="2115"/>
                </a:lnTo>
                <a:lnTo>
                  <a:pt x="300" y="2174"/>
                </a:lnTo>
                <a:lnTo>
                  <a:pt x="295" y="2232"/>
                </a:lnTo>
                <a:lnTo>
                  <a:pt x="295" y="2292"/>
                </a:lnTo>
                <a:lnTo>
                  <a:pt x="300" y="2351"/>
                </a:lnTo>
                <a:lnTo>
                  <a:pt x="309" y="2410"/>
                </a:lnTo>
                <a:lnTo>
                  <a:pt x="324" y="2468"/>
                </a:lnTo>
                <a:lnTo>
                  <a:pt x="342" y="2525"/>
                </a:lnTo>
                <a:lnTo>
                  <a:pt x="366" y="2580"/>
                </a:lnTo>
                <a:lnTo>
                  <a:pt x="395" y="2634"/>
                </a:lnTo>
                <a:lnTo>
                  <a:pt x="428" y="2686"/>
                </a:lnTo>
                <a:lnTo>
                  <a:pt x="466" y="2734"/>
                </a:lnTo>
                <a:lnTo>
                  <a:pt x="508" y="2781"/>
                </a:lnTo>
                <a:lnTo>
                  <a:pt x="554" y="2824"/>
                </a:lnTo>
                <a:lnTo>
                  <a:pt x="604" y="2862"/>
                </a:lnTo>
                <a:lnTo>
                  <a:pt x="655" y="2895"/>
                </a:lnTo>
                <a:lnTo>
                  <a:pt x="708" y="2924"/>
                </a:lnTo>
                <a:lnTo>
                  <a:pt x="764" y="2948"/>
                </a:lnTo>
                <a:lnTo>
                  <a:pt x="820" y="2967"/>
                </a:lnTo>
                <a:lnTo>
                  <a:pt x="878" y="2981"/>
                </a:lnTo>
                <a:lnTo>
                  <a:pt x="937" y="2990"/>
                </a:lnTo>
                <a:lnTo>
                  <a:pt x="995" y="2996"/>
                </a:lnTo>
                <a:lnTo>
                  <a:pt x="1055" y="2996"/>
                </a:lnTo>
                <a:lnTo>
                  <a:pt x="1114" y="2990"/>
                </a:lnTo>
                <a:lnTo>
                  <a:pt x="1172" y="2981"/>
                </a:lnTo>
                <a:lnTo>
                  <a:pt x="1230" y="2967"/>
                </a:lnTo>
                <a:lnTo>
                  <a:pt x="1286" y="2948"/>
                </a:lnTo>
                <a:lnTo>
                  <a:pt x="1342" y="2924"/>
                </a:lnTo>
                <a:lnTo>
                  <a:pt x="1395" y="2895"/>
                </a:lnTo>
                <a:lnTo>
                  <a:pt x="1447" y="2862"/>
                </a:lnTo>
                <a:lnTo>
                  <a:pt x="1496" y="2824"/>
                </a:lnTo>
                <a:lnTo>
                  <a:pt x="1542" y="2781"/>
                </a:lnTo>
                <a:lnTo>
                  <a:pt x="1543" y="2780"/>
                </a:lnTo>
                <a:lnTo>
                  <a:pt x="1545" y="2779"/>
                </a:lnTo>
                <a:lnTo>
                  <a:pt x="2439" y="1880"/>
                </a:lnTo>
                <a:lnTo>
                  <a:pt x="2648" y="2090"/>
                </a:lnTo>
                <a:lnTo>
                  <a:pt x="1753" y="2987"/>
                </a:lnTo>
                <a:lnTo>
                  <a:pt x="1752" y="2988"/>
                </a:lnTo>
                <a:lnTo>
                  <a:pt x="1750" y="2990"/>
                </a:lnTo>
                <a:lnTo>
                  <a:pt x="1694" y="3042"/>
                </a:lnTo>
                <a:lnTo>
                  <a:pt x="1636" y="3090"/>
                </a:lnTo>
                <a:lnTo>
                  <a:pt x="1574" y="3132"/>
                </a:lnTo>
                <a:lnTo>
                  <a:pt x="1510" y="3169"/>
                </a:lnTo>
                <a:lnTo>
                  <a:pt x="1445" y="3202"/>
                </a:lnTo>
                <a:lnTo>
                  <a:pt x="1378" y="3229"/>
                </a:lnTo>
                <a:lnTo>
                  <a:pt x="1309" y="3252"/>
                </a:lnTo>
                <a:lnTo>
                  <a:pt x="1239" y="3269"/>
                </a:lnTo>
                <a:lnTo>
                  <a:pt x="1168" y="3282"/>
                </a:lnTo>
                <a:lnTo>
                  <a:pt x="1097" y="3289"/>
                </a:lnTo>
                <a:lnTo>
                  <a:pt x="1025" y="3292"/>
                </a:lnTo>
                <a:lnTo>
                  <a:pt x="954" y="3289"/>
                </a:lnTo>
                <a:lnTo>
                  <a:pt x="882" y="3282"/>
                </a:lnTo>
                <a:lnTo>
                  <a:pt x="812" y="3269"/>
                </a:lnTo>
                <a:lnTo>
                  <a:pt x="742" y="3252"/>
                </a:lnTo>
                <a:lnTo>
                  <a:pt x="673" y="3229"/>
                </a:lnTo>
                <a:lnTo>
                  <a:pt x="606" y="3202"/>
                </a:lnTo>
                <a:lnTo>
                  <a:pt x="541" y="3169"/>
                </a:lnTo>
                <a:lnTo>
                  <a:pt x="477" y="3132"/>
                </a:lnTo>
                <a:lnTo>
                  <a:pt x="415" y="3090"/>
                </a:lnTo>
                <a:lnTo>
                  <a:pt x="357" y="3042"/>
                </a:lnTo>
                <a:lnTo>
                  <a:pt x="300" y="2990"/>
                </a:lnTo>
                <a:lnTo>
                  <a:pt x="248" y="2934"/>
                </a:lnTo>
                <a:lnTo>
                  <a:pt x="201" y="2875"/>
                </a:lnTo>
                <a:lnTo>
                  <a:pt x="159" y="2813"/>
                </a:lnTo>
                <a:lnTo>
                  <a:pt x="121" y="2749"/>
                </a:lnTo>
                <a:lnTo>
                  <a:pt x="89" y="2683"/>
                </a:lnTo>
                <a:lnTo>
                  <a:pt x="62" y="2616"/>
                </a:lnTo>
                <a:lnTo>
                  <a:pt x="40" y="2546"/>
                </a:lnTo>
                <a:lnTo>
                  <a:pt x="23" y="2476"/>
                </a:lnTo>
                <a:lnTo>
                  <a:pt x="10" y="2406"/>
                </a:lnTo>
                <a:lnTo>
                  <a:pt x="3" y="2334"/>
                </a:lnTo>
                <a:lnTo>
                  <a:pt x="0" y="2262"/>
                </a:lnTo>
                <a:lnTo>
                  <a:pt x="3" y="2190"/>
                </a:lnTo>
                <a:lnTo>
                  <a:pt x="10" y="2119"/>
                </a:lnTo>
                <a:lnTo>
                  <a:pt x="23" y="2048"/>
                </a:lnTo>
                <a:lnTo>
                  <a:pt x="40" y="1977"/>
                </a:lnTo>
                <a:lnTo>
                  <a:pt x="62" y="1909"/>
                </a:lnTo>
                <a:lnTo>
                  <a:pt x="89" y="1841"/>
                </a:lnTo>
                <a:lnTo>
                  <a:pt x="121" y="1775"/>
                </a:lnTo>
                <a:lnTo>
                  <a:pt x="159" y="1711"/>
                </a:lnTo>
                <a:lnTo>
                  <a:pt x="201" y="1650"/>
                </a:lnTo>
                <a:lnTo>
                  <a:pt x="248" y="1590"/>
                </a:lnTo>
                <a:lnTo>
                  <a:pt x="300" y="1534"/>
                </a:lnTo>
                <a:lnTo>
                  <a:pt x="301" y="1532"/>
                </a:lnTo>
                <a:lnTo>
                  <a:pt x="303" y="1531"/>
                </a:lnTo>
                <a:lnTo>
                  <a:pt x="1613" y="215"/>
                </a:lnTo>
                <a:lnTo>
                  <a:pt x="1659" y="172"/>
                </a:lnTo>
                <a:lnTo>
                  <a:pt x="1709" y="134"/>
                </a:lnTo>
                <a:lnTo>
                  <a:pt x="1761" y="101"/>
                </a:lnTo>
                <a:lnTo>
                  <a:pt x="1815" y="72"/>
                </a:lnTo>
                <a:lnTo>
                  <a:pt x="1870" y="48"/>
                </a:lnTo>
                <a:lnTo>
                  <a:pt x="1927" y="29"/>
                </a:lnTo>
                <a:lnTo>
                  <a:pt x="1985" y="14"/>
                </a:lnTo>
                <a:lnTo>
                  <a:pt x="2044" y="5"/>
                </a:lnTo>
                <a:lnTo>
                  <a:pt x="2104" y="0"/>
                </a:lnTo>
                <a:lnTo>
                  <a:pt x="21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12"/>
          <p:cNvSpPr>
            <a:spLocks noEditPoints="1"/>
          </p:cNvSpPr>
          <p:nvPr/>
        </p:nvSpPr>
        <p:spPr bwMode="auto">
          <a:xfrm>
            <a:off x="5324687" y="536684"/>
            <a:ext cx="469413" cy="296834"/>
          </a:xfrm>
          <a:custGeom>
            <a:avLst/>
            <a:gdLst>
              <a:gd name="T0" fmla="*/ 688 w 3261"/>
              <a:gd name="T1" fmla="*/ 648 h 2064"/>
              <a:gd name="T2" fmla="*/ 450 w 3261"/>
              <a:gd name="T3" fmla="*/ 892 h 2064"/>
              <a:gd name="T4" fmla="*/ 450 w 3261"/>
              <a:gd name="T5" fmla="*/ 1172 h 2064"/>
              <a:gd name="T6" fmla="*/ 688 w 3261"/>
              <a:gd name="T7" fmla="*/ 1416 h 2064"/>
              <a:gd name="T8" fmla="*/ 976 w 3261"/>
              <a:gd name="T9" fmla="*/ 1601 h 2064"/>
              <a:gd name="T10" fmla="*/ 1294 w 3261"/>
              <a:gd name="T11" fmla="*/ 1715 h 2064"/>
              <a:gd name="T12" fmla="*/ 1631 w 3261"/>
              <a:gd name="T13" fmla="*/ 1755 h 2064"/>
              <a:gd name="T14" fmla="*/ 1967 w 3261"/>
              <a:gd name="T15" fmla="*/ 1715 h 2064"/>
              <a:gd name="T16" fmla="*/ 2285 w 3261"/>
              <a:gd name="T17" fmla="*/ 1601 h 2064"/>
              <a:gd name="T18" fmla="*/ 2572 w 3261"/>
              <a:gd name="T19" fmla="*/ 1416 h 2064"/>
              <a:gd name="T20" fmla="*/ 2811 w 3261"/>
              <a:gd name="T21" fmla="*/ 1172 h 2064"/>
              <a:gd name="T22" fmla="*/ 2811 w 3261"/>
              <a:gd name="T23" fmla="*/ 892 h 2064"/>
              <a:gd name="T24" fmla="*/ 2572 w 3261"/>
              <a:gd name="T25" fmla="*/ 648 h 2064"/>
              <a:gd name="T26" fmla="*/ 2414 w 3261"/>
              <a:gd name="T27" fmla="*/ 578 h 2064"/>
              <a:gd name="T28" fmla="*/ 2446 w 3261"/>
              <a:gd name="T29" fmla="*/ 806 h 2064"/>
              <a:gd name="T30" fmla="*/ 2400 w 3261"/>
              <a:gd name="T31" fmla="*/ 1080 h 2064"/>
              <a:gd name="T32" fmla="*/ 2272 w 3261"/>
              <a:gd name="T33" fmla="*/ 1316 h 2064"/>
              <a:gd name="T34" fmla="*/ 2080 w 3261"/>
              <a:gd name="T35" fmla="*/ 1496 h 2064"/>
              <a:gd name="T36" fmla="*/ 1837 w 3261"/>
              <a:gd name="T37" fmla="*/ 1605 h 2064"/>
              <a:gd name="T38" fmla="*/ 1561 w 3261"/>
              <a:gd name="T39" fmla="*/ 1629 h 2064"/>
              <a:gd name="T40" fmla="*/ 1298 w 3261"/>
              <a:gd name="T41" fmla="*/ 1561 h 2064"/>
              <a:gd name="T42" fmla="*/ 1078 w 3261"/>
              <a:gd name="T43" fmla="*/ 1413 h 2064"/>
              <a:gd name="T44" fmla="*/ 915 w 3261"/>
              <a:gd name="T45" fmla="*/ 1204 h 2064"/>
              <a:gd name="T46" fmla="*/ 827 w 3261"/>
              <a:gd name="T47" fmla="*/ 947 h 2064"/>
              <a:gd name="T48" fmla="*/ 823 w 3261"/>
              <a:gd name="T49" fmla="*/ 689 h 2064"/>
              <a:gd name="T50" fmla="*/ 1325 w 3261"/>
              <a:gd name="T51" fmla="*/ 413 h 2064"/>
              <a:gd name="T52" fmla="*/ 1170 w 3261"/>
              <a:gd name="T53" fmla="*/ 454 h 2064"/>
              <a:gd name="T54" fmla="*/ 1061 w 3261"/>
              <a:gd name="T55" fmla="*/ 566 h 2064"/>
              <a:gd name="T56" fmla="*/ 1019 w 3261"/>
              <a:gd name="T57" fmla="*/ 722 h 2064"/>
              <a:gd name="T58" fmla="*/ 1061 w 3261"/>
              <a:gd name="T59" fmla="*/ 878 h 2064"/>
              <a:gd name="T60" fmla="*/ 1170 w 3261"/>
              <a:gd name="T61" fmla="*/ 989 h 2064"/>
              <a:gd name="T62" fmla="*/ 1325 w 3261"/>
              <a:gd name="T63" fmla="*/ 1032 h 2064"/>
              <a:gd name="T64" fmla="*/ 1479 w 3261"/>
              <a:gd name="T65" fmla="*/ 989 h 2064"/>
              <a:gd name="T66" fmla="*/ 1589 w 3261"/>
              <a:gd name="T67" fmla="*/ 878 h 2064"/>
              <a:gd name="T68" fmla="*/ 1631 w 3261"/>
              <a:gd name="T69" fmla="*/ 722 h 2064"/>
              <a:gd name="T70" fmla="*/ 1589 w 3261"/>
              <a:gd name="T71" fmla="*/ 566 h 2064"/>
              <a:gd name="T72" fmla="*/ 1479 w 3261"/>
              <a:gd name="T73" fmla="*/ 454 h 2064"/>
              <a:gd name="T74" fmla="*/ 1325 w 3261"/>
              <a:gd name="T75" fmla="*/ 413 h 2064"/>
              <a:gd name="T76" fmla="*/ 1943 w 3261"/>
              <a:gd name="T77" fmla="*/ 27 h 2064"/>
              <a:gd name="T78" fmla="*/ 2333 w 3261"/>
              <a:gd name="T79" fmla="*/ 144 h 2064"/>
              <a:gd name="T80" fmla="*/ 2682 w 3261"/>
              <a:gd name="T81" fmla="*/ 343 h 2064"/>
              <a:gd name="T82" fmla="*/ 2979 w 3261"/>
              <a:gd name="T83" fmla="*/ 612 h 2064"/>
              <a:gd name="T84" fmla="*/ 3214 w 3261"/>
              <a:gd name="T85" fmla="*/ 942 h 2064"/>
              <a:gd name="T86" fmla="*/ 3104 w 3261"/>
              <a:gd name="T87" fmla="*/ 1294 h 2064"/>
              <a:gd name="T88" fmla="*/ 2837 w 3261"/>
              <a:gd name="T89" fmla="*/ 1594 h 2064"/>
              <a:gd name="T90" fmla="*/ 2513 w 3261"/>
              <a:gd name="T91" fmla="*/ 1830 h 2064"/>
              <a:gd name="T92" fmla="*/ 2143 w 3261"/>
              <a:gd name="T93" fmla="*/ 1989 h 2064"/>
              <a:gd name="T94" fmla="*/ 1736 w 3261"/>
              <a:gd name="T95" fmla="*/ 2061 h 2064"/>
              <a:gd name="T96" fmla="*/ 1318 w 3261"/>
              <a:gd name="T97" fmla="*/ 2037 h 2064"/>
              <a:gd name="T98" fmla="*/ 928 w 3261"/>
              <a:gd name="T99" fmla="*/ 1920 h 2064"/>
              <a:gd name="T100" fmla="*/ 579 w 3261"/>
              <a:gd name="T101" fmla="*/ 1721 h 2064"/>
              <a:gd name="T102" fmla="*/ 283 w 3261"/>
              <a:gd name="T103" fmla="*/ 1452 h 2064"/>
              <a:gd name="T104" fmla="*/ 48 w 3261"/>
              <a:gd name="T105" fmla="*/ 1122 h 2064"/>
              <a:gd name="T106" fmla="*/ 157 w 3261"/>
              <a:gd name="T107" fmla="*/ 770 h 2064"/>
              <a:gd name="T108" fmla="*/ 424 w 3261"/>
              <a:gd name="T109" fmla="*/ 470 h 2064"/>
              <a:gd name="T110" fmla="*/ 748 w 3261"/>
              <a:gd name="T111" fmla="*/ 234 h 2064"/>
              <a:gd name="T112" fmla="*/ 1118 w 3261"/>
              <a:gd name="T113" fmla="*/ 75 h 2064"/>
              <a:gd name="T114" fmla="*/ 1525 w 3261"/>
              <a:gd name="T115" fmla="*/ 3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1" h="2064">
                <a:moveTo>
                  <a:pt x="864" y="524"/>
                </a:moveTo>
                <a:lnTo>
                  <a:pt x="827" y="547"/>
                </a:lnTo>
                <a:lnTo>
                  <a:pt x="756" y="596"/>
                </a:lnTo>
                <a:lnTo>
                  <a:pt x="688" y="648"/>
                </a:lnTo>
                <a:lnTo>
                  <a:pt x="624" y="704"/>
                </a:lnTo>
                <a:lnTo>
                  <a:pt x="563" y="763"/>
                </a:lnTo>
                <a:lnTo>
                  <a:pt x="505" y="826"/>
                </a:lnTo>
                <a:lnTo>
                  <a:pt x="450" y="892"/>
                </a:lnTo>
                <a:lnTo>
                  <a:pt x="398" y="960"/>
                </a:lnTo>
                <a:lnTo>
                  <a:pt x="351" y="1032"/>
                </a:lnTo>
                <a:lnTo>
                  <a:pt x="398" y="1104"/>
                </a:lnTo>
                <a:lnTo>
                  <a:pt x="450" y="1172"/>
                </a:lnTo>
                <a:lnTo>
                  <a:pt x="505" y="1238"/>
                </a:lnTo>
                <a:lnTo>
                  <a:pt x="563" y="1301"/>
                </a:lnTo>
                <a:lnTo>
                  <a:pt x="624" y="1360"/>
                </a:lnTo>
                <a:lnTo>
                  <a:pt x="688" y="1416"/>
                </a:lnTo>
                <a:lnTo>
                  <a:pt x="756" y="1468"/>
                </a:lnTo>
                <a:lnTo>
                  <a:pt x="827" y="1517"/>
                </a:lnTo>
                <a:lnTo>
                  <a:pt x="900" y="1562"/>
                </a:lnTo>
                <a:lnTo>
                  <a:pt x="976" y="1601"/>
                </a:lnTo>
                <a:lnTo>
                  <a:pt x="1053" y="1637"/>
                </a:lnTo>
                <a:lnTo>
                  <a:pt x="1131" y="1667"/>
                </a:lnTo>
                <a:lnTo>
                  <a:pt x="1211" y="1694"/>
                </a:lnTo>
                <a:lnTo>
                  <a:pt x="1294" y="1715"/>
                </a:lnTo>
                <a:lnTo>
                  <a:pt x="1377" y="1733"/>
                </a:lnTo>
                <a:lnTo>
                  <a:pt x="1460" y="1745"/>
                </a:lnTo>
                <a:lnTo>
                  <a:pt x="1546" y="1752"/>
                </a:lnTo>
                <a:lnTo>
                  <a:pt x="1631" y="1755"/>
                </a:lnTo>
                <a:lnTo>
                  <a:pt x="1716" y="1752"/>
                </a:lnTo>
                <a:lnTo>
                  <a:pt x="1801" y="1745"/>
                </a:lnTo>
                <a:lnTo>
                  <a:pt x="1885" y="1733"/>
                </a:lnTo>
                <a:lnTo>
                  <a:pt x="1967" y="1715"/>
                </a:lnTo>
                <a:lnTo>
                  <a:pt x="2049" y="1694"/>
                </a:lnTo>
                <a:lnTo>
                  <a:pt x="2130" y="1667"/>
                </a:lnTo>
                <a:lnTo>
                  <a:pt x="2209" y="1637"/>
                </a:lnTo>
                <a:lnTo>
                  <a:pt x="2285" y="1601"/>
                </a:lnTo>
                <a:lnTo>
                  <a:pt x="2362" y="1562"/>
                </a:lnTo>
                <a:lnTo>
                  <a:pt x="2435" y="1517"/>
                </a:lnTo>
                <a:lnTo>
                  <a:pt x="2505" y="1468"/>
                </a:lnTo>
                <a:lnTo>
                  <a:pt x="2572" y="1416"/>
                </a:lnTo>
                <a:lnTo>
                  <a:pt x="2638" y="1360"/>
                </a:lnTo>
                <a:lnTo>
                  <a:pt x="2699" y="1301"/>
                </a:lnTo>
                <a:lnTo>
                  <a:pt x="2757" y="1238"/>
                </a:lnTo>
                <a:lnTo>
                  <a:pt x="2811" y="1172"/>
                </a:lnTo>
                <a:lnTo>
                  <a:pt x="2862" y="1104"/>
                </a:lnTo>
                <a:lnTo>
                  <a:pt x="2911" y="1032"/>
                </a:lnTo>
                <a:lnTo>
                  <a:pt x="2862" y="960"/>
                </a:lnTo>
                <a:lnTo>
                  <a:pt x="2811" y="892"/>
                </a:lnTo>
                <a:lnTo>
                  <a:pt x="2757" y="826"/>
                </a:lnTo>
                <a:lnTo>
                  <a:pt x="2699" y="763"/>
                </a:lnTo>
                <a:lnTo>
                  <a:pt x="2637" y="704"/>
                </a:lnTo>
                <a:lnTo>
                  <a:pt x="2572" y="648"/>
                </a:lnTo>
                <a:lnTo>
                  <a:pt x="2505" y="596"/>
                </a:lnTo>
                <a:lnTo>
                  <a:pt x="2435" y="547"/>
                </a:lnTo>
                <a:lnTo>
                  <a:pt x="2397" y="524"/>
                </a:lnTo>
                <a:lnTo>
                  <a:pt x="2414" y="578"/>
                </a:lnTo>
                <a:lnTo>
                  <a:pt x="2428" y="632"/>
                </a:lnTo>
                <a:lnTo>
                  <a:pt x="2438" y="689"/>
                </a:lnTo>
                <a:lnTo>
                  <a:pt x="2444" y="747"/>
                </a:lnTo>
                <a:lnTo>
                  <a:pt x="2446" y="806"/>
                </a:lnTo>
                <a:lnTo>
                  <a:pt x="2443" y="877"/>
                </a:lnTo>
                <a:lnTo>
                  <a:pt x="2434" y="947"/>
                </a:lnTo>
                <a:lnTo>
                  <a:pt x="2420" y="1015"/>
                </a:lnTo>
                <a:lnTo>
                  <a:pt x="2400" y="1080"/>
                </a:lnTo>
                <a:lnTo>
                  <a:pt x="2376" y="1143"/>
                </a:lnTo>
                <a:lnTo>
                  <a:pt x="2345" y="1204"/>
                </a:lnTo>
                <a:lnTo>
                  <a:pt x="2311" y="1261"/>
                </a:lnTo>
                <a:lnTo>
                  <a:pt x="2272" y="1316"/>
                </a:lnTo>
                <a:lnTo>
                  <a:pt x="2230" y="1367"/>
                </a:lnTo>
                <a:lnTo>
                  <a:pt x="2183" y="1413"/>
                </a:lnTo>
                <a:lnTo>
                  <a:pt x="2133" y="1457"/>
                </a:lnTo>
                <a:lnTo>
                  <a:pt x="2080" y="1496"/>
                </a:lnTo>
                <a:lnTo>
                  <a:pt x="2023" y="1530"/>
                </a:lnTo>
                <a:lnTo>
                  <a:pt x="1963" y="1561"/>
                </a:lnTo>
                <a:lnTo>
                  <a:pt x="1901" y="1585"/>
                </a:lnTo>
                <a:lnTo>
                  <a:pt x="1837" y="1605"/>
                </a:lnTo>
                <a:lnTo>
                  <a:pt x="1769" y="1620"/>
                </a:lnTo>
                <a:lnTo>
                  <a:pt x="1701" y="1629"/>
                </a:lnTo>
                <a:lnTo>
                  <a:pt x="1631" y="1632"/>
                </a:lnTo>
                <a:lnTo>
                  <a:pt x="1561" y="1629"/>
                </a:lnTo>
                <a:lnTo>
                  <a:pt x="1491" y="1620"/>
                </a:lnTo>
                <a:lnTo>
                  <a:pt x="1425" y="1605"/>
                </a:lnTo>
                <a:lnTo>
                  <a:pt x="1360" y="1585"/>
                </a:lnTo>
                <a:lnTo>
                  <a:pt x="1298" y="1561"/>
                </a:lnTo>
                <a:lnTo>
                  <a:pt x="1238" y="1530"/>
                </a:lnTo>
                <a:lnTo>
                  <a:pt x="1181" y="1496"/>
                </a:lnTo>
                <a:lnTo>
                  <a:pt x="1128" y="1457"/>
                </a:lnTo>
                <a:lnTo>
                  <a:pt x="1078" y="1413"/>
                </a:lnTo>
                <a:lnTo>
                  <a:pt x="1032" y="1367"/>
                </a:lnTo>
                <a:lnTo>
                  <a:pt x="989" y="1316"/>
                </a:lnTo>
                <a:lnTo>
                  <a:pt x="950" y="1261"/>
                </a:lnTo>
                <a:lnTo>
                  <a:pt x="915" y="1204"/>
                </a:lnTo>
                <a:lnTo>
                  <a:pt x="886" y="1143"/>
                </a:lnTo>
                <a:lnTo>
                  <a:pt x="861" y="1080"/>
                </a:lnTo>
                <a:lnTo>
                  <a:pt x="841" y="1015"/>
                </a:lnTo>
                <a:lnTo>
                  <a:pt x="827" y="947"/>
                </a:lnTo>
                <a:lnTo>
                  <a:pt x="818" y="877"/>
                </a:lnTo>
                <a:lnTo>
                  <a:pt x="815" y="806"/>
                </a:lnTo>
                <a:lnTo>
                  <a:pt x="817" y="747"/>
                </a:lnTo>
                <a:lnTo>
                  <a:pt x="823" y="689"/>
                </a:lnTo>
                <a:lnTo>
                  <a:pt x="833" y="632"/>
                </a:lnTo>
                <a:lnTo>
                  <a:pt x="847" y="578"/>
                </a:lnTo>
                <a:lnTo>
                  <a:pt x="864" y="524"/>
                </a:lnTo>
                <a:close/>
                <a:moveTo>
                  <a:pt x="1325" y="413"/>
                </a:moveTo>
                <a:lnTo>
                  <a:pt x="1284" y="415"/>
                </a:lnTo>
                <a:lnTo>
                  <a:pt x="1244" y="424"/>
                </a:lnTo>
                <a:lnTo>
                  <a:pt x="1205" y="437"/>
                </a:lnTo>
                <a:lnTo>
                  <a:pt x="1170" y="454"/>
                </a:lnTo>
                <a:lnTo>
                  <a:pt x="1138" y="477"/>
                </a:lnTo>
                <a:lnTo>
                  <a:pt x="1109" y="503"/>
                </a:lnTo>
                <a:lnTo>
                  <a:pt x="1083" y="533"/>
                </a:lnTo>
                <a:lnTo>
                  <a:pt x="1061" y="566"/>
                </a:lnTo>
                <a:lnTo>
                  <a:pt x="1043" y="602"/>
                </a:lnTo>
                <a:lnTo>
                  <a:pt x="1030" y="640"/>
                </a:lnTo>
                <a:lnTo>
                  <a:pt x="1022" y="680"/>
                </a:lnTo>
                <a:lnTo>
                  <a:pt x="1019" y="722"/>
                </a:lnTo>
                <a:lnTo>
                  <a:pt x="1022" y="765"/>
                </a:lnTo>
                <a:lnTo>
                  <a:pt x="1030" y="804"/>
                </a:lnTo>
                <a:lnTo>
                  <a:pt x="1043" y="843"/>
                </a:lnTo>
                <a:lnTo>
                  <a:pt x="1061" y="878"/>
                </a:lnTo>
                <a:lnTo>
                  <a:pt x="1083" y="912"/>
                </a:lnTo>
                <a:lnTo>
                  <a:pt x="1109" y="942"/>
                </a:lnTo>
                <a:lnTo>
                  <a:pt x="1138" y="968"/>
                </a:lnTo>
                <a:lnTo>
                  <a:pt x="1170" y="989"/>
                </a:lnTo>
                <a:lnTo>
                  <a:pt x="1205" y="1008"/>
                </a:lnTo>
                <a:lnTo>
                  <a:pt x="1244" y="1021"/>
                </a:lnTo>
                <a:lnTo>
                  <a:pt x="1284" y="1029"/>
                </a:lnTo>
                <a:lnTo>
                  <a:pt x="1325" y="1032"/>
                </a:lnTo>
                <a:lnTo>
                  <a:pt x="1366" y="1029"/>
                </a:lnTo>
                <a:lnTo>
                  <a:pt x="1406" y="1021"/>
                </a:lnTo>
                <a:lnTo>
                  <a:pt x="1444" y="1008"/>
                </a:lnTo>
                <a:lnTo>
                  <a:pt x="1479" y="989"/>
                </a:lnTo>
                <a:lnTo>
                  <a:pt x="1511" y="968"/>
                </a:lnTo>
                <a:lnTo>
                  <a:pt x="1542" y="942"/>
                </a:lnTo>
                <a:lnTo>
                  <a:pt x="1567" y="912"/>
                </a:lnTo>
                <a:lnTo>
                  <a:pt x="1589" y="878"/>
                </a:lnTo>
                <a:lnTo>
                  <a:pt x="1607" y="843"/>
                </a:lnTo>
                <a:lnTo>
                  <a:pt x="1620" y="804"/>
                </a:lnTo>
                <a:lnTo>
                  <a:pt x="1628" y="765"/>
                </a:lnTo>
                <a:lnTo>
                  <a:pt x="1631" y="722"/>
                </a:lnTo>
                <a:lnTo>
                  <a:pt x="1628" y="680"/>
                </a:lnTo>
                <a:lnTo>
                  <a:pt x="1620" y="640"/>
                </a:lnTo>
                <a:lnTo>
                  <a:pt x="1607" y="602"/>
                </a:lnTo>
                <a:lnTo>
                  <a:pt x="1589" y="566"/>
                </a:lnTo>
                <a:lnTo>
                  <a:pt x="1567" y="533"/>
                </a:lnTo>
                <a:lnTo>
                  <a:pt x="1542" y="503"/>
                </a:lnTo>
                <a:lnTo>
                  <a:pt x="1511" y="477"/>
                </a:lnTo>
                <a:lnTo>
                  <a:pt x="1479" y="454"/>
                </a:lnTo>
                <a:lnTo>
                  <a:pt x="1444" y="437"/>
                </a:lnTo>
                <a:lnTo>
                  <a:pt x="1406" y="424"/>
                </a:lnTo>
                <a:lnTo>
                  <a:pt x="1366" y="415"/>
                </a:lnTo>
                <a:lnTo>
                  <a:pt x="1325" y="413"/>
                </a:lnTo>
                <a:close/>
                <a:moveTo>
                  <a:pt x="1631" y="0"/>
                </a:moveTo>
                <a:lnTo>
                  <a:pt x="1736" y="3"/>
                </a:lnTo>
                <a:lnTo>
                  <a:pt x="1841" y="12"/>
                </a:lnTo>
                <a:lnTo>
                  <a:pt x="1943" y="27"/>
                </a:lnTo>
                <a:lnTo>
                  <a:pt x="2044" y="48"/>
                </a:lnTo>
                <a:lnTo>
                  <a:pt x="2143" y="75"/>
                </a:lnTo>
                <a:lnTo>
                  <a:pt x="2239" y="107"/>
                </a:lnTo>
                <a:lnTo>
                  <a:pt x="2333" y="144"/>
                </a:lnTo>
                <a:lnTo>
                  <a:pt x="2425" y="186"/>
                </a:lnTo>
                <a:lnTo>
                  <a:pt x="2513" y="234"/>
                </a:lnTo>
                <a:lnTo>
                  <a:pt x="2599" y="286"/>
                </a:lnTo>
                <a:lnTo>
                  <a:pt x="2682" y="343"/>
                </a:lnTo>
                <a:lnTo>
                  <a:pt x="2761" y="404"/>
                </a:lnTo>
                <a:lnTo>
                  <a:pt x="2837" y="470"/>
                </a:lnTo>
                <a:lnTo>
                  <a:pt x="2910" y="539"/>
                </a:lnTo>
                <a:lnTo>
                  <a:pt x="2979" y="612"/>
                </a:lnTo>
                <a:lnTo>
                  <a:pt x="3043" y="689"/>
                </a:lnTo>
                <a:lnTo>
                  <a:pt x="3104" y="770"/>
                </a:lnTo>
                <a:lnTo>
                  <a:pt x="3161" y="854"/>
                </a:lnTo>
                <a:lnTo>
                  <a:pt x="3214" y="942"/>
                </a:lnTo>
                <a:lnTo>
                  <a:pt x="3261" y="1032"/>
                </a:lnTo>
                <a:lnTo>
                  <a:pt x="3214" y="1122"/>
                </a:lnTo>
                <a:lnTo>
                  <a:pt x="3161" y="1210"/>
                </a:lnTo>
                <a:lnTo>
                  <a:pt x="3104" y="1294"/>
                </a:lnTo>
                <a:lnTo>
                  <a:pt x="3043" y="1375"/>
                </a:lnTo>
                <a:lnTo>
                  <a:pt x="2979" y="1452"/>
                </a:lnTo>
                <a:lnTo>
                  <a:pt x="2910" y="1525"/>
                </a:lnTo>
                <a:lnTo>
                  <a:pt x="2837" y="1594"/>
                </a:lnTo>
                <a:lnTo>
                  <a:pt x="2761" y="1660"/>
                </a:lnTo>
                <a:lnTo>
                  <a:pt x="2682" y="1721"/>
                </a:lnTo>
                <a:lnTo>
                  <a:pt x="2599" y="1778"/>
                </a:lnTo>
                <a:lnTo>
                  <a:pt x="2513" y="1830"/>
                </a:lnTo>
                <a:lnTo>
                  <a:pt x="2425" y="1878"/>
                </a:lnTo>
                <a:lnTo>
                  <a:pt x="2333" y="1920"/>
                </a:lnTo>
                <a:lnTo>
                  <a:pt x="2239" y="1957"/>
                </a:lnTo>
                <a:lnTo>
                  <a:pt x="2143" y="1989"/>
                </a:lnTo>
                <a:lnTo>
                  <a:pt x="2044" y="2016"/>
                </a:lnTo>
                <a:lnTo>
                  <a:pt x="1943" y="2037"/>
                </a:lnTo>
                <a:lnTo>
                  <a:pt x="1841" y="2052"/>
                </a:lnTo>
                <a:lnTo>
                  <a:pt x="1736" y="2061"/>
                </a:lnTo>
                <a:lnTo>
                  <a:pt x="1631" y="2064"/>
                </a:lnTo>
                <a:lnTo>
                  <a:pt x="1525" y="2061"/>
                </a:lnTo>
                <a:lnTo>
                  <a:pt x="1420" y="2052"/>
                </a:lnTo>
                <a:lnTo>
                  <a:pt x="1318" y="2037"/>
                </a:lnTo>
                <a:lnTo>
                  <a:pt x="1217" y="2016"/>
                </a:lnTo>
                <a:lnTo>
                  <a:pt x="1118" y="1989"/>
                </a:lnTo>
                <a:lnTo>
                  <a:pt x="1022" y="1957"/>
                </a:lnTo>
                <a:lnTo>
                  <a:pt x="928" y="1920"/>
                </a:lnTo>
                <a:lnTo>
                  <a:pt x="837" y="1878"/>
                </a:lnTo>
                <a:lnTo>
                  <a:pt x="748" y="1830"/>
                </a:lnTo>
                <a:lnTo>
                  <a:pt x="662" y="1778"/>
                </a:lnTo>
                <a:lnTo>
                  <a:pt x="579" y="1721"/>
                </a:lnTo>
                <a:lnTo>
                  <a:pt x="500" y="1660"/>
                </a:lnTo>
                <a:lnTo>
                  <a:pt x="424" y="1594"/>
                </a:lnTo>
                <a:lnTo>
                  <a:pt x="351" y="1525"/>
                </a:lnTo>
                <a:lnTo>
                  <a:pt x="283" y="1452"/>
                </a:lnTo>
                <a:lnTo>
                  <a:pt x="218" y="1375"/>
                </a:lnTo>
                <a:lnTo>
                  <a:pt x="157" y="1294"/>
                </a:lnTo>
                <a:lnTo>
                  <a:pt x="100" y="1210"/>
                </a:lnTo>
                <a:lnTo>
                  <a:pt x="48" y="1122"/>
                </a:lnTo>
                <a:lnTo>
                  <a:pt x="0" y="1032"/>
                </a:lnTo>
                <a:lnTo>
                  <a:pt x="48" y="942"/>
                </a:lnTo>
                <a:lnTo>
                  <a:pt x="100" y="854"/>
                </a:lnTo>
                <a:lnTo>
                  <a:pt x="157" y="770"/>
                </a:lnTo>
                <a:lnTo>
                  <a:pt x="218" y="689"/>
                </a:lnTo>
                <a:lnTo>
                  <a:pt x="283" y="612"/>
                </a:lnTo>
                <a:lnTo>
                  <a:pt x="351" y="539"/>
                </a:lnTo>
                <a:lnTo>
                  <a:pt x="424" y="470"/>
                </a:lnTo>
                <a:lnTo>
                  <a:pt x="500" y="404"/>
                </a:lnTo>
                <a:lnTo>
                  <a:pt x="579" y="343"/>
                </a:lnTo>
                <a:lnTo>
                  <a:pt x="662" y="286"/>
                </a:lnTo>
                <a:lnTo>
                  <a:pt x="748" y="234"/>
                </a:lnTo>
                <a:lnTo>
                  <a:pt x="837" y="186"/>
                </a:lnTo>
                <a:lnTo>
                  <a:pt x="928" y="144"/>
                </a:lnTo>
                <a:lnTo>
                  <a:pt x="1022" y="107"/>
                </a:lnTo>
                <a:lnTo>
                  <a:pt x="1118" y="75"/>
                </a:lnTo>
                <a:lnTo>
                  <a:pt x="1217" y="48"/>
                </a:lnTo>
                <a:lnTo>
                  <a:pt x="1318" y="27"/>
                </a:lnTo>
                <a:lnTo>
                  <a:pt x="1420" y="12"/>
                </a:lnTo>
                <a:lnTo>
                  <a:pt x="1525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Group 315"/>
          <p:cNvGrpSpPr>
            <a:grpSpLocks noChangeAspect="1"/>
          </p:cNvGrpSpPr>
          <p:nvPr/>
        </p:nvGrpSpPr>
        <p:grpSpPr bwMode="auto">
          <a:xfrm>
            <a:off x="6072739" y="507607"/>
            <a:ext cx="469413" cy="380823"/>
            <a:chOff x="15023" y="6551"/>
            <a:chExt cx="408" cy="331"/>
          </a:xfrm>
          <a:solidFill>
            <a:schemeClr val="accent1"/>
          </a:solidFill>
        </p:grpSpPr>
        <p:sp>
          <p:nvSpPr>
            <p:cNvPr id="15" name="Freeform 317"/>
            <p:cNvSpPr/>
            <p:nvPr/>
          </p:nvSpPr>
          <p:spPr bwMode="auto">
            <a:xfrm>
              <a:off x="15278" y="6551"/>
              <a:ext cx="153" cy="153"/>
            </a:xfrm>
            <a:custGeom>
              <a:avLst/>
              <a:gdLst>
                <a:gd name="T0" fmla="*/ 408 w 1223"/>
                <a:gd name="T1" fmla="*/ 0 h 1222"/>
                <a:gd name="T2" fmla="*/ 815 w 1223"/>
                <a:gd name="T3" fmla="*/ 0 h 1222"/>
                <a:gd name="T4" fmla="*/ 815 w 1223"/>
                <a:gd name="T5" fmla="*/ 407 h 1222"/>
                <a:gd name="T6" fmla="*/ 1223 w 1223"/>
                <a:gd name="T7" fmla="*/ 407 h 1222"/>
                <a:gd name="T8" fmla="*/ 1223 w 1223"/>
                <a:gd name="T9" fmla="*/ 814 h 1222"/>
                <a:gd name="T10" fmla="*/ 815 w 1223"/>
                <a:gd name="T11" fmla="*/ 814 h 1222"/>
                <a:gd name="T12" fmla="*/ 815 w 1223"/>
                <a:gd name="T13" fmla="*/ 1222 h 1222"/>
                <a:gd name="T14" fmla="*/ 408 w 1223"/>
                <a:gd name="T15" fmla="*/ 1222 h 1222"/>
                <a:gd name="T16" fmla="*/ 408 w 1223"/>
                <a:gd name="T17" fmla="*/ 814 h 1222"/>
                <a:gd name="T18" fmla="*/ 0 w 1223"/>
                <a:gd name="T19" fmla="*/ 814 h 1222"/>
                <a:gd name="T20" fmla="*/ 0 w 1223"/>
                <a:gd name="T21" fmla="*/ 407 h 1222"/>
                <a:gd name="T22" fmla="*/ 408 w 1223"/>
                <a:gd name="T23" fmla="*/ 407 h 1222"/>
                <a:gd name="T24" fmla="*/ 408 w 1223"/>
                <a:gd name="T25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3" h="1222">
                  <a:moveTo>
                    <a:pt x="408" y="0"/>
                  </a:moveTo>
                  <a:lnTo>
                    <a:pt x="815" y="0"/>
                  </a:lnTo>
                  <a:lnTo>
                    <a:pt x="815" y="407"/>
                  </a:lnTo>
                  <a:lnTo>
                    <a:pt x="1223" y="407"/>
                  </a:lnTo>
                  <a:lnTo>
                    <a:pt x="1223" y="814"/>
                  </a:lnTo>
                  <a:lnTo>
                    <a:pt x="815" y="814"/>
                  </a:lnTo>
                  <a:lnTo>
                    <a:pt x="815" y="1222"/>
                  </a:lnTo>
                  <a:lnTo>
                    <a:pt x="408" y="1222"/>
                  </a:lnTo>
                  <a:lnTo>
                    <a:pt x="408" y="814"/>
                  </a:lnTo>
                  <a:lnTo>
                    <a:pt x="0" y="814"/>
                  </a:lnTo>
                  <a:lnTo>
                    <a:pt x="0" y="407"/>
                  </a:lnTo>
                  <a:lnTo>
                    <a:pt x="408" y="407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18"/>
            <p:cNvSpPr>
              <a:spLocks noEditPoints="1"/>
            </p:cNvSpPr>
            <p:nvPr/>
          </p:nvSpPr>
          <p:spPr bwMode="auto">
            <a:xfrm>
              <a:off x="15023" y="6627"/>
              <a:ext cx="408" cy="255"/>
            </a:xfrm>
            <a:custGeom>
              <a:avLst/>
              <a:gdLst>
                <a:gd name="T0" fmla="*/ 1205 w 3261"/>
                <a:gd name="T1" fmla="*/ 431 h 2037"/>
                <a:gd name="T2" fmla="*/ 1083 w 3261"/>
                <a:gd name="T3" fmla="*/ 526 h 2037"/>
                <a:gd name="T4" fmla="*/ 1022 w 3261"/>
                <a:gd name="T5" fmla="*/ 672 h 2037"/>
                <a:gd name="T6" fmla="*/ 1043 w 3261"/>
                <a:gd name="T7" fmla="*/ 832 h 2037"/>
                <a:gd name="T8" fmla="*/ 1138 w 3261"/>
                <a:gd name="T9" fmla="*/ 955 h 2037"/>
                <a:gd name="T10" fmla="*/ 1284 w 3261"/>
                <a:gd name="T11" fmla="*/ 1016 h 2037"/>
                <a:gd name="T12" fmla="*/ 1444 w 3261"/>
                <a:gd name="T13" fmla="*/ 995 h 2037"/>
                <a:gd name="T14" fmla="*/ 1567 w 3261"/>
                <a:gd name="T15" fmla="*/ 899 h 2037"/>
                <a:gd name="T16" fmla="*/ 1628 w 3261"/>
                <a:gd name="T17" fmla="*/ 754 h 2037"/>
                <a:gd name="T18" fmla="*/ 1607 w 3261"/>
                <a:gd name="T19" fmla="*/ 594 h 2037"/>
                <a:gd name="T20" fmla="*/ 1511 w 3261"/>
                <a:gd name="T21" fmla="*/ 471 h 2037"/>
                <a:gd name="T22" fmla="*/ 1366 w 3261"/>
                <a:gd name="T23" fmla="*/ 410 h 2037"/>
                <a:gd name="T24" fmla="*/ 1835 w 3261"/>
                <a:gd name="T25" fmla="*/ 12 h 2037"/>
                <a:gd name="T26" fmla="*/ 1883 w 3261"/>
                <a:gd name="T27" fmla="*/ 279 h 2037"/>
                <a:gd name="T28" fmla="*/ 2011 w 3261"/>
                <a:gd name="T29" fmla="*/ 507 h 2037"/>
                <a:gd name="T30" fmla="*/ 2204 w 3261"/>
                <a:gd name="T31" fmla="*/ 683 h 2037"/>
                <a:gd name="T32" fmla="*/ 2446 w 3261"/>
                <a:gd name="T33" fmla="*/ 789 h 2037"/>
                <a:gd name="T34" fmla="*/ 2420 w 3261"/>
                <a:gd name="T35" fmla="*/ 1002 h 2037"/>
                <a:gd name="T36" fmla="*/ 2311 w 3261"/>
                <a:gd name="T37" fmla="*/ 1244 h 2037"/>
                <a:gd name="T38" fmla="*/ 2133 w 3261"/>
                <a:gd name="T39" fmla="*/ 1437 h 2037"/>
                <a:gd name="T40" fmla="*/ 1901 w 3261"/>
                <a:gd name="T41" fmla="*/ 1564 h 2037"/>
                <a:gd name="T42" fmla="*/ 1631 w 3261"/>
                <a:gd name="T43" fmla="*/ 1611 h 2037"/>
                <a:gd name="T44" fmla="*/ 1360 w 3261"/>
                <a:gd name="T45" fmla="*/ 1564 h 2037"/>
                <a:gd name="T46" fmla="*/ 1128 w 3261"/>
                <a:gd name="T47" fmla="*/ 1437 h 2037"/>
                <a:gd name="T48" fmla="*/ 950 w 3261"/>
                <a:gd name="T49" fmla="*/ 1244 h 2037"/>
                <a:gd name="T50" fmla="*/ 841 w 3261"/>
                <a:gd name="T51" fmla="*/ 1002 h 2037"/>
                <a:gd name="T52" fmla="*/ 817 w 3261"/>
                <a:gd name="T53" fmla="*/ 737 h 2037"/>
                <a:gd name="T54" fmla="*/ 864 w 3261"/>
                <a:gd name="T55" fmla="*/ 517 h 2037"/>
                <a:gd name="T56" fmla="*/ 624 w 3261"/>
                <a:gd name="T57" fmla="*/ 694 h 2037"/>
                <a:gd name="T58" fmla="*/ 398 w 3261"/>
                <a:gd name="T59" fmla="*/ 948 h 2037"/>
                <a:gd name="T60" fmla="*/ 505 w 3261"/>
                <a:gd name="T61" fmla="*/ 1222 h 2037"/>
                <a:gd name="T62" fmla="*/ 756 w 3261"/>
                <a:gd name="T63" fmla="*/ 1449 h 2037"/>
                <a:gd name="T64" fmla="*/ 1053 w 3261"/>
                <a:gd name="T65" fmla="*/ 1615 h 2037"/>
                <a:gd name="T66" fmla="*/ 1377 w 3261"/>
                <a:gd name="T67" fmla="*/ 1710 h 2037"/>
                <a:gd name="T68" fmla="*/ 1716 w 3261"/>
                <a:gd name="T69" fmla="*/ 1729 h 2037"/>
                <a:gd name="T70" fmla="*/ 2049 w 3261"/>
                <a:gd name="T71" fmla="*/ 1672 h 2037"/>
                <a:gd name="T72" fmla="*/ 2362 w 3261"/>
                <a:gd name="T73" fmla="*/ 1540 h 2037"/>
                <a:gd name="T74" fmla="*/ 2638 w 3261"/>
                <a:gd name="T75" fmla="*/ 1343 h 2037"/>
                <a:gd name="T76" fmla="*/ 2862 w 3261"/>
                <a:gd name="T77" fmla="*/ 1089 h 2037"/>
                <a:gd name="T78" fmla="*/ 2751 w 3261"/>
                <a:gd name="T79" fmla="*/ 808 h 2037"/>
                <a:gd name="T80" fmla="*/ 2945 w 3261"/>
                <a:gd name="T81" fmla="*/ 760 h 2037"/>
                <a:gd name="T82" fmla="*/ 3168 w 3261"/>
                <a:gd name="T83" fmla="*/ 855 h 2037"/>
                <a:gd name="T84" fmla="*/ 3161 w 3261"/>
                <a:gd name="T85" fmla="*/ 1194 h 2037"/>
                <a:gd name="T86" fmla="*/ 2910 w 3261"/>
                <a:gd name="T87" fmla="*/ 1505 h 2037"/>
                <a:gd name="T88" fmla="*/ 2599 w 3261"/>
                <a:gd name="T89" fmla="*/ 1754 h 2037"/>
                <a:gd name="T90" fmla="*/ 2239 w 3261"/>
                <a:gd name="T91" fmla="*/ 1932 h 2037"/>
                <a:gd name="T92" fmla="*/ 1841 w 3261"/>
                <a:gd name="T93" fmla="*/ 2025 h 2037"/>
                <a:gd name="T94" fmla="*/ 1420 w 3261"/>
                <a:gd name="T95" fmla="*/ 2025 h 2037"/>
                <a:gd name="T96" fmla="*/ 1022 w 3261"/>
                <a:gd name="T97" fmla="*/ 1932 h 2037"/>
                <a:gd name="T98" fmla="*/ 662 w 3261"/>
                <a:gd name="T99" fmla="*/ 1754 h 2037"/>
                <a:gd name="T100" fmla="*/ 351 w 3261"/>
                <a:gd name="T101" fmla="*/ 1505 h 2037"/>
                <a:gd name="T102" fmla="*/ 100 w 3261"/>
                <a:gd name="T103" fmla="*/ 1194 h 2037"/>
                <a:gd name="T104" fmla="*/ 100 w 3261"/>
                <a:gd name="T105" fmla="*/ 843 h 2037"/>
                <a:gd name="T106" fmla="*/ 351 w 3261"/>
                <a:gd name="T107" fmla="*/ 531 h 2037"/>
                <a:gd name="T108" fmla="*/ 662 w 3261"/>
                <a:gd name="T109" fmla="*/ 283 h 2037"/>
                <a:gd name="T110" fmla="*/ 1022 w 3261"/>
                <a:gd name="T111" fmla="*/ 106 h 2037"/>
                <a:gd name="T112" fmla="*/ 1420 w 3261"/>
                <a:gd name="T113" fmla="*/ 12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1" h="2037">
                  <a:moveTo>
                    <a:pt x="1325" y="407"/>
                  </a:moveTo>
                  <a:lnTo>
                    <a:pt x="1284" y="410"/>
                  </a:lnTo>
                  <a:lnTo>
                    <a:pt x="1244" y="418"/>
                  </a:lnTo>
                  <a:lnTo>
                    <a:pt x="1205" y="431"/>
                  </a:lnTo>
                  <a:lnTo>
                    <a:pt x="1170" y="449"/>
                  </a:lnTo>
                  <a:lnTo>
                    <a:pt x="1138" y="471"/>
                  </a:lnTo>
                  <a:lnTo>
                    <a:pt x="1109" y="497"/>
                  </a:lnTo>
                  <a:lnTo>
                    <a:pt x="1083" y="526"/>
                  </a:lnTo>
                  <a:lnTo>
                    <a:pt x="1061" y="558"/>
                  </a:lnTo>
                  <a:lnTo>
                    <a:pt x="1043" y="594"/>
                  </a:lnTo>
                  <a:lnTo>
                    <a:pt x="1030" y="632"/>
                  </a:lnTo>
                  <a:lnTo>
                    <a:pt x="1022" y="672"/>
                  </a:lnTo>
                  <a:lnTo>
                    <a:pt x="1019" y="713"/>
                  </a:lnTo>
                  <a:lnTo>
                    <a:pt x="1022" y="754"/>
                  </a:lnTo>
                  <a:lnTo>
                    <a:pt x="1030" y="794"/>
                  </a:lnTo>
                  <a:lnTo>
                    <a:pt x="1043" y="832"/>
                  </a:lnTo>
                  <a:lnTo>
                    <a:pt x="1061" y="867"/>
                  </a:lnTo>
                  <a:lnTo>
                    <a:pt x="1083" y="899"/>
                  </a:lnTo>
                  <a:lnTo>
                    <a:pt x="1109" y="929"/>
                  </a:lnTo>
                  <a:lnTo>
                    <a:pt x="1138" y="955"/>
                  </a:lnTo>
                  <a:lnTo>
                    <a:pt x="1170" y="977"/>
                  </a:lnTo>
                  <a:lnTo>
                    <a:pt x="1205" y="995"/>
                  </a:lnTo>
                  <a:lnTo>
                    <a:pt x="1244" y="1008"/>
                  </a:lnTo>
                  <a:lnTo>
                    <a:pt x="1284" y="1016"/>
                  </a:lnTo>
                  <a:lnTo>
                    <a:pt x="1325" y="1019"/>
                  </a:lnTo>
                  <a:lnTo>
                    <a:pt x="1366" y="1016"/>
                  </a:lnTo>
                  <a:lnTo>
                    <a:pt x="1406" y="1008"/>
                  </a:lnTo>
                  <a:lnTo>
                    <a:pt x="1444" y="995"/>
                  </a:lnTo>
                  <a:lnTo>
                    <a:pt x="1479" y="977"/>
                  </a:lnTo>
                  <a:lnTo>
                    <a:pt x="1511" y="955"/>
                  </a:lnTo>
                  <a:lnTo>
                    <a:pt x="1542" y="929"/>
                  </a:lnTo>
                  <a:lnTo>
                    <a:pt x="1567" y="899"/>
                  </a:lnTo>
                  <a:lnTo>
                    <a:pt x="1589" y="867"/>
                  </a:lnTo>
                  <a:lnTo>
                    <a:pt x="1607" y="832"/>
                  </a:lnTo>
                  <a:lnTo>
                    <a:pt x="1620" y="794"/>
                  </a:lnTo>
                  <a:lnTo>
                    <a:pt x="1628" y="754"/>
                  </a:lnTo>
                  <a:lnTo>
                    <a:pt x="1631" y="713"/>
                  </a:lnTo>
                  <a:lnTo>
                    <a:pt x="1628" y="672"/>
                  </a:lnTo>
                  <a:lnTo>
                    <a:pt x="1620" y="632"/>
                  </a:lnTo>
                  <a:lnTo>
                    <a:pt x="1607" y="594"/>
                  </a:lnTo>
                  <a:lnTo>
                    <a:pt x="1589" y="558"/>
                  </a:lnTo>
                  <a:lnTo>
                    <a:pt x="1567" y="526"/>
                  </a:lnTo>
                  <a:lnTo>
                    <a:pt x="1542" y="497"/>
                  </a:lnTo>
                  <a:lnTo>
                    <a:pt x="1511" y="471"/>
                  </a:lnTo>
                  <a:lnTo>
                    <a:pt x="1479" y="449"/>
                  </a:lnTo>
                  <a:lnTo>
                    <a:pt x="1444" y="431"/>
                  </a:lnTo>
                  <a:lnTo>
                    <a:pt x="1406" y="418"/>
                  </a:lnTo>
                  <a:lnTo>
                    <a:pt x="1366" y="410"/>
                  </a:lnTo>
                  <a:lnTo>
                    <a:pt x="1325" y="407"/>
                  </a:lnTo>
                  <a:close/>
                  <a:moveTo>
                    <a:pt x="1631" y="0"/>
                  </a:moveTo>
                  <a:lnTo>
                    <a:pt x="1733" y="3"/>
                  </a:lnTo>
                  <a:lnTo>
                    <a:pt x="1835" y="12"/>
                  </a:lnTo>
                  <a:lnTo>
                    <a:pt x="1839" y="81"/>
                  </a:lnTo>
                  <a:lnTo>
                    <a:pt x="1848" y="148"/>
                  </a:lnTo>
                  <a:lnTo>
                    <a:pt x="1863" y="214"/>
                  </a:lnTo>
                  <a:lnTo>
                    <a:pt x="1883" y="279"/>
                  </a:lnTo>
                  <a:lnTo>
                    <a:pt x="1908" y="340"/>
                  </a:lnTo>
                  <a:lnTo>
                    <a:pt x="1938" y="398"/>
                  </a:lnTo>
                  <a:lnTo>
                    <a:pt x="1973" y="454"/>
                  </a:lnTo>
                  <a:lnTo>
                    <a:pt x="2011" y="507"/>
                  </a:lnTo>
                  <a:lnTo>
                    <a:pt x="2054" y="556"/>
                  </a:lnTo>
                  <a:lnTo>
                    <a:pt x="2101" y="603"/>
                  </a:lnTo>
                  <a:lnTo>
                    <a:pt x="2151" y="645"/>
                  </a:lnTo>
                  <a:lnTo>
                    <a:pt x="2204" y="683"/>
                  </a:lnTo>
                  <a:lnTo>
                    <a:pt x="2260" y="716"/>
                  </a:lnTo>
                  <a:lnTo>
                    <a:pt x="2319" y="745"/>
                  </a:lnTo>
                  <a:lnTo>
                    <a:pt x="2382" y="769"/>
                  </a:lnTo>
                  <a:lnTo>
                    <a:pt x="2446" y="789"/>
                  </a:lnTo>
                  <a:lnTo>
                    <a:pt x="2446" y="796"/>
                  </a:lnTo>
                  <a:lnTo>
                    <a:pt x="2443" y="866"/>
                  </a:lnTo>
                  <a:lnTo>
                    <a:pt x="2434" y="935"/>
                  </a:lnTo>
                  <a:lnTo>
                    <a:pt x="2420" y="1002"/>
                  </a:lnTo>
                  <a:lnTo>
                    <a:pt x="2400" y="1066"/>
                  </a:lnTo>
                  <a:lnTo>
                    <a:pt x="2376" y="1128"/>
                  </a:lnTo>
                  <a:lnTo>
                    <a:pt x="2345" y="1187"/>
                  </a:lnTo>
                  <a:lnTo>
                    <a:pt x="2311" y="1244"/>
                  </a:lnTo>
                  <a:lnTo>
                    <a:pt x="2272" y="1298"/>
                  </a:lnTo>
                  <a:lnTo>
                    <a:pt x="2230" y="1348"/>
                  </a:lnTo>
                  <a:lnTo>
                    <a:pt x="2183" y="1395"/>
                  </a:lnTo>
                  <a:lnTo>
                    <a:pt x="2133" y="1437"/>
                  </a:lnTo>
                  <a:lnTo>
                    <a:pt x="2080" y="1476"/>
                  </a:lnTo>
                  <a:lnTo>
                    <a:pt x="2022" y="1510"/>
                  </a:lnTo>
                  <a:lnTo>
                    <a:pt x="1963" y="1539"/>
                  </a:lnTo>
                  <a:lnTo>
                    <a:pt x="1901" y="1564"/>
                  </a:lnTo>
                  <a:lnTo>
                    <a:pt x="1837" y="1584"/>
                  </a:lnTo>
                  <a:lnTo>
                    <a:pt x="1769" y="1599"/>
                  </a:lnTo>
                  <a:lnTo>
                    <a:pt x="1701" y="1608"/>
                  </a:lnTo>
                  <a:lnTo>
                    <a:pt x="1631" y="1611"/>
                  </a:lnTo>
                  <a:lnTo>
                    <a:pt x="1561" y="1608"/>
                  </a:lnTo>
                  <a:lnTo>
                    <a:pt x="1491" y="1599"/>
                  </a:lnTo>
                  <a:lnTo>
                    <a:pt x="1425" y="1584"/>
                  </a:lnTo>
                  <a:lnTo>
                    <a:pt x="1360" y="1564"/>
                  </a:lnTo>
                  <a:lnTo>
                    <a:pt x="1298" y="1539"/>
                  </a:lnTo>
                  <a:lnTo>
                    <a:pt x="1238" y="1510"/>
                  </a:lnTo>
                  <a:lnTo>
                    <a:pt x="1181" y="1476"/>
                  </a:lnTo>
                  <a:lnTo>
                    <a:pt x="1128" y="1437"/>
                  </a:lnTo>
                  <a:lnTo>
                    <a:pt x="1078" y="1395"/>
                  </a:lnTo>
                  <a:lnTo>
                    <a:pt x="1032" y="1348"/>
                  </a:lnTo>
                  <a:lnTo>
                    <a:pt x="989" y="1298"/>
                  </a:lnTo>
                  <a:lnTo>
                    <a:pt x="950" y="1244"/>
                  </a:lnTo>
                  <a:lnTo>
                    <a:pt x="915" y="1187"/>
                  </a:lnTo>
                  <a:lnTo>
                    <a:pt x="886" y="1128"/>
                  </a:lnTo>
                  <a:lnTo>
                    <a:pt x="861" y="1066"/>
                  </a:lnTo>
                  <a:lnTo>
                    <a:pt x="841" y="1002"/>
                  </a:lnTo>
                  <a:lnTo>
                    <a:pt x="827" y="935"/>
                  </a:lnTo>
                  <a:lnTo>
                    <a:pt x="818" y="866"/>
                  </a:lnTo>
                  <a:lnTo>
                    <a:pt x="815" y="796"/>
                  </a:lnTo>
                  <a:lnTo>
                    <a:pt x="817" y="737"/>
                  </a:lnTo>
                  <a:lnTo>
                    <a:pt x="823" y="680"/>
                  </a:lnTo>
                  <a:lnTo>
                    <a:pt x="833" y="625"/>
                  </a:lnTo>
                  <a:lnTo>
                    <a:pt x="847" y="570"/>
                  </a:lnTo>
                  <a:lnTo>
                    <a:pt x="864" y="517"/>
                  </a:lnTo>
                  <a:lnTo>
                    <a:pt x="827" y="540"/>
                  </a:lnTo>
                  <a:lnTo>
                    <a:pt x="756" y="588"/>
                  </a:lnTo>
                  <a:lnTo>
                    <a:pt x="688" y="640"/>
                  </a:lnTo>
                  <a:lnTo>
                    <a:pt x="624" y="694"/>
                  </a:lnTo>
                  <a:lnTo>
                    <a:pt x="563" y="753"/>
                  </a:lnTo>
                  <a:lnTo>
                    <a:pt x="505" y="814"/>
                  </a:lnTo>
                  <a:lnTo>
                    <a:pt x="450" y="879"/>
                  </a:lnTo>
                  <a:lnTo>
                    <a:pt x="398" y="948"/>
                  </a:lnTo>
                  <a:lnTo>
                    <a:pt x="351" y="1019"/>
                  </a:lnTo>
                  <a:lnTo>
                    <a:pt x="398" y="1089"/>
                  </a:lnTo>
                  <a:lnTo>
                    <a:pt x="450" y="1157"/>
                  </a:lnTo>
                  <a:lnTo>
                    <a:pt x="505" y="1222"/>
                  </a:lnTo>
                  <a:lnTo>
                    <a:pt x="563" y="1284"/>
                  </a:lnTo>
                  <a:lnTo>
                    <a:pt x="624" y="1343"/>
                  </a:lnTo>
                  <a:lnTo>
                    <a:pt x="688" y="1397"/>
                  </a:lnTo>
                  <a:lnTo>
                    <a:pt x="756" y="1449"/>
                  </a:lnTo>
                  <a:lnTo>
                    <a:pt x="827" y="1496"/>
                  </a:lnTo>
                  <a:lnTo>
                    <a:pt x="900" y="1540"/>
                  </a:lnTo>
                  <a:lnTo>
                    <a:pt x="976" y="1579"/>
                  </a:lnTo>
                  <a:lnTo>
                    <a:pt x="1053" y="1615"/>
                  </a:lnTo>
                  <a:lnTo>
                    <a:pt x="1131" y="1646"/>
                  </a:lnTo>
                  <a:lnTo>
                    <a:pt x="1211" y="1672"/>
                  </a:lnTo>
                  <a:lnTo>
                    <a:pt x="1294" y="1693"/>
                  </a:lnTo>
                  <a:lnTo>
                    <a:pt x="1377" y="1710"/>
                  </a:lnTo>
                  <a:lnTo>
                    <a:pt x="1460" y="1722"/>
                  </a:lnTo>
                  <a:lnTo>
                    <a:pt x="1546" y="1729"/>
                  </a:lnTo>
                  <a:lnTo>
                    <a:pt x="1631" y="1731"/>
                  </a:lnTo>
                  <a:lnTo>
                    <a:pt x="1716" y="1729"/>
                  </a:lnTo>
                  <a:lnTo>
                    <a:pt x="1801" y="1722"/>
                  </a:lnTo>
                  <a:lnTo>
                    <a:pt x="1885" y="1710"/>
                  </a:lnTo>
                  <a:lnTo>
                    <a:pt x="1967" y="1693"/>
                  </a:lnTo>
                  <a:lnTo>
                    <a:pt x="2049" y="1672"/>
                  </a:lnTo>
                  <a:lnTo>
                    <a:pt x="2130" y="1646"/>
                  </a:lnTo>
                  <a:lnTo>
                    <a:pt x="2209" y="1615"/>
                  </a:lnTo>
                  <a:lnTo>
                    <a:pt x="2285" y="1579"/>
                  </a:lnTo>
                  <a:lnTo>
                    <a:pt x="2362" y="1540"/>
                  </a:lnTo>
                  <a:lnTo>
                    <a:pt x="2435" y="1496"/>
                  </a:lnTo>
                  <a:lnTo>
                    <a:pt x="2505" y="1449"/>
                  </a:lnTo>
                  <a:lnTo>
                    <a:pt x="2572" y="1397"/>
                  </a:lnTo>
                  <a:lnTo>
                    <a:pt x="2638" y="1343"/>
                  </a:lnTo>
                  <a:lnTo>
                    <a:pt x="2699" y="1284"/>
                  </a:lnTo>
                  <a:lnTo>
                    <a:pt x="2757" y="1222"/>
                  </a:lnTo>
                  <a:lnTo>
                    <a:pt x="2811" y="1157"/>
                  </a:lnTo>
                  <a:lnTo>
                    <a:pt x="2862" y="1089"/>
                  </a:lnTo>
                  <a:lnTo>
                    <a:pt x="2911" y="1019"/>
                  </a:lnTo>
                  <a:lnTo>
                    <a:pt x="2861" y="946"/>
                  </a:lnTo>
                  <a:lnTo>
                    <a:pt x="2808" y="875"/>
                  </a:lnTo>
                  <a:lnTo>
                    <a:pt x="2751" y="808"/>
                  </a:lnTo>
                  <a:lnTo>
                    <a:pt x="2751" y="808"/>
                  </a:lnTo>
                  <a:lnTo>
                    <a:pt x="2817" y="797"/>
                  </a:lnTo>
                  <a:lnTo>
                    <a:pt x="2881" y="781"/>
                  </a:lnTo>
                  <a:lnTo>
                    <a:pt x="2945" y="760"/>
                  </a:lnTo>
                  <a:lnTo>
                    <a:pt x="3004" y="734"/>
                  </a:lnTo>
                  <a:lnTo>
                    <a:pt x="3061" y="703"/>
                  </a:lnTo>
                  <a:lnTo>
                    <a:pt x="3117" y="778"/>
                  </a:lnTo>
                  <a:lnTo>
                    <a:pt x="3168" y="855"/>
                  </a:lnTo>
                  <a:lnTo>
                    <a:pt x="3217" y="936"/>
                  </a:lnTo>
                  <a:lnTo>
                    <a:pt x="3261" y="1019"/>
                  </a:lnTo>
                  <a:lnTo>
                    <a:pt x="3214" y="1108"/>
                  </a:lnTo>
                  <a:lnTo>
                    <a:pt x="3161" y="1194"/>
                  </a:lnTo>
                  <a:lnTo>
                    <a:pt x="3104" y="1277"/>
                  </a:lnTo>
                  <a:lnTo>
                    <a:pt x="3043" y="1357"/>
                  </a:lnTo>
                  <a:lnTo>
                    <a:pt x="2979" y="1433"/>
                  </a:lnTo>
                  <a:lnTo>
                    <a:pt x="2910" y="1505"/>
                  </a:lnTo>
                  <a:lnTo>
                    <a:pt x="2837" y="1573"/>
                  </a:lnTo>
                  <a:lnTo>
                    <a:pt x="2761" y="1638"/>
                  </a:lnTo>
                  <a:lnTo>
                    <a:pt x="2682" y="1699"/>
                  </a:lnTo>
                  <a:lnTo>
                    <a:pt x="2599" y="1754"/>
                  </a:lnTo>
                  <a:lnTo>
                    <a:pt x="2513" y="1806"/>
                  </a:lnTo>
                  <a:lnTo>
                    <a:pt x="2425" y="1852"/>
                  </a:lnTo>
                  <a:lnTo>
                    <a:pt x="2333" y="1894"/>
                  </a:lnTo>
                  <a:lnTo>
                    <a:pt x="2239" y="1932"/>
                  </a:lnTo>
                  <a:lnTo>
                    <a:pt x="2143" y="1963"/>
                  </a:lnTo>
                  <a:lnTo>
                    <a:pt x="2044" y="1989"/>
                  </a:lnTo>
                  <a:lnTo>
                    <a:pt x="1943" y="2010"/>
                  </a:lnTo>
                  <a:lnTo>
                    <a:pt x="1841" y="2025"/>
                  </a:lnTo>
                  <a:lnTo>
                    <a:pt x="1736" y="2034"/>
                  </a:lnTo>
                  <a:lnTo>
                    <a:pt x="1631" y="2037"/>
                  </a:lnTo>
                  <a:lnTo>
                    <a:pt x="1525" y="2034"/>
                  </a:lnTo>
                  <a:lnTo>
                    <a:pt x="1420" y="2025"/>
                  </a:lnTo>
                  <a:lnTo>
                    <a:pt x="1318" y="2010"/>
                  </a:lnTo>
                  <a:lnTo>
                    <a:pt x="1217" y="1989"/>
                  </a:lnTo>
                  <a:lnTo>
                    <a:pt x="1118" y="1963"/>
                  </a:lnTo>
                  <a:lnTo>
                    <a:pt x="1022" y="1932"/>
                  </a:lnTo>
                  <a:lnTo>
                    <a:pt x="928" y="1894"/>
                  </a:lnTo>
                  <a:lnTo>
                    <a:pt x="837" y="1852"/>
                  </a:lnTo>
                  <a:lnTo>
                    <a:pt x="748" y="1806"/>
                  </a:lnTo>
                  <a:lnTo>
                    <a:pt x="662" y="1754"/>
                  </a:lnTo>
                  <a:lnTo>
                    <a:pt x="579" y="1699"/>
                  </a:lnTo>
                  <a:lnTo>
                    <a:pt x="500" y="1638"/>
                  </a:lnTo>
                  <a:lnTo>
                    <a:pt x="424" y="1573"/>
                  </a:lnTo>
                  <a:lnTo>
                    <a:pt x="351" y="1505"/>
                  </a:lnTo>
                  <a:lnTo>
                    <a:pt x="283" y="1433"/>
                  </a:lnTo>
                  <a:lnTo>
                    <a:pt x="218" y="1357"/>
                  </a:lnTo>
                  <a:lnTo>
                    <a:pt x="157" y="1277"/>
                  </a:lnTo>
                  <a:lnTo>
                    <a:pt x="100" y="1194"/>
                  </a:lnTo>
                  <a:lnTo>
                    <a:pt x="48" y="1108"/>
                  </a:lnTo>
                  <a:lnTo>
                    <a:pt x="0" y="1019"/>
                  </a:lnTo>
                  <a:lnTo>
                    <a:pt x="48" y="930"/>
                  </a:lnTo>
                  <a:lnTo>
                    <a:pt x="100" y="843"/>
                  </a:lnTo>
                  <a:lnTo>
                    <a:pt x="157" y="760"/>
                  </a:lnTo>
                  <a:lnTo>
                    <a:pt x="218" y="681"/>
                  </a:lnTo>
                  <a:lnTo>
                    <a:pt x="283" y="605"/>
                  </a:lnTo>
                  <a:lnTo>
                    <a:pt x="351" y="531"/>
                  </a:lnTo>
                  <a:lnTo>
                    <a:pt x="424" y="463"/>
                  </a:lnTo>
                  <a:lnTo>
                    <a:pt x="500" y="399"/>
                  </a:lnTo>
                  <a:lnTo>
                    <a:pt x="579" y="339"/>
                  </a:lnTo>
                  <a:lnTo>
                    <a:pt x="662" y="283"/>
                  </a:lnTo>
                  <a:lnTo>
                    <a:pt x="748" y="232"/>
                  </a:lnTo>
                  <a:lnTo>
                    <a:pt x="837" y="184"/>
                  </a:lnTo>
                  <a:lnTo>
                    <a:pt x="928" y="142"/>
                  </a:lnTo>
                  <a:lnTo>
                    <a:pt x="1022" y="106"/>
                  </a:lnTo>
                  <a:lnTo>
                    <a:pt x="1118" y="74"/>
                  </a:lnTo>
                  <a:lnTo>
                    <a:pt x="1217" y="48"/>
                  </a:lnTo>
                  <a:lnTo>
                    <a:pt x="1318" y="27"/>
                  </a:lnTo>
                  <a:lnTo>
                    <a:pt x="1420" y="12"/>
                  </a:lnTo>
                  <a:lnTo>
                    <a:pt x="1525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Group 321"/>
          <p:cNvGrpSpPr>
            <a:grpSpLocks noChangeAspect="1"/>
          </p:cNvGrpSpPr>
          <p:nvPr/>
        </p:nvGrpSpPr>
        <p:grpSpPr bwMode="auto">
          <a:xfrm>
            <a:off x="6820791" y="527921"/>
            <a:ext cx="469413" cy="322146"/>
            <a:chOff x="15413" y="6554"/>
            <a:chExt cx="408" cy="280"/>
          </a:xfrm>
          <a:solidFill>
            <a:schemeClr val="accent1"/>
          </a:solidFill>
        </p:grpSpPr>
        <p:sp>
          <p:nvSpPr>
            <p:cNvPr id="18" name="Rectangle 323"/>
            <p:cNvSpPr>
              <a:spLocks noChangeArrowheads="1"/>
            </p:cNvSpPr>
            <p:nvPr/>
          </p:nvSpPr>
          <p:spPr bwMode="auto">
            <a:xfrm>
              <a:off x="15668" y="6554"/>
              <a:ext cx="153" cy="5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4"/>
            <p:cNvSpPr>
              <a:spLocks noEditPoints="1"/>
            </p:cNvSpPr>
            <p:nvPr/>
          </p:nvSpPr>
          <p:spPr bwMode="auto">
            <a:xfrm>
              <a:off x="15413" y="6580"/>
              <a:ext cx="408" cy="254"/>
            </a:xfrm>
            <a:custGeom>
              <a:avLst/>
              <a:gdLst>
                <a:gd name="T0" fmla="*/ 688 w 3261"/>
                <a:gd name="T1" fmla="*/ 639 h 2035"/>
                <a:gd name="T2" fmla="*/ 450 w 3261"/>
                <a:gd name="T3" fmla="*/ 879 h 2035"/>
                <a:gd name="T4" fmla="*/ 450 w 3261"/>
                <a:gd name="T5" fmla="*/ 1156 h 2035"/>
                <a:gd name="T6" fmla="*/ 688 w 3261"/>
                <a:gd name="T7" fmla="*/ 1396 h 2035"/>
                <a:gd name="T8" fmla="*/ 976 w 3261"/>
                <a:gd name="T9" fmla="*/ 1578 h 2035"/>
                <a:gd name="T10" fmla="*/ 1294 w 3261"/>
                <a:gd name="T11" fmla="*/ 1691 h 2035"/>
                <a:gd name="T12" fmla="*/ 1631 w 3261"/>
                <a:gd name="T13" fmla="*/ 1729 h 2035"/>
                <a:gd name="T14" fmla="*/ 1967 w 3261"/>
                <a:gd name="T15" fmla="*/ 1691 h 2035"/>
                <a:gd name="T16" fmla="*/ 2285 w 3261"/>
                <a:gd name="T17" fmla="*/ 1578 h 2035"/>
                <a:gd name="T18" fmla="*/ 2572 w 3261"/>
                <a:gd name="T19" fmla="*/ 1396 h 2035"/>
                <a:gd name="T20" fmla="*/ 2811 w 3261"/>
                <a:gd name="T21" fmla="*/ 1156 h 2035"/>
                <a:gd name="T22" fmla="*/ 2811 w 3261"/>
                <a:gd name="T23" fmla="*/ 879 h 2035"/>
                <a:gd name="T24" fmla="*/ 2572 w 3261"/>
                <a:gd name="T25" fmla="*/ 639 h 2035"/>
                <a:gd name="T26" fmla="*/ 2414 w 3261"/>
                <a:gd name="T27" fmla="*/ 569 h 2035"/>
                <a:gd name="T28" fmla="*/ 2446 w 3261"/>
                <a:gd name="T29" fmla="*/ 795 h 2035"/>
                <a:gd name="T30" fmla="*/ 2400 w 3261"/>
                <a:gd name="T31" fmla="*/ 1065 h 2035"/>
                <a:gd name="T32" fmla="*/ 2272 w 3261"/>
                <a:gd name="T33" fmla="*/ 1297 h 2035"/>
                <a:gd name="T34" fmla="*/ 2080 w 3261"/>
                <a:gd name="T35" fmla="*/ 1474 h 2035"/>
                <a:gd name="T36" fmla="*/ 1837 w 3261"/>
                <a:gd name="T37" fmla="*/ 1582 h 2035"/>
                <a:gd name="T38" fmla="*/ 1561 w 3261"/>
                <a:gd name="T39" fmla="*/ 1605 h 2035"/>
                <a:gd name="T40" fmla="*/ 1298 w 3261"/>
                <a:gd name="T41" fmla="*/ 1538 h 2035"/>
                <a:gd name="T42" fmla="*/ 1078 w 3261"/>
                <a:gd name="T43" fmla="*/ 1393 h 2035"/>
                <a:gd name="T44" fmla="*/ 915 w 3261"/>
                <a:gd name="T45" fmla="*/ 1186 h 2035"/>
                <a:gd name="T46" fmla="*/ 827 w 3261"/>
                <a:gd name="T47" fmla="*/ 934 h 2035"/>
                <a:gd name="T48" fmla="*/ 823 w 3261"/>
                <a:gd name="T49" fmla="*/ 680 h 2035"/>
                <a:gd name="T50" fmla="*/ 1325 w 3261"/>
                <a:gd name="T51" fmla="*/ 407 h 2035"/>
                <a:gd name="T52" fmla="*/ 1170 w 3261"/>
                <a:gd name="T53" fmla="*/ 449 h 2035"/>
                <a:gd name="T54" fmla="*/ 1061 w 3261"/>
                <a:gd name="T55" fmla="*/ 558 h 2035"/>
                <a:gd name="T56" fmla="*/ 1019 w 3261"/>
                <a:gd name="T57" fmla="*/ 712 h 2035"/>
                <a:gd name="T58" fmla="*/ 1061 w 3261"/>
                <a:gd name="T59" fmla="*/ 866 h 2035"/>
                <a:gd name="T60" fmla="*/ 1170 w 3261"/>
                <a:gd name="T61" fmla="*/ 976 h 2035"/>
                <a:gd name="T62" fmla="*/ 1325 w 3261"/>
                <a:gd name="T63" fmla="*/ 1017 h 2035"/>
                <a:gd name="T64" fmla="*/ 1479 w 3261"/>
                <a:gd name="T65" fmla="*/ 976 h 2035"/>
                <a:gd name="T66" fmla="*/ 1589 w 3261"/>
                <a:gd name="T67" fmla="*/ 866 h 2035"/>
                <a:gd name="T68" fmla="*/ 1631 w 3261"/>
                <a:gd name="T69" fmla="*/ 712 h 2035"/>
                <a:gd name="T70" fmla="*/ 1589 w 3261"/>
                <a:gd name="T71" fmla="*/ 558 h 2035"/>
                <a:gd name="T72" fmla="*/ 1479 w 3261"/>
                <a:gd name="T73" fmla="*/ 449 h 2035"/>
                <a:gd name="T74" fmla="*/ 1325 w 3261"/>
                <a:gd name="T75" fmla="*/ 407 h 2035"/>
                <a:gd name="T76" fmla="*/ 1835 w 3261"/>
                <a:gd name="T77" fmla="*/ 407 h 2035"/>
                <a:gd name="T78" fmla="*/ 2984 w 3261"/>
                <a:gd name="T79" fmla="*/ 610 h 2035"/>
                <a:gd name="T80" fmla="*/ 3214 w 3261"/>
                <a:gd name="T81" fmla="*/ 930 h 2035"/>
                <a:gd name="T82" fmla="*/ 3104 w 3261"/>
                <a:gd name="T83" fmla="*/ 1276 h 2035"/>
                <a:gd name="T84" fmla="*/ 2837 w 3261"/>
                <a:gd name="T85" fmla="*/ 1572 h 2035"/>
                <a:gd name="T86" fmla="*/ 2513 w 3261"/>
                <a:gd name="T87" fmla="*/ 1803 h 2035"/>
                <a:gd name="T88" fmla="*/ 2143 w 3261"/>
                <a:gd name="T89" fmla="*/ 1961 h 2035"/>
                <a:gd name="T90" fmla="*/ 1736 w 3261"/>
                <a:gd name="T91" fmla="*/ 2031 h 2035"/>
                <a:gd name="T92" fmla="*/ 1318 w 3261"/>
                <a:gd name="T93" fmla="*/ 2007 h 2035"/>
                <a:gd name="T94" fmla="*/ 928 w 3261"/>
                <a:gd name="T95" fmla="*/ 1892 h 2035"/>
                <a:gd name="T96" fmla="*/ 579 w 3261"/>
                <a:gd name="T97" fmla="*/ 1696 h 2035"/>
                <a:gd name="T98" fmla="*/ 283 w 3261"/>
                <a:gd name="T99" fmla="*/ 1431 h 2035"/>
                <a:gd name="T100" fmla="*/ 48 w 3261"/>
                <a:gd name="T101" fmla="*/ 1106 h 2035"/>
                <a:gd name="T102" fmla="*/ 157 w 3261"/>
                <a:gd name="T103" fmla="*/ 760 h 2035"/>
                <a:gd name="T104" fmla="*/ 424 w 3261"/>
                <a:gd name="T105" fmla="*/ 463 h 2035"/>
                <a:gd name="T106" fmla="*/ 748 w 3261"/>
                <a:gd name="T107" fmla="*/ 231 h 2035"/>
                <a:gd name="T108" fmla="*/ 1118 w 3261"/>
                <a:gd name="T109" fmla="*/ 75 h 2035"/>
                <a:gd name="T110" fmla="*/ 1525 w 3261"/>
                <a:gd name="T111" fmla="*/ 3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1" h="2035">
                  <a:moveTo>
                    <a:pt x="864" y="516"/>
                  </a:moveTo>
                  <a:lnTo>
                    <a:pt x="827" y="539"/>
                  </a:lnTo>
                  <a:lnTo>
                    <a:pt x="756" y="587"/>
                  </a:lnTo>
                  <a:lnTo>
                    <a:pt x="688" y="639"/>
                  </a:lnTo>
                  <a:lnTo>
                    <a:pt x="624" y="694"/>
                  </a:lnTo>
                  <a:lnTo>
                    <a:pt x="563" y="752"/>
                  </a:lnTo>
                  <a:lnTo>
                    <a:pt x="505" y="814"/>
                  </a:lnTo>
                  <a:lnTo>
                    <a:pt x="450" y="879"/>
                  </a:lnTo>
                  <a:lnTo>
                    <a:pt x="398" y="946"/>
                  </a:lnTo>
                  <a:lnTo>
                    <a:pt x="351" y="1017"/>
                  </a:lnTo>
                  <a:lnTo>
                    <a:pt x="398" y="1088"/>
                  </a:lnTo>
                  <a:lnTo>
                    <a:pt x="450" y="1156"/>
                  </a:lnTo>
                  <a:lnTo>
                    <a:pt x="505" y="1221"/>
                  </a:lnTo>
                  <a:lnTo>
                    <a:pt x="563" y="1283"/>
                  </a:lnTo>
                  <a:lnTo>
                    <a:pt x="624" y="1341"/>
                  </a:lnTo>
                  <a:lnTo>
                    <a:pt x="688" y="1396"/>
                  </a:lnTo>
                  <a:lnTo>
                    <a:pt x="756" y="1448"/>
                  </a:lnTo>
                  <a:lnTo>
                    <a:pt x="827" y="1495"/>
                  </a:lnTo>
                  <a:lnTo>
                    <a:pt x="900" y="1539"/>
                  </a:lnTo>
                  <a:lnTo>
                    <a:pt x="976" y="1578"/>
                  </a:lnTo>
                  <a:lnTo>
                    <a:pt x="1053" y="1613"/>
                  </a:lnTo>
                  <a:lnTo>
                    <a:pt x="1131" y="1643"/>
                  </a:lnTo>
                  <a:lnTo>
                    <a:pt x="1211" y="1669"/>
                  </a:lnTo>
                  <a:lnTo>
                    <a:pt x="1294" y="1691"/>
                  </a:lnTo>
                  <a:lnTo>
                    <a:pt x="1377" y="1707"/>
                  </a:lnTo>
                  <a:lnTo>
                    <a:pt x="1460" y="1719"/>
                  </a:lnTo>
                  <a:lnTo>
                    <a:pt x="1546" y="1726"/>
                  </a:lnTo>
                  <a:lnTo>
                    <a:pt x="1631" y="1729"/>
                  </a:lnTo>
                  <a:lnTo>
                    <a:pt x="1716" y="1726"/>
                  </a:lnTo>
                  <a:lnTo>
                    <a:pt x="1801" y="1719"/>
                  </a:lnTo>
                  <a:lnTo>
                    <a:pt x="1885" y="1707"/>
                  </a:lnTo>
                  <a:lnTo>
                    <a:pt x="1967" y="1691"/>
                  </a:lnTo>
                  <a:lnTo>
                    <a:pt x="2049" y="1669"/>
                  </a:lnTo>
                  <a:lnTo>
                    <a:pt x="2130" y="1643"/>
                  </a:lnTo>
                  <a:lnTo>
                    <a:pt x="2209" y="1613"/>
                  </a:lnTo>
                  <a:lnTo>
                    <a:pt x="2285" y="1578"/>
                  </a:lnTo>
                  <a:lnTo>
                    <a:pt x="2362" y="1539"/>
                  </a:lnTo>
                  <a:lnTo>
                    <a:pt x="2435" y="1495"/>
                  </a:lnTo>
                  <a:lnTo>
                    <a:pt x="2505" y="1448"/>
                  </a:lnTo>
                  <a:lnTo>
                    <a:pt x="2572" y="1396"/>
                  </a:lnTo>
                  <a:lnTo>
                    <a:pt x="2638" y="1341"/>
                  </a:lnTo>
                  <a:lnTo>
                    <a:pt x="2699" y="1283"/>
                  </a:lnTo>
                  <a:lnTo>
                    <a:pt x="2757" y="1221"/>
                  </a:lnTo>
                  <a:lnTo>
                    <a:pt x="2811" y="1156"/>
                  </a:lnTo>
                  <a:lnTo>
                    <a:pt x="2862" y="1088"/>
                  </a:lnTo>
                  <a:lnTo>
                    <a:pt x="2911" y="1017"/>
                  </a:lnTo>
                  <a:lnTo>
                    <a:pt x="2862" y="947"/>
                  </a:lnTo>
                  <a:lnTo>
                    <a:pt x="2811" y="879"/>
                  </a:lnTo>
                  <a:lnTo>
                    <a:pt x="2757" y="814"/>
                  </a:lnTo>
                  <a:lnTo>
                    <a:pt x="2699" y="752"/>
                  </a:lnTo>
                  <a:lnTo>
                    <a:pt x="2638" y="694"/>
                  </a:lnTo>
                  <a:lnTo>
                    <a:pt x="2572" y="639"/>
                  </a:lnTo>
                  <a:lnTo>
                    <a:pt x="2505" y="587"/>
                  </a:lnTo>
                  <a:lnTo>
                    <a:pt x="2435" y="539"/>
                  </a:lnTo>
                  <a:lnTo>
                    <a:pt x="2397" y="516"/>
                  </a:lnTo>
                  <a:lnTo>
                    <a:pt x="2414" y="569"/>
                  </a:lnTo>
                  <a:lnTo>
                    <a:pt x="2428" y="623"/>
                  </a:lnTo>
                  <a:lnTo>
                    <a:pt x="2438" y="680"/>
                  </a:lnTo>
                  <a:lnTo>
                    <a:pt x="2444" y="737"/>
                  </a:lnTo>
                  <a:lnTo>
                    <a:pt x="2446" y="795"/>
                  </a:lnTo>
                  <a:lnTo>
                    <a:pt x="2443" y="865"/>
                  </a:lnTo>
                  <a:lnTo>
                    <a:pt x="2434" y="934"/>
                  </a:lnTo>
                  <a:lnTo>
                    <a:pt x="2420" y="1000"/>
                  </a:lnTo>
                  <a:lnTo>
                    <a:pt x="2400" y="1065"/>
                  </a:lnTo>
                  <a:lnTo>
                    <a:pt x="2376" y="1127"/>
                  </a:lnTo>
                  <a:lnTo>
                    <a:pt x="2345" y="1186"/>
                  </a:lnTo>
                  <a:lnTo>
                    <a:pt x="2311" y="1243"/>
                  </a:lnTo>
                  <a:lnTo>
                    <a:pt x="2272" y="1297"/>
                  </a:lnTo>
                  <a:lnTo>
                    <a:pt x="2230" y="1347"/>
                  </a:lnTo>
                  <a:lnTo>
                    <a:pt x="2183" y="1393"/>
                  </a:lnTo>
                  <a:lnTo>
                    <a:pt x="2133" y="1436"/>
                  </a:lnTo>
                  <a:lnTo>
                    <a:pt x="2080" y="1474"/>
                  </a:lnTo>
                  <a:lnTo>
                    <a:pt x="2022" y="1508"/>
                  </a:lnTo>
                  <a:lnTo>
                    <a:pt x="1963" y="1538"/>
                  </a:lnTo>
                  <a:lnTo>
                    <a:pt x="1901" y="1563"/>
                  </a:lnTo>
                  <a:lnTo>
                    <a:pt x="1837" y="1582"/>
                  </a:lnTo>
                  <a:lnTo>
                    <a:pt x="1769" y="1597"/>
                  </a:lnTo>
                  <a:lnTo>
                    <a:pt x="1701" y="1605"/>
                  </a:lnTo>
                  <a:lnTo>
                    <a:pt x="1631" y="1608"/>
                  </a:lnTo>
                  <a:lnTo>
                    <a:pt x="1561" y="1605"/>
                  </a:lnTo>
                  <a:lnTo>
                    <a:pt x="1491" y="1597"/>
                  </a:lnTo>
                  <a:lnTo>
                    <a:pt x="1425" y="1582"/>
                  </a:lnTo>
                  <a:lnTo>
                    <a:pt x="1360" y="1563"/>
                  </a:lnTo>
                  <a:lnTo>
                    <a:pt x="1298" y="1538"/>
                  </a:lnTo>
                  <a:lnTo>
                    <a:pt x="1238" y="1508"/>
                  </a:lnTo>
                  <a:lnTo>
                    <a:pt x="1181" y="1474"/>
                  </a:lnTo>
                  <a:lnTo>
                    <a:pt x="1128" y="1436"/>
                  </a:lnTo>
                  <a:lnTo>
                    <a:pt x="1078" y="1393"/>
                  </a:lnTo>
                  <a:lnTo>
                    <a:pt x="1032" y="1347"/>
                  </a:lnTo>
                  <a:lnTo>
                    <a:pt x="989" y="1297"/>
                  </a:lnTo>
                  <a:lnTo>
                    <a:pt x="950" y="1243"/>
                  </a:lnTo>
                  <a:lnTo>
                    <a:pt x="915" y="1186"/>
                  </a:lnTo>
                  <a:lnTo>
                    <a:pt x="886" y="1127"/>
                  </a:lnTo>
                  <a:lnTo>
                    <a:pt x="861" y="1065"/>
                  </a:lnTo>
                  <a:lnTo>
                    <a:pt x="841" y="1000"/>
                  </a:lnTo>
                  <a:lnTo>
                    <a:pt x="827" y="934"/>
                  </a:lnTo>
                  <a:lnTo>
                    <a:pt x="818" y="865"/>
                  </a:lnTo>
                  <a:lnTo>
                    <a:pt x="815" y="795"/>
                  </a:lnTo>
                  <a:lnTo>
                    <a:pt x="817" y="737"/>
                  </a:lnTo>
                  <a:lnTo>
                    <a:pt x="823" y="680"/>
                  </a:lnTo>
                  <a:lnTo>
                    <a:pt x="833" y="623"/>
                  </a:lnTo>
                  <a:lnTo>
                    <a:pt x="847" y="569"/>
                  </a:lnTo>
                  <a:lnTo>
                    <a:pt x="864" y="516"/>
                  </a:lnTo>
                  <a:close/>
                  <a:moveTo>
                    <a:pt x="1325" y="407"/>
                  </a:moveTo>
                  <a:lnTo>
                    <a:pt x="1284" y="410"/>
                  </a:lnTo>
                  <a:lnTo>
                    <a:pt x="1244" y="418"/>
                  </a:lnTo>
                  <a:lnTo>
                    <a:pt x="1205" y="431"/>
                  </a:lnTo>
                  <a:lnTo>
                    <a:pt x="1170" y="449"/>
                  </a:lnTo>
                  <a:lnTo>
                    <a:pt x="1138" y="471"/>
                  </a:lnTo>
                  <a:lnTo>
                    <a:pt x="1109" y="496"/>
                  </a:lnTo>
                  <a:lnTo>
                    <a:pt x="1083" y="525"/>
                  </a:lnTo>
                  <a:lnTo>
                    <a:pt x="1061" y="558"/>
                  </a:lnTo>
                  <a:lnTo>
                    <a:pt x="1043" y="593"/>
                  </a:lnTo>
                  <a:lnTo>
                    <a:pt x="1030" y="632"/>
                  </a:lnTo>
                  <a:lnTo>
                    <a:pt x="1022" y="671"/>
                  </a:lnTo>
                  <a:lnTo>
                    <a:pt x="1019" y="712"/>
                  </a:lnTo>
                  <a:lnTo>
                    <a:pt x="1022" y="754"/>
                  </a:lnTo>
                  <a:lnTo>
                    <a:pt x="1030" y="793"/>
                  </a:lnTo>
                  <a:lnTo>
                    <a:pt x="1043" y="831"/>
                  </a:lnTo>
                  <a:lnTo>
                    <a:pt x="1061" y="866"/>
                  </a:lnTo>
                  <a:lnTo>
                    <a:pt x="1083" y="899"/>
                  </a:lnTo>
                  <a:lnTo>
                    <a:pt x="1109" y="928"/>
                  </a:lnTo>
                  <a:lnTo>
                    <a:pt x="1138" y="954"/>
                  </a:lnTo>
                  <a:lnTo>
                    <a:pt x="1170" y="976"/>
                  </a:lnTo>
                  <a:lnTo>
                    <a:pt x="1205" y="993"/>
                  </a:lnTo>
                  <a:lnTo>
                    <a:pt x="1244" y="1006"/>
                  </a:lnTo>
                  <a:lnTo>
                    <a:pt x="1284" y="1014"/>
                  </a:lnTo>
                  <a:lnTo>
                    <a:pt x="1325" y="1017"/>
                  </a:lnTo>
                  <a:lnTo>
                    <a:pt x="1366" y="1014"/>
                  </a:lnTo>
                  <a:lnTo>
                    <a:pt x="1406" y="1006"/>
                  </a:lnTo>
                  <a:lnTo>
                    <a:pt x="1444" y="993"/>
                  </a:lnTo>
                  <a:lnTo>
                    <a:pt x="1479" y="976"/>
                  </a:lnTo>
                  <a:lnTo>
                    <a:pt x="1511" y="954"/>
                  </a:lnTo>
                  <a:lnTo>
                    <a:pt x="1542" y="928"/>
                  </a:lnTo>
                  <a:lnTo>
                    <a:pt x="1567" y="899"/>
                  </a:lnTo>
                  <a:lnTo>
                    <a:pt x="1589" y="866"/>
                  </a:lnTo>
                  <a:lnTo>
                    <a:pt x="1607" y="831"/>
                  </a:lnTo>
                  <a:lnTo>
                    <a:pt x="1620" y="793"/>
                  </a:lnTo>
                  <a:lnTo>
                    <a:pt x="1628" y="754"/>
                  </a:lnTo>
                  <a:lnTo>
                    <a:pt x="1631" y="712"/>
                  </a:lnTo>
                  <a:lnTo>
                    <a:pt x="1628" y="671"/>
                  </a:lnTo>
                  <a:lnTo>
                    <a:pt x="1620" y="632"/>
                  </a:lnTo>
                  <a:lnTo>
                    <a:pt x="1607" y="593"/>
                  </a:lnTo>
                  <a:lnTo>
                    <a:pt x="1589" y="558"/>
                  </a:lnTo>
                  <a:lnTo>
                    <a:pt x="1567" y="525"/>
                  </a:lnTo>
                  <a:lnTo>
                    <a:pt x="1542" y="496"/>
                  </a:lnTo>
                  <a:lnTo>
                    <a:pt x="1511" y="471"/>
                  </a:lnTo>
                  <a:lnTo>
                    <a:pt x="1479" y="449"/>
                  </a:lnTo>
                  <a:lnTo>
                    <a:pt x="1444" y="431"/>
                  </a:lnTo>
                  <a:lnTo>
                    <a:pt x="1406" y="418"/>
                  </a:lnTo>
                  <a:lnTo>
                    <a:pt x="1366" y="410"/>
                  </a:lnTo>
                  <a:lnTo>
                    <a:pt x="1325" y="407"/>
                  </a:lnTo>
                  <a:close/>
                  <a:moveTo>
                    <a:pt x="1631" y="0"/>
                  </a:moveTo>
                  <a:lnTo>
                    <a:pt x="1733" y="3"/>
                  </a:lnTo>
                  <a:lnTo>
                    <a:pt x="1835" y="11"/>
                  </a:lnTo>
                  <a:lnTo>
                    <a:pt x="1835" y="407"/>
                  </a:lnTo>
                  <a:lnTo>
                    <a:pt x="2772" y="407"/>
                  </a:lnTo>
                  <a:lnTo>
                    <a:pt x="2846" y="471"/>
                  </a:lnTo>
                  <a:lnTo>
                    <a:pt x="2917" y="538"/>
                  </a:lnTo>
                  <a:lnTo>
                    <a:pt x="2984" y="610"/>
                  </a:lnTo>
                  <a:lnTo>
                    <a:pt x="3048" y="685"/>
                  </a:lnTo>
                  <a:lnTo>
                    <a:pt x="3107" y="764"/>
                  </a:lnTo>
                  <a:lnTo>
                    <a:pt x="3162" y="845"/>
                  </a:lnTo>
                  <a:lnTo>
                    <a:pt x="3214" y="930"/>
                  </a:lnTo>
                  <a:lnTo>
                    <a:pt x="3261" y="1017"/>
                  </a:lnTo>
                  <a:lnTo>
                    <a:pt x="3214" y="1106"/>
                  </a:lnTo>
                  <a:lnTo>
                    <a:pt x="3161" y="1192"/>
                  </a:lnTo>
                  <a:lnTo>
                    <a:pt x="3104" y="1276"/>
                  </a:lnTo>
                  <a:lnTo>
                    <a:pt x="3043" y="1355"/>
                  </a:lnTo>
                  <a:lnTo>
                    <a:pt x="2979" y="1431"/>
                  </a:lnTo>
                  <a:lnTo>
                    <a:pt x="2910" y="1503"/>
                  </a:lnTo>
                  <a:lnTo>
                    <a:pt x="2837" y="1572"/>
                  </a:lnTo>
                  <a:lnTo>
                    <a:pt x="2761" y="1636"/>
                  </a:lnTo>
                  <a:lnTo>
                    <a:pt x="2682" y="1696"/>
                  </a:lnTo>
                  <a:lnTo>
                    <a:pt x="2599" y="1752"/>
                  </a:lnTo>
                  <a:lnTo>
                    <a:pt x="2513" y="1803"/>
                  </a:lnTo>
                  <a:lnTo>
                    <a:pt x="2425" y="1851"/>
                  </a:lnTo>
                  <a:lnTo>
                    <a:pt x="2333" y="1892"/>
                  </a:lnTo>
                  <a:lnTo>
                    <a:pt x="2239" y="1929"/>
                  </a:lnTo>
                  <a:lnTo>
                    <a:pt x="2143" y="1961"/>
                  </a:lnTo>
                  <a:lnTo>
                    <a:pt x="2044" y="1987"/>
                  </a:lnTo>
                  <a:lnTo>
                    <a:pt x="1943" y="2007"/>
                  </a:lnTo>
                  <a:lnTo>
                    <a:pt x="1841" y="2022"/>
                  </a:lnTo>
                  <a:lnTo>
                    <a:pt x="1736" y="2031"/>
                  </a:lnTo>
                  <a:lnTo>
                    <a:pt x="1631" y="2035"/>
                  </a:lnTo>
                  <a:lnTo>
                    <a:pt x="1525" y="2031"/>
                  </a:lnTo>
                  <a:lnTo>
                    <a:pt x="1420" y="2022"/>
                  </a:lnTo>
                  <a:lnTo>
                    <a:pt x="1318" y="2007"/>
                  </a:lnTo>
                  <a:lnTo>
                    <a:pt x="1217" y="1987"/>
                  </a:lnTo>
                  <a:lnTo>
                    <a:pt x="1118" y="1961"/>
                  </a:lnTo>
                  <a:lnTo>
                    <a:pt x="1022" y="1929"/>
                  </a:lnTo>
                  <a:lnTo>
                    <a:pt x="928" y="1892"/>
                  </a:lnTo>
                  <a:lnTo>
                    <a:pt x="837" y="1851"/>
                  </a:lnTo>
                  <a:lnTo>
                    <a:pt x="748" y="1803"/>
                  </a:lnTo>
                  <a:lnTo>
                    <a:pt x="662" y="1752"/>
                  </a:lnTo>
                  <a:lnTo>
                    <a:pt x="579" y="1696"/>
                  </a:lnTo>
                  <a:lnTo>
                    <a:pt x="500" y="1636"/>
                  </a:lnTo>
                  <a:lnTo>
                    <a:pt x="424" y="1572"/>
                  </a:lnTo>
                  <a:lnTo>
                    <a:pt x="351" y="1503"/>
                  </a:lnTo>
                  <a:lnTo>
                    <a:pt x="283" y="1431"/>
                  </a:lnTo>
                  <a:lnTo>
                    <a:pt x="218" y="1355"/>
                  </a:lnTo>
                  <a:lnTo>
                    <a:pt x="157" y="1276"/>
                  </a:lnTo>
                  <a:lnTo>
                    <a:pt x="100" y="1192"/>
                  </a:lnTo>
                  <a:lnTo>
                    <a:pt x="48" y="1106"/>
                  </a:lnTo>
                  <a:lnTo>
                    <a:pt x="0" y="1017"/>
                  </a:lnTo>
                  <a:lnTo>
                    <a:pt x="48" y="928"/>
                  </a:lnTo>
                  <a:lnTo>
                    <a:pt x="100" y="842"/>
                  </a:lnTo>
                  <a:lnTo>
                    <a:pt x="157" y="760"/>
                  </a:lnTo>
                  <a:lnTo>
                    <a:pt x="218" y="680"/>
                  </a:lnTo>
                  <a:lnTo>
                    <a:pt x="283" y="603"/>
                  </a:lnTo>
                  <a:lnTo>
                    <a:pt x="351" y="531"/>
                  </a:lnTo>
                  <a:lnTo>
                    <a:pt x="424" y="463"/>
                  </a:lnTo>
                  <a:lnTo>
                    <a:pt x="500" y="398"/>
                  </a:lnTo>
                  <a:lnTo>
                    <a:pt x="579" y="338"/>
                  </a:lnTo>
                  <a:lnTo>
                    <a:pt x="662" y="282"/>
                  </a:lnTo>
                  <a:lnTo>
                    <a:pt x="748" y="231"/>
                  </a:lnTo>
                  <a:lnTo>
                    <a:pt x="837" y="185"/>
                  </a:lnTo>
                  <a:lnTo>
                    <a:pt x="928" y="143"/>
                  </a:lnTo>
                  <a:lnTo>
                    <a:pt x="1022" y="106"/>
                  </a:lnTo>
                  <a:lnTo>
                    <a:pt x="1118" y="75"/>
                  </a:lnTo>
                  <a:lnTo>
                    <a:pt x="1217" y="48"/>
                  </a:lnTo>
                  <a:lnTo>
                    <a:pt x="1318" y="27"/>
                  </a:lnTo>
                  <a:lnTo>
                    <a:pt x="1420" y="12"/>
                  </a:lnTo>
                  <a:lnTo>
                    <a:pt x="1525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Group 327"/>
          <p:cNvGrpSpPr>
            <a:grpSpLocks noChangeAspect="1"/>
          </p:cNvGrpSpPr>
          <p:nvPr/>
        </p:nvGrpSpPr>
        <p:grpSpPr bwMode="auto">
          <a:xfrm>
            <a:off x="7568844" y="487293"/>
            <a:ext cx="469414" cy="439500"/>
            <a:chOff x="15803" y="6556"/>
            <a:chExt cx="408" cy="382"/>
          </a:xfrm>
          <a:solidFill>
            <a:schemeClr val="accent1"/>
          </a:solidFill>
        </p:grpSpPr>
        <p:sp>
          <p:nvSpPr>
            <p:cNvPr id="21" name="Freeform 329"/>
            <p:cNvSpPr>
              <a:spLocks noEditPoints="1"/>
            </p:cNvSpPr>
            <p:nvPr/>
          </p:nvSpPr>
          <p:spPr bwMode="auto">
            <a:xfrm>
              <a:off x="15803" y="6556"/>
              <a:ext cx="382" cy="382"/>
            </a:xfrm>
            <a:custGeom>
              <a:avLst/>
              <a:gdLst>
                <a:gd name="T0" fmla="*/ 756 w 3057"/>
                <a:gd name="T1" fmla="*/ 1199 h 3057"/>
                <a:gd name="T2" fmla="*/ 562 w 3057"/>
                <a:gd name="T3" fmla="*/ 1364 h 3057"/>
                <a:gd name="T4" fmla="*/ 398 w 3057"/>
                <a:gd name="T5" fmla="*/ 1560 h 3057"/>
                <a:gd name="T6" fmla="*/ 399 w 3057"/>
                <a:gd name="T7" fmla="*/ 1703 h 3057"/>
                <a:gd name="T8" fmla="*/ 569 w 3057"/>
                <a:gd name="T9" fmla="*/ 1903 h 3057"/>
                <a:gd name="T10" fmla="*/ 770 w 3057"/>
                <a:gd name="T11" fmla="*/ 2071 h 3057"/>
                <a:gd name="T12" fmla="*/ 901 w 3057"/>
                <a:gd name="T13" fmla="*/ 1772 h 3057"/>
                <a:gd name="T14" fmla="*/ 838 w 3057"/>
                <a:gd name="T15" fmla="*/ 1598 h 3057"/>
                <a:gd name="T16" fmla="*/ 815 w 3057"/>
                <a:gd name="T17" fmla="*/ 1407 h 3057"/>
                <a:gd name="T18" fmla="*/ 833 w 3057"/>
                <a:gd name="T19" fmla="*/ 1236 h 3057"/>
                <a:gd name="T20" fmla="*/ 1325 w 3057"/>
                <a:gd name="T21" fmla="*/ 1019 h 3057"/>
                <a:gd name="T22" fmla="*/ 1205 w 3057"/>
                <a:gd name="T23" fmla="*/ 1043 h 3057"/>
                <a:gd name="T24" fmla="*/ 1109 w 3057"/>
                <a:gd name="T25" fmla="*/ 1108 h 3057"/>
                <a:gd name="T26" fmla="*/ 1043 w 3057"/>
                <a:gd name="T27" fmla="*/ 1205 h 3057"/>
                <a:gd name="T28" fmla="*/ 1019 w 3057"/>
                <a:gd name="T29" fmla="*/ 1325 h 3057"/>
                <a:gd name="T30" fmla="*/ 1046 w 3057"/>
                <a:gd name="T31" fmla="*/ 1450 h 3057"/>
                <a:gd name="T32" fmla="*/ 1119 w 3057"/>
                <a:gd name="T33" fmla="*/ 1551 h 3057"/>
                <a:gd name="T34" fmla="*/ 1226 w 3057"/>
                <a:gd name="T35" fmla="*/ 1614 h 3057"/>
                <a:gd name="T36" fmla="*/ 1577 w 3057"/>
                <a:gd name="T37" fmla="*/ 1151 h 3057"/>
                <a:gd name="T38" fmla="*/ 1487 w 3057"/>
                <a:gd name="T39" fmla="*/ 1066 h 3057"/>
                <a:gd name="T40" fmla="*/ 1369 w 3057"/>
                <a:gd name="T41" fmla="*/ 1022 h 3057"/>
                <a:gd name="T42" fmla="*/ 2943 w 3057"/>
                <a:gd name="T43" fmla="*/ 5 h 3057"/>
                <a:gd name="T44" fmla="*/ 3013 w 3057"/>
                <a:gd name="T45" fmla="*/ 44 h 3057"/>
                <a:gd name="T46" fmla="*/ 3052 w 3057"/>
                <a:gd name="T47" fmla="*/ 114 h 3057"/>
                <a:gd name="T48" fmla="*/ 3052 w 3057"/>
                <a:gd name="T49" fmla="*/ 192 h 3057"/>
                <a:gd name="T50" fmla="*/ 3013 w 3057"/>
                <a:gd name="T51" fmla="*/ 261 h 3057"/>
                <a:gd name="T52" fmla="*/ 222 w 3057"/>
                <a:gd name="T53" fmla="*/ 3041 h 3057"/>
                <a:gd name="T54" fmla="*/ 153 w 3057"/>
                <a:gd name="T55" fmla="*/ 3057 h 3057"/>
                <a:gd name="T56" fmla="*/ 84 w 3057"/>
                <a:gd name="T57" fmla="*/ 3041 h 3057"/>
                <a:gd name="T58" fmla="*/ 27 w 3057"/>
                <a:gd name="T59" fmla="*/ 2991 h 3057"/>
                <a:gd name="T60" fmla="*/ 1 w 3057"/>
                <a:gd name="T61" fmla="*/ 2917 h 3057"/>
                <a:gd name="T62" fmla="*/ 14 w 3057"/>
                <a:gd name="T63" fmla="*/ 2840 h 3057"/>
                <a:gd name="T64" fmla="*/ 551 w 3057"/>
                <a:gd name="T65" fmla="*/ 2289 h 3057"/>
                <a:gd name="T66" fmla="*/ 335 w 3057"/>
                <a:gd name="T67" fmla="*/ 2101 h 3057"/>
                <a:gd name="T68" fmla="*/ 150 w 3057"/>
                <a:gd name="T69" fmla="*/ 1879 h 3057"/>
                <a:gd name="T70" fmla="*/ 0 w 3057"/>
                <a:gd name="T71" fmla="*/ 1630 h 3057"/>
                <a:gd name="T72" fmla="*/ 157 w 3057"/>
                <a:gd name="T73" fmla="*/ 1371 h 3057"/>
                <a:gd name="T74" fmla="*/ 351 w 3057"/>
                <a:gd name="T75" fmla="*/ 1143 h 3057"/>
                <a:gd name="T76" fmla="*/ 579 w 3057"/>
                <a:gd name="T77" fmla="*/ 950 h 3057"/>
                <a:gd name="T78" fmla="*/ 837 w 3057"/>
                <a:gd name="T79" fmla="*/ 796 h 3057"/>
                <a:gd name="T80" fmla="*/ 1118 w 3057"/>
                <a:gd name="T81" fmla="*/ 686 h 3057"/>
                <a:gd name="T82" fmla="*/ 1420 w 3057"/>
                <a:gd name="T83" fmla="*/ 623 h 3057"/>
                <a:gd name="T84" fmla="*/ 1738 w 3057"/>
                <a:gd name="T85" fmla="*/ 614 h 3057"/>
                <a:gd name="T86" fmla="*/ 2052 w 3057"/>
                <a:gd name="T87" fmla="*/ 662 h 3057"/>
                <a:gd name="T88" fmla="*/ 2817 w 3057"/>
                <a:gd name="T89" fmla="*/ 27 h 3057"/>
                <a:gd name="T90" fmla="*/ 2891 w 3057"/>
                <a:gd name="T91" fmla="*/ 0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7" h="3057">
                  <a:moveTo>
                    <a:pt x="864" y="1128"/>
                  </a:moveTo>
                  <a:lnTo>
                    <a:pt x="827" y="1151"/>
                  </a:lnTo>
                  <a:lnTo>
                    <a:pt x="756" y="1199"/>
                  </a:lnTo>
                  <a:lnTo>
                    <a:pt x="688" y="1251"/>
                  </a:lnTo>
                  <a:lnTo>
                    <a:pt x="624" y="1306"/>
                  </a:lnTo>
                  <a:lnTo>
                    <a:pt x="562" y="1364"/>
                  </a:lnTo>
                  <a:lnTo>
                    <a:pt x="505" y="1426"/>
                  </a:lnTo>
                  <a:lnTo>
                    <a:pt x="450" y="1491"/>
                  </a:lnTo>
                  <a:lnTo>
                    <a:pt x="398" y="1560"/>
                  </a:lnTo>
                  <a:lnTo>
                    <a:pt x="350" y="1630"/>
                  </a:lnTo>
                  <a:lnTo>
                    <a:pt x="350" y="1630"/>
                  </a:lnTo>
                  <a:lnTo>
                    <a:pt x="399" y="1703"/>
                  </a:lnTo>
                  <a:lnTo>
                    <a:pt x="453" y="1772"/>
                  </a:lnTo>
                  <a:lnTo>
                    <a:pt x="509" y="1840"/>
                  </a:lnTo>
                  <a:lnTo>
                    <a:pt x="569" y="1903"/>
                  </a:lnTo>
                  <a:lnTo>
                    <a:pt x="633" y="1962"/>
                  </a:lnTo>
                  <a:lnTo>
                    <a:pt x="700" y="2018"/>
                  </a:lnTo>
                  <a:lnTo>
                    <a:pt x="770" y="2071"/>
                  </a:lnTo>
                  <a:lnTo>
                    <a:pt x="964" y="1877"/>
                  </a:lnTo>
                  <a:lnTo>
                    <a:pt x="930" y="1826"/>
                  </a:lnTo>
                  <a:lnTo>
                    <a:pt x="901" y="1772"/>
                  </a:lnTo>
                  <a:lnTo>
                    <a:pt x="876" y="1716"/>
                  </a:lnTo>
                  <a:lnTo>
                    <a:pt x="854" y="1658"/>
                  </a:lnTo>
                  <a:lnTo>
                    <a:pt x="838" y="1598"/>
                  </a:lnTo>
                  <a:lnTo>
                    <a:pt x="825" y="1536"/>
                  </a:lnTo>
                  <a:lnTo>
                    <a:pt x="818" y="1472"/>
                  </a:lnTo>
                  <a:lnTo>
                    <a:pt x="815" y="1407"/>
                  </a:lnTo>
                  <a:lnTo>
                    <a:pt x="817" y="1349"/>
                  </a:lnTo>
                  <a:lnTo>
                    <a:pt x="823" y="1292"/>
                  </a:lnTo>
                  <a:lnTo>
                    <a:pt x="833" y="1236"/>
                  </a:lnTo>
                  <a:lnTo>
                    <a:pt x="847" y="1181"/>
                  </a:lnTo>
                  <a:lnTo>
                    <a:pt x="864" y="1128"/>
                  </a:lnTo>
                  <a:close/>
                  <a:moveTo>
                    <a:pt x="1325" y="1019"/>
                  </a:moveTo>
                  <a:lnTo>
                    <a:pt x="1284" y="1022"/>
                  </a:lnTo>
                  <a:lnTo>
                    <a:pt x="1244" y="1030"/>
                  </a:lnTo>
                  <a:lnTo>
                    <a:pt x="1205" y="1043"/>
                  </a:lnTo>
                  <a:lnTo>
                    <a:pt x="1170" y="1061"/>
                  </a:lnTo>
                  <a:lnTo>
                    <a:pt x="1138" y="1082"/>
                  </a:lnTo>
                  <a:lnTo>
                    <a:pt x="1109" y="1108"/>
                  </a:lnTo>
                  <a:lnTo>
                    <a:pt x="1083" y="1137"/>
                  </a:lnTo>
                  <a:lnTo>
                    <a:pt x="1061" y="1170"/>
                  </a:lnTo>
                  <a:lnTo>
                    <a:pt x="1043" y="1205"/>
                  </a:lnTo>
                  <a:lnTo>
                    <a:pt x="1030" y="1244"/>
                  </a:lnTo>
                  <a:lnTo>
                    <a:pt x="1022" y="1283"/>
                  </a:lnTo>
                  <a:lnTo>
                    <a:pt x="1019" y="1325"/>
                  </a:lnTo>
                  <a:lnTo>
                    <a:pt x="1023" y="1369"/>
                  </a:lnTo>
                  <a:lnTo>
                    <a:pt x="1032" y="1410"/>
                  </a:lnTo>
                  <a:lnTo>
                    <a:pt x="1046" y="1450"/>
                  </a:lnTo>
                  <a:lnTo>
                    <a:pt x="1066" y="1487"/>
                  </a:lnTo>
                  <a:lnTo>
                    <a:pt x="1090" y="1521"/>
                  </a:lnTo>
                  <a:lnTo>
                    <a:pt x="1119" y="1551"/>
                  </a:lnTo>
                  <a:lnTo>
                    <a:pt x="1152" y="1577"/>
                  </a:lnTo>
                  <a:lnTo>
                    <a:pt x="1188" y="1598"/>
                  </a:lnTo>
                  <a:lnTo>
                    <a:pt x="1226" y="1614"/>
                  </a:lnTo>
                  <a:lnTo>
                    <a:pt x="1615" y="1227"/>
                  </a:lnTo>
                  <a:lnTo>
                    <a:pt x="1598" y="1187"/>
                  </a:lnTo>
                  <a:lnTo>
                    <a:pt x="1577" y="1151"/>
                  </a:lnTo>
                  <a:lnTo>
                    <a:pt x="1551" y="1119"/>
                  </a:lnTo>
                  <a:lnTo>
                    <a:pt x="1522" y="1090"/>
                  </a:lnTo>
                  <a:lnTo>
                    <a:pt x="1487" y="1066"/>
                  </a:lnTo>
                  <a:lnTo>
                    <a:pt x="1450" y="1046"/>
                  </a:lnTo>
                  <a:lnTo>
                    <a:pt x="1411" y="1031"/>
                  </a:lnTo>
                  <a:lnTo>
                    <a:pt x="1369" y="1022"/>
                  </a:lnTo>
                  <a:lnTo>
                    <a:pt x="1325" y="1019"/>
                  </a:lnTo>
                  <a:close/>
                  <a:moveTo>
                    <a:pt x="2918" y="0"/>
                  </a:moveTo>
                  <a:lnTo>
                    <a:pt x="2943" y="5"/>
                  </a:lnTo>
                  <a:lnTo>
                    <a:pt x="2968" y="13"/>
                  </a:lnTo>
                  <a:lnTo>
                    <a:pt x="2991" y="27"/>
                  </a:lnTo>
                  <a:lnTo>
                    <a:pt x="3013" y="44"/>
                  </a:lnTo>
                  <a:lnTo>
                    <a:pt x="3030" y="65"/>
                  </a:lnTo>
                  <a:lnTo>
                    <a:pt x="3043" y="90"/>
                  </a:lnTo>
                  <a:lnTo>
                    <a:pt x="3052" y="114"/>
                  </a:lnTo>
                  <a:lnTo>
                    <a:pt x="3057" y="140"/>
                  </a:lnTo>
                  <a:lnTo>
                    <a:pt x="3057" y="166"/>
                  </a:lnTo>
                  <a:lnTo>
                    <a:pt x="3052" y="192"/>
                  </a:lnTo>
                  <a:lnTo>
                    <a:pt x="3043" y="216"/>
                  </a:lnTo>
                  <a:lnTo>
                    <a:pt x="3030" y="240"/>
                  </a:lnTo>
                  <a:lnTo>
                    <a:pt x="3013" y="261"/>
                  </a:lnTo>
                  <a:lnTo>
                    <a:pt x="261" y="3012"/>
                  </a:lnTo>
                  <a:lnTo>
                    <a:pt x="242" y="3028"/>
                  </a:lnTo>
                  <a:lnTo>
                    <a:pt x="222" y="3041"/>
                  </a:lnTo>
                  <a:lnTo>
                    <a:pt x="200" y="3050"/>
                  </a:lnTo>
                  <a:lnTo>
                    <a:pt x="177" y="3055"/>
                  </a:lnTo>
                  <a:lnTo>
                    <a:pt x="153" y="3057"/>
                  </a:lnTo>
                  <a:lnTo>
                    <a:pt x="129" y="3055"/>
                  </a:lnTo>
                  <a:lnTo>
                    <a:pt x="106" y="3050"/>
                  </a:lnTo>
                  <a:lnTo>
                    <a:pt x="84" y="3041"/>
                  </a:lnTo>
                  <a:lnTo>
                    <a:pt x="63" y="3028"/>
                  </a:lnTo>
                  <a:lnTo>
                    <a:pt x="45" y="3012"/>
                  </a:lnTo>
                  <a:lnTo>
                    <a:pt x="27" y="2991"/>
                  </a:lnTo>
                  <a:lnTo>
                    <a:pt x="14" y="2968"/>
                  </a:lnTo>
                  <a:lnTo>
                    <a:pt x="5" y="2943"/>
                  </a:lnTo>
                  <a:lnTo>
                    <a:pt x="1" y="2917"/>
                  </a:lnTo>
                  <a:lnTo>
                    <a:pt x="1" y="2890"/>
                  </a:lnTo>
                  <a:lnTo>
                    <a:pt x="5" y="2865"/>
                  </a:lnTo>
                  <a:lnTo>
                    <a:pt x="14" y="2840"/>
                  </a:lnTo>
                  <a:lnTo>
                    <a:pt x="27" y="2817"/>
                  </a:lnTo>
                  <a:lnTo>
                    <a:pt x="45" y="2796"/>
                  </a:lnTo>
                  <a:lnTo>
                    <a:pt x="551" y="2289"/>
                  </a:lnTo>
                  <a:lnTo>
                    <a:pt x="476" y="2230"/>
                  </a:lnTo>
                  <a:lnTo>
                    <a:pt x="403" y="2167"/>
                  </a:lnTo>
                  <a:lnTo>
                    <a:pt x="335" y="2101"/>
                  </a:lnTo>
                  <a:lnTo>
                    <a:pt x="269" y="2030"/>
                  </a:lnTo>
                  <a:lnTo>
                    <a:pt x="208" y="1956"/>
                  </a:lnTo>
                  <a:lnTo>
                    <a:pt x="150" y="1879"/>
                  </a:lnTo>
                  <a:lnTo>
                    <a:pt x="95" y="1799"/>
                  </a:lnTo>
                  <a:lnTo>
                    <a:pt x="46" y="1716"/>
                  </a:lnTo>
                  <a:lnTo>
                    <a:pt x="0" y="1630"/>
                  </a:lnTo>
                  <a:lnTo>
                    <a:pt x="48" y="1541"/>
                  </a:lnTo>
                  <a:lnTo>
                    <a:pt x="100" y="1454"/>
                  </a:lnTo>
                  <a:lnTo>
                    <a:pt x="157" y="1371"/>
                  </a:lnTo>
                  <a:lnTo>
                    <a:pt x="218" y="1292"/>
                  </a:lnTo>
                  <a:lnTo>
                    <a:pt x="283" y="1216"/>
                  </a:lnTo>
                  <a:lnTo>
                    <a:pt x="351" y="1143"/>
                  </a:lnTo>
                  <a:lnTo>
                    <a:pt x="424" y="1075"/>
                  </a:lnTo>
                  <a:lnTo>
                    <a:pt x="500" y="1010"/>
                  </a:lnTo>
                  <a:lnTo>
                    <a:pt x="579" y="950"/>
                  </a:lnTo>
                  <a:lnTo>
                    <a:pt x="662" y="893"/>
                  </a:lnTo>
                  <a:lnTo>
                    <a:pt x="748" y="842"/>
                  </a:lnTo>
                  <a:lnTo>
                    <a:pt x="837" y="796"/>
                  </a:lnTo>
                  <a:lnTo>
                    <a:pt x="928" y="754"/>
                  </a:lnTo>
                  <a:lnTo>
                    <a:pt x="1022" y="717"/>
                  </a:lnTo>
                  <a:lnTo>
                    <a:pt x="1118" y="686"/>
                  </a:lnTo>
                  <a:lnTo>
                    <a:pt x="1217" y="659"/>
                  </a:lnTo>
                  <a:lnTo>
                    <a:pt x="1318" y="638"/>
                  </a:lnTo>
                  <a:lnTo>
                    <a:pt x="1420" y="623"/>
                  </a:lnTo>
                  <a:lnTo>
                    <a:pt x="1525" y="614"/>
                  </a:lnTo>
                  <a:lnTo>
                    <a:pt x="1631" y="611"/>
                  </a:lnTo>
                  <a:lnTo>
                    <a:pt x="1738" y="614"/>
                  </a:lnTo>
                  <a:lnTo>
                    <a:pt x="1845" y="623"/>
                  </a:lnTo>
                  <a:lnTo>
                    <a:pt x="1949" y="639"/>
                  </a:lnTo>
                  <a:lnTo>
                    <a:pt x="2052" y="662"/>
                  </a:lnTo>
                  <a:lnTo>
                    <a:pt x="2153" y="689"/>
                  </a:lnTo>
                  <a:lnTo>
                    <a:pt x="2796" y="44"/>
                  </a:lnTo>
                  <a:lnTo>
                    <a:pt x="2817" y="27"/>
                  </a:lnTo>
                  <a:lnTo>
                    <a:pt x="2840" y="13"/>
                  </a:lnTo>
                  <a:lnTo>
                    <a:pt x="2865" y="5"/>
                  </a:lnTo>
                  <a:lnTo>
                    <a:pt x="2891" y="0"/>
                  </a:lnTo>
                  <a:lnTo>
                    <a:pt x="2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30"/>
            <p:cNvSpPr/>
            <p:nvPr/>
          </p:nvSpPr>
          <p:spPr bwMode="auto">
            <a:xfrm>
              <a:off x="15976" y="6701"/>
              <a:ext cx="133" cy="133"/>
            </a:xfrm>
            <a:custGeom>
              <a:avLst/>
              <a:gdLst>
                <a:gd name="T0" fmla="*/ 1026 w 1064"/>
                <a:gd name="T1" fmla="*/ 0 h 1063"/>
                <a:gd name="T2" fmla="*/ 1042 w 1064"/>
                <a:gd name="T3" fmla="*/ 60 h 1063"/>
                <a:gd name="T4" fmla="*/ 1054 w 1064"/>
                <a:gd name="T5" fmla="*/ 121 h 1063"/>
                <a:gd name="T6" fmla="*/ 1061 w 1064"/>
                <a:gd name="T7" fmla="*/ 184 h 1063"/>
                <a:gd name="T8" fmla="*/ 1064 w 1064"/>
                <a:gd name="T9" fmla="*/ 248 h 1063"/>
                <a:gd name="T10" fmla="*/ 1061 w 1064"/>
                <a:gd name="T11" fmla="*/ 318 h 1063"/>
                <a:gd name="T12" fmla="*/ 1052 w 1064"/>
                <a:gd name="T13" fmla="*/ 388 h 1063"/>
                <a:gd name="T14" fmla="*/ 1038 w 1064"/>
                <a:gd name="T15" fmla="*/ 454 h 1063"/>
                <a:gd name="T16" fmla="*/ 1018 w 1064"/>
                <a:gd name="T17" fmla="*/ 518 h 1063"/>
                <a:gd name="T18" fmla="*/ 993 w 1064"/>
                <a:gd name="T19" fmla="*/ 580 h 1063"/>
                <a:gd name="T20" fmla="*/ 963 w 1064"/>
                <a:gd name="T21" fmla="*/ 641 h 1063"/>
                <a:gd name="T22" fmla="*/ 929 w 1064"/>
                <a:gd name="T23" fmla="*/ 697 h 1063"/>
                <a:gd name="T24" fmla="*/ 890 w 1064"/>
                <a:gd name="T25" fmla="*/ 751 h 1063"/>
                <a:gd name="T26" fmla="*/ 848 w 1064"/>
                <a:gd name="T27" fmla="*/ 801 h 1063"/>
                <a:gd name="T28" fmla="*/ 801 w 1064"/>
                <a:gd name="T29" fmla="*/ 847 h 1063"/>
                <a:gd name="T30" fmla="*/ 751 w 1064"/>
                <a:gd name="T31" fmla="*/ 890 h 1063"/>
                <a:gd name="T32" fmla="*/ 698 w 1064"/>
                <a:gd name="T33" fmla="*/ 929 h 1063"/>
                <a:gd name="T34" fmla="*/ 640 w 1064"/>
                <a:gd name="T35" fmla="*/ 963 h 1063"/>
                <a:gd name="T36" fmla="*/ 581 w 1064"/>
                <a:gd name="T37" fmla="*/ 993 h 1063"/>
                <a:gd name="T38" fmla="*/ 519 w 1064"/>
                <a:gd name="T39" fmla="*/ 1018 h 1063"/>
                <a:gd name="T40" fmla="*/ 455 w 1064"/>
                <a:gd name="T41" fmla="*/ 1037 h 1063"/>
                <a:gd name="T42" fmla="*/ 387 w 1064"/>
                <a:gd name="T43" fmla="*/ 1052 h 1063"/>
                <a:gd name="T44" fmla="*/ 319 w 1064"/>
                <a:gd name="T45" fmla="*/ 1060 h 1063"/>
                <a:gd name="T46" fmla="*/ 249 w 1064"/>
                <a:gd name="T47" fmla="*/ 1063 h 1063"/>
                <a:gd name="T48" fmla="*/ 185 w 1064"/>
                <a:gd name="T49" fmla="*/ 1061 h 1063"/>
                <a:gd name="T50" fmla="*/ 121 w 1064"/>
                <a:gd name="T51" fmla="*/ 1054 h 1063"/>
                <a:gd name="T52" fmla="*/ 60 w 1064"/>
                <a:gd name="T53" fmla="*/ 1041 h 1063"/>
                <a:gd name="T54" fmla="*/ 0 w 1064"/>
                <a:gd name="T55" fmla="*/ 1025 h 1063"/>
                <a:gd name="T56" fmla="*/ 1026 w 1064"/>
                <a:gd name="T57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4" h="1063">
                  <a:moveTo>
                    <a:pt x="1026" y="0"/>
                  </a:moveTo>
                  <a:lnTo>
                    <a:pt x="1042" y="60"/>
                  </a:lnTo>
                  <a:lnTo>
                    <a:pt x="1054" y="121"/>
                  </a:lnTo>
                  <a:lnTo>
                    <a:pt x="1061" y="184"/>
                  </a:lnTo>
                  <a:lnTo>
                    <a:pt x="1064" y="248"/>
                  </a:lnTo>
                  <a:lnTo>
                    <a:pt x="1061" y="318"/>
                  </a:lnTo>
                  <a:lnTo>
                    <a:pt x="1052" y="388"/>
                  </a:lnTo>
                  <a:lnTo>
                    <a:pt x="1038" y="454"/>
                  </a:lnTo>
                  <a:lnTo>
                    <a:pt x="1018" y="518"/>
                  </a:lnTo>
                  <a:lnTo>
                    <a:pt x="993" y="580"/>
                  </a:lnTo>
                  <a:lnTo>
                    <a:pt x="963" y="641"/>
                  </a:lnTo>
                  <a:lnTo>
                    <a:pt x="929" y="697"/>
                  </a:lnTo>
                  <a:lnTo>
                    <a:pt x="890" y="751"/>
                  </a:lnTo>
                  <a:lnTo>
                    <a:pt x="848" y="801"/>
                  </a:lnTo>
                  <a:lnTo>
                    <a:pt x="801" y="847"/>
                  </a:lnTo>
                  <a:lnTo>
                    <a:pt x="751" y="890"/>
                  </a:lnTo>
                  <a:lnTo>
                    <a:pt x="698" y="929"/>
                  </a:lnTo>
                  <a:lnTo>
                    <a:pt x="640" y="963"/>
                  </a:lnTo>
                  <a:lnTo>
                    <a:pt x="581" y="993"/>
                  </a:lnTo>
                  <a:lnTo>
                    <a:pt x="519" y="1018"/>
                  </a:lnTo>
                  <a:lnTo>
                    <a:pt x="455" y="1037"/>
                  </a:lnTo>
                  <a:lnTo>
                    <a:pt x="387" y="1052"/>
                  </a:lnTo>
                  <a:lnTo>
                    <a:pt x="319" y="1060"/>
                  </a:lnTo>
                  <a:lnTo>
                    <a:pt x="249" y="1063"/>
                  </a:lnTo>
                  <a:lnTo>
                    <a:pt x="185" y="1061"/>
                  </a:lnTo>
                  <a:lnTo>
                    <a:pt x="121" y="1054"/>
                  </a:lnTo>
                  <a:lnTo>
                    <a:pt x="60" y="1041"/>
                  </a:lnTo>
                  <a:lnTo>
                    <a:pt x="0" y="1025"/>
                  </a:lnTo>
                  <a:lnTo>
                    <a:pt x="10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31"/>
            <p:cNvSpPr/>
            <p:nvPr/>
          </p:nvSpPr>
          <p:spPr bwMode="auto">
            <a:xfrm>
              <a:off x="15931" y="6671"/>
              <a:ext cx="280" cy="216"/>
            </a:xfrm>
            <a:custGeom>
              <a:avLst/>
              <a:gdLst>
                <a:gd name="T0" fmla="*/ 1697 w 2238"/>
                <a:gd name="T1" fmla="*/ 56 h 1726"/>
                <a:gd name="T2" fmla="*/ 1841 w 2238"/>
                <a:gd name="T3" fmla="*/ 177 h 1726"/>
                <a:gd name="T4" fmla="*/ 1973 w 2238"/>
                <a:gd name="T5" fmla="*/ 313 h 1726"/>
                <a:gd name="T6" fmla="*/ 2090 w 2238"/>
                <a:gd name="T7" fmla="*/ 461 h 1726"/>
                <a:gd name="T8" fmla="*/ 2193 w 2238"/>
                <a:gd name="T9" fmla="*/ 623 h 1726"/>
                <a:gd name="T10" fmla="*/ 2191 w 2238"/>
                <a:gd name="T11" fmla="*/ 796 h 1726"/>
                <a:gd name="T12" fmla="*/ 2081 w 2238"/>
                <a:gd name="T13" fmla="*/ 966 h 1726"/>
                <a:gd name="T14" fmla="*/ 1956 w 2238"/>
                <a:gd name="T15" fmla="*/ 1121 h 1726"/>
                <a:gd name="T16" fmla="*/ 1814 w 2238"/>
                <a:gd name="T17" fmla="*/ 1263 h 1726"/>
                <a:gd name="T18" fmla="*/ 1659 w 2238"/>
                <a:gd name="T19" fmla="*/ 1387 h 1726"/>
                <a:gd name="T20" fmla="*/ 1490 w 2238"/>
                <a:gd name="T21" fmla="*/ 1495 h 1726"/>
                <a:gd name="T22" fmla="*/ 1310 w 2238"/>
                <a:gd name="T23" fmla="*/ 1583 h 1726"/>
                <a:gd name="T24" fmla="*/ 1120 w 2238"/>
                <a:gd name="T25" fmla="*/ 1652 h 1726"/>
                <a:gd name="T26" fmla="*/ 920 w 2238"/>
                <a:gd name="T27" fmla="*/ 1698 h 1726"/>
                <a:gd name="T28" fmla="*/ 713 w 2238"/>
                <a:gd name="T29" fmla="*/ 1723 h 1726"/>
                <a:gd name="T30" fmla="*/ 502 w 2238"/>
                <a:gd name="T31" fmla="*/ 1723 h 1726"/>
                <a:gd name="T32" fmla="*/ 295 w 2238"/>
                <a:gd name="T33" fmla="*/ 1698 h 1726"/>
                <a:gd name="T34" fmla="*/ 96 w 2238"/>
                <a:gd name="T35" fmla="*/ 1652 h 1726"/>
                <a:gd name="T36" fmla="*/ 245 w 2238"/>
                <a:gd name="T37" fmla="*/ 1375 h 1726"/>
                <a:gd name="T38" fmla="*/ 424 w 2238"/>
                <a:gd name="T39" fmla="*/ 1409 h 1726"/>
                <a:gd name="T40" fmla="*/ 608 w 2238"/>
                <a:gd name="T41" fmla="*/ 1420 h 1726"/>
                <a:gd name="T42" fmla="*/ 778 w 2238"/>
                <a:gd name="T43" fmla="*/ 1410 h 1726"/>
                <a:gd name="T44" fmla="*/ 944 w 2238"/>
                <a:gd name="T45" fmla="*/ 1382 h 1726"/>
                <a:gd name="T46" fmla="*/ 1107 w 2238"/>
                <a:gd name="T47" fmla="*/ 1334 h 1726"/>
                <a:gd name="T48" fmla="*/ 1262 w 2238"/>
                <a:gd name="T49" fmla="*/ 1269 h 1726"/>
                <a:gd name="T50" fmla="*/ 1412 w 2238"/>
                <a:gd name="T51" fmla="*/ 1186 h 1726"/>
                <a:gd name="T52" fmla="*/ 1549 w 2238"/>
                <a:gd name="T53" fmla="*/ 1086 h 1726"/>
                <a:gd name="T54" fmla="*/ 1676 w 2238"/>
                <a:gd name="T55" fmla="*/ 973 h 1726"/>
                <a:gd name="T56" fmla="*/ 1788 w 2238"/>
                <a:gd name="T57" fmla="*/ 846 h 1726"/>
                <a:gd name="T58" fmla="*/ 1888 w 2238"/>
                <a:gd name="T59" fmla="*/ 707 h 1726"/>
                <a:gd name="T60" fmla="*/ 1788 w 2238"/>
                <a:gd name="T61" fmla="*/ 568 h 1726"/>
                <a:gd name="T62" fmla="*/ 1676 w 2238"/>
                <a:gd name="T63" fmla="*/ 441 h 1726"/>
                <a:gd name="T64" fmla="*/ 1549 w 2238"/>
                <a:gd name="T65" fmla="*/ 328 h 1726"/>
                <a:gd name="T66" fmla="*/ 1412 w 2238"/>
                <a:gd name="T67" fmla="*/ 228 h 1726"/>
                <a:gd name="T68" fmla="*/ 1621 w 2238"/>
                <a:gd name="T69" fmla="*/ 0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38" h="1726">
                  <a:moveTo>
                    <a:pt x="1621" y="0"/>
                  </a:moveTo>
                  <a:lnTo>
                    <a:pt x="1697" y="56"/>
                  </a:lnTo>
                  <a:lnTo>
                    <a:pt x="1771" y="114"/>
                  </a:lnTo>
                  <a:lnTo>
                    <a:pt x="1841" y="177"/>
                  </a:lnTo>
                  <a:lnTo>
                    <a:pt x="1909" y="243"/>
                  </a:lnTo>
                  <a:lnTo>
                    <a:pt x="1973" y="313"/>
                  </a:lnTo>
                  <a:lnTo>
                    <a:pt x="2034" y="386"/>
                  </a:lnTo>
                  <a:lnTo>
                    <a:pt x="2090" y="461"/>
                  </a:lnTo>
                  <a:lnTo>
                    <a:pt x="2143" y="540"/>
                  </a:lnTo>
                  <a:lnTo>
                    <a:pt x="2193" y="623"/>
                  </a:lnTo>
                  <a:lnTo>
                    <a:pt x="2238" y="707"/>
                  </a:lnTo>
                  <a:lnTo>
                    <a:pt x="2191" y="796"/>
                  </a:lnTo>
                  <a:lnTo>
                    <a:pt x="2138" y="883"/>
                  </a:lnTo>
                  <a:lnTo>
                    <a:pt x="2081" y="966"/>
                  </a:lnTo>
                  <a:lnTo>
                    <a:pt x="2020" y="1045"/>
                  </a:lnTo>
                  <a:lnTo>
                    <a:pt x="1956" y="1121"/>
                  </a:lnTo>
                  <a:lnTo>
                    <a:pt x="1887" y="1194"/>
                  </a:lnTo>
                  <a:lnTo>
                    <a:pt x="1814" y="1263"/>
                  </a:lnTo>
                  <a:lnTo>
                    <a:pt x="1738" y="1327"/>
                  </a:lnTo>
                  <a:lnTo>
                    <a:pt x="1659" y="1387"/>
                  </a:lnTo>
                  <a:lnTo>
                    <a:pt x="1576" y="1444"/>
                  </a:lnTo>
                  <a:lnTo>
                    <a:pt x="1490" y="1495"/>
                  </a:lnTo>
                  <a:lnTo>
                    <a:pt x="1402" y="1542"/>
                  </a:lnTo>
                  <a:lnTo>
                    <a:pt x="1310" y="1583"/>
                  </a:lnTo>
                  <a:lnTo>
                    <a:pt x="1216" y="1620"/>
                  </a:lnTo>
                  <a:lnTo>
                    <a:pt x="1120" y="1652"/>
                  </a:lnTo>
                  <a:lnTo>
                    <a:pt x="1021" y="1678"/>
                  </a:lnTo>
                  <a:lnTo>
                    <a:pt x="920" y="1698"/>
                  </a:lnTo>
                  <a:lnTo>
                    <a:pt x="818" y="1714"/>
                  </a:lnTo>
                  <a:lnTo>
                    <a:pt x="713" y="1723"/>
                  </a:lnTo>
                  <a:lnTo>
                    <a:pt x="608" y="1726"/>
                  </a:lnTo>
                  <a:lnTo>
                    <a:pt x="502" y="1723"/>
                  </a:lnTo>
                  <a:lnTo>
                    <a:pt x="397" y="1714"/>
                  </a:lnTo>
                  <a:lnTo>
                    <a:pt x="295" y="1698"/>
                  </a:lnTo>
                  <a:lnTo>
                    <a:pt x="194" y="1678"/>
                  </a:lnTo>
                  <a:lnTo>
                    <a:pt x="96" y="1652"/>
                  </a:lnTo>
                  <a:lnTo>
                    <a:pt x="0" y="1620"/>
                  </a:lnTo>
                  <a:lnTo>
                    <a:pt x="245" y="1375"/>
                  </a:lnTo>
                  <a:lnTo>
                    <a:pt x="334" y="1395"/>
                  </a:lnTo>
                  <a:lnTo>
                    <a:pt x="424" y="1409"/>
                  </a:lnTo>
                  <a:lnTo>
                    <a:pt x="516" y="1417"/>
                  </a:lnTo>
                  <a:lnTo>
                    <a:pt x="608" y="1420"/>
                  </a:lnTo>
                  <a:lnTo>
                    <a:pt x="693" y="1417"/>
                  </a:lnTo>
                  <a:lnTo>
                    <a:pt x="778" y="1410"/>
                  </a:lnTo>
                  <a:lnTo>
                    <a:pt x="862" y="1398"/>
                  </a:lnTo>
                  <a:lnTo>
                    <a:pt x="944" y="1382"/>
                  </a:lnTo>
                  <a:lnTo>
                    <a:pt x="1026" y="1360"/>
                  </a:lnTo>
                  <a:lnTo>
                    <a:pt x="1107" y="1334"/>
                  </a:lnTo>
                  <a:lnTo>
                    <a:pt x="1186" y="1304"/>
                  </a:lnTo>
                  <a:lnTo>
                    <a:pt x="1262" y="1269"/>
                  </a:lnTo>
                  <a:lnTo>
                    <a:pt x="1339" y="1230"/>
                  </a:lnTo>
                  <a:lnTo>
                    <a:pt x="1412" y="1186"/>
                  </a:lnTo>
                  <a:lnTo>
                    <a:pt x="1482" y="1137"/>
                  </a:lnTo>
                  <a:lnTo>
                    <a:pt x="1549" y="1086"/>
                  </a:lnTo>
                  <a:lnTo>
                    <a:pt x="1615" y="1031"/>
                  </a:lnTo>
                  <a:lnTo>
                    <a:pt x="1676" y="973"/>
                  </a:lnTo>
                  <a:lnTo>
                    <a:pt x="1734" y="911"/>
                  </a:lnTo>
                  <a:lnTo>
                    <a:pt x="1788" y="846"/>
                  </a:lnTo>
                  <a:lnTo>
                    <a:pt x="1839" y="778"/>
                  </a:lnTo>
                  <a:lnTo>
                    <a:pt x="1888" y="707"/>
                  </a:lnTo>
                  <a:lnTo>
                    <a:pt x="1839" y="637"/>
                  </a:lnTo>
                  <a:lnTo>
                    <a:pt x="1788" y="568"/>
                  </a:lnTo>
                  <a:lnTo>
                    <a:pt x="1734" y="503"/>
                  </a:lnTo>
                  <a:lnTo>
                    <a:pt x="1676" y="441"/>
                  </a:lnTo>
                  <a:lnTo>
                    <a:pt x="1615" y="383"/>
                  </a:lnTo>
                  <a:lnTo>
                    <a:pt x="1549" y="328"/>
                  </a:lnTo>
                  <a:lnTo>
                    <a:pt x="1482" y="276"/>
                  </a:lnTo>
                  <a:lnTo>
                    <a:pt x="1412" y="228"/>
                  </a:lnTo>
                  <a:lnTo>
                    <a:pt x="1400" y="221"/>
                  </a:lnTo>
                  <a:lnTo>
                    <a:pt x="16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Freeform 336"/>
          <p:cNvSpPr/>
          <p:nvPr/>
        </p:nvSpPr>
        <p:spPr bwMode="auto">
          <a:xfrm>
            <a:off x="8316895" y="475342"/>
            <a:ext cx="296835" cy="474015"/>
          </a:xfrm>
          <a:custGeom>
            <a:avLst/>
            <a:gdLst>
              <a:gd name="T0" fmla="*/ 0 w 2064"/>
              <a:gd name="T1" fmla="*/ 0 h 3292"/>
              <a:gd name="T2" fmla="*/ 2064 w 2064"/>
              <a:gd name="T3" fmla="*/ 0 h 3292"/>
              <a:gd name="T4" fmla="*/ 2064 w 2064"/>
              <a:gd name="T5" fmla="*/ 3292 h 3292"/>
              <a:gd name="T6" fmla="*/ 1032 w 2064"/>
              <a:gd name="T7" fmla="*/ 2262 h 3292"/>
              <a:gd name="T8" fmla="*/ 0 w 2064"/>
              <a:gd name="T9" fmla="*/ 3292 h 3292"/>
              <a:gd name="T10" fmla="*/ 0 w 2064"/>
              <a:gd name="T1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4" h="3292">
                <a:moveTo>
                  <a:pt x="0" y="0"/>
                </a:moveTo>
                <a:lnTo>
                  <a:pt x="2064" y="0"/>
                </a:lnTo>
                <a:lnTo>
                  <a:pt x="2064" y="3292"/>
                </a:lnTo>
                <a:lnTo>
                  <a:pt x="1032" y="2262"/>
                </a:lnTo>
                <a:lnTo>
                  <a:pt x="0" y="3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41"/>
          <p:cNvSpPr>
            <a:spLocks noEditPoints="1"/>
          </p:cNvSpPr>
          <p:nvPr/>
        </p:nvSpPr>
        <p:spPr bwMode="auto">
          <a:xfrm>
            <a:off x="8839287" y="475342"/>
            <a:ext cx="353210" cy="474015"/>
          </a:xfrm>
          <a:custGeom>
            <a:avLst/>
            <a:gdLst>
              <a:gd name="T0" fmla="*/ 409 w 2458"/>
              <a:gd name="T1" fmla="*/ 411 h 3292"/>
              <a:gd name="T2" fmla="*/ 2458 w 2458"/>
              <a:gd name="T3" fmla="*/ 411 h 3292"/>
              <a:gd name="T4" fmla="*/ 2458 w 2458"/>
              <a:gd name="T5" fmla="*/ 3292 h 3292"/>
              <a:gd name="T6" fmla="*/ 1433 w 2458"/>
              <a:gd name="T7" fmla="*/ 2262 h 3292"/>
              <a:gd name="T8" fmla="*/ 409 w 2458"/>
              <a:gd name="T9" fmla="*/ 3292 h 3292"/>
              <a:gd name="T10" fmla="*/ 409 w 2458"/>
              <a:gd name="T11" fmla="*/ 411 h 3292"/>
              <a:gd name="T12" fmla="*/ 0 w 2458"/>
              <a:gd name="T13" fmla="*/ 0 h 3292"/>
              <a:gd name="T14" fmla="*/ 2048 w 2458"/>
              <a:gd name="T15" fmla="*/ 0 h 3292"/>
              <a:gd name="T16" fmla="*/ 2048 w 2458"/>
              <a:gd name="T17" fmla="*/ 205 h 3292"/>
              <a:gd name="T18" fmla="*/ 205 w 2458"/>
              <a:gd name="T19" fmla="*/ 205 h 3292"/>
              <a:gd name="T20" fmla="*/ 205 w 2458"/>
              <a:gd name="T21" fmla="*/ 2674 h 3292"/>
              <a:gd name="T22" fmla="*/ 0 w 2458"/>
              <a:gd name="T23" fmla="*/ 2880 h 3292"/>
              <a:gd name="T24" fmla="*/ 0 w 2458"/>
              <a:gd name="T2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8" h="3292">
                <a:moveTo>
                  <a:pt x="409" y="411"/>
                </a:moveTo>
                <a:lnTo>
                  <a:pt x="2458" y="411"/>
                </a:lnTo>
                <a:lnTo>
                  <a:pt x="2458" y="3292"/>
                </a:lnTo>
                <a:lnTo>
                  <a:pt x="1433" y="2262"/>
                </a:lnTo>
                <a:lnTo>
                  <a:pt x="409" y="3292"/>
                </a:lnTo>
                <a:lnTo>
                  <a:pt x="409" y="411"/>
                </a:lnTo>
                <a:close/>
                <a:moveTo>
                  <a:pt x="0" y="0"/>
                </a:moveTo>
                <a:lnTo>
                  <a:pt x="2048" y="0"/>
                </a:lnTo>
                <a:lnTo>
                  <a:pt x="2048" y="205"/>
                </a:lnTo>
                <a:lnTo>
                  <a:pt x="205" y="205"/>
                </a:lnTo>
                <a:lnTo>
                  <a:pt x="205" y="2674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Group 344"/>
          <p:cNvGrpSpPr>
            <a:grpSpLocks noChangeAspect="1"/>
          </p:cNvGrpSpPr>
          <p:nvPr/>
        </p:nvGrpSpPr>
        <p:grpSpPr bwMode="auto">
          <a:xfrm>
            <a:off x="9435392" y="475342"/>
            <a:ext cx="469413" cy="474015"/>
            <a:chOff x="16715" y="6554"/>
            <a:chExt cx="408" cy="412"/>
          </a:xfrm>
          <a:solidFill>
            <a:schemeClr val="accent1"/>
          </a:solidFill>
        </p:grpSpPr>
        <p:sp>
          <p:nvSpPr>
            <p:cNvPr id="27" name="Freeform 346"/>
            <p:cNvSpPr>
              <a:spLocks noEditPoints="1"/>
            </p:cNvSpPr>
            <p:nvPr/>
          </p:nvSpPr>
          <p:spPr bwMode="auto">
            <a:xfrm>
              <a:off x="16715" y="6554"/>
              <a:ext cx="408" cy="412"/>
            </a:xfrm>
            <a:custGeom>
              <a:avLst/>
              <a:gdLst>
                <a:gd name="T0" fmla="*/ 1775 w 3262"/>
                <a:gd name="T1" fmla="*/ 2734 h 3292"/>
                <a:gd name="T2" fmla="*/ 1835 w 3262"/>
                <a:gd name="T3" fmla="*/ 3085 h 3292"/>
                <a:gd name="T4" fmla="*/ 1752 w 3262"/>
                <a:gd name="T5" fmla="*/ 3252 h 3292"/>
                <a:gd name="T6" fmla="*/ 1566 w 3262"/>
                <a:gd name="T7" fmla="*/ 3282 h 3292"/>
                <a:gd name="T8" fmla="*/ 1438 w 3262"/>
                <a:gd name="T9" fmla="*/ 3150 h 3292"/>
                <a:gd name="T10" fmla="*/ 1450 w 3262"/>
                <a:gd name="T11" fmla="*/ 2786 h 3292"/>
                <a:gd name="T12" fmla="*/ 1598 w 3262"/>
                <a:gd name="T13" fmla="*/ 2677 h 3292"/>
                <a:gd name="T14" fmla="*/ 2615 w 3262"/>
                <a:gd name="T15" fmla="*/ 2351 h 3292"/>
                <a:gd name="T16" fmla="*/ 2841 w 3262"/>
                <a:gd name="T17" fmla="*/ 2632 h 3292"/>
                <a:gd name="T18" fmla="*/ 2784 w 3262"/>
                <a:gd name="T19" fmla="*/ 2810 h 3292"/>
                <a:gd name="T20" fmla="*/ 2609 w 3262"/>
                <a:gd name="T21" fmla="*/ 2868 h 3292"/>
                <a:gd name="T22" fmla="*/ 2331 w 3262"/>
                <a:gd name="T23" fmla="*/ 2638 h 3292"/>
                <a:gd name="T24" fmla="*/ 2302 w 3262"/>
                <a:gd name="T25" fmla="*/ 2456 h 3292"/>
                <a:gd name="T26" fmla="*/ 2434 w 3262"/>
                <a:gd name="T27" fmla="*/ 2322 h 3292"/>
                <a:gd name="T28" fmla="*/ 857 w 3262"/>
                <a:gd name="T29" fmla="*/ 2335 h 3292"/>
                <a:gd name="T30" fmla="*/ 968 w 3262"/>
                <a:gd name="T31" fmla="*/ 2487 h 3292"/>
                <a:gd name="T32" fmla="*/ 911 w 3262"/>
                <a:gd name="T33" fmla="*/ 2664 h 3292"/>
                <a:gd name="T34" fmla="*/ 622 w 3262"/>
                <a:gd name="T35" fmla="*/ 2870 h 3292"/>
                <a:gd name="T36" fmla="*/ 456 w 3262"/>
                <a:gd name="T37" fmla="*/ 2784 h 3292"/>
                <a:gd name="T38" fmla="*/ 428 w 3262"/>
                <a:gd name="T39" fmla="*/ 2602 h 3292"/>
                <a:gd name="T40" fmla="*/ 675 w 3262"/>
                <a:gd name="T41" fmla="*/ 2335 h 3292"/>
                <a:gd name="T42" fmla="*/ 3091 w 3262"/>
                <a:gd name="T43" fmla="*/ 1442 h 3292"/>
                <a:gd name="T44" fmla="*/ 3239 w 3262"/>
                <a:gd name="T45" fmla="*/ 1551 h 3292"/>
                <a:gd name="T46" fmla="*/ 3239 w 3262"/>
                <a:gd name="T47" fmla="*/ 1740 h 3292"/>
                <a:gd name="T48" fmla="*/ 3091 w 3262"/>
                <a:gd name="T49" fmla="*/ 1848 h 3292"/>
                <a:gd name="T50" fmla="*/ 2734 w 3262"/>
                <a:gd name="T51" fmla="*/ 1812 h 3292"/>
                <a:gd name="T52" fmla="*/ 2650 w 3262"/>
                <a:gd name="T53" fmla="*/ 1646 h 3292"/>
                <a:gd name="T54" fmla="*/ 2734 w 3262"/>
                <a:gd name="T55" fmla="*/ 1480 h 3292"/>
                <a:gd name="T56" fmla="*/ 407 w 3262"/>
                <a:gd name="T57" fmla="*/ 1439 h 3292"/>
                <a:gd name="T58" fmla="*/ 573 w 3262"/>
                <a:gd name="T59" fmla="*/ 1524 h 3292"/>
                <a:gd name="T60" fmla="*/ 602 w 3262"/>
                <a:gd name="T61" fmla="*/ 1711 h 3292"/>
                <a:gd name="T62" fmla="*/ 473 w 3262"/>
                <a:gd name="T63" fmla="*/ 1841 h 3292"/>
                <a:gd name="T64" fmla="*/ 110 w 3262"/>
                <a:gd name="T65" fmla="*/ 1829 h 3292"/>
                <a:gd name="T66" fmla="*/ 3 w 3262"/>
                <a:gd name="T67" fmla="*/ 1679 h 3292"/>
                <a:gd name="T68" fmla="*/ 60 w 3262"/>
                <a:gd name="T69" fmla="*/ 1500 h 3292"/>
                <a:gd name="T70" fmla="*/ 2640 w 3262"/>
                <a:gd name="T71" fmla="*/ 421 h 3292"/>
                <a:gd name="T72" fmla="*/ 2806 w 3262"/>
                <a:gd name="T73" fmla="*/ 507 h 3292"/>
                <a:gd name="T74" fmla="*/ 2834 w 3262"/>
                <a:gd name="T75" fmla="*/ 689 h 3292"/>
                <a:gd name="T76" fmla="*/ 2588 w 3262"/>
                <a:gd name="T77" fmla="*/ 957 h 3292"/>
                <a:gd name="T78" fmla="*/ 2404 w 3262"/>
                <a:gd name="T79" fmla="*/ 957 h 3292"/>
                <a:gd name="T80" fmla="*/ 2295 w 3262"/>
                <a:gd name="T81" fmla="*/ 804 h 3292"/>
                <a:gd name="T82" fmla="*/ 2352 w 3262"/>
                <a:gd name="T83" fmla="*/ 628 h 3292"/>
                <a:gd name="T84" fmla="*/ 2640 w 3262"/>
                <a:gd name="T85" fmla="*/ 421 h 3292"/>
                <a:gd name="T86" fmla="*/ 766 w 3262"/>
                <a:gd name="T87" fmla="*/ 482 h 3292"/>
                <a:gd name="T88" fmla="*/ 970 w 3262"/>
                <a:gd name="T89" fmla="*/ 772 h 3292"/>
                <a:gd name="T90" fmla="*/ 885 w 3262"/>
                <a:gd name="T91" fmla="*/ 939 h 3292"/>
                <a:gd name="T92" fmla="*/ 704 w 3262"/>
                <a:gd name="T93" fmla="*/ 968 h 3292"/>
                <a:gd name="T94" fmla="*/ 440 w 3262"/>
                <a:gd name="T95" fmla="*/ 719 h 3292"/>
                <a:gd name="T96" fmla="*/ 440 w 3262"/>
                <a:gd name="T97" fmla="*/ 535 h 3292"/>
                <a:gd name="T98" fmla="*/ 590 w 3262"/>
                <a:gd name="T99" fmla="*/ 424 h 3292"/>
                <a:gd name="T100" fmla="*/ 1725 w 3262"/>
                <a:gd name="T101" fmla="*/ 22 h 3292"/>
                <a:gd name="T102" fmla="*/ 1832 w 3262"/>
                <a:gd name="T103" fmla="*/ 172 h 3292"/>
                <a:gd name="T104" fmla="*/ 1796 w 3262"/>
                <a:gd name="T105" fmla="*/ 533 h 3292"/>
                <a:gd name="T106" fmla="*/ 1631 w 3262"/>
                <a:gd name="T107" fmla="*/ 617 h 3292"/>
                <a:gd name="T108" fmla="*/ 1466 w 3262"/>
                <a:gd name="T109" fmla="*/ 533 h 3292"/>
                <a:gd name="T110" fmla="*/ 1429 w 3262"/>
                <a:gd name="T111" fmla="*/ 172 h 3292"/>
                <a:gd name="T112" fmla="*/ 1538 w 3262"/>
                <a:gd name="T113" fmla="*/ 22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2" h="3292">
                  <a:moveTo>
                    <a:pt x="1631" y="2674"/>
                  </a:moveTo>
                  <a:lnTo>
                    <a:pt x="1665" y="2677"/>
                  </a:lnTo>
                  <a:lnTo>
                    <a:pt x="1695" y="2685"/>
                  </a:lnTo>
                  <a:lnTo>
                    <a:pt x="1725" y="2697"/>
                  </a:lnTo>
                  <a:lnTo>
                    <a:pt x="1752" y="2714"/>
                  </a:lnTo>
                  <a:lnTo>
                    <a:pt x="1775" y="2734"/>
                  </a:lnTo>
                  <a:lnTo>
                    <a:pt x="1796" y="2759"/>
                  </a:lnTo>
                  <a:lnTo>
                    <a:pt x="1812" y="2786"/>
                  </a:lnTo>
                  <a:lnTo>
                    <a:pt x="1824" y="2815"/>
                  </a:lnTo>
                  <a:lnTo>
                    <a:pt x="1832" y="2847"/>
                  </a:lnTo>
                  <a:lnTo>
                    <a:pt x="1835" y="2880"/>
                  </a:lnTo>
                  <a:lnTo>
                    <a:pt x="1835" y="3085"/>
                  </a:lnTo>
                  <a:lnTo>
                    <a:pt x="1832" y="3120"/>
                  </a:lnTo>
                  <a:lnTo>
                    <a:pt x="1824" y="3150"/>
                  </a:lnTo>
                  <a:lnTo>
                    <a:pt x="1812" y="3180"/>
                  </a:lnTo>
                  <a:lnTo>
                    <a:pt x="1796" y="3207"/>
                  </a:lnTo>
                  <a:lnTo>
                    <a:pt x="1775" y="3231"/>
                  </a:lnTo>
                  <a:lnTo>
                    <a:pt x="1752" y="3252"/>
                  </a:lnTo>
                  <a:lnTo>
                    <a:pt x="1725" y="3268"/>
                  </a:lnTo>
                  <a:lnTo>
                    <a:pt x="1695" y="3282"/>
                  </a:lnTo>
                  <a:lnTo>
                    <a:pt x="1665" y="3289"/>
                  </a:lnTo>
                  <a:lnTo>
                    <a:pt x="1631" y="3292"/>
                  </a:lnTo>
                  <a:lnTo>
                    <a:pt x="1598" y="3289"/>
                  </a:lnTo>
                  <a:lnTo>
                    <a:pt x="1566" y="3282"/>
                  </a:lnTo>
                  <a:lnTo>
                    <a:pt x="1538" y="3268"/>
                  </a:lnTo>
                  <a:lnTo>
                    <a:pt x="1510" y="3252"/>
                  </a:lnTo>
                  <a:lnTo>
                    <a:pt x="1487" y="3231"/>
                  </a:lnTo>
                  <a:lnTo>
                    <a:pt x="1466" y="3207"/>
                  </a:lnTo>
                  <a:lnTo>
                    <a:pt x="1450" y="3180"/>
                  </a:lnTo>
                  <a:lnTo>
                    <a:pt x="1438" y="3150"/>
                  </a:lnTo>
                  <a:lnTo>
                    <a:pt x="1429" y="3120"/>
                  </a:lnTo>
                  <a:lnTo>
                    <a:pt x="1427" y="3085"/>
                  </a:lnTo>
                  <a:lnTo>
                    <a:pt x="1427" y="2880"/>
                  </a:lnTo>
                  <a:lnTo>
                    <a:pt x="1429" y="2847"/>
                  </a:lnTo>
                  <a:lnTo>
                    <a:pt x="1438" y="2815"/>
                  </a:lnTo>
                  <a:lnTo>
                    <a:pt x="1450" y="2786"/>
                  </a:lnTo>
                  <a:lnTo>
                    <a:pt x="1466" y="2759"/>
                  </a:lnTo>
                  <a:lnTo>
                    <a:pt x="1487" y="2734"/>
                  </a:lnTo>
                  <a:lnTo>
                    <a:pt x="1510" y="2714"/>
                  </a:lnTo>
                  <a:lnTo>
                    <a:pt x="1538" y="2697"/>
                  </a:lnTo>
                  <a:lnTo>
                    <a:pt x="1566" y="2685"/>
                  </a:lnTo>
                  <a:lnTo>
                    <a:pt x="1598" y="2677"/>
                  </a:lnTo>
                  <a:lnTo>
                    <a:pt x="1631" y="2674"/>
                  </a:lnTo>
                  <a:close/>
                  <a:moveTo>
                    <a:pt x="2495" y="2313"/>
                  </a:moveTo>
                  <a:lnTo>
                    <a:pt x="2527" y="2315"/>
                  </a:lnTo>
                  <a:lnTo>
                    <a:pt x="2558" y="2322"/>
                  </a:lnTo>
                  <a:lnTo>
                    <a:pt x="2588" y="2335"/>
                  </a:lnTo>
                  <a:lnTo>
                    <a:pt x="2615" y="2351"/>
                  </a:lnTo>
                  <a:lnTo>
                    <a:pt x="2640" y="2373"/>
                  </a:lnTo>
                  <a:lnTo>
                    <a:pt x="2784" y="2518"/>
                  </a:lnTo>
                  <a:lnTo>
                    <a:pt x="2806" y="2544"/>
                  </a:lnTo>
                  <a:lnTo>
                    <a:pt x="2823" y="2572"/>
                  </a:lnTo>
                  <a:lnTo>
                    <a:pt x="2834" y="2602"/>
                  </a:lnTo>
                  <a:lnTo>
                    <a:pt x="2841" y="2632"/>
                  </a:lnTo>
                  <a:lnTo>
                    <a:pt x="2844" y="2664"/>
                  </a:lnTo>
                  <a:lnTo>
                    <a:pt x="2841" y="2696"/>
                  </a:lnTo>
                  <a:lnTo>
                    <a:pt x="2834" y="2726"/>
                  </a:lnTo>
                  <a:lnTo>
                    <a:pt x="2823" y="2756"/>
                  </a:lnTo>
                  <a:lnTo>
                    <a:pt x="2806" y="2784"/>
                  </a:lnTo>
                  <a:lnTo>
                    <a:pt x="2784" y="2810"/>
                  </a:lnTo>
                  <a:lnTo>
                    <a:pt x="2759" y="2831"/>
                  </a:lnTo>
                  <a:lnTo>
                    <a:pt x="2732" y="2848"/>
                  </a:lnTo>
                  <a:lnTo>
                    <a:pt x="2702" y="2860"/>
                  </a:lnTo>
                  <a:lnTo>
                    <a:pt x="2671" y="2868"/>
                  </a:lnTo>
                  <a:lnTo>
                    <a:pt x="2640" y="2870"/>
                  </a:lnTo>
                  <a:lnTo>
                    <a:pt x="2609" y="2868"/>
                  </a:lnTo>
                  <a:lnTo>
                    <a:pt x="2578" y="2860"/>
                  </a:lnTo>
                  <a:lnTo>
                    <a:pt x="2549" y="2848"/>
                  </a:lnTo>
                  <a:lnTo>
                    <a:pt x="2521" y="2831"/>
                  </a:lnTo>
                  <a:lnTo>
                    <a:pt x="2495" y="2810"/>
                  </a:lnTo>
                  <a:lnTo>
                    <a:pt x="2352" y="2664"/>
                  </a:lnTo>
                  <a:lnTo>
                    <a:pt x="2331" y="2638"/>
                  </a:lnTo>
                  <a:lnTo>
                    <a:pt x="2313" y="2610"/>
                  </a:lnTo>
                  <a:lnTo>
                    <a:pt x="2302" y="2581"/>
                  </a:lnTo>
                  <a:lnTo>
                    <a:pt x="2295" y="2550"/>
                  </a:lnTo>
                  <a:lnTo>
                    <a:pt x="2292" y="2518"/>
                  </a:lnTo>
                  <a:lnTo>
                    <a:pt x="2295" y="2487"/>
                  </a:lnTo>
                  <a:lnTo>
                    <a:pt x="2302" y="2456"/>
                  </a:lnTo>
                  <a:lnTo>
                    <a:pt x="2313" y="2427"/>
                  </a:lnTo>
                  <a:lnTo>
                    <a:pt x="2331" y="2399"/>
                  </a:lnTo>
                  <a:lnTo>
                    <a:pt x="2352" y="2373"/>
                  </a:lnTo>
                  <a:lnTo>
                    <a:pt x="2377" y="2351"/>
                  </a:lnTo>
                  <a:lnTo>
                    <a:pt x="2404" y="2335"/>
                  </a:lnTo>
                  <a:lnTo>
                    <a:pt x="2434" y="2322"/>
                  </a:lnTo>
                  <a:lnTo>
                    <a:pt x="2465" y="2315"/>
                  </a:lnTo>
                  <a:lnTo>
                    <a:pt x="2495" y="2313"/>
                  </a:lnTo>
                  <a:close/>
                  <a:moveTo>
                    <a:pt x="766" y="2313"/>
                  </a:moveTo>
                  <a:lnTo>
                    <a:pt x="797" y="2315"/>
                  </a:lnTo>
                  <a:lnTo>
                    <a:pt x="828" y="2322"/>
                  </a:lnTo>
                  <a:lnTo>
                    <a:pt x="857" y="2335"/>
                  </a:lnTo>
                  <a:lnTo>
                    <a:pt x="885" y="2351"/>
                  </a:lnTo>
                  <a:lnTo>
                    <a:pt x="911" y="2373"/>
                  </a:lnTo>
                  <a:lnTo>
                    <a:pt x="932" y="2399"/>
                  </a:lnTo>
                  <a:lnTo>
                    <a:pt x="948" y="2427"/>
                  </a:lnTo>
                  <a:lnTo>
                    <a:pt x="961" y="2456"/>
                  </a:lnTo>
                  <a:lnTo>
                    <a:pt x="968" y="2487"/>
                  </a:lnTo>
                  <a:lnTo>
                    <a:pt x="970" y="2518"/>
                  </a:lnTo>
                  <a:lnTo>
                    <a:pt x="968" y="2550"/>
                  </a:lnTo>
                  <a:lnTo>
                    <a:pt x="961" y="2581"/>
                  </a:lnTo>
                  <a:lnTo>
                    <a:pt x="948" y="2610"/>
                  </a:lnTo>
                  <a:lnTo>
                    <a:pt x="932" y="2638"/>
                  </a:lnTo>
                  <a:lnTo>
                    <a:pt x="911" y="2664"/>
                  </a:lnTo>
                  <a:lnTo>
                    <a:pt x="766" y="2810"/>
                  </a:lnTo>
                  <a:lnTo>
                    <a:pt x="741" y="2831"/>
                  </a:lnTo>
                  <a:lnTo>
                    <a:pt x="713" y="2848"/>
                  </a:lnTo>
                  <a:lnTo>
                    <a:pt x="683" y="2860"/>
                  </a:lnTo>
                  <a:lnTo>
                    <a:pt x="653" y="2868"/>
                  </a:lnTo>
                  <a:lnTo>
                    <a:pt x="622" y="2870"/>
                  </a:lnTo>
                  <a:lnTo>
                    <a:pt x="590" y="2868"/>
                  </a:lnTo>
                  <a:lnTo>
                    <a:pt x="560" y="2860"/>
                  </a:lnTo>
                  <a:lnTo>
                    <a:pt x="531" y="2848"/>
                  </a:lnTo>
                  <a:lnTo>
                    <a:pt x="503" y="2831"/>
                  </a:lnTo>
                  <a:lnTo>
                    <a:pt x="478" y="2810"/>
                  </a:lnTo>
                  <a:lnTo>
                    <a:pt x="456" y="2784"/>
                  </a:lnTo>
                  <a:lnTo>
                    <a:pt x="440" y="2756"/>
                  </a:lnTo>
                  <a:lnTo>
                    <a:pt x="428" y="2726"/>
                  </a:lnTo>
                  <a:lnTo>
                    <a:pt x="420" y="2696"/>
                  </a:lnTo>
                  <a:lnTo>
                    <a:pt x="418" y="2664"/>
                  </a:lnTo>
                  <a:lnTo>
                    <a:pt x="420" y="2632"/>
                  </a:lnTo>
                  <a:lnTo>
                    <a:pt x="428" y="2602"/>
                  </a:lnTo>
                  <a:lnTo>
                    <a:pt x="440" y="2572"/>
                  </a:lnTo>
                  <a:lnTo>
                    <a:pt x="456" y="2544"/>
                  </a:lnTo>
                  <a:lnTo>
                    <a:pt x="478" y="2518"/>
                  </a:lnTo>
                  <a:lnTo>
                    <a:pt x="622" y="2373"/>
                  </a:lnTo>
                  <a:lnTo>
                    <a:pt x="648" y="2351"/>
                  </a:lnTo>
                  <a:lnTo>
                    <a:pt x="675" y="2335"/>
                  </a:lnTo>
                  <a:lnTo>
                    <a:pt x="704" y="2322"/>
                  </a:lnTo>
                  <a:lnTo>
                    <a:pt x="735" y="2315"/>
                  </a:lnTo>
                  <a:lnTo>
                    <a:pt x="766" y="2313"/>
                  </a:lnTo>
                  <a:close/>
                  <a:moveTo>
                    <a:pt x="2855" y="1439"/>
                  </a:moveTo>
                  <a:lnTo>
                    <a:pt x="3058" y="1439"/>
                  </a:lnTo>
                  <a:lnTo>
                    <a:pt x="3091" y="1442"/>
                  </a:lnTo>
                  <a:lnTo>
                    <a:pt x="3123" y="1451"/>
                  </a:lnTo>
                  <a:lnTo>
                    <a:pt x="3151" y="1463"/>
                  </a:lnTo>
                  <a:lnTo>
                    <a:pt x="3178" y="1480"/>
                  </a:lnTo>
                  <a:lnTo>
                    <a:pt x="3202" y="1500"/>
                  </a:lnTo>
                  <a:lnTo>
                    <a:pt x="3223" y="1524"/>
                  </a:lnTo>
                  <a:lnTo>
                    <a:pt x="3239" y="1551"/>
                  </a:lnTo>
                  <a:lnTo>
                    <a:pt x="3252" y="1581"/>
                  </a:lnTo>
                  <a:lnTo>
                    <a:pt x="3259" y="1613"/>
                  </a:lnTo>
                  <a:lnTo>
                    <a:pt x="3262" y="1646"/>
                  </a:lnTo>
                  <a:lnTo>
                    <a:pt x="3259" y="1679"/>
                  </a:lnTo>
                  <a:lnTo>
                    <a:pt x="3252" y="1711"/>
                  </a:lnTo>
                  <a:lnTo>
                    <a:pt x="3239" y="1740"/>
                  </a:lnTo>
                  <a:lnTo>
                    <a:pt x="3223" y="1767"/>
                  </a:lnTo>
                  <a:lnTo>
                    <a:pt x="3202" y="1791"/>
                  </a:lnTo>
                  <a:lnTo>
                    <a:pt x="3178" y="1812"/>
                  </a:lnTo>
                  <a:lnTo>
                    <a:pt x="3151" y="1829"/>
                  </a:lnTo>
                  <a:lnTo>
                    <a:pt x="3123" y="1841"/>
                  </a:lnTo>
                  <a:lnTo>
                    <a:pt x="3091" y="1848"/>
                  </a:lnTo>
                  <a:lnTo>
                    <a:pt x="3058" y="1851"/>
                  </a:lnTo>
                  <a:lnTo>
                    <a:pt x="2855" y="1851"/>
                  </a:lnTo>
                  <a:lnTo>
                    <a:pt x="2821" y="1848"/>
                  </a:lnTo>
                  <a:lnTo>
                    <a:pt x="2790" y="1841"/>
                  </a:lnTo>
                  <a:lnTo>
                    <a:pt x="2760" y="1829"/>
                  </a:lnTo>
                  <a:lnTo>
                    <a:pt x="2734" y="1812"/>
                  </a:lnTo>
                  <a:lnTo>
                    <a:pt x="2710" y="1791"/>
                  </a:lnTo>
                  <a:lnTo>
                    <a:pt x="2690" y="1767"/>
                  </a:lnTo>
                  <a:lnTo>
                    <a:pt x="2674" y="1740"/>
                  </a:lnTo>
                  <a:lnTo>
                    <a:pt x="2661" y="1711"/>
                  </a:lnTo>
                  <a:lnTo>
                    <a:pt x="2653" y="1679"/>
                  </a:lnTo>
                  <a:lnTo>
                    <a:pt x="2650" y="1646"/>
                  </a:lnTo>
                  <a:lnTo>
                    <a:pt x="2653" y="1613"/>
                  </a:lnTo>
                  <a:lnTo>
                    <a:pt x="2661" y="1581"/>
                  </a:lnTo>
                  <a:lnTo>
                    <a:pt x="2674" y="1551"/>
                  </a:lnTo>
                  <a:lnTo>
                    <a:pt x="2690" y="1524"/>
                  </a:lnTo>
                  <a:lnTo>
                    <a:pt x="2710" y="1500"/>
                  </a:lnTo>
                  <a:lnTo>
                    <a:pt x="2734" y="1480"/>
                  </a:lnTo>
                  <a:lnTo>
                    <a:pt x="2760" y="1463"/>
                  </a:lnTo>
                  <a:lnTo>
                    <a:pt x="2790" y="1451"/>
                  </a:lnTo>
                  <a:lnTo>
                    <a:pt x="2821" y="1442"/>
                  </a:lnTo>
                  <a:lnTo>
                    <a:pt x="2855" y="1439"/>
                  </a:lnTo>
                  <a:close/>
                  <a:moveTo>
                    <a:pt x="204" y="1439"/>
                  </a:moveTo>
                  <a:lnTo>
                    <a:pt x="407" y="1439"/>
                  </a:lnTo>
                  <a:lnTo>
                    <a:pt x="441" y="1442"/>
                  </a:lnTo>
                  <a:lnTo>
                    <a:pt x="473" y="1451"/>
                  </a:lnTo>
                  <a:lnTo>
                    <a:pt x="501" y="1463"/>
                  </a:lnTo>
                  <a:lnTo>
                    <a:pt x="528" y="1480"/>
                  </a:lnTo>
                  <a:lnTo>
                    <a:pt x="552" y="1500"/>
                  </a:lnTo>
                  <a:lnTo>
                    <a:pt x="573" y="1524"/>
                  </a:lnTo>
                  <a:lnTo>
                    <a:pt x="589" y="1551"/>
                  </a:lnTo>
                  <a:lnTo>
                    <a:pt x="602" y="1581"/>
                  </a:lnTo>
                  <a:lnTo>
                    <a:pt x="609" y="1613"/>
                  </a:lnTo>
                  <a:lnTo>
                    <a:pt x="612" y="1646"/>
                  </a:lnTo>
                  <a:lnTo>
                    <a:pt x="609" y="1679"/>
                  </a:lnTo>
                  <a:lnTo>
                    <a:pt x="602" y="1711"/>
                  </a:lnTo>
                  <a:lnTo>
                    <a:pt x="589" y="1740"/>
                  </a:lnTo>
                  <a:lnTo>
                    <a:pt x="573" y="1767"/>
                  </a:lnTo>
                  <a:lnTo>
                    <a:pt x="552" y="1791"/>
                  </a:lnTo>
                  <a:lnTo>
                    <a:pt x="528" y="1812"/>
                  </a:lnTo>
                  <a:lnTo>
                    <a:pt x="501" y="1829"/>
                  </a:lnTo>
                  <a:lnTo>
                    <a:pt x="473" y="1841"/>
                  </a:lnTo>
                  <a:lnTo>
                    <a:pt x="441" y="1848"/>
                  </a:lnTo>
                  <a:lnTo>
                    <a:pt x="407" y="1851"/>
                  </a:lnTo>
                  <a:lnTo>
                    <a:pt x="204" y="1851"/>
                  </a:lnTo>
                  <a:lnTo>
                    <a:pt x="171" y="1848"/>
                  </a:lnTo>
                  <a:lnTo>
                    <a:pt x="139" y="1841"/>
                  </a:lnTo>
                  <a:lnTo>
                    <a:pt x="110" y="1829"/>
                  </a:lnTo>
                  <a:lnTo>
                    <a:pt x="84" y="1812"/>
                  </a:lnTo>
                  <a:lnTo>
                    <a:pt x="60" y="1791"/>
                  </a:lnTo>
                  <a:lnTo>
                    <a:pt x="40" y="1767"/>
                  </a:lnTo>
                  <a:lnTo>
                    <a:pt x="22" y="1740"/>
                  </a:lnTo>
                  <a:lnTo>
                    <a:pt x="10" y="1711"/>
                  </a:lnTo>
                  <a:lnTo>
                    <a:pt x="3" y="1679"/>
                  </a:lnTo>
                  <a:lnTo>
                    <a:pt x="0" y="1646"/>
                  </a:lnTo>
                  <a:lnTo>
                    <a:pt x="3" y="1613"/>
                  </a:lnTo>
                  <a:lnTo>
                    <a:pt x="10" y="1581"/>
                  </a:lnTo>
                  <a:lnTo>
                    <a:pt x="22" y="1551"/>
                  </a:lnTo>
                  <a:lnTo>
                    <a:pt x="40" y="1524"/>
                  </a:lnTo>
                  <a:lnTo>
                    <a:pt x="60" y="1500"/>
                  </a:lnTo>
                  <a:lnTo>
                    <a:pt x="84" y="1480"/>
                  </a:lnTo>
                  <a:lnTo>
                    <a:pt x="110" y="1463"/>
                  </a:lnTo>
                  <a:lnTo>
                    <a:pt x="139" y="1451"/>
                  </a:lnTo>
                  <a:lnTo>
                    <a:pt x="171" y="1442"/>
                  </a:lnTo>
                  <a:lnTo>
                    <a:pt x="204" y="1439"/>
                  </a:lnTo>
                  <a:close/>
                  <a:moveTo>
                    <a:pt x="2640" y="421"/>
                  </a:moveTo>
                  <a:lnTo>
                    <a:pt x="2671" y="424"/>
                  </a:lnTo>
                  <a:lnTo>
                    <a:pt x="2702" y="431"/>
                  </a:lnTo>
                  <a:lnTo>
                    <a:pt x="2732" y="443"/>
                  </a:lnTo>
                  <a:lnTo>
                    <a:pt x="2759" y="460"/>
                  </a:lnTo>
                  <a:lnTo>
                    <a:pt x="2784" y="482"/>
                  </a:lnTo>
                  <a:lnTo>
                    <a:pt x="2806" y="507"/>
                  </a:lnTo>
                  <a:lnTo>
                    <a:pt x="2823" y="535"/>
                  </a:lnTo>
                  <a:lnTo>
                    <a:pt x="2834" y="565"/>
                  </a:lnTo>
                  <a:lnTo>
                    <a:pt x="2841" y="596"/>
                  </a:lnTo>
                  <a:lnTo>
                    <a:pt x="2844" y="628"/>
                  </a:lnTo>
                  <a:lnTo>
                    <a:pt x="2841" y="659"/>
                  </a:lnTo>
                  <a:lnTo>
                    <a:pt x="2834" y="689"/>
                  </a:lnTo>
                  <a:lnTo>
                    <a:pt x="2823" y="719"/>
                  </a:lnTo>
                  <a:lnTo>
                    <a:pt x="2806" y="747"/>
                  </a:lnTo>
                  <a:lnTo>
                    <a:pt x="2784" y="772"/>
                  </a:lnTo>
                  <a:lnTo>
                    <a:pt x="2640" y="918"/>
                  </a:lnTo>
                  <a:lnTo>
                    <a:pt x="2615" y="939"/>
                  </a:lnTo>
                  <a:lnTo>
                    <a:pt x="2588" y="957"/>
                  </a:lnTo>
                  <a:lnTo>
                    <a:pt x="2558" y="968"/>
                  </a:lnTo>
                  <a:lnTo>
                    <a:pt x="2527" y="976"/>
                  </a:lnTo>
                  <a:lnTo>
                    <a:pt x="2495" y="979"/>
                  </a:lnTo>
                  <a:lnTo>
                    <a:pt x="2465" y="976"/>
                  </a:lnTo>
                  <a:lnTo>
                    <a:pt x="2434" y="968"/>
                  </a:lnTo>
                  <a:lnTo>
                    <a:pt x="2404" y="957"/>
                  </a:lnTo>
                  <a:lnTo>
                    <a:pt x="2377" y="939"/>
                  </a:lnTo>
                  <a:lnTo>
                    <a:pt x="2352" y="918"/>
                  </a:lnTo>
                  <a:lnTo>
                    <a:pt x="2331" y="893"/>
                  </a:lnTo>
                  <a:lnTo>
                    <a:pt x="2313" y="865"/>
                  </a:lnTo>
                  <a:lnTo>
                    <a:pt x="2302" y="835"/>
                  </a:lnTo>
                  <a:lnTo>
                    <a:pt x="2295" y="804"/>
                  </a:lnTo>
                  <a:lnTo>
                    <a:pt x="2292" y="772"/>
                  </a:lnTo>
                  <a:lnTo>
                    <a:pt x="2295" y="741"/>
                  </a:lnTo>
                  <a:lnTo>
                    <a:pt x="2302" y="710"/>
                  </a:lnTo>
                  <a:lnTo>
                    <a:pt x="2313" y="680"/>
                  </a:lnTo>
                  <a:lnTo>
                    <a:pt x="2331" y="652"/>
                  </a:lnTo>
                  <a:lnTo>
                    <a:pt x="2352" y="628"/>
                  </a:lnTo>
                  <a:lnTo>
                    <a:pt x="2495" y="482"/>
                  </a:lnTo>
                  <a:lnTo>
                    <a:pt x="2521" y="460"/>
                  </a:lnTo>
                  <a:lnTo>
                    <a:pt x="2549" y="443"/>
                  </a:lnTo>
                  <a:lnTo>
                    <a:pt x="2578" y="431"/>
                  </a:lnTo>
                  <a:lnTo>
                    <a:pt x="2609" y="424"/>
                  </a:lnTo>
                  <a:lnTo>
                    <a:pt x="2640" y="421"/>
                  </a:lnTo>
                  <a:close/>
                  <a:moveTo>
                    <a:pt x="622" y="421"/>
                  </a:moveTo>
                  <a:lnTo>
                    <a:pt x="653" y="424"/>
                  </a:lnTo>
                  <a:lnTo>
                    <a:pt x="683" y="431"/>
                  </a:lnTo>
                  <a:lnTo>
                    <a:pt x="713" y="443"/>
                  </a:lnTo>
                  <a:lnTo>
                    <a:pt x="741" y="460"/>
                  </a:lnTo>
                  <a:lnTo>
                    <a:pt x="766" y="482"/>
                  </a:lnTo>
                  <a:lnTo>
                    <a:pt x="911" y="628"/>
                  </a:lnTo>
                  <a:lnTo>
                    <a:pt x="932" y="652"/>
                  </a:lnTo>
                  <a:lnTo>
                    <a:pt x="948" y="680"/>
                  </a:lnTo>
                  <a:lnTo>
                    <a:pt x="961" y="710"/>
                  </a:lnTo>
                  <a:lnTo>
                    <a:pt x="968" y="741"/>
                  </a:lnTo>
                  <a:lnTo>
                    <a:pt x="970" y="772"/>
                  </a:lnTo>
                  <a:lnTo>
                    <a:pt x="968" y="804"/>
                  </a:lnTo>
                  <a:lnTo>
                    <a:pt x="961" y="835"/>
                  </a:lnTo>
                  <a:lnTo>
                    <a:pt x="948" y="865"/>
                  </a:lnTo>
                  <a:lnTo>
                    <a:pt x="932" y="893"/>
                  </a:lnTo>
                  <a:lnTo>
                    <a:pt x="911" y="918"/>
                  </a:lnTo>
                  <a:lnTo>
                    <a:pt x="885" y="939"/>
                  </a:lnTo>
                  <a:lnTo>
                    <a:pt x="857" y="957"/>
                  </a:lnTo>
                  <a:lnTo>
                    <a:pt x="828" y="968"/>
                  </a:lnTo>
                  <a:lnTo>
                    <a:pt x="797" y="976"/>
                  </a:lnTo>
                  <a:lnTo>
                    <a:pt x="766" y="979"/>
                  </a:lnTo>
                  <a:lnTo>
                    <a:pt x="735" y="976"/>
                  </a:lnTo>
                  <a:lnTo>
                    <a:pt x="704" y="968"/>
                  </a:lnTo>
                  <a:lnTo>
                    <a:pt x="675" y="957"/>
                  </a:lnTo>
                  <a:lnTo>
                    <a:pt x="648" y="939"/>
                  </a:lnTo>
                  <a:lnTo>
                    <a:pt x="622" y="918"/>
                  </a:lnTo>
                  <a:lnTo>
                    <a:pt x="478" y="772"/>
                  </a:lnTo>
                  <a:lnTo>
                    <a:pt x="456" y="747"/>
                  </a:lnTo>
                  <a:lnTo>
                    <a:pt x="440" y="719"/>
                  </a:lnTo>
                  <a:lnTo>
                    <a:pt x="428" y="689"/>
                  </a:lnTo>
                  <a:lnTo>
                    <a:pt x="420" y="659"/>
                  </a:lnTo>
                  <a:lnTo>
                    <a:pt x="417" y="627"/>
                  </a:lnTo>
                  <a:lnTo>
                    <a:pt x="420" y="596"/>
                  </a:lnTo>
                  <a:lnTo>
                    <a:pt x="428" y="565"/>
                  </a:lnTo>
                  <a:lnTo>
                    <a:pt x="440" y="535"/>
                  </a:lnTo>
                  <a:lnTo>
                    <a:pt x="456" y="507"/>
                  </a:lnTo>
                  <a:lnTo>
                    <a:pt x="478" y="482"/>
                  </a:lnTo>
                  <a:lnTo>
                    <a:pt x="503" y="460"/>
                  </a:lnTo>
                  <a:lnTo>
                    <a:pt x="531" y="443"/>
                  </a:lnTo>
                  <a:lnTo>
                    <a:pt x="560" y="431"/>
                  </a:lnTo>
                  <a:lnTo>
                    <a:pt x="590" y="424"/>
                  </a:lnTo>
                  <a:lnTo>
                    <a:pt x="622" y="421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665" y="2"/>
                  </a:lnTo>
                  <a:lnTo>
                    <a:pt x="1695" y="10"/>
                  </a:lnTo>
                  <a:lnTo>
                    <a:pt x="1725" y="22"/>
                  </a:lnTo>
                  <a:lnTo>
                    <a:pt x="1752" y="39"/>
                  </a:lnTo>
                  <a:lnTo>
                    <a:pt x="1775" y="60"/>
                  </a:lnTo>
                  <a:lnTo>
                    <a:pt x="1796" y="83"/>
                  </a:lnTo>
                  <a:lnTo>
                    <a:pt x="1812" y="111"/>
                  </a:lnTo>
                  <a:lnTo>
                    <a:pt x="1824" y="140"/>
                  </a:lnTo>
                  <a:lnTo>
                    <a:pt x="1832" y="172"/>
                  </a:lnTo>
                  <a:lnTo>
                    <a:pt x="1835" y="205"/>
                  </a:lnTo>
                  <a:lnTo>
                    <a:pt x="1835" y="411"/>
                  </a:lnTo>
                  <a:lnTo>
                    <a:pt x="1832" y="445"/>
                  </a:lnTo>
                  <a:lnTo>
                    <a:pt x="1824" y="476"/>
                  </a:lnTo>
                  <a:lnTo>
                    <a:pt x="1812" y="506"/>
                  </a:lnTo>
                  <a:lnTo>
                    <a:pt x="1796" y="533"/>
                  </a:lnTo>
                  <a:lnTo>
                    <a:pt x="1775" y="556"/>
                  </a:lnTo>
                  <a:lnTo>
                    <a:pt x="1752" y="577"/>
                  </a:lnTo>
                  <a:lnTo>
                    <a:pt x="1725" y="593"/>
                  </a:lnTo>
                  <a:lnTo>
                    <a:pt x="1695" y="607"/>
                  </a:lnTo>
                  <a:lnTo>
                    <a:pt x="1665" y="614"/>
                  </a:lnTo>
                  <a:lnTo>
                    <a:pt x="1631" y="617"/>
                  </a:lnTo>
                  <a:lnTo>
                    <a:pt x="1598" y="614"/>
                  </a:lnTo>
                  <a:lnTo>
                    <a:pt x="1566" y="607"/>
                  </a:lnTo>
                  <a:lnTo>
                    <a:pt x="1538" y="593"/>
                  </a:lnTo>
                  <a:lnTo>
                    <a:pt x="1510" y="577"/>
                  </a:lnTo>
                  <a:lnTo>
                    <a:pt x="1487" y="556"/>
                  </a:lnTo>
                  <a:lnTo>
                    <a:pt x="1466" y="533"/>
                  </a:lnTo>
                  <a:lnTo>
                    <a:pt x="1450" y="506"/>
                  </a:lnTo>
                  <a:lnTo>
                    <a:pt x="1438" y="476"/>
                  </a:lnTo>
                  <a:lnTo>
                    <a:pt x="1429" y="445"/>
                  </a:lnTo>
                  <a:lnTo>
                    <a:pt x="1427" y="411"/>
                  </a:lnTo>
                  <a:lnTo>
                    <a:pt x="1427" y="205"/>
                  </a:lnTo>
                  <a:lnTo>
                    <a:pt x="1429" y="172"/>
                  </a:lnTo>
                  <a:lnTo>
                    <a:pt x="1438" y="140"/>
                  </a:lnTo>
                  <a:lnTo>
                    <a:pt x="1450" y="111"/>
                  </a:lnTo>
                  <a:lnTo>
                    <a:pt x="1466" y="83"/>
                  </a:lnTo>
                  <a:lnTo>
                    <a:pt x="1487" y="60"/>
                  </a:lnTo>
                  <a:lnTo>
                    <a:pt x="1510" y="39"/>
                  </a:lnTo>
                  <a:lnTo>
                    <a:pt x="1538" y="22"/>
                  </a:lnTo>
                  <a:lnTo>
                    <a:pt x="1566" y="10"/>
                  </a:lnTo>
                  <a:lnTo>
                    <a:pt x="159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47"/>
            <p:cNvSpPr>
              <a:spLocks noEditPoints="1"/>
            </p:cNvSpPr>
            <p:nvPr/>
          </p:nvSpPr>
          <p:spPr bwMode="auto">
            <a:xfrm>
              <a:off x="16817" y="6657"/>
              <a:ext cx="204" cy="206"/>
            </a:xfrm>
            <a:custGeom>
              <a:avLst/>
              <a:gdLst>
                <a:gd name="T0" fmla="*/ 706 w 1631"/>
                <a:gd name="T1" fmla="*/ 320 h 1646"/>
                <a:gd name="T2" fmla="*/ 559 w 1631"/>
                <a:gd name="T3" fmla="*/ 379 h 1646"/>
                <a:gd name="T4" fmla="*/ 437 w 1631"/>
                <a:gd name="T5" fmla="*/ 478 h 1646"/>
                <a:gd name="T6" fmla="*/ 351 w 1631"/>
                <a:gd name="T7" fmla="*/ 610 h 1646"/>
                <a:gd name="T8" fmla="*/ 309 w 1631"/>
                <a:gd name="T9" fmla="*/ 767 h 1646"/>
                <a:gd name="T10" fmla="*/ 319 w 1631"/>
                <a:gd name="T11" fmla="*/ 933 h 1646"/>
                <a:gd name="T12" fmla="*/ 376 w 1631"/>
                <a:gd name="T13" fmla="*/ 1082 h 1646"/>
                <a:gd name="T14" fmla="*/ 474 w 1631"/>
                <a:gd name="T15" fmla="*/ 1205 h 1646"/>
                <a:gd name="T16" fmla="*/ 605 w 1631"/>
                <a:gd name="T17" fmla="*/ 1292 h 1646"/>
                <a:gd name="T18" fmla="*/ 761 w 1631"/>
                <a:gd name="T19" fmla="*/ 1334 h 1646"/>
                <a:gd name="T20" fmla="*/ 925 w 1631"/>
                <a:gd name="T21" fmla="*/ 1326 h 1646"/>
                <a:gd name="T22" fmla="*/ 1074 w 1631"/>
                <a:gd name="T23" fmla="*/ 1267 h 1646"/>
                <a:gd name="T24" fmla="*/ 1194 w 1631"/>
                <a:gd name="T25" fmla="*/ 1168 h 1646"/>
                <a:gd name="T26" fmla="*/ 1280 w 1631"/>
                <a:gd name="T27" fmla="*/ 1036 h 1646"/>
                <a:gd name="T28" fmla="*/ 1322 w 1631"/>
                <a:gd name="T29" fmla="*/ 879 h 1646"/>
                <a:gd name="T30" fmla="*/ 1314 w 1631"/>
                <a:gd name="T31" fmla="*/ 712 h 1646"/>
                <a:gd name="T32" fmla="*/ 1256 w 1631"/>
                <a:gd name="T33" fmla="*/ 563 h 1646"/>
                <a:gd name="T34" fmla="*/ 1158 w 1631"/>
                <a:gd name="T35" fmla="*/ 441 h 1646"/>
                <a:gd name="T36" fmla="*/ 1027 w 1631"/>
                <a:gd name="T37" fmla="*/ 354 h 1646"/>
                <a:gd name="T38" fmla="*/ 871 w 1631"/>
                <a:gd name="T39" fmla="*/ 312 h 1646"/>
                <a:gd name="T40" fmla="*/ 887 w 1631"/>
                <a:gd name="T41" fmla="*/ 3 h 1646"/>
                <a:gd name="T42" fmla="*/ 1086 w 1631"/>
                <a:gd name="T43" fmla="*/ 46 h 1646"/>
                <a:gd name="T44" fmla="*/ 1265 w 1631"/>
                <a:gd name="T45" fmla="*/ 135 h 1646"/>
                <a:gd name="T46" fmla="*/ 1415 w 1631"/>
                <a:gd name="T47" fmla="*/ 265 h 1646"/>
                <a:gd name="T48" fmla="*/ 1531 w 1631"/>
                <a:gd name="T49" fmla="*/ 426 h 1646"/>
                <a:gd name="T50" fmla="*/ 1605 w 1631"/>
                <a:gd name="T51" fmla="*/ 615 h 1646"/>
                <a:gd name="T52" fmla="*/ 1631 w 1631"/>
                <a:gd name="T53" fmla="*/ 823 h 1646"/>
                <a:gd name="T54" fmla="*/ 1605 w 1631"/>
                <a:gd name="T55" fmla="*/ 1030 h 1646"/>
                <a:gd name="T56" fmla="*/ 1531 w 1631"/>
                <a:gd name="T57" fmla="*/ 1218 h 1646"/>
                <a:gd name="T58" fmla="*/ 1415 w 1631"/>
                <a:gd name="T59" fmla="*/ 1380 h 1646"/>
                <a:gd name="T60" fmla="*/ 1265 w 1631"/>
                <a:gd name="T61" fmla="*/ 1510 h 1646"/>
                <a:gd name="T62" fmla="*/ 1086 w 1631"/>
                <a:gd name="T63" fmla="*/ 1599 h 1646"/>
                <a:gd name="T64" fmla="*/ 887 w 1631"/>
                <a:gd name="T65" fmla="*/ 1643 h 1646"/>
                <a:gd name="T66" fmla="*/ 677 w 1631"/>
                <a:gd name="T67" fmla="*/ 1633 h 1646"/>
                <a:gd name="T68" fmla="*/ 483 w 1631"/>
                <a:gd name="T69" fmla="*/ 1574 h 1646"/>
                <a:gd name="T70" fmla="*/ 314 w 1631"/>
                <a:gd name="T71" fmla="*/ 1470 h 1646"/>
                <a:gd name="T72" fmla="*/ 174 w 1631"/>
                <a:gd name="T73" fmla="*/ 1330 h 1646"/>
                <a:gd name="T74" fmla="*/ 71 w 1631"/>
                <a:gd name="T75" fmla="*/ 1158 h 1646"/>
                <a:gd name="T76" fmla="*/ 13 w 1631"/>
                <a:gd name="T77" fmla="*/ 963 h 1646"/>
                <a:gd name="T78" fmla="*/ 4 w 1631"/>
                <a:gd name="T79" fmla="*/ 752 h 1646"/>
                <a:gd name="T80" fmla="*/ 46 w 1631"/>
                <a:gd name="T81" fmla="*/ 549 h 1646"/>
                <a:gd name="T82" fmla="*/ 136 w 1631"/>
                <a:gd name="T83" fmla="*/ 369 h 1646"/>
                <a:gd name="T84" fmla="*/ 263 w 1631"/>
                <a:gd name="T85" fmla="*/ 218 h 1646"/>
                <a:gd name="T86" fmla="*/ 424 w 1631"/>
                <a:gd name="T87" fmla="*/ 101 h 1646"/>
                <a:gd name="T88" fmla="*/ 610 w 1631"/>
                <a:gd name="T89" fmla="*/ 26 h 1646"/>
                <a:gd name="T90" fmla="*/ 816 w 1631"/>
                <a:gd name="T91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31" h="1646">
                  <a:moveTo>
                    <a:pt x="816" y="309"/>
                  </a:moveTo>
                  <a:lnTo>
                    <a:pt x="761" y="312"/>
                  </a:lnTo>
                  <a:lnTo>
                    <a:pt x="706" y="320"/>
                  </a:lnTo>
                  <a:lnTo>
                    <a:pt x="655" y="334"/>
                  </a:lnTo>
                  <a:lnTo>
                    <a:pt x="605" y="354"/>
                  </a:lnTo>
                  <a:lnTo>
                    <a:pt x="559" y="379"/>
                  </a:lnTo>
                  <a:lnTo>
                    <a:pt x="515" y="408"/>
                  </a:lnTo>
                  <a:lnTo>
                    <a:pt x="474" y="441"/>
                  </a:lnTo>
                  <a:lnTo>
                    <a:pt x="437" y="478"/>
                  </a:lnTo>
                  <a:lnTo>
                    <a:pt x="405" y="519"/>
                  </a:lnTo>
                  <a:lnTo>
                    <a:pt x="376" y="563"/>
                  </a:lnTo>
                  <a:lnTo>
                    <a:pt x="351" y="610"/>
                  </a:lnTo>
                  <a:lnTo>
                    <a:pt x="332" y="660"/>
                  </a:lnTo>
                  <a:lnTo>
                    <a:pt x="319" y="712"/>
                  </a:lnTo>
                  <a:lnTo>
                    <a:pt x="309" y="767"/>
                  </a:lnTo>
                  <a:lnTo>
                    <a:pt x="306" y="823"/>
                  </a:lnTo>
                  <a:lnTo>
                    <a:pt x="309" y="879"/>
                  </a:lnTo>
                  <a:lnTo>
                    <a:pt x="319" y="933"/>
                  </a:lnTo>
                  <a:lnTo>
                    <a:pt x="332" y="985"/>
                  </a:lnTo>
                  <a:lnTo>
                    <a:pt x="351" y="1036"/>
                  </a:lnTo>
                  <a:lnTo>
                    <a:pt x="376" y="1082"/>
                  </a:lnTo>
                  <a:lnTo>
                    <a:pt x="405" y="1126"/>
                  </a:lnTo>
                  <a:lnTo>
                    <a:pt x="437" y="1168"/>
                  </a:lnTo>
                  <a:lnTo>
                    <a:pt x="474" y="1205"/>
                  </a:lnTo>
                  <a:lnTo>
                    <a:pt x="515" y="1238"/>
                  </a:lnTo>
                  <a:lnTo>
                    <a:pt x="559" y="1267"/>
                  </a:lnTo>
                  <a:lnTo>
                    <a:pt x="605" y="1292"/>
                  </a:lnTo>
                  <a:lnTo>
                    <a:pt x="655" y="1311"/>
                  </a:lnTo>
                  <a:lnTo>
                    <a:pt x="706" y="1326"/>
                  </a:lnTo>
                  <a:lnTo>
                    <a:pt x="761" y="1334"/>
                  </a:lnTo>
                  <a:lnTo>
                    <a:pt x="816" y="1337"/>
                  </a:lnTo>
                  <a:lnTo>
                    <a:pt x="871" y="1334"/>
                  </a:lnTo>
                  <a:lnTo>
                    <a:pt x="925" y="1326"/>
                  </a:lnTo>
                  <a:lnTo>
                    <a:pt x="978" y="1311"/>
                  </a:lnTo>
                  <a:lnTo>
                    <a:pt x="1027" y="1292"/>
                  </a:lnTo>
                  <a:lnTo>
                    <a:pt x="1074" y="1267"/>
                  </a:lnTo>
                  <a:lnTo>
                    <a:pt x="1117" y="1238"/>
                  </a:lnTo>
                  <a:lnTo>
                    <a:pt x="1158" y="1205"/>
                  </a:lnTo>
                  <a:lnTo>
                    <a:pt x="1194" y="1168"/>
                  </a:lnTo>
                  <a:lnTo>
                    <a:pt x="1227" y="1126"/>
                  </a:lnTo>
                  <a:lnTo>
                    <a:pt x="1256" y="1082"/>
                  </a:lnTo>
                  <a:lnTo>
                    <a:pt x="1280" y="1036"/>
                  </a:lnTo>
                  <a:lnTo>
                    <a:pt x="1300" y="985"/>
                  </a:lnTo>
                  <a:lnTo>
                    <a:pt x="1314" y="933"/>
                  </a:lnTo>
                  <a:lnTo>
                    <a:pt x="1322" y="879"/>
                  </a:lnTo>
                  <a:lnTo>
                    <a:pt x="1325" y="823"/>
                  </a:lnTo>
                  <a:lnTo>
                    <a:pt x="1322" y="767"/>
                  </a:lnTo>
                  <a:lnTo>
                    <a:pt x="1314" y="712"/>
                  </a:lnTo>
                  <a:lnTo>
                    <a:pt x="1300" y="660"/>
                  </a:lnTo>
                  <a:lnTo>
                    <a:pt x="1280" y="610"/>
                  </a:lnTo>
                  <a:lnTo>
                    <a:pt x="1256" y="563"/>
                  </a:lnTo>
                  <a:lnTo>
                    <a:pt x="1227" y="519"/>
                  </a:lnTo>
                  <a:lnTo>
                    <a:pt x="1194" y="478"/>
                  </a:lnTo>
                  <a:lnTo>
                    <a:pt x="1158" y="441"/>
                  </a:lnTo>
                  <a:lnTo>
                    <a:pt x="1117" y="408"/>
                  </a:lnTo>
                  <a:lnTo>
                    <a:pt x="1074" y="379"/>
                  </a:lnTo>
                  <a:lnTo>
                    <a:pt x="1027" y="354"/>
                  </a:lnTo>
                  <a:lnTo>
                    <a:pt x="978" y="334"/>
                  </a:lnTo>
                  <a:lnTo>
                    <a:pt x="925" y="320"/>
                  </a:lnTo>
                  <a:lnTo>
                    <a:pt x="871" y="312"/>
                  </a:lnTo>
                  <a:lnTo>
                    <a:pt x="816" y="309"/>
                  </a:lnTo>
                  <a:close/>
                  <a:moveTo>
                    <a:pt x="816" y="0"/>
                  </a:moveTo>
                  <a:lnTo>
                    <a:pt x="887" y="3"/>
                  </a:lnTo>
                  <a:lnTo>
                    <a:pt x="955" y="11"/>
                  </a:lnTo>
                  <a:lnTo>
                    <a:pt x="1022" y="26"/>
                  </a:lnTo>
                  <a:lnTo>
                    <a:pt x="1086" y="46"/>
                  </a:lnTo>
                  <a:lnTo>
                    <a:pt x="1148" y="71"/>
                  </a:lnTo>
                  <a:lnTo>
                    <a:pt x="1209" y="101"/>
                  </a:lnTo>
                  <a:lnTo>
                    <a:pt x="1265" y="135"/>
                  </a:lnTo>
                  <a:lnTo>
                    <a:pt x="1318" y="174"/>
                  </a:lnTo>
                  <a:lnTo>
                    <a:pt x="1368" y="218"/>
                  </a:lnTo>
                  <a:lnTo>
                    <a:pt x="1415" y="265"/>
                  </a:lnTo>
                  <a:lnTo>
                    <a:pt x="1458" y="316"/>
                  </a:lnTo>
                  <a:lnTo>
                    <a:pt x="1496" y="369"/>
                  </a:lnTo>
                  <a:lnTo>
                    <a:pt x="1531" y="426"/>
                  </a:lnTo>
                  <a:lnTo>
                    <a:pt x="1561" y="487"/>
                  </a:lnTo>
                  <a:lnTo>
                    <a:pt x="1585" y="549"/>
                  </a:lnTo>
                  <a:lnTo>
                    <a:pt x="1605" y="615"/>
                  </a:lnTo>
                  <a:lnTo>
                    <a:pt x="1619" y="682"/>
                  </a:lnTo>
                  <a:lnTo>
                    <a:pt x="1628" y="752"/>
                  </a:lnTo>
                  <a:lnTo>
                    <a:pt x="1631" y="823"/>
                  </a:lnTo>
                  <a:lnTo>
                    <a:pt x="1628" y="894"/>
                  </a:lnTo>
                  <a:lnTo>
                    <a:pt x="1619" y="963"/>
                  </a:lnTo>
                  <a:lnTo>
                    <a:pt x="1605" y="1030"/>
                  </a:lnTo>
                  <a:lnTo>
                    <a:pt x="1585" y="1095"/>
                  </a:lnTo>
                  <a:lnTo>
                    <a:pt x="1561" y="1158"/>
                  </a:lnTo>
                  <a:lnTo>
                    <a:pt x="1531" y="1218"/>
                  </a:lnTo>
                  <a:lnTo>
                    <a:pt x="1496" y="1276"/>
                  </a:lnTo>
                  <a:lnTo>
                    <a:pt x="1458" y="1330"/>
                  </a:lnTo>
                  <a:lnTo>
                    <a:pt x="1415" y="1380"/>
                  </a:lnTo>
                  <a:lnTo>
                    <a:pt x="1368" y="1428"/>
                  </a:lnTo>
                  <a:lnTo>
                    <a:pt x="1318" y="1470"/>
                  </a:lnTo>
                  <a:lnTo>
                    <a:pt x="1265" y="1510"/>
                  </a:lnTo>
                  <a:lnTo>
                    <a:pt x="1209" y="1545"/>
                  </a:lnTo>
                  <a:lnTo>
                    <a:pt x="1148" y="1574"/>
                  </a:lnTo>
                  <a:lnTo>
                    <a:pt x="1086" y="1599"/>
                  </a:lnTo>
                  <a:lnTo>
                    <a:pt x="1022" y="1619"/>
                  </a:lnTo>
                  <a:lnTo>
                    <a:pt x="955" y="1633"/>
                  </a:lnTo>
                  <a:lnTo>
                    <a:pt x="887" y="1643"/>
                  </a:lnTo>
                  <a:lnTo>
                    <a:pt x="816" y="1646"/>
                  </a:lnTo>
                  <a:lnTo>
                    <a:pt x="745" y="1643"/>
                  </a:lnTo>
                  <a:lnTo>
                    <a:pt x="677" y="1633"/>
                  </a:lnTo>
                  <a:lnTo>
                    <a:pt x="610" y="1619"/>
                  </a:lnTo>
                  <a:lnTo>
                    <a:pt x="546" y="1599"/>
                  </a:lnTo>
                  <a:lnTo>
                    <a:pt x="483" y="1574"/>
                  </a:lnTo>
                  <a:lnTo>
                    <a:pt x="424" y="1545"/>
                  </a:lnTo>
                  <a:lnTo>
                    <a:pt x="367" y="1510"/>
                  </a:lnTo>
                  <a:lnTo>
                    <a:pt x="314" y="1470"/>
                  </a:lnTo>
                  <a:lnTo>
                    <a:pt x="263" y="1428"/>
                  </a:lnTo>
                  <a:lnTo>
                    <a:pt x="216" y="1380"/>
                  </a:lnTo>
                  <a:lnTo>
                    <a:pt x="174" y="1330"/>
                  </a:lnTo>
                  <a:lnTo>
                    <a:pt x="136" y="1276"/>
                  </a:lnTo>
                  <a:lnTo>
                    <a:pt x="101" y="1218"/>
                  </a:lnTo>
                  <a:lnTo>
                    <a:pt x="71" y="1158"/>
                  </a:lnTo>
                  <a:lnTo>
                    <a:pt x="46" y="1095"/>
                  </a:lnTo>
                  <a:lnTo>
                    <a:pt x="27" y="1030"/>
                  </a:lnTo>
                  <a:lnTo>
                    <a:pt x="13" y="963"/>
                  </a:lnTo>
                  <a:lnTo>
                    <a:pt x="4" y="894"/>
                  </a:lnTo>
                  <a:lnTo>
                    <a:pt x="0" y="823"/>
                  </a:lnTo>
                  <a:lnTo>
                    <a:pt x="4" y="752"/>
                  </a:lnTo>
                  <a:lnTo>
                    <a:pt x="13" y="682"/>
                  </a:lnTo>
                  <a:lnTo>
                    <a:pt x="27" y="615"/>
                  </a:lnTo>
                  <a:lnTo>
                    <a:pt x="46" y="549"/>
                  </a:lnTo>
                  <a:lnTo>
                    <a:pt x="71" y="487"/>
                  </a:lnTo>
                  <a:lnTo>
                    <a:pt x="101" y="426"/>
                  </a:lnTo>
                  <a:lnTo>
                    <a:pt x="136" y="369"/>
                  </a:lnTo>
                  <a:lnTo>
                    <a:pt x="174" y="316"/>
                  </a:lnTo>
                  <a:lnTo>
                    <a:pt x="216" y="265"/>
                  </a:lnTo>
                  <a:lnTo>
                    <a:pt x="263" y="218"/>
                  </a:lnTo>
                  <a:lnTo>
                    <a:pt x="314" y="174"/>
                  </a:lnTo>
                  <a:lnTo>
                    <a:pt x="367" y="135"/>
                  </a:lnTo>
                  <a:lnTo>
                    <a:pt x="424" y="101"/>
                  </a:lnTo>
                  <a:lnTo>
                    <a:pt x="483" y="71"/>
                  </a:lnTo>
                  <a:lnTo>
                    <a:pt x="546" y="46"/>
                  </a:lnTo>
                  <a:lnTo>
                    <a:pt x="610" y="26"/>
                  </a:lnTo>
                  <a:lnTo>
                    <a:pt x="677" y="11"/>
                  </a:lnTo>
                  <a:lnTo>
                    <a:pt x="745" y="3"/>
                  </a:lnTo>
                  <a:lnTo>
                    <a:pt x="8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Freeform 352"/>
          <p:cNvSpPr>
            <a:spLocks noEditPoints="1"/>
          </p:cNvSpPr>
          <p:nvPr/>
        </p:nvSpPr>
        <p:spPr bwMode="auto">
          <a:xfrm>
            <a:off x="10183444" y="475342"/>
            <a:ext cx="469413" cy="474015"/>
          </a:xfrm>
          <a:custGeom>
            <a:avLst/>
            <a:gdLst>
              <a:gd name="T0" fmla="*/ 1458 w 3262"/>
              <a:gd name="T1" fmla="*/ 423 h 3292"/>
              <a:gd name="T2" fmla="*/ 1212 w 3262"/>
              <a:gd name="T3" fmla="*/ 485 h 3292"/>
              <a:gd name="T4" fmla="*/ 990 w 3262"/>
              <a:gd name="T5" fmla="*/ 593 h 3292"/>
              <a:gd name="T6" fmla="*/ 795 w 3262"/>
              <a:gd name="T7" fmla="*/ 744 h 3292"/>
              <a:gd name="T8" fmla="*/ 634 w 3262"/>
              <a:gd name="T9" fmla="*/ 930 h 3292"/>
              <a:gd name="T10" fmla="*/ 513 w 3262"/>
              <a:gd name="T11" fmla="*/ 1146 h 3292"/>
              <a:gd name="T12" fmla="*/ 435 w 3262"/>
              <a:gd name="T13" fmla="*/ 1387 h 3292"/>
              <a:gd name="T14" fmla="*/ 407 w 3262"/>
              <a:gd name="T15" fmla="*/ 1646 h 3292"/>
              <a:gd name="T16" fmla="*/ 435 w 3262"/>
              <a:gd name="T17" fmla="*/ 1905 h 3292"/>
              <a:gd name="T18" fmla="*/ 513 w 3262"/>
              <a:gd name="T19" fmla="*/ 2146 h 3292"/>
              <a:gd name="T20" fmla="*/ 634 w 3262"/>
              <a:gd name="T21" fmla="*/ 2361 h 3292"/>
              <a:gd name="T22" fmla="*/ 795 w 3262"/>
              <a:gd name="T23" fmla="*/ 2547 h 3292"/>
              <a:gd name="T24" fmla="*/ 990 w 3262"/>
              <a:gd name="T25" fmla="*/ 2697 h 3292"/>
              <a:gd name="T26" fmla="*/ 1212 w 3262"/>
              <a:gd name="T27" fmla="*/ 2807 h 3292"/>
              <a:gd name="T28" fmla="*/ 1458 w 3262"/>
              <a:gd name="T29" fmla="*/ 2868 h 3292"/>
              <a:gd name="T30" fmla="*/ 1631 w 3262"/>
              <a:gd name="T31" fmla="*/ 411 h 3292"/>
              <a:gd name="T32" fmla="*/ 1734 w 3262"/>
              <a:gd name="T33" fmla="*/ 3 h 3292"/>
              <a:gd name="T34" fmla="*/ 2033 w 3262"/>
              <a:gd name="T35" fmla="*/ 49 h 3292"/>
              <a:gd name="T36" fmla="*/ 2310 w 3262"/>
              <a:gd name="T37" fmla="*/ 148 h 3292"/>
              <a:gd name="T38" fmla="*/ 2563 w 3262"/>
              <a:gd name="T39" fmla="*/ 294 h 3292"/>
              <a:gd name="T40" fmla="*/ 2784 w 3262"/>
              <a:gd name="T41" fmla="*/ 482 h 3292"/>
              <a:gd name="T42" fmla="*/ 2969 w 3262"/>
              <a:gd name="T43" fmla="*/ 705 h 3292"/>
              <a:gd name="T44" fmla="*/ 3113 w 3262"/>
              <a:gd name="T45" fmla="*/ 960 h 3292"/>
              <a:gd name="T46" fmla="*/ 3212 w 3262"/>
              <a:gd name="T47" fmla="*/ 1240 h 3292"/>
              <a:gd name="T48" fmla="*/ 3259 w 3262"/>
              <a:gd name="T49" fmla="*/ 1541 h 3292"/>
              <a:gd name="T50" fmla="*/ 3250 w 3262"/>
              <a:gd name="T51" fmla="*/ 1852 h 3292"/>
              <a:gd name="T52" fmla="*/ 3185 w 3262"/>
              <a:gd name="T53" fmla="*/ 2147 h 3292"/>
              <a:gd name="T54" fmla="*/ 3071 w 3262"/>
              <a:gd name="T55" fmla="*/ 2419 h 3292"/>
              <a:gd name="T56" fmla="*/ 2912 w 3262"/>
              <a:gd name="T57" fmla="*/ 2664 h 3292"/>
              <a:gd name="T58" fmla="*/ 2714 w 3262"/>
              <a:gd name="T59" fmla="*/ 2876 h 3292"/>
              <a:gd name="T60" fmla="*/ 2482 w 3262"/>
              <a:gd name="T61" fmla="*/ 3050 h 3292"/>
              <a:gd name="T62" fmla="*/ 2220 w 3262"/>
              <a:gd name="T63" fmla="*/ 3180 h 3292"/>
              <a:gd name="T64" fmla="*/ 1935 w 3262"/>
              <a:gd name="T65" fmla="*/ 3263 h 3292"/>
              <a:gd name="T66" fmla="*/ 1631 w 3262"/>
              <a:gd name="T67" fmla="*/ 3292 h 3292"/>
              <a:gd name="T68" fmla="*/ 1327 w 3262"/>
              <a:gd name="T69" fmla="*/ 3263 h 3292"/>
              <a:gd name="T70" fmla="*/ 1042 w 3262"/>
              <a:gd name="T71" fmla="*/ 3180 h 3292"/>
              <a:gd name="T72" fmla="*/ 781 w 3262"/>
              <a:gd name="T73" fmla="*/ 3050 h 3292"/>
              <a:gd name="T74" fmla="*/ 547 w 3262"/>
              <a:gd name="T75" fmla="*/ 2876 h 3292"/>
              <a:gd name="T76" fmla="*/ 350 w 3262"/>
              <a:gd name="T77" fmla="*/ 2664 h 3292"/>
              <a:gd name="T78" fmla="*/ 191 w 3262"/>
              <a:gd name="T79" fmla="*/ 2419 h 3292"/>
              <a:gd name="T80" fmla="*/ 77 w 3262"/>
              <a:gd name="T81" fmla="*/ 2147 h 3292"/>
              <a:gd name="T82" fmla="*/ 13 w 3262"/>
              <a:gd name="T83" fmla="*/ 1852 h 3292"/>
              <a:gd name="T84" fmla="*/ 3 w 3262"/>
              <a:gd name="T85" fmla="*/ 1541 h 3292"/>
              <a:gd name="T86" fmla="*/ 50 w 3262"/>
              <a:gd name="T87" fmla="*/ 1240 h 3292"/>
              <a:gd name="T88" fmla="*/ 148 w 3262"/>
              <a:gd name="T89" fmla="*/ 960 h 3292"/>
              <a:gd name="T90" fmla="*/ 293 w 3262"/>
              <a:gd name="T91" fmla="*/ 705 h 3292"/>
              <a:gd name="T92" fmla="*/ 478 w 3262"/>
              <a:gd name="T93" fmla="*/ 482 h 3292"/>
              <a:gd name="T94" fmla="*/ 699 w 3262"/>
              <a:gd name="T95" fmla="*/ 294 h 3292"/>
              <a:gd name="T96" fmla="*/ 952 w 3262"/>
              <a:gd name="T97" fmla="*/ 148 h 3292"/>
              <a:gd name="T98" fmla="*/ 1230 w 3262"/>
              <a:gd name="T99" fmla="*/ 49 h 3292"/>
              <a:gd name="T100" fmla="*/ 1528 w 3262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62" h="3292">
                <a:moveTo>
                  <a:pt x="1631" y="411"/>
                </a:moveTo>
                <a:lnTo>
                  <a:pt x="1544" y="414"/>
                </a:lnTo>
                <a:lnTo>
                  <a:pt x="1458" y="423"/>
                </a:lnTo>
                <a:lnTo>
                  <a:pt x="1374" y="439"/>
                </a:lnTo>
                <a:lnTo>
                  <a:pt x="1292" y="459"/>
                </a:lnTo>
                <a:lnTo>
                  <a:pt x="1212" y="485"/>
                </a:lnTo>
                <a:lnTo>
                  <a:pt x="1136" y="516"/>
                </a:lnTo>
                <a:lnTo>
                  <a:pt x="1062" y="552"/>
                </a:lnTo>
                <a:lnTo>
                  <a:pt x="990" y="593"/>
                </a:lnTo>
                <a:lnTo>
                  <a:pt x="922" y="640"/>
                </a:lnTo>
                <a:lnTo>
                  <a:pt x="856" y="689"/>
                </a:lnTo>
                <a:lnTo>
                  <a:pt x="795" y="744"/>
                </a:lnTo>
                <a:lnTo>
                  <a:pt x="738" y="802"/>
                </a:lnTo>
                <a:lnTo>
                  <a:pt x="683" y="864"/>
                </a:lnTo>
                <a:lnTo>
                  <a:pt x="634" y="930"/>
                </a:lnTo>
                <a:lnTo>
                  <a:pt x="589" y="998"/>
                </a:lnTo>
                <a:lnTo>
                  <a:pt x="548" y="1071"/>
                </a:lnTo>
                <a:lnTo>
                  <a:pt x="513" y="1146"/>
                </a:lnTo>
                <a:lnTo>
                  <a:pt x="481" y="1223"/>
                </a:lnTo>
                <a:lnTo>
                  <a:pt x="455" y="1304"/>
                </a:lnTo>
                <a:lnTo>
                  <a:pt x="435" y="1387"/>
                </a:lnTo>
                <a:lnTo>
                  <a:pt x="419" y="1471"/>
                </a:lnTo>
                <a:lnTo>
                  <a:pt x="411" y="1558"/>
                </a:lnTo>
                <a:lnTo>
                  <a:pt x="407" y="1646"/>
                </a:lnTo>
                <a:lnTo>
                  <a:pt x="411" y="1734"/>
                </a:lnTo>
                <a:lnTo>
                  <a:pt x="419" y="1820"/>
                </a:lnTo>
                <a:lnTo>
                  <a:pt x="435" y="1905"/>
                </a:lnTo>
                <a:lnTo>
                  <a:pt x="455" y="1988"/>
                </a:lnTo>
                <a:lnTo>
                  <a:pt x="481" y="2067"/>
                </a:lnTo>
                <a:lnTo>
                  <a:pt x="513" y="2146"/>
                </a:lnTo>
                <a:lnTo>
                  <a:pt x="548" y="2220"/>
                </a:lnTo>
                <a:lnTo>
                  <a:pt x="589" y="2292"/>
                </a:lnTo>
                <a:lnTo>
                  <a:pt x="634" y="2361"/>
                </a:lnTo>
                <a:lnTo>
                  <a:pt x="683" y="2427"/>
                </a:lnTo>
                <a:lnTo>
                  <a:pt x="738" y="2489"/>
                </a:lnTo>
                <a:lnTo>
                  <a:pt x="795" y="2547"/>
                </a:lnTo>
                <a:lnTo>
                  <a:pt x="856" y="2601"/>
                </a:lnTo>
                <a:lnTo>
                  <a:pt x="922" y="2652"/>
                </a:lnTo>
                <a:lnTo>
                  <a:pt x="990" y="2697"/>
                </a:lnTo>
                <a:lnTo>
                  <a:pt x="1062" y="2738"/>
                </a:lnTo>
                <a:lnTo>
                  <a:pt x="1136" y="2775"/>
                </a:lnTo>
                <a:lnTo>
                  <a:pt x="1212" y="2807"/>
                </a:lnTo>
                <a:lnTo>
                  <a:pt x="1292" y="2832"/>
                </a:lnTo>
                <a:lnTo>
                  <a:pt x="1374" y="2853"/>
                </a:lnTo>
                <a:lnTo>
                  <a:pt x="1458" y="2868"/>
                </a:lnTo>
                <a:lnTo>
                  <a:pt x="1544" y="2877"/>
                </a:lnTo>
                <a:lnTo>
                  <a:pt x="1631" y="2880"/>
                </a:lnTo>
                <a:lnTo>
                  <a:pt x="1631" y="411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57"/>
          <p:cNvSpPr>
            <a:spLocks noEditPoints="1"/>
          </p:cNvSpPr>
          <p:nvPr/>
        </p:nvSpPr>
        <p:spPr bwMode="auto">
          <a:xfrm>
            <a:off x="10931496" y="475342"/>
            <a:ext cx="469413" cy="474015"/>
          </a:xfrm>
          <a:custGeom>
            <a:avLst/>
            <a:gdLst>
              <a:gd name="T0" fmla="*/ 1812 w 3262"/>
              <a:gd name="T1" fmla="*/ 2786 h 3292"/>
              <a:gd name="T2" fmla="*/ 1796 w 3262"/>
              <a:gd name="T3" fmla="*/ 3207 h 3292"/>
              <a:gd name="T4" fmla="*/ 1566 w 3262"/>
              <a:gd name="T5" fmla="*/ 3282 h 3292"/>
              <a:gd name="T6" fmla="*/ 1427 w 3262"/>
              <a:gd name="T7" fmla="*/ 3085 h 3292"/>
              <a:gd name="T8" fmla="*/ 1538 w 3262"/>
              <a:gd name="T9" fmla="*/ 2697 h 3292"/>
              <a:gd name="T10" fmla="*/ 2615 w 3262"/>
              <a:gd name="T11" fmla="*/ 2351 h 3292"/>
              <a:gd name="T12" fmla="*/ 2841 w 3262"/>
              <a:gd name="T13" fmla="*/ 2696 h 3292"/>
              <a:gd name="T14" fmla="*/ 2671 w 3262"/>
              <a:gd name="T15" fmla="*/ 2868 h 3292"/>
              <a:gd name="T16" fmla="*/ 2331 w 3262"/>
              <a:gd name="T17" fmla="*/ 2638 h 3292"/>
              <a:gd name="T18" fmla="*/ 2331 w 3262"/>
              <a:gd name="T19" fmla="*/ 2399 h 3292"/>
              <a:gd name="T20" fmla="*/ 797 w 3262"/>
              <a:gd name="T21" fmla="*/ 2315 h 3292"/>
              <a:gd name="T22" fmla="*/ 968 w 3262"/>
              <a:gd name="T23" fmla="*/ 2487 h 3292"/>
              <a:gd name="T24" fmla="*/ 741 w 3262"/>
              <a:gd name="T25" fmla="*/ 2831 h 3292"/>
              <a:gd name="T26" fmla="*/ 503 w 3262"/>
              <a:gd name="T27" fmla="*/ 2831 h 3292"/>
              <a:gd name="T28" fmla="*/ 428 w 3262"/>
              <a:gd name="T29" fmla="*/ 2602 h 3292"/>
              <a:gd name="T30" fmla="*/ 735 w 3262"/>
              <a:gd name="T31" fmla="*/ 2315 h 3292"/>
              <a:gd name="T32" fmla="*/ 3202 w 3262"/>
              <a:gd name="T33" fmla="*/ 1500 h 3292"/>
              <a:gd name="T34" fmla="*/ 3239 w 3262"/>
              <a:gd name="T35" fmla="*/ 1740 h 3292"/>
              <a:gd name="T36" fmla="*/ 2855 w 3262"/>
              <a:gd name="T37" fmla="*/ 1851 h 3292"/>
              <a:gd name="T38" fmla="*/ 2661 w 3262"/>
              <a:gd name="T39" fmla="*/ 1711 h 3292"/>
              <a:gd name="T40" fmla="*/ 2734 w 3262"/>
              <a:gd name="T41" fmla="*/ 1480 h 3292"/>
              <a:gd name="T42" fmla="*/ 473 w 3262"/>
              <a:gd name="T43" fmla="*/ 1451 h 3292"/>
              <a:gd name="T44" fmla="*/ 612 w 3262"/>
              <a:gd name="T45" fmla="*/ 1646 h 3292"/>
              <a:gd name="T46" fmla="*/ 473 w 3262"/>
              <a:gd name="T47" fmla="*/ 1841 h 3292"/>
              <a:gd name="T48" fmla="*/ 60 w 3262"/>
              <a:gd name="T49" fmla="*/ 1791 h 3292"/>
              <a:gd name="T50" fmla="*/ 22 w 3262"/>
              <a:gd name="T51" fmla="*/ 1551 h 3292"/>
              <a:gd name="T52" fmla="*/ 1631 w 3262"/>
              <a:gd name="T53" fmla="*/ 1132 h 3292"/>
              <a:gd name="T54" fmla="*/ 1973 w 3262"/>
              <a:gd name="T55" fmla="*/ 2028 h 3292"/>
              <a:gd name="T56" fmla="*/ 2140 w 3262"/>
              <a:gd name="T57" fmla="*/ 1646 h 3292"/>
              <a:gd name="T58" fmla="*/ 1973 w 3262"/>
              <a:gd name="T59" fmla="*/ 1264 h 3292"/>
              <a:gd name="T60" fmla="*/ 1631 w 3262"/>
              <a:gd name="T61" fmla="*/ 823 h 3292"/>
              <a:gd name="T62" fmla="*/ 2133 w 3262"/>
              <a:gd name="T63" fmla="*/ 997 h 3292"/>
              <a:gd name="T64" fmla="*/ 2420 w 3262"/>
              <a:gd name="T65" fmla="*/ 1438 h 3292"/>
              <a:gd name="T66" fmla="*/ 2376 w 3262"/>
              <a:gd name="T67" fmla="*/ 1981 h 3292"/>
              <a:gd name="T68" fmla="*/ 2024 w 3262"/>
              <a:gd name="T69" fmla="*/ 2368 h 3292"/>
              <a:gd name="T70" fmla="*/ 1492 w 3262"/>
              <a:gd name="T71" fmla="*/ 2456 h 3292"/>
              <a:gd name="T72" fmla="*/ 1031 w 3262"/>
              <a:gd name="T73" fmla="*/ 2203 h 3292"/>
              <a:gd name="T74" fmla="*/ 819 w 3262"/>
              <a:gd name="T75" fmla="*/ 1717 h 3292"/>
              <a:gd name="T76" fmla="*/ 951 w 3262"/>
              <a:gd name="T77" fmla="*/ 1192 h 3292"/>
              <a:gd name="T78" fmla="*/ 1361 w 3262"/>
              <a:gd name="T79" fmla="*/ 869 h 3292"/>
              <a:gd name="T80" fmla="*/ 2732 w 3262"/>
              <a:gd name="T81" fmla="*/ 443 h 3292"/>
              <a:gd name="T82" fmla="*/ 2841 w 3262"/>
              <a:gd name="T83" fmla="*/ 659 h 3292"/>
              <a:gd name="T84" fmla="*/ 2558 w 3262"/>
              <a:gd name="T85" fmla="*/ 968 h 3292"/>
              <a:gd name="T86" fmla="*/ 2331 w 3262"/>
              <a:gd name="T87" fmla="*/ 893 h 3292"/>
              <a:gd name="T88" fmla="*/ 2331 w 3262"/>
              <a:gd name="T89" fmla="*/ 652 h 3292"/>
              <a:gd name="T90" fmla="*/ 622 w 3262"/>
              <a:gd name="T91" fmla="*/ 421 h 3292"/>
              <a:gd name="T92" fmla="*/ 948 w 3262"/>
              <a:gd name="T93" fmla="*/ 680 h 3292"/>
              <a:gd name="T94" fmla="*/ 911 w 3262"/>
              <a:gd name="T95" fmla="*/ 918 h 3292"/>
              <a:gd name="T96" fmla="*/ 675 w 3262"/>
              <a:gd name="T97" fmla="*/ 957 h 3292"/>
              <a:gd name="T98" fmla="*/ 417 w 3262"/>
              <a:gd name="T99" fmla="*/ 627 h 3292"/>
              <a:gd name="T100" fmla="*/ 560 w 3262"/>
              <a:gd name="T101" fmla="*/ 431 h 3292"/>
              <a:gd name="T102" fmla="*/ 1752 w 3262"/>
              <a:gd name="T103" fmla="*/ 39 h 3292"/>
              <a:gd name="T104" fmla="*/ 1832 w 3262"/>
              <a:gd name="T105" fmla="*/ 445 h 3292"/>
              <a:gd name="T106" fmla="*/ 1665 w 3262"/>
              <a:gd name="T107" fmla="*/ 614 h 3292"/>
              <a:gd name="T108" fmla="*/ 1450 w 3262"/>
              <a:gd name="T109" fmla="*/ 506 h 3292"/>
              <a:gd name="T110" fmla="*/ 1466 w 3262"/>
              <a:gd name="T111" fmla="*/ 8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1631" y="2674"/>
                </a:moveTo>
                <a:lnTo>
                  <a:pt x="1665" y="2677"/>
                </a:lnTo>
                <a:lnTo>
                  <a:pt x="1695" y="2685"/>
                </a:lnTo>
                <a:lnTo>
                  <a:pt x="1725" y="2697"/>
                </a:lnTo>
                <a:lnTo>
                  <a:pt x="1752" y="2714"/>
                </a:lnTo>
                <a:lnTo>
                  <a:pt x="1775" y="2734"/>
                </a:lnTo>
                <a:lnTo>
                  <a:pt x="1796" y="2759"/>
                </a:lnTo>
                <a:lnTo>
                  <a:pt x="1812" y="2786"/>
                </a:lnTo>
                <a:lnTo>
                  <a:pt x="1824" y="2815"/>
                </a:lnTo>
                <a:lnTo>
                  <a:pt x="1832" y="2847"/>
                </a:lnTo>
                <a:lnTo>
                  <a:pt x="1835" y="2880"/>
                </a:lnTo>
                <a:lnTo>
                  <a:pt x="1835" y="3085"/>
                </a:lnTo>
                <a:lnTo>
                  <a:pt x="1832" y="3120"/>
                </a:lnTo>
                <a:lnTo>
                  <a:pt x="1824" y="3150"/>
                </a:lnTo>
                <a:lnTo>
                  <a:pt x="1812" y="3180"/>
                </a:lnTo>
                <a:lnTo>
                  <a:pt x="1796" y="3207"/>
                </a:lnTo>
                <a:lnTo>
                  <a:pt x="1775" y="3231"/>
                </a:lnTo>
                <a:lnTo>
                  <a:pt x="1752" y="3252"/>
                </a:lnTo>
                <a:lnTo>
                  <a:pt x="1725" y="3268"/>
                </a:lnTo>
                <a:lnTo>
                  <a:pt x="1695" y="3282"/>
                </a:lnTo>
                <a:lnTo>
                  <a:pt x="1665" y="3289"/>
                </a:lnTo>
                <a:lnTo>
                  <a:pt x="1631" y="3292"/>
                </a:lnTo>
                <a:lnTo>
                  <a:pt x="1598" y="3289"/>
                </a:lnTo>
                <a:lnTo>
                  <a:pt x="1566" y="3282"/>
                </a:lnTo>
                <a:lnTo>
                  <a:pt x="1538" y="3268"/>
                </a:lnTo>
                <a:lnTo>
                  <a:pt x="1510" y="3252"/>
                </a:lnTo>
                <a:lnTo>
                  <a:pt x="1487" y="3231"/>
                </a:lnTo>
                <a:lnTo>
                  <a:pt x="1466" y="3207"/>
                </a:lnTo>
                <a:lnTo>
                  <a:pt x="1450" y="3180"/>
                </a:lnTo>
                <a:lnTo>
                  <a:pt x="1438" y="3150"/>
                </a:lnTo>
                <a:lnTo>
                  <a:pt x="1429" y="3120"/>
                </a:lnTo>
                <a:lnTo>
                  <a:pt x="1427" y="3085"/>
                </a:lnTo>
                <a:lnTo>
                  <a:pt x="1427" y="2880"/>
                </a:lnTo>
                <a:lnTo>
                  <a:pt x="1429" y="2847"/>
                </a:lnTo>
                <a:lnTo>
                  <a:pt x="1438" y="2815"/>
                </a:lnTo>
                <a:lnTo>
                  <a:pt x="1450" y="2786"/>
                </a:lnTo>
                <a:lnTo>
                  <a:pt x="1466" y="2759"/>
                </a:lnTo>
                <a:lnTo>
                  <a:pt x="1487" y="2734"/>
                </a:lnTo>
                <a:lnTo>
                  <a:pt x="1510" y="2714"/>
                </a:lnTo>
                <a:lnTo>
                  <a:pt x="1538" y="2697"/>
                </a:lnTo>
                <a:lnTo>
                  <a:pt x="1566" y="2685"/>
                </a:lnTo>
                <a:lnTo>
                  <a:pt x="1598" y="2677"/>
                </a:lnTo>
                <a:lnTo>
                  <a:pt x="1631" y="2674"/>
                </a:lnTo>
                <a:close/>
                <a:moveTo>
                  <a:pt x="2495" y="2313"/>
                </a:moveTo>
                <a:lnTo>
                  <a:pt x="2527" y="2315"/>
                </a:lnTo>
                <a:lnTo>
                  <a:pt x="2558" y="2322"/>
                </a:lnTo>
                <a:lnTo>
                  <a:pt x="2588" y="2335"/>
                </a:lnTo>
                <a:lnTo>
                  <a:pt x="2615" y="2351"/>
                </a:lnTo>
                <a:lnTo>
                  <a:pt x="2640" y="2373"/>
                </a:lnTo>
                <a:lnTo>
                  <a:pt x="2784" y="2518"/>
                </a:lnTo>
                <a:lnTo>
                  <a:pt x="2806" y="2544"/>
                </a:lnTo>
                <a:lnTo>
                  <a:pt x="2823" y="2572"/>
                </a:lnTo>
                <a:lnTo>
                  <a:pt x="2834" y="2602"/>
                </a:lnTo>
                <a:lnTo>
                  <a:pt x="2841" y="2632"/>
                </a:lnTo>
                <a:lnTo>
                  <a:pt x="2844" y="2664"/>
                </a:lnTo>
                <a:lnTo>
                  <a:pt x="2841" y="2696"/>
                </a:lnTo>
                <a:lnTo>
                  <a:pt x="2834" y="2726"/>
                </a:lnTo>
                <a:lnTo>
                  <a:pt x="2823" y="2756"/>
                </a:lnTo>
                <a:lnTo>
                  <a:pt x="2806" y="2784"/>
                </a:lnTo>
                <a:lnTo>
                  <a:pt x="2784" y="2810"/>
                </a:lnTo>
                <a:lnTo>
                  <a:pt x="2759" y="2831"/>
                </a:lnTo>
                <a:lnTo>
                  <a:pt x="2732" y="2848"/>
                </a:lnTo>
                <a:lnTo>
                  <a:pt x="2702" y="2860"/>
                </a:lnTo>
                <a:lnTo>
                  <a:pt x="2671" y="2868"/>
                </a:lnTo>
                <a:lnTo>
                  <a:pt x="2640" y="2870"/>
                </a:lnTo>
                <a:lnTo>
                  <a:pt x="2609" y="2868"/>
                </a:lnTo>
                <a:lnTo>
                  <a:pt x="2578" y="2860"/>
                </a:lnTo>
                <a:lnTo>
                  <a:pt x="2549" y="2848"/>
                </a:lnTo>
                <a:lnTo>
                  <a:pt x="2521" y="2831"/>
                </a:lnTo>
                <a:lnTo>
                  <a:pt x="2495" y="2810"/>
                </a:lnTo>
                <a:lnTo>
                  <a:pt x="2352" y="2664"/>
                </a:lnTo>
                <a:lnTo>
                  <a:pt x="2331" y="2638"/>
                </a:lnTo>
                <a:lnTo>
                  <a:pt x="2313" y="2610"/>
                </a:lnTo>
                <a:lnTo>
                  <a:pt x="2302" y="2581"/>
                </a:lnTo>
                <a:lnTo>
                  <a:pt x="2295" y="2550"/>
                </a:lnTo>
                <a:lnTo>
                  <a:pt x="2292" y="2518"/>
                </a:lnTo>
                <a:lnTo>
                  <a:pt x="2295" y="2487"/>
                </a:lnTo>
                <a:lnTo>
                  <a:pt x="2302" y="2456"/>
                </a:lnTo>
                <a:lnTo>
                  <a:pt x="2313" y="2427"/>
                </a:lnTo>
                <a:lnTo>
                  <a:pt x="2331" y="2399"/>
                </a:lnTo>
                <a:lnTo>
                  <a:pt x="2352" y="2373"/>
                </a:lnTo>
                <a:lnTo>
                  <a:pt x="2377" y="2351"/>
                </a:lnTo>
                <a:lnTo>
                  <a:pt x="2404" y="2335"/>
                </a:lnTo>
                <a:lnTo>
                  <a:pt x="2434" y="2322"/>
                </a:lnTo>
                <a:lnTo>
                  <a:pt x="2465" y="2315"/>
                </a:lnTo>
                <a:lnTo>
                  <a:pt x="2495" y="2313"/>
                </a:lnTo>
                <a:close/>
                <a:moveTo>
                  <a:pt x="766" y="2313"/>
                </a:moveTo>
                <a:lnTo>
                  <a:pt x="797" y="2315"/>
                </a:lnTo>
                <a:lnTo>
                  <a:pt x="828" y="2322"/>
                </a:lnTo>
                <a:lnTo>
                  <a:pt x="857" y="2335"/>
                </a:lnTo>
                <a:lnTo>
                  <a:pt x="885" y="2351"/>
                </a:lnTo>
                <a:lnTo>
                  <a:pt x="911" y="2373"/>
                </a:lnTo>
                <a:lnTo>
                  <a:pt x="932" y="2399"/>
                </a:lnTo>
                <a:lnTo>
                  <a:pt x="948" y="2427"/>
                </a:lnTo>
                <a:lnTo>
                  <a:pt x="961" y="2456"/>
                </a:lnTo>
                <a:lnTo>
                  <a:pt x="968" y="2487"/>
                </a:lnTo>
                <a:lnTo>
                  <a:pt x="970" y="2518"/>
                </a:lnTo>
                <a:lnTo>
                  <a:pt x="968" y="2550"/>
                </a:lnTo>
                <a:lnTo>
                  <a:pt x="961" y="2581"/>
                </a:lnTo>
                <a:lnTo>
                  <a:pt x="948" y="2610"/>
                </a:lnTo>
                <a:lnTo>
                  <a:pt x="932" y="2638"/>
                </a:lnTo>
                <a:lnTo>
                  <a:pt x="911" y="2664"/>
                </a:lnTo>
                <a:lnTo>
                  <a:pt x="766" y="2810"/>
                </a:lnTo>
                <a:lnTo>
                  <a:pt x="741" y="2831"/>
                </a:lnTo>
                <a:lnTo>
                  <a:pt x="713" y="2848"/>
                </a:lnTo>
                <a:lnTo>
                  <a:pt x="683" y="2860"/>
                </a:lnTo>
                <a:lnTo>
                  <a:pt x="653" y="2868"/>
                </a:lnTo>
                <a:lnTo>
                  <a:pt x="622" y="2870"/>
                </a:lnTo>
                <a:lnTo>
                  <a:pt x="590" y="2868"/>
                </a:lnTo>
                <a:lnTo>
                  <a:pt x="560" y="2860"/>
                </a:lnTo>
                <a:lnTo>
                  <a:pt x="531" y="2848"/>
                </a:lnTo>
                <a:lnTo>
                  <a:pt x="503" y="2831"/>
                </a:lnTo>
                <a:lnTo>
                  <a:pt x="478" y="2810"/>
                </a:lnTo>
                <a:lnTo>
                  <a:pt x="456" y="2784"/>
                </a:lnTo>
                <a:lnTo>
                  <a:pt x="440" y="2756"/>
                </a:lnTo>
                <a:lnTo>
                  <a:pt x="428" y="2726"/>
                </a:lnTo>
                <a:lnTo>
                  <a:pt x="420" y="2696"/>
                </a:lnTo>
                <a:lnTo>
                  <a:pt x="418" y="2664"/>
                </a:lnTo>
                <a:lnTo>
                  <a:pt x="420" y="2632"/>
                </a:lnTo>
                <a:lnTo>
                  <a:pt x="428" y="2602"/>
                </a:lnTo>
                <a:lnTo>
                  <a:pt x="440" y="2572"/>
                </a:lnTo>
                <a:lnTo>
                  <a:pt x="456" y="2544"/>
                </a:lnTo>
                <a:lnTo>
                  <a:pt x="478" y="2518"/>
                </a:lnTo>
                <a:lnTo>
                  <a:pt x="622" y="2373"/>
                </a:lnTo>
                <a:lnTo>
                  <a:pt x="648" y="2351"/>
                </a:lnTo>
                <a:lnTo>
                  <a:pt x="675" y="2335"/>
                </a:lnTo>
                <a:lnTo>
                  <a:pt x="704" y="2322"/>
                </a:lnTo>
                <a:lnTo>
                  <a:pt x="735" y="2315"/>
                </a:lnTo>
                <a:lnTo>
                  <a:pt x="766" y="2313"/>
                </a:lnTo>
                <a:close/>
                <a:moveTo>
                  <a:pt x="2855" y="1439"/>
                </a:moveTo>
                <a:lnTo>
                  <a:pt x="3058" y="1439"/>
                </a:lnTo>
                <a:lnTo>
                  <a:pt x="3091" y="1442"/>
                </a:lnTo>
                <a:lnTo>
                  <a:pt x="3123" y="1451"/>
                </a:lnTo>
                <a:lnTo>
                  <a:pt x="3151" y="1463"/>
                </a:lnTo>
                <a:lnTo>
                  <a:pt x="3178" y="1480"/>
                </a:lnTo>
                <a:lnTo>
                  <a:pt x="3202" y="1500"/>
                </a:lnTo>
                <a:lnTo>
                  <a:pt x="3223" y="1524"/>
                </a:lnTo>
                <a:lnTo>
                  <a:pt x="3239" y="1551"/>
                </a:lnTo>
                <a:lnTo>
                  <a:pt x="3252" y="1581"/>
                </a:lnTo>
                <a:lnTo>
                  <a:pt x="3259" y="1613"/>
                </a:lnTo>
                <a:lnTo>
                  <a:pt x="3262" y="1646"/>
                </a:lnTo>
                <a:lnTo>
                  <a:pt x="3259" y="1679"/>
                </a:lnTo>
                <a:lnTo>
                  <a:pt x="3252" y="1711"/>
                </a:lnTo>
                <a:lnTo>
                  <a:pt x="3239" y="1740"/>
                </a:lnTo>
                <a:lnTo>
                  <a:pt x="3223" y="1767"/>
                </a:lnTo>
                <a:lnTo>
                  <a:pt x="3202" y="1791"/>
                </a:lnTo>
                <a:lnTo>
                  <a:pt x="3178" y="1812"/>
                </a:lnTo>
                <a:lnTo>
                  <a:pt x="3151" y="1829"/>
                </a:lnTo>
                <a:lnTo>
                  <a:pt x="3123" y="1841"/>
                </a:lnTo>
                <a:lnTo>
                  <a:pt x="3091" y="1848"/>
                </a:lnTo>
                <a:lnTo>
                  <a:pt x="3058" y="1851"/>
                </a:lnTo>
                <a:lnTo>
                  <a:pt x="2855" y="1851"/>
                </a:lnTo>
                <a:lnTo>
                  <a:pt x="2821" y="1848"/>
                </a:lnTo>
                <a:lnTo>
                  <a:pt x="2790" y="1841"/>
                </a:lnTo>
                <a:lnTo>
                  <a:pt x="2760" y="1829"/>
                </a:lnTo>
                <a:lnTo>
                  <a:pt x="2734" y="1812"/>
                </a:lnTo>
                <a:lnTo>
                  <a:pt x="2710" y="1791"/>
                </a:lnTo>
                <a:lnTo>
                  <a:pt x="2690" y="1767"/>
                </a:lnTo>
                <a:lnTo>
                  <a:pt x="2674" y="1740"/>
                </a:lnTo>
                <a:lnTo>
                  <a:pt x="2661" y="1711"/>
                </a:lnTo>
                <a:lnTo>
                  <a:pt x="2653" y="1679"/>
                </a:lnTo>
                <a:lnTo>
                  <a:pt x="2650" y="1646"/>
                </a:lnTo>
                <a:lnTo>
                  <a:pt x="2653" y="1613"/>
                </a:lnTo>
                <a:lnTo>
                  <a:pt x="2661" y="1581"/>
                </a:lnTo>
                <a:lnTo>
                  <a:pt x="2674" y="1551"/>
                </a:lnTo>
                <a:lnTo>
                  <a:pt x="2690" y="1524"/>
                </a:lnTo>
                <a:lnTo>
                  <a:pt x="2710" y="1500"/>
                </a:lnTo>
                <a:lnTo>
                  <a:pt x="2734" y="1480"/>
                </a:lnTo>
                <a:lnTo>
                  <a:pt x="2760" y="1463"/>
                </a:lnTo>
                <a:lnTo>
                  <a:pt x="2790" y="1451"/>
                </a:lnTo>
                <a:lnTo>
                  <a:pt x="2821" y="1442"/>
                </a:lnTo>
                <a:lnTo>
                  <a:pt x="2855" y="1439"/>
                </a:lnTo>
                <a:close/>
                <a:moveTo>
                  <a:pt x="204" y="1439"/>
                </a:moveTo>
                <a:lnTo>
                  <a:pt x="407" y="1439"/>
                </a:lnTo>
                <a:lnTo>
                  <a:pt x="441" y="1442"/>
                </a:lnTo>
                <a:lnTo>
                  <a:pt x="473" y="1451"/>
                </a:lnTo>
                <a:lnTo>
                  <a:pt x="501" y="1463"/>
                </a:lnTo>
                <a:lnTo>
                  <a:pt x="528" y="1480"/>
                </a:lnTo>
                <a:lnTo>
                  <a:pt x="552" y="1500"/>
                </a:lnTo>
                <a:lnTo>
                  <a:pt x="573" y="1524"/>
                </a:lnTo>
                <a:lnTo>
                  <a:pt x="589" y="1551"/>
                </a:lnTo>
                <a:lnTo>
                  <a:pt x="602" y="1581"/>
                </a:lnTo>
                <a:lnTo>
                  <a:pt x="609" y="1613"/>
                </a:lnTo>
                <a:lnTo>
                  <a:pt x="612" y="1646"/>
                </a:lnTo>
                <a:lnTo>
                  <a:pt x="609" y="1679"/>
                </a:lnTo>
                <a:lnTo>
                  <a:pt x="602" y="1711"/>
                </a:lnTo>
                <a:lnTo>
                  <a:pt x="589" y="1740"/>
                </a:lnTo>
                <a:lnTo>
                  <a:pt x="573" y="1767"/>
                </a:lnTo>
                <a:lnTo>
                  <a:pt x="552" y="1791"/>
                </a:lnTo>
                <a:lnTo>
                  <a:pt x="528" y="1812"/>
                </a:lnTo>
                <a:lnTo>
                  <a:pt x="501" y="1829"/>
                </a:lnTo>
                <a:lnTo>
                  <a:pt x="473" y="1841"/>
                </a:lnTo>
                <a:lnTo>
                  <a:pt x="441" y="1848"/>
                </a:lnTo>
                <a:lnTo>
                  <a:pt x="407" y="1851"/>
                </a:lnTo>
                <a:lnTo>
                  <a:pt x="204" y="1851"/>
                </a:lnTo>
                <a:lnTo>
                  <a:pt x="171" y="1848"/>
                </a:lnTo>
                <a:lnTo>
                  <a:pt x="139" y="1841"/>
                </a:lnTo>
                <a:lnTo>
                  <a:pt x="110" y="1829"/>
                </a:lnTo>
                <a:lnTo>
                  <a:pt x="84" y="1812"/>
                </a:lnTo>
                <a:lnTo>
                  <a:pt x="60" y="1791"/>
                </a:lnTo>
                <a:lnTo>
                  <a:pt x="40" y="1767"/>
                </a:lnTo>
                <a:lnTo>
                  <a:pt x="22" y="1740"/>
                </a:lnTo>
                <a:lnTo>
                  <a:pt x="10" y="1711"/>
                </a:lnTo>
                <a:lnTo>
                  <a:pt x="3" y="1679"/>
                </a:lnTo>
                <a:lnTo>
                  <a:pt x="0" y="1646"/>
                </a:lnTo>
                <a:lnTo>
                  <a:pt x="3" y="1613"/>
                </a:lnTo>
                <a:lnTo>
                  <a:pt x="10" y="1581"/>
                </a:lnTo>
                <a:lnTo>
                  <a:pt x="22" y="1551"/>
                </a:lnTo>
                <a:lnTo>
                  <a:pt x="40" y="1524"/>
                </a:lnTo>
                <a:lnTo>
                  <a:pt x="60" y="1500"/>
                </a:lnTo>
                <a:lnTo>
                  <a:pt x="84" y="1480"/>
                </a:lnTo>
                <a:lnTo>
                  <a:pt x="110" y="1463"/>
                </a:lnTo>
                <a:lnTo>
                  <a:pt x="139" y="1451"/>
                </a:lnTo>
                <a:lnTo>
                  <a:pt x="171" y="1442"/>
                </a:lnTo>
                <a:lnTo>
                  <a:pt x="204" y="1439"/>
                </a:lnTo>
                <a:close/>
                <a:moveTo>
                  <a:pt x="1631" y="1132"/>
                </a:moveTo>
                <a:lnTo>
                  <a:pt x="1631" y="2160"/>
                </a:lnTo>
                <a:lnTo>
                  <a:pt x="1686" y="2157"/>
                </a:lnTo>
                <a:lnTo>
                  <a:pt x="1740" y="2148"/>
                </a:lnTo>
                <a:lnTo>
                  <a:pt x="1792" y="2134"/>
                </a:lnTo>
                <a:lnTo>
                  <a:pt x="1842" y="2115"/>
                </a:lnTo>
                <a:lnTo>
                  <a:pt x="1888" y="2090"/>
                </a:lnTo>
                <a:lnTo>
                  <a:pt x="1932" y="2061"/>
                </a:lnTo>
                <a:lnTo>
                  <a:pt x="1973" y="2028"/>
                </a:lnTo>
                <a:lnTo>
                  <a:pt x="2009" y="1990"/>
                </a:lnTo>
                <a:lnTo>
                  <a:pt x="2042" y="1949"/>
                </a:lnTo>
                <a:lnTo>
                  <a:pt x="2071" y="1905"/>
                </a:lnTo>
                <a:lnTo>
                  <a:pt x="2095" y="1858"/>
                </a:lnTo>
                <a:lnTo>
                  <a:pt x="2115" y="1808"/>
                </a:lnTo>
                <a:lnTo>
                  <a:pt x="2129" y="1756"/>
                </a:lnTo>
                <a:lnTo>
                  <a:pt x="2137" y="1702"/>
                </a:lnTo>
                <a:lnTo>
                  <a:pt x="2140" y="1646"/>
                </a:lnTo>
                <a:lnTo>
                  <a:pt x="2137" y="1590"/>
                </a:lnTo>
                <a:lnTo>
                  <a:pt x="2129" y="1535"/>
                </a:lnTo>
                <a:lnTo>
                  <a:pt x="2115" y="1484"/>
                </a:lnTo>
                <a:lnTo>
                  <a:pt x="2095" y="1433"/>
                </a:lnTo>
                <a:lnTo>
                  <a:pt x="2071" y="1387"/>
                </a:lnTo>
                <a:lnTo>
                  <a:pt x="2042" y="1342"/>
                </a:lnTo>
                <a:lnTo>
                  <a:pt x="2009" y="1301"/>
                </a:lnTo>
                <a:lnTo>
                  <a:pt x="1973" y="1264"/>
                </a:lnTo>
                <a:lnTo>
                  <a:pt x="1932" y="1231"/>
                </a:lnTo>
                <a:lnTo>
                  <a:pt x="1888" y="1202"/>
                </a:lnTo>
                <a:lnTo>
                  <a:pt x="1842" y="1177"/>
                </a:lnTo>
                <a:lnTo>
                  <a:pt x="1792" y="1157"/>
                </a:lnTo>
                <a:lnTo>
                  <a:pt x="1740" y="1143"/>
                </a:lnTo>
                <a:lnTo>
                  <a:pt x="1686" y="1135"/>
                </a:lnTo>
                <a:lnTo>
                  <a:pt x="1631" y="1132"/>
                </a:lnTo>
                <a:close/>
                <a:moveTo>
                  <a:pt x="1631" y="823"/>
                </a:moveTo>
                <a:lnTo>
                  <a:pt x="1702" y="826"/>
                </a:lnTo>
                <a:lnTo>
                  <a:pt x="1770" y="834"/>
                </a:lnTo>
                <a:lnTo>
                  <a:pt x="1837" y="849"/>
                </a:lnTo>
                <a:lnTo>
                  <a:pt x="1901" y="869"/>
                </a:lnTo>
                <a:lnTo>
                  <a:pt x="1963" y="894"/>
                </a:lnTo>
                <a:lnTo>
                  <a:pt x="2024" y="924"/>
                </a:lnTo>
                <a:lnTo>
                  <a:pt x="2080" y="958"/>
                </a:lnTo>
                <a:lnTo>
                  <a:pt x="2133" y="997"/>
                </a:lnTo>
                <a:lnTo>
                  <a:pt x="2183" y="1041"/>
                </a:lnTo>
                <a:lnTo>
                  <a:pt x="2230" y="1088"/>
                </a:lnTo>
                <a:lnTo>
                  <a:pt x="2273" y="1139"/>
                </a:lnTo>
                <a:lnTo>
                  <a:pt x="2311" y="1192"/>
                </a:lnTo>
                <a:lnTo>
                  <a:pt x="2346" y="1249"/>
                </a:lnTo>
                <a:lnTo>
                  <a:pt x="2376" y="1310"/>
                </a:lnTo>
                <a:lnTo>
                  <a:pt x="2400" y="1372"/>
                </a:lnTo>
                <a:lnTo>
                  <a:pt x="2420" y="1438"/>
                </a:lnTo>
                <a:lnTo>
                  <a:pt x="2434" y="1505"/>
                </a:lnTo>
                <a:lnTo>
                  <a:pt x="2443" y="1575"/>
                </a:lnTo>
                <a:lnTo>
                  <a:pt x="2446" y="1646"/>
                </a:lnTo>
                <a:lnTo>
                  <a:pt x="2443" y="1717"/>
                </a:lnTo>
                <a:lnTo>
                  <a:pt x="2434" y="1786"/>
                </a:lnTo>
                <a:lnTo>
                  <a:pt x="2420" y="1853"/>
                </a:lnTo>
                <a:lnTo>
                  <a:pt x="2400" y="1918"/>
                </a:lnTo>
                <a:lnTo>
                  <a:pt x="2376" y="1981"/>
                </a:lnTo>
                <a:lnTo>
                  <a:pt x="2346" y="2041"/>
                </a:lnTo>
                <a:lnTo>
                  <a:pt x="2311" y="2099"/>
                </a:lnTo>
                <a:lnTo>
                  <a:pt x="2273" y="2153"/>
                </a:lnTo>
                <a:lnTo>
                  <a:pt x="2230" y="2203"/>
                </a:lnTo>
                <a:lnTo>
                  <a:pt x="2183" y="2251"/>
                </a:lnTo>
                <a:lnTo>
                  <a:pt x="2133" y="2293"/>
                </a:lnTo>
                <a:lnTo>
                  <a:pt x="2080" y="2333"/>
                </a:lnTo>
                <a:lnTo>
                  <a:pt x="2024" y="2368"/>
                </a:lnTo>
                <a:lnTo>
                  <a:pt x="1963" y="2397"/>
                </a:lnTo>
                <a:lnTo>
                  <a:pt x="1901" y="2422"/>
                </a:lnTo>
                <a:lnTo>
                  <a:pt x="1837" y="2442"/>
                </a:lnTo>
                <a:lnTo>
                  <a:pt x="1770" y="2456"/>
                </a:lnTo>
                <a:lnTo>
                  <a:pt x="1702" y="2466"/>
                </a:lnTo>
                <a:lnTo>
                  <a:pt x="1631" y="2469"/>
                </a:lnTo>
                <a:lnTo>
                  <a:pt x="1560" y="2466"/>
                </a:lnTo>
                <a:lnTo>
                  <a:pt x="1492" y="2456"/>
                </a:lnTo>
                <a:lnTo>
                  <a:pt x="1425" y="2442"/>
                </a:lnTo>
                <a:lnTo>
                  <a:pt x="1361" y="2422"/>
                </a:lnTo>
                <a:lnTo>
                  <a:pt x="1298" y="2397"/>
                </a:lnTo>
                <a:lnTo>
                  <a:pt x="1239" y="2368"/>
                </a:lnTo>
                <a:lnTo>
                  <a:pt x="1182" y="2333"/>
                </a:lnTo>
                <a:lnTo>
                  <a:pt x="1129" y="2293"/>
                </a:lnTo>
                <a:lnTo>
                  <a:pt x="1078" y="2251"/>
                </a:lnTo>
                <a:lnTo>
                  <a:pt x="1031" y="2203"/>
                </a:lnTo>
                <a:lnTo>
                  <a:pt x="989" y="2153"/>
                </a:lnTo>
                <a:lnTo>
                  <a:pt x="951" y="2099"/>
                </a:lnTo>
                <a:lnTo>
                  <a:pt x="916" y="2041"/>
                </a:lnTo>
                <a:lnTo>
                  <a:pt x="886" y="1981"/>
                </a:lnTo>
                <a:lnTo>
                  <a:pt x="861" y="1918"/>
                </a:lnTo>
                <a:lnTo>
                  <a:pt x="842" y="1853"/>
                </a:lnTo>
                <a:lnTo>
                  <a:pt x="828" y="1786"/>
                </a:lnTo>
                <a:lnTo>
                  <a:pt x="819" y="1717"/>
                </a:lnTo>
                <a:lnTo>
                  <a:pt x="815" y="1646"/>
                </a:lnTo>
                <a:lnTo>
                  <a:pt x="819" y="1575"/>
                </a:lnTo>
                <a:lnTo>
                  <a:pt x="828" y="1505"/>
                </a:lnTo>
                <a:lnTo>
                  <a:pt x="842" y="1438"/>
                </a:lnTo>
                <a:lnTo>
                  <a:pt x="861" y="1372"/>
                </a:lnTo>
                <a:lnTo>
                  <a:pt x="886" y="1310"/>
                </a:lnTo>
                <a:lnTo>
                  <a:pt x="916" y="1249"/>
                </a:lnTo>
                <a:lnTo>
                  <a:pt x="951" y="1192"/>
                </a:lnTo>
                <a:lnTo>
                  <a:pt x="989" y="1139"/>
                </a:lnTo>
                <a:lnTo>
                  <a:pt x="1031" y="1088"/>
                </a:lnTo>
                <a:lnTo>
                  <a:pt x="1078" y="1041"/>
                </a:lnTo>
                <a:lnTo>
                  <a:pt x="1129" y="997"/>
                </a:lnTo>
                <a:lnTo>
                  <a:pt x="1182" y="958"/>
                </a:lnTo>
                <a:lnTo>
                  <a:pt x="1239" y="924"/>
                </a:lnTo>
                <a:lnTo>
                  <a:pt x="1298" y="894"/>
                </a:lnTo>
                <a:lnTo>
                  <a:pt x="1361" y="869"/>
                </a:lnTo>
                <a:lnTo>
                  <a:pt x="1425" y="849"/>
                </a:lnTo>
                <a:lnTo>
                  <a:pt x="1492" y="834"/>
                </a:lnTo>
                <a:lnTo>
                  <a:pt x="1560" y="826"/>
                </a:lnTo>
                <a:lnTo>
                  <a:pt x="1631" y="823"/>
                </a:lnTo>
                <a:close/>
                <a:moveTo>
                  <a:pt x="2640" y="421"/>
                </a:moveTo>
                <a:lnTo>
                  <a:pt x="2671" y="424"/>
                </a:lnTo>
                <a:lnTo>
                  <a:pt x="2702" y="431"/>
                </a:lnTo>
                <a:lnTo>
                  <a:pt x="2732" y="443"/>
                </a:lnTo>
                <a:lnTo>
                  <a:pt x="2759" y="460"/>
                </a:lnTo>
                <a:lnTo>
                  <a:pt x="2784" y="482"/>
                </a:lnTo>
                <a:lnTo>
                  <a:pt x="2806" y="507"/>
                </a:lnTo>
                <a:lnTo>
                  <a:pt x="2823" y="535"/>
                </a:lnTo>
                <a:lnTo>
                  <a:pt x="2834" y="565"/>
                </a:lnTo>
                <a:lnTo>
                  <a:pt x="2841" y="596"/>
                </a:lnTo>
                <a:lnTo>
                  <a:pt x="2844" y="628"/>
                </a:lnTo>
                <a:lnTo>
                  <a:pt x="2841" y="659"/>
                </a:lnTo>
                <a:lnTo>
                  <a:pt x="2834" y="689"/>
                </a:lnTo>
                <a:lnTo>
                  <a:pt x="2823" y="719"/>
                </a:lnTo>
                <a:lnTo>
                  <a:pt x="2806" y="747"/>
                </a:lnTo>
                <a:lnTo>
                  <a:pt x="2784" y="772"/>
                </a:lnTo>
                <a:lnTo>
                  <a:pt x="2640" y="918"/>
                </a:lnTo>
                <a:lnTo>
                  <a:pt x="2615" y="939"/>
                </a:lnTo>
                <a:lnTo>
                  <a:pt x="2588" y="957"/>
                </a:lnTo>
                <a:lnTo>
                  <a:pt x="2558" y="968"/>
                </a:lnTo>
                <a:lnTo>
                  <a:pt x="2527" y="976"/>
                </a:lnTo>
                <a:lnTo>
                  <a:pt x="2495" y="979"/>
                </a:lnTo>
                <a:lnTo>
                  <a:pt x="2465" y="976"/>
                </a:lnTo>
                <a:lnTo>
                  <a:pt x="2434" y="968"/>
                </a:lnTo>
                <a:lnTo>
                  <a:pt x="2404" y="957"/>
                </a:lnTo>
                <a:lnTo>
                  <a:pt x="2377" y="939"/>
                </a:lnTo>
                <a:lnTo>
                  <a:pt x="2352" y="918"/>
                </a:lnTo>
                <a:lnTo>
                  <a:pt x="2331" y="893"/>
                </a:lnTo>
                <a:lnTo>
                  <a:pt x="2313" y="865"/>
                </a:lnTo>
                <a:lnTo>
                  <a:pt x="2302" y="835"/>
                </a:lnTo>
                <a:lnTo>
                  <a:pt x="2295" y="804"/>
                </a:lnTo>
                <a:lnTo>
                  <a:pt x="2292" y="772"/>
                </a:lnTo>
                <a:lnTo>
                  <a:pt x="2295" y="741"/>
                </a:lnTo>
                <a:lnTo>
                  <a:pt x="2302" y="710"/>
                </a:lnTo>
                <a:lnTo>
                  <a:pt x="2313" y="680"/>
                </a:lnTo>
                <a:lnTo>
                  <a:pt x="2331" y="652"/>
                </a:lnTo>
                <a:lnTo>
                  <a:pt x="2352" y="628"/>
                </a:lnTo>
                <a:lnTo>
                  <a:pt x="2495" y="482"/>
                </a:lnTo>
                <a:lnTo>
                  <a:pt x="2521" y="460"/>
                </a:lnTo>
                <a:lnTo>
                  <a:pt x="2549" y="443"/>
                </a:lnTo>
                <a:lnTo>
                  <a:pt x="2578" y="431"/>
                </a:lnTo>
                <a:lnTo>
                  <a:pt x="2609" y="424"/>
                </a:lnTo>
                <a:lnTo>
                  <a:pt x="2640" y="421"/>
                </a:lnTo>
                <a:close/>
                <a:moveTo>
                  <a:pt x="622" y="421"/>
                </a:moveTo>
                <a:lnTo>
                  <a:pt x="653" y="424"/>
                </a:lnTo>
                <a:lnTo>
                  <a:pt x="683" y="431"/>
                </a:lnTo>
                <a:lnTo>
                  <a:pt x="713" y="443"/>
                </a:lnTo>
                <a:lnTo>
                  <a:pt x="741" y="460"/>
                </a:lnTo>
                <a:lnTo>
                  <a:pt x="766" y="482"/>
                </a:lnTo>
                <a:lnTo>
                  <a:pt x="911" y="628"/>
                </a:lnTo>
                <a:lnTo>
                  <a:pt x="932" y="652"/>
                </a:lnTo>
                <a:lnTo>
                  <a:pt x="948" y="680"/>
                </a:lnTo>
                <a:lnTo>
                  <a:pt x="961" y="710"/>
                </a:lnTo>
                <a:lnTo>
                  <a:pt x="968" y="741"/>
                </a:lnTo>
                <a:lnTo>
                  <a:pt x="970" y="772"/>
                </a:lnTo>
                <a:lnTo>
                  <a:pt x="968" y="804"/>
                </a:lnTo>
                <a:lnTo>
                  <a:pt x="961" y="835"/>
                </a:lnTo>
                <a:lnTo>
                  <a:pt x="948" y="865"/>
                </a:lnTo>
                <a:lnTo>
                  <a:pt x="932" y="893"/>
                </a:lnTo>
                <a:lnTo>
                  <a:pt x="911" y="918"/>
                </a:lnTo>
                <a:lnTo>
                  <a:pt x="885" y="939"/>
                </a:lnTo>
                <a:lnTo>
                  <a:pt x="857" y="957"/>
                </a:lnTo>
                <a:lnTo>
                  <a:pt x="828" y="968"/>
                </a:lnTo>
                <a:lnTo>
                  <a:pt x="797" y="976"/>
                </a:lnTo>
                <a:lnTo>
                  <a:pt x="766" y="979"/>
                </a:lnTo>
                <a:lnTo>
                  <a:pt x="735" y="976"/>
                </a:lnTo>
                <a:lnTo>
                  <a:pt x="704" y="968"/>
                </a:lnTo>
                <a:lnTo>
                  <a:pt x="675" y="957"/>
                </a:lnTo>
                <a:lnTo>
                  <a:pt x="648" y="939"/>
                </a:lnTo>
                <a:lnTo>
                  <a:pt x="622" y="918"/>
                </a:lnTo>
                <a:lnTo>
                  <a:pt x="478" y="772"/>
                </a:lnTo>
                <a:lnTo>
                  <a:pt x="456" y="747"/>
                </a:lnTo>
                <a:lnTo>
                  <a:pt x="440" y="719"/>
                </a:lnTo>
                <a:lnTo>
                  <a:pt x="428" y="689"/>
                </a:lnTo>
                <a:lnTo>
                  <a:pt x="420" y="659"/>
                </a:lnTo>
                <a:lnTo>
                  <a:pt x="417" y="627"/>
                </a:lnTo>
                <a:lnTo>
                  <a:pt x="420" y="596"/>
                </a:lnTo>
                <a:lnTo>
                  <a:pt x="428" y="565"/>
                </a:lnTo>
                <a:lnTo>
                  <a:pt x="440" y="535"/>
                </a:lnTo>
                <a:lnTo>
                  <a:pt x="456" y="507"/>
                </a:lnTo>
                <a:lnTo>
                  <a:pt x="478" y="482"/>
                </a:lnTo>
                <a:lnTo>
                  <a:pt x="503" y="460"/>
                </a:lnTo>
                <a:lnTo>
                  <a:pt x="531" y="443"/>
                </a:lnTo>
                <a:lnTo>
                  <a:pt x="560" y="431"/>
                </a:lnTo>
                <a:lnTo>
                  <a:pt x="590" y="424"/>
                </a:lnTo>
                <a:lnTo>
                  <a:pt x="622" y="421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665" y="2"/>
                </a:lnTo>
                <a:lnTo>
                  <a:pt x="1695" y="10"/>
                </a:lnTo>
                <a:lnTo>
                  <a:pt x="1725" y="22"/>
                </a:lnTo>
                <a:lnTo>
                  <a:pt x="1752" y="39"/>
                </a:lnTo>
                <a:lnTo>
                  <a:pt x="1775" y="60"/>
                </a:lnTo>
                <a:lnTo>
                  <a:pt x="1796" y="83"/>
                </a:lnTo>
                <a:lnTo>
                  <a:pt x="1812" y="111"/>
                </a:lnTo>
                <a:lnTo>
                  <a:pt x="1824" y="140"/>
                </a:lnTo>
                <a:lnTo>
                  <a:pt x="1832" y="172"/>
                </a:lnTo>
                <a:lnTo>
                  <a:pt x="1835" y="205"/>
                </a:lnTo>
                <a:lnTo>
                  <a:pt x="1835" y="411"/>
                </a:lnTo>
                <a:lnTo>
                  <a:pt x="1832" y="445"/>
                </a:lnTo>
                <a:lnTo>
                  <a:pt x="1824" y="476"/>
                </a:lnTo>
                <a:lnTo>
                  <a:pt x="1812" y="506"/>
                </a:lnTo>
                <a:lnTo>
                  <a:pt x="1796" y="533"/>
                </a:lnTo>
                <a:lnTo>
                  <a:pt x="1775" y="556"/>
                </a:lnTo>
                <a:lnTo>
                  <a:pt x="1752" y="577"/>
                </a:lnTo>
                <a:lnTo>
                  <a:pt x="1725" y="593"/>
                </a:lnTo>
                <a:lnTo>
                  <a:pt x="1695" y="607"/>
                </a:lnTo>
                <a:lnTo>
                  <a:pt x="1665" y="614"/>
                </a:lnTo>
                <a:lnTo>
                  <a:pt x="1631" y="617"/>
                </a:lnTo>
                <a:lnTo>
                  <a:pt x="1598" y="614"/>
                </a:lnTo>
                <a:lnTo>
                  <a:pt x="1566" y="607"/>
                </a:lnTo>
                <a:lnTo>
                  <a:pt x="1538" y="593"/>
                </a:lnTo>
                <a:lnTo>
                  <a:pt x="1510" y="577"/>
                </a:lnTo>
                <a:lnTo>
                  <a:pt x="1487" y="556"/>
                </a:lnTo>
                <a:lnTo>
                  <a:pt x="1466" y="533"/>
                </a:lnTo>
                <a:lnTo>
                  <a:pt x="1450" y="506"/>
                </a:lnTo>
                <a:lnTo>
                  <a:pt x="1438" y="476"/>
                </a:lnTo>
                <a:lnTo>
                  <a:pt x="1429" y="445"/>
                </a:lnTo>
                <a:lnTo>
                  <a:pt x="1427" y="411"/>
                </a:lnTo>
                <a:lnTo>
                  <a:pt x="1427" y="205"/>
                </a:lnTo>
                <a:lnTo>
                  <a:pt x="1429" y="172"/>
                </a:lnTo>
                <a:lnTo>
                  <a:pt x="1438" y="140"/>
                </a:lnTo>
                <a:lnTo>
                  <a:pt x="1450" y="111"/>
                </a:lnTo>
                <a:lnTo>
                  <a:pt x="1466" y="83"/>
                </a:lnTo>
                <a:lnTo>
                  <a:pt x="1487" y="60"/>
                </a:lnTo>
                <a:lnTo>
                  <a:pt x="1510" y="39"/>
                </a:lnTo>
                <a:lnTo>
                  <a:pt x="1538" y="22"/>
                </a:lnTo>
                <a:lnTo>
                  <a:pt x="1566" y="10"/>
                </a:lnTo>
                <a:lnTo>
                  <a:pt x="1598" y="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62"/>
          <p:cNvSpPr>
            <a:spLocks noEditPoints="1"/>
          </p:cNvSpPr>
          <p:nvPr/>
        </p:nvSpPr>
        <p:spPr bwMode="auto">
          <a:xfrm>
            <a:off x="992835" y="1403660"/>
            <a:ext cx="469414" cy="451005"/>
          </a:xfrm>
          <a:custGeom>
            <a:avLst/>
            <a:gdLst>
              <a:gd name="T0" fmla="*/ 1631 w 3261"/>
              <a:gd name="T1" fmla="*/ 509 h 3132"/>
              <a:gd name="T2" fmla="*/ 1275 w 3261"/>
              <a:gd name="T3" fmla="*/ 1237 h 3132"/>
              <a:gd name="T4" fmla="*/ 479 w 3261"/>
              <a:gd name="T5" fmla="*/ 1353 h 3132"/>
              <a:gd name="T6" fmla="*/ 1055 w 3261"/>
              <a:gd name="T7" fmla="*/ 1921 h 3132"/>
              <a:gd name="T8" fmla="*/ 918 w 3261"/>
              <a:gd name="T9" fmla="*/ 2721 h 3132"/>
              <a:gd name="T10" fmla="*/ 1631 w 3261"/>
              <a:gd name="T11" fmla="*/ 2343 h 3132"/>
              <a:gd name="T12" fmla="*/ 2342 w 3261"/>
              <a:gd name="T13" fmla="*/ 2721 h 3132"/>
              <a:gd name="T14" fmla="*/ 2206 w 3261"/>
              <a:gd name="T15" fmla="*/ 1921 h 3132"/>
              <a:gd name="T16" fmla="*/ 2782 w 3261"/>
              <a:gd name="T17" fmla="*/ 1353 h 3132"/>
              <a:gd name="T18" fmla="*/ 1986 w 3261"/>
              <a:gd name="T19" fmla="*/ 1237 h 3132"/>
              <a:gd name="T20" fmla="*/ 1631 w 3261"/>
              <a:gd name="T21" fmla="*/ 509 h 3132"/>
              <a:gd name="T22" fmla="*/ 1631 w 3261"/>
              <a:gd name="T23" fmla="*/ 0 h 3132"/>
              <a:gd name="T24" fmla="*/ 2135 w 3261"/>
              <a:gd name="T25" fmla="*/ 1031 h 3132"/>
              <a:gd name="T26" fmla="*/ 3261 w 3261"/>
              <a:gd name="T27" fmla="*/ 1196 h 3132"/>
              <a:gd name="T28" fmla="*/ 2446 w 3261"/>
              <a:gd name="T29" fmla="*/ 1999 h 3132"/>
              <a:gd name="T30" fmla="*/ 2639 w 3261"/>
              <a:gd name="T31" fmla="*/ 3132 h 3132"/>
              <a:gd name="T32" fmla="*/ 1631 w 3261"/>
              <a:gd name="T33" fmla="*/ 2597 h 3132"/>
              <a:gd name="T34" fmla="*/ 622 w 3261"/>
              <a:gd name="T35" fmla="*/ 3132 h 3132"/>
              <a:gd name="T36" fmla="*/ 815 w 3261"/>
              <a:gd name="T37" fmla="*/ 1999 h 3132"/>
              <a:gd name="T38" fmla="*/ 0 w 3261"/>
              <a:gd name="T39" fmla="*/ 1196 h 3132"/>
              <a:gd name="T40" fmla="*/ 1127 w 3261"/>
              <a:gd name="T41" fmla="*/ 1031 h 3132"/>
              <a:gd name="T42" fmla="*/ 1631 w 3261"/>
              <a:gd name="T43" fmla="*/ 0 h 3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61" h="3132">
                <a:moveTo>
                  <a:pt x="1631" y="509"/>
                </a:moveTo>
                <a:lnTo>
                  <a:pt x="1275" y="1237"/>
                </a:lnTo>
                <a:lnTo>
                  <a:pt x="479" y="1353"/>
                </a:lnTo>
                <a:lnTo>
                  <a:pt x="1055" y="1921"/>
                </a:lnTo>
                <a:lnTo>
                  <a:pt x="918" y="2721"/>
                </a:lnTo>
                <a:lnTo>
                  <a:pt x="1631" y="2343"/>
                </a:lnTo>
                <a:lnTo>
                  <a:pt x="2342" y="2721"/>
                </a:lnTo>
                <a:lnTo>
                  <a:pt x="2206" y="1921"/>
                </a:lnTo>
                <a:lnTo>
                  <a:pt x="2782" y="1353"/>
                </a:lnTo>
                <a:lnTo>
                  <a:pt x="1986" y="1237"/>
                </a:lnTo>
                <a:lnTo>
                  <a:pt x="1631" y="509"/>
                </a:lnTo>
                <a:close/>
                <a:moveTo>
                  <a:pt x="1631" y="0"/>
                </a:moveTo>
                <a:lnTo>
                  <a:pt x="2135" y="1031"/>
                </a:lnTo>
                <a:lnTo>
                  <a:pt x="3261" y="1196"/>
                </a:lnTo>
                <a:lnTo>
                  <a:pt x="2446" y="1999"/>
                </a:lnTo>
                <a:lnTo>
                  <a:pt x="2639" y="3132"/>
                </a:lnTo>
                <a:lnTo>
                  <a:pt x="1631" y="2597"/>
                </a:lnTo>
                <a:lnTo>
                  <a:pt x="622" y="3132"/>
                </a:lnTo>
                <a:lnTo>
                  <a:pt x="815" y="1999"/>
                </a:lnTo>
                <a:lnTo>
                  <a:pt x="0" y="1196"/>
                </a:lnTo>
                <a:lnTo>
                  <a:pt x="1127" y="1031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67"/>
          <p:cNvSpPr>
            <a:spLocks noEditPoints="1"/>
          </p:cNvSpPr>
          <p:nvPr/>
        </p:nvSpPr>
        <p:spPr bwMode="auto">
          <a:xfrm>
            <a:off x="1753245" y="1403660"/>
            <a:ext cx="469414" cy="451005"/>
          </a:xfrm>
          <a:custGeom>
            <a:avLst/>
            <a:gdLst>
              <a:gd name="T0" fmla="*/ 1631 w 3261"/>
              <a:gd name="T1" fmla="*/ 509 h 3132"/>
              <a:gd name="T2" fmla="*/ 1628 w 3261"/>
              <a:gd name="T3" fmla="*/ 2345 h 3132"/>
              <a:gd name="T4" fmla="*/ 1631 w 3261"/>
              <a:gd name="T5" fmla="*/ 2343 h 3132"/>
              <a:gd name="T6" fmla="*/ 2342 w 3261"/>
              <a:gd name="T7" fmla="*/ 2721 h 3132"/>
              <a:gd name="T8" fmla="*/ 2206 w 3261"/>
              <a:gd name="T9" fmla="*/ 1921 h 3132"/>
              <a:gd name="T10" fmla="*/ 2782 w 3261"/>
              <a:gd name="T11" fmla="*/ 1353 h 3132"/>
              <a:gd name="T12" fmla="*/ 1986 w 3261"/>
              <a:gd name="T13" fmla="*/ 1237 h 3132"/>
              <a:gd name="T14" fmla="*/ 1631 w 3261"/>
              <a:gd name="T15" fmla="*/ 509 h 3132"/>
              <a:gd name="T16" fmla="*/ 1631 w 3261"/>
              <a:gd name="T17" fmla="*/ 0 h 3132"/>
              <a:gd name="T18" fmla="*/ 2135 w 3261"/>
              <a:gd name="T19" fmla="*/ 1031 h 3132"/>
              <a:gd name="T20" fmla="*/ 3261 w 3261"/>
              <a:gd name="T21" fmla="*/ 1196 h 3132"/>
              <a:gd name="T22" fmla="*/ 2446 w 3261"/>
              <a:gd name="T23" fmla="*/ 1999 h 3132"/>
              <a:gd name="T24" fmla="*/ 2639 w 3261"/>
              <a:gd name="T25" fmla="*/ 3132 h 3132"/>
              <a:gd name="T26" fmla="*/ 1631 w 3261"/>
              <a:gd name="T27" fmla="*/ 2597 h 3132"/>
              <a:gd name="T28" fmla="*/ 622 w 3261"/>
              <a:gd name="T29" fmla="*/ 3132 h 3132"/>
              <a:gd name="T30" fmla="*/ 815 w 3261"/>
              <a:gd name="T31" fmla="*/ 1999 h 3132"/>
              <a:gd name="T32" fmla="*/ 0 w 3261"/>
              <a:gd name="T33" fmla="*/ 1196 h 3132"/>
              <a:gd name="T34" fmla="*/ 1127 w 3261"/>
              <a:gd name="T35" fmla="*/ 1031 h 3132"/>
              <a:gd name="T36" fmla="*/ 1631 w 3261"/>
              <a:gd name="T37" fmla="*/ 0 h 3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61" h="3132">
                <a:moveTo>
                  <a:pt x="1631" y="509"/>
                </a:moveTo>
                <a:lnTo>
                  <a:pt x="1628" y="2345"/>
                </a:lnTo>
                <a:lnTo>
                  <a:pt x="1631" y="2343"/>
                </a:lnTo>
                <a:lnTo>
                  <a:pt x="2342" y="2721"/>
                </a:lnTo>
                <a:lnTo>
                  <a:pt x="2206" y="1921"/>
                </a:lnTo>
                <a:lnTo>
                  <a:pt x="2782" y="1353"/>
                </a:lnTo>
                <a:lnTo>
                  <a:pt x="1986" y="1237"/>
                </a:lnTo>
                <a:lnTo>
                  <a:pt x="1631" y="509"/>
                </a:lnTo>
                <a:close/>
                <a:moveTo>
                  <a:pt x="1631" y="0"/>
                </a:moveTo>
                <a:lnTo>
                  <a:pt x="2135" y="1031"/>
                </a:lnTo>
                <a:lnTo>
                  <a:pt x="3261" y="1196"/>
                </a:lnTo>
                <a:lnTo>
                  <a:pt x="2446" y="1999"/>
                </a:lnTo>
                <a:lnTo>
                  <a:pt x="2639" y="3132"/>
                </a:lnTo>
                <a:lnTo>
                  <a:pt x="1631" y="2597"/>
                </a:lnTo>
                <a:lnTo>
                  <a:pt x="622" y="3132"/>
                </a:lnTo>
                <a:lnTo>
                  <a:pt x="815" y="1999"/>
                </a:lnTo>
                <a:lnTo>
                  <a:pt x="0" y="1196"/>
                </a:lnTo>
                <a:lnTo>
                  <a:pt x="1127" y="1031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72"/>
          <p:cNvSpPr/>
          <p:nvPr/>
        </p:nvSpPr>
        <p:spPr bwMode="auto">
          <a:xfrm>
            <a:off x="2513654" y="1403660"/>
            <a:ext cx="469414" cy="451005"/>
          </a:xfrm>
          <a:custGeom>
            <a:avLst/>
            <a:gdLst>
              <a:gd name="T0" fmla="*/ 1631 w 3261"/>
              <a:gd name="T1" fmla="*/ 0 h 3132"/>
              <a:gd name="T2" fmla="*/ 2135 w 3261"/>
              <a:gd name="T3" fmla="*/ 1031 h 3132"/>
              <a:gd name="T4" fmla="*/ 3261 w 3261"/>
              <a:gd name="T5" fmla="*/ 1196 h 3132"/>
              <a:gd name="T6" fmla="*/ 2446 w 3261"/>
              <a:gd name="T7" fmla="*/ 1999 h 3132"/>
              <a:gd name="T8" fmla="*/ 2639 w 3261"/>
              <a:gd name="T9" fmla="*/ 3132 h 3132"/>
              <a:gd name="T10" fmla="*/ 1631 w 3261"/>
              <a:gd name="T11" fmla="*/ 2597 h 3132"/>
              <a:gd name="T12" fmla="*/ 622 w 3261"/>
              <a:gd name="T13" fmla="*/ 3132 h 3132"/>
              <a:gd name="T14" fmla="*/ 815 w 3261"/>
              <a:gd name="T15" fmla="*/ 1999 h 3132"/>
              <a:gd name="T16" fmla="*/ 0 w 3261"/>
              <a:gd name="T17" fmla="*/ 1196 h 3132"/>
              <a:gd name="T18" fmla="*/ 1127 w 3261"/>
              <a:gd name="T19" fmla="*/ 1031 h 3132"/>
              <a:gd name="T20" fmla="*/ 1631 w 3261"/>
              <a:gd name="T21" fmla="*/ 0 h 3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1" h="3132">
                <a:moveTo>
                  <a:pt x="1631" y="0"/>
                </a:moveTo>
                <a:lnTo>
                  <a:pt x="2135" y="1031"/>
                </a:lnTo>
                <a:lnTo>
                  <a:pt x="3261" y="1196"/>
                </a:lnTo>
                <a:lnTo>
                  <a:pt x="2446" y="1999"/>
                </a:lnTo>
                <a:lnTo>
                  <a:pt x="2639" y="3132"/>
                </a:lnTo>
                <a:lnTo>
                  <a:pt x="1631" y="2597"/>
                </a:lnTo>
                <a:lnTo>
                  <a:pt x="622" y="3132"/>
                </a:lnTo>
                <a:lnTo>
                  <a:pt x="815" y="1999"/>
                </a:lnTo>
                <a:lnTo>
                  <a:pt x="0" y="1196"/>
                </a:lnTo>
                <a:lnTo>
                  <a:pt x="1127" y="1031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77"/>
          <p:cNvSpPr/>
          <p:nvPr/>
        </p:nvSpPr>
        <p:spPr bwMode="auto">
          <a:xfrm>
            <a:off x="3274063" y="1409635"/>
            <a:ext cx="469413" cy="433747"/>
          </a:xfrm>
          <a:custGeom>
            <a:avLst/>
            <a:gdLst>
              <a:gd name="T0" fmla="*/ 919 w 3261"/>
              <a:gd name="T1" fmla="*/ 4 h 3020"/>
              <a:gd name="T2" fmla="*/ 1102 w 3261"/>
              <a:gd name="T3" fmla="*/ 48 h 3020"/>
              <a:gd name="T4" fmla="*/ 1270 w 3261"/>
              <a:gd name="T5" fmla="*/ 139 h 3020"/>
              <a:gd name="T6" fmla="*/ 1416 w 3261"/>
              <a:gd name="T7" fmla="*/ 262 h 3020"/>
              <a:gd name="T8" fmla="*/ 1538 w 3261"/>
              <a:gd name="T9" fmla="*/ 410 h 3020"/>
              <a:gd name="T10" fmla="*/ 1631 w 3261"/>
              <a:gd name="T11" fmla="*/ 570 h 3020"/>
              <a:gd name="T12" fmla="*/ 1723 w 3261"/>
              <a:gd name="T13" fmla="*/ 410 h 3020"/>
              <a:gd name="T14" fmla="*/ 1846 w 3261"/>
              <a:gd name="T15" fmla="*/ 262 h 3020"/>
              <a:gd name="T16" fmla="*/ 1992 w 3261"/>
              <a:gd name="T17" fmla="*/ 139 h 3020"/>
              <a:gd name="T18" fmla="*/ 2159 w 3261"/>
              <a:gd name="T19" fmla="*/ 48 h 3020"/>
              <a:gd name="T20" fmla="*/ 2341 w 3261"/>
              <a:gd name="T21" fmla="*/ 4 h 3020"/>
              <a:gd name="T22" fmla="*/ 2479 w 3261"/>
              <a:gd name="T23" fmla="*/ 4 h 3020"/>
              <a:gd name="T24" fmla="*/ 2689 w 3261"/>
              <a:gd name="T25" fmla="*/ 49 h 3020"/>
              <a:gd name="T26" fmla="*/ 2876 w 3261"/>
              <a:gd name="T27" fmla="*/ 142 h 3020"/>
              <a:gd name="T28" fmla="*/ 3034 w 3261"/>
              <a:gd name="T29" fmla="*/ 276 h 3020"/>
              <a:gd name="T30" fmla="*/ 3155 w 3261"/>
              <a:gd name="T31" fmla="*/ 445 h 3020"/>
              <a:gd name="T32" fmla="*/ 3234 w 3261"/>
              <a:gd name="T33" fmla="*/ 640 h 3020"/>
              <a:gd name="T34" fmla="*/ 3261 w 3261"/>
              <a:gd name="T35" fmla="*/ 856 h 3020"/>
              <a:gd name="T36" fmla="*/ 3241 w 3261"/>
              <a:gd name="T37" fmla="*/ 1077 h 3020"/>
              <a:gd name="T38" fmla="*/ 3184 w 3261"/>
              <a:gd name="T39" fmla="*/ 1275 h 3020"/>
              <a:gd name="T40" fmla="*/ 3094 w 3261"/>
              <a:gd name="T41" fmla="*/ 1454 h 3020"/>
              <a:gd name="T42" fmla="*/ 2977 w 3261"/>
              <a:gd name="T43" fmla="*/ 1621 h 3020"/>
              <a:gd name="T44" fmla="*/ 2837 w 3261"/>
              <a:gd name="T45" fmla="*/ 1779 h 3020"/>
              <a:gd name="T46" fmla="*/ 2680 w 3261"/>
              <a:gd name="T47" fmla="*/ 1933 h 3020"/>
              <a:gd name="T48" fmla="*/ 2510 w 3261"/>
              <a:gd name="T49" fmla="*/ 2087 h 3020"/>
              <a:gd name="T50" fmla="*/ 2331 w 3261"/>
              <a:gd name="T51" fmla="*/ 2246 h 3020"/>
              <a:gd name="T52" fmla="*/ 2149 w 3261"/>
              <a:gd name="T53" fmla="*/ 2415 h 3020"/>
              <a:gd name="T54" fmla="*/ 1968 w 3261"/>
              <a:gd name="T55" fmla="*/ 2596 h 3020"/>
              <a:gd name="T56" fmla="*/ 1793 w 3261"/>
              <a:gd name="T57" fmla="*/ 2797 h 3020"/>
              <a:gd name="T58" fmla="*/ 1631 w 3261"/>
              <a:gd name="T59" fmla="*/ 3020 h 3020"/>
              <a:gd name="T60" fmla="*/ 1459 w 3261"/>
              <a:gd name="T61" fmla="*/ 2796 h 3020"/>
              <a:gd name="T62" fmla="*/ 1281 w 3261"/>
              <a:gd name="T63" fmla="*/ 2596 h 3020"/>
              <a:gd name="T64" fmla="*/ 1097 w 3261"/>
              <a:gd name="T65" fmla="*/ 2417 h 3020"/>
              <a:gd name="T66" fmla="*/ 914 w 3261"/>
              <a:gd name="T67" fmla="*/ 2250 h 3020"/>
              <a:gd name="T68" fmla="*/ 737 w 3261"/>
              <a:gd name="T69" fmla="*/ 2095 h 3020"/>
              <a:gd name="T70" fmla="*/ 567 w 3261"/>
              <a:gd name="T71" fmla="*/ 1943 h 3020"/>
              <a:gd name="T72" fmla="*/ 412 w 3261"/>
              <a:gd name="T73" fmla="*/ 1790 h 3020"/>
              <a:gd name="T74" fmla="*/ 276 w 3261"/>
              <a:gd name="T75" fmla="*/ 1634 h 3020"/>
              <a:gd name="T76" fmla="*/ 162 w 3261"/>
              <a:gd name="T77" fmla="*/ 1466 h 3020"/>
              <a:gd name="T78" fmla="*/ 75 w 3261"/>
              <a:gd name="T79" fmla="*/ 1285 h 3020"/>
              <a:gd name="T80" fmla="*/ 19 w 3261"/>
              <a:gd name="T81" fmla="*/ 1083 h 3020"/>
              <a:gd name="T82" fmla="*/ 0 w 3261"/>
              <a:gd name="T83" fmla="*/ 856 h 3020"/>
              <a:gd name="T84" fmla="*/ 27 w 3261"/>
              <a:gd name="T85" fmla="*/ 640 h 3020"/>
              <a:gd name="T86" fmla="*/ 105 w 3261"/>
              <a:gd name="T87" fmla="*/ 445 h 3020"/>
              <a:gd name="T88" fmla="*/ 227 w 3261"/>
              <a:gd name="T89" fmla="*/ 276 h 3020"/>
              <a:gd name="T90" fmla="*/ 384 w 3261"/>
              <a:gd name="T91" fmla="*/ 142 h 3020"/>
              <a:gd name="T92" fmla="*/ 572 w 3261"/>
              <a:gd name="T93" fmla="*/ 49 h 3020"/>
              <a:gd name="T94" fmla="*/ 782 w 3261"/>
              <a:gd name="T95" fmla="*/ 4 h 3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1" h="3020">
                <a:moveTo>
                  <a:pt x="856" y="0"/>
                </a:moveTo>
                <a:lnTo>
                  <a:pt x="856" y="0"/>
                </a:lnTo>
                <a:lnTo>
                  <a:pt x="919" y="4"/>
                </a:lnTo>
                <a:lnTo>
                  <a:pt x="983" y="13"/>
                </a:lnTo>
                <a:lnTo>
                  <a:pt x="1043" y="28"/>
                </a:lnTo>
                <a:lnTo>
                  <a:pt x="1102" y="48"/>
                </a:lnTo>
                <a:lnTo>
                  <a:pt x="1160" y="74"/>
                </a:lnTo>
                <a:lnTo>
                  <a:pt x="1215" y="104"/>
                </a:lnTo>
                <a:lnTo>
                  <a:pt x="1270" y="139"/>
                </a:lnTo>
                <a:lnTo>
                  <a:pt x="1321" y="177"/>
                </a:lnTo>
                <a:lnTo>
                  <a:pt x="1369" y="218"/>
                </a:lnTo>
                <a:lnTo>
                  <a:pt x="1416" y="262"/>
                </a:lnTo>
                <a:lnTo>
                  <a:pt x="1459" y="309"/>
                </a:lnTo>
                <a:lnTo>
                  <a:pt x="1500" y="358"/>
                </a:lnTo>
                <a:lnTo>
                  <a:pt x="1538" y="410"/>
                </a:lnTo>
                <a:lnTo>
                  <a:pt x="1572" y="463"/>
                </a:lnTo>
                <a:lnTo>
                  <a:pt x="1603" y="516"/>
                </a:lnTo>
                <a:lnTo>
                  <a:pt x="1631" y="570"/>
                </a:lnTo>
                <a:lnTo>
                  <a:pt x="1658" y="516"/>
                </a:lnTo>
                <a:lnTo>
                  <a:pt x="1689" y="463"/>
                </a:lnTo>
                <a:lnTo>
                  <a:pt x="1723" y="410"/>
                </a:lnTo>
                <a:lnTo>
                  <a:pt x="1761" y="358"/>
                </a:lnTo>
                <a:lnTo>
                  <a:pt x="1802" y="309"/>
                </a:lnTo>
                <a:lnTo>
                  <a:pt x="1846" y="262"/>
                </a:lnTo>
                <a:lnTo>
                  <a:pt x="1892" y="218"/>
                </a:lnTo>
                <a:lnTo>
                  <a:pt x="1940" y="177"/>
                </a:lnTo>
                <a:lnTo>
                  <a:pt x="1992" y="139"/>
                </a:lnTo>
                <a:lnTo>
                  <a:pt x="2045" y="104"/>
                </a:lnTo>
                <a:lnTo>
                  <a:pt x="2101" y="74"/>
                </a:lnTo>
                <a:lnTo>
                  <a:pt x="2159" y="48"/>
                </a:lnTo>
                <a:lnTo>
                  <a:pt x="2218" y="28"/>
                </a:lnTo>
                <a:lnTo>
                  <a:pt x="2279" y="13"/>
                </a:lnTo>
                <a:lnTo>
                  <a:pt x="2341" y="4"/>
                </a:lnTo>
                <a:lnTo>
                  <a:pt x="2405" y="0"/>
                </a:lnTo>
                <a:lnTo>
                  <a:pt x="2405" y="0"/>
                </a:lnTo>
                <a:lnTo>
                  <a:pt x="2479" y="4"/>
                </a:lnTo>
                <a:lnTo>
                  <a:pt x="2551" y="13"/>
                </a:lnTo>
                <a:lnTo>
                  <a:pt x="2620" y="28"/>
                </a:lnTo>
                <a:lnTo>
                  <a:pt x="2689" y="49"/>
                </a:lnTo>
                <a:lnTo>
                  <a:pt x="2754" y="75"/>
                </a:lnTo>
                <a:lnTo>
                  <a:pt x="2817" y="107"/>
                </a:lnTo>
                <a:lnTo>
                  <a:pt x="2876" y="142"/>
                </a:lnTo>
                <a:lnTo>
                  <a:pt x="2933" y="183"/>
                </a:lnTo>
                <a:lnTo>
                  <a:pt x="2985" y="228"/>
                </a:lnTo>
                <a:lnTo>
                  <a:pt x="3034" y="276"/>
                </a:lnTo>
                <a:lnTo>
                  <a:pt x="3079" y="329"/>
                </a:lnTo>
                <a:lnTo>
                  <a:pt x="3119" y="385"/>
                </a:lnTo>
                <a:lnTo>
                  <a:pt x="3155" y="445"/>
                </a:lnTo>
                <a:lnTo>
                  <a:pt x="3187" y="508"/>
                </a:lnTo>
                <a:lnTo>
                  <a:pt x="3213" y="573"/>
                </a:lnTo>
                <a:lnTo>
                  <a:pt x="3234" y="640"/>
                </a:lnTo>
                <a:lnTo>
                  <a:pt x="3249" y="711"/>
                </a:lnTo>
                <a:lnTo>
                  <a:pt x="3258" y="783"/>
                </a:lnTo>
                <a:lnTo>
                  <a:pt x="3261" y="856"/>
                </a:lnTo>
                <a:lnTo>
                  <a:pt x="3259" y="932"/>
                </a:lnTo>
                <a:lnTo>
                  <a:pt x="3252" y="1006"/>
                </a:lnTo>
                <a:lnTo>
                  <a:pt x="3241" y="1077"/>
                </a:lnTo>
                <a:lnTo>
                  <a:pt x="3226" y="1145"/>
                </a:lnTo>
                <a:lnTo>
                  <a:pt x="3207" y="1210"/>
                </a:lnTo>
                <a:lnTo>
                  <a:pt x="3184" y="1275"/>
                </a:lnTo>
                <a:lnTo>
                  <a:pt x="3157" y="1336"/>
                </a:lnTo>
                <a:lnTo>
                  <a:pt x="3127" y="1396"/>
                </a:lnTo>
                <a:lnTo>
                  <a:pt x="3094" y="1454"/>
                </a:lnTo>
                <a:lnTo>
                  <a:pt x="3058" y="1511"/>
                </a:lnTo>
                <a:lnTo>
                  <a:pt x="3019" y="1567"/>
                </a:lnTo>
                <a:lnTo>
                  <a:pt x="2977" y="1621"/>
                </a:lnTo>
                <a:lnTo>
                  <a:pt x="2933" y="1675"/>
                </a:lnTo>
                <a:lnTo>
                  <a:pt x="2886" y="1727"/>
                </a:lnTo>
                <a:lnTo>
                  <a:pt x="2837" y="1779"/>
                </a:lnTo>
                <a:lnTo>
                  <a:pt x="2787" y="1831"/>
                </a:lnTo>
                <a:lnTo>
                  <a:pt x="2734" y="1882"/>
                </a:lnTo>
                <a:lnTo>
                  <a:pt x="2680" y="1933"/>
                </a:lnTo>
                <a:lnTo>
                  <a:pt x="2625" y="1984"/>
                </a:lnTo>
                <a:lnTo>
                  <a:pt x="2567" y="2035"/>
                </a:lnTo>
                <a:lnTo>
                  <a:pt x="2510" y="2087"/>
                </a:lnTo>
                <a:lnTo>
                  <a:pt x="2451" y="2140"/>
                </a:lnTo>
                <a:lnTo>
                  <a:pt x="2391" y="2193"/>
                </a:lnTo>
                <a:lnTo>
                  <a:pt x="2331" y="2246"/>
                </a:lnTo>
                <a:lnTo>
                  <a:pt x="2270" y="2301"/>
                </a:lnTo>
                <a:lnTo>
                  <a:pt x="2210" y="2357"/>
                </a:lnTo>
                <a:lnTo>
                  <a:pt x="2149" y="2415"/>
                </a:lnTo>
                <a:lnTo>
                  <a:pt x="2089" y="2474"/>
                </a:lnTo>
                <a:lnTo>
                  <a:pt x="2028" y="2534"/>
                </a:lnTo>
                <a:lnTo>
                  <a:pt x="1968" y="2596"/>
                </a:lnTo>
                <a:lnTo>
                  <a:pt x="1909" y="2662"/>
                </a:lnTo>
                <a:lnTo>
                  <a:pt x="1851" y="2728"/>
                </a:lnTo>
                <a:lnTo>
                  <a:pt x="1793" y="2797"/>
                </a:lnTo>
                <a:lnTo>
                  <a:pt x="1738" y="2868"/>
                </a:lnTo>
                <a:lnTo>
                  <a:pt x="1683" y="2943"/>
                </a:lnTo>
                <a:lnTo>
                  <a:pt x="1631" y="3020"/>
                </a:lnTo>
                <a:lnTo>
                  <a:pt x="1575" y="2943"/>
                </a:lnTo>
                <a:lnTo>
                  <a:pt x="1517" y="2868"/>
                </a:lnTo>
                <a:lnTo>
                  <a:pt x="1459" y="2796"/>
                </a:lnTo>
                <a:lnTo>
                  <a:pt x="1401" y="2728"/>
                </a:lnTo>
                <a:lnTo>
                  <a:pt x="1341" y="2661"/>
                </a:lnTo>
                <a:lnTo>
                  <a:pt x="1281" y="2596"/>
                </a:lnTo>
                <a:lnTo>
                  <a:pt x="1219" y="2535"/>
                </a:lnTo>
                <a:lnTo>
                  <a:pt x="1158" y="2475"/>
                </a:lnTo>
                <a:lnTo>
                  <a:pt x="1097" y="2417"/>
                </a:lnTo>
                <a:lnTo>
                  <a:pt x="1036" y="2359"/>
                </a:lnTo>
                <a:lnTo>
                  <a:pt x="975" y="2304"/>
                </a:lnTo>
                <a:lnTo>
                  <a:pt x="914" y="2250"/>
                </a:lnTo>
                <a:lnTo>
                  <a:pt x="854" y="2198"/>
                </a:lnTo>
                <a:lnTo>
                  <a:pt x="795" y="2146"/>
                </a:lnTo>
                <a:lnTo>
                  <a:pt x="737" y="2095"/>
                </a:lnTo>
                <a:lnTo>
                  <a:pt x="678" y="2043"/>
                </a:lnTo>
                <a:lnTo>
                  <a:pt x="622" y="1993"/>
                </a:lnTo>
                <a:lnTo>
                  <a:pt x="567" y="1943"/>
                </a:lnTo>
                <a:lnTo>
                  <a:pt x="514" y="1892"/>
                </a:lnTo>
                <a:lnTo>
                  <a:pt x="463" y="1842"/>
                </a:lnTo>
                <a:lnTo>
                  <a:pt x="412" y="1790"/>
                </a:lnTo>
                <a:lnTo>
                  <a:pt x="364" y="1739"/>
                </a:lnTo>
                <a:lnTo>
                  <a:pt x="319" y="1687"/>
                </a:lnTo>
                <a:lnTo>
                  <a:pt x="276" y="1634"/>
                </a:lnTo>
                <a:lnTo>
                  <a:pt x="235" y="1580"/>
                </a:lnTo>
                <a:lnTo>
                  <a:pt x="197" y="1523"/>
                </a:lnTo>
                <a:lnTo>
                  <a:pt x="162" y="1466"/>
                </a:lnTo>
                <a:lnTo>
                  <a:pt x="129" y="1408"/>
                </a:lnTo>
                <a:lnTo>
                  <a:pt x="100" y="1347"/>
                </a:lnTo>
                <a:lnTo>
                  <a:pt x="75" y="1285"/>
                </a:lnTo>
                <a:lnTo>
                  <a:pt x="53" y="1219"/>
                </a:lnTo>
                <a:lnTo>
                  <a:pt x="34" y="1153"/>
                </a:lnTo>
                <a:lnTo>
                  <a:pt x="19" y="1083"/>
                </a:lnTo>
                <a:lnTo>
                  <a:pt x="9" y="1011"/>
                </a:lnTo>
                <a:lnTo>
                  <a:pt x="2" y="935"/>
                </a:lnTo>
                <a:lnTo>
                  <a:pt x="0" y="856"/>
                </a:lnTo>
                <a:lnTo>
                  <a:pt x="3" y="783"/>
                </a:lnTo>
                <a:lnTo>
                  <a:pt x="12" y="711"/>
                </a:lnTo>
                <a:lnTo>
                  <a:pt x="27" y="640"/>
                </a:lnTo>
                <a:lnTo>
                  <a:pt x="48" y="573"/>
                </a:lnTo>
                <a:lnTo>
                  <a:pt x="74" y="508"/>
                </a:lnTo>
                <a:lnTo>
                  <a:pt x="105" y="445"/>
                </a:lnTo>
                <a:lnTo>
                  <a:pt x="142" y="385"/>
                </a:lnTo>
                <a:lnTo>
                  <a:pt x="182" y="329"/>
                </a:lnTo>
                <a:lnTo>
                  <a:pt x="227" y="276"/>
                </a:lnTo>
                <a:lnTo>
                  <a:pt x="276" y="228"/>
                </a:lnTo>
                <a:lnTo>
                  <a:pt x="328" y="183"/>
                </a:lnTo>
                <a:lnTo>
                  <a:pt x="384" y="142"/>
                </a:lnTo>
                <a:lnTo>
                  <a:pt x="445" y="107"/>
                </a:lnTo>
                <a:lnTo>
                  <a:pt x="507" y="75"/>
                </a:lnTo>
                <a:lnTo>
                  <a:pt x="572" y="49"/>
                </a:lnTo>
                <a:lnTo>
                  <a:pt x="640" y="28"/>
                </a:lnTo>
                <a:lnTo>
                  <a:pt x="711" y="13"/>
                </a:lnTo>
                <a:lnTo>
                  <a:pt x="782" y="4"/>
                </a:lnTo>
                <a:lnTo>
                  <a:pt x="85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82"/>
          <p:cNvSpPr/>
          <p:nvPr/>
        </p:nvSpPr>
        <p:spPr bwMode="auto">
          <a:xfrm>
            <a:off x="4034472" y="1409635"/>
            <a:ext cx="469413" cy="433747"/>
          </a:xfrm>
          <a:custGeom>
            <a:avLst/>
            <a:gdLst>
              <a:gd name="T0" fmla="*/ 919 w 3261"/>
              <a:gd name="T1" fmla="*/ 4 h 3020"/>
              <a:gd name="T2" fmla="*/ 1102 w 3261"/>
              <a:gd name="T3" fmla="*/ 48 h 3020"/>
              <a:gd name="T4" fmla="*/ 1268 w 3261"/>
              <a:gd name="T5" fmla="*/ 138 h 3020"/>
              <a:gd name="T6" fmla="*/ 1121 w 3261"/>
              <a:gd name="T7" fmla="*/ 612 h 3020"/>
              <a:gd name="T8" fmla="*/ 2547 w 3261"/>
              <a:gd name="T9" fmla="*/ 816 h 3020"/>
              <a:gd name="T10" fmla="*/ 2081 w 3261"/>
              <a:gd name="T11" fmla="*/ 84 h 3020"/>
              <a:gd name="T12" fmla="*/ 2237 w 3261"/>
              <a:gd name="T13" fmla="*/ 23 h 3020"/>
              <a:gd name="T14" fmla="*/ 2405 w 3261"/>
              <a:gd name="T15" fmla="*/ 0 h 3020"/>
              <a:gd name="T16" fmla="*/ 2551 w 3261"/>
              <a:gd name="T17" fmla="*/ 13 h 3020"/>
              <a:gd name="T18" fmla="*/ 2754 w 3261"/>
              <a:gd name="T19" fmla="*/ 75 h 3020"/>
              <a:gd name="T20" fmla="*/ 2933 w 3261"/>
              <a:gd name="T21" fmla="*/ 183 h 3020"/>
              <a:gd name="T22" fmla="*/ 3079 w 3261"/>
              <a:gd name="T23" fmla="*/ 329 h 3020"/>
              <a:gd name="T24" fmla="*/ 3187 w 3261"/>
              <a:gd name="T25" fmla="*/ 508 h 3020"/>
              <a:gd name="T26" fmla="*/ 3249 w 3261"/>
              <a:gd name="T27" fmla="*/ 711 h 3020"/>
              <a:gd name="T28" fmla="*/ 3259 w 3261"/>
              <a:gd name="T29" fmla="*/ 932 h 3020"/>
              <a:gd name="T30" fmla="*/ 3226 w 3261"/>
              <a:gd name="T31" fmla="*/ 1145 h 3020"/>
              <a:gd name="T32" fmla="*/ 3157 w 3261"/>
              <a:gd name="T33" fmla="*/ 1336 h 3020"/>
              <a:gd name="T34" fmla="*/ 3058 w 3261"/>
              <a:gd name="T35" fmla="*/ 1511 h 3020"/>
              <a:gd name="T36" fmla="*/ 2933 w 3261"/>
              <a:gd name="T37" fmla="*/ 1675 h 3020"/>
              <a:gd name="T38" fmla="*/ 2787 w 3261"/>
              <a:gd name="T39" fmla="*/ 1831 h 3020"/>
              <a:gd name="T40" fmla="*/ 2625 w 3261"/>
              <a:gd name="T41" fmla="*/ 1984 h 3020"/>
              <a:gd name="T42" fmla="*/ 2451 w 3261"/>
              <a:gd name="T43" fmla="*/ 2140 h 3020"/>
              <a:gd name="T44" fmla="*/ 2270 w 3261"/>
              <a:gd name="T45" fmla="*/ 2301 h 3020"/>
              <a:gd name="T46" fmla="*/ 2089 w 3261"/>
              <a:gd name="T47" fmla="*/ 2474 h 3020"/>
              <a:gd name="T48" fmla="*/ 1909 w 3261"/>
              <a:gd name="T49" fmla="*/ 2662 h 3020"/>
              <a:gd name="T50" fmla="*/ 1738 w 3261"/>
              <a:gd name="T51" fmla="*/ 2868 h 3020"/>
              <a:gd name="T52" fmla="*/ 1575 w 3261"/>
              <a:gd name="T53" fmla="*/ 2943 h 3020"/>
              <a:gd name="T54" fmla="*/ 1401 w 3261"/>
              <a:gd name="T55" fmla="*/ 2728 h 3020"/>
              <a:gd name="T56" fmla="*/ 1219 w 3261"/>
              <a:gd name="T57" fmla="*/ 2535 h 3020"/>
              <a:gd name="T58" fmla="*/ 1036 w 3261"/>
              <a:gd name="T59" fmla="*/ 2359 h 3020"/>
              <a:gd name="T60" fmla="*/ 854 w 3261"/>
              <a:gd name="T61" fmla="*/ 2198 h 3020"/>
              <a:gd name="T62" fmla="*/ 678 w 3261"/>
              <a:gd name="T63" fmla="*/ 2043 h 3020"/>
              <a:gd name="T64" fmla="*/ 514 w 3261"/>
              <a:gd name="T65" fmla="*/ 1892 h 3020"/>
              <a:gd name="T66" fmla="*/ 364 w 3261"/>
              <a:gd name="T67" fmla="*/ 1739 h 3020"/>
              <a:gd name="T68" fmla="*/ 235 w 3261"/>
              <a:gd name="T69" fmla="*/ 1580 h 3020"/>
              <a:gd name="T70" fmla="*/ 129 w 3261"/>
              <a:gd name="T71" fmla="*/ 1408 h 3020"/>
              <a:gd name="T72" fmla="*/ 53 w 3261"/>
              <a:gd name="T73" fmla="*/ 1219 h 3020"/>
              <a:gd name="T74" fmla="*/ 9 w 3261"/>
              <a:gd name="T75" fmla="*/ 1011 h 3020"/>
              <a:gd name="T76" fmla="*/ 3 w 3261"/>
              <a:gd name="T77" fmla="*/ 783 h 3020"/>
              <a:gd name="T78" fmla="*/ 48 w 3261"/>
              <a:gd name="T79" fmla="*/ 573 h 3020"/>
              <a:gd name="T80" fmla="*/ 142 w 3261"/>
              <a:gd name="T81" fmla="*/ 385 h 3020"/>
              <a:gd name="T82" fmla="*/ 276 w 3261"/>
              <a:gd name="T83" fmla="*/ 228 h 3020"/>
              <a:gd name="T84" fmla="*/ 445 w 3261"/>
              <a:gd name="T85" fmla="*/ 107 h 3020"/>
              <a:gd name="T86" fmla="*/ 640 w 3261"/>
              <a:gd name="T87" fmla="*/ 28 h 3020"/>
              <a:gd name="T88" fmla="*/ 856 w 3261"/>
              <a:gd name="T89" fmla="*/ 0 h 3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61" h="3020">
                <a:moveTo>
                  <a:pt x="856" y="0"/>
                </a:moveTo>
                <a:lnTo>
                  <a:pt x="856" y="0"/>
                </a:lnTo>
                <a:lnTo>
                  <a:pt x="919" y="4"/>
                </a:lnTo>
                <a:lnTo>
                  <a:pt x="982" y="13"/>
                </a:lnTo>
                <a:lnTo>
                  <a:pt x="1043" y="28"/>
                </a:lnTo>
                <a:lnTo>
                  <a:pt x="1102" y="48"/>
                </a:lnTo>
                <a:lnTo>
                  <a:pt x="1159" y="73"/>
                </a:lnTo>
                <a:lnTo>
                  <a:pt x="1214" y="103"/>
                </a:lnTo>
                <a:lnTo>
                  <a:pt x="1268" y="138"/>
                </a:lnTo>
                <a:lnTo>
                  <a:pt x="1319" y="176"/>
                </a:lnTo>
                <a:lnTo>
                  <a:pt x="1368" y="217"/>
                </a:lnTo>
                <a:lnTo>
                  <a:pt x="1121" y="612"/>
                </a:lnTo>
                <a:lnTo>
                  <a:pt x="1835" y="1020"/>
                </a:lnTo>
                <a:lnTo>
                  <a:pt x="1426" y="2038"/>
                </a:lnTo>
                <a:lnTo>
                  <a:pt x="2547" y="816"/>
                </a:lnTo>
                <a:lnTo>
                  <a:pt x="1835" y="409"/>
                </a:lnTo>
                <a:lnTo>
                  <a:pt x="2031" y="113"/>
                </a:lnTo>
                <a:lnTo>
                  <a:pt x="2081" y="84"/>
                </a:lnTo>
                <a:lnTo>
                  <a:pt x="2132" y="60"/>
                </a:lnTo>
                <a:lnTo>
                  <a:pt x="2184" y="39"/>
                </a:lnTo>
                <a:lnTo>
                  <a:pt x="2237" y="23"/>
                </a:lnTo>
                <a:lnTo>
                  <a:pt x="2292" y="10"/>
                </a:lnTo>
                <a:lnTo>
                  <a:pt x="2348" y="3"/>
                </a:lnTo>
                <a:lnTo>
                  <a:pt x="2405" y="0"/>
                </a:lnTo>
                <a:lnTo>
                  <a:pt x="2405" y="0"/>
                </a:lnTo>
                <a:lnTo>
                  <a:pt x="2479" y="4"/>
                </a:lnTo>
                <a:lnTo>
                  <a:pt x="2551" y="13"/>
                </a:lnTo>
                <a:lnTo>
                  <a:pt x="2620" y="28"/>
                </a:lnTo>
                <a:lnTo>
                  <a:pt x="2689" y="49"/>
                </a:lnTo>
                <a:lnTo>
                  <a:pt x="2754" y="75"/>
                </a:lnTo>
                <a:lnTo>
                  <a:pt x="2817" y="107"/>
                </a:lnTo>
                <a:lnTo>
                  <a:pt x="2876" y="142"/>
                </a:lnTo>
                <a:lnTo>
                  <a:pt x="2933" y="183"/>
                </a:lnTo>
                <a:lnTo>
                  <a:pt x="2985" y="228"/>
                </a:lnTo>
                <a:lnTo>
                  <a:pt x="3034" y="276"/>
                </a:lnTo>
                <a:lnTo>
                  <a:pt x="3079" y="329"/>
                </a:lnTo>
                <a:lnTo>
                  <a:pt x="3119" y="385"/>
                </a:lnTo>
                <a:lnTo>
                  <a:pt x="3155" y="445"/>
                </a:lnTo>
                <a:lnTo>
                  <a:pt x="3187" y="508"/>
                </a:lnTo>
                <a:lnTo>
                  <a:pt x="3213" y="573"/>
                </a:lnTo>
                <a:lnTo>
                  <a:pt x="3234" y="640"/>
                </a:lnTo>
                <a:lnTo>
                  <a:pt x="3249" y="711"/>
                </a:lnTo>
                <a:lnTo>
                  <a:pt x="3258" y="783"/>
                </a:lnTo>
                <a:lnTo>
                  <a:pt x="3261" y="856"/>
                </a:lnTo>
                <a:lnTo>
                  <a:pt x="3259" y="932"/>
                </a:lnTo>
                <a:lnTo>
                  <a:pt x="3252" y="1006"/>
                </a:lnTo>
                <a:lnTo>
                  <a:pt x="3241" y="1077"/>
                </a:lnTo>
                <a:lnTo>
                  <a:pt x="3226" y="1145"/>
                </a:lnTo>
                <a:lnTo>
                  <a:pt x="3207" y="1210"/>
                </a:lnTo>
                <a:lnTo>
                  <a:pt x="3184" y="1275"/>
                </a:lnTo>
                <a:lnTo>
                  <a:pt x="3157" y="1336"/>
                </a:lnTo>
                <a:lnTo>
                  <a:pt x="3127" y="1396"/>
                </a:lnTo>
                <a:lnTo>
                  <a:pt x="3094" y="1454"/>
                </a:lnTo>
                <a:lnTo>
                  <a:pt x="3058" y="1511"/>
                </a:lnTo>
                <a:lnTo>
                  <a:pt x="3019" y="1567"/>
                </a:lnTo>
                <a:lnTo>
                  <a:pt x="2977" y="1621"/>
                </a:lnTo>
                <a:lnTo>
                  <a:pt x="2933" y="1675"/>
                </a:lnTo>
                <a:lnTo>
                  <a:pt x="2886" y="1727"/>
                </a:lnTo>
                <a:lnTo>
                  <a:pt x="2837" y="1779"/>
                </a:lnTo>
                <a:lnTo>
                  <a:pt x="2787" y="1831"/>
                </a:lnTo>
                <a:lnTo>
                  <a:pt x="2734" y="1882"/>
                </a:lnTo>
                <a:lnTo>
                  <a:pt x="2680" y="1933"/>
                </a:lnTo>
                <a:lnTo>
                  <a:pt x="2625" y="1984"/>
                </a:lnTo>
                <a:lnTo>
                  <a:pt x="2567" y="2035"/>
                </a:lnTo>
                <a:lnTo>
                  <a:pt x="2510" y="2087"/>
                </a:lnTo>
                <a:lnTo>
                  <a:pt x="2451" y="2140"/>
                </a:lnTo>
                <a:lnTo>
                  <a:pt x="2391" y="2193"/>
                </a:lnTo>
                <a:lnTo>
                  <a:pt x="2331" y="2246"/>
                </a:lnTo>
                <a:lnTo>
                  <a:pt x="2270" y="2301"/>
                </a:lnTo>
                <a:lnTo>
                  <a:pt x="2210" y="2357"/>
                </a:lnTo>
                <a:lnTo>
                  <a:pt x="2149" y="2415"/>
                </a:lnTo>
                <a:lnTo>
                  <a:pt x="2089" y="2474"/>
                </a:lnTo>
                <a:lnTo>
                  <a:pt x="2028" y="2534"/>
                </a:lnTo>
                <a:lnTo>
                  <a:pt x="1968" y="2596"/>
                </a:lnTo>
                <a:lnTo>
                  <a:pt x="1909" y="2662"/>
                </a:lnTo>
                <a:lnTo>
                  <a:pt x="1851" y="2728"/>
                </a:lnTo>
                <a:lnTo>
                  <a:pt x="1793" y="2797"/>
                </a:lnTo>
                <a:lnTo>
                  <a:pt x="1738" y="2868"/>
                </a:lnTo>
                <a:lnTo>
                  <a:pt x="1683" y="2943"/>
                </a:lnTo>
                <a:lnTo>
                  <a:pt x="1631" y="3020"/>
                </a:lnTo>
                <a:lnTo>
                  <a:pt x="1575" y="2943"/>
                </a:lnTo>
                <a:lnTo>
                  <a:pt x="1517" y="2868"/>
                </a:lnTo>
                <a:lnTo>
                  <a:pt x="1459" y="2796"/>
                </a:lnTo>
                <a:lnTo>
                  <a:pt x="1401" y="2728"/>
                </a:lnTo>
                <a:lnTo>
                  <a:pt x="1341" y="2661"/>
                </a:lnTo>
                <a:lnTo>
                  <a:pt x="1281" y="2596"/>
                </a:lnTo>
                <a:lnTo>
                  <a:pt x="1219" y="2535"/>
                </a:lnTo>
                <a:lnTo>
                  <a:pt x="1158" y="2475"/>
                </a:lnTo>
                <a:lnTo>
                  <a:pt x="1097" y="2417"/>
                </a:lnTo>
                <a:lnTo>
                  <a:pt x="1036" y="2359"/>
                </a:lnTo>
                <a:lnTo>
                  <a:pt x="975" y="2304"/>
                </a:lnTo>
                <a:lnTo>
                  <a:pt x="914" y="2250"/>
                </a:lnTo>
                <a:lnTo>
                  <a:pt x="854" y="2198"/>
                </a:lnTo>
                <a:lnTo>
                  <a:pt x="795" y="2146"/>
                </a:lnTo>
                <a:lnTo>
                  <a:pt x="737" y="2095"/>
                </a:lnTo>
                <a:lnTo>
                  <a:pt x="678" y="2043"/>
                </a:lnTo>
                <a:lnTo>
                  <a:pt x="622" y="1993"/>
                </a:lnTo>
                <a:lnTo>
                  <a:pt x="567" y="1943"/>
                </a:lnTo>
                <a:lnTo>
                  <a:pt x="514" y="1892"/>
                </a:lnTo>
                <a:lnTo>
                  <a:pt x="463" y="1842"/>
                </a:lnTo>
                <a:lnTo>
                  <a:pt x="412" y="1790"/>
                </a:lnTo>
                <a:lnTo>
                  <a:pt x="364" y="1739"/>
                </a:lnTo>
                <a:lnTo>
                  <a:pt x="319" y="1687"/>
                </a:lnTo>
                <a:lnTo>
                  <a:pt x="276" y="1634"/>
                </a:lnTo>
                <a:lnTo>
                  <a:pt x="235" y="1580"/>
                </a:lnTo>
                <a:lnTo>
                  <a:pt x="197" y="1523"/>
                </a:lnTo>
                <a:lnTo>
                  <a:pt x="162" y="1466"/>
                </a:lnTo>
                <a:lnTo>
                  <a:pt x="129" y="1408"/>
                </a:lnTo>
                <a:lnTo>
                  <a:pt x="100" y="1347"/>
                </a:lnTo>
                <a:lnTo>
                  <a:pt x="75" y="1285"/>
                </a:lnTo>
                <a:lnTo>
                  <a:pt x="53" y="1219"/>
                </a:lnTo>
                <a:lnTo>
                  <a:pt x="34" y="1153"/>
                </a:lnTo>
                <a:lnTo>
                  <a:pt x="19" y="1083"/>
                </a:lnTo>
                <a:lnTo>
                  <a:pt x="9" y="1011"/>
                </a:lnTo>
                <a:lnTo>
                  <a:pt x="2" y="935"/>
                </a:lnTo>
                <a:lnTo>
                  <a:pt x="0" y="856"/>
                </a:lnTo>
                <a:lnTo>
                  <a:pt x="3" y="783"/>
                </a:lnTo>
                <a:lnTo>
                  <a:pt x="12" y="711"/>
                </a:lnTo>
                <a:lnTo>
                  <a:pt x="27" y="640"/>
                </a:lnTo>
                <a:lnTo>
                  <a:pt x="48" y="573"/>
                </a:lnTo>
                <a:lnTo>
                  <a:pt x="74" y="508"/>
                </a:lnTo>
                <a:lnTo>
                  <a:pt x="105" y="445"/>
                </a:lnTo>
                <a:lnTo>
                  <a:pt x="142" y="385"/>
                </a:lnTo>
                <a:lnTo>
                  <a:pt x="182" y="329"/>
                </a:lnTo>
                <a:lnTo>
                  <a:pt x="227" y="276"/>
                </a:lnTo>
                <a:lnTo>
                  <a:pt x="276" y="228"/>
                </a:lnTo>
                <a:lnTo>
                  <a:pt x="328" y="183"/>
                </a:lnTo>
                <a:lnTo>
                  <a:pt x="384" y="142"/>
                </a:lnTo>
                <a:lnTo>
                  <a:pt x="445" y="107"/>
                </a:lnTo>
                <a:lnTo>
                  <a:pt x="507" y="75"/>
                </a:lnTo>
                <a:lnTo>
                  <a:pt x="572" y="49"/>
                </a:lnTo>
                <a:lnTo>
                  <a:pt x="640" y="28"/>
                </a:lnTo>
                <a:lnTo>
                  <a:pt x="711" y="13"/>
                </a:lnTo>
                <a:lnTo>
                  <a:pt x="782" y="4"/>
                </a:lnTo>
                <a:lnTo>
                  <a:pt x="85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Group 385"/>
          <p:cNvGrpSpPr>
            <a:grpSpLocks noChangeAspect="1"/>
          </p:cNvGrpSpPr>
          <p:nvPr/>
        </p:nvGrpSpPr>
        <p:grpSpPr bwMode="auto">
          <a:xfrm>
            <a:off x="5131047" y="1395694"/>
            <a:ext cx="266921" cy="474015"/>
            <a:chOff x="19937" y="6554"/>
            <a:chExt cx="232" cy="412"/>
          </a:xfrm>
          <a:solidFill>
            <a:schemeClr val="accent1"/>
          </a:solidFill>
        </p:grpSpPr>
        <p:sp>
          <p:nvSpPr>
            <p:cNvPr id="37" name="Freeform 387"/>
            <p:cNvSpPr/>
            <p:nvPr/>
          </p:nvSpPr>
          <p:spPr bwMode="auto">
            <a:xfrm>
              <a:off x="20014" y="6554"/>
              <a:ext cx="78" cy="78"/>
            </a:xfrm>
            <a:custGeom>
              <a:avLst/>
              <a:gdLst>
                <a:gd name="T0" fmla="*/ 310 w 620"/>
                <a:gd name="T1" fmla="*/ 0 h 617"/>
                <a:gd name="T2" fmla="*/ 310 w 620"/>
                <a:gd name="T3" fmla="*/ 0 h 617"/>
                <a:gd name="T4" fmla="*/ 352 w 620"/>
                <a:gd name="T5" fmla="*/ 3 h 617"/>
                <a:gd name="T6" fmla="*/ 392 w 620"/>
                <a:gd name="T7" fmla="*/ 10 h 617"/>
                <a:gd name="T8" fmla="*/ 431 w 620"/>
                <a:gd name="T9" fmla="*/ 23 h 617"/>
                <a:gd name="T10" fmla="*/ 467 w 620"/>
                <a:gd name="T11" fmla="*/ 42 h 617"/>
                <a:gd name="T12" fmla="*/ 499 w 620"/>
                <a:gd name="T13" fmla="*/ 64 h 617"/>
                <a:gd name="T14" fmla="*/ 529 w 620"/>
                <a:gd name="T15" fmla="*/ 89 h 617"/>
                <a:gd name="T16" fmla="*/ 555 w 620"/>
                <a:gd name="T17" fmla="*/ 119 h 617"/>
                <a:gd name="T18" fmla="*/ 578 w 620"/>
                <a:gd name="T19" fmla="*/ 152 h 617"/>
                <a:gd name="T20" fmla="*/ 595 w 620"/>
                <a:gd name="T21" fmla="*/ 188 h 617"/>
                <a:gd name="T22" fmla="*/ 609 w 620"/>
                <a:gd name="T23" fmla="*/ 226 h 617"/>
                <a:gd name="T24" fmla="*/ 617 w 620"/>
                <a:gd name="T25" fmla="*/ 266 h 617"/>
                <a:gd name="T26" fmla="*/ 620 w 620"/>
                <a:gd name="T27" fmla="*/ 308 h 617"/>
                <a:gd name="T28" fmla="*/ 617 w 620"/>
                <a:gd name="T29" fmla="*/ 350 h 617"/>
                <a:gd name="T30" fmla="*/ 609 w 620"/>
                <a:gd name="T31" fmla="*/ 390 h 617"/>
                <a:gd name="T32" fmla="*/ 595 w 620"/>
                <a:gd name="T33" fmla="*/ 428 h 617"/>
                <a:gd name="T34" fmla="*/ 578 w 620"/>
                <a:gd name="T35" fmla="*/ 464 h 617"/>
                <a:gd name="T36" fmla="*/ 555 w 620"/>
                <a:gd name="T37" fmla="*/ 496 h 617"/>
                <a:gd name="T38" fmla="*/ 529 w 620"/>
                <a:gd name="T39" fmla="*/ 526 h 617"/>
                <a:gd name="T40" fmla="*/ 499 w 620"/>
                <a:gd name="T41" fmla="*/ 552 h 617"/>
                <a:gd name="T42" fmla="*/ 467 w 620"/>
                <a:gd name="T43" fmla="*/ 575 h 617"/>
                <a:gd name="T44" fmla="*/ 431 w 620"/>
                <a:gd name="T45" fmla="*/ 592 h 617"/>
                <a:gd name="T46" fmla="*/ 392 w 620"/>
                <a:gd name="T47" fmla="*/ 606 h 617"/>
                <a:gd name="T48" fmla="*/ 352 w 620"/>
                <a:gd name="T49" fmla="*/ 614 h 617"/>
                <a:gd name="T50" fmla="*/ 310 w 620"/>
                <a:gd name="T51" fmla="*/ 617 h 617"/>
                <a:gd name="T52" fmla="*/ 268 w 620"/>
                <a:gd name="T53" fmla="*/ 614 h 617"/>
                <a:gd name="T54" fmla="*/ 227 w 620"/>
                <a:gd name="T55" fmla="*/ 606 h 617"/>
                <a:gd name="T56" fmla="*/ 189 w 620"/>
                <a:gd name="T57" fmla="*/ 592 h 617"/>
                <a:gd name="T58" fmla="*/ 154 w 620"/>
                <a:gd name="T59" fmla="*/ 575 h 617"/>
                <a:gd name="T60" fmla="*/ 120 w 620"/>
                <a:gd name="T61" fmla="*/ 552 h 617"/>
                <a:gd name="T62" fmla="*/ 90 w 620"/>
                <a:gd name="T63" fmla="*/ 526 h 617"/>
                <a:gd name="T64" fmla="*/ 64 w 620"/>
                <a:gd name="T65" fmla="*/ 496 h 617"/>
                <a:gd name="T66" fmla="*/ 43 w 620"/>
                <a:gd name="T67" fmla="*/ 464 h 617"/>
                <a:gd name="T68" fmla="*/ 24 w 620"/>
                <a:gd name="T69" fmla="*/ 428 h 617"/>
                <a:gd name="T70" fmla="*/ 11 w 620"/>
                <a:gd name="T71" fmla="*/ 390 h 617"/>
                <a:gd name="T72" fmla="*/ 3 w 620"/>
                <a:gd name="T73" fmla="*/ 350 h 617"/>
                <a:gd name="T74" fmla="*/ 0 w 620"/>
                <a:gd name="T75" fmla="*/ 308 h 617"/>
                <a:gd name="T76" fmla="*/ 3 w 620"/>
                <a:gd name="T77" fmla="*/ 266 h 617"/>
                <a:gd name="T78" fmla="*/ 11 w 620"/>
                <a:gd name="T79" fmla="*/ 226 h 617"/>
                <a:gd name="T80" fmla="*/ 24 w 620"/>
                <a:gd name="T81" fmla="*/ 188 h 617"/>
                <a:gd name="T82" fmla="*/ 43 w 620"/>
                <a:gd name="T83" fmla="*/ 152 h 617"/>
                <a:gd name="T84" fmla="*/ 64 w 620"/>
                <a:gd name="T85" fmla="*/ 119 h 617"/>
                <a:gd name="T86" fmla="*/ 90 w 620"/>
                <a:gd name="T87" fmla="*/ 89 h 617"/>
                <a:gd name="T88" fmla="*/ 120 w 620"/>
                <a:gd name="T89" fmla="*/ 64 h 617"/>
                <a:gd name="T90" fmla="*/ 154 w 620"/>
                <a:gd name="T91" fmla="*/ 42 h 617"/>
                <a:gd name="T92" fmla="*/ 189 w 620"/>
                <a:gd name="T93" fmla="*/ 23 h 617"/>
                <a:gd name="T94" fmla="*/ 227 w 620"/>
                <a:gd name="T95" fmla="*/ 10 h 617"/>
                <a:gd name="T96" fmla="*/ 268 w 620"/>
                <a:gd name="T97" fmla="*/ 3 h 617"/>
                <a:gd name="T98" fmla="*/ 310 w 620"/>
                <a:gd name="T9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0" h="617">
                  <a:moveTo>
                    <a:pt x="310" y="0"/>
                  </a:moveTo>
                  <a:lnTo>
                    <a:pt x="310" y="0"/>
                  </a:lnTo>
                  <a:lnTo>
                    <a:pt x="352" y="3"/>
                  </a:lnTo>
                  <a:lnTo>
                    <a:pt x="392" y="10"/>
                  </a:lnTo>
                  <a:lnTo>
                    <a:pt x="431" y="23"/>
                  </a:lnTo>
                  <a:lnTo>
                    <a:pt x="467" y="42"/>
                  </a:lnTo>
                  <a:lnTo>
                    <a:pt x="499" y="64"/>
                  </a:lnTo>
                  <a:lnTo>
                    <a:pt x="529" y="89"/>
                  </a:lnTo>
                  <a:lnTo>
                    <a:pt x="555" y="119"/>
                  </a:lnTo>
                  <a:lnTo>
                    <a:pt x="578" y="152"/>
                  </a:lnTo>
                  <a:lnTo>
                    <a:pt x="595" y="188"/>
                  </a:lnTo>
                  <a:lnTo>
                    <a:pt x="609" y="226"/>
                  </a:lnTo>
                  <a:lnTo>
                    <a:pt x="617" y="266"/>
                  </a:lnTo>
                  <a:lnTo>
                    <a:pt x="620" y="308"/>
                  </a:lnTo>
                  <a:lnTo>
                    <a:pt x="617" y="350"/>
                  </a:lnTo>
                  <a:lnTo>
                    <a:pt x="609" y="390"/>
                  </a:lnTo>
                  <a:lnTo>
                    <a:pt x="595" y="428"/>
                  </a:lnTo>
                  <a:lnTo>
                    <a:pt x="578" y="464"/>
                  </a:lnTo>
                  <a:lnTo>
                    <a:pt x="555" y="496"/>
                  </a:lnTo>
                  <a:lnTo>
                    <a:pt x="529" y="526"/>
                  </a:lnTo>
                  <a:lnTo>
                    <a:pt x="499" y="552"/>
                  </a:lnTo>
                  <a:lnTo>
                    <a:pt x="467" y="575"/>
                  </a:lnTo>
                  <a:lnTo>
                    <a:pt x="431" y="592"/>
                  </a:lnTo>
                  <a:lnTo>
                    <a:pt x="392" y="606"/>
                  </a:lnTo>
                  <a:lnTo>
                    <a:pt x="352" y="614"/>
                  </a:lnTo>
                  <a:lnTo>
                    <a:pt x="310" y="617"/>
                  </a:lnTo>
                  <a:lnTo>
                    <a:pt x="268" y="614"/>
                  </a:lnTo>
                  <a:lnTo>
                    <a:pt x="227" y="606"/>
                  </a:lnTo>
                  <a:lnTo>
                    <a:pt x="189" y="592"/>
                  </a:lnTo>
                  <a:lnTo>
                    <a:pt x="154" y="575"/>
                  </a:lnTo>
                  <a:lnTo>
                    <a:pt x="120" y="552"/>
                  </a:lnTo>
                  <a:lnTo>
                    <a:pt x="90" y="526"/>
                  </a:lnTo>
                  <a:lnTo>
                    <a:pt x="64" y="496"/>
                  </a:lnTo>
                  <a:lnTo>
                    <a:pt x="43" y="464"/>
                  </a:lnTo>
                  <a:lnTo>
                    <a:pt x="24" y="428"/>
                  </a:lnTo>
                  <a:lnTo>
                    <a:pt x="11" y="390"/>
                  </a:lnTo>
                  <a:lnTo>
                    <a:pt x="3" y="350"/>
                  </a:lnTo>
                  <a:lnTo>
                    <a:pt x="0" y="308"/>
                  </a:lnTo>
                  <a:lnTo>
                    <a:pt x="3" y="266"/>
                  </a:lnTo>
                  <a:lnTo>
                    <a:pt x="11" y="226"/>
                  </a:lnTo>
                  <a:lnTo>
                    <a:pt x="24" y="188"/>
                  </a:lnTo>
                  <a:lnTo>
                    <a:pt x="43" y="152"/>
                  </a:lnTo>
                  <a:lnTo>
                    <a:pt x="64" y="119"/>
                  </a:lnTo>
                  <a:lnTo>
                    <a:pt x="90" y="89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89" y="23"/>
                  </a:lnTo>
                  <a:lnTo>
                    <a:pt x="227" y="10"/>
                  </a:lnTo>
                  <a:lnTo>
                    <a:pt x="268" y="3"/>
                  </a:lnTo>
                  <a:lnTo>
                    <a:pt x="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8"/>
            <p:cNvSpPr>
              <a:spLocks noEditPoints="1"/>
            </p:cNvSpPr>
            <p:nvPr/>
          </p:nvSpPr>
          <p:spPr bwMode="auto">
            <a:xfrm>
              <a:off x="19937" y="6657"/>
              <a:ext cx="232" cy="309"/>
            </a:xfrm>
            <a:custGeom>
              <a:avLst/>
              <a:gdLst>
                <a:gd name="T0" fmla="*/ 1702 w 1860"/>
                <a:gd name="T1" fmla="*/ 823 h 2469"/>
                <a:gd name="T2" fmla="*/ 1702 w 1860"/>
                <a:gd name="T3" fmla="*/ 823 h 2469"/>
                <a:gd name="T4" fmla="*/ 1702 w 1860"/>
                <a:gd name="T5" fmla="*/ 823 h 2469"/>
                <a:gd name="T6" fmla="*/ 1702 w 1860"/>
                <a:gd name="T7" fmla="*/ 823 h 2469"/>
                <a:gd name="T8" fmla="*/ 516 w 1860"/>
                <a:gd name="T9" fmla="*/ 0 h 2469"/>
                <a:gd name="T10" fmla="*/ 1343 w 1860"/>
                <a:gd name="T11" fmla="*/ 0 h 2469"/>
                <a:gd name="T12" fmla="*/ 1364 w 1860"/>
                <a:gd name="T13" fmla="*/ 2 h 2469"/>
                <a:gd name="T14" fmla="*/ 1383 w 1860"/>
                <a:gd name="T15" fmla="*/ 8 h 2469"/>
                <a:gd name="T16" fmla="*/ 1401 w 1860"/>
                <a:gd name="T17" fmla="*/ 17 h 2469"/>
                <a:gd name="T18" fmla="*/ 1417 w 1860"/>
                <a:gd name="T19" fmla="*/ 30 h 2469"/>
                <a:gd name="T20" fmla="*/ 1430 w 1860"/>
                <a:gd name="T21" fmla="*/ 46 h 2469"/>
                <a:gd name="T22" fmla="*/ 1860 w 1860"/>
                <a:gd name="T23" fmla="*/ 708 h 2469"/>
                <a:gd name="T24" fmla="*/ 1702 w 1860"/>
                <a:gd name="T25" fmla="*/ 823 h 2469"/>
                <a:gd name="T26" fmla="*/ 1345 w 1860"/>
                <a:gd name="T27" fmla="*/ 361 h 2469"/>
                <a:gd name="T28" fmla="*/ 1221 w 1860"/>
                <a:gd name="T29" fmla="*/ 649 h 2469"/>
                <a:gd name="T30" fmla="*/ 1653 w 1860"/>
                <a:gd name="T31" fmla="*/ 1439 h 2469"/>
                <a:gd name="T32" fmla="*/ 1257 w 1860"/>
                <a:gd name="T33" fmla="*/ 1439 h 2469"/>
                <a:gd name="T34" fmla="*/ 1189 w 1860"/>
                <a:gd name="T35" fmla="*/ 2469 h 2469"/>
                <a:gd name="T36" fmla="*/ 982 w 1860"/>
                <a:gd name="T37" fmla="*/ 2469 h 2469"/>
                <a:gd name="T38" fmla="*/ 982 w 1860"/>
                <a:gd name="T39" fmla="*/ 1439 h 2469"/>
                <a:gd name="T40" fmla="*/ 878 w 1860"/>
                <a:gd name="T41" fmla="*/ 1439 h 2469"/>
                <a:gd name="T42" fmla="*/ 878 w 1860"/>
                <a:gd name="T43" fmla="*/ 2469 h 2469"/>
                <a:gd name="T44" fmla="*/ 672 w 1860"/>
                <a:gd name="T45" fmla="*/ 2469 h 2469"/>
                <a:gd name="T46" fmla="*/ 603 w 1860"/>
                <a:gd name="T47" fmla="*/ 1439 h 2469"/>
                <a:gd name="T48" fmla="*/ 206 w 1860"/>
                <a:gd name="T49" fmla="*/ 1439 h 2469"/>
                <a:gd name="T50" fmla="*/ 640 w 1860"/>
                <a:gd name="T51" fmla="*/ 649 h 2469"/>
                <a:gd name="T52" fmla="*/ 515 w 1860"/>
                <a:gd name="T53" fmla="*/ 361 h 2469"/>
                <a:gd name="T54" fmla="*/ 159 w 1860"/>
                <a:gd name="T55" fmla="*/ 823 h 2469"/>
                <a:gd name="T56" fmla="*/ 0 w 1860"/>
                <a:gd name="T57" fmla="*/ 708 h 2469"/>
                <a:gd name="T58" fmla="*/ 430 w 1860"/>
                <a:gd name="T59" fmla="*/ 46 h 2469"/>
                <a:gd name="T60" fmla="*/ 444 w 1860"/>
                <a:gd name="T61" fmla="*/ 30 h 2469"/>
                <a:gd name="T62" fmla="*/ 459 w 1860"/>
                <a:gd name="T63" fmla="*/ 17 h 2469"/>
                <a:gd name="T64" fmla="*/ 477 w 1860"/>
                <a:gd name="T65" fmla="*/ 8 h 2469"/>
                <a:gd name="T66" fmla="*/ 497 w 1860"/>
                <a:gd name="T67" fmla="*/ 2 h 2469"/>
                <a:gd name="T68" fmla="*/ 516 w 1860"/>
                <a:gd name="T6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60" h="2469">
                  <a:moveTo>
                    <a:pt x="1702" y="823"/>
                  </a:moveTo>
                  <a:lnTo>
                    <a:pt x="1702" y="823"/>
                  </a:lnTo>
                  <a:lnTo>
                    <a:pt x="1702" y="823"/>
                  </a:lnTo>
                  <a:lnTo>
                    <a:pt x="1702" y="823"/>
                  </a:lnTo>
                  <a:close/>
                  <a:moveTo>
                    <a:pt x="516" y="0"/>
                  </a:moveTo>
                  <a:lnTo>
                    <a:pt x="1343" y="0"/>
                  </a:lnTo>
                  <a:lnTo>
                    <a:pt x="1364" y="2"/>
                  </a:lnTo>
                  <a:lnTo>
                    <a:pt x="1383" y="8"/>
                  </a:lnTo>
                  <a:lnTo>
                    <a:pt x="1401" y="17"/>
                  </a:lnTo>
                  <a:lnTo>
                    <a:pt x="1417" y="30"/>
                  </a:lnTo>
                  <a:lnTo>
                    <a:pt x="1430" y="46"/>
                  </a:lnTo>
                  <a:lnTo>
                    <a:pt x="1860" y="708"/>
                  </a:lnTo>
                  <a:lnTo>
                    <a:pt x="1702" y="823"/>
                  </a:lnTo>
                  <a:lnTo>
                    <a:pt x="1345" y="361"/>
                  </a:lnTo>
                  <a:lnTo>
                    <a:pt x="1221" y="649"/>
                  </a:lnTo>
                  <a:lnTo>
                    <a:pt x="1653" y="1439"/>
                  </a:lnTo>
                  <a:lnTo>
                    <a:pt x="1257" y="1439"/>
                  </a:lnTo>
                  <a:lnTo>
                    <a:pt x="1189" y="2469"/>
                  </a:lnTo>
                  <a:lnTo>
                    <a:pt x="982" y="2469"/>
                  </a:lnTo>
                  <a:lnTo>
                    <a:pt x="982" y="1439"/>
                  </a:lnTo>
                  <a:lnTo>
                    <a:pt x="878" y="1439"/>
                  </a:lnTo>
                  <a:lnTo>
                    <a:pt x="878" y="2469"/>
                  </a:lnTo>
                  <a:lnTo>
                    <a:pt x="672" y="2469"/>
                  </a:lnTo>
                  <a:lnTo>
                    <a:pt x="603" y="1439"/>
                  </a:lnTo>
                  <a:lnTo>
                    <a:pt x="206" y="1439"/>
                  </a:lnTo>
                  <a:lnTo>
                    <a:pt x="640" y="649"/>
                  </a:lnTo>
                  <a:lnTo>
                    <a:pt x="515" y="361"/>
                  </a:lnTo>
                  <a:lnTo>
                    <a:pt x="159" y="823"/>
                  </a:lnTo>
                  <a:lnTo>
                    <a:pt x="0" y="708"/>
                  </a:lnTo>
                  <a:lnTo>
                    <a:pt x="430" y="46"/>
                  </a:lnTo>
                  <a:lnTo>
                    <a:pt x="444" y="30"/>
                  </a:lnTo>
                  <a:lnTo>
                    <a:pt x="459" y="17"/>
                  </a:lnTo>
                  <a:lnTo>
                    <a:pt x="477" y="8"/>
                  </a:lnTo>
                  <a:lnTo>
                    <a:pt x="497" y="2"/>
                  </a:lnTo>
                  <a:lnTo>
                    <a:pt x="5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Group 391"/>
          <p:cNvGrpSpPr>
            <a:grpSpLocks noChangeAspect="1"/>
          </p:cNvGrpSpPr>
          <p:nvPr/>
        </p:nvGrpSpPr>
        <p:grpSpPr bwMode="auto">
          <a:xfrm>
            <a:off x="4794882" y="1395694"/>
            <a:ext cx="144966" cy="474015"/>
            <a:chOff x="19835" y="6554"/>
            <a:chExt cx="126" cy="412"/>
          </a:xfrm>
          <a:solidFill>
            <a:schemeClr val="accent1"/>
          </a:solidFill>
        </p:grpSpPr>
        <p:sp>
          <p:nvSpPr>
            <p:cNvPr id="40" name="Freeform 393"/>
            <p:cNvSpPr/>
            <p:nvPr/>
          </p:nvSpPr>
          <p:spPr bwMode="auto">
            <a:xfrm>
              <a:off x="19860" y="6554"/>
              <a:ext cx="76" cy="78"/>
            </a:xfrm>
            <a:custGeom>
              <a:avLst/>
              <a:gdLst>
                <a:gd name="T0" fmla="*/ 302 w 606"/>
                <a:gd name="T1" fmla="*/ 0 h 617"/>
                <a:gd name="T2" fmla="*/ 303 w 606"/>
                <a:gd name="T3" fmla="*/ 0 h 617"/>
                <a:gd name="T4" fmla="*/ 344 w 606"/>
                <a:gd name="T5" fmla="*/ 3 h 617"/>
                <a:gd name="T6" fmla="*/ 383 w 606"/>
                <a:gd name="T7" fmla="*/ 10 h 617"/>
                <a:gd name="T8" fmla="*/ 420 w 606"/>
                <a:gd name="T9" fmla="*/ 23 h 617"/>
                <a:gd name="T10" fmla="*/ 456 w 606"/>
                <a:gd name="T11" fmla="*/ 42 h 617"/>
                <a:gd name="T12" fmla="*/ 488 w 606"/>
                <a:gd name="T13" fmla="*/ 64 h 617"/>
                <a:gd name="T14" fmla="*/ 517 w 606"/>
                <a:gd name="T15" fmla="*/ 89 h 617"/>
                <a:gd name="T16" fmla="*/ 543 w 606"/>
                <a:gd name="T17" fmla="*/ 119 h 617"/>
                <a:gd name="T18" fmla="*/ 564 w 606"/>
                <a:gd name="T19" fmla="*/ 152 h 617"/>
                <a:gd name="T20" fmla="*/ 581 w 606"/>
                <a:gd name="T21" fmla="*/ 188 h 617"/>
                <a:gd name="T22" fmla="*/ 594 w 606"/>
                <a:gd name="T23" fmla="*/ 226 h 617"/>
                <a:gd name="T24" fmla="*/ 603 w 606"/>
                <a:gd name="T25" fmla="*/ 266 h 617"/>
                <a:gd name="T26" fmla="*/ 606 w 606"/>
                <a:gd name="T27" fmla="*/ 308 h 617"/>
                <a:gd name="T28" fmla="*/ 603 w 606"/>
                <a:gd name="T29" fmla="*/ 350 h 617"/>
                <a:gd name="T30" fmla="*/ 594 w 606"/>
                <a:gd name="T31" fmla="*/ 390 h 617"/>
                <a:gd name="T32" fmla="*/ 581 w 606"/>
                <a:gd name="T33" fmla="*/ 428 h 617"/>
                <a:gd name="T34" fmla="*/ 564 w 606"/>
                <a:gd name="T35" fmla="*/ 464 h 617"/>
                <a:gd name="T36" fmla="*/ 543 w 606"/>
                <a:gd name="T37" fmla="*/ 496 h 617"/>
                <a:gd name="T38" fmla="*/ 517 w 606"/>
                <a:gd name="T39" fmla="*/ 526 h 617"/>
                <a:gd name="T40" fmla="*/ 488 w 606"/>
                <a:gd name="T41" fmla="*/ 552 h 617"/>
                <a:gd name="T42" fmla="*/ 456 w 606"/>
                <a:gd name="T43" fmla="*/ 575 h 617"/>
                <a:gd name="T44" fmla="*/ 420 w 606"/>
                <a:gd name="T45" fmla="*/ 592 h 617"/>
                <a:gd name="T46" fmla="*/ 383 w 606"/>
                <a:gd name="T47" fmla="*/ 606 h 617"/>
                <a:gd name="T48" fmla="*/ 344 w 606"/>
                <a:gd name="T49" fmla="*/ 614 h 617"/>
                <a:gd name="T50" fmla="*/ 303 w 606"/>
                <a:gd name="T51" fmla="*/ 617 h 617"/>
                <a:gd name="T52" fmla="*/ 262 w 606"/>
                <a:gd name="T53" fmla="*/ 614 h 617"/>
                <a:gd name="T54" fmla="*/ 223 w 606"/>
                <a:gd name="T55" fmla="*/ 606 h 617"/>
                <a:gd name="T56" fmla="*/ 186 w 606"/>
                <a:gd name="T57" fmla="*/ 592 h 617"/>
                <a:gd name="T58" fmla="*/ 150 w 606"/>
                <a:gd name="T59" fmla="*/ 575 h 617"/>
                <a:gd name="T60" fmla="*/ 118 w 606"/>
                <a:gd name="T61" fmla="*/ 552 h 617"/>
                <a:gd name="T62" fmla="*/ 89 w 606"/>
                <a:gd name="T63" fmla="*/ 526 h 617"/>
                <a:gd name="T64" fmla="*/ 63 w 606"/>
                <a:gd name="T65" fmla="*/ 496 h 617"/>
                <a:gd name="T66" fmla="*/ 42 w 606"/>
                <a:gd name="T67" fmla="*/ 464 h 617"/>
                <a:gd name="T68" fmla="*/ 25 w 606"/>
                <a:gd name="T69" fmla="*/ 428 h 617"/>
                <a:gd name="T70" fmla="*/ 12 w 606"/>
                <a:gd name="T71" fmla="*/ 390 h 617"/>
                <a:gd name="T72" fmla="*/ 3 w 606"/>
                <a:gd name="T73" fmla="*/ 350 h 617"/>
                <a:gd name="T74" fmla="*/ 0 w 606"/>
                <a:gd name="T75" fmla="*/ 308 h 617"/>
                <a:gd name="T76" fmla="*/ 3 w 606"/>
                <a:gd name="T77" fmla="*/ 266 h 617"/>
                <a:gd name="T78" fmla="*/ 12 w 606"/>
                <a:gd name="T79" fmla="*/ 226 h 617"/>
                <a:gd name="T80" fmla="*/ 25 w 606"/>
                <a:gd name="T81" fmla="*/ 188 h 617"/>
                <a:gd name="T82" fmla="*/ 42 w 606"/>
                <a:gd name="T83" fmla="*/ 152 h 617"/>
                <a:gd name="T84" fmla="*/ 63 w 606"/>
                <a:gd name="T85" fmla="*/ 119 h 617"/>
                <a:gd name="T86" fmla="*/ 89 w 606"/>
                <a:gd name="T87" fmla="*/ 89 h 617"/>
                <a:gd name="T88" fmla="*/ 118 w 606"/>
                <a:gd name="T89" fmla="*/ 64 h 617"/>
                <a:gd name="T90" fmla="*/ 150 w 606"/>
                <a:gd name="T91" fmla="*/ 42 h 617"/>
                <a:gd name="T92" fmla="*/ 186 w 606"/>
                <a:gd name="T93" fmla="*/ 23 h 617"/>
                <a:gd name="T94" fmla="*/ 223 w 606"/>
                <a:gd name="T95" fmla="*/ 10 h 617"/>
                <a:gd name="T96" fmla="*/ 262 w 606"/>
                <a:gd name="T97" fmla="*/ 3 h 617"/>
                <a:gd name="T98" fmla="*/ 302 w 606"/>
                <a:gd name="T9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6" h="617">
                  <a:moveTo>
                    <a:pt x="302" y="0"/>
                  </a:moveTo>
                  <a:lnTo>
                    <a:pt x="303" y="0"/>
                  </a:lnTo>
                  <a:lnTo>
                    <a:pt x="344" y="3"/>
                  </a:lnTo>
                  <a:lnTo>
                    <a:pt x="383" y="10"/>
                  </a:lnTo>
                  <a:lnTo>
                    <a:pt x="420" y="23"/>
                  </a:lnTo>
                  <a:lnTo>
                    <a:pt x="456" y="42"/>
                  </a:lnTo>
                  <a:lnTo>
                    <a:pt x="488" y="64"/>
                  </a:lnTo>
                  <a:lnTo>
                    <a:pt x="517" y="89"/>
                  </a:lnTo>
                  <a:lnTo>
                    <a:pt x="543" y="119"/>
                  </a:lnTo>
                  <a:lnTo>
                    <a:pt x="564" y="152"/>
                  </a:lnTo>
                  <a:lnTo>
                    <a:pt x="581" y="188"/>
                  </a:lnTo>
                  <a:lnTo>
                    <a:pt x="594" y="226"/>
                  </a:lnTo>
                  <a:lnTo>
                    <a:pt x="603" y="266"/>
                  </a:lnTo>
                  <a:lnTo>
                    <a:pt x="606" y="308"/>
                  </a:lnTo>
                  <a:lnTo>
                    <a:pt x="603" y="350"/>
                  </a:lnTo>
                  <a:lnTo>
                    <a:pt x="594" y="390"/>
                  </a:lnTo>
                  <a:lnTo>
                    <a:pt x="581" y="428"/>
                  </a:lnTo>
                  <a:lnTo>
                    <a:pt x="564" y="464"/>
                  </a:lnTo>
                  <a:lnTo>
                    <a:pt x="543" y="496"/>
                  </a:lnTo>
                  <a:lnTo>
                    <a:pt x="517" y="526"/>
                  </a:lnTo>
                  <a:lnTo>
                    <a:pt x="488" y="552"/>
                  </a:lnTo>
                  <a:lnTo>
                    <a:pt x="456" y="575"/>
                  </a:lnTo>
                  <a:lnTo>
                    <a:pt x="420" y="592"/>
                  </a:lnTo>
                  <a:lnTo>
                    <a:pt x="383" y="606"/>
                  </a:lnTo>
                  <a:lnTo>
                    <a:pt x="344" y="614"/>
                  </a:lnTo>
                  <a:lnTo>
                    <a:pt x="303" y="617"/>
                  </a:lnTo>
                  <a:lnTo>
                    <a:pt x="262" y="614"/>
                  </a:lnTo>
                  <a:lnTo>
                    <a:pt x="223" y="606"/>
                  </a:lnTo>
                  <a:lnTo>
                    <a:pt x="186" y="592"/>
                  </a:lnTo>
                  <a:lnTo>
                    <a:pt x="150" y="575"/>
                  </a:lnTo>
                  <a:lnTo>
                    <a:pt x="118" y="552"/>
                  </a:lnTo>
                  <a:lnTo>
                    <a:pt x="89" y="526"/>
                  </a:lnTo>
                  <a:lnTo>
                    <a:pt x="63" y="496"/>
                  </a:lnTo>
                  <a:lnTo>
                    <a:pt x="42" y="464"/>
                  </a:lnTo>
                  <a:lnTo>
                    <a:pt x="25" y="428"/>
                  </a:lnTo>
                  <a:lnTo>
                    <a:pt x="12" y="390"/>
                  </a:lnTo>
                  <a:lnTo>
                    <a:pt x="3" y="350"/>
                  </a:lnTo>
                  <a:lnTo>
                    <a:pt x="0" y="308"/>
                  </a:lnTo>
                  <a:lnTo>
                    <a:pt x="3" y="266"/>
                  </a:lnTo>
                  <a:lnTo>
                    <a:pt x="12" y="226"/>
                  </a:lnTo>
                  <a:lnTo>
                    <a:pt x="25" y="188"/>
                  </a:lnTo>
                  <a:lnTo>
                    <a:pt x="42" y="152"/>
                  </a:lnTo>
                  <a:lnTo>
                    <a:pt x="63" y="119"/>
                  </a:lnTo>
                  <a:lnTo>
                    <a:pt x="89" y="89"/>
                  </a:lnTo>
                  <a:lnTo>
                    <a:pt x="118" y="64"/>
                  </a:lnTo>
                  <a:lnTo>
                    <a:pt x="150" y="42"/>
                  </a:lnTo>
                  <a:lnTo>
                    <a:pt x="186" y="23"/>
                  </a:lnTo>
                  <a:lnTo>
                    <a:pt x="223" y="10"/>
                  </a:lnTo>
                  <a:lnTo>
                    <a:pt x="262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4"/>
            <p:cNvSpPr/>
            <p:nvPr/>
          </p:nvSpPr>
          <p:spPr bwMode="auto">
            <a:xfrm>
              <a:off x="19835" y="6657"/>
              <a:ext cx="126" cy="309"/>
            </a:xfrm>
            <a:custGeom>
              <a:avLst/>
              <a:gdLst>
                <a:gd name="T0" fmla="*/ 201 w 1008"/>
                <a:gd name="T1" fmla="*/ 0 h 2469"/>
                <a:gd name="T2" fmla="*/ 807 w 1008"/>
                <a:gd name="T3" fmla="*/ 0 h 2469"/>
                <a:gd name="T4" fmla="*/ 839 w 1008"/>
                <a:gd name="T5" fmla="*/ 2 h 2469"/>
                <a:gd name="T6" fmla="*/ 870 w 1008"/>
                <a:gd name="T7" fmla="*/ 10 h 2469"/>
                <a:gd name="T8" fmla="*/ 899 w 1008"/>
                <a:gd name="T9" fmla="*/ 22 h 2469"/>
                <a:gd name="T10" fmla="*/ 926 w 1008"/>
                <a:gd name="T11" fmla="*/ 39 h 2469"/>
                <a:gd name="T12" fmla="*/ 949 w 1008"/>
                <a:gd name="T13" fmla="*/ 60 h 2469"/>
                <a:gd name="T14" fmla="*/ 970 w 1008"/>
                <a:gd name="T15" fmla="*/ 83 h 2469"/>
                <a:gd name="T16" fmla="*/ 986 w 1008"/>
                <a:gd name="T17" fmla="*/ 111 h 2469"/>
                <a:gd name="T18" fmla="*/ 998 w 1008"/>
                <a:gd name="T19" fmla="*/ 140 h 2469"/>
                <a:gd name="T20" fmla="*/ 1006 w 1008"/>
                <a:gd name="T21" fmla="*/ 172 h 2469"/>
                <a:gd name="T22" fmla="*/ 1008 w 1008"/>
                <a:gd name="T23" fmla="*/ 205 h 2469"/>
                <a:gd name="T24" fmla="*/ 1008 w 1008"/>
                <a:gd name="T25" fmla="*/ 1234 h 2469"/>
                <a:gd name="T26" fmla="*/ 807 w 1008"/>
                <a:gd name="T27" fmla="*/ 1234 h 2469"/>
                <a:gd name="T28" fmla="*/ 807 w 1008"/>
                <a:gd name="T29" fmla="*/ 2469 h 2469"/>
                <a:gd name="T30" fmla="*/ 555 w 1008"/>
                <a:gd name="T31" fmla="*/ 2469 h 2469"/>
                <a:gd name="T32" fmla="*/ 555 w 1008"/>
                <a:gd name="T33" fmla="*/ 1234 h 2469"/>
                <a:gd name="T34" fmla="*/ 453 w 1008"/>
                <a:gd name="T35" fmla="*/ 1234 h 2469"/>
                <a:gd name="T36" fmla="*/ 453 w 1008"/>
                <a:gd name="T37" fmla="*/ 2469 h 2469"/>
                <a:gd name="T38" fmla="*/ 201 w 1008"/>
                <a:gd name="T39" fmla="*/ 2469 h 2469"/>
                <a:gd name="T40" fmla="*/ 201 w 1008"/>
                <a:gd name="T41" fmla="*/ 1234 h 2469"/>
                <a:gd name="T42" fmla="*/ 0 w 1008"/>
                <a:gd name="T43" fmla="*/ 1234 h 2469"/>
                <a:gd name="T44" fmla="*/ 0 w 1008"/>
                <a:gd name="T45" fmla="*/ 205 h 2469"/>
                <a:gd name="T46" fmla="*/ 2 w 1008"/>
                <a:gd name="T47" fmla="*/ 172 h 2469"/>
                <a:gd name="T48" fmla="*/ 10 w 1008"/>
                <a:gd name="T49" fmla="*/ 140 h 2469"/>
                <a:gd name="T50" fmla="*/ 22 w 1008"/>
                <a:gd name="T51" fmla="*/ 111 h 2469"/>
                <a:gd name="T52" fmla="*/ 38 w 1008"/>
                <a:gd name="T53" fmla="*/ 83 h 2469"/>
                <a:gd name="T54" fmla="*/ 59 w 1008"/>
                <a:gd name="T55" fmla="*/ 60 h 2469"/>
                <a:gd name="T56" fmla="*/ 82 w 1008"/>
                <a:gd name="T57" fmla="*/ 39 h 2469"/>
                <a:gd name="T58" fmla="*/ 109 w 1008"/>
                <a:gd name="T59" fmla="*/ 22 h 2469"/>
                <a:gd name="T60" fmla="*/ 138 w 1008"/>
                <a:gd name="T61" fmla="*/ 10 h 2469"/>
                <a:gd name="T62" fmla="*/ 169 w 1008"/>
                <a:gd name="T63" fmla="*/ 2 h 2469"/>
                <a:gd name="T64" fmla="*/ 201 w 1008"/>
                <a:gd name="T65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8" h="2469">
                  <a:moveTo>
                    <a:pt x="201" y="0"/>
                  </a:moveTo>
                  <a:lnTo>
                    <a:pt x="807" y="0"/>
                  </a:lnTo>
                  <a:lnTo>
                    <a:pt x="839" y="2"/>
                  </a:lnTo>
                  <a:lnTo>
                    <a:pt x="870" y="10"/>
                  </a:lnTo>
                  <a:lnTo>
                    <a:pt x="899" y="22"/>
                  </a:lnTo>
                  <a:lnTo>
                    <a:pt x="926" y="39"/>
                  </a:lnTo>
                  <a:lnTo>
                    <a:pt x="949" y="60"/>
                  </a:lnTo>
                  <a:lnTo>
                    <a:pt x="970" y="83"/>
                  </a:lnTo>
                  <a:lnTo>
                    <a:pt x="986" y="111"/>
                  </a:lnTo>
                  <a:lnTo>
                    <a:pt x="998" y="140"/>
                  </a:lnTo>
                  <a:lnTo>
                    <a:pt x="1006" y="172"/>
                  </a:lnTo>
                  <a:lnTo>
                    <a:pt x="1008" y="205"/>
                  </a:lnTo>
                  <a:lnTo>
                    <a:pt x="1008" y="1234"/>
                  </a:lnTo>
                  <a:lnTo>
                    <a:pt x="807" y="1234"/>
                  </a:lnTo>
                  <a:lnTo>
                    <a:pt x="807" y="2469"/>
                  </a:lnTo>
                  <a:lnTo>
                    <a:pt x="555" y="2469"/>
                  </a:lnTo>
                  <a:lnTo>
                    <a:pt x="555" y="1234"/>
                  </a:lnTo>
                  <a:lnTo>
                    <a:pt x="453" y="1234"/>
                  </a:lnTo>
                  <a:lnTo>
                    <a:pt x="453" y="2469"/>
                  </a:lnTo>
                  <a:lnTo>
                    <a:pt x="201" y="2469"/>
                  </a:lnTo>
                  <a:lnTo>
                    <a:pt x="201" y="1234"/>
                  </a:lnTo>
                  <a:lnTo>
                    <a:pt x="0" y="1234"/>
                  </a:lnTo>
                  <a:lnTo>
                    <a:pt x="0" y="205"/>
                  </a:lnTo>
                  <a:lnTo>
                    <a:pt x="2" y="172"/>
                  </a:lnTo>
                  <a:lnTo>
                    <a:pt x="10" y="140"/>
                  </a:lnTo>
                  <a:lnTo>
                    <a:pt x="22" y="111"/>
                  </a:lnTo>
                  <a:lnTo>
                    <a:pt x="38" y="83"/>
                  </a:lnTo>
                  <a:lnTo>
                    <a:pt x="59" y="60"/>
                  </a:lnTo>
                  <a:lnTo>
                    <a:pt x="82" y="39"/>
                  </a:lnTo>
                  <a:lnTo>
                    <a:pt x="109" y="22"/>
                  </a:lnTo>
                  <a:lnTo>
                    <a:pt x="138" y="10"/>
                  </a:lnTo>
                  <a:lnTo>
                    <a:pt x="16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Group 397"/>
          <p:cNvGrpSpPr>
            <a:grpSpLocks noChangeAspect="1"/>
          </p:cNvGrpSpPr>
          <p:nvPr/>
        </p:nvGrpSpPr>
        <p:grpSpPr bwMode="auto">
          <a:xfrm>
            <a:off x="5626680" y="1395694"/>
            <a:ext cx="469413" cy="474015"/>
            <a:chOff x="20147" y="6554"/>
            <a:chExt cx="408" cy="412"/>
          </a:xfrm>
          <a:solidFill>
            <a:schemeClr val="accent1"/>
          </a:solidFill>
        </p:grpSpPr>
        <p:sp>
          <p:nvSpPr>
            <p:cNvPr id="43" name="Freeform 399"/>
            <p:cNvSpPr/>
            <p:nvPr/>
          </p:nvSpPr>
          <p:spPr bwMode="auto">
            <a:xfrm>
              <a:off x="20172" y="6554"/>
              <a:ext cx="77" cy="78"/>
            </a:xfrm>
            <a:custGeom>
              <a:avLst/>
              <a:gdLst>
                <a:gd name="T0" fmla="*/ 306 w 611"/>
                <a:gd name="T1" fmla="*/ 0 h 617"/>
                <a:gd name="T2" fmla="*/ 306 w 611"/>
                <a:gd name="T3" fmla="*/ 0 h 617"/>
                <a:gd name="T4" fmla="*/ 347 w 611"/>
                <a:gd name="T5" fmla="*/ 3 h 617"/>
                <a:gd name="T6" fmla="*/ 387 w 611"/>
                <a:gd name="T7" fmla="*/ 10 h 617"/>
                <a:gd name="T8" fmla="*/ 425 w 611"/>
                <a:gd name="T9" fmla="*/ 23 h 617"/>
                <a:gd name="T10" fmla="*/ 460 w 611"/>
                <a:gd name="T11" fmla="*/ 42 h 617"/>
                <a:gd name="T12" fmla="*/ 493 w 611"/>
                <a:gd name="T13" fmla="*/ 64 h 617"/>
                <a:gd name="T14" fmla="*/ 522 w 611"/>
                <a:gd name="T15" fmla="*/ 89 h 617"/>
                <a:gd name="T16" fmla="*/ 548 w 611"/>
                <a:gd name="T17" fmla="*/ 119 h 617"/>
                <a:gd name="T18" fmla="*/ 569 w 611"/>
                <a:gd name="T19" fmla="*/ 152 h 617"/>
                <a:gd name="T20" fmla="*/ 588 w 611"/>
                <a:gd name="T21" fmla="*/ 188 h 617"/>
                <a:gd name="T22" fmla="*/ 600 w 611"/>
                <a:gd name="T23" fmla="*/ 226 h 617"/>
                <a:gd name="T24" fmla="*/ 608 w 611"/>
                <a:gd name="T25" fmla="*/ 266 h 617"/>
                <a:gd name="T26" fmla="*/ 611 w 611"/>
                <a:gd name="T27" fmla="*/ 308 h 617"/>
                <a:gd name="T28" fmla="*/ 608 w 611"/>
                <a:gd name="T29" fmla="*/ 350 h 617"/>
                <a:gd name="T30" fmla="*/ 600 w 611"/>
                <a:gd name="T31" fmla="*/ 390 h 617"/>
                <a:gd name="T32" fmla="*/ 588 w 611"/>
                <a:gd name="T33" fmla="*/ 428 h 617"/>
                <a:gd name="T34" fmla="*/ 569 w 611"/>
                <a:gd name="T35" fmla="*/ 464 h 617"/>
                <a:gd name="T36" fmla="*/ 548 w 611"/>
                <a:gd name="T37" fmla="*/ 496 h 617"/>
                <a:gd name="T38" fmla="*/ 522 w 611"/>
                <a:gd name="T39" fmla="*/ 526 h 617"/>
                <a:gd name="T40" fmla="*/ 493 w 611"/>
                <a:gd name="T41" fmla="*/ 552 h 617"/>
                <a:gd name="T42" fmla="*/ 460 w 611"/>
                <a:gd name="T43" fmla="*/ 575 h 617"/>
                <a:gd name="T44" fmla="*/ 425 w 611"/>
                <a:gd name="T45" fmla="*/ 592 h 617"/>
                <a:gd name="T46" fmla="*/ 387 w 611"/>
                <a:gd name="T47" fmla="*/ 606 h 617"/>
                <a:gd name="T48" fmla="*/ 347 w 611"/>
                <a:gd name="T49" fmla="*/ 614 h 617"/>
                <a:gd name="T50" fmla="*/ 306 w 611"/>
                <a:gd name="T51" fmla="*/ 617 h 617"/>
                <a:gd name="T52" fmla="*/ 265 w 611"/>
                <a:gd name="T53" fmla="*/ 614 h 617"/>
                <a:gd name="T54" fmla="*/ 225 w 611"/>
                <a:gd name="T55" fmla="*/ 606 h 617"/>
                <a:gd name="T56" fmla="*/ 187 w 611"/>
                <a:gd name="T57" fmla="*/ 592 h 617"/>
                <a:gd name="T58" fmla="*/ 151 w 611"/>
                <a:gd name="T59" fmla="*/ 575 h 617"/>
                <a:gd name="T60" fmla="*/ 119 w 611"/>
                <a:gd name="T61" fmla="*/ 552 h 617"/>
                <a:gd name="T62" fmla="*/ 90 w 611"/>
                <a:gd name="T63" fmla="*/ 526 h 617"/>
                <a:gd name="T64" fmla="*/ 64 w 611"/>
                <a:gd name="T65" fmla="*/ 496 h 617"/>
                <a:gd name="T66" fmla="*/ 42 w 611"/>
                <a:gd name="T67" fmla="*/ 464 h 617"/>
                <a:gd name="T68" fmla="*/ 24 w 611"/>
                <a:gd name="T69" fmla="*/ 428 h 617"/>
                <a:gd name="T70" fmla="*/ 11 w 611"/>
                <a:gd name="T71" fmla="*/ 390 h 617"/>
                <a:gd name="T72" fmla="*/ 3 w 611"/>
                <a:gd name="T73" fmla="*/ 350 h 617"/>
                <a:gd name="T74" fmla="*/ 0 w 611"/>
                <a:gd name="T75" fmla="*/ 308 h 617"/>
                <a:gd name="T76" fmla="*/ 3 w 611"/>
                <a:gd name="T77" fmla="*/ 266 h 617"/>
                <a:gd name="T78" fmla="*/ 11 w 611"/>
                <a:gd name="T79" fmla="*/ 226 h 617"/>
                <a:gd name="T80" fmla="*/ 24 w 611"/>
                <a:gd name="T81" fmla="*/ 188 h 617"/>
                <a:gd name="T82" fmla="*/ 42 w 611"/>
                <a:gd name="T83" fmla="*/ 152 h 617"/>
                <a:gd name="T84" fmla="*/ 64 w 611"/>
                <a:gd name="T85" fmla="*/ 119 h 617"/>
                <a:gd name="T86" fmla="*/ 90 w 611"/>
                <a:gd name="T87" fmla="*/ 89 h 617"/>
                <a:gd name="T88" fmla="*/ 119 w 611"/>
                <a:gd name="T89" fmla="*/ 64 h 617"/>
                <a:gd name="T90" fmla="*/ 151 w 611"/>
                <a:gd name="T91" fmla="*/ 42 h 617"/>
                <a:gd name="T92" fmla="*/ 187 w 611"/>
                <a:gd name="T93" fmla="*/ 23 h 617"/>
                <a:gd name="T94" fmla="*/ 225 w 611"/>
                <a:gd name="T95" fmla="*/ 10 h 617"/>
                <a:gd name="T96" fmla="*/ 265 w 611"/>
                <a:gd name="T97" fmla="*/ 3 h 617"/>
                <a:gd name="T98" fmla="*/ 306 w 611"/>
                <a:gd name="T9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1" h="617">
                  <a:moveTo>
                    <a:pt x="306" y="0"/>
                  </a:moveTo>
                  <a:lnTo>
                    <a:pt x="306" y="0"/>
                  </a:lnTo>
                  <a:lnTo>
                    <a:pt x="347" y="3"/>
                  </a:lnTo>
                  <a:lnTo>
                    <a:pt x="387" y="10"/>
                  </a:lnTo>
                  <a:lnTo>
                    <a:pt x="425" y="23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89"/>
                  </a:lnTo>
                  <a:lnTo>
                    <a:pt x="548" y="119"/>
                  </a:lnTo>
                  <a:lnTo>
                    <a:pt x="569" y="152"/>
                  </a:lnTo>
                  <a:lnTo>
                    <a:pt x="588" y="188"/>
                  </a:lnTo>
                  <a:lnTo>
                    <a:pt x="600" y="226"/>
                  </a:lnTo>
                  <a:lnTo>
                    <a:pt x="608" y="266"/>
                  </a:lnTo>
                  <a:lnTo>
                    <a:pt x="611" y="308"/>
                  </a:lnTo>
                  <a:lnTo>
                    <a:pt x="608" y="350"/>
                  </a:lnTo>
                  <a:lnTo>
                    <a:pt x="600" y="390"/>
                  </a:lnTo>
                  <a:lnTo>
                    <a:pt x="588" y="428"/>
                  </a:lnTo>
                  <a:lnTo>
                    <a:pt x="569" y="464"/>
                  </a:lnTo>
                  <a:lnTo>
                    <a:pt x="548" y="496"/>
                  </a:lnTo>
                  <a:lnTo>
                    <a:pt x="522" y="526"/>
                  </a:lnTo>
                  <a:lnTo>
                    <a:pt x="493" y="552"/>
                  </a:lnTo>
                  <a:lnTo>
                    <a:pt x="460" y="575"/>
                  </a:lnTo>
                  <a:lnTo>
                    <a:pt x="425" y="592"/>
                  </a:lnTo>
                  <a:lnTo>
                    <a:pt x="387" y="606"/>
                  </a:lnTo>
                  <a:lnTo>
                    <a:pt x="347" y="614"/>
                  </a:lnTo>
                  <a:lnTo>
                    <a:pt x="306" y="617"/>
                  </a:lnTo>
                  <a:lnTo>
                    <a:pt x="265" y="614"/>
                  </a:lnTo>
                  <a:lnTo>
                    <a:pt x="225" y="606"/>
                  </a:lnTo>
                  <a:lnTo>
                    <a:pt x="187" y="592"/>
                  </a:lnTo>
                  <a:lnTo>
                    <a:pt x="151" y="575"/>
                  </a:lnTo>
                  <a:lnTo>
                    <a:pt x="119" y="552"/>
                  </a:lnTo>
                  <a:lnTo>
                    <a:pt x="90" y="526"/>
                  </a:lnTo>
                  <a:lnTo>
                    <a:pt x="64" y="496"/>
                  </a:lnTo>
                  <a:lnTo>
                    <a:pt x="42" y="464"/>
                  </a:lnTo>
                  <a:lnTo>
                    <a:pt x="24" y="428"/>
                  </a:lnTo>
                  <a:lnTo>
                    <a:pt x="11" y="390"/>
                  </a:lnTo>
                  <a:lnTo>
                    <a:pt x="3" y="350"/>
                  </a:lnTo>
                  <a:lnTo>
                    <a:pt x="0" y="308"/>
                  </a:lnTo>
                  <a:lnTo>
                    <a:pt x="3" y="266"/>
                  </a:lnTo>
                  <a:lnTo>
                    <a:pt x="11" y="226"/>
                  </a:lnTo>
                  <a:lnTo>
                    <a:pt x="24" y="188"/>
                  </a:lnTo>
                  <a:lnTo>
                    <a:pt x="42" y="152"/>
                  </a:lnTo>
                  <a:lnTo>
                    <a:pt x="64" y="119"/>
                  </a:lnTo>
                  <a:lnTo>
                    <a:pt x="90" y="89"/>
                  </a:lnTo>
                  <a:lnTo>
                    <a:pt x="119" y="64"/>
                  </a:lnTo>
                  <a:lnTo>
                    <a:pt x="151" y="42"/>
                  </a:lnTo>
                  <a:lnTo>
                    <a:pt x="187" y="23"/>
                  </a:lnTo>
                  <a:lnTo>
                    <a:pt x="225" y="10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0"/>
            <p:cNvSpPr/>
            <p:nvPr/>
          </p:nvSpPr>
          <p:spPr bwMode="auto">
            <a:xfrm>
              <a:off x="20402" y="6554"/>
              <a:ext cx="76" cy="78"/>
            </a:xfrm>
            <a:custGeom>
              <a:avLst/>
              <a:gdLst>
                <a:gd name="T0" fmla="*/ 306 w 611"/>
                <a:gd name="T1" fmla="*/ 0 h 617"/>
                <a:gd name="T2" fmla="*/ 306 w 611"/>
                <a:gd name="T3" fmla="*/ 0 h 617"/>
                <a:gd name="T4" fmla="*/ 347 w 611"/>
                <a:gd name="T5" fmla="*/ 3 h 617"/>
                <a:gd name="T6" fmla="*/ 387 w 611"/>
                <a:gd name="T7" fmla="*/ 10 h 617"/>
                <a:gd name="T8" fmla="*/ 425 w 611"/>
                <a:gd name="T9" fmla="*/ 23 h 617"/>
                <a:gd name="T10" fmla="*/ 460 w 611"/>
                <a:gd name="T11" fmla="*/ 42 h 617"/>
                <a:gd name="T12" fmla="*/ 492 w 611"/>
                <a:gd name="T13" fmla="*/ 64 h 617"/>
                <a:gd name="T14" fmla="*/ 522 w 611"/>
                <a:gd name="T15" fmla="*/ 89 h 617"/>
                <a:gd name="T16" fmla="*/ 548 w 611"/>
                <a:gd name="T17" fmla="*/ 119 h 617"/>
                <a:gd name="T18" fmla="*/ 570 w 611"/>
                <a:gd name="T19" fmla="*/ 152 h 617"/>
                <a:gd name="T20" fmla="*/ 587 w 611"/>
                <a:gd name="T21" fmla="*/ 188 h 617"/>
                <a:gd name="T22" fmla="*/ 601 w 611"/>
                <a:gd name="T23" fmla="*/ 226 h 617"/>
                <a:gd name="T24" fmla="*/ 609 w 611"/>
                <a:gd name="T25" fmla="*/ 266 h 617"/>
                <a:gd name="T26" fmla="*/ 611 w 611"/>
                <a:gd name="T27" fmla="*/ 308 h 617"/>
                <a:gd name="T28" fmla="*/ 609 w 611"/>
                <a:gd name="T29" fmla="*/ 350 h 617"/>
                <a:gd name="T30" fmla="*/ 601 w 611"/>
                <a:gd name="T31" fmla="*/ 390 h 617"/>
                <a:gd name="T32" fmla="*/ 587 w 611"/>
                <a:gd name="T33" fmla="*/ 428 h 617"/>
                <a:gd name="T34" fmla="*/ 570 w 611"/>
                <a:gd name="T35" fmla="*/ 464 h 617"/>
                <a:gd name="T36" fmla="*/ 548 w 611"/>
                <a:gd name="T37" fmla="*/ 496 h 617"/>
                <a:gd name="T38" fmla="*/ 522 w 611"/>
                <a:gd name="T39" fmla="*/ 526 h 617"/>
                <a:gd name="T40" fmla="*/ 492 w 611"/>
                <a:gd name="T41" fmla="*/ 552 h 617"/>
                <a:gd name="T42" fmla="*/ 460 w 611"/>
                <a:gd name="T43" fmla="*/ 575 h 617"/>
                <a:gd name="T44" fmla="*/ 425 w 611"/>
                <a:gd name="T45" fmla="*/ 592 h 617"/>
                <a:gd name="T46" fmla="*/ 387 w 611"/>
                <a:gd name="T47" fmla="*/ 606 h 617"/>
                <a:gd name="T48" fmla="*/ 347 w 611"/>
                <a:gd name="T49" fmla="*/ 614 h 617"/>
                <a:gd name="T50" fmla="*/ 306 w 611"/>
                <a:gd name="T51" fmla="*/ 617 h 617"/>
                <a:gd name="T52" fmla="*/ 264 w 611"/>
                <a:gd name="T53" fmla="*/ 614 h 617"/>
                <a:gd name="T54" fmla="*/ 224 w 611"/>
                <a:gd name="T55" fmla="*/ 606 h 617"/>
                <a:gd name="T56" fmla="*/ 186 w 611"/>
                <a:gd name="T57" fmla="*/ 592 h 617"/>
                <a:gd name="T58" fmla="*/ 152 w 611"/>
                <a:gd name="T59" fmla="*/ 575 h 617"/>
                <a:gd name="T60" fmla="*/ 119 w 611"/>
                <a:gd name="T61" fmla="*/ 552 h 617"/>
                <a:gd name="T62" fmla="*/ 89 w 611"/>
                <a:gd name="T63" fmla="*/ 526 h 617"/>
                <a:gd name="T64" fmla="*/ 64 w 611"/>
                <a:gd name="T65" fmla="*/ 496 h 617"/>
                <a:gd name="T66" fmla="*/ 41 w 611"/>
                <a:gd name="T67" fmla="*/ 464 h 617"/>
                <a:gd name="T68" fmla="*/ 24 w 611"/>
                <a:gd name="T69" fmla="*/ 428 h 617"/>
                <a:gd name="T70" fmla="*/ 10 w 611"/>
                <a:gd name="T71" fmla="*/ 390 h 617"/>
                <a:gd name="T72" fmla="*/ 2 w 611"/>
                <a:gd name="T73" fmla="*/ 350 h 617"/>
                <a:gd name="T74" fmla="*/ 0 w 611"/>
                <a:gd name="T75" fmla="*/ 308 h 617"/>
                <a:gd name="T76" fmla="*/ 2 w 611"/>
                <a:gd name="T77" fmla="*/ 266 h 617"/>
                <a:gd name="T78" fmla="*/ 10 w 611"/>
                <a:gd name="T79" fmla="*/ 226 h 617"/>
                <a:gd name="T80" fmla="*/ 24 w 611"/>
                <a:gd name="T81" fmla="*/ 188 h 617"/>
                <a:gd name="T82" fmla="*/ 41 w 611"/>
                <a:gd name="T83" fmla="*/ 152 h 617"/>
                <a:gd name="T84" fmla="*/ 64 w 611"/>
                <a:gd name="T85" fmla="*/ 119 h 617"/>
                <a:gd name="T86" fmla="*/ 89 w 611"/>
                <a:gd name="T87" fmla="*/ 89 h 617"/>
                <a:gd name="T88" fmla="*/ 119 w 611"/>
                <a:gd name="T89" fmla="*/ 64 h 617"/>
                <a:gd name="T90" fmla="*/ 152 w 611"/>
                <a:gd name="T91" fmla="*/ 42 h 617"/>
                <a:gd name="T92" fmla="*/ 186 w 611"/>
                <a:gd name="T93" fmla="*/ 23 h 617"/>
                <a:gd name="T94" fmla="*/ 224 w 611"/>
                <a:gd name="T95" fmla="*/ 10 h 617"/>
                <a:gd name="T96" fmla="*/ 264 w 611"/>
                <a:gd name="T97" fmla="*/ 3 h 617"/>
                <a:gd name="T98" fmla="*/ 306 w 611"/>
                <a:gd name="T9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1" h="617">
                  <a:moveTo>
                    <a:pt x="306" y="0"/>
                  </a:moveTo>
                  <a:lnTo>
                    <a:pt x="306" y="0"/>
                  </a:lnTo>
                  <a:lnTo>
                    <a:pt x="347" y="3"/>
                  </a:lnTo>
                  <a:lnTo>
                    <a:pt x="387" y="10"/>
                  </a:lnTo>
                  <a:lnTo>
                    <a:pt x="425" y="23"/>
                  </a:lnTo>
                  <a:lnTo>
                    <a:pt x="460" y="42"/>
                  </a:lnTo>
                  <a:lnTo>
                    <a:pt x="492" y="64"/>
                  </a:lnTo>
                  <a:lnTo>
                    <a:pt x="522" y="89"/>
                  </a:lnTo>
                  <a:lnTo>
                    <a:pt x="548" y="119"/>
                  </a:lnTo>
                  <a:lnTo>
                    <a:pt x="570" y="152"/>
                  </a:lnTo>
                  <a:lnTo>
                    <a:pt x="587" y="188"/>
                  </a:lnTo>
                  <a:lnTo>
                    <a:pt x="601" y="226"/>
                  </a:lnTo>
                  <a:lnTo>
                    <a:pt x="609" y="266"/>
                  </a:lnTo>
                  <a:lnTo>
                    <a:pt x="611" y="308"/>
                  </a:lnTo>
                  <a:lnTo>
                    <a:pt x="609" y="350"/>
                  </a:lnTo>
                  <a:lnTo>
                    <a:pt x="601" y="390"/>
                  </a:lnTo>
                  <a:lnTo>
                    <a:pt x="587" y="428"/>
                  </a:lnTo>
                  <a:lnTo>
                    <a:pt x="570" y="464"/>
                  </a:lnTo>
                  <a:lnTo>
                    <a:pt x="548" y="496"/>
                  </a:lnTo>
                  <a:lnTo>
                    <a:pt x="522" y="526"/>
                  </a:lnTo>
                  <a:lnTo>
                    <a:pt x="492" y="552"/>
                  </a:lnTo>
                  <a:lnTo>
                    <a:pt x="460" y="575"/>
                  </a:lnTo>
                  <a:lnTo>
                    <a:pt x="425" y="592"/>
                  </a:lnTo>
                  <a:lnTo>
                    <a:pt x="387" y="606"/>
                  </a:lnTo>
                  <a:lnTo>
                    <a:pt x="347" y="614"/>
                  </a:lnTo>
                  <a:lnTo>
                    <a:pt x="306" y="617"/>
                  </a:lnTo>
                  <a:lnTo>
                    <a:pt x="264" y="614"/>
                  </a:lnTo>
                  <a:lnTo>
                    <a:pt x="224" y="606"/>
                  </a:lnTo>
                  <a:lnTo>
                    <a:pt x="186" y="592"/>
                  </a:lnTo>
                  <a:lnTo>
                    <a:pt x="152" y="575"/>
                  </a:lnTo>
                  <a:lnTo>
                    <a:pt x="119" y="552"/>
                  </a:lnTo>
                  <a:lnTo>
                    <a:pt x="89" y="526"/>
                  </a:lnTo>
                  <a:lnTo>
                    <a:pt x="64" y="496"/>
                  </a:lnTo>
                  <a:lnTo>
                    <a:pt x="41" y="464"/>
                  </a:lnTo>
                  <a:lnTo>
                    <a:pt x="24" y="428"/>
                  </a:lnTo>
                  <a:lnTo>
                    <a:pt x="10" y="390"/>
                  </a:lnTo>
                  <a:lnTo>
                    <a:pt x="2" y="350"/>
                  </a:lnTo>
                  <a:lnTo>
                    <a:pt x="0" y="308"/>
                  </a:lnTo>
                  <a:lnTo>
                    <a:pt x="2" y="266"/>
                  </a:lnTo>
                  <a:lnTo>
                    <a:pt x="10" y="226"/>
                  </a:lnTo>
                  <a:lnTo>
                    <a:pt x="24" y="188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89" y="89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6" y="23"/>
                  </a:lnTo>
                  <a:lnTo>
                    <a:pt x="224" y="10"/>
                  </a:lnTo>
                  <a:lnTo>
                    <a:pt x="264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1"/>
            <p:cNvSpPr/>
            <p:nvPr/>
          </p:nvSpPr>
          <p:spPr bwMode="auto">
            <a:xfrm>
              <a:off x="20147" y="6657"/>
              <a:ext cx="127" cy="309"/>
            </a:xfrm>
            <a:custGeom>
              <a:avLst/>
              <a:gdLst>
                <a:gd name="T0" fmla="*/ 204 w 1019"/>
                <a:gd name="T1" fmla="*/ 0 h 2469"/>
                <a:gd name="T2" fmla="*/ 815 w 1019"/>
                <a:gd name="T3" fmla="*/ 0 h 2469"/>
                <a:gd name="T4" fmla="*/ 848 w 1019"/>
                <a:gd name="T5" fmla="*/ 2 h 2469"/>
                <a:gd name="T6" fmla="*/ 880 w 1019"/>
                <a:gd name="T7" fmla="*/ 10 h 2469"/>
                <a:gd name="T8" fmla="*/ 910 w 1019"/>
                <a:gd name="T9" fmla="*/ 22 h 2469"/>
                <a:gd name="T10" fmla="*/ 936 w 1019"/>
                <a:gd name="T11" fmla="*/ 39 h 2469"/>
                <a:gd name="T12" fmla="*/ 960 w 1019"/>
                <a:gd name="T13" fmla="*/ 60 h 2469"/>
                <a:gd name="T14" fmla="*/ 980 w 1019"/>
                <a:gd name="T15" fmla="*/ 83 h 2469"/>
                <a:gd name="T16" fmla="*/ 997 w 1019"/>
                <a:gd name="T17" fmla="*/ 111 h 2469"/>
                <a:gd name="T18" fmla="*/ 1009 w 1019"/>
                <a:gd name="T19" fmla="*/ 140 h 2469"/>
                <a:gd name="T20" fmla="*/ 1017 w 1019"/>
                <a:gd name="T21" fmla="*/ 172 h 2469"/>
                <a:gd name="T22" fmla="*/ 1019 w 1019"/>
                <a:gd name="T23" fmla="*/ 205 h 2469"/>
                <a:gd name="T24" fmla="*/ 1019 w 1019"/>
                <a:gd name="T25" fmla="*/ 1234 h 2469"/>
                <a:gd name="T26" fmla="*/ 815 w 1019"/>
                <a:gd name="T27" fmla="*/ 1234 h 2469"/>
                <a:gd name="T28" fmla="*/ 815 w 1019"/>
                <a:gd name="T29" fmla="*/ 2469 h 2469"/>
                <a:gd name="T30" fmla="*/ 561 w 1019"/>
                <a:gd name="T31" fmla="*/ 2469 h 2469"/>
                <a:gd name="T32" fmla="*/ 561 w 1019"/>
                <a:gd name="T33" fmla="*/ 1234 h 2469"/>
                <a:gd name="T34" fmla="*/ 458 w 1019"/>
                <a:gd name="T35" fmla="*/ 1234 h 2469"/>
                <a:gd name="T36" fmla="*/ 458 w 1019"/>
                <a:gd name="T37" fmla="*/ 2469 h 2469"/>
                <a:gd name="T38" fmla="*/ 204 w 1019"/>
                <a:gd name="T39" fmla="*/ 2469 h 2469"/>
                <a:gd name="T40" fmla="*/ 204 w 1019"/>
                <a:gd name="T41" fmla="*/ 1234 h 2469"/>
                <a:gd name="T42" fmla="*/ 0 w 1019"/>
                <a:gd name="T43" fmla="*/ 1234 h 2469"/>
                <a:gd name="T44" fmla="*/ 0 w 1019"/>
                <a:gd name="T45" fmla="*/ 205 h 2469"/>
                <a:gd name="T46" fmla="*/ 3 w 1019"/>
                <a:gd name="T47" fmla="*/ 172 h 2469"/>
                <a:gd name="T48" fmla="*/ 10 w 1019"/>
                <a:gd name="T49" fmla="*/ 140 h 2469"/>
                <a:gd name="T50" fmla="*/ 22 w 1019"/>
                <a:gd name="T51" fmla="*/ 111 h 2469"/>
                <a:gd name="T52" fmla="*/ 40 w 1019"/>
                <a:gd name="T53" fmla="*/ 83 h 2469"/>
                <a:gd name="T54" fmla="*/ 60 w 1019"/>
                <a:gd name="T55" fmla="*/ 60 h 2469"/>
                <a:gd name="T56" fmla="*/ 84 w 1019"/>
                <a:gd name="T57" fmla="*/ 39 h 2469"/>
                <a:gd name="T58" fmla="*/ 110 w 1019"/>
                <a:gd name="T59" fmla="*/ 22 h 2469"/>
                <a:gd name="T60" fmla="*/ 139 w 1019"/>
                <a:gd name="T61" fmla="*/ 10 h 2469"/>
                <a:gd name="T62" fmla="*/ 171 w 1019"/>
                <a:gd name="T63" fmla="*/ 2 h 2469"/>
                <a:gd name="T64" fmla="*/ 204 w 1019"/>
                <a:gd name="T65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9" h="2469">
                  <a:moveTo>
                    <a:pt x="204" y="0"/>
                  </a:moveTo>
                  <a:lnTo>
                    <a:pt x="815" y="0"/>
                  </a:lnTo>
                  <a:lnTo>
                    <a:pt x="848" y="2"/>
                  </a:lnTo>
                  <a:lnTo>
                    <a:pt x="880" y="10"/>
                  </a:lnTo>
                  <a:lnTo>
                    <a:pt x="910" y="22"/>
                  </a:lnTo>
                  <a:lnTo>
                    <a:pt x="936" y="39"/>
                  </a:lnTo>
                  <a:lnTo>
                    <a:pt x="960" y="60"/>
                  </a:lnTo>
                  <a:lnTo>
                    <a:pt x="980" y="83"/>
                  </a:lnTo>
                  <a:lnTo>
                    <a:pt x="997" y="111"/>
                  </a:lnTo>
                  <a:lnTo>
                    <a:pt x="1009" y="140"/>
                  </a:lnTo>
                  <a:lnTo>
                    <a:pt x="1017" y="172"/>
                  </a:lnTo>
                  <a:lnTo>
                    <a:pt x="1019" y="205"/>
                  </a:lnTo>
                  <a:lnTo>
                    <a:pt x="1019" y="1234"/>
                  </a:lnTo>
                  <a:lnTo>
                    <a:pt x="815" y="1234"/>
                  </a:lnTo>
                  <a:lnTo>
                    <a:pt x="815" y="2469"/>
                  </a:lnTo>
                  <a:lnTo>
                    <a:pt x="561" y="2469"/>
                  </a:lnTo>
                  <a:lnTo>
                    <a:pt x="561" y="1234"/>
                  </a:lnTo>
                  <a:lnTo>
                    <a:pt x="458" y="1234"/>
                  </a:lnTo>
                  <a:lnTo>
                    <a:pt x="458" y="2469"/>
                  </a:lnTo>
                  <a:lnTo>
                    <a:pt x="204" y="2469"/>
                  </a:lnTo>
                  <a:lnTo>
                    <a:pt x="204" y="1234"/>
                  </a:lnTo>
                  <a:lnTo>
                    <a:pt x="0" y="1234"/>
                  </a:lnTo>
                  <a:lnTo>
                    <a:pt x="0" y="205"/>
                  </a:lnTo>
                  <a:lnTo>
                    <a:pt x="3" y="172"/>
                  </a:lnTo>
                  <a:lnTo>
                    <a:pt x="10" y="140"/>
                  </a:lnTo>
                  <a:lnTo>
                    <a:pt x="22" y="111"/>
                  </a:lnTo>
                  <a:lnTo>
                    <a:pt x="40" y="83"/>
                  </a:lnTo>
                  <a:lnTo>
                    <a:pt x="60" y="60"/>
                  </a:lnTo>
                  <a:lnTo>
                    <a:pt x="84" y="39"/>
                  </a:lnTo>
                  <a:lnTo>
                    <a:pt x="110" y="22"/>
                  </a:lnTo>
                  <a:lnTo>
                    <a:pt x="139" y="10"/>
                  </a:lnTo>
                  <a:lnTo>
                    <a:pt x="171" y="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2"/>
            <p:cNvSpPr/>
            <p:nvPr/>
          </p:nvSpPr>
          <p:spPr bwMode="auto">
            <a:xfrm>
              <a:off x="20325" y="6657"/>
              <a:ext cx="230" cy="309"/>
            </a:xfrm>
            <a:custGeom>
              <a:avLst/>
              <a:gdLst>
                <a:gd name="T0" fmla="*/ 510 w 1835"/>
                <a:gd name="T1" fmla="*/ 0 h 2469"/>
                <a:gd name="T2" fmla="*/ 1325 w 1835"/>
                <a:gd name="T3" fmla="*/ 0 h 2469"/>
                <a:gd name="T4" fmla="*/ 1346 w 1835"/>
                <a:gd name="T5" fmla="*/ 2 h 2469"/>
                <a:gd name="T6" fmla="*/ 1364 w 1835"/>
                <a:gd name="T7" fmla="*/ 8 h 2469"/>
                <a:gd name="T8" fmla="*/ 1383 w 1835"/>
                <a:gd name="T9" fmla="*/ 17 h 2469"/>
                <a:gd name="T10" fmla="*/ 1398 w 1835"/>
                <a:gd name="T11" fmla="*/ 30 h 2469"/>
                <a:gd name="T12" fmla="*/ 1410 w 1835"/>
                <a:gd name="T13" fmla="*/ 46 h 2469"/>
                <a:gd name="T14" fmla="*/ 1835 w 1835"/>
                <a:gd name="T15" fmla="*/ 708 h 2469"/>
                <a:gd name="T16" fmla="*/ 1679 w 1835"/>
                <a:gd name="T17" fmla="*/ 823 h 2469"/>
                <a:gd name="T18" fmla="*/ 1326 w 1835"/>
                <a:gd name="T19" fmla="*/ 361 h 2469"/>
                <a:gd name="T20" fmla="*/ 1204 w 1835"/>
                <a:gd name="T21" fmla="*/ 649 h 2469"/>
                <a:gd name="T22" fmla="*/ 1631 w 1835"/>
                <a:gd name="T23" fmla="*/ 1439 h 2469"/>
                <a:gd name="T24" fmla="*/ 1240 w 1835"/>
                <a:gd name="T25" fmla="*/ 1439 h 2469"/>
                <a:gd name="T26" fmla="*/ 1173 w 1835"/>
                <a:gd name="T27" fmla="*/ 2469 h 2469"/>
                <a:gd name="T28" fmla="*/ 968 w 1835"/>
                <a:gd name="T29" fmla="*/ 2469 h 2469"/>
                <a:gd name="T30" fmla="*/ 968 w 1835"/>
                <a:gd name="T31" fmla="*/ 1439 h 2469"/>
                <a:gd name="T32" fmla="*/ 867 w 1835"/>
                <a:gd name="T33" fmla="*/ 1439 h 2469"/>
                <a:gd name="T34" fmla="*/ 867 w 1835"/>
                <a:gd name="T35" fmla="*/ 2469 h 2469"/>
                <a:gd name="T36" fmla="*/ 662 w 1835"/>
                <a:gd name="T37" fmla="*/ 2469 h 2469"/>
                <a:gd name="T38" fmla="*/ 595 w 1835"/>
                <a:gd name="T39" fmla="*/ 1439 h 2469"/>
                <a:gd name="T40" fmla="*/ 204 w 1835"/>
                <a:gd name="T41" fmla="*/ 1439 h 2469"/>
                <a:gd name="T42" fmla="*/ 632 w 1835"/>
                <a:gd name="T43" fmla="*/ 649 h 2469"/>
                <a:gd name="T44" fmla="*/ 509 w 1835"/>
                <a:gd name="T45" fmla="*/ 361 h 2469"/>
                <a:gd name="T46" fmla="*/ 157 w 1835"/>
                <a:gd name="T47" fmla="*/ 823 h 2469"/>
                <a:gd name="T48" fmla="*/ 0 w 1835"/>
                <a:gd name="T49" fmla="*/ 708 h 2469"/>
                <a:gd name="T50" fmla="*/ 425 w 1835"/>
                <a:gd name="T51" fmla="*/ 46 h 2469"/>
                <a:gd name="T52" fmla="*/ 437 w 1835"/>
                <a:gd name="T53" fmla="*/ 30 h 2469"/>
                <a:gd name="T54" fmla="*/ 453 w 1835"/>
                <a:gd name="T55" fmla="*/ 17 h 2469"/>
                <a:gd name="T56" fmla="*/ 471 w 1835"/>
                <a:gd name="T57" fmla="*/ 8 h 2469"/>
                <a:gd name="T58" fmla="*/ 489 w 1835"/>
                <a:gd name="T59" fmla="*/ 2 h 2469"/>
                <a:gd name="T60" fmla="*/ 510 w 1835"/>
                <a:gd name="T61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5" h="2469">
                  <a:moveTo>
                    <a:pt x="510" y="0"/>
                  </a:moveTo>
                  <a:lnTo>
                    <a:pt x="1325" y="0"/>
                  </a:lnTo>
                  <a:lnTo>
                    <a:pt x="1346" y="2"/>
                  </a:lnTo>
                  <a:lnTo>
                    <a:pt x="1364" y="8"/>
                  </a:lnTo>
                  <a:lnTo>
                    <a:pt x="1383" y="17"/>
                  </a:lnTo>
                  <a:lnTo>
                    <a:pt x="1398" y="30"/>
                  </a:lnTo>
                  <a:lnTo>
                    <a:pt x="1410" y="46"/>
                  </a:lnTo>
                  <a:lnTo>
                    <a:pt x="1835" y="708"/>
                  </a:lnTo>
                  <a:lnTo>
                    <a:pt x="1679" y="823"/>
                  </a:lnTo>
                  <a:lnTo>
                    <a:pt x="1326" y="361"/>
                  </a:lnTo>
                  <a:lnTo>
                    <a:pt x="1204" y="649"/>
                  </a:lnTo>
                  <a:lnTo>
                    <a:pt x="1631" y="1439"/>
                  </a:lnTo>
                  <a:lnTo>
                    <a:pt x="1240" y="1439"/>
                  </a:lnTo>
                  <a:lnTo>
                    <a:pt x="1173" y="2469"/>
                  </a:lnTo>
                  <a:lnTo>
                    <a:pt x="968" y="2469"/>
                  </a:lnTo>
                  <a:lnTo>
                    <a:pt x="968" y="1439"/>
                  </a:lnTo>
                  <a:lnTo>
                    <a:pt x="867" y="1439"/>
                  </a:lnTo>
                  <a:lnTo>
                    <a:pt x="867" y="2469"/>
                  </a:lnTo>
                  <a:lnTo>
                    <a:pt x="662" y="2469"/>
                  </a:lnTo>
                  <a:lnTo>
                    <a:pt x="595" y="1439"/>
                  </a:lnTo>
                  <a:lnTo>
                    <a:pt x="204" y="1439"/>
                  </a:lnTo>
                  <a:lnTo>
                    <a:pt x="632" y="649"/>
                  </a:lnTo>
                  <a:lnTo>
                    <a:pt x="509" y="361"/>
                  </a:lnTo>
                  <a:lnTo>
                    <a:pt x="157" y="823"/>
                  </a:lnTo>
                  <a:lnTo>
                    <a:pt x="0" y="708"/>
                  </a:lnTo>
                  <a:lnTo>
                    <a:pt x="425" y="46"/>
                  </a:lnTo>
                  <a:lnTo>
                    <a:pt x="437" y="30"/>
                  </a:lnTo>
                  <a:lnTo>
                    <a:pt x="453" y="17"/>
                  </a:lnTo>
                  <a:lnTo>
                    <a:pt x="471" y="8"/>
                  </a:lnTo>
                  <a:lnTo>
                    <a:pt x="489" y="2"/>
                  </a:lnTo>
                  <a:lnTo>
                    <a:pt x="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Freeform 407"/>
          <p:cNvSpPr>
            <a:spLocks noEditPoints="1"/>
          </p:cNvSpPr>
          <p:nvPr/>
        </p:nvSpPr>
        <p:spPr bwMode="auto">
          <a:xfrm>
            <a:off x="6387089" y="1395694"/>
            <a:ext cx="469413" cy="474015"/>
          </a:xfrm>
          <a:custGeom>
            <a:avLst/>
            <a:gdLst>
              <a:gd name="T0" fmla="*/ 1095 w 3262"/>
              <a:gd name="T1" fmla="*/ 1853 h 3292"/>
              <a:gd name="T2" fmla="*/ 1741 w 3262"/>
              <a:gd name="T3" fmla="*/ 1922 h 3292"/>
              <a:gd name="T4" fmla="*/ 2369 w 3262"/>
              <a:gd name="T5" fmla="*/ 1787 h 3292"/>
              <a:gd name="T6" fmla="*/ 2604 w 3262"/>
              <a:gd name="T7" fmla="*/ 1900 h 3292"/>
              <a:gd name="T8" fmla="*/ 2376 w 3262"/>
              <a:gd name="T9" fmla="*/ 2321 h 3292"/>
              <a:gd name="T10" fmla="*/ 2008 w 3262"/>
              <a:gd name="T11" fmla="*/ 2595 h 3292"/>
              <a:gd name="T12" fmla="*/ 1552 w 3262"/>
              <a:gd name="T13" fmla="*/ 2671 h 3292"/>
              <a:gd name="T14" fmla="*/ 1119 w 3262"/>
              <a:gd name="T15" fmla="*/ 2524 h 3292"/>
              <a:gd name="T16" fmla="*/ 793 w 3262"/>
              <a:gd name="T17" fmla="*/ 2194 h 3292"/>
              <a:gd name="T18" fmla="*/ 622 w 3262"/>
              <a:gd name="T19" fmla="*/ 1736 h 3292"/>
              <a:gd name="T20" fmla="*/ 2353 w 3262"/>
              <a:gd name="T21" fmla="*/ 872 h 3292"/>
              <a:gd name="T22" fmla="*/ 2444 w 3262"/>
              <a:gd name="T23" fmla="*/ 1086 h 3292"/>
              <a:gd name="T24" fmla="*/ 2396 w 3262"/>
              <a:gd name="T25" fmla="*/ 1334 h 3292"/>
              <a:gd name="T26" fmla="*/ 2243 w 3262"/>
              <a:gd name="T27" fmla="*/ 1439 h 3292"/>
              <a:gd name="T28" fmla="*/ 2088 w 3262"/>
              <a:gd name="T29" fmla="*/ 1334 h 3292"/>
              <a:gd name="T30" fmla="*/ 2041 w 3262"/>
              <a:gd name="T31" fmla="*/ 1086 h 3292"/>
              <a:gd name="T32" fmla="*/ 2131 w 3262"/>
              <a:gd name="T33" fmla="*/ 872 h 3292"/>
              <a:gd name="T34" fmla="*/ 1050 w 3262"/>
              <a:gd name="T35" fmla="*/ 826 h 3292"/>
              <a:gd name="T36" fmla="*/ 1190 w 3262"/>
              <a:gd name="T37" fmla="*/ 963 h 3292"/>
              <a:gd name="T38" fmla="*/ 1214 w 3262"/>
              <a:gd name="T39" fmla="*/ 1220 h 3292"/>
              <a:gd name="T40" fmla="*/ 1105 w 3262"/>
              <a:gd name="T41" fmla="*/ 1411 h 3292"/>
              <a:gd name="T42" fmla="*/ 933 w 3262"/>
              <a:gd name="T43" fmla="*/ 1411 h 3292"/>
              <a:gd name="T44" fmla="*/ 825 w 3262"/>
              <a:gd name="T45" fmla="*/ 1220 h 3292"/>
              <a:gd name="T46" fmla="*/ 848 w 3262"/>
              <a:gd name="T47" fmla="*/ 963 h 3292"/>
              <a:gd name="T48" fmla="*/ 989 w 3262"/>
              <a:gd name="T49" fmla="*/ 826 h 3292"/>
              <a:gd name="T50" fmla="*/ 1279 w 3262"/>
              <a:gd name="T51" fmla="*/ 356 h 3292"/>
              <a:gd name="T52" fmla="*/ 822 w 3262"/>
              <a:gd name="T53" fmla="*/ 587 h 3292"/>
              <a:gd name="T54" fmla="*/ 487 w 3262"/>
              <a:gd name="T55" fmla="*/ 970 h 3292"/>
              <a:gd name="T56" fmla="*/ 318 w 3262"/>
              <a:gd name="T57" fmla="*/ 1464 h 3292"/>
              <a:gd name="T58" fmla="*/ 353 w 3262"/>
              <a:gd name="T59" fmla="*/ 2001 h 3292"/>
              <a:gd name="T60" fmla="*/ 582 w 3262"/>
              <a:gd name="T61" fmla="*/ 2463 h 3292"/>
              <a:gd name="T62" fmla="*/ 963 w 3262"/>
              <a:gd name="T63" fmla="*/ 2800 h 3292"/>
              <a:gd name="T64" fmla="*/ 1451 w 3262"/>
              <a:gd name="T65" fmla="*/ 2971 h 3292"/>
              <a:gd name="T66" fmla="*/ 1983 w 3262"/>
              <a:gd name="T67" fmla="*/ 2935 h 3292"/>
              <a:gd name="T68" fmla="*/ 2440 w 3262"/>
              <a:gd name="T69" fmla="*/ 2704 h 3292"/>
              <a:gd name="T70" fmla="*/ 2775 w 3262"/>
              <a:gd name="T71" fmla="*/ 2320 h 3292"/>
              <a:gd name="T72" fmla="*/ 2944 w 3262"/>
              <a:gd name="T73" fmla="*/ 1828 h 3292"/>
              <a:gd name="T74" fmla="*/ 2909 w 3262"/>
              <a:gd name="T75" fmla="*/ 1291 h 3292"/>
              <a:gd name="T76" fmla="*/ 2680 w 3262"/>
              <a:gd name="T77" fmla="*/ 828 h 3292"/>
              <a:gd name="T78" fmla="*/ 2300 w 3262"/>
              <a:gd name="T79" fmla="*/ 491 h 3292"/>
              <a:gd name="T80" fmla="*/ 1811 w 3262"/>
              <a:gd name="T81" fmla="*/ 321 h 3292"/>
              <a:gd name="T82" fmla="*/ 1836 w 3262"/>
              <a:gd name="T83" fmla="*/ 12 h 3292"/>
              <a:gd name="T84" fmla="*/ 2397 w 3262"/>
              <a:gd name="T85" fmla="*/ 193 h 3292"/>
              <a:gd name="T86" fmla="*/ 2851 w 3262"/>
              <a:gd name="T87" fmla="*/ 552 h 3292"/>
              <a:gd name="T88" fmla="*/ 3152 w 3262"/>
              <a:gd name="T89" fmla="*/ 1051 h 3292"/>
              <a:gd name="T90" fmla="*/ 3262 w 3262"/>
              <a:gd name="T91" fmla="*/ 1646 h 3292"/>
              <a:gd name="T92" fmla="*/ 3152 w 3262"/>
              <a:gd name="T93" fmla="*/ 2241 h 3292"/>
              <a:gd name="T94" fmla="*/ 2851 w 3262"/>
              <a:gd name="T95" fmla="*/ 2738 h 3292"/>
              <a:gd name="T96" fmla="*/ 2397 w 3262"/>
              <a:gd name="T97" fmla="*/ 3099 h 3292"/>
              <a:gd name="T98" fmla="*/ 1836 w 3262"/>
              <a:gd name="T99" fmla="*/ 3279 h 3292"/>
              <a:gd name="T100" fmla="*/ 1230 w 3262"/>
              <a:gd name="T101" fmla="*/ 3241 h 3292"/>
              <a:gd name="T102" fmla="*/ 699 w 3262"/>
              <a:gd name="T103" fmla="*/ 2997 h 3292"/>
              <a:gd name="T104" fmla="*/ 293 w 3262"/>
              <a:gd name="T105" fmla="*/ 2586 h 3292"/>
              <a:gd name="T106" fmla="*/ 50 w 3262"/>
              <a:gd name="T107" fmla="*/ 2051 h 3292"/>
              <a:gd name="T108" fmla="*/ 13 w 3262"/>
              <a:gd name="T109" fmla="*/ 1439 h 3292"/>
              <a:gd name="T110" fmla="*/ 191 w 3262"/>
              <a:gd name="T111" fmla="*/ 871 h 3292"/>
              <a:gd name="T112" fmla="*/ 547 w 3262"/>
              <a:gd name="T113" fmla="*/ 415 h 3292"/>
              <a:gd name="T114" fmla="*/ 1042 w 3262"/>
              <a:gd name="T115" fmla="*/ 110 h 3292"/>
              <a:gd name="T116" fmla="*/ 1631 w 3262"/>
              <a:gd name="T11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612" y="1651"/>
                </a:moveTo>
                <a:lnTo>
                  <a:pt x="703" y="1701"/>
                </a:lnTo>
                <a:lnTo>
                  <a:pt x="797" y="1746"/>
                </a:lnTo>
                <a:lnTo>
                  <a:pt x="894" y="1787"/>
                </a:lnTo>
                <a:lnTo>
                  <a:pt x="993" y="1822"/>
                </a:lnTo>
                <a:lnTo>
                  <a:pt x="1095" y="1853"/>
                </a:lnTo>
                <a:lnTo>
                  <a:pt x="1199" y="1878"/>
                </a:lnTo>
                <a:lnTo>
                  <a:pt x="1305" y="1898"/>
                </a:lnTo>
                <a:lnTo>
                  <a:pt x="1412" y="1912"/>
                </a:lnTo>
                <a:lnTo>
                  <a:pt x="1520" y="1922"/>
                </a:lnTo>
                <a:lnTo>
                  <a:pt x="1631" y="1925"/>
                </a:lnTo>
                <a:lnTo>
                  <a:pt x="1741" y="1922"/>
                </a:lnTo>
                <a:lnTo>
                  <a:pt x="1850" y="1912"/>
                </a:lnTo>
                <a:lnTo>
                  <a:pt x="1957" y="1899"/>
                </a:lnTo>
                <a:lnTo>
                  <a:pt x="2064" y="1878"/>
                </a:lnTo>
                <a:lnTo>
                  <a:pt x="2167" y="1853"/>
                </a:lnTo>
                <a:lnTo>
                  <a:pt x="2269" y="1822"/>
                </a:lnTo>
                <a:lnTo>
                  <a:pt x="2369" y="1787"/>
                </a:lnTo>
                <a:lnTo>
                  <a:pt x="2465" y="1747"/>
                </a:lnTo>
                <a:lnTo>
                  <a:pt x="2559" y="1702"/>
                </a:lnTo>
                <a:lnTo>
                  <a:pt x="2650" y="1651"/>
                </a:lnTo>
                <a:lnTo>
                  <a:pt x="2641" y="1737"/>
                </a:lnTo>
                <a:lnTo>
                  <a:pt x="2625" y="1819"/>
                </a:lnTo>
                <a:lnTo>
                  <a:pt x="2604" y="1900"/>
                </a:lnTo>
                <a:lnTo>
                  <a:pt x="2577" y="1978"/>
                </a:lnTo>
                <a:lnTo>
                  <a:pt x="2547" y="2054"/>
                </a:lnTo>
                <a:lnTo>
                  <a:pt x="2510" y="2125"/>
                </a:lnTo>
                <a:lnTo>
                  <a:pt x="2470" y="2194"/>
                </a:lnTo>
                <a:lnTo>
                  <a:pt x="2425" y="2259"/>
                </a:lnTo>
                <a:lnTo>
                  <a:pt x="2376" y="2321"/>
                </a:lnTo>
                <a:lnTo>
                  <a:pt x="2323" y="2378"/>
                </a:lnTo>
                <a:lnTo>
                  <a:pt x="2266" y="2431"/>
                </a:lnTo>
                <a:lnTo>
                  <a:pt x="2206" y="2479"/>
                </a:lnTo>
                <a:lnTo>
                  <a:pt x="2142" y="2524"/>
                </a:lnTo>
                <a:lnTo>
                  <a:pt x="2077" y="2562"/>
                </a:lnTo>
                <a:lnTo>
                  <a:pt x="2008" y="2595"/>
                </a:lnTo>
                <a:lnTo>
                  <a:pt x="1937" y="2623"/>
                </a:lnTo>
                <a:lnTo>
                  <a:pt x="1863" y="2645"/>
                </a:lnTo>
                <a:lnTo>
                  <a:pt x="1787" y="2661"/>
                </a:lnTo>
                <a:lnTo>
                  <a:pt x="1710" y="2671"/>
                </a:lnTo>
                <a:lnTo>
                  <a:pt x="1631" y="2674"/>
                </a:lnTo>
                <a:lnTo>
                  <a:pt x="1552" y="2671"/>
                </a:lnTo>
                <a:lnTo>
                  <a:pt x="1474" y="2661"/>
                </a:lnTo>
                <a:lnTo>
                  <a:pt x="1399" y="2645"/>
                </a:lnTo>
                <a:lnTo>
                  <a:pt x="1325" y="2623"/>
                </a:lnTo>
                <a:lnTo>
                  <a:pt x="1254" y="2595"/>
                </a:lnTo>
                <a:lnTo>
                  <a:pt x="1185" y="2562"/>
                </a:lnTo>
                <a:lnTo>
                  <a:pt x="1119" y="2524"/>
                </a:lnTo>
                <a:lnTo>
                  <a:pt x="1056" y="2479"/>
                </a:lnTo>
                <a:lnTo>
                  <a:pt x="997" y="2431"/>
                </a:lnTo>
                <a:lnTo>
                  <a:pt x="939" y="2378"/>
                </a:lnTo>
                <a:lnTo>
                  <a:pt x="887" y="2320"/>
                </a:lnTo>
                <a:lnTo>
                  <a:pt x="838" y="2259"/>
                </a:lnTo>
                <a:lnTo>
                  <a:pt x="793" y="2194"/>
                </a:lnTo>
                <a:lnTo>
                  <a:pt x="752" y="2125"/>
                </a:lnTo>
                <a:lnTo>
                  <a:pt x="716" y="2053"/>
                </a:lnTo>
                <a:lnTo>
                  <a:pt x="684" y="1977"/>
                </a:lnTo>
                <a:lnTo>
                  <a:pt x="658" y="1900"/>
                </a:lnTo>
                <a:lnTo>
                  <a:pt x="637" y="1819"/>
                </a:lnTo>
                <a:lnTo>
                  <a:pt x="622" y="1736"/>
                </a:lnTo>
                <a:lnTo>
                  <a:pt x="612" y="1651"/>
                </a:lnTo>
                <a:close/>
                <a:moveTo>
                  <a:pt x="2243" y="823"/>
                </a:moveTo>
                <a:lnTo>
                  <a:pt x="2272" y="826"/>
                </a:lnTo>
                <a:lnTo>
                  <a:pt x="2301" y="836"/>
                </a:lnTo>
                <a:lnTo>
                  <a:pt x="2329" y="852"/>
                </a:lnTo>
                <a:lnTo>
                  <a:pt x="2353" y="872"/>
                </a:lnTo>
                <a:lnTo>
                  <a:pt x="2377" y="898"/>
                </a:lnTo>
                <a:lnTo>
                  <a:pt x="2396" y="929"/>
                </a:lnTo>
                <a:lnTo>
                  <a:pt x="2414" y="963"/>
                </a:lnTo>
                <a:lnTo>
                  <a:pt x="2427" y="1001"/>
                </a:lnTo>
                <a:lnTo>
                  <a:pt x="2438" y="1042"/>
                </a:lnTo>
                <a:lnTo>
                  <a:pt x="2444" y="1086"/>
                </a:lnTo>
                <a:lnTo>
                  <a:pt x="2446" y="1132"/>
                </a:lnTo>
                <a:lnTo>
                  <a:pt x="2444" y="1177"/>
                </a:lnTo>
                <a:lnTo>
                  <a:pt x="2438" y="1220"/>
                </a:lnTo>
                <a:lnTo>
                  <a:pt x="2427" y="1262"/>
                </a:lnTo>
                <a:lnTo>
                  <a:pt x="2414" y="1299"/>
                </a:lnTo>
                <a:lnTo>
                  <a:pt x="2396" y="1334"/>
                </a:lnTo>
                <a:lnTo>
                  <a:pt x="2377" y="1364"/>
                </a:lnTo>
                <a:lnTo>
                  <a:pt x="2353" y="1390"/>
                </a:lnTo>
                <a:lnTo>
                  <a:pt x="2329" y="1411"/>
                </a:lnTo>
                <a:lnTo>
                  <a:pt x="2301" y="1427"/>
                </a:lnTo>
                <a:lnTo>
                  <a:pt x="2272" y="1436"/>
                </a:lnTo>
                <a:lnTo>
                  <a:pt x="2243" y="1439"/>
                </a:lnTo>
                <a:lnTo>
                  <a:pt x="2212" y="1436"/>
                </a:lnTo>
                <a:lnTo>
                  <a:pt x="2183" y="1427"/>
                </a:lnTo>
                <a:lnTo>
                  <a:pt x="2157" y="1411"/>
                </a:lnTo>
                <a:lnTo>
                  <a:pt x="2131" y="1390"/>
                </a:lnTo>
                <a:lnTo>
                  <a:pt x="2109" y="1364"/>
                </a:lnTo>
                <a:lnTo>
                  <a:pt x="2088" y="1334"/>
                </a:lnTo>
                <a:lnTo>
                  <a:pt x="2072" y="1299"/>
                </a:lnTo>
                <a:lnTo>
                  <a:pt x="2058" y="1262"/>
                </a:lnTo>
                <a:lnTo>
                  <a:pt x="2047" y="1220"/>
                </a:lnTo>
                <a:lnTo>
                  <a:pt x="2041" y="1177"/>
                </a:lnTo>
                <a:lnTo>
                  <a:pt x="2039" y="1132"/>
                </a:lnTo>
                <a:lnTo>
                  <a:pt x="2041" y="1086"/>
                </a:lnTo>
                <a:lnTo>
                  <a:pt x="2047" y="1042"/>
                </a:lnTo>
                <a:lnTo>
                  <a:pt x="2058" y="1001"/>
                </a:lnTo>
                <a:lnTo>
                  <a:pt x="2072" y="963"/>
                </a:lnTo>
                <a:lnTo>
                  <a:pt x="2088" y="929"/>
                </a:lnTo>
                <a:lnTo>
                  <a:pt x="2109" y="898"/>
                </a:lnTo>
                <a:lnTo>
                  <a:pt x="2131" y="872"/>
                </a:lnTo>
                <a:lnTo>
                  <a:pt x="2157" y="852"/>
                </a:lnTo>
                <a:lnTo>
                  <a:pt x="2183" y="836"/>
                </a:lnTo>
                <a:lnTo>
                  <a:pt x="2212" y="826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0" y="826"/>
                </a:lnTo>
                <a:lnTo>
                  <a:pt x="1078" y="836"/>
                </a:lnTo>
                <a:lnTo>
                  <a:pt x="1105" y="852"/>
                </a:lnTo>
                <a:lnTo>
                  <a:pt x="1131" y="872"/>
                </a:lnTo>
                <a:lnTo>
                  <a:pt x="1153" y="898"/>
                </a:lnTo>
                <a:lnTo>
                  <a:pt x="1174" y="929"/>
                </a:lnTo>
                <a:lnTo>
                  <a:pt x="1190" y="963"/>
                </a:lnTo>
                <a:lnTo>
                  <a:pt x="1204" y="1001"/>
                </a:lnTo>
                <a:lnTo>
                  <a:pt x="1214" y="1042"/>
                </a:lnTo>
                <a:lnTo>
                  <a:pt x="1221" y="1086"/>
                </a:lnTo>
                <a:lnTo>
                  <a:pt x="1224" y="1132"/>
                </a:lnTo>
                <a:lnTo>
                  <a:pt x="1221" y="1177"/>
                </a:lnTo>
                <a:lnTo>
                  <a:pt x="1214" y="1220"/>
                </a:lnTo>
                <a:lnTo>
                  <a:pt x="1204" y="1262"/>
                </a:lnTo>
                <a:lnTo>
                  <a:pt x="1190" y="1299"/>
                </a:lnTo>
                <a:lnTo>
                  <a:pt x="1174" y="1334"/>
                </a:lnTo>
                <a:lnTo>
                  <a:pt x="1153" y="1364"/>
                </a:lnTo>
                <a:lnTo>
                  <a:pt x="1131" y="1390"/>
                </a:lnTo>
                <a:lnTo>
                  <a:pt x="1105" y="1411"/>
                </a:lnTo>
                <a:lnTo>
                  <a:pt x="1078" y="1427"/>
                </a:lnTo>
                <a:lnTo>
                  <a:pt x="1050" y="1436"/>
                </a:lnTo>
                <a:lnTo>
                  <a:pt x="1019" y="1439"/>
                </a:lnTo>
                <a:lnTo>
                  <a:pt x="989" y="1436"/>
                </a:lnTo>
                <a:lnTo>
                  <a:pt x="961" y="1427"/>
                </a:lnTo>
                <a:lnTo>
                  <a:pt x="933" y="1411"/>
                </a:lnTo>
                <a:lnTo>
                  <a:pt x="909" y="1390"/>
                </a:lnTo>
                <a:lnTo>
                  <a:pt x="886" y="1364"/>
                </a:lnTo>
                <a:lnTo>
                  <a:pt x="866" y="1334"/>
                </a:lnTo>
                <a:lnTo>
                  <a:pt x="848" y="1299"/>
                </a:lnTo>
                <a:lnTo>
                  <a:pt x="835" y="1262"/>
                </a:lnTo>
                <a:lnTo>
                  <a:pt x="825" y="1220"/>
                </a:lnTo>
                <a:lnTo>
                  <a:pt x="817" y="1177"/>
                </a:lnTo>
                <a:lnTo>
                  <a:pt x="815" y="1132"/>
                </a:lnTo>
                <a:lnTo>
                  <a:pt x="817" y="1086"/>
                </a:lnTo>
                <a:lnTo>
                  <a:pt x="825" y="1042"/>
                </a:lnTo>
                <a:lnTo>
                  <a:pt x="835" y="1001"/>
                </a:lnTo>
                <a:lnTo>
                  <a:pt x="848" y="963"/>
                </a:lnTo>
                <a:lnTo>
                  <a:pt x="866" y="929"/>
                </a:lnTo>
                <a:lnTo>
                  <a:pt x="886" y="898"/>
                </a:lnTo>
                <a:lnTo>
                  <a:pt x="909" y="872"/>
                </a:lnTo>
                <a:lnTo>
                  <a:pt x="933" y="852"/>
                </a:lnTo>
                <a:lnTo>
                  <a:pt x="961" y="836"/>
                </a:lnTo>
                <a:lnTo>
                  <a:pt x="989" y="826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12"/>
          <p:cNvSpPr>
            <a:spLocks noEditPoints="1"/>
          </p:cNvSpPr>
          <p:nvPr/>
        </p:nvSpPr>
        <p:spPr bwMode="auto">
          <a:xfrm>
            <a:off x="7147499" y="1395694"/>
            <a:ext cx="469413" cy="474015"/>
          </a:xfrm>
          <a:custGeom>
            <a:avLst/>
            <a:gdLst>
              <a:gd name="T0" fmla="*/ 684 w 3262"/>
              <a:gd name="T1" fmla="*/ 2184 h 3292"/>
              <a:gd name="T2" fmla="*/ 887 w 3262"/>
              <a:gd name="T3" fmla="*/ 2527 h 3292"/>
              <a:gd name="T4" fmla="*/ 1185 w 3262"/>
              <a:gd name="T5" fmla="*/ 2767 h 3292"/>
              <a:gd name="T6" fmla="*/ 1552 w 3262"/>
              <a:gd name="T7" fmla="*/ 2877 h 3292"/>
              <a:gd name="T8" fmla="*/ 1937 w 3262"/>
              <a:gd name="T9" fmla="*/ 2829 h 3292"/>
              <a:gd name="T10" fmla="*/ 2266 w 3262"/>
              <a:gd name="T11" fmla="*/ 2637 h 3292"/>
              <a:gd name="T12" fmla="*/ 2510 w 3262"/>
              <a:gd name="T13" fmla="*/ 2332 h 3292"/>
              <a:gd name="T14" fmla="*/ 2641 w 3262"/>
              <a:gd name="T15" fmla="*/ 1942 h 3292"/>
              <a:gd name="T16" fmla="*/ 2269 w 3262"/>
              <a:gd name="T17" fmla="*/ 2029 h 3292"/>
              <a:gd name="T18" fmla="*/ 1741 w 3262"/>
              <a:gd name="T19" fmla="*/ 2127 h 3292"/>
              <a:gd name="T20" fmla="*/ 1199 w 3262"/>
              <a:gd name="T21" fmla="*/ 2084 h 3292"/>
              <a:gd name="T22" fmla="*/ 703 w 3262"/>
              <a:gd name="T23" fmla="*/ 1907 h 3292"/>
              <a:gd name="T24" fmla="*/ 2157 w 3262"/>
              <a:gd name="T25" fmla="*/ 852 h 3292"/>
              <a:gd name="T26" fmla="*/ 2058 w 3262"/>
              <a:gd name="T27" fmla="*/ 1001 h 3292"/>
              <a:gd name="T28" fmla="*/ 2047 w 3262"/>
              <a:gd name="T29" fmla="*/ 1220 h 3292"/>
              <a:gd name="T30" fmla="*/ 2131 w 3262"/>
              <a:gd name="T31" fmla="*/ 1390 h 3292"/>
              <a:gd name="T32" fmla="*/ 2272 w 3262"/>
              <a:gd name="T33" fmla="*/ 1436 h 3292"/>
              <a:gd name="T34" fmla="*/ 2396 w 3262"/>
              <a:gd name="T35" fmla="*/ 1334 h 3292"/>
              <a:gd name="T36" fmla="*/ 2446 w 3262"/>
              <a:gd name="T37" fmla="*/ 1132 h 3292"/>
              <a:gd name="T38" fmla="*/ 2396 w 3262"/>
              <a:gd name="T39" fmla="*/ 929 h 3292"/>
              <a:gd name="T40" fmla="*/ 2272 w 3262"/>
              <a:gd name="T41" fmla="*/ 826 h 3292"/>
              <a:gd name="T42" fmla="*/ 933 w 3262"/>
              <a:gd name="T43" fmla="*/ 852 h 3292"/>
              <a:gd name="T44" fmla="*/ 835 w 3262"/>
              <a:gd name="T45" fmla="*/ 1001 h 3292"/>
              <a:gd name="T46" fmla="*/ 825 w 3262"/>
              <a:gd name="T47" fmla="*/ 1220 h 3292"/>
              <a:gd name="T48" fmla="*/ 909 w 3262"/>
              <a:gd name="T49" fmla="*/ 1390 h 3292"/>
              <a:gd name="T50" fmla="*/ 1050 w 3262"/>
              <a:gd name="T51" fmla="*/ 1436 h 3292"/>
              <a:gd name="T52" fmla="*/ 1174 w 3262"/>
              <a:gd name="T53" fmla="*/ 1334 h 3292"/>
              <a:gd name="T54" fmla="*/ 1224 w 3262"/>
              <a:gd name="T55" fmla="*/ 1132 h 3292"/>
              <a:gd name="T56" fmla="*/ 1174 w 3262"/>
              <a:gd name="T57" fmla="*/ 929 h 3292"/>
              <a:gd name="T58" fmla="*/ 1050 w 3262"/>
              <a:gd name="T59" fmla="*/ 826 h 3292"/>
              <a:gd name="T60" fmla="*/ 1836 w 3262"/>
              <a:gd name="T61" fmla="*/ 12 h 3292"/>
              <a:gd name="T62" fmla="*/ 2310 w 3262"/>
              <a:gd name="T63" fmla="*/ 148 h 3292"/>
              <a:gd name="T64" fmla="*/ 2714 w 3262"/>
              <a:gd name="T65" fmla="*/ 415 h 3292"/>
              <a:gd name="T66" fmla="*/ 3022 w 3262"/>
              <a:gd name="T67" fmla="*/ 787 h 3292"/>
              <a:gd name="T68" fmla="*/ 3212 w 3262"/>
              <a:gd name="T69" fmla="*/ 1240 h 3292"/>
              <a:gd name="T70" fmla="*/ 3259 w 3262"/>
              <a:gd name="T71" fmla="*/ 1750 h 3292"/>
              <a:gd name="T72" fmla="*/ 3152 w 3262"/>
              <a:gd name="T73" fmla="*/ 2241 h 3292"/>
              <a:gd name="T74" fmla="*/ 2912 w 3262"/>
              <a:gd name="T75" fmla="*/ 2664 h 3292"/>
              <a:gd name="T76" fmla="*/ 2563 w 3262"/>
              <a:gd name="T77" fmla="*/ 2997 h 3292"/>
              <a:gd name="T78" fmla="*/ 2128 w 3262"/>
              <a:gd name="T79" fmla="*/ 3213 h 3292"/>
              <a:gd name="T80" fmla="*/ 1631 w 3262"/>
              <a:gd name="T81" fmla="*/ 3292 h 3292"/>
              <a:gd name="T82" fmla="*/ 1135 w 3262"/>
              <a:gd name="T83" fmla="*/ 3213 h 3292"/>
              <a:gd name="T84" fmla="*/ 699 w 3262"/>
              <a:gd name="T85" fmla="*/ 2997 h 3292"/>
              <a:gd name="T86" fmla="*/ 350 w 3262"/>
              <a:gd name="T87" fmla="*/ 2664 h 3292"/>
              <a:gd name="T88" fmla="*/ 109 w 3262"/>
              <a:gd name="T89" fmla="*/ 2241 h 3292"/>
              <a:gd name="T90" fmla="*/ 3 w 3262"/>
              <a:gd name="T91" fmla="*/ 1750 h 3292"/>
              <a:gd name="T92" fmla="*/ 50 w 3262"/>
              <a:gd name="T93" fmla="*/ 1240 h 3292"/>
              <a:gd name="T94" fmla="*/ 239 w 3262"/>
              <a:gd name="T95" fmla="*/ 787 h 3292"/>
              <a:gd name="T96" fmla="*/ 547 w 3262"/>
              <a:gd name="T97" fmla="*/ 415 h 3292"/>
              <a:gd name="T98" fmla="*/ 952 w 3262"/>
              <a:gd name="T99" fmla="*/ 148 h 3292"/>
              <a:gd name="T100" fmla="*/ 1426 w 3262"/>
              <a:gd name="T101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62" h="3292">
                <a:moveTo>
                  <a:pt x="612" y="1856"/>
                </a:moveTo>
                <a:lnTo>
                  <a:pt x="622" y="1942"/>
                </a:lnTo>
                <a:lnTo>
                  <a:pt x="637" y="2025"/>
                </a:lnTo>
                <a:lnTo>
                  <a:pt x="658" y="2105"/>
                </a:lnTo>
                <a:lnTo>
                  <a:pt x="684" y="2184"/>
                </a:lnTo>
                <a:lnTo>
                  <a:pt x="716" y="2259"/>
                </a:lnTo>
                <a:lnTo>
                  <a:pt x="752" y="2331"/>
                </a:lnTo>
                <a:lnTo>
                  <a:pt x="793" y="2400"/>
                </a:lnTo>
                <a:lnTo>
                  <a:pt x="838" y="2465"/>
                </a:lnTo>
                <a:lnTo>
                  <a:pt x="887" y="2527"/>
                </a:lnTo>
                <a:lnTo>
                  <a:pt x="939" y="2584"/>
                </a:lnTo>
                <a:lnTo>
                  <a:pt x="997" y="2636"/>
                </a:lnTo>
                <a:lnTo>
                  <a:pt x="1056" y="2685"/>
                </a:lnTo>
                <a:lnTo>
                  <a:pt x="1119" y="2729"/>
                </a:lnTo>
                <a:lnTo>
                  <a:pt x="1185" y="2767"/>
                </a:lnTo>
                <a:lnTo>
                  <a:pt x="1254" y="2801"/>
                </a:lnTo>
                <a:lnTo>
                  <a:pt x="1325" y="2829"/>
                </a:lnTo>
                <a:lnTo>
                  <a:pt x="1399" y="2851"/>
                </a:lnTo>
                <a:lnTo>
                  <a:pt x="1474" y="2868"/>
                </a:lnTo>
                <a:lnTo>
                  <a:pt x="1552" y="2877"/>
                </a:lnTo>
                <a:lnTo>
                  <a:pt x="1631" y="2880"/>
                </a:lnTo>
                <a:lnTo>
                  <a:pt x="1710" y="2877"/>
                </a:lnTo>
                <a:lnTo>
                  <a:pt x="1787" y="2868"/>
                </a:lnTo>
                <a:lnTo>
                  <a:pt x="1863" y="2851"/>
                </a:lnTo>
                <a:lnTo>
                  <a:pt x="1937" y="2829"/>
                </a:lnTo>
                <a:lnTo>
                  <a:pt x="2008" y="2801"/>
                </a:lnTo>
                <a:lnTo>
                  <a:pt x="2077" y="2767"/>
                </a:lnTo>
                <a:lnTo>
                  <a:pt x="2142" y="2729"/>
                </a:lnTo>
                <a:lnTo>
                  <a:pt x="2206" y="2686"/>
                </a:lnTo>
                <a:lnTo>
                  <a:pt x="2266" y="2637"/>
                </a:lnTo>
                <a:lnTo>
                  <a:pt x="2323" y="2584"/>
                </a:lnTo>
                <a:lnTo>
                  <a:pt x="2376" y="2527"/>
                </a:lnTo>
                <a:lnTo>
                  <a:pt x="2425" y="2465"/>
                </a:lnTo>
                <a:lnTo>
                  <a:pt x="2470" y="2400"/>
                </a:lnTo>
                <a:lnTo>
                  <a:pt x="2510" y="2332"/>
                </a:lnTo>
                <a:lnTo>
                  <a:pt x="2547" y="2259"/>
                </a:lnTo>
                <a:lnTo>
                  <a:pt x="2577" y="2184"/>
                </a:lnTo>
                <a:lnTo>
                  <a:pt x="2604" y="2105"/>
                </a:lnTo>
                <a:lnTo>
                  <a:pt x="2625" y="2025"/>
                </a:lnTo>
                <a:lnTo>
                  <a:pt x="2641" y="1942"/>
                </a:lnTo>
                <a:lnTo>
                  <a:pt x="2650" y="1858"/>
                </a:lnTo>
                <a:lnTo>
                  <a:pt x="2559" y="1907"/>
                </a:lnTo>
                <a:lnTo>
                  <a:pt x="2465" y="1953"/>
                </a:lnTo>
                <a:lnTo>
                  <a:pt x="2369" y="1993"/>
                </a:lnTo>
                <a:lnTo>
                  <a:pt x="2269" y="2029"/>
                </a:lnTo>
                <a:lnTo>
                  <a:pt x="2167" y="2059"/>
                </a:lnTo>
                <a:lnTo>
                  <a:pt x="2064" y="2085"/>
                </a:lnTo>
                <a:lnTo>
                  <a:pt x="1957" y="2104"/>
                </a:lnTo>
                <a:lnTo>
                  <a:pt x="1850" y="2119"/>
                </a:lnTo>
                <a:lnTo>
                  <a:pt x="1741" y="2127"/>
                </a:lnTo>
                <a:lnTo>
                  <a:pt x="1631" y="2130"/>
                </a:lnTo>
                <a:lnTo>
                  <a:pt x="1520" y="2127"/>
                </a:lnTo>
                <a:lnTo>
                  <a:pt x="1412" y="2119"/>
                </a:lnTo>
                <a:lnTo>
                  <a:pt x="1305" y="2104"/>
                </a:lnTo>
                <a:lnTo>
                  <a:pt x="1199" y="2084"/>
                </a:lnTo>
                <a:lnTo>
                  <a:pt x="1095" y="2059"/>
                </a:lnTo>
                <a:lnTo>
                  <a:pt x="993" y="2028"/>
                </a:lnTo>
                <a:lnTo>
                  <a:pt x="894" y="1993"/>
                </a:lnTo>
                <a:lnTo>
                  <a:pt x="797" y="1953"/>
                </a:lnTo>
                <a:lnTo>
                  <a:pt x="703" y="1907"/>
                </a:lnTo>
                <a:lnTo>
                  <a:pt x="612" y="1856"/>
                </a:lnTo>
                <a:close/>
                <a:moveTo>
                  <a:pt x="2243" y="823"/>
                </a:moveTo>
                <a:lnTo>
                  <a:pt x="2212" y="826"/>
                </a:lnTo>
                <a:lnTo>
                  <a:pt x="2183" y="836"/>
                </a:lnTo>
                <a:lnTo>
                  <a:pt x="2157" y="852"/>
                </a:lnTo>
                <a:lnTo>
                  <a:pt x="2131" y="872"/>
                </a:lnTo>
                <a:lnTo>
                  <a:pt x="2109" y="898"/>
                </a:lnTo>
                <a:lnTo>
                  <a:pt x="2088" y="929"/>
                </a:lnTo>
                <a:lnTo>
                  <a:pt x="2072" y="963"/>
                </a:lnTo>
                <a:lnTo>
                  <a:pt x="2058" y="1001"/>
                </a:lnTo>
                <a:lnTo>
                  <a:pt x="2047" y="1042"/>
                </a:lnTo>
                <a:lnTo>
                  <a:pt x="2041" y="1086"/>
                </a:lnTo>
                <a:lnTo>
                  <a:pt x="2039" y="1132"/>
                </a:lnTo>
                <a:lnTo>
                  <a:pt x="2041" y="1177"/>
                </a:lnTo>
                <a:lnTo>
                  <a:pt x="2047" y="1220"/>
                </a:lnTo>
                <a:lnTo>
                  <a:pt x="2058" y="1262"/>
                </a:lnTo>
                <a:lnTo>
                  <a:pt x="2072" y="1299"/>
                </a:lnTo>
                <a:lnTo>
                  <a:pt x="2088" y="1334"/>
                </a:lnTo>
                <a:lnTo>
                  <a:pt x="2109" y="1364"/>
                </a:lnTo>
                <a:lnTo>
                  <a:pt x="2131" y="1390"/>
                </a:lnTo>
                <a:lnTo>
                  <a:pt x="2157" y="1411"/>
                </a:lnTo>
                <a:lnTo>
                  <a:pt x="2183" y="1427"/>
                </a:lnTo>
                <a:lnTo>
                  <a:pt x="2212" y="1436"/>
                </a:lnTo>
                <a:lnTo>
                  <a:pt x="2243" y="1439"/>
                </a:lnTo>
                <a:lnTo>
                  <a:pt x="2272" y="1436"/>
                </a:lnTo>
                <a:lnTo>
                  <a:pt x="2301" y="1427"/>
                </a:lnTo>
                <a:lnTo>
                  <a:pt x="2329" y="1411"/>
                </a:lnTo>
                <a:lnTo>
                  <a:pt x="2353" y="1390"/>
                </a:lnTo>
                <a:lnTo>
                  <a:pt x="2377" y="1364"/>
                </a:lnTo>
                <a:lnTo>
                  <a:pt x="2396" y="1334"/>
                </a:lnTo>
                <a:lnTo>
                  <a:pt x="2414" y="1299"/>
                </a:lnTo>
                <a:lnTo>
                  <a:pt x="2427" y="1262"/>
                </a:lnTo>
                <a:lnTo>
                  <a:pt x="2438" y="1220"/>
                </a:lnTo>
                <a:lnTo>
                  <a:pt x="2444" y="1177"/>
                </a:lnTo>
                <a:lnTo>
                  <a:pt x="2446" y="1132"/>
                </a:lnTo>
                <a:lnTo>
                  <a:pt x="2444" y="1086"/>
                </a:lnTo>
                <a:lnTo>
                  <a:pt x="2438" y="1042"/>
                </a:lnTo>
                <a:lnTo>
                  <a:pt x="2427" y="1001"/>
                </a:lnTo>
                <a:lnTo>
                  <a:pt x="2414" y="963"/>
                </a:lnTo>
                <a:lnTo>
                  <a:pt x="2396" y="929"/>
                </a:lnTo>
                <a:lnTo>
                  <a:pt x="2377" y="898"/>
                </a:lnTo>
                <a:lnTo>
                  <a:pt x="2353" y="872"/>
                </a:lnTo>
                <a:lnTo>
                  <a:pt x="2329" y="852"/>
                </a:lnTo>
                <a:lnTo>
                  <a:pt x="2301" y="836"/>
                </a:lnTo>
                <a:lnTo>
                  <a:pt x="2272" y="826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9" y="826"/>
                </a:lnTo>
                <a:lnTo>
                  <a:pt x="961" y="836"/>
                </a:lnTo>
                <a:lnTo>
                  <a:pt x="933" y="852"/>
                </a:lnTo>
                <a:lnTo>
                  <a:pt x="909" y="872"/>
                </a:lnTo>
                <a:lnTo>
                  <a:pt x="886" y="898"/>
                </a:lnTo>
                <a:lnTo>
                  <a:pt x="866" y="929"/>
                </a:lnTo>
                <a:lnTo>
                  <a:pt x="848" y="963"/>
                </a:lnTo>
                <a:lnTo>
                  <a:pt x="835" y="1001"/>
                </a:lnTo>
                <a:lnTo>
                  <a:pt x="825" y="1042"/>
                </a:lnTo>
                <a:lnTo>
                  <a:pt x="817" y="1086"/>
                </a:lnTo>
                <a:lnTo>
                  <a:pt x="815" y="1132"/>
                </a:lnTo>
                <a:lnTo>
                  <a:pt x="817" y="1177"/>
                </a:lnTo>
                <a:lnTo>
                  <a:pt x="825" y="1220"/>
                </a:lnTo>
                <a:lnTo>
                  <a:pt x="835" y="1262"/>
                </a:lnTo>
                <a:lnTo>
                  <a:pt x="848" y="1299"/>
                </a:lnTo>
                <a:lnTo>
                  <a:pt x="866" y="1334"/>
                </a:lnTo>
                <a:lnTo>
                  <a:pt x="886" y="1364"/>
                </a:lnTo>
                <a:lnTo>
                  <a:pt x="909" y="1390"/>
                </a:lnTo>
                <a:lnTo>
                  <a:pt x="933" y="1411"/>
                </a:lnTo>
                <a:lnTo>
                  <a:pt x="961" y="1427"/>
                </a:lnTo>
                <a:lnTo>
                  <a:pt x="989" y="1436"/>
                </a:lnTo>
                <a:lnTo>
                  <a:pt x="1019" y="1439"/>
                </a:lnTo>
                <a:lnTo>
                  <a:pt x="1050" y="1436"/>
                </a:lnTo>
                <a:lnTo>
                  <a:pt x="1078" y="1427"/>
                </a:lnTo>
                <a:lnTo>
                  <a:pt x="1105" y="1411"/>
                </a:lnTo>
                <a:lnTo>
                  <a:pt x="1131" y="1390"/>
                </a:lnTo>
                <a:lnTo>
                  <a:pt x="1153" y="1364"/>
                </a:lnTo>
                <a:lnTo>
                  <a:pt x="1174" y="1334"/>
                </a:lnTo>
                <a:lnTo>
                  <a:pt x="1190" y="1299"/>
                </a:lnTo>
                <a:lnTo>
                  <a:pt x="1204" y="1262"/>
                </a:lnTo>
                <a:lnTo>
                  <a:pt x="1214" y="1220"/>
                </a:lnTo>
                <a:lnTo>
                  <a:pt x="1221" y="1177"/>
                </a:lnTo>
                <a:lnTo>
                  <a:pt x="1224" y="1132"/>
                </a:lnTo>
                <a:lnTo>
                  <a:pt x="1221" y="1086"/>
                </a:lnTo>
                <a:lnTo>
                  <a:pt x="1214" y="1042"/>
                </a:lnTo>
                <a:lnTo>
                  <a:pt x="1204" y="1001"/>
                </a:lnTo>
                <a:lnTo>
                  <a:pt x="1190" y="963"/>
                </a:lnTo>
                <a:lnTo>
                  <a:pt x="1174" y="929"/>
                </a:lnTo>
                <a:lnTo>
                  <a:pt x="1153" y="898"/>
                </a:lnTo>
                <a:lnTo>
                  <a:pt x="1131" y="872"/>
                </a:lnTo>
                <a:lnTo>
                  <a:pt x="1105" y="852"/>
                </a:lnTo>
                <a:lnTo>
                  <a:pt x="1078" y="836"/>
                </a:lnTo>
                <a:lnTo>
                  <a:pt x="1050" y="826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17"/>
          <p:cNvSpPr>
            <a:spLocks noEditPoints="1"/>
          </p:cNvSpPr>
          <p:nvPr/>
        </p:nvSpPr>
        <p:spPr bwMode="auto">
          <a:xfrm>
            <a:off x="7907908" y="1395694"/>
            <a:ext cx="469413" cy="474015"/>
          </a:xfrm>
          <a:custGeom>
            <a:avLst/>
            <a:gdLst>
              <a:gd name="T0" fmla="*/ 1224 w 3262"/>
              <a:gd name="T1" fmla="*/ 2237 h 3292"/>
              <a:gd name="T2" fmla="*/ 1566 w 3262"/>
              <a:gd name="T3" fmla="*/ 2363 h 3292"/>
              <a:gd name="T4" fmla="*/ 1934 w 3262"/>
              <a:gd name="T5" fmla="*/ 2297 h 3292"/>
              <a:gd name="T6" fmla="*/ 2210 w 3262"/>
              <a:gd name="T7" fmla="*/ 2067 h 3292"/>
              <a:gd name="T8" fmla="*/ 2318 w 3262"/>
              <a:gd name="T9" fmla="*/ 2405 h 3292"/>
              <a:gd name="T10" fmla="*/ 1936 w 3262"/>
              <a:gd name="T11" fmla="*/ 2628 h 3292"/>
              <a:gd name="T12" fmla="*/ 1475 w 3262"/>
              <a:gd name="T13" fmla="*/ 2663 h 3292"/>
              <a:gd name="T14" fmla="*/ 1059 w 3262"/>
              <a:gd name="T15" fmla="*/ 2497 h 3292"/>
              <a:gd name="T16" fmla="*/ 757 w 3262"/>
              <a:gd name="T17" fmla="*/ 2175 h 3292"/>
              <a:gd name="T18" fmla="*/ 2362 w 3262"/>
              <a:gd name="T19" fmla="*/ 862 h 3292"/>
              <a:gd name="T20" fmla="*/ 2446 w 3262"/>
              <a:gd name="T21" fmla="*/ 1028 h 3292"/>
              <a:gd name="T22" fmla="*/ 2362 w 3262"/>
              <a:gd name="T23" fmla="*/ 1195 h 3292"/>
              <a:gd name="T24" fmla="*/ 2178 w 3262"/>
              <a:gd name="T25" fmla="*/ 1223 h 3292"/>
              <a:gd name="T26" fmla="*/ 2049 w 3262"/>
              <a:gd name="T27" fmla="*/ 1093 h 3292"/>
              <a:gd name="T28" fmla="*/ 2078 w 3262"/>
              <a:gd name="T29" fmla="*/ 906 h 3292"/>
              <a:gd name="T30" fmla="*/ 2243 w 3262"/>
              <a:gd name="T31" fmla="*/ 823 h 3292"/>
              <a:gd name="T32" fmla="*/ 1163 w 3262"/>
              <a:gd name="T33" fmla="*/ 883 h 3292"/>
              <a:gd name="T34" fmla="*/ 1221 w 3262"/>
              <a:gd name="T35" fmla="*/ 1061 h 3292"/>
              <a:gd name="T36" fmla="*/ 1113 w 3262"/>
              <a:gd name="T37" fmla="*/ 1211 h 3292"/>
              <a:gd name="T38" fmla="*/ 926 w 3262"/>
              <a:gd name="T39" fmla="*/ 1211 h 3292"/>
              <a:gd name="T40" fmla="*/ 819 w 3262"/>
              <a:gd name="T41" fmla="*/ 1061 h 3292"/>
              <a:gd name="T42" fmla="*/ 876 w 3262"/>
              <a:gd name="T43" fmla="*/ 883 h 3292"/>
              <a:gd name="T44" fmla="*/ 1631 w 3262"/>
              <a:gd name="T45" fmla="*/ 308 h 3292"/>
              <a:gd name="T46" fmla="*/ 1115 w 3262"/>
              <a:gd name="T47" fmla="*/ 414 h 3292"/>
              <a:gd name="T48" fmla="*/ 694 w 3262"/>
              <a:gd name="T49" fmla="*/ 700 h 3292"/>
              <a:gd name="T50" fmla="*/ 410 w 3262"/>
              <a:gd name="T51" fmla="*/ 1125 h 3292"/>
              <a:gd name="T52" fmla="*/ 306 w 3262"/>
              <a:gd name="T53" fmla="*/ 1646 h 3292"/>
              <a:gd name="T54" fmla="*/ 410 w 3262"/>
              <a:gd name="T55" fmla="*/ 2166 h 3292"/>
              <a:gd name="T56" fmla="*/ 694 w 3262"/>
              <a:gd name="T57" fmla="*/ 2591 h 3292"/>
              <a:gd name="T58" fmla="*/ 1115 w 3262"/>
              <a:gd name="T59" fmla="*/ 2878 h 3292"/>
              <a:gd name="T60" fmla="*/ 1631 w 3262"/>
              <a:gd name="T61" fmla="*/ 2983 h 3292"/>
              <a:gd name="T62" fmla="*/ 2147 w 3262"/>
              <a:gd name="T63" fmla="*/ 2878 h 3292"/>
              <a:gd name="T64" fmla="*/ 2568 w 3262"/>
              <a:gd name="T65" fmla="*/ 2591 h 3292"/>
              <a:gd name="T66" fmla="*/ 2852 w 3262"/>
              <a:gd name="T67" fmla="*/ 2166 h 3292"/>
              <a:gd name="T68" fmla="*/ 2956 w 3262"/>
              <a:gd name="T69" fmla="*/ 1646 h 3292"/>
              <a:gd name="T70" fmla="*/ 2852 w 3262"/>
              <a:gd name="T71" fmla="*/ 1125 h 3292"/>
              <a:gd name="T72" fmla="*/ 2568 w 3262"/>
              <a:gd name="T73" fmla="*/ 700 h 3292"/>
              <a:gd name="T74" fmla="*/ 2147 w 3262"/>
              <a:gd name="T75" fmla="*/ 414 h 3292"/>
              <a:gd name="T76" fmla="*/ 1631 w 3262"/>
              <a:gd name="T77" fmla="*/ 308 h 3292"/>
              <a:gd name="T78" fmla="*/ 2033 w 3262"/>
              <a:gd name="T79" fmla="*/ 49 h 3292"/>
              <a:gd name="T80" fmla="*/ 2563 w 3262"/>
              <a:gd name="T81" fmla="*/ 294 h 3292"/>
              <a:gd name="T82" fmla="*/ 2969 w 3262"/>
              <a:gd name="T83" fmla="*/ 705 h 3292"/>
              <a:gd name="T84" fmla="*/ 3212 w 3262"/>
              <a:gd name="T85" fmla="*/ 1240 h 3292"/>
              <a:gd name="T86" fmla="*/ 3250 w 3262"/>
              <a:gd name="T87" fmla="*/ 1852 h 3292"/>
              <a:gd name="T88" fmla="*/ 3071 w 3262"/>
              <a:gd name="T89" fmla="*/ 2419 h 3292"/>
              <a:gd name="T90" fmla="*/ 2714 w 3262"/>
              <a:gd name="T91" fmla="*/ 2876 h 3292"/>
              <a:gd name="T92" fmla="*/ 2220 w 3262"/>
              <a:gd name="T93" fmla="*/ 3180 h 3292"/>
              <a:gd name="T94" fmla="*/ 1631 w 3262"/>
              <a:gd name="T95" fmla="*/ 3292 h 3292"/>
              <a:gd name="T96" fmla="*/ 1042 w 3262"/>
              <a:gd name="T97" fmla="*/ 3180 h 3292"/>
              <a:gd name="T98" fmla="*/ 547 w 3262"/>
              <a:gd name="T99" fmla="*/ 2876 h 3292"/>
              <a:gd name="T100" fmla="*/ 191 w 3262"/>
              <a:gd name="T101" fmla="*/ 2419 h 3292"/>
              <a:gd name="T102" fmla="*/ 13 w 3262"/>
              <a:gd name="T103" fmla="*/ 1852 h 3292"/>
              <a:gd name="T104" fmla="*/ 50 w 3262"/>
              <a:gd name="T105" fmla="*/ 1240 h 3292"/>
              <a:gd name="T106" fmla="*/ 293 w 3262"/>
              <a:gd name="T107" fmla="*/ 705 h 3292"/>
              <a:gd name="T108" fmla="*/ 699 w 3262"/>
              <a:gd name="T109" fmla="*/ 294 h 3292"/>
              <a:gd name="T110" fmla="*/ 1230 w 3262"/>
              <a:gd name="T111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1019" y="2017"/>
                </a:moveTo>
                <a:lnTo>
                  <a:pt x="1052" y="2067"/>
                </a:lnTo>
                <a:lnTo>
                  <a:pt x="1090" y="2115"/>
                </a:lnTo>
                <a:lnTo>
                  <a:pt x="1131" y="2159"/>
                </a:lnTo>
                <a:lnTo>
                  <a:pt x="1176" y="2200"/>
                </a:lnTo>
                <a:lnTo>
                  <a:pt x="1224" y="2237"/>
                </a:lnTo>
                <a:lnTo>
                  <a:pt x="1274" y="2270"/>
                </a:lnTo>
                <a:lnTo>
                  <a:pt x="1328" y="2297"/>
                </a:lnTo>
                <a:lnTo>
                  <a:pt x="1384" y="2321"/>
                </a:lnTo>
                <a:lnTo>
                  <a:pt x="1444" y="2341"/>
                </a:lnTo>
                <a:lnTo>
                  <a:pt x="1504" y="2354"/>
                </a:lnTo>
                <a:lnTo>
                  <a:pt x="1566" y="2363"/>
                </a:lnTo>
                <a:lnTo>
                  <a:pt x="1631" y="2366"/>
                </a:lnTo>
                <a:lnTo>
                  <a:pt x="1695" y="2363"/>
                </a:lnTo>
                <a:lnTo>
                  <a:pt x="1758" y="2354"/>
                </a:lnTo>
                <a:lnTo>
                  <a:pt x="1818" y="2341"/>
                </a:lnTo>
                <a:lnTo>
                  <a:pt x="1877" y="2321"/>
                </a:lnTo>
                <a:lnTo>
                  <a:pt x="1934" y="2297"/>
                </a:lnTo>
                <a:lnTo>
                  <a:pt x="1988" y="2270"/>
                </a:lnTo>
                <a:lnTo>
                  <a:pt x="2038" y="2237"/>
                </a:lnTo>
                <a:lnTo>
                  <a:pt x="2086" y="2200"/>
                </a:lnTo>
                <a:lnTo>
                  <a:pt x="2131" y="2159"/>
                </a:lnTo>
                <a:lnTo>
                  <a:pt x="2172" y="2115"/>
                </a:lnTo>
                <a:lnTo>
                  <a:pt x="2210" y="2067"/>
                </a:lnTo>
                <a:lnTo>
                  <a:pt x="2243" y="2017"/>
                </a:lnTo>
                <a:lnTo>
                  <a:pt x="2505" y="2175"/>
                </a:lnTo>
                <a:lnTo>
                  <a:pt x="2465" y="2238"/>
                </a:lnTo>
                <a:lnTo>
                  <a:pt x="2420" y="2296"/>
                </a:lnTo>
                <a:lnTo>
                  <a:pt x="2372" y="2353"/>
                </a:lnTo>
                <a:lnTo>
                  <a:pt x="2318" y="2405"/>
                </a:lnTo>
                <a:lnTo>
                  <a:pt x="2262" y="2453"/>
                </a:lnTo>
                <a:lnTo>
                  <a:pt x="2203" y="2497"/>
                </a:lnTo>
                <a:lnTo>
                  <a:pt x="2140" y="2537"/>
                </a:lnTo>
                <a:lnTo>
                  <a:pt x="2075" y="2572"/>
                </a:lnTo>
                <a:lnTo>
                  <a:pt x="2006" y="2602"/>
                </a:lnTo>
                <a:lnTo>
                  <a:pt x="1936" y="2628"/>
                </a:lnTo>
                <a:lnTo>
                  <a:pt x="1862" y="2648"/>
                </a:lnTo>
                <a:lnTo>
                  <a:pt x="1786" y="2663"/>
                </a:lnTo>
                <a:lnTo>
                  <a:pt x="1710" y="2671"/>
                </a:lnTo>
                <a:lnTo>
                  <a:pt x="1631" y="2674"/>
                </a:lnTo>
                <a:lnTo>
                  <a:pt x="1552" y="2671"/>
                </a:lnTo>
                <a:lnTo>
                  <a:pt x="1475" y="2663"/>
                </a:lnTo>
                <a:lnTo>
                  <a:pt x="1400" y="2648"/>
                </a:lnTo>
                <a:lnTo>
                  <a:pt x="1326" y="2628"/>
                </a:lnTo>
                <a:lnTo>
                  <a:pt x="1255" y="2602"/>
                </a:lnTo>
                <a:lnTo>
                  <a:pt x="1187" y="2572"/>
                </a:lnTo>
                <a:lnTo>
                  <a:pt x="1121" y="2537"/>
                </a:lnTo>
                <a:lnTo>
                  <a:pt x="1059" y="2497"/>
                </a:lnTo>
                <a:lnTo>
                  <a:pt x="1000" y="2453"/>
                </a:lnTo>
                <a:lnTo>
                  <a:pt x="943" y="2405"/>
                </a:lnTo>
                <a:lnTo>
                  <a:pt x="890" y="2353"/>
                </a:lnTo>
                <a:lnTo>
                  <a:pt x="842" y="2296"/>
                </a:lnTo>
                <a:lnTo>
                  <a:pt x="797" y="2238"/>
                </a:lnTo>
                <a:lnTo>
                  <a:pt x="757" y="2175"/>
                </a:lnTo>
                <a:lnTo>
                  <a:pt x="1019" y="2017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22"/>
          <p:cNvSpPr>
            <a:spLocks noEditPoints="1"/>
          </p:cNvSpPr>
          <p:nvPr/>
        </p:nvSpPr>
        <p:spPr bwMode="auto">
          <a:xfrm>
            <a:off x="8668318" y="1395694"/>
            <a:ext cx="469413" cy="474015"/>
          </a:xfrm>
          <a:custGeom>
            <a:avLst/>
            <a:gdLst>
              <a:gd name="T0" fmla="*/ 842 w 3262"/>
              <a:gd name="T1" fmla="*/ 2296 h 3292"/>
              <a:gd name="T2" fmla="*/ 1059 w 3262"/>
              <a:gd name="T3" fmla="*/ 2497 h 3292"/>
              <a:gd name="T4" fmla="*/ 1327 w 3262"/>
              <a:gd name="T5" fmla="*/ 2628 h 3292"/>
              <a:gd name="T6" fmla="*/ 1631 w 3262"/>
              <a:gd name="T7" fmla="*/ 2674 h 3292"/>
              <a:gd name="T8" fmla="*/ 1936 w 3262"/>
              <a:gd name="T9" fmla="*/ 2628 h 3292"/>
              <a:gd name="T10" fmla="*/ 2203 w 3262"/>
              <a:gd name="T11" fmla="*/ 2497 h 3292"/>
              <a:gd name="T12" fmla="*/ 2420 w 3262"/>
              <a:gd name="T13" fmla="*/ 2296 h 3292"/>
              <a:gd name="T14" fmla="*/ 2210 w 3262"/>
              <a:gd name="T15" fmla="*/ 2067 h 3292"/>
              <a:gd name="T16" fmla="*/ 2038 w 3262"/>
              <a:gd name="T17" fmla="*/ 2237 h 3292"/>
              <a:gd name="T18" fmla="*/ 1819 w 3262"/>
              <a:gd name="T19" fmla="*/ 2341 h 3292"/>
              <a:gd name="T20" fmla="*/ 1566 w 3262"/>
              <a:gd name="T21" fmla="*/ 2363 h 3292"/>
              <a:gd name="T22" fmla="*/ 1328 w 3262"/>
              <a:gd name="T23" fmla="*/ 2297 h 3292"/>
              <a:gd name="T24" fmla="*/ 1131 w 3262"/>
              <a:gd name="T25" fmla="*/ 2159 h 3292"/>
              <a:gd name="T26" fmla="*/ 2243 w 3262"/>
              <a:gd name="T27" fmla="*/ 823 h 3292"/>
              <a:gd name="T28" fmla="*/ 2122 w 3262"/>
              <a:gd name="T29" fmla="*/ 862 h 3292"/>
              <a:gd name="T30" fmla="*/ 2049 w 3262"/>
              <a:gd name="T31" fmla="*/ 963 h 3292"/>
              <a:gd name="T32" fmla="*/ 2049 w 3262"/>
              <a:gd name="T33" fmla="*/ 1093 h 3292"/>
              <a:gd name="T34" fmla="*/ 2122 w 3262"/>
              <a:gd name="T35" fmla="*/ 1195 h 3292"/>
              <a:gd name="T36" fmla="*/ 2243 w 3262"/>
              <a:gd name="T37" fmla="*/ 1234 h 3292"/>
              <a:gd name="T38" fmla="*/ 2362 w 3262"/>
              <a:gd name="T39" fmla="*/ 1195 h 3292"/>
              <a:gd name="T40" fmla="*/ 2436 w 3262"/>
              <a:gd name="T41" fmla="*/ 1093 h 3292"/>
              <a:gd name="T42" fmla="*/ 2436 w 3262"/>
              <a:gd name="T43" fmla="*/ 963 h 3292"/>
              <a:gd name="T44" fmla="*/ 2362 w 3262"/>
              <a:gd name="T45" fmla="*/ 862 h 3292"/>
              <a:gd name="T46" fmla="*/ 2243 w 3262"/>
              <a:gd name="T47" fmla="*/ 823 h 3292"/>
              <a:gd name="T48" fmla="*/ 926 w 3262"/>
              <a:gd name="T49" fmla="*/ 845 h 3292"/>
              <a:gd name="T50" fmla="*/ 838 w 3262"/>
              <a:gd name="T51" fmla="*/ 934 h 3292"/>
              <a:gd name="T52" fmla="*/ 819 w 3262"/>
              <a:gd name="T53" fmla="*/ 1061 h 3292"/>
              <a:gd name="T54" fmla="*/ 876 w 3262"/>
              <a:gd name="T55" fmla="*/ 1174 h 3292"/>
              <a:gd name="T56" fmla="*/ 986 w 3262"/>
              <a:gd name="T57" fmla="*/ 1232 h 3292"/>
              <a:gd name="T58" fmla="*/ 1113 w 3262"/>
              <a:gd name="T59" fmla="*/ 1211 h 3292"/>
              <a:gd name="T60" fmla="*/ 1200 w 3262"/>
              <a:gd name="T61" fmla="*/ 1123 h 3292"/>
              <a:gd name="T62" fmla="*/ 1221 w 3262"/>
              <a:gd name="T63" fmla="*/ 995 h 3292"/>
              <a:gd name="T64" fmla="*/ 1163 w 3262"/>
              <a:gd name="T65" fmla="*/ 883 h 3292"/>
              <a:gd name="T66" fmla="*/ 1053 w 3262"/>
              <a:gd name="T67" fmla="*/ 825 h 3292"/>
              <a:gd name="T68" fmla="*/ 1734 w 3262"/>
              <a:gd name="T69" fmla="*/ 3 h 3292"/>
              <a:gd name="T70" fmla="*/ 2128 w 3262"/>
              <a:gd name="T71" fmla="*/ 77 h 3292"/>
              <a:gd name="T72" fmla="*/ 2482 w 3262"/>
              <a:gd name="T73" fmla="*/ 241 h 3292"/>
              <a:gd name="T74" fmla="*/ 2784 w 3262"/>
              <a:gd name="T75" fmla="*/ 482 h 3292"/>
              <a:gd name="T76" fmla="*/ 3022 w 3262"/>
              <a:gd name="T77" fmla="*/ 787 h 3292"/>
              <a:gd name="T78" fmla="*/ 3185 w 3262"/>
              <a:gd name="T79" fmla="*/ 1144 h 3292"/>
              <a:gd name="T80" fmla="*/ 3259 w 3262"/>
              <a:gd name="T81" fmla="*/ 1541 h 3292"/>
              <a:gd name="T82" fmla="*/ 3233 w 3262"/>
              <a:gd name="T83" fmla="*/ 1953 h 3292"/>
              <a:gd name="T84" fmla="*/ 3113 w 3262"/>
              <a:gd name="T85" fmla="*/ 2332 h 3292"/>
              <a:gd name="T86" fmla="*/ 2912 w 3262"/>
              <a:gd name="T87" fmla="*/ 2664 h 3292"/>
              <a:gd name="T88" fmla="*/ 2640 w 3262"/>
              <a:gd name="T89" fmla="*/ 2939 h 3292"/>
              <a:gd name="T90" fmla="*/ 2310 w 3262"/>
              <a:gd name="T91" fmla="*/ 3142 h 3292"/>
              <a:gd name="T92" fmla="*/ 1935 w 3262"/>
              <a:gd name="T93" fmla="*/ 3263 h 3292"/>
              <a:gd name="T94" fmla="*/ 1528 w 3262"/>
              <a:gd name="T95" fmla="*/ 3289 h 3292"/>
              <a:gd name="T96" fmla="*/ 1135 w 3262"/>
              <a:gd name="T97" fmla="*/ 3213 h 3292"/>
              <a:gd name="T98" fmla="*/ 781 w 3262"/>
              <a:gd name="T99" fmla="*/ 3050 h 3292"/>
              <a:gd name="T100" fmla="*/ 478 w 3262"/>
              <a:gd name="T101" fmla="*/ 2810 h 3292"/>
              <a:gd name="T102" fmla="*/ 239 w 3262"/>
              <a:gd name="T103" fmla="*/ 2504 h 3292"/>
              <a:gd name="T104" fmla="*/ 77 w 3262"/>
              <a:gd name="T105" fmla="*/ 2147 h 3292"/>
              <a:gd name="T106" fmla="*/ 3 w 3262"/>
              <a:gd name="T107" fmla="*/ 1750 h 3292"/>
              <a:gd name="T108" fmla="*/ 29 w 3262"/>
              <a:gd name="T109" fmla="*/ 1339 h 3292"/>
              <a:gd name="T110" fmla="*/ 148 w 3262"/>
              <a:gd name="T111" fmla="*/ 960 h 3292"/>
              <a:gd name="T112" fmla="*/ 350 w 3262"/>
              <a:gd name="T113" fmla="*/ 627 h 3292"/>
              <a:gd name="T114" fmla="*/ 622 w 3262"/>
              <a:gd name="T115" fmla="*/ 353 h 3292"/>
              <a:gd name="T116" fmla="*/ 952 w 3262"/>
              <a:gd name="T117" fmla="*/ 148 h 3292"/>
              <a:gd name="T118" fmla="*/ 1327 w 3262"/>
              <a:gd name="T119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2" h="3292">
                <a:moveTo>
                  <a:pt x="1019" y="2017"/>
                </a:moveTo>
                <a:lnTo>
                  <a:pt x="757" y="2175"/>
                </a:lnTo>
                <a:lnTo>
                  <a:pt x="797" y="2238"/>
                </a:lnTo>
                <a:lnTo>
                  <a:pt x="842" y="2296"/>
                </a:lnTo>
                <a:lnTo>
                  <a:pt x="890" y="2353"/>
                </a:lnTo>
                <a:lnTo>
                  <a:pt x="943" y="2405"/>
                </a:lnTo>
                <a:lnTo>
                  <a:pt x="1000" y="2453"/>
                </a:lnTo>
                <a:lnTo>
                  <a:pt x="1059" y="2497"/>
                </a:lnTo>
                <a:lnTo>
                  <a:pt x="1121" y="2537"/>
                </a:lnTo>
                <a:lnTo>
                  <a:pt x="1187" y="2572"/>
                </a:lnTo>
                <a:lnTo>
                  <a:pt x="1255" y="2602"/>
                </a:lnTo>
                <a:lnTo>
                  <a:pt x="1327" y="2628"/>
                </a:lnTo>
                <a:lnTo>
                  <a:pt x="1400" y="2648"/>
                </a:lnTo>
                <a:lnTo>
                  <a:pt x="1475" y="2663"/>
                </a:lnTo>
                <a:lnTo>
                  <a:pt x="1552" y="2671"/>
                </a:lnTo>
                <a:lnTo>
                  <a:pt x="1631" y="2674"/>
                </a:lnTo>
                <a:lnTo>
                  <a:pt x="1710" y="2671"/>
                </a:lnTo>
                <a:lnTo>
                  <a:pt x="1786" y="2663"/>
                </a:lnTo>
                <a:lnTo>
                  <a:pt x="1862" y="2648"/>
                </a:lnTo>
                <a:lnTo>
                  <a:pt x="1936" y="2628"/>
                </a:lnTo>
                <a:lnTo>
                  <a:pt x="2006" y="2602"/>
                </a:lnTo>
                <a:lnTo>
                  <a:pt x="2075" y="2572"/>
                </a:lnTo>
                <a:lnTo>
                  <a:pt x="2140" y="2537"/>
                </a:lnTo>
                <a:lnTo>
                  <a:pt x="2203" y="2497"/>
                </a:lnTo>
                <a:lnTo>
                  <a:pt x="2262" y="2453"/>
                </a:lnTo>
                <a:lnTo>
                  <a:pt x="2318" y="2405"/>
                </a:lnTo>
                <a:lnTo>
                  <a:pt x="2372" y="2353"/>
                </a:lnTo>
                <a:lnTo>
                  <a:pt x="2420" y="2296"/>
                </a:lnTo>
                <a:lnTo>
                  <a:pt x="2465" y="2238"/>
                </a:lnTo>
                <a:lnTo>
                  <a:pt x="2505" y="2175"/>
                </a:lnTo>
                <a:lnTo>
                  <a:pt x="2243" y="2017"/>
                </a:lnTo>
                <a:lnTo>
                  <a:pt x="2210" y="2067"/>
                </a:lnTo>
                <a:lnTo>
                  <a:pt x="2172" y="2115"/>
                </a:lnTo>
                <a:lnTo>
                  <a:pt x="2131" y="2159"/>
                </a:lnTo>
                <a:lnTo>
                  <a:pt x="2086" y="2200"/>
                </a:lnTo>
                <a:lnTo>
                  <a:pt x="2038" y="2237"/>
                </a:lnTo>
                <a:lnTo>
                  <a:pt x="1988" y="2270"/>
                </a:lnTo>
                <a:lnTo>
                  <a:pt x="1934" y="2297"/>
                </a:lnTo>
                <a:lnTo>
                  <a:pt x="1877" y="2321"/>
                </a:lnTo>
                <a:lnTo>
                  <a:pt x="1819" y="2341"/>
                </a:lnTo>
                <a:lnTo>
                  <a:pt x="1758" y="2354"/>
                </a:lnTo>
                <a:lnTo>
                  <a:pt x="1695" y="2363"/>
                </a:lnTo>
                <a:lnTo>
                  <a:pt x="1631" y="2366"/>
                </a:lnTo>
                <a:lnTo>
                  <a:pt x="1566" y="2363"/>
                </a:lnTo>
                <a:lnTo>
                  <a:pt x="1504" y="2354"/>
                </a:lnTo>
                <a:lnTo>
                  <a:pt x="1444" y="2341"/>
                </a:lnTo>
                <a:lnTo>
                  <a:pt x="1384" y="2321"/>
                </a:lnTo>
                <a:lnTo>
                  <a:pt x="1328" y="2297"/>
                </a:lnTo>
                <a:lnTo>
                  <a:pt x="1275" y="2270"/>
                </a:lnTo>
                <a:lnTo>
                  <a:pt x="1224" y="2237"/>
                </a:lnTo>
                <a:lnTo>
                  <a:pt x="1176" y="2200"/>
                </a:lnTo>
                <a:lnTo>
                  <a:pt x="1131" y="2159"/>
                </a:lnTo>
                <a:lnTo>
                  <a:pt x="1090" y="2115"/>
                </a:lnTo>
                <a:lnTo>
                  <a:pt x="1053" y="2067"/>
                </a:lnTo>
                <a:lnTo>
                  <a:pt x="1019" y="2017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27"/>
          <p:cNvSpPr>
            <a:spLocks noEditPoints="1"/>
          </p:cNvSpPr>
          <p:nvPr/>
        </p:nvSpPr>
        <p:spPr bwMode="auto">
          <a:xfrm>
            <a:off x="9428727" y="1395694"/>
            <a:ext cx="469413" cy="474015"/>
          </a:xfrm>
          <a:custGeom>
            <a:avLst/>
            <a:gdLst>
              <a:gd name="T0" fmla="*/ 2243 w 3262"/>
              <a:gd name="T1" fmla="*/ 2366 h 3292"/>
              <a:gd name="T2" fmla="*/ 2179 w 3262"/>
              <a:gd name="T3" fmla="*/ 2555 h 3292"/>
              <a:gd name="T4" fmla="*/ 2018 w 3262"/>
              <a:gd name="T5" fmla="*/ 2663 h 3292"/>
              <a:gd name="T6" fmla="*/ 1818 w 3262"/>
              <a:gd name="T7" fmla="*/ 2651 h 3292"/>
              <a:gd name="T8" fmla="*/ 1673 w 3262"/>
              <a:gd name="T9" fmla="*/ 2522 h 3292"/>
              <a:gd name="T10" fmla="*/ 1631 w 3262"/>
              <a:gd name="T11" fmla="*/ 2057 h 3292"/>
              <a:gd name="T12" fmla="*/ 2307 w 3262"/>
              <a:gd name="T13" fmla="*/ 833 h 3292"/>
              <a:gd name="T14" fmla="*/ 2424 w 3262"/>
              <a:gd name="T15" fmla="*/ 934 h 3292"/>
              <a:gd name="T16" fmla="*/ 2436 w 3262"/>
              <a:gd name="T17" fmla="*/ 1093 h 3292"/>
              <a:gd name="T18" fmla="*/ 2336 w 3262"/>
              <a:gd name="T19" fmla="*/ 1211 h 3292"/>
              <a:gd name="T20" fmla="*/ 2178 w 3262"/>
              <a:gd name="T21" fmla="*/ 1223 h 3292"/>
              <a:gd name="T22" fmla="*/ 2062 w 3262"/>
              <a:gd name="T23" fmla="*/ 1123 h 3292"/>
              <a:gd name="T24" fmla="*/ 2049 w 3262"/>
              <a:gd name="T25" fmla="*/ 963 h 3292"/>
              <a:gd name="T26" fmla="*/ 2149 w 3262"/>
              <a:gd name="T27" fmla="*/ 845 h 3292"/>
              <a:gd name="T28" fmla="*/ 1053 w 3262"/>
              <a:gd name="T29" fmla="*/ 825 h 3292"/>
              <a:gd name="T30" fmla="*/ 1184 w 3262"/>
              <a:gd name="T31" fmla="*/ 906 h 3292"/>
              <a:gd name="T32" fmla="*/ 1221 w 3262"/>
              <a:gd name="T33" fmla="*/ 1061 h 3292"/>
              <a:gd name="T34" fmla="*/ 1140 w 3262"/>
              <a:gd name="T35" fmla="*/ 1195 h 3292"/>
              <a:gd name="T36" fmla="*/ 986 w 3262"/>
              <a:gd name="T37" fmla="*/ 1232 h 3292"/>
              <a:gd name="T38" fmla="*/ 855 w 3262"/>
              <a:gd name="T39" fmla="*/ 1150 h 3292"/>
              <a:gd name="T40" fmla="*/ 819 w 3262"/>
              <a:gd name="T41" fmla="*/ 995 h 3292"/>
              <a:gd name="T42" fmla="*/ 899 w 3262"/>
              <a:gd name="T43" fmla="*/ 862 h 3292"/>
              <a:gd name="T44" fmla="*/ 1631 w 3262"/>
              <a:gd name="T45" fmla="*/ 308 h 3292"/>
              <a:gd name="T46" fmla="*/ 1196 w 3262"/>
              <a:gd name="T47" fmla="*/ 382 h 3292"/>
              <a:gd name="T48" fmla="*/ 822 w 3262"/>
              <a:gd name="T49" fmla="*/ 587 h 3292"/>
              <a:gd name="T50" fmla="*/ 532 w 3262"/>
              <a:gd name="T51" fmla="*/ 898 h 3292"/>
              <a:gd name="T52" fmla="*/ 353 w 3262"/>
              <a:gd name="T53" fmla="*/ 1291 h 3292"/>
              <a:gd name="T54" fmla="*/ 309 w 3262"/>
              <a:gd name="T55" fmla="*/ 1738 h 3292"/>
              <a:gd name="T56" fmla="*/ 410 w 3262"/>
              <a:gd name="T57" fmla="*/ 2166 h 3292"/>
              <a:gd name="T58" fmla="*/ 636 w 3262"/>
              <a:gd name="T59" fmla="*/ 2529 h 3292"/>
              <a:gd name="T60" fmla="*/ 963 w 3262"/>
              <a:gd name="T61" fmla="*/ 2800 h 3292"/>
              <a:gd name="T62" fmla="*/ 1364 w 3262"/>
              <a:gd name="T63" fmla="*/ 2955 h 3292"/>
              <a:gd name="T64" fmla="*/ 1811 w 3262"/>
              <a:gd name="T65" fmla="*/ 2971 h 3292"/>
              <a:gd name="T66" fmla="*/ 2224 w 3262"/>
              <a:gd name="T67" fmla="*/ 2842 h 3292"/>
              <a:gd name="T68" fmla="*/ 2568 w 3262"/>
              <a:gd name="T69" fmla="*/ 2591 h 3292"/>
              <a:gd name="T70" fmla="*/ 2816 w 3262"/>
              <a:gd name="T71" fmla="*/ 2245 h 3292"/>
              <a:gd name="T72" fmla="*/ 2944 w 3262"/>
              <a:gd name="T73" fmla="*/ 1828 h 3292"/>
              <a:gd name="T74" fmla="*/ 2929 w 3262"/>
              <a:gd name="T75" fmla="*/ 1376 h 3292"/>
              <a:gd name="T76" fmla="*/ 2775 w 3262"/>
              <a:gd name="T77" fmla="*/ 970 h 3292"/>
              <a:gd name="T78" fmla="*/ 2506 w 3262"/>
              <a:gd name="T79" fmla="*/ 641 h 3292"/>
              <a:gd name="T80" fmla="*/ 2147 w 3262"/>
              <a:gd name="T81" fmla="*/ 414 h 3292"/>
              <a:gd name="T82" fmla="*/ 1722 w 3262"/>
              <a:gd name="T83" fmla="*/ 312 h 3292"/>
              <a:gd name="T84" fmla="*/ 1836 w 3262"/>
              <a:gd name="T85" fmla="*/ 12 h 3292"/>
              <a:gd name="T86" fmla="*/ 2310 w 3262"/>
              <a:gd name="T87" fmla="*/ 148 h 3292"/>
              <a:gd name="T88" fmla="*/ 2714 w 3262"/>
              <a:gd name="T89" fmla="*/ 415 h 3292"/>
              <a:gd name="T90" fmla="*/ 3022 w 3262"/>
              <a:gd name="T91" fmla="*/ 787 h 3292"/>
              <a:gd name="T92" fmla="*/ 3212 w 3262"/>
              <a:gd name="T93" fmla="*/ 1240 h 3292"/>
              <a:gd name="T94" fmla="*/ 3259 w 3262"/>
              <a:gd name="T95" fmla="*/ 1750 h 3292"/>
              <a:gd name="T96" fmla="*/ 3152 w 3262"/>
              <a:gd name="T97" fmla="*/ 2241 h 3292"/>
              <a:gd name="T98" fmla="*/ 2912 w 3262"/>
              <a:gd name="T99" fmla="*/ 2664 h 3292"/>
              <a:gd name="T100" fmla="*/ 2563 w 3262"/>
              <a:gd name="T101" fmla="*/ 2997 h 3292"/>
              <a:gd name="T102" fmla="*/ 2128 w 3262"/>
              <a:gd name="T103" fmla="*/ 3213 h 3292"/>
              <a:gd name="T104" fmla="*/ 1631 w 3262"/>
              <a:gd name="T105" fmla="*/ 3292 h 3292"/>
              <a:gd name="T106" fmla="*/ 1135 w 3262"/>
              <a:gd name="T107" fmla="*/ 3213 h 3292"/>
              <a:gd name="T108" fmla="*/ 699 w 3262"/>
              <a:gd name="T109" fmla="*/ 2997 h 3292"/>
              <a:gd name="T110" fmla="*/ 350 w 3262"/>
              <a:gd name="T111" fmla="*/ 2664 h 3292"/>
              <a:gd name="T112" fmla="*/ 109 w 3262"/>
              <a:gd name="T113" fmla="*/ 2241 h 3292"/>
              <a:gd name="T114" fmla="*/ 3 w 3262"/>
              <a:gd name="T115" fmla="*/ 1750 h 3292"/>
              <a:gd name="T116" fmla="*/ 50 w 3262"/>
              <a:gd name="T117" fmla="*/ 1240 h 3292"/>
              <a:gd name="T118" fmla="*/ 239 w 3262"/>
              <a:gd name="T119" fmla="*/ 787 h 3292"/>
              <a:gd name="T120" fmla="*/ 547 w 3262"/>
              <a:gd name="T121" fmla="*/ 415 h 3292"/>
              <a:gd name="T122" fmla="*/ 952 w 3262"/>
              <a:gd name="T123" fmla="*/ 148 h 3292"/>
              <a:gd name="T124" fmla="*/ 1426 w 3262"/>
              <a:gd name="T125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2" h="3292">
                <a:moveTo>
                  <a:pt x="815" y="1851"/>
                </a:moveTo>
                <a:lnTo>
                  <a:pt x="2446" y="1851"/>
                </a:lnTo>
                <a:lnTo>
                  <a:pt x="2446" y="2057"/>
                </a:lnTo>
                <a:lnTo>
                  <a:pt x="2243" y="2057"/>
                </a:lnTo>
                <a:lnTo>
                  <a:pt x="2243" y="2366"/>
                </a:lnTo>
                <a:lnTo>
                  <a:pt x="2240" y="2408"/>
                </a:lnTo>
                <a:lnTo>
                  <a:pt x="2232" y="2448"/>
                </a:lnTo>
                <a:lnTo>
                  <a:pt x="2218" y="2486"/>
                </a:lnTo>
                <a:lnTo>
                  <a:pt x="2201" y="2522"/>
                </a:lnTo>
                <a:lnTo>
                  <a:pt x="2179" y="2555"/>
                </a:lnTo>
                <a:lnTo>
                  <a:pt x="2153" y="2585"/>
                </a:lnTo>
                <a:lnTo>
                  <a:pt x="2124" y="2610"/>
                </a:lnTo>
                <a:lnTo>
                  <a:pt x="2091" y="2632"/>
                </a:lnTo>
                <a:lnTo>
                  <a:pt x="2056" y="2651"/>
                </a:lnTo>
                <a:lnTo>
                  <a:pt x="2018" y="2663"/>
                </a:lnTo>
                <a:lnTo>
                  <a:pt x="1978" y="2671"/>
                </a:lnTo>
                <a:lnTo>
                  <a:pt x="1937" y="2674"/>
                </a:lnTo>
                <a:lnTo>
                  <a:pt x="1895" y="2671"/>
                </a:lnTo>
                <a:lnTo>
                  <a:pt x="1855" y="2663"/>
                </a:lnTo>
                <a:lnTo>
                  <a:pt x="1818" y="2651"/>
                </a:lnTo>
                <a:lnTo>
                  <a:pt x="1782" y="2632"/>
                </a:lnTo>
                <a:lnTo>
                  <a:pt x="1750" y="2610"/>
                </a:lnTo>
                <a:lnTo>
                  <a:pt x="1721" y="2585"/>
                </a:lnTo>
                <a:lnTo>
                  <a:pt x="1694" y="2555"/>
                </a:lnTo>
                <a:lnTo>
                  <a:pt x="1673" y="2522"/>
                </a:lnTo>
                <a:lnTo>
                  <a:pt x="1655" y="2486"/>
                </a:lnTo>
                <a:lnTo>
                  <a:pt x="1642" y="2448"/>
                </a:lnTo>
                <a:lnTo>
                  <a:pt x="1634" y="2408"/>
                </a:lnTo>
                <a:lnTo>
                  <a:pt x="1631" y="2366"/>
                </a:lnTo>
                <a:lnTo>
                  <a:pt x="1631" y="2057"/>
                </a:lnTo>
                <a:lnTo>
                  <a:pt x="815" y="2057"/>
                </a:lnTo>
                <a:lnTo>
                  <a:pt x="815" y="1851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432"/>
          <p:cNvSpPr>
            <a:spLocks noEditPoints="1"/>
          </p:cNvSpPr>
          <p:nvPr/>
        </p:nvSpPr>
        <p:spPr bwMode="auto">
          <a:xfrm>
            <a:off x="10189137" y="1395694"/>
            <a:ext cx="469413" cy="474015"/>
          </a:xfrm>
          <a:custGeom>
            <a:avLst/>
            <a:gdLst>
              <a:gd name="T0" fmla="*/ 1631 w 3262"/>
              <a:gd name="T1" fmla="*/ 2366 h 3292"/>
              <a:gd name="T2" fmla="*/ 1673 w 3262"/>
              <a:gd name="T3" fmla="*/ 2522 h 3292"/>
              <a:gd name="T4" fmla="*/ 1782 w 3262"/>
              <a:gd name="T5" fmla="*/ 2632 h 3292"/>
              <a:gd name="T6" fmla="*/ 1937 w 3262"/>
              <a:gd name="T7" fmla="*/ 2674 h 3292"/>
              <a:gd name="T8" fmla="*/ 2091 w 3262"/>
              <a:gd name="T9" fmla="*/ 2632 h 3292"/>
              <a:gd name="T10" fmla="*/ 2201 w 3262"/>
              <a:gd name="T11" fmla="*/ 2522 h 3292"/>
              <a:gd name="T12" fmla="*/ 2243 w 3262"/>
              <a:gd name="T13" fmla="*/ 2366 h 3292"/>
              <a:gd name="T14" fmla="*/ 815 w 3262"/>
              <a:gd name="T15" fmla="*/ 1851 h 3292"/>
              <a:gd name="T16" fmla="*/ 2149 w 3262"/>
              <a:gd name="T17" fmla="*/ 845 h 3292"/>
              <a:gd name="T18" fmla="*/ 2062 w 3262"/>
              <a:gd name="T19" fmla="*/ 934 h 3292"/>
              <a:gd name="T20" fmla="*/ 2041 w 3262"/>
              <a:gd name="T21" fmla="*/ 1061 h 3292"/>
              <a:gd name="T22" fmla="*/ 2098 w 3262"/>
              <a:gd name="T23" fmla="*/ 1174 h 3292"/>
              <a:gd name="T24" fmla="*/ 2209 w 3262"/>
              <a:gd name="T25" fmla="*/ 1232 h 3292"/>
              <a:gd name="T26" fmla="*/ 2336 w 3262"/>
              <a:gd name="T27" fmla="*/ 1211 h 3292"/>
              <a:gd name="T28" fmla="*/ 2424 w 3262"/>
              <a:gd name="T29" fmla="*/ 1123 h 3292"/>
              <a:gd name="T30" fmla="*/ 2443 w 3262"/>
              <a:gd name="T31" fmla="*/ 995 h 3292"/>
              <a:gd name="T32" fmla="*/ 2387 w 3262"/>
              <a:gd name="T33" fmla="*/ 883 h 3292"/>
              <a:gd name="T34" fmla="*/ 2276 w 3262"/>
              <a:gd name="T35" fmla="*/ 825 h 3292"/>
              <a:gd name="T36" fmla="*/ 955 w 3262"/>
              <a:gd name="T37" fmla="*/ 833 h 3292"/>
              <a:gd name="T38" fmla="*/ 855 w 3262"/>
              <a:gd name="T39" fmla="*/ 906 h 3292"/>
              <a:gd name="T40" fmla="*/ 815 w 3262"/>
              <a:gd name="T41" fmla="*/ 1028 h 3292"/>
              <a:gd name="T42" fmla="*/ 855 w 3262"/>
              <a:gd name="T43" fmla="*/ 1150 h 3292"/>
              <a:gd name="T44" fmla="*/ 955 w 3262"/>
              <a:gd name="T45" fmla="*/ 1223 h 3292"/>
              <a:gd name="T46" fmla="*/ 1084 w 3262"/>
              <a:gd name="T47" fmla="*/ 1223 h 3292"/>
              <a:gd name="T48" fmla="*/ 1184 w 3262"/>
              <a:gd name="T49" fmla="*/ 1150 h 3292"/>
              <a:gd name="T50" fmla="*/ 1224 w 3262"/>
              <a:gd name="T51" fmla="*/ 1028 h 3292"/>
              <a:gd name="T52" fmla="*/ 1184 w 3262"/>
              <a:gd name="T53" fmla="*/ 906 h 3292"/>
              <a:gd name="T54" fmla="*/ 1084 w 3262"/>
              <a:gd name="T55" fmla="*/ 833 h 3292"/>
              <a:gd name="T56" fmla="*/ 1631 w 3262"/>
              <a:gd name="T57" fmla="*/ 0 h 3292"/>
              <a:gd name="T58" fmla="*/ 2033 w 3262"/>
              <a:gd name="T59" fmla="*/ 49 h 3292"/>
              <a:gd name="T60" fmla="*/ 2397 w 3262"/>
              <a:gd name="T61" fmla="*/ 193 h 3292"/>
              <a:gd name="T62" fmla="*/ 2714 w 3262"/>
              <a:gd name="T63" fmla="*/ 415 h 3292"/>
              <a:gd name="T64" fmla="*/ 2969 w 3262"/>
              <a:gd name="T65" fmla="*/ 705 h 3292"/>
              <a:gd name="T66" fmla="*/ 3152 w 3262"/>
              <a:gd name="T67" fmla="*/ 1051 h 3292"/>
              <a:gd name="T68" fmla="*/ 3250 w 3262"/>
              <a:gd name="T69" fmla="*/ 1439 h 3292"/>
              <a:gd name="T70" fmla="*/ 3250 w 3262"/>
              <a:gd name="T71" fmla="*/ 1852 h 3292"/>
              <a:gd name="T72" fmla="*/ 3152 w 3262"/>
              <a:gd name="T73" fmla="*/ 2241 h 3292"/>
              <a:gd name="T74" fmla="*/ 2969 w 3262"/>
              <a:gd name="T75" fmla="*/ 2586 h 3292"/>
              <a:gd name="T76" fmla="*/ 2714 w 3262"/>
              <a:gd name="T77" fmla="*/ 2876 h 3292"/>
              <a:gd name="T78" fmla="*/ 2397 w 3262"/>
              <a:gd name="T79" fmla="*/ 3099 h 3292"/>
              <a:gd name="T80" fmla="*/ 2033 w 3262"/>
              <a:gd name="T81" fmla="*/ 3241 h 3292"/>
              <a:gd name="T82" fmla="*/ 1631 w 3262"/>
              <a:gd name="T83" fmla="*/ 3292 h 3292"/>
              <a:gd name="T84" fmla="*/ 1230 w 3262"/>
              <a:gd name="T85" fmla="*/ 3241 h 3292"/>
              <a:gd name="T86" fmla="*/ 865 w 3262"/>
              <a:gd name="T87" fmla="*/ 3099 h 3292"/>
              <a:gd name="T88" fmla="*/ 547 w 3262"/>
              <a:gd name="T89" fmla="*/ 2876 h 3292"/>
              <a:gd name="T90" fmla="*/ 293 w 3262"/>
              <a:gd name="T91" fmla="*/ 2586 h 3292"/>
              <a:gd name="T92" fmla="*/ 109 w 3262"/>
              <a:gd name="T93" fmla="*/ 2241 h 3292"/>
              <a:gd name="T94" fmla="*/ 13 w 3262"/>
              <a:gd name="T95" fmla="*/ 1852 h 3292"/>
              <a:gd name="T96" fmla="*/ 13 w 3262"/>
              <a:gd name="T97" fmla="*/ 1439 h 3292"/>
              <a:gd name="T98" fmla="*/ 109 w 3262"/>
              <a:gd name="T99" fmla="*/ 1051 h 3292"/>
              <a:gd name="T100" fmla="*/ 293 w 3262"/>
              <a:gd name="T101" fmla="*/ 705 h 3292"/>
              <a:gd name="T102" fmla="*/ 547 w 3262"/>
              <a:gd name="T103" fmla="*/ 415 h 3292"/>
              <a:gd name="T104" fmla="*/ 865 w 3262"/>
              <a:gd name="T105" fmla="*/ 193 h 3292"/>
              <a:gd name="T106" fmla="*/ 1230 w 3262"/>
              <a:gd name="T107" fmla="*/ 49 h 3292"/>
              <a:gd name="T108" fmla="*/ 1631 w 3262"/>
              <a:gd name="T109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2" h="3292">
                <a:moveTo>
                  <a:pt x="815" y="1851"/>
                </a:moveTo>
                <a:lnTo>
                  <a:pt x="815" y="2057"/>
                </a:lnTo>
                <a:lnTo>
                  <a:pt x="1631" y="2057"/>
                </a:lnTo>
                <a:lnTo>
                  <a:pt x="1631" y="2366"/>
                </a:lnTo>
                <a:lnTo>
                  <a:pt x="1634" y="2408"/>
                </a:lnTo>
                <a:lnTo>
                  <a:pt x="1642" y="2448"/>
                </a:lnTo>
                <a:lnTo>
                  <a:pt x="1655" y="2486"/>
                </a:lnTo>
                <a:lnTo>
                  <a:pt x="1673" y="2522"/>
                </a:lnTo>
                <a:lnTo>
                  <a:pt x="1694" y="2555"/>
                </a:lnTo>
                <a:lnTo>
                  <a:pt x="1721" y="2585"/>
                </a:lnTo>
                <a:lnTo>
                  <a:pt x="1750" y="2610"/>
                </a:lnTo>
                <a:lnTo>
                  <a:pt x="1782" y="2632"/>
                </a:lnTo>
                <a:lnTo>
                  <a:pt x="1818" y="2651"/>
                </a:lnTo>
                <a:lnTo>
                  <a:pt x="1855" y="2663"/>
                </a:lnTo>
                <a:lnTo>
                  <a:pt x="1895" y="2671"/>
                </a:lnTo>
                <a:lnTo>
                  <a:pt x="1937" y="2674"/>
                </a:lnTo>
                <a:lnTo>
                  <a:pt x="1978" y="2671"/>
                </a:lnTo>
                <a:lnTo>
                  <a:pt x="2018" y="2663"/>
                </a:lnTo>
                <a:lnTo>
                  <a:pt x="2056" y="2651"/>
                </a:lnTo>
                <a:lnTo>
                  <a:pt x="2091" y="2632"/>
                </a:lnTo>
                <a:lnTo>
                  <a:pt x="2124" y="2610"/>
                </a:lnTo>
                <a:lnTo>
                  <a:pt x="2153" y="2585"/>
                </a:lnTo>
                <a:lnTo>
                  <a:pt x="2179" y="2555"/>
                </a:lnTo>
                <a:lnTo>
                  <a:pt x="2201" y="2522"/>
                </a:lnTo>
                <a:lnTo>
                  <a:pt x="2218" y="2486"/>
                </a:lnTo>
                <a:lnTo>
                  <a:pt x="2232" y="2448"/>
                </a:lnTo>
                <a:lnTo>
                  <a:pt x="2240" y="2408"/>
                </a:lnTo>
                <a:lnTo>
                  <a:pt x="2243" y="2366"/>
                </a:lnTo>
                <a:lnTo>
                  <a:pt x="2243" y="2057"/>
                </a:lnTo>
                <a:lnTo>
                  <a:pt x="2446" y="2057"/>
                </a:lnTo>
                <a:lnTo>
                  <a:pt x="2446" y="1851"/>
                </a:lnTo>
                <a:lnTo>
                  <a:pt x="815" y="1851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437"/>
          <p:cNvSpPr>
            <a:spLocks noEditPoints="1"/>
          </p:cNvSpPr>
          <p:nvPr/>
        </p:nvSpPr>
        <p:spPr bwMode="auto">
          <a:xfrm>
            <a:off x="10949549" y="1395694"/>
            <a:ext cx="469413" cy="474015"/>
          </a:xfrm>
          <a:custGeom>
            <a:avLst/>
            <a:gdLst>
              <a:gd name="T0" fmla="*/ 2006 w 3262"/>
              <a:gd name="T1" fmla="*/ 1924 h 3292"/>
              <a:gd name="T2" fmla="*/ 2372 w 3262"/>
              <a:gd name="T3" fmla="*/ 2174 h 3292"/>
              <a:gd name="T4" fmla="*/ 2172 w 3262"/>
              <a:gd name="T5" fmla="*/ 2411 h 3292"/>
              <a:gd name="T6" fmla="*/ 1877 w 3262"/>
              <a:gd name="T7" fmla="*/ 2205 h 3292"/>
              <a:gd name="T8" fmla="*/ 1504 w 3262"/>
              <a:gd name="T9" fmla="*/ 2171 h 3292"/>
              <a:gd name="T10" fmla="*/ 1176 w 3262"/>
              <a:gd name="T11" fmla="*/ 2325 h 3292"/>
              <a:gd name="T12" fmla="*/ 797 w 3262"/>
              <a:gd name="T13" fmla="*/ 2288 h 3292"/>
              <a:gd name="T14" fmla="*/ 1121 w 3262"/>
              <a:gd name="T15" fmla="*/ 1989 h 3292"/>
              <a:gd name="T16" fmla="*/ 1552 w 3262"/>
              <a:gd name="T17" fmla="*/ 1854 h 3292"/>
              <a:gd name="T18" fmla="*/ 2362 w 3262"/>
              <a:gd name="T19" fmla="*/ 862 h 3292"/>
              <a:gd name="T20" fmla="*/ 2446 w 3262"/>
              <a:gd name="T21" fmla="*/ 1028 h 3292"/>
              <a:gd name="T22" fmla="*/ 2362 w 3262"/>
              <a:gd name="T23" fmla="*/ 1195 h 3292"/>
              <a:gd name="T24" fmla="*/ 2178 w 3262"/>
              <a:gd name="T25" fmla="*/ 1223 h 3292"/>
              <a:gd name="T26" fmla="*/ 2049 w 3262"/>
              <a:gd name="T27" fmla="*/ 1093 h 3292"/>
              <a:gd name="T28" fmla="*/ 2078 w 3262"/>
              <a:gd name="T29" fmla="*/ 906 h 3292"/>
              <a:gd name="T30" fmla="*/ 2243 w 3262"/>
              <a:gd name="T31" fmla="*/ 823 h 3292"/>
              <a:gd name="T32" fmla="*/ 1163 w 3262"/>
              <a:gd name="T33" fmla="*/ 883 h 3292"/>
              <a:gd name="T34" fmla="*/ 1221 w 3262"/>
              <a:gd name="T35" fmla="*/ 1061 h 3292"/>
              <a:gd name="T36" fmla="*/ 1113 w 3262"/>
              <a:gd name="T37" fmla="*/ 1211 h 3292"/>
              <a:gd name="T38" fmla="*/ 926 w 3262"/>
              <a:gd name="T39" fmla="*/ 1211 h 3292"/>
              <a:gd name="T40" fmla="*/ 819 w 3262"/>
              <a:gd name="T41" fmla="*/ 1061 h 3292"/>
              <a:gd name="T42" fmla="*/ 876 w 3262"/>
              <a:gd name="T43" fmla="*/ 883 h 3292"/>
              <a:gd name="T44" fmla="*/ 1631 w 3262"/>
              <a:gd name="T45" fmla="*/ 308 h 3292"/>
              <a:gd name="T46" fmla="*/ 1115 w 3262"/>
              <a:gd name="T47" fmla="*/ 414 h 3292"/>
              <a:gd name="T48" fmla="*/ 694 w 3262"/>
              <a:gd name="T49" fmla="*/ 700 h 3292"/>
              <a:gd name="T50" fmla="*/ 410 w 3262"/>
              <a:gd name="T51" fmla="*/ 1125 h 3292"/>
              <a:gd name="T52" fmla="*/ 306 w 3262"/>
              <a:gd name="T53" fmla="*/ 1646 h 3292"/>
              <a:gd name="T54" fmla="*/ 410 w 3262"/>
              <a:gd name="T55" fmla="*/ 2166 h 3292"/>
              <a:gd name="T56" fmla="*/ 694 w 3262"/>
              <a:gd name="T57" fmla="*/ 2591 h 3292"/>
              <a:gd name="T58" fmla="*/ 1115 w 3262"/>
              <a:gd name="T59" fmla="*/ 2878 h 3292"/>
              <a:gd name="T60" fmla="*/ 1631 w 3262"/>
              <a:gd name="T61" fmla="*/ 2983 h 3292"/>
              <a:gd name="T62" fmla="*/ 2147 w 3262"/>
              <a:gd name="T63" fmla="*/ 2878 h 3292"/>
              <a:gd name="T64" fmla="*/ 2568 w 3262"/>
              <a:gd name="T65" fmla="*/ 2591 h 3292"/>
              <a:gd name="T66" fmla="*/ 2852 w 3262"/>
              <a:gd name="T67" fmla="*/ 2166 h 3292"/>
              <a:gd name="T68" fmla="*/ 2956 w 3262"/>
              <a:gd name="T69" fmla="*/ 1646 h 3292"/>
              <a:gd name="T70" fmla="*/ 2852 w 3262"/>
              <a:gd name="T71" fmla="*/ 1125 h 3292"/>
              <a:gd name="T72" fmla="*/ 2568 w 3262"/>
              <a:gd name="T73" fmla="*/ 700 h 3292"/>
              <a:gd name="T74" fmla="*/ 2147 w 3262"/>
              <a:gd name="T75" fmla="*/ 414 h 3292"/>
              <a:gd name="T76" fmla="*/ 1631 w 3262"/>
              <a:gd name="T77" fmla="*/ 308 h 3292"/>
              <a:gd name="T78" fmla="*/ 2033 w 3262"/>
              <a:gd name="T79" fmla="*/ 49 h 3292"/>
              <a:gd name="T80" fmla="*/ 2563 w 3262"/>
              <a:gd name="T81" fmla="*/ 294 h 3292"/>
              <a:gd name="T82" fmla="*/ 2969 w 3262"/>
              <a:gd name="T83" fmla="*/ 705 h 3292"/>
              <a:gd name="T84" fmla="*/ 3212 w 3262"/>
              <a:gd name="T85" fmla="*/ 1240 h 3292"/>
              <a:gd name="T86" fmla="*/ 3250 w 3262"/>
              <a:gd name="T87" fmla="*/ 1852 h 3292"/>
              <a:gd name="T88" fmla="*/ 3071 w 3262"/>
              <a:gd name="T89" fmla="*/ 2419 h 3292"/>
              <a:gd name="T90" fmla="*/ 2714 w 3262"/>
              <a:gd name="T91" fmla="*/ 2876 h 3292"/>
              <a:gd name="T92" fmla="*/ 2220 w 3262"/>
              <a:gd name="T93" fmla="*/ 3180 h 3292"/>
              <a:gd name="T94" fmla="*/ 1631 w 3262"/>
              <a:gd name="T95" fmla="*/ 3292 h 3292"/>
              <a:gd name="T96" fmla="*/ 1042 w 3262"/>
              <a:gd name="T97" fmla="*/ 3180 h 3292"/>
              <a:gd name="T98" fmla="*/ 547 w 3262"/>
              <a:gd name="T99" fmla="*/ 2876 h 3292"/>
              <a:gd name="T100" fmla="*/ 191 w 3262"/>
              <a:gd name="T101" fmla="*/ 2419 h 3292"/>
              <a:gd name="T102" fmla="*/ 13 w 3262"/>
              <a:gd name="T103" fmla="*/ 1852 h 3292"/>
              <a:gd name="T104" fmla="*/ 50 w 3262"/>
              <a:gd name="T105" fmla="*/ 1240 h 3292"/>
              <a:gd name="T106" fmla="*/ 293 w 3262"/>
              <a:gd name="T107" fmla="*/ 705 h 3292"/>
              <a:gd name="T108" fmla="*/ 699 w 3262"/>
              <a:gd name="T109" fmla="*/ 294 h 3292"/>
              <a:gd name="T110" fmla="*/ 1230 w 3262"/>
              <a:gd name="T111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710" y="1854"/>
                </a:lnTo>
                <a:lnTo>
                  <a:pt x="1787" y="1864"/>
                </a:lnTo>
                <a:lnTo>
                  <a:pt x="1862" y="1878"/>
                </a:lnTo>
                <a:lnTo>
                  <a:pt x="1936" y="1898"/>
                </a:lnTo>
                <a:lnTo>
                  <a:pt x="2006" y="1924"/>
                </a:lnTo>
                <a:lnTo>
                  <a:pt x="2075" y="1954"/>
                </a:lnTo>
                <a:lnTo>
                  <a:pt x="2140" y="1989"/>
                </a:lnTo>
                <a:lnTo>
                  <a:pt x="2203" y="2029"/>
                </a:lnTo>
                <a:lnTo>
                  <a:pt x="2262" y="2072"/>
                </a:lnTo>
                <a:lnTo>
                  <a:pt x="2318" y="2121"/>
                </a:lnTo>
                <a:lnTo>
                  <a:pt x="2372" y="2174"/>
                </a:lnTo>
                <a:lnTo>
                  <a:pt x="2420" y="2229"/>
                </a:lnTo>
                <a:lnTo>
                  <a:pt x="2465" y="2288"/>
                </a:lnTo>
                <a:lnTo>
                  <a:pt x="2505" y="2351"/>
                </a:lnTo>
                <a:lnTo>
                  <a:pt x="2243" y="2509"/>
                </a:lnTo>
                <a:lnTo>
                  <a:pt x="2210" y="2459"/>
                </a:lnTo>
                <a:lnTo>
                  <a:pt x="2172" y="2411"/>
                </a:lnTo>
                <a:lnTo>
                  <a:pt x="2131" y="2367"/>
                </a:lnTo>
                <a:lnTo>
                  <a:pt x="2086" y="2325"/>
                </a:lnTo>
                <a:lnTo>
                  <a:pt x="2039" y="2289"/>
                </a:lnTo>
                <a:lnTo>
                  <a:pt x="1988" y="2256"/>
                </a:lnTo>
                <a:lnTo>
                  <a:pt x="1934" y="2228"/>
                </a:lnTo>
                <a:lnTo>
                  <a:pt x="1877" y="2205"/>
                </a:lnTo>
                <a:lnTo>
                  <a:pt x="1819" y="2185"/>
                </a:lnTo>
                <a:lnTo>
                  <a:pt x="1758" y="2171"/>
                </a:lnTo>
                <a:lnTo>
                  <a:pt x="1695" y="2163"/>
                </a:lnTo>
                <a:lnTo>
                  <a:pt x="1631" y="2160"/>
                </a:lnTo>
                <a:lnTo>
                  <a:pt x="1566" y="2163"/>
                </a:lnTo>
                <a:lnTo>
                  <a:pt x="1504" y="2171"/>
                </a:lnTo>
                <a:lnTo>
                  <a:pt x="1444" y="2185"/>
                </a:lnTo>
                <a:lnTo>
                  <a:pt x="1384" y="2205"/>
                </a:lnTo>
                <a:lnTo>
                  <a:pt x="1328" y="2228"/>
                </a:lnTo>
                <a:lnTo>
                  <a:pt x="1275" y="2256"/>
                </a:lnTo>
                <a:lnTo>
                  <a:pt x="1224" y="2289"/>
                </a:lnTo>
                <a:lnTo>
                  <a:pt x="1176" y="2325"/>
                </a:lnTo>
                <a:lnTo>
                  <a:pt x="1131" y="2367"/>
                </a:lnTo>
                <a:lnTo>
                  <a:pt x="1090" y="2411"/>
                </a:lnTo>
                <a:lnTo>
                  <a:pt x="1053" y="2459"/>
                </a:lnTo>
                <a:lnTo>
                  <a:pt x="1019" y="2509"/>
                </a:lnTo>
                <a:lnTo>
                  <a:pt x="757" y="2351"/>
                </a:lnTo>
                <a:lnTo>
                  <a:pt x="797" y="2288"/>
                </a:lnTo>
                <a:lnTo>
                  <a:pt x="842" y="2229"/>
                </a:lnTo>
                <a:lnTo>
                  <a:pt x="890" y="2174"/>
                </a:lnTo>
                <a:lnTo>
                  <a:pt x="943" y="2121"/>
                </a:lnTo>
                <a:lnTo>
                  <a:pt x="1000" y="2072"/>
                </a:lnTo>
                <a:lnTo>
                  <a:pt x="1059" y="2029"/>
                </a:lnTo>
                <a:lnTo>
                  <a:pt x="1121" y="1989"/>
                </a:lnTo>
                <a:lnTo>
                  <a:pt x="1187" y="1954"/>
                </a:lnTo>
                <a:lnTo>
                  <a:pt x="1255" y="1924"/>
                </a:lnTo>
                <a:lnTo>
                  <a:pt x="1327" y="1898"/>
                </a:lnTo>
                <a:lnTo>
                  <a:pt x="1400" y="1878"/>
                </a:lnTo>
                <a:lnTo>
                  <a:pt x="1475" y="1864"/>
                </a:lnTo>
                <a:lnTo>
                  <a:pt x="1552" y="1854"/>
                </a:lnTo>
                <a:lnTo>
                  <a:pt x="1631" y="1851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442"/>
          <p:cNvSpPr>
            <a:spLocks noEditPoints="1"/>
          </p:cNvSpPr>
          <p:nvPr/>
        </p:nvSpPr>
        <p:spPr bwMode="auto">
          <a:xfrm>
            <a:off x="992834" y="2334851"/>
            <a:ext cx="469413" cy="474015"/>
          </a:xfrm>
          <a:custGeom>
            <a:avLst/>
            <a:gdLst>
              <a:gd name="T0" fmla="*/ 1400 w 3262"/>
              <a:gd name="T1" fmla="*/ 1878 h 3292"/>
              <a:gd name="T2" fmla="*/ 1121 w 3262"/>
              <a:gd name="T3" fmla="*/ 1989 h 3292"/>
              <a:gd name="T4" fmla="*/ 890 w 3262"/>
              <a:gd name="T5" fmla="*/ 2174 h 3292"/>
              <a:gd name="T6" fmla="*/ 1019 w 3262"/>
              <a:gd name="T7" fmla="*/ 2509 h 3292"/>
              <a:gd name="T8" fmla="*/ 1176 w 3262"/>
              <a:gd name="T9" fmla="*/ 2325 h 3292"/>
              <a:gd name="T10" fmla="*/ 1384 w 3262"/>
              <a:gd name="T11" fmla="*/ 2205 h 3292"/>
              <a:gd name="T12" fmla="*/ 1631 w 3262"/>
              <a:gd name="T13" fmla="*/ 2160 h 3292"/>
              <a:gd name="T14" fmla="*/ 1877 w 3262"/>
              <a:gd name="T15" fmla="*/ 2205 h 3292"/>
              <a:gd name="T16" fmla="*/ 2086 w 3262"/>
              <a:gd name="T17" fmla="*/ 2325 h 3292"/>
              <a:gd name="T18" fmla="*/ 2243 w 3262"/>
              <a:gd name="T19" fmla="*/ 2509 h 3292"/>
              <a:gd name="T20" fmla="*/ 2420 w 3262"/>
              <a:gd name="T21" fmla="*/ 2229 h 3292"/>
              <a:gd name="T22" fmla="*/ 2203 w 3262"/>
              <a:gd name="T23" fmla="*/ 2029 h 3292"/>
              <a:gd name="T24" fmla="*/ 1936 w 3262"/>
              <a:gd name="T25" fmla="*/ 1898 h 3292"/>
              <a:gd name="T26" fmla="*/ 1631 w 3262"/>
              <a:gd name="T27" fmla="*/ 1851 h 3292"/>
              <a:gd name="T28" fmla="*/ 2149 w 3262"/>
              <a:gd name="T29" fmla="*/ 845 h 3292"/>
              <a:gd name="T30" fmla="*/ 2062 w 3262"/>
              <a:gd name="T31" fmla="*/ 934 h 3292"/>
              <a:gd name="T32" fmla="*/ 2041 w 3262"/>
              <a:gd name="T33" fmla="*/ 1061 h 3292"/>
              <a:gd name="T34" fmla="*/ 2098 w 3262"/>
              <a:gd name="T35" fmla="*/ 1174 h 3292"/>
              <a:gd name="T36" fmla="*/ 2209 w 3262"/>
              <a:gd name="T37" fmla="*/ 1232 h 3292"/>
              <a:gd name="T38" fmla="*/ 2336 w 3262"/>
              <a:gd name="T39" fmla="*/ 1211 h 3292"/>
              <a:gd name="T40" fmla="*/ 2424 w 3262"/>
              <a:gd name="T41" fmla="*/ 1123 h 3292"/>
              <a:gd name="T42" fmla="*/ 2443 w 3262"/>
              <a:gd name="T43" fmla="*/ 995 h 3292"/>
              <a:gd name="T44" fmla="*/ 2387 w 3262"/>
              <a:gd name="T45" fmla="*/ 883 h 3292"/>
              <a:gd name="T46" fmla="*/ 2276 w 3262"/>
              <a:gd name="T47" fmla="*/ 825 h 3292"/>
              <a:gd name="T48" fmla="*/ 955 w 3262"/>
              <a:gd name="T49" fmla="*/ 833 h 3292"/>
              <a:gd name="T50" fmla="*/ 855 w 3262"/>
              <a:gd name="T51" fmla="*/ 906 h 3292"/>
              <a:gd name="T52" fmla="*/ 815 w 3262"/>
              <a:gd name="T53" fmla="*/ 1028 h 3292"/>
              <a:gd name="T54" fmla="*/ 855 w 3262"/>
              <a:gd name="T55" fmla="*/ 1150 h 3292"/>
              <a:gd name="T56" fmla="*/ 955 w 3262"/>
              <a:gd name="T57" fmla="*/ 1223 h 3292"/>
              <a:gd name="T58" fmla="*/ 1084 w 3262"/>
              <a:gd name="T59" fmla="*/ 1223 h 3292"/>
              <a:gd name="T60" fmla="*/ 1184 w 3262"/>
              <a:gd name="T61" fmla="*/ 1150 h 3292"/>
              <a:gd name="T62" fmla="*/ 1224 w 3262"/>
              <a:gd name="T63" fmla="*/ 1028 h 3292"/>
              <a:gd name="T64" fmla="*/ 1184 w 3262"/>
              <a:gd name="T65" fmla="*/ 906 h 3292"/>
              <a:gd name="T66" fmla="*/ 1084 w 3262"/>
              <a:gd name="T67" fmla="*/ 833 h 3292"/>
              <a:gd name="T68" fmla="*/ 1631 w 3262"/>
              <a:gd name="T69" fmla="*/ 0 h 3292"/>
              <a:gd name="T70" fmla="*/ 2033 w 3262"/>
              <a:gd name="T71" fmla="*/ 49 h 3292"/>
              <a:gd name="T72" fmla="*/ 2397 w 3262"/>
              <a:gd name="T73" fmla="*/ 193 h 3292"/>
              <a:gd name="T74" fmla="*/ 2714 w 3262"/>
              <a:gd name="T75" fmla="*/ 415 h 3292"/>
              <a:gd name="T76" fmla="*/ 2969 w 3262"/>
              <a:gd name="T77" fmla="*/ 705 h 3292"/>
              <a:gd name="T78" fmla="*/ 3152 w 3262"/>
              <a:gd name="T79" fmla="*/ 1051 h 3292"/>
              <a:gd name="T80" fmla="*/ 3250 w 3262"/>
              <a:gd name="T81" fmla="*/ 1439 h 3292"/>
              <a:gd name="T82" fmla="*/ 3250 w 3262"/>
              <a:gd name="T83" fmla="*/ 1852 h 3292"/>
              <a:gd name="T84" fmla="*/ 3152 w 3262"/>
              <a:gd name="T85" fmla="*/ 2241 h 3292"/>
              <a:gd name="T86" fmla="*/ 2969 w 3262"/>
              <a:gd name="T87" fmla="*/ 2586 h 3292"/>
              <a:gd name="T88" fmla="*/ 2714 w 3262"/>
              <a:gd name="T89" fmla="*/ 2876 h 3292"/>
              <a:gd name="T90" fmla="*/ 2397 w 3262"/>
              <a:gd name="T91" fmla="*/ 3099 h 3292"/>
              <a:gd name="T92" fmla="*/ 2033 w 3262"/>
              <a:gd name="T93" fmla="*/ 3241 h 3292"/>
              <a:gd name="T94" fmla="*/ 1631 w 3262"/>
              <a:gd name="T95" fmla="*/ 3292 h 3292"/>
              <a:gd name="T96" fmla="*/ 1230 w 3262"/>
              <a:gd name="T97" fmla="*/ 3241 h 3292"/>
              <a:gd name="T98" fmla="*/ 865 w 3262"/>
              <a:gd name="T99" fmla="*/ 3099 h 3292"/>
              <a:gd name="T100" fmla="*/ 547 w 3262"/>
              <a:gd name="T101" fmla="*/ 2876 h 3292"/>
              <a:gd name="T102" fmla="*/ 293 w 3262"/>
              <a:gd name="T103" fmla="*/ 2586 h 3292"/>
              <a:gd name="T104" fmla="*/ 109 w 3262"/>
              <a:gd name="T105" fmla="*/ 2241 h 3292"/>
              <a:gd name="T106" fmla="*/ 13 w 3262"/>
              <a:gd name="T107" fmla="*/ 1852 h 3292"/>
              <a:gd name="T108" fmla="*/ 13 w 3262"/>
              <a:gd name="T109" fmla="*/ 1439 h 3292"/>
              <a:gd name="T110" fmla="*/ 109 w 3262"/>
              <a:gd name="T111" fmla="*/ 1051 h 3292"/>
              <a:gd name="T112" fmla="*/ 293 w 3262"/>
              <a:gd name="T113" fmla="*/ 705 h 3292"/>
              <a:gd name="T114" fmla="*/ 547 w 3262"/>
              <a:gd name="T115" fmla="*/ 415 h 3292"/>
              <a:gd name="T116" fmla="*/ 865 w 3262"/>
              <a:gd name="T117" fmla="*/ 193 h 3292"/>
              <a:gd name="T118" fmla="*/ 1230 w 3262"/>
              <a:gd name="T119" fmla="*/ 49 h 3292"/>
              <a:gd name="T120" fmla="*/ 1631 w 3262"/>
              <a:gd name="T12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552" y="1854"/>
                </a:lnTo>
                <a:lnTo>
                  <a:pt x="1475" y="1864"/>
                </a:lnTo>
                <a:lnTo>
                  <a:pt x="1400" y="1878"/>
                </a:lnTo>
                <a:lnTo>
                  <a:pt x="1327" y="1898"/>
                </a:lnTo>
                <a:lnTo>
                  <a:pt x="1255" y="1924"/>
                </a:lnTo>
                <a:lnTo>
                  <a:pt x="1187" y="1954"/>
                </a:lnTo>
                <a:lnTo>
                  <a:pt x="1121" y="1989"/>
                </a:lnTo>
                <a:lnTo>
                  <a:pt x="1059" y="2029"/>
                </a:lnTo>
                <a:lnTo>
                  <a:pt x="1000" y="2072"/>
                </a:lnTo>
                <a:lnTo>
                  <a:pt x="943" y="2121"/>
                </a:lnTo>
                <a:lnTo>
                  <a:pt x="890" y="2174"/>
                </a:lnTo>
                <a:lnTo>
                  <a:pt x="842" y="2229"/>
                </a:lnTo>
                <a:lnTo>
                  <a:pt x="797" y="2288"/>
                </a:lnTo>
                <a:lnTo>
                  <a:pt x="757" y="2351"/>
                </a:lnTo>
                <a:lnTo>
                  <a:pt x="1019" y="2509"/>
                </a:lnTo>
                <a:lnTo>
                  <a:pt x="1053" y="2459"/>
                </a:lnTo>
                <a:lnTo>
                  <a:pt x="1090" y="2411"/>
                </a:lnTo>
                <a:lnTo>
                  <a:pt x="1131" y="2367"/>
                </a:lnTo>
                <a:lnTo>
                  <a:pt x="1176" y="2325"/>
                </a:lnTo>
                <a:lnTo>
                  <a:pt x="1224" y="2289"/>
                </a:lnTo>
                <a:lnTo>
                  <a:pt x="1275" y="2256"/>
                </a:lnTo>
                <a:lnTo>
                  <a:pt x="1328" y="2228"/>
                </a:lnTo>
                <a:lnTo>
                  <a:pt x="1384" y="2205"/>
                </a:lnTo>
                <a:lnTo>
                  <a:pt x="1444" y="2185"/>
                </a:lnTo>
                <a:lnTo>
                  <a:pt x="1504" y="2171"/>
                </a:lnTo>
                <a:lnTo>
                  <a:pt x="1566" y="2163"/>
                </a:lnTo>
                <a:lnTo>
                  <a:pt x="1631" y="2160"/>
                </a:lnTo>
                <a:lnTo>
                  <a:pt x="1695" y="2163"/>
                </a:lnTo>
                <a:lnTo>
                  <a:pt x="1758" y="2171"/>
                </a:lnTo>
                <a:lnTo>
                  <a:pt x="1819" y="2185"/>
                </a:lnTo>
                <a:lnTo>
                  <a:pt x="1877" y="2205"/>
                </a:lnTo>
                <a:lnTo>
                  <a:pt x="1934" y="2228"/>
                </a:lnTo>
                <a:lnTo>
                  <a:pt x="1988" y="2256"/>
                </a:lnTo>
                <a:lnTo>
                  <a:pt x="2038" y="2289"/>
                </a:lnTo>
                <a:lnTo>
                  <a:pt x="2086" y="2325"/>
                </a:lnTo>
                <a:lnTo>
                  <a:pt x="2131" y="2367"/>
                </a:lnTo>
                <a:lnTo>
                  <a:pt x="2172" y="2411"/>
                </a:lnTo>
                <a:lnTo>
                  <a:pt x="2210" y="2459"/>
                </a:lnTo>
                <a:lnTo>
                  <a:pt x="2243" y="2509"/>
                </a:lnTo>
                <a:lnTo>
                  <a:pt x="2243" y="2509"/>
                </a:lnTo>
                <a:lnTo>
                  <a:pt x="2505" y="2351"/>
                </a:lnTo>
                <a:lnTo>
                  <a:pt x="2465" y="2288"/>
                </a:lnTo>
                <a:lnTo>
                  <a:pt x="2420" y="2229"/>
                </a:lnTo>
                <a:lnTo>
                  <a:pt x="2372" y="2174"/>
                </a:lnTo>
                <a:lnTo>
                  <a:pt x="2318" y="2121"/>
                </a:lnTo>
                <a:lnTo>
                  <a:pt x="2262" y="2072"/>
                </a:lnTo>
                <a:lnTo>
                  <a:pt x="2203" y="2029"/>
                </a:lnTo>
                <a:lnTo>
                  <a:pt x="2140" y="1989"/>
                </a:lnTo>
                <a:lnTo>
                  <a:pt x="2075" y="1954"/>
                </a:lnTo>
                <a:lnTo>
                  <a:pt x="2006" y="1924"/>
                </a:lnTo>
                <a:lnTo>
                  <a:pt x="1936" y="1898"/>
                </a:lnTo>
                <a:lnTo>
                  <a:pt x="1862" y="1878"/>
                </a:lnTo>
                <a:lnTo>
                  <a:pt x="1787" y="1864"/>
                </a:lnTo>
                <a:lnTo>
                  <a:pt x="1710" y="1854"/>
                </a:lnTo>
                <a:lnTo>
                  <a:pt x="1631" y="1851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47"/>
          <p:cNvSpPr>
            <a:spLocks noEditPoints="1"/>
          </p:cNvSpPr>
          <p:nvPr/>
        </p:nvSpPr>
        <p:spPr bwMode="auto">
          <a:xfrm>
            <a:off x="1704028" y="2334851"/>
            <a:ext cx="469413" cy="474015"/>
          </a:xfrm>
          <a:custGeom>
            <a:avLst/>
            <a:gdLst>
              <a:gd name="T0" fmla="*/ 2530 w 3262"/>
              <a:gd name="T1" fmla="*/ 2095 h 3292"/>
              <a:gd name="T2" fmla="*/ 2240 w 3262"/>
              <a:gd name="T3" fmla="*/ 2448 h 3292"/>
              <a:gd name="T4" fmla="*/ 1829 w 3262"/>
              <a:gd name="T5" fmla="*/ 2648 h 3292"/>
              <a:gd name="T6" fmla="*/ 1357 w 3262"/>
              <a:gd name="T7" fmla="*/ 2648 h 3292"/>
              <a:gd name="T8" fmla="*/ 945 w 3262"/>
              <a:gd name="T9" fmla="*/ 2445 h 3292"/>
              <a:gd name="T10" fmla="*/ 737 w 3262"/>
              <a:gd name="T11" fmla="*/ 2189 h 3292"/>
              <a:gd name="T12" fmla="*/ 1073 w 3262"/>
              <a:gd name="T13" fmla="*/ 2310 h 3292"/>
              <a:gd name="T14" fmla="*/ 1498 w 3262"/>
              <a:gd name="T15" fmla="*/ 2319 h 3292"/>
              <a:gd name="T16" fmla="*/ 1984 w 3262"/>
              <a:gd name="T17" fmla="*/ 2218 h 3292"/>
              <a:gd name="T18" fmla="*/ 2399 w 3262"/>
              <a:gd name="T19" fmla="*/ 2010 h 3292"/>
              <a:gd name="T20" fmla="*/ 2648 w 3262"/>
              <a:gd name="T21" fmla="*/ 1718 h 3292"/>
              <a:gd name="T22" fmla="*/ 1322 w 3262"/>
              <a:gd name="T23" fmla="*/ 1053 h 3292"/>
              <a:gd name="T24" fmla="*/ 1427 w 3262"/>
              <a:gd name="T25" fmla="*/ 1189 h 3292"/>
              <a:gd name="T26" fmla="*/ 1417 w 3262"/>
              <a:gd name="T27" fmla="*/ 1290 h 3292"/>
              <a:gd name="T28" fmla="*/ 1316 w 3262"/>
              <a:gd name="T29" fmla="*/ 1235 h 3292"/>
              <a:gd name="T30" fmla="*/ 1078 w 3262"/>
              <a:gd name="T31" fmla="*/ 1196 h 3292"/>
              <a:gd name="T32" fmla="*/ 871 w 3262"/>
              <a:gd name="T33" fmla="*/ 1271 h 3292"/>
              <a:gd name="T34" fmla="*/ 821 w 3262"/>
              <a:gd name="T35" fmla="*/ 1253 h 3292"/>
              <a:gd name="T36" fmla="*/ 829 w 3262"/>
              <a:gd name="T37" fmla="*/ 1138 h 3292"/>
              <a:gd name="T38" fmla="*/ 992 w 3262"/>
              <a:gd name="T39" fmla="*/ 1026 h 3292"/>
              <a:gd name="T40" fmla="*/ 2301 w 3262"/>
              <a:gd name="T41" fmla="*/ 836 h 3292"/>
              <a:gd name="T42" fmla="*/ 2427 w 3262"/>
              <a:gd name="T43" fmla="*/ 1001 h 3292"/>
              <a:gd name="T44" fmla="*/ 2427 w 3262"/>
              <a:gd name="T45" fmla="*/ 1262 h 3292"/>
              <a:gd name="T46" fmla="*/ 2301 w 3262"/>
              <a:gd name="T47" fmla="*/ 1427 h 3292"/>
              <a:gd name="T48" fmla="*/ 2131 w 3262"/>
              <a:gd name="T49" fmla="*/ 1390 h 3292"/>
              <a:gd name="T50" fmla="*/ 2041 w 3262"/>
              <a:gd name="T51" fmla="*/ 1177 h 3292"/>
              <a:gd name="T52" fmla="*/ 2088 w 3262"/>
              <a:gd name="T53" fmla="*/ 929 h 3292"/>
              <a:gd name="T54" fmla="*/ 2243 w 3262"/>
              <a:gd name="T55" fmla="*/ 823 h 3292"/>
              <a:gd name="T56" fmla="*/ 1196 w 3262"/>
              <a:gd name="T57" fmla="*/ 382 h 3292"/>
              <a:gd name="T58" fmla="*/ 756 w 3262"/>
              <a:gd name="T59" fmla="*/ 641 h 3292"/>
              <a:gd name="T60" fmla="*/ 446 w 3262"/>
              <a:gd name="T61" fmla="*/ 1047 h 3292"/>
              <a:gd name="T62" fmla="*/ 309 w 3262"/>
              <a:gd name="T63" fmla="*/ 1554 h 3292"/>
              <a:gd name="T64" fmla="*/ 380 w 3262"/>
              <a:gd name="T65" fmla="*/ 2085 h 3292"/>
              <a:gd name="T66" fmla="*/ 636 w 3262"/>
              <a:gd name="T67" fmla="*/ 2529 h 3292"/>
              <a:gd name="T68" fmla="*/ 1037 w 3262"/>
              <a:gd name="T69" fmla="*/ 2842 h 3292"/>
              <a:gd name="T70" fmla="*/ 1541 w 3262"/>
              <a:gd name="T71" fmla="*/ 2980 h 3292"/>
              <a:gd name="T72" fmla="*/ 2066 w 3262"/>
              <a:gd name="T73" fmla="*/ 2909 h 3292"/>
              <a:gd name="T74" fmla="*/ 2506 w 3262"/>
              <a:gd name="T75" fmla="*/ 2650 h 3292"/>
              <a:gd name="T76" fmla="*/ 2816 w 3262"/>
              <a:gd name="T77" fmla="*/ 2245 h 3292"/>
              <a:gd name="T78" fmla="*/ 2953 w 3262"/>
              <a:gd name="T79" fmla="*/ 1738 h 3292"/>
              <a:gd name="T80" fmla="*/ 2883 w 3262"/>
              <a:gd name="T81" fmla="*/ 1206 h 3292"/>
              <a:gd name="T82" fmla="*/ 2625 w 3262"/>
              <a:gd name="T83" fmla="*/ 762 h 3292"/>
              <a:gd name="T84" fmla="*/ 2224 w 3262"/>
              <a:gd name="T85" fmla="*/ 450 h 3292"/>
              <a:gd name="T86" fmla="*/ 1722 w 3262"/>
              <a:gd name="T87" fmla="*/ 312 h 3292"/>
              <a:gd name="T88" fmla="*/ 1935 w 3262"/>
              <a:gd name="T89" fmla="*/ 28 h 3292"/>
              <a:gd name="T90" fmla="*/ 2482 w 3262"/>
              <a:gd name="T91" fmla="*/ 241 h 3292"/>
              <a:gd name="T92" fmla="*/ 2912 w 3262"/>
              <a:gd name="T93" fmla="*/ 627 h 3292"/>
              <a:gd name="T94" fmla="*/ 3185 w 3262"/>
              <a:gd name="T95" fmla="*/ 1144 h 3292"/>
              <a:gd name="T96" fmla="*/ 3259 w 3262"/>
              <a:gd name="T97" fmla="*/ 1750 h 3292"/>
              <a:gd name="T98" fmla="*/ 3113 w 3262"/>
              <a:gd name="T99" fmla="*/ 2332 h 3292"/>
              <a:gd name="T100" fmla="*/ 2784 w 3262"/>
              <a:gd name="T101" fmla="*/ 2810 h 3292"/>
              <a:gd name="T102" fmla="*/ 2310 w 3262"/>
              <a:gd name="T103" fmla="*/ 3142 h 3292"/>
              <a:gd name="T104" fmla="*/ 1734 w 3262"/>
              <a:gd name="T105" fmla="*/ 3289 h 3292"/>
              <a:gd name="T106" fmla="*/ 1135 w 3262"/>
              <a:gd name="T107" fmla="*/ 3213 h 3292"/>
              <a:gd name="T108" fmla="*/ 622 w 3262"/>
              <a:gd name="T109" fmla="*/ 2939 h 3292"/>
              <a:gd name="T110" fmla="*/ 239 w 3262"/>
              <a:gd name="T111" fmla="*/ 2504 h 3292"/>
              <a:gd name="T112" fmla="*/ 29 w 3262"/>
              <a:gd name="T113" fmla="*/ 1953 h 3292"/>
              <a:gd name="T114" fmla="*/ 29 w 3262"/>
              <a:gd name="T115" fmla="*/ 1339 h 3292"/>
              <a:gd name="T116" fmla="*/ 239 w 3262"/>
              <a:gd name="T117" fmla="*/ 787 h 3292"/>
              <a:gd name="T118" fmla="*/ 622 w 3262"/>
              <a:gd name="T119" fmla="*/ 353 h 3292"/>
              <a:gd name="T120" fmla="*/ 1135 w 3262"/>
              <a:gd name="T121" fmla="*/ 77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2" h="3292">
                <a:moveTo>
                  <a:pt x="2648" y="1718"/>
                </a:moveTo>
                <a:lnTo>
                  <a:pt x="2635" y="1798"/>
                </a:lnTo>
                <a:lnTo>
                  <a:pt x="2616" y="1876"/>
                </a:lnTo>
                <a:lnTo>
                  <a:pt x="2593" y="1951"/>
                </a:lnTo>
                <a:lnTo>
                  <a:pt x="2563" y="2025"/>
                </a:lnTo>
                <a:lnTo>
                  <a:pt x="2530" y="2095"/>
                </a:lnTo>
                <a:lnTo>
                  <a:pt x="2491" y="2162"/>
                </a:lnTo>
                <a:lnTo>
                  <a:pt x="2449" y="2227"/>
                </a:lnTo>
                <a:lnTo>
                  <a:pt x="2402" y="2288"/>
                </a:lnTo>
                <a:lnTo>
                  <a:pt x="2351" y="2345"/>
                </a:lnTo>
                <a:lnTo>
                  <a:pt x="2297" y="2399"/>
                </a:lnTo>
                <a:lnTo>
                  <a:pt x="2240" y="2448"/>
                </a:lnTo>
                <a:lnTo>
                  <a:pt x="2178" y="2494"/>
                </a:lnTo>
                <a:lnTo>
                  <a:pt x="2114" y="2534"/>
                </a:lnTo>
                <a:lnTo>
                  <a:pt x="2046" y="2570"/>
                </a:lnTo>
                <a:lnTo>
                  <a:pt x="1977" y="2601"/>
                </a:lnTo>
                <a:lnTo>
                  <a:pt x="1904" y="2627"/>
                </a:lnTo>
                <a:lnTo>
                  <a:pt x="1829" y="2648"/>
                </a:lnTo>
                <a:lnTo>
                  <a:pt x="1753" y="2662"/>
                </a:lnTo>
                <a:lnTo>
                  <a:pt x="1674" y="2671"/>
                </a:lnTo>
                <a:lnTo>
                  <a:pt x="1594" y="2674"/>
                </a:lnTo>
                <a:lnTo>
                  <a:pt x="1513" y="2671"/>
                </a:lnTo>
                <a:lnTo>
                  <a:pt x="1434" y="2662"/>
                </a:lnTo>
                <a:lnTo>
                  <a:pt x="1357" y="2648"/>
                </a:lnTo>
                <a:lnTo>
                  <a:pt x="1282" y="2626"/>
                </a:lnTo>
                <a:lnTo>
                  <a:pt x="1209" y="2600"/>
                </a:lnTo>
                <a:lnTo>
                  <a:pt x="1139" y="2569"/>
                </a:lnTo>
                <a:lnTo>
                  <a:pt x="1071" y="2532"/>
                </a:lnTo>
                <a:lnTo>
                  <a:pt x="1007" y="2492"/>
                </a:lnTo>
                <a:lnTo>
                  <a:pt x="945" y="2445"/>
                </a:lnTo>
                <a:lnTo>
                  <a:pt x="887" y="2396"/>
                </a:lnTo>
                <a:lnTo>
                  <a:pt x="833" y="2342"/>
                </a:lnTo>
                <a:lnTo>
                  <a:pt x="782" y="2284"/>
                </a:lnTo>
                <a:lnTo>
                  <a:pt x="736" y="2222"/>
                </a:lnTo>
                <a:lnTo>
                  <a:pt x="693" y="2157"/>
                </a:lnTo>
                <a:lnTo>
                  <a:pt x="737" y="2189"/>
                </a:lnTo>
                <a:lnTo>
                  <a:pt x="785" y="2217"/>
                </a:lnTo>
                <a:lnTo>
                  <a:pt x="836" y="2242"/>
                </a:lnTo>
                <a:lnTo>
                  <a:pt x="891" y="2263"/>
                </a:lnTo>
                <a:lnTo>
                  <a:pt x="948" y="2282"/>
                </a:lnTo>
                <a:lnTo>
                  <a:pt x="1010" y="2297"/>
                </a:lnTo>
                <a:lnTo>
                  <a:pt x="1073" y="2310"/>
                </a:lnTo>
                <a:lnTo>
                  <a:pt x="1139" y="2319"/>
                </a:lnTo>
                <a:lnTo>
                  <a:pt x="1207" y="2325"/>
                </a:lnTo>
                <a:lnTo>
                  <a:pt x="1277" y="2328"/>
                </a:lnTo>
                <a:lnTo>
                  <a:pt x="1350" y="2328"/>
                </a:lnTo>
                <a:lnTo>
                  <a:pt x="1423" y="2325"/>
                </a:lnTo>
                <a:lnTo>
                  <a:pt x="1498" y="2319"/>
                </a:lnTo>
                <a:lnTo>
                  <a:pt x="1574" y="2311"/>
                </a:lnTo>
                <a:lnTo>
                  <a:pt x="1651" y="2300"/>
                </a:lnTo>
                <a:lnTo>
                  <a:pt x="1729" y="2285"/>
                </a:lnTo>
                <a:lnTo>
                  <a:pt x="1817" y="2266"/>
                </a:lnTo>
                <a:lnTo>
                  <a:pt x="1902" y="2244"/>
                </a:lnTo>
                <a:lnTo>
                  <a:pt x="1984" y="2218"/>
                </a:lnTo>
                <a:lnTo>
                  <a:pt x="2063" y="2190"/>
                </a:lnTo>
                <a:lnTo>
                  <a:pt x="2137" y="2159"/>
                </a:lnTo>
                <a:lnTo>
                  <a:pt x="2209" y="2126"/>
                </a:lnTo>
                <a:lnTo>
                  <a:pt x="2277" y="2090"/>
                </a:lnTo>
                <a:lnTo>
                  <a:pt x="2340" y="2051"/>
                </a:lnTo>
                <a:lnTo>
                  <a:pt x="2399" y="2010"/>
                </a:lnTo>
                <a:lnTo>
                  <a:pt x="2454" y="1967"/>
                </a:lnTo>
                <a:lnTo>
                  <a:pt x="2503" y="1921"/>
                </a:lnTo>
                <a:lnTo>
                  <a:pt x="2547" y="1873"/>
                </a:lnTo>
                <a:lnTo>
                  <a:pt x="2587" y="1823"/>
                </a:lnTo>
                <a:lnTo>
                  <a:pt x="2619" y="1772"/>
                </a:lnTo>
                <a:lnTo>
                  <a:pt x="2648" y="1718"/>
                </a:lnTo>
                <a:close/>
                <a:moveTo>
                  <a:pt x="1121" y="1009"/>
                </a:moveTo>
                <a:lnTo>
                  <a:pt x="1166" y="1011"/>
                </a:lnTo>
                <a:lnTo>
                  <a:pt x="1209" y="1017"/>
                </a:lnTo>
                <a:lnTo>
                  <a:pt x="1250" y="1026"/>
                </a:lnTo>
                <a:lnTo>
                  <a:pt x="1288" y="1039"/>
                </a:lnTo>
                <a:lnTo>
                  <a:pt x="1322" y="1053"/>
                </a:lnTo>
                <a:lnTo>
                  <a:pt x="1352" y="1072"/>
                </a:lnTo>
                <a:lnTo>
                  <a:pt x="1378" y="1091"/>
                </a:lnTo>
                <a:lnTo>
                  <a:pt x="1399" y="1114"/>
                </a:lnTo>
                <a:lnTo>
                  <a:pt x="1414" y="1138"/>
                </a:lnTo>
                <a:lnTo>
                  <a:pt x="1423" y="1164"/>
                </a:lnTo>
                <a:lnTo>
                  <a:pt x="1427" y="1189"/>
                </a:lnTo>
                <a:lnTo>
                  <a:pt x="1426" y="1201"/>
                </a:lnTo>
                <a:lnTo>
                  <a:pt x="1426" y="1215"/>
                </a:lnTo>
                <a:lnTo>
                  <a:pt x="1424" y="1234"/>
                </a:lnTo>
                <a:lnTo>
                  <a:pt x="1422" y="1253"/>
                </a:lnTo>
                <a:lnTo>
                  <a:pt x="1420" y="1272"/>
                </a:lnTo>
                <a:lnTo>
                  <a:pt x="1417" y="1290"/>
                </a:lnTo>
                <a:lnTo>
                  <a:pt x="1414" y="1304"/>
                </a:lnTo>
                <a:lnTo>
                  <a:pt x="1410" y="1314"/>
                </a:lnTo>
                <a:lnTo>
                  <a:pt x="1394" y="1292"/>
                </a:lnTo>
                <a:lnTo>
                  <a:pt x="1372" y="1271"/>
                </a:lnTo>
                <a:lnTo>
                  <a:pt x="1345" y="1252"/>
                </a:lnTo>
                <a:lnTo>
                  <a:pt x="1316" y="1235"/>
                </a:lnTo>
                <a:lnTo>
                  <a:pt x="1283" y="1221"/>
                </a:lnTo>
                <a:lnTo>
                  <a:pt x="1246" y="1209"/>
                </a:lnTo>
                <a:lnTo>
                  <a:pt x="1206" y="1201"/>
                </a:lnTo>
                <a:lnTo>
                  <a:pt x="1165" y="1196"/>
                </a:lnTo>
                <a:lnTo>
                  <a:pt x="1121" y="1193"/>
                </a:lnTo>
                <a:lnTo>
                  <a:pt x="1078" y="1196"/>
                </a:lnTo>
                <a:lnTo>
                  <a:pt x="1036" y="1201"/>
                </a:lnTo>
                <a:lnTo>
                  <a:pt x="997" y="1209"/>
                </a:lnTo>
                <a:lnTo>
                  <a:pt x="961" y="1221"/>
                </a:lnTo>
                <a:lnTo>
                  <a:pt x="927" y="1235"/>
                </a:lnTo>
                <a:lnTo>
                  <a:pt x="897" y="1252"/>
                </a:lnTo>
                <a:lnTo>
                  <a:pt x="871" y="1271"/>
                </a:lnTo>
                <a:lnTo>
                  <a:pt x="849" y="1292"/>
                </a:lnTo>
                <a:lnTo>
                  <a:pt x="833" y="1314"/>
                </a:lnTo>
                <a:lnTo>
                  <a:pt x="829" y="1304"/>
                </a:lnTo>
                <a:lnTo>
                  <a:pt x="826" y="1290"/>
                </a:lnTo>
                <a:lnTo>
                  <a:pt x="823" y="1272"/>
                </a:lnTo>
                <a:lnTo>
                  <a:pt x="821" y="1253"/>
                </a:lnTo>
                <a:lnTo>
                  <a:pt x="819" y="1234"/>
                </a:lnTo>
                <a:lnTo>
                  <a:pt x="816" y="1215"/>
                </a:lnTo>
                <a:lnTo>
                  <a:pt x="815" y="1201"/>
                </a:lnTo>
                <a:lnTo>
                  <a:pt x="815" y="1189"/>
                </a:lnTo>
                <a:lnTo>
                  <a:pt x="819" y="1164"/>
                </a:lnTo>
                <a:lnTo>
                  <a:pt x="829" y="1138"/>
                </a:lnTo>
                <a:lnTo>
                  <a:pt x="844" y="1114"/>
                </a:lnTo>
                <a:lnTo>
                  <a:pt x="865" y="1091"/>
                </a:lnTo>
                <a:lnTo>
                  <a:pt x="890" y="1072"/>
                </a:lnTo>
                <a:lnTo>
                  <a:pt x="921" y="1053"/>
                </a:lnTo>
                <a:lnTo>
                  <a:pt x="955" y="1039"/>
                </a:lnTo>
                <a:lnTo>
                  <a:pt x="992" y="1026"/>
                </a:lnTo>
                <a:lnTo>
                  <a:pt x="1033" y="1017"/>
                </a:lnTo>
                <a:lnTo>
                  <a:pt x="1076" y="1011"/>
                </a:lnTo>
                <a:lnTo>
                  <a:pt x="1121" y="1009"/>
                </a:lnTo>
                <a:close/>
                <a:moveTo>
                  <a:pt x="2243" y="823"/>
                </a:moveTo>
                <a:lnTo>
                  <a:pt x="2272" y="826"/>
                </a:lnTo>
                <a:lnTo>
                  <a:pt x="2301" y="836"/>
                </a:lnTo>
                <a:lnTo>
                  <a:pt x="2329" y="852"/>
                </a:lnTo>
                <a:lnTo>
                  <a:pt x="2353" y="872"/>
                </a:lnTo>
                <a:lnTo>
                  <a:pt x="2377" y="898"/>
                </a:lnTo>
                <a:lnTo>
                  <a:pt x="2396" y="929"/>
                </a:lnTo>
                <a:lnTo>
                  <a:pt x="2414" y="963"/>
                </a:lnTo>
                <a:lnTo>
                  <a:pt x="2427" y="1001"/>
                </a:lnTo>
                <a:lnTo>
                  <a:pt x="2438" y="1042"/>
                </a:lnTo>
                <a:lnTo>
                  <a:pt x="2444" y="1086"/>
                </a:lnTo>
                <a:lnTo>
                  <a:pt x="2446" y="1132"/>
                </a:lnTo>
                <a:lnTo>
                  <a:pt x="2444" y="1177"/>
                </a:lnTo>
                <a:lnTo>
                  <a:pt x="2438" y="1220"/>
                </a:lnTo>
                <a:lnTo>
                  <a:pt x="2427" y="1262"/>
                </a:lnTo>
                <a:lnTo>
                  <a:pt x="2414" y="1299"/>
                </a:lnTo>
                <a:lnTo>
                  <a:pt x="2396" y="1334"/>
                </a:lnTo>
                <a:lnTo>
                  <a:pt x="2377" y="1364"/>
                </a:lnTo>
                <a:lnTo>
                  <a:pt x="2353" y="1390"/>
                </a:lnTo>
                <a:lnTo>
                  <a:pt x="2329" y="1411"/>
                </a:lnTo>
                <a:lnTo>
                  <a:pt x="2301" y="1427"/>
                </a:lnTo>
                <a:lnTo>
                  <a:pt x="2272" y="1436"/>
                </a:lnTo>
                <a:lnTo>
                  <a:pt x="2243" y="1439"/>
                </a:lnTo>
                <a:lnTo>
                  <a:pt x="2212" y="1436"/>
                </a:lnTo>
                <a:lnTo>
                  <a:pt x="2183" y="1427"/>
                </a:lnTo>
                <a:lnTo>
                  <a:pt x="2157" y="1411"/>
                </a:lnTo>
                <a:lnTo>
                  <a:pt x="2131" y="1390"/>
                </a:lnTo>
                <a:lnTo>
                  <a:pt x="2109" y="1364"/>
                </a:lnTo>
                <a:lnTo>
                  <a:pt x="2088" y="1334"/>
                </a:lnTo>
                <a:lnTo>
                  <a:pt x="2072" y="1299"/>
                </a:lnTo>
                <a:lnTo>
                  <a:pt x="2058" y="1262"/>
                </a:lnTo>
                <a:lnTo>
                  <a:pt x="2047" y="1220"/>
                </a:lnTo>
                <a:lnTo>
                  <a:pt x="2041" y="1177"/>
                </a:lnTo>
                <a:lnTo>
                  <a:pt x="2039" y="1132"/>
                </a:lnTo>
                <a:lnTo>
                  <a:pt x="2041" y="1086"/>
                </a:lnTo>
                <a:lnTo>
                  <a:pt x="2047" y="1042"/>
                </a:lnTo>
                <a:lnTo>
                  <a:pt x="2058" y="1001"/>
                </a:lnTo>
                <a:lnTo>
                  <a:pt x="2072" y="963"/>
                </a:lnTo>
                <a:lnTo>
                  <a:pt x="2088" y="929"/>
                </a:lnTo>
                <a:lnTo>
                  <a:pt x="2109" y="898"/>
                </a:lnTo>
                <a:lnTo>
                  <a:pt x="2131" y="872"/>
                </a:lnTo>
                <a:lnTo>
                  <a:pt x="2157" y="852"/>
                </a:lnTo>
                <a:lnTo>
                  <a:pt x="2183" y="836"/>
                </a:lnTo>
                <a:lnTo>
                  <a:pt x="2212" y="826"/>
                </a:lnTo>
                <a:lnTo>
                  <a:pt x="2243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52"/>
          <p:cNvSpPr>
            <a:spLocks noEditPoints="1"/>
          </p:cNvSpPr>
          <p:nvPr/>
        </p:nvSpPr>
        <p:spPr bwMode="auto">
          <a:xfrm>
            <a:off x="2415221" y="2334851"/>
            <a:ext cx="469413" cy="474015"/>
          </a:xfrm>
          <a:custGeom>
            <a:avLst/>
            <a:gdLst>
              <a:gd name="T0" fmla="*/ 2503 w 3262"/>
              <a:gd name="T1" fmla="*/ 1922 h 3292"/>
              <a:gd name="T2" fmla="*/ 2209 w 3262"/>
              <a:gd name="T3" fmla="*/ 2126 h 3292"/>
              <a:gd name="T4" fmla="*/ 1817 w 3262"/>
              <a:gd name="T5" fmla="*/ 2266 h 3292"/>
              <a:gd name="T6" fmla="*/ 1423 w 3262"/>
              <a:gd name="T7" fmla="*/ 2325 h 3292"/>
              <a:gd name="T8" fmla="*/ 1073 w 3262"/>
              <a:gd name="T9" fmla="*/ 2310 h 3292"/>
              <a:gd name="T10" fmla="*/ 785 w 3262"/>
              <a:gd name="T11" fmla="*/ 2217 h 3292"/>
              <a:gd name="T12" fmla="*/ 833 w 3262"/>
              <a:gd name="T13" fmla="*/ 2342 h 3292"/>
              <a:gd name="T14" fmla="*/ 1139 w 3262"/>
              <a:gd name="T15" fmla="*/ 2569 h 3292"/>
              <a:gd name="T16" fmla="*/ 1513 w 3262"/>
              <a:gd name="T17" fmla="*/ 2671 h 3292"/>
              <a:gd name="T18" fmla="*/ 1904 w 3262"/>
              <a:gd name="T19" fmla="*/ 2627 h 3292"/>
              <a:gd name="T20" fmla="*/ 2240 w 3262"/>
              <a:gd name="T21" fmla="*/ 2448 h 3292"/>
              <a:gd name="T22" fmla="*/ 2491 w 3262"/>
              <a:gd name="T23" fmla="*/ 2162 h 3292"/>
              <a:gd name="T24" fmla="*/ 2635 w 3262"/>
              <a:gd name="T25" fmla="*/ 1798 h 3292"/>
              <a:gd name="T26" fmla="*/ 990 w 3262"/>
              <a:gd name="T27" fmla="*/ 1016 h 3292"/>
              <a:gd name="T28" fmla="*/ 838 w 3262"/>
              <a:gd name="T29" fmla="*/ 1089 h 3292"/>
              <a:gd name="T30" fmla="*/ 796 w 3262"/>
              <a:gd name="T31" fmla="*/ 1197 h 3292"/>
              <a:gd name="T32" fmla="*/ 791 w 3262"/>
              <a:gd name="T33" fmla="*/ 1287 h 3292"/>
              <a:gd name="T34" fmla="*/ 815 w 3262"/>
              <a:gd name="T35" fmla="*/ 1320 h 3292"/>
              <a:gd name="T36" fmla="*/ 981 w 3262"/>
              <a:gd name="T37" fmla="*/ 1229 h 3292"/>
              <a:gd name="T38" fmla="*/ 1218 w 3262"/>
              <a:gd name="T39" fmla="*/ 1218 h 3292"/>
              <a:gd name="T40" fmla="*/ 1403 w 3262"/>
              <a:gd name="T41" fmla="*/ 1298 h 3292"/>
              <a:gd name="T42" fmla="*/ 1452 w 3262"/>
              <a:gd name="T43" fmla="*/ 1307 h 3292"/>
              <a:gd name="T44" fmla="*/ 1448 w 3262"/>
              <a:gd name="T45" fmla="*/ 1211 h 3292"/>
              <a:gd name="T46" fmla="*/ 1422 w 3262"/>
              <a:gd name="T47" fmla="*/ 1111 h 3292"/>
              <a:gd name="T48" fmla="*/ 1290 w 3262"/>
              <a:gd name="T49" fmla="*/ 1025 h 3292"/>
              <a:gd name="T50" fmla="*/ 2243 w 3262"/>
              <a:gd name="T51" fmla="*/ 823 h 3292"/>
              <a:gd name="T52" fmla="*/ 2109 w 3262"/>
              <a:gd name="T53" fmla="*/ 898 h 3292"/>
              <a:gd name="T54" fmla="*/ 2041 w 3262"/>
              <a:gd name="T55" fmla="*/ 1086 h 3292"/>
              <a:gd name="T56" fmla="*/ 2072 w 3262"/>
              <a:gd name="T57" fmla="*/ 1299 h 3292"/>
              <a:gd name="T58" fmla="*/ 2183 w 3262"/>
              <a:gd name="T59" fmla="*/ 1427 h 3292"/>
              <a:gd name="T60" fmla="*/ 2329 w 3262"/>
              <a:gd name="T61" fmla="*/ 1411 h 3292"/>
              <a:gd name="T62" fmla="*/ 2427 w 3262"/>
              <a:gd name="T63" fmla="*/ 1262 h 3292"/>
              <a:gd name="T64" fmla="*/ 2438 w 3262"/>
              <a:gd name="T65" fmla="*/ 1042 h 3292"/>
              <a:gd name="T66" fmla="*/ 2353 w 3262"/>
              <a:gd name="T67" fmla="*/ 872 h 3292"/>
              <a:gd name="T68" fmla="*/ 1631 w 3262"/>
              <a:gd name="T69" fmla="*/ 0 h 3292"/>
              <a:gd name="T70" fmla="*/ 2033 w 3262"/>
              <a:gd name="T71" fmla="*/ 49 h 3292"/>
              <a:gd name="T72" fmla="*/ 2482 w 3262"/>
              <a:gd name="T73" fmla="*/ 241 h 3292"/>
              <a:gd name="T74" fmla="*/ 2851 w 3262"/>
              <a:gd name="T75" fmla="*/ 552 h 3292"/>
              <a:gd name="T76" fmla="*/ 3113 w 3262"/>
              <a:gd name="T77" fmla="*/ 960 h 3292"/>
              <a:gd name="T78" fmla="*/ 3250 w 3262"/>
              <a:gd name="T79" fmla="*/ 1439 h 3292"/>
              <a:gd name="T80" fmla="*/ 3233 w 3262"/>
              <a:gd name="T81" fmla="*/ 1953 h 3292"/>
              <a:gd name="T82" fmla="*/ 3071 w 3262"/>
              <a:gd name="T83" fmla="*/ 2419 h 3292"/>
              <a:gd name="T84" fmla="*/ 2784 w 3262"/>
              <a:gd name="T85" fmla="*/ 2810 h 3292"/>
              <a:gd name="T86" fmla="*/ 2397 w 3262"/>
              <a:gd name="T87" fmla="*/ 3099 h 3292"/>
              <a:gd name="T88" fmla="*/ 1935 w 3262"/>
              <a:gd name="T89" fmla="*/ 3263 h 3292"/>
              <a:gd name="T90" fmla="*/ 1426 w 3262"/>
              <a:gd name="T91" fmla="*/ 3279 h 3292"/>
              <a:gd name="T92" fmla="*/ 952 w 3262"/>
              <a:gd name="T93" fmla="*/ 3142 h 3292"/>
              <a:gd name="T94" fmla="*/ 547 w 3262"/>
              <a:gd name="T95" fmla="*/ 2876 h 3292"/>
              <a:gd name="T96" fmla="*/ 239 w 3262"/>
              <a:gd name="T97" fmla="*/ 2504 h 3292"/>
              <a:gd name="T98" fmla="*/ 50 w 3262"/>
              <a:gd name="T99" fmla="*/ 2051 h 3292"/>
              <a:gd name="T100" fmla="*/ 3 w 3262"/>
              <a:gd name="T101" fmla="*/ 1541 h 3292"/>
              <a:gd name="T102" fmla="*/ 109 w 3262"/>
              <a:gd name="T103" fmla="*/ 1051 h 3292"/>
              <a:gd name="T104" fmla="*/ 350 w 3262"/>
              <a:gd name="T105" fmla="*/ 627 h 3292"/>
              <a:gd name="T106" fmla="*/ 699 w 3262"/>
              <a:gd name="T107" fmla="*/ 294 h 3292"/>
              <a:gd name="T108" fmla="*/ 1135 w 3262"/>
              <a:gd name="T109" fmla="*/ 77 h 3292"/>
              <a:gd name="T110" fmla="*/ 1631 w 3262"/>
              <a:gd name="T11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2648" y="1718"/>
                </a:moveTo>
                <a:lnTo>
                  <a:pt x="2619" y="1772"/>
                </a:lnTo>
                <a:lnTo>
                  <a:pt x="2587" y="1823"/>
                </a:lnTo>
                <a:lnTo>
                  <a:pt x="2547" y="1873"/>
                </a:lnTo>
                <a:lnTo>
                  <a:pt x="2503" y="1922"/>
                </a:lnTo>
                <a:lnTo>
                  <a:pt x="2454" y="1967"/>
                </a:lnTo>
                <a:lnTo>
                  <a:pt x="2399" y="2010"/>
                </a:lnTo>
                <a:lnTo>
                  <a:pt x="2340" y="2052"/>
                </a:lnTo>
                <a:lnTo>
                  <a:pt x="2277" y="2090"/>
                </a:lnTo>
                <a:lnTo>
                  <a:pt x="2209" y="2126"/>
                </a:lnTo>
                <a:lnTo>
                  <a:pt x="2137" y="2159"/>
                </a:lnTo>
                <a:lnTo>
                  <a:pt x="2063" y="2190"/>
                </a:lnTo>
                <a:lnTo>
                  <a:pt x="1984" y="2219"/>
                </a:lnTo>
                <a:lnTo>
                  <a:pt x="1902" y="2244"/>
                </a:lnTo>
                <a:lnTo>
                  <a:pt x="1817" y="2266"/>
                </a:lnTo>
                <a:lnTo>
                  <a:pt x="1729" y="2285"/>
                </a:lnTo>
                <a:lnTo>
                  <a:pt x="1651" y="2300"/>
                </a:lnTo>
                <a:lnTo>
                  <a:pt x="1574" y="2311"/>
                </a:lnTo>
                <a:lnTo>
                  <a:pt x="1498" y="2319"/>
                </a:lnTo>
                <a:lnTo>
                  <a:pt x="1423" y="2325"/>
                </a:lnTo>
                <a:lnTo>
                  <a:pt x="1350" y="2328"/>
                </a:lnTo>
                <a:lnTo>
                  <a:pt x="1277" y="2328"/>
                </a:lnTo>
                <a:lnTo>
                  <a:pt x="1207" y="2325"/>
                </a:lnTo>
                <a:lnTo>
                  <a:pt x="1139" y="2319"/>
                </a:lnTo>
                <a:lnTo>
                  <a:pt x="1073" y="2310"/>
                </a:lnTo>
                <a:lnTo>
                  <a:pt x="1010" y="2297"/>
                </a:lnTo>
                <a:lnTo>
                  <a:pt x="948" y="2282"/>
                </a:lnTo>
                <a:lnTo>
                  <a:pt x="891" y="2263"/>
                </a:lnTo>
                <a:lnTo>
                  <a:pt x="836" y="2242"/>
                </a:lnTo>
                <a:lnTo>
                  <a:pt x="785" y="2217"/>
                </a:lnTo>
                <a:lnTo>
                  <a:pt x="737" y="2189"/>
                </a:lnTo>
                <a:lnTo>
                  <a:pt x="693" y="2157"/>
                </a:lnTo>
                <a:lnTo>
                  <a:pt x="736" y="2222"/>
                </a:lnTo>
                <a:lnTo>
                  <a:pt x="782" y="2284"/>
                </a:lnTo>
                <a:lnTo>
                  <a:pt x="833" y="2342"/>
                </a:lnTo>
                <a:lnTo>
                  <a:pt x="887" y="2396"/>
                </a:lnTo>
                <a:lnTo>
                  <a:pt x="945" y="2445"/>
                </a:lnTo>
                <a:lnTo>
                  <a:pt x="1007" y="2492"/>
                </a:lnTo>
                <a:lnTo>
                  <a:pt x="1071" y="2532"/>
                </a:lnTo>
                <a:lnTo>
                  <a:pt x="1139" y="2569"/>
                </a:lnTo>
                <a:lnTo>
                  <a:pt x="1209" y="2600"/>
                </a:lnTo>
                <a:lnTo>
                  <a:pt x="1282" y="2626"/>
                </a:lnTo>
                <a:lnTo>
                  <a:pt x="1357" y="2648"/>
                </a:lnTo>
                <a:lnTo>
                  <a:pt x="1434" y="2662"/>
                </a:lnTo>
                <a:lnTo>
                  <a:pt x="1513" y="2671"/>
                </a:lnTo>
                <a:lnTo>
                  <a:pt x="1594" y="2674"/>
                </a:lnTo>
                <a:lnTo>
                  <a:pt x="1674" y="2671"/>
                </a:lnTo>
                <a:lnTo>
                  <a:pt x="1753" y="2662"/>
                </a:lnTo>
                <a:lnTo>
                  <a:pt x="1829" y="2648"/>
                </a:lnTo>
                <a:lnTo>
                  <a:pt x="1904" y="2627"/>
                </a:lnTo>
                <a:lnTo>
                  <a:pt x="1977" y="2601"/>
                </a:lnTo>
                <a:lnTo>
                  <a:pt x="2046" y="2570"/>
                </a:lnTo>
                <a:lnTo>
                  <a:pt x="2114" y="2534"/>
                </a:lnTo>
                <a:lnTo>
                  <a:pt x="2178" y="2494"/>
                </a:lnTo>
                <a:lnTo>
                  <a:pt x="2240" y="2448"/>
                </a:lnTo>
                <a:lnTo>
                  <a:pt x="2297" y="2399"/>
                </a:lnTo>
                <a:lnTo>
                  <a:pt x="2351" y="2345"/>
                </a:lnTo>
                <a:lnTo>
                  <a:pt x="2402" y="2288"/>
                </a:lnTo>
                <a:lnTo>
                  <a:pt x="2449" y="2227"/>
                </a:lnTo>
                <a:lnTo>
                  <a:pt x="2491" y="2162"/>
                </a:lnTo>
                <a:lnTo>
                  <a:pt x="2530" y="2095"/>
                </a:lnTo>
                <a:lnTo>
                  <a:pt x="2563" y="2025"/>
                </a:lnTo>
                <a:lnTo>
                  <a:pt x="2593" y="1951"/>
                </a:lnTo>
                <a:lnTo>
                  <a:pt x="2616" y="1876"/>
                </a:lnTo>
                <a:lnTo>
                  <a:pt x="2635" y="1798"/>
                </a:lnTo>
                <a:lnTo>
                  <a:pt x="2648" y="1718"/>
                </a:lnTo>
                <a:close/>
                <a:moveTo>
                  <a:pt x="1121" y="1002"/>
                </a:moveTo>
                <a:lnTo>
                  <a:pt x="1075" y="1004"/>
                </a:lnTo>
                <a:lnTo>
                  <a:pt x="1031" y="1009"/>
                </a:lnTo>
                <a:lnTo>
                  <a:pt x="990" y="1016"/>
                </a:lnTo>
                <a:lnTo>
                  <a:pt x="953" y="1025"/>
                </a:lnTo>
                <a:lnTo>
                  <a:pt x="919" y="1038"/>
                </a:lnTo>
                <a:lnTo>
                  <a:pt x="888" y="1053"/>
                </a:lnTo>
                <a:lnTo>
                  <a:pt x="860" y="1070"/>
                </a:lnTo>
                <a:lnTo>
                  <a:pt x="838" y="1089"/>
                </a:lnTo>
                <a:lnTo>
                  <a:pt x="821" y="1111"/>
                </a:lnTo>
                <a:lnTo>
                  <a:pt x="807" y="1135"/>
                </a:lnTo>
                <a:lnTo>
                  <a:pt x="799" y="1159"/>
                </a:lnTo>
                <a:lnTo>
                  <a:pt x="796" y="1187"/>
                </a:lnTo>
                <a:lnTo>
                  <a:pt x="796" y="1197"/>
                </a:lnTo>
                <a:lnTo>
                  <a:pt x="795" y="1211"/>
                </a:lnTo>
                <a:lnTo>
                  <a:pt x="794" y="1228"/>
                </a:lnTo>
                <a:lnTo>
                  <a:pt x="793" y="1247"/>
                </a:lnTo>
                <a:lnTo>
                  <a:pt x="792" y="1268"/>
                </a:lnTo>
                <a:lnTo>
                  <a:pt x="791" y="1287"/>
                </a:lnTo>
                <a:lnTo>
                  <a:pt x="791" y="1307"/>
                </a:lnTo>
                <a:lnTo>
                  <a:pt x="792" y="1324"/>
                </a:lnTo>
                <a:lnTo>
                  <a:pt x="794" y="1337"/>
                </a:lnTo>
                <a:lnTo>
                  <a:pt x="797" y="1346"/>
                </a:lnTo>
                <a:lnTo>
                  <a:pt x="815" y="1320"/>
                </a:lnTo>
                <a:lnTo>
                  <a:pt x="840" y="1298"/>
                </a:lnTo>
                <a:lnTo>
                  <a:pt x="869" y="1276"/>
                </a:lnTo>
                <a:lnTo>
                  <a:pt x="902" y="1257"/>
                </a:lnTo>
                <a:lnTo>
                  <a:pt x="940" y="1241"/>
                </a:lnTo>
                <a:lnTo>
                  <a:pt x="981" y="1229"/>
                </a:lnTo>
                <a:lnTo>
                  <a:pt x="1025" y="1218"/>
                </a:lnTo>
                <a:lnTo>
                  <a:pt x="1072" y="1213"/>
                </a:lnTo>
                <a:lnTo>
                  <a:pt x="1121" y="1211"/>
                </a:lnTo>
                <a:lnTo>
                  <a:pt x="1170" y="1213"/>
                </a:lnTo>
                <a:lnTo>
                  <a:pt x="1218" y="1218"/>
                </a:lnTo>
                <a:lnTo>
                  <a:pt x="1262" y="1229"/>
                </a:lnTo>
                <a:lnTo>
                  <a:pt x="1302" y="1241"/>
                </a:lnTo>
                <a:lnTo>
                  <a:pt x="1340" y="1257"/>
                </a:lnTo>
                <a:lnTo>
                  <a:pt x="1374" y="1276"/>
                </a:lnTo>
                <a:lnTo>
                  <a:pt x="1403" y="1298"/>
                </a:lnTo>
                <a:lnTo>
                  <a:pt x="1427" y="1320"/>
                </a:lnTo>
                <a:lnTo>
                  <a:pt x="1446" y="1346"/>
                </a:lnTo>
                <a:lnTo>
                  <a:pt x="1449" y="1337"/>
                </a:lnTo>
                <a:lnTo>
                  <a:pt x="1451" y="1324"/>
                </a:lnTo>
                <a:lnTo>
                  <a:pt x="1452" y="1307"/>
                </a:lnTo>
                <a:lnTo>
                  <a:pt x="1452" y="1287"/>
                </a:lnTo>
                <a:lnTo>
                  <a:pt x="1451" y="1268"/>
                </a:lnTo>
                <a:lnTo>
                  <a:pt x="1450" y="1247"/>
                </a:lnTo>
                <a:lnTo>
                  <a:pt x="1449" y="1228"/>
                </a:lnTo>
                <a:lnTo>
                  <a:pt x="1448" y="1211"/>
                </a:lnTo>
                <a:lnTo>
                  <a:pt x="1447" y="1197"/>
                </a:lnTo>
                <a:lnTo>
                  <a:pt x="1446" y="1187"/>
                </a:lnTo>
                <a:lnTo>
                  <a:pt x="1444" y="1159"/>
                </a:lnTo>
                <a:lnTo>
                  <a:pt x="1435" y="1135"/>
                </a:lnTo>
                <a:lnTo>
                  <a:pt x="1422" y="1111"/>
                </a:lnTo>
                <a:lnTo>
                  <a:pt x="1404" y="1089"/>
                </a:lnTo>
                <a:lnTo>
                  <a:pt x="1381" y="1070"/>
                </a:lnTo>
                <a:lnTo>
                  <a:pt x="1355" y="1053"/>
                </a:lnTo>
                <a:lnTo>
                  <a:pt x="1324" y="1038"/>
                </a:lnTo>
                <a:lnTo>
                  <a:pt x="1290" y="1025"/>
                </a:lnTo>
                <a:lnTo>
                  <a:pt x="1252" y="1016"/>
                </a:lnTo>
                <a:lnTo>
                  <a:pt x="1211" y="1009"/>
                </a:lnTo>
                <a:lnTo>
                  <a:pt x="1167" y="1004"/>
                </a:lnTo>
                <a:lnTo>
                  <a:pt x="1121" y="1002"/>
                </a:lnTo>
                <a:close/>
                <a:moveTo>
                  <a:pt x="2243" y="823"/>
                </a:moveTo>
                <a:lnTo>
                  <a:pt x="2212" y="826"/>
                </a:lnTo>
                <a:lnTo>
                  <a:pt x="2183" y="836"/>
                </a:lnTo>
                <a:lnTo>
                  <a:pt x="2157" y="852"/>
                </a:lnTo>
                <a:lnTo>
                  <a:pt x="2131" y="872"/>
                </a:lnTo>
                <a:lnTo>
                  <a:pt x="2109" y="898"/>
                </a:lnTo>
                <a:lnTo>
                  <a:pt x="2088" y="929"/>
                </a:lnTo>
                <a:lnTo>
                  <a:pt x="2072" y="963"/>
                </a:lnTo>
                <a:lnTo>
                  <a:pt x="2058" y="1001"/>
                </a:lnTo>
                <a:lnTo>
                  <a:pt x="2047" y="1042"/>
                </a:lnTo>
                <a:lnTo>
                  <a:pt x="2041" y="1086"/>
                </a:lnTo>
                <a:lnTo>
                  <a:pt x="2039" y="1132"/>
                </a:lnTo>
                <a:lnTo>
                  <a:pt x="2041" y="1177"/>
                </a:lnTo>
                <a:lnTo>
                  <a:pt x="2047" y="1220"/>
                </a:lnTo>
                <a:lnTo>
                  <a:pt x="2058" y="1262"/>
                </a:lnTo>
                <a:lnTo>
                  <a:pt x="2072" y="1299"/>
                </a:lnTo>
                <a:lnTo>
                  <a:pt x="2088" y="1334"/>
                </a:lnTo>
                <a:lnTo>
                  <a:pt x="2109" y="1364"/>
                </a:lnTo>
                <a:lnTo>
                  <a:pt x="2131" y="1390"/>
                </a:lnTo>
                <a:lnTo>
                  <a:pt x="2157" y="1411"/>
                </a:lnTo>
                <a:lnTo>
                  <a:pt x="2183" y="1427"/>
                </a:lnTo>
                <a:lnTo>
                  <a:pt x="2212" y="1436"/>
                </a:lnTo>
                <a:lnTo>
                  <a:pt x="2243" y="1439"/>
                </a:lnTo>
                <a:lnTo>
                  <a:pt x="2272" y="1436"/>
                </a:lnTo>
                <a:lnTo>
                  <a:pt x="2301" y="1427"/>
                </a:lnTo>
                <a:lnTo>
                  <a:pt x="2329" y="1411"/>
                </a:lnTo>
                <a:lnTo>
                  <a:pt x="2353" y="1390"/>
                </a:lnTo>
                <a:lnTo>
                  <a:pt x="2377" y="1364"/>
                </a:lnTo>
                <a:lnTo>
                  <a:pt x="2396" y="1334"/>
                </a:lnTo>
                <a:lnTo>
                  <a:pt x="2414" y="1299"/>
                </a:lnTo>
                <a:lnTo>
                  <a:pt x="2427" y="1262"/>
                </a:lnTo>
                <a:lnTo>
                  <a:pt x="2438" y="1220"/>
                </a:lnTo>
                <a:lnTo>
                  <a:pt x="2444" y="1177"/>
                </a:lnTo>
                <a:lnTo>
                  <a:pt x="2446" y="1132"/>
                </a:lnTo>
                <a:lnTo>
                  <a:pt x="2444" y="1086"/>
                </a:lnTo>
                <a:lnTo>
                  <a:pt x="2438" y="1042"/>
                </a:lnTo>
                <a:lnTo>
                  <a:pt x="2427" y="1001"/>
                </a:lnTo>
                <a:lnTo>
                  <a:pt x="2414" y="963"/>
                </a:lnTo>
                <a:lnTo>
                  <a:pt x="2396" y="929"/>
                </a:lnTo>
                <a:lnTo>
                  <a:pt x="2377" y="898"/>
                </a:lnTo>
                <a:lnTo>
                  <a:pt x="2353" y="872"/>
                </a:lnTo>
                <a:lnTo>
                  <a:pt x="2329" y="852"/>
                </a:lnTo>
                <a:lnTo>
                  <a:pt x="2301" y="836"/>
                </a:lnTo>
                <a:lnTo>
                  <a:pt x="2272" y="826"/>
                </a:lnTo>
                <a:lnTo>
                  <a:pt x="2243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57"/>
          <p:cNvSpPr>
            <a:spLocks noEditPoints="1"/>
          </p:cNvSpPr>
          <p:nvPr/>
        </p:nvSpPr>
        <p:spPr bwMode="auto">
          <a:xfrm>
            <a:off x="3126415" y="2334851"/>
            <a:ext cx="469413" cy="474015"/>
          </a:xfrm>
          <a:custGeom>
            <a:avLst/>
            <a:gdLst>
              <a:gd name="T0" fmla="*/ 2266 w 3262"/>
              <a:gd name="T1" fmla="*/ 2287 h 3292"/>
              <a:gd name="T2" fmla="*/ 2426 w 3262"/>
              <a:gd name="T3" fmla="*/ 2011 h 3292"/>
              <a:gd name="T4" fmla="*/ 1835 w 3262"/>
              <a:gd name="T5" fmla="*/ 2469 h 3292"/>
              <a:gd name="T6" fmla="*/ 852 w 3262"/>
              <a:gd name="T7" fmla="*/ 2062 h 3292"/>
              <a:gd name="T8" fmla="*/ 1079 w 3262"/>
              <a:gd name="T9" fmla="*/ 2358 h 3292"/>
              <a:gd name="T10" fmla="*/ 2650 w 3262"/>
              <a:gd name="T11" fmla="*/ 1646 h 3292"/>
              <a:gd name="T12" fmla="*/ 2550 w 3262"/>
              <a:gd name="T13" fmla="*/ 2247 h 3292"/>
              <a:gd name="T14" fmla="*/ 2226 w 3262"/>
              <a:gd name="T15" fmla="*/ 2573 h 3292"/>
              <a:gd name="T16" fmla="*/ 1427 w 3262"/>
              <a:gd name="T17" fmla="*/ 2674 h 3292"/>
              <a:gd name="T18" fmla="*/ 979 w 3262"/>
              <a:gd name="T19" fmla="*/ 2538 h 3292"/>
              <a:gd name="T20" fmla="*/ 682 w 3262"/>
              <a:gd name="T21" fmla="*/ 2186 h 3292"/>
              <a:gd name="T22" fmla="*/ 2243 w 3262"/>
              <a:gd name="T23" fmla="*/ 745 h 3292"/>
              <a:gd name="T24" fmla="*/ 2519 w 3262"/>
              <a:gd name="T25" fmla="*/ 871 h 3292"/>
              <a:gd name="T26" fmla="*/ 2611 w 3262"/>
              <a:gd name="T27" fmla="*/ 1149 h 3292"/>
              <a:gd name="T28" fmla="*/ 2526 w 3262"/>
              <a:gd name="T29" fmla="*/ 1232 h 3292"/>
              <a:gd name="T30" fmla="*/ 2443 w 3262"/>
              <a:gd name="T31" fmla="*/ 1084 h 3292"/>
              <a:gd name="T32" fmla="*/ 2243 w 3262"/>
              <a:gd name="T33" fmla="*/ 977 h 3292"/>
              <a:gd name="T34" fmla="*/ 2041 w 3262"/>
              <a:gd name="T35" fmla="*/ 1084 h 3292"/>
              <a:gd name="T36" fmla="*/ 1959 w 3262"/>
              <a:gd name="T37" fmla="*/ 1232 h 3292"/>
              <a:gd name="T38" fmla="*/ 1874 w 3262"/>
              <a:gd name="T39" fmla="*/ 1149 h 3292"/>
              <a:gd name="T40" fmla="*/ 1967 w 3262"/>
              <a:gd name="T41" fmla="*/ 871 h 3292"/>
              <a:gd name="T42" fmla="*/ 2243 w 3262"/>
              <a:gd name="T43" fmla="*/ 745 h 3292"/>
              <a:gd name="T44" fmla="*/ 1265 w 3262"/>
              <a:gd name="T45" fmla="*/ 839 h 3292"/>
              <a:gd name="T46" fmla="*/ 1389 w 3262"/>
              <a:gd name="T47" fmla="*/ 1118 h 3292"/>
              <a:gd name="T48" fmla="*/ 1321 w 3262"/>
              <a:gd name="T49" fmla="*/ 1234 h 3292"/>
              <a:gd name="T50" fmla="*/ 1237 w 3262"/>
              <a:gd name="T51" fmla="*/ 1114 h 3292"/>
              <a:gd name="T52" fmla="*/ 1055 w 3262"/>
              <a:gd name="T53" fmla="*/ 980 h 3292"/>
              <a:gd name="T54" fmla="*/ 839 w 3262"/>
              <a:gd name="T55" fmla="*/ 1058 h 3292"/>
              <a:gd name="T56" fmla="*/ 752 w 3262"/>
              <a:gd name="T57" fmla="*/ 1224 h 3292"/>
              <a:gd name="T58" fmla="*/ 655 w 3262"/>
              <a:gd name="T59" fmla="*/ 1180 h 3292"/>
              <a:gd name="T60" fmla="*/ 716 w 3262"/>
              <a:gd name="T61" fmla="*/ 905 h 3292"/>
              <a:gd name="T62" fmla="*/ 973 w 3262"/>
              <a:gd name="T63" fmla="*/ 748 h 3292"/>
              <a:gd name="T64" fmla="*/ 1196 w 3262"/>
              <a:gd name="T65" fmla="*/ 382 h 3292"/>
              <a:gd name="T66" fmla="*/ 694 w 3262"/>
              <a:gd name="T67" fmla="*/ 700 h 3292"/>
              <a:gd name="T68" fmla="*/ 380 w 3262"/>
              <a:gd name="T69" fmla="*/ 1206 h 3292"/>
              <a:gd name="T70" fmla="*/ 318 w 3262"/>
              <a:gd name="T71" fmla="*/ 1828 h 3292"/>
              <a:gd name="T72" fmla="*/ 532 w 3262"/>
              <a:gd name="T73" fmla="*/ 2393 h 3292"/>
              <a:gd name="T74" fmla="*/ 963 w 3262"/>
              <a:gd name="T75" fmla="*/ 2800 h 3292"/>
              <a:gd name="T76" fmla="*/ 1541 w 3262"/>
              <a:gd name="T77" fmla="*/ 2980 h 3292"/>
              <a:gd name="T78" fmla="*/ 2147 w 3262"/>
              <a:gd name="T79" fmla="*/ 2878 h 3292"/>
              <a:gd name="T80" fmla="*/ 2625 w 3262"/>
              <a:gd name="T81" fmla="*/ 2529 h 3292"/>
              <a:gd name="T82" fmla="*/ 2909 w 3262"/>
              <a:gd name="T83" fmla="*/ 2001 h 3292"/>
              <a:gd name="T84" fmla="*/ 2929 w 3262"/>
              <a:gd name="T85" fmla="*/ 1376 h 3292"/>
              <a:gd name="T86" fmla="*/ 2680 w 3262"/>
              <a:gd name="T87" fmla="*/ 828 h 3292"/>
              <a:gd name="T88" fmla="*/ 2224 w 3262"/>
              <a:gd name="T89" fmla="*/ 450 h 3292"/>
              <a:gd name="T90" fmla="*/ 1631 w 3262"/>
              <a:gd name="T91" fmla="*/ 308 h 3292"/>
              <a:gd name="T92" fmla="*/ 2128 w 3262"/>
              <a:gd name="T93" fmla="*/ 77 h 3292"/>
              <a:gd name="T94" fmla="*/ 2714 w 3262"/>
              <a:gd name="T95" fmla="*/ 415 h 3292"/>
              <a:gd name="T96" fmla="*/ 3113 w 3262"/>
              <a:gd name="T97" fmla="*/ 960 h 3292"/>
              <a:gd name="T98" fmla="*/ 3262 w 3262"/>
              <a:gd name="T99" fmla="*/ 1646 h 3292"/>
              <a:gd name="T100" fmla="*/ 3113 w 3262"/>
              <a:gd name="T101" fmla="*/ 2332 h 3292"/>
              <a:gd name="T102" fmla="*/ 2714 w 3262"/>
              <a:gd name="T103" fmla="*/ 2876 h 3292"/>
              <a:gd name="T104" fmla="*/ 2128 w 3262"/>
              <a:gd name="T105" fmla="*/ 3213 h 3292"/>
              <a:gd name="T106" fmla="*/ 1426 w 3262"/>
              <a:gd name="T107" fmla="*/ 3279 h 3292"/>
              <a:gd name="T108" fmla="*/ 781 w 3262"/>
              <a:gd name="T109" fmla="*/ 3050 h 3292"/>
              <a:gd name="T110" fmla="*/ 293 w 3262"/>
              <a:gd name="T111" fmla="*/ 2586 h 3292"/>
              <a:gd name="T112" fmla="*/ 29 w 3262"/>
              <a:gd name="T113" fmla="*/ 1953 h 3292"/>
              <a:gd name="T114" fmla="*/ 50 w 3262"/>
              <a:gd name="T115" fmla="*/ 1240 h 3292"/>
              <a:gd name="T116" fmla="*/ 350 w 3262"/>
              <a:gd name="T117" fmla="*/ 627 h 3292"/>
              <a:gd name="T118" fmla="*/ 865 w 3262"/>
              <a:gd name="T119" fmla="*/ 193 h 3292"/>
              <a:gd name="T120" fmla="*/ 1528 w 3262"/>
              <a:gd name="T12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2" h="3292">
                <a:moveTo>
                  <a:pt x="2039" y="1851"/>
                </a:moveTo>
                <a:lnTo>
                  <a:pt x="2039" y="2433"/>
                </a:lnTo>
                <a:lnTo>
                  <a:pt x="2088" y="2413"/>
                </a:lnTo>
                <a:lnTo>
                  <a:pt x="2136" y="2387"/>
                </a:lnTo>
                <a:lnTo>
                  <a:pt x="2182" y="2358"/>
                </a:lnTo>
                <a:lnTo>
                  <a:pt x="2225" y="2325"/>
                </a:lnTo>
                <a:lnTo>
                  <a:pt x="2266" y="2287"/>
                </a:lnTo>
                <a:lnTo>
                  <a:pt x="2266" y="2287"/>
                </a:lnTo>
                <a:lnTo>
                  <a:pt x="2303" y="2247"/>
                </a:lnTo>
                <a:lnTo>
                  <a:pt x="2336" y="2203"/>
                </a:lnTo>
                <a:lnTo>
                  <a:pt x="2365" y="2158"/>
                </a:lnTo>
                <a:lnTo>
                  <a:pt x="2389" y="2112"/>
                </a:lnTo>
                <a:lnTo>
                  <a:pt x="2410" y="2062"/>
                </a:lnTo>
                <a:lnTo>
                  <a:pt x="2426" y="2011"/>
                </a:lnTo>
                <a:lnTo>
                  <a:pt x="2437" y="1959"/>
                </a:lnTo>
                <a:lnTo>
                  <a:pt x="2444" y="1906"/>
                </a:lnTo>
                <a:lnTo>
                  <a:pt x="2446" y="1851"/>
                </a:lnTo>
                <a:lnTo>
                  <a:pt x="2039" y="1851"/>
                </a:lnTo>
                <a:close/>
                <a:moveTo>
                  <a:pt x="1427" y="1851"/>
                </a:moveTo>
                <a:lnTo>
                  <a:pt x="1427" y="2469"/>
                </a:lnTo>
                <a:lnTo>
                  <a:pt x="1835" y="2469"/>
                </a:lnTo>
                <a:lnTo>
                  <a:pt x="1835" y="1851"/>
                </a:lnTo>
                <a:lnTo>
                  <a:pt x="1427" y="1851"/>
                </a:lnTo>
                <a:close/>
                <a:moveTo>
                  <a:pt x="815" y="1851"/>
                </a:moveTo>
                <a:lnTo>
                  <a:pt x="817" y="1906"/>
                </a:lnTo>
                <a:lnTo>
                  <a:pt x="825" y="1959"/>
                </a:lnTo>
                <a:lnTo>
                  <a:pt x="837" y="2011"/>
                </a:lnTo>
                <a:lnTo>
                  <a:pt x="852" y="2062"/>
                </a:lnTo>
                <a:lnTo>
                  <a:pt x="873" y="2112"/>
                </a:lnTo>
                <a:lnTo>
                  <a:pt x="897" y="2159"/>
                </a:lnTo>
                <a:lnTo>
                  <a:pt x="926" y="2203"/>
                </a:lnTo>
                <a:lnTo>
                  <a:pt x="959" y="2247"/>
                </a:lnTo>
                <a:lnTo>
                  <a:pt x="996" y="2287"/>
                </a:lnTo>
                <a:lnTo>
                  <a:pt x="1036" y="2325"/>
                </a:lnTo>
                <a:lnTo>
                  <a:pt x="1079" y="2358"/>
                </a:lnTo>
                <a:lnTo>
                  <a:pt x="1125" y="2387"/>
                </a:lnTo>
                <a:lnTo>
                  <a:pt x="1174" y="2413"/>
                </a:lnTo>
                <a:lnTo>
                  <a:pt x="1224" y="2433"/>
                </a:lnTo>
                <a:lnTo>
                  <a:pt x="1224" y="1851"/>
                </a:lnTo>
                <a:lnTo>
                  <a:pt x="815" y="1851"/>
                </a:lnTo>
                <a:close/>
                <a:moveTo>
                  <a:pt x="612" y="1646"/>
                </a:moveTo>
                <a:lnTo>
                  <a:pt x="2650" y="1646"/>
                </a:lnTo>
                <a:lnTo>
                  <a:pt x="2650" y="1851"/>
                </a:lnTo>
                <a:lnTo>
                  <a:pt x="2648" y="1923"/>
                </a:lnTo>
                <a:lnTo>
                  <a:pt x="2639" y="1992"/>
                </a:lnTo>
                <a:lnTo>
                  <a:pt x="2624" y="2059"/>
                </a:lnTo>
                <a:lnTo>
                  <a:pt x="2604" y="2124"/>
                </a:lnTo>
                <a:lnTo>
                  <a:pt x="2579" y="2186"/>
                </a:lnTo>
                <a:lnTo>
                  <a:pt x="2550" y="2247"/>
                </a:lnTo>
                <a:lnTo>
                  <a:pt x="2515" y="2304"/>
                </a:lnTo>
                <a:lnTo>
                  <a:pt x="2476" y="2358"/>
                </a:lnTo>
                <a:lnTo>
                  <a:pt x="2434" y="2409"/>
                </a:lnTo>
                <a:lnTo>
                  <a:pt x="2387" y="2455"/>
                </a:lnTo>
                <a:lnTo>
                  <a:pt x="2337" y="2499"/>
                </a:lnTo>
                <a:lnTo>
                  <a:pt x="2283" y="2538"/>
                </a:lnTo>
                <a:lnTo>
                  <a:pt x="2226" y="2573"/>
                </a:lnTo>
                <a:lnTo>
                  <a:pt x="2167" y="2603"/>
                </a:lnTo>
                <a:lnTo>
                  <a:pt x="2105" y="2628"/>
                </a:lnTo>
                <a:lnTo>
                  <a:pt x="2040" y="2648"/>
                </a:lnTo>
                <a:lnTo>
                  <a:pt x="1974" y="2663"/>
                </a:lnTo>
                <a:lnTo>
                  <a:pt x="1905" y="2671"/>
                </a:lnTo>
                <a:lnTo>
                  <a:pt x="1835" y="2674"/>
                </a:lnTo>
                <a:lnTo>
                  <a:pt x="1427" y="2674"/>
                </a:lnTo>
                <a:lnTo>
                  <a:pt x="1357" y="2671"/>
                </a:lnTo>
                <a:lnTo>
                  <a:pt x="1288" y="2663"/>
                </a:lnTo>
                <a:lnTo>
                  <a:pt x="1222" y="2648"/>
                </a:lnTo>
                <a:lnTo>
                  <a:pt x="1157" y="2628"/>
                </a:lnTo>
                <a:lnTo>
                  <a:pt x="1095" y="2603"/>
                </a:lnTo>
                <a:lnTo>
                  <a:pt x="1035" y="2573"/>
                </a:lnTo>
                <a:lnTo>
                  <a:pt x="979" y="2538"/>
                </a:lnTo>
                <a:lnTo>
                  <a:pt x="925" y="2499"/>
                </a:lnTo>
                <a:lnTo>
                  <a:pt x="875" y="2455"/>
                </a:lnTo>
                <a:lnTo>
                  <a:pt x="829" y="2409"/>
                </a:lnTo>
                <a:lnTo>
                  <a:pt x="786" y="2358"/>
                </a:lnTo>
                <a:lnTo>
                  <a:pt x="747" y="2304"/>
                </a:lnTo>
                <a:lnTo>
                  <a:pt x="712" y="2247"/>
                </a:lnTo>
                <a:lnTo>
                  <a:pt x="682" y="2186"/>
                </a:lnTo>
                <a:lnTo>
                  <a:pt x="658" y="2124"/>
                </a:lnTo>
                <a:lnTo>
                  <a:pt x="638" y="2059"/>
                </a:lnTo>
                <a:lnTo>
                  <a:pt x="624" y="1992"/>
                </a:lnTo>
                <a:lnTo>
                  <a:pt x="615" y="1923"/>
                </a:lnTo>
                <a:lnTo>
                  <a:pt x="612" y="1851"/>
                </a:lnTo>
                <a:lnTo>
                  <a:pt x="612" y="1646"/>
                </a:lnTo>
                <a:close/>
                <a:moveTo>
                  <a:pt x="2243" y="745"/>
                </a:moveTo>
                <a:lnTo>
                  <a:pt x="2289" y="748"/>
                </a:lnTo>
                <a:lnTo>
                  <a:pt x="2334" y="757"/>
                </a:lnTo>
                <a:lnTo>
                  <a:pt x="2376" y="771"/>
                </a:lnTo>
                <a:lnTo>
                  <a:pt x="2416" y="790"/>
                </a:lnTo>
                <a:lnTo>
                  <a:pt x="2454" y="812"/>
                </a:lnTo>
                <a:lnTo>
                  <a:pt x="2488" y="839"/>
                </a:lnTo>
                <a:lnTo>
                  <a:pt x="2519" y="871"/>
                </a:lnTo>
                <a:lnTo>
                  <a:pt x="2546" y="905"/>
                </a:lnTo>
                <a:lnTo>
                  <a:pt x="2569" y="944"/>
                </a:lnTo>
                <a:lnTo>
                  <a:pt x="2588" y="984"/>
                </a:lnTo>
                <a:lnTo>
                  <a:pt x="2601" y="1026"/>
                </a:lnTo>
                <a:lnTo>
                  <a:pt x="2609" y="1072"/>
                </a:lnTo>
                <a:lnTo>
                  <a:pt x="2612" y="1118"/>
                </a:lnTo>
                <a:lnTo>
                  <a:pt x="2611" y="1149"/>
                </a:lnTo>
                <a:lnTo>
                  <a:pt x="2607" y="1180"/>
                </a:lnTo>
                <a:lnTo>
                  <a:pt x="2602" y="1198"/>
                </a:lnTo>
                <a:lnTo>
                  <a:pt x="2592" y="1213"/>
                </a:lnTo>
                <a:lnTo>
                  <a:pt x="2578" y="1224"/>
                </a:lnTo>
                <a:lnTo>
                  <a:pt x="2562" y="1232"/>
                </a:lnTo>
                <a:lnTo>
                  <a:pt x="2545" y="1234"/>
                </a:lnTo>
                <a:lnTo>
                  <a:pt x="2526" y="1232"/>
                </a:lnTo>
                <a:lnTo>
                  <a:pt x="2510" y="1224"/>
                </a:lnTo>
                <a:lnTo>
                  <a:pt x="2497" y="1213"/>
                </a:lnTo>
                <a:lnTo>
                  <a:pt x="2486" y="1198"/>
                </a:lnTo>
                <a:lnTo>
                  <a:pt x="2481" y="1180"/>
                </a:lnTo>
                <a:lnTo>
                  <a:pt x="2473" y="1146"/>
                </a:lnTo>
                <a:lnTo>
                  <a:pt x="2461" y="1114"/>
                </a:lnTo>
                <a:lnTo>
                  <a:pt x="2443" y="1084"/>
                </a:lnTo>
                <a:lnTo>
                  <a:pt x="2423" y="1058"/>
                </a:lnTo>
                <a:lnTo>
                  <a:pt x="2399" y="1034"/>
                </a:lnTo>
                <a:lnTo>
                  <a:pt x="2372" y="1015"/>
                </a:lnTo>
                <a:lnTo>
                  <a:pt x="2343" y="998"/>
                </a:lnTo>
                <a:lnTo>
                  <a:pt x="2311" y="987"/>
                </a:lnTo>
                <a:lnTo>
                  <a:pt x="2278" y="980"/>
                </a:lnTo>
                <a:lnTo>
                  <a:pt x="2243" y="977"/>
                </a:lnTo>
                <a:lnTo>
                  <a:pt x="2208" y="980"/>
                </a:lnTo>
                <a:lnTo>
                  <a:pt x="2174" y="987"/>
                </a:lnTo>
                <a:lnTo>
                  <a:pt x="2142" y="998"/>
                </a:lnTo>
                <a:lnTo>
                  <a:pt x="2113" y="1015"/>
                </a:lnTo>
                <a:lnTo>
                  <a:pt x="2086" y="1034"/>
                </a:lnTo>
                <a:lnTo>
                  <a:pt x="2063" y="1058"/>
                </a:lnTo>
                <a:lnTo>
                  <a:pt x="2041" y="1084"/>
                </a:lnTo>
                <a:lnTo>
                  <a:pt x="2025" y="1114"/>
                </a:lnTo>
                <a:lnTo>
                  <a:pt x="2013" y="1146"/>
                </a:lnTo>
                <a:lnTo>
                  <a:pt x="2004" y="1180"/>
                </a:lnTo>
                <a:lnTo>
                  <a:pt x="1998" y="1198"/>
                </a:lnTo>
                <a:lnTo>
                  <a:pt x="1989" y="1213"/>
                </a:lnTo>
                <a:lnTo>
                  <a:pt x="1975" y="1224"/>
                </a:lnTo>
                <a:lnTo>
                  <a:pt x="1959" y="1232"/>
                </a:lnTo>
                <a:lnTo>
                  <a:pt x="1941" y="1234"/>
                </a:lnTo>
                <a:lnTo>
                  <a:pt x="1924" y="1232"/>
                </a:lnTo>
                <a:lnTo>
                  <a:pt x="1907" y="1224"/>
                </a:lnTo>
                <a:lnTo>
                  <a:pt x="1894" y="1213"/>
                </a:lnTo>
                <a:lnTo>
                  <a:pt x="1884" y="1198"/>
                </a:lnTo>
                <a:lnTo>
                  <a:pt x="1879" y="1180"/>
                </a:lnTo>
                <a:lnTo>
                  <a:pt x="1874" y="1149"/>
                </a:lnTo>
                <a:lnTo>
                  <a:pt x="1873" y="1118"/>
                </a:lnTo>
                <a:lnTo>
                  <a:pt x="1876" y="1072"/>
                </a:lnTo>
                <a:lnTo>
                  <a:pt x="1885" y="1026"/>
                </a:lnTo>
                <a:lnTo>
                  <a:pt x="1898" y="984"/>
                </a:lnTo>
                <a:lnTo>
                  <a:pt x="1916" y="944"/>
                </a:lnTo>
                <a:lnTo>
                  <a:pt x="1940" y="905"/>
                </a:lnTo>
                <a:lnTo>
                  <a:pt x="1967" y="871"/>
                </a:lnTo>
                <a:lnTo>
                  <a:pt x="1997" y="839"/>
                </a:lnTo>
                <a:lnTo>
                  <a:pt x="2032" y="812"/>
                </a:lnTo>
                <a:lnTo>
                  <a:pt x="2069" y="790"/>
                </a:lnTo>
                <a:lnTo>
                  <a:pt x="2109" y="771"/>
                </a:lnTo>
                <a:lnTo>
                  <a:pt x="2152" y="757"/>
                </a:lnTo>
                <a:lnTo>
                  <a:pt x="2197" y="748"/>
                </a:lnTo>
                <a:lnTo>
                  <a:pt x="2243" y="745"/>
                </a:lnTo>
                <a:close/>
                <a:moveTo>
                  <a:pt x="1019" y="745"/>
                </a:moveTo>
                <a:lnTo>
                  <a:pt x="1066" y="748"/>
                </a:lnTo>
                <a:lnTo>
                  <a:pt x="1110" y="757"/>
                </a:lnTo>
                <a:lnTo>
                  <a:pt x="1153" y="771"/>
                </a:lnTo>
                <a:lnTo>
                  <a:pt x="1193" y="790"/>
                </a:lnTo>
                <a:lnTo>
                  <a:pt x="1231" y="812"/>
                </a:lnTo>
                <a:lnTo>
                  <a:pt x="1265" y="839"/>
                </a:lnTo>
                <a:lnTo>
                  <a:pt x="1295" y="871"/>
                </a:lnTo>
                <a:lnTo>
                  <a:pt x="1323" y="905"/>
                </a:lnTo>
                <a:lnTo>
                  <a:pt x="1345" y="944"/>
                </a:lnTo>
                <a:lnTo>
                  <a:pt x="1364" y="984"/>
                </a:lnTo>
                <a:lnTo>
                  <a:pt x="1378" y="1026"/>
                </a:lnTo>
                <a:lnTo>
                  <a:pt x="1386" y="1072"/>
                </a:lnTo>
                <a:lnTo>
                  <a:pt x="1389" y="1118"/>
                </a:lnTo>
                <a:lnTo>
                  <a:pt x="1387" y="1149"/>
                </a:lnTo>
                <a:lnTo>
                  <a:pt x="1383" y="1180"/>
                </a:lnTo>
                <a:lnTo>
                  <a:pt x="1378" y="1198"/>
                </a:lnTo>
                <a:lnTo>
                  <a:pt x="1369" y="1213"/>
                </a:lnTo>
                <a:lnTo>
                  <a:pt x="1355" y="1224"/>
                </a:lnTo>
                <a:lnTo>
                  <a:pt x="1339" y="1232"/>
                </a:lnTo>
                <a:lnTo>
                  <a:pt x="1321" y="1234"/>
                </a:lnTo>
                <a:lnTo>
                  <a:pt x="1303" y="1232"/>
                </a:lnTo>
                <a:lnTo>
                  <a:pt x="1287" y="1224"/>
                </a:lnTo>
                <a:lnTo>
                  <a:pt x="1274" y="1213"/>
                </a:lnTo>
                <a:lnTo>
                  <a:pt x="1264" y="1198"/>
                </a:lnTo>
                <a:lnTo>
                  <a:pt x="1258" y="1180"/>
                </a:lnTo>
                <a:lnTo>
                  <a:pt x="1250" y="1146"/>
                </a:lnTo>
                <a:lnTo>
                  <a:pt x="1237" y="1114"/>
                </a:lnTo>
                <a:lnTo>
                  <a:pt x="1221" y="1084"/>
                </a:lnTo>
                <a:lnTo>
                  <a:pt x="1200" y="1058"/>
                </a:lnTo>
                <a:lnTo>
                  <a:pt x="1176" y="1034"/>
                </a:lnTo>
                <a:lnTo>
                  <a:pt x="1149" y="1015"/>
                </a:lnTo>
                <a:lnTo>
                  <a:pt x="1119" y="998"/>
                </a:lnTo>
                <a:lnTo>
                  <a:pt x="1088" y="987"/>
                </a:lnTo>
                <a:lnTo>
                  <a:pt x="1055" y="980"/>
                </a:lnTo>
                <a:lnTo>
                  <a:pt x="1019" y="977"/>
                </a:lnTo>
                <a:lnTo>
                  <a:pt x="984" y="980"/>
                </a:lnTo>
                <a:lnTo>
                  <a:pt x="951" y="987"/>
                </a:lnTo>
                <a:lnTo>
                  <a:pt x="919" y="998"/>
                </a:lnTo>
                <a:lnTo>
                  <a:pt x="890" y="1015"/>
                </a:lnTo>
                <a:lnTo>
                  <a:pt x="863" y="1034"/>
                </a:lnTo>
                <a:lnTo>
                  <a:pt x="839" y="1058"/>
                </a:lnTo>
                <a:lnTo>
                  <a:pt x="819" y="1084"/>
                </a:lnTo>
                <a:lnTo>
                  <a:pt x="802" y="1114"/>
                </a:lnTo>
                <a:lnTo>
                  <a:pt x="789" y="1146"/>
                </a:lnTo>
                <a:lnTo>
                  <a:pt x="781" y="1180"/>
                </a:lnTo>
                <a:lnTo>
                  <a:pt x="776" y="1198"/>
                </a:lnTo>
                <a:lnTo>
                  <a:pt x="765" y="1213"/>
                </a:lnTo>
                <a:lnTo>
                  <a:pt x="752" y="1224"/>
                </a:lnTo>
                <a:lnTo>
                  <a:pt x="736" y="1232"/>
                </a:lnTo>
                <a:lnTo>
                  <a:pt x="718" y="1234"/>
                </a:lnTo>
                <a:lnTo>
                  <a:pt x="700" y="1232"/>
                </a:lnTo>
                <a:lnTo>
                  <a:pt x="683" y="1224"/>
                </a:lnTo>
                <a:lnTo>
                  <a:pt x="670" y="1213"/>
                </a:lnTo>
                <a:lnTo>
                  <a:pt x="661" y="1198"/>
                </a:lnTo>
                <a:lnTo>
                  <a:pt x="655" y="1180"/>
                </a:lnTo>
                <a:lnTo>
                  <a:pt x="652" y="1149"/>
                </a:lnTo>
                <a:lnTo>
                  <a:pt x="650" y="1118"/>
                </a:lnTo>
                <a:lnTo>
                  <a:pt x="653" y="1072"/>
                </a:lnTo>
                <a:lnTo>
                  <a:pt x="661" y="1026"/>
                </a:lnTo>
                <a:lnTo>
                  <a:pt x="675" y="984"/>
                </a:lnTo>
                <a:lnTo>
                  <a:pt x="694" y="944"/>
                </a:lnTo>
                <a:lnTo>
                  <a:pt x="716" y="905"/>
                </a:lnTo>
                <a:lnTo>
                  <a:pt x="744" y="871"/>
                </a:lnTo>
                <a:lnTo>
                  <a:pt x="775" y="839"/>
                </a:lnTo>
                <a:lnTo>
                  <a:pt x="808" y="812"/>
                </a:lnTo>
                <a:lnTo>
                  <a:pt x="846" y="790"/>
                </a:lnTo>
                <a:lnTo>
                  <a:pt x="886" y="771"/>
                </a:lnTo>
                <a:lnTo>
                  <a:pt x="929" y="757"/>
                </a:lnTo>
                <a:lnTo>
                  <a:pt x="973" y="748"/>
                </a:lnTo>
                <a:lnTo>
                  <a:pt x="1019" y="745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62"/>
          <p:cNvSpPr>
            <a:spLocks noEditPoints="1"/>
          </p:cNvSpPr>
          <p:nvPr/>
        </p:nvSpPr>
        <p:spPr bwMode="auto">
          <a:xfrm>
            <a:off x="3837609" y="2334851"/>
            <a:ext cx="469413" cy="474015"/>
          </a:xfrm>
          <a:custGeom>
            <a:avLst/>
            <a:gdLst>
              <a:gd name="T0" fmla="*/ 2225 w 3262"/>
              <a:gd name="T1" fmla="*/ 2573 h 3292"/>
              <a:gd name="T2" fmla="*/ 2476 w 3262"/>
              <a:gd name="T3" fmla="*/ 2358 h 3292"/>
              <a:gd name="T4" fmla="*/ 2624 w 3262"/>
              <a:gd name="T5" fmla="*/ 2059 h 3292"/>
              <a:gd name="T6" fmla="*/ 1427 w 3262"/>
              <a:gd name="T7" fmla="*/ 1851 h 3292"/>
              <a:gd name="T8" fmla="*/ 612 w 3262"/>
              <a:gd name="T9" fmla="*/ 1851 h 3292"/>
              <a:gd name="T10" fmla="*/ 683 w 3262"/>
              <a:gd name="T11" fmla="*/ 2187 h 3292"/>
              <a:gd name="T12" fmla="*/ 876 w 3262"/>
              <a:gd name="T13" fmla="*/ 2456 h 3292"/>
              <a:gd name="T14" fmla="*/ 1158 w 3262"/>
              <a:gd name="T15" fmla="*/ 2628 h 3292"/>
              <a:gd name="T16" fmla="*/ 2197 w 3262"/>
              <a:gd name="T17" fmla="*/ 761 h 3292"/>
              <a:gd name="T18" fmla="*/ 1997 w 3262"/>
              <a:gd name="T19" fmla="*/ 853 h 3292"/>
              <a:gd name="T20" fmla="*/ 1885 w 3262"/>
              <a:gd name="T21" fmla="*/ 1040 h 3292"/>
              <a:gd name="T22" fmla="*/ 1884 w 3262"/>
              <a:gd name="T23" fmla="*/ 1211 h 3292"/>
              <a:gd name="T24" fmla="*/ 1959 w 3262"/>
              <a:gd name="T25" fmla="*/ 1244 h 3292"/>
              <a:gd name="T26" fmla="*/ 2012 w 3262"/>
              <a:gd name="T27" fmla="*/ 1162 h 3292"/>
              <a:gd name="T28" fmla="*/ 2097 w 3262"/>
              <a:gd name="T29" fmla="*/ 1056 h 3292"/>
              <a:gd name="T30" fmla="*/ 2243 w 3262"/>
              <a:gd name="T31" fmla="*/ 1022 h 3292"/>
              <a:gd name="T32" fmla="*/ 2387 w 3262"/>
              <a:gd name="T33" fmla="*/ 1056 h 3292"/>
              <a:gd name="T34" fmla="*/ 2474 w 3262"/>
              <a:gd name="T35" fmla="*/ 1162 h 3292"/>
              <a:gd name="T36" fmla="*/ 2526 w 3262"/>
              <a:gd name="T37" fmla="*/ 1244 h 3292"/>
              <a:gd name="T38" fmla="*/ 2601 w 3262"/>
              <a:gd name="T39" fmla="*/ 1211 h 3292"/>
              <a:gd name="T40" fmla="*/ 2601 w 3262"/>
              <a:gd name="T41" fmla="*/ 1040 h 3292"/>
              <a:gd name="T42" fmla="*/ 2488 w 3262"/>
              <a:gd name="T43" fmla="*/ 853 h 3292"/>
              <a:gd name="T44" fmla="*/ 2289 w 3262"/>
              <a:gd name="T45" fmla="*/ 761 h 3292"/>
              <a:gd name="T46" fmla="*/ 886 w 3262"/>
              <a:gd name="T47" fmla="*/ 783 h 3292"/>
              <a:gd name="T48" fmla="*/ 716 w 3262"/>
              <a:gd name="T49" fmla="*/ 919 h 3292"/>
              <a:gd name="T50" fmla="*/ 650 w 3262"/>
              <a:gd name="T51" fmla="*/ 1132 h 3292"/>
              <a:gd name="T52" fmla="*/ 683 w 3262"/>
              <a:gd name="T53" fmla="*/ 1237 h 3292"/>
              <a:gd name="T54" fmla="*/ 765 w 3262"/>
              <a:gd name="T55" fmla="*/ 1225 h 3292"/>
              <a:gd name="T56" fmla="*/ 813 w 3262"/>
              <a:gd name="T57" fmla="*/ 1111 h 3292"/>
              <a:gd name="T58" fmla="*/ 928 w 3262"/>
              <a:gd name="T59" fmla="*/ 1033 h 3292"/>
              <a:gd name="T60" fmla="*/ 1081 w 3262"/>
              <a:gd name="T61" fmla="*/ 1027 h 3292"/>
              <a:gd name="T62" fmla="*/ 1207 w 3262"/>
              <a:gd name="T63" fmla="*/ 1089 h 3292"/>
              <a:gd name="T64" fmla="*/ 1264 w 3262"/>
              <a:gd name="T65" fmla="*/ 1211 h 3292"/>
              <a:gd name="T66" fmla="*/ 1339 w 3262"/>
              <a:gd name="T67" fmla="*/ 1244 h 3292"/>
              <a:gd name="T68" fmla="*/ 1387 w 3262"/>
              <a:gd name="T69" fmla="*/ 1162 h 3292"/>
              <a:gd name="T70" fmla="*/ 1345 w 3262"/>
              <a:gd name="T71" fmla="*/ 956 h 3292"/>
              <a:gd name="T72" fmla="*/ 1193 w 3262"/>
              <a:gd name="T73" fmla="*/ 802 h 3292"/>
              <a:gd name="T74" fmla="*/ 1631 w 3262"/>
              <a:gd name="T75" fmla="*/ 0 h 3292"/>
              <a:gd name="T76" fmla="*/ 2033 w 3262"/>
              <a:gd name="T77" fmla="*/ 49 h 3292"/>
              <a:gd name="T78" fmla="*/ 2482 w 3262"/>
              <a:gd name="T79" fmla="*/ 241 h 3292"/>
              <a:gd name="T80" fmla="*/ 2851 w 3262"/>
              <a:gd name="T81" fmla="*/ 552 h 3292"/>
              <a:gd name="T82" fmla="*/ 3113 w 3262"/>
              <a:gd name="T83" fmla="*/ 960 h 3292"/>
              <a:gd name="T84" fmla="*/ 3250 w 3262"/>
              <a:gd name="T85" fmla="*/ 1439 h 3292"/>
              <a:gd name="T86" fmla="*/ 3233 w 3262"/>
              <a:gd name="T87" fmla="*/ 1953 h 3292"/>
              <a:gd name="T88" fmla="*/ 3071 w 3262"/>
              <a:gd name="T89" fmla="*/ 2419 h 3292"/>
              <a:gd name="T90" fmla="*/ 2784 w 3262"/>
              <a:gd name="T91" fmla="*/ 2810 h 3292"/>
              <a:gd name="T92" fmla="*/ 2397 w 3262"/>
              <a:gd name="T93" fmla="*/ 3099 h 3292"/>
              <a:gd name="T94" fmla="*/ 1935 w 3262"/>
              <a:gd name="T95" fmla="*/ 3263 h 3292"/>
              <a:gd name="T96" fmla="*/ 1426 w 3262"/>
              <a:gd name="T97" fmla="*/ 3279 h 3292"/>
              <a:gd name="T98" fmla="*/ 952 w 3262"/>
              <a:gd name="T99" fmla="*/ 3142 h 3292"/>
              <a:gd name="T100" fmla="*/ 547 w 3262"/>
              <a:gd name="T101" fmla="*/ 2876 h 3292"/>
              <a:gd name="T102" fmla="*/ 239 w 3262"/>
              <a:gd name="T103" fmla="*/ 2504 h 3292"/>
              <a:gd name="T104" fmla="*/ 50 w 3262"/>
              <a:gd name="T105" fmla="*/ 2051 h 3292"/>
              <a:gd name="T106" fmla="*/ 3 w 3262"/>
              <a:gd name="T107" fmla="*/ 1541 h 3292"/>
              <a:gd name="T108" fmla="*/ 109 w 3262"/>
              <a:gd name="T109" fmla="*/ 1051 h 3292"/>
              <a:gd name="T110" fmla="*/ 350 w 3262"/>
              <a:gd name="T111" fmla="*/ 627 h 3292"/>
              <a:gd name="T112" fmla="*/ 699 w 3262"/>
              <a:gd name="T113" fmla="*/ 294 h 3292"/>
              <a:gd name="T114" fmla="*/ 1135 w 3262"/>
              <a:gd name="T115" fmla="*/ 77 h 3292"/>
              <a:gd name="T116" fmla="*/ 1631 w 3262"/>
              <a:gd name="T11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2039" y="1851"/>
                </a:moveTo>
                <a:lnTo>
                  <a:pt x="2039" y="2649"/>
                </a:lnTo>
                <a:lnTo>
                  <a:pt x="2104" y="2628"/>
                </a:lnTo>
                <a:lnTo>
                  <a:pt x="2166" y="2603"/>
                </a:lnTo>
                <a:lnTo>
                  <a:pt x="2225" y="2573"/>
                </a:lnTo>
                <a:lnTo>
                  <a:pt x="2283" y="2538"/>
                </a:lnTo>
                <a:lnTo>
                  <a:pt x="2336" y="2500"/>
                </a:lnTo>
                <a:lnTo>
                  <a:pt x="2386" y="2456"/>
                </a:lnTo>
                <a:lnTo>
                  <a:pt x="2433" y="2409"/>
                </a:lnTo>
                <a:lnTo>
                  <a:pt x="2476" y="2358"/>
                </a:lnTo>
                <a:lnTo>
                  <a:pt x="2515" y="2305"/>
                </a:lnTo>
                <a:lnTo>
                  <a:pt x="2550" y="2247"/>
                </a:lnTo>
                <a:lnTo>
                  <a:pt x="2579" y="2187"/>
                </a:lnTo>
                <a:lnTo>
                  <a:pt x="2604" y="2124"/>
                </a:lnTo>
                <a:lnTo>
                  <a:pt x="2624" y="2059"/>
                </a:lnTo>
                <a:lnTo>
                  <a:pt x="2639" y="1992"/>
                </a:lnTo>
                <a:lnTo>
                  <a:pt x="2647" y="1923"/>
                </a:lnTo>
                <a:lnTo>
                  <a:pt x="2650" y="1851"/>
                </a:lnTo>
                <a:lnTo>
                  <a:pt x="2039" y="1851"/>
                </a:lnTo>
                <a:close/>
                <a:moveTo>
                  <a:pt x="1427" y="1851"/>
                </a:moveTo>
                <a:lnTo>
                  <a:pt x="1427" y="2674"/>
                </a:lnTo>
                <a:lnTo>
                  <a:pt x="1835" y="2674"/>
                </a:lnTo>
                <a:lnTo>
                  <a:pt x="1835" y="1851"/>
                </a:lnTo>
                <a:lnTo>
                  <a:pt x="1427" y="1851"/>
                </a:lnTo>
                <a:close/>
                <a:moveTo>
                  <a:pt x="612" y="1851"/>
                </a:moveTo>
                <a:lnTo>
                  <a:pt x="615" y="1923"/>
                </a:lnTo>
                <a:lnTo>
                  <a:pt x="624" y="1992"/>
                </a:lnTo>
                <a:lnTo>
                  <a:pt x="638" y="2059"/>
                </a:lnTo>
                <a:lnTo>
                  <a:pt x="658" y="2124"/>
                </a:lnTo>
                <a:lnTo>
                  <a:pt x="683" y="2187"/>
                </a:lnTo>
                <a:lnTo>
                  <a:pt x="713" y="2247"/>
                </a:lnTo>
                <a:lnTo>
                  <a:pt x="747" y="2305"/>
                </a:lnTo>
                <a:lnTo>
                  <a:pt x="786" y="2358"/>
                </a:lnTo>
                <a:lnTo>
                  <a:pt x="829" y="2409"/>
                </a:lnTo>
                <a:lnTo>
                  <a:pt x="876" y="2456"/>
                </a:lnTo>
                <a:lnTo>
                  <a:pt x="926" y="2500"/>
                </a:lnTo>
                <a:lnTo>
                  <a:pt x="980" y="2538"/>
                </a:lnTo>
                <a:lnTo>
                  <a:pt x="1036" y="2573"/>
                </a:lnTo>
                <a:lnTo>
                  <a:pt x="1096" y="2603"/>
                </a:lnTo>
                <a:lnTo>
                  <a:pt x="1158" y="2628"/>
                </a:lnTo>
                <a:lnTo>
                  <a:pt x="1224" y="2649"/>
                </a:lnTo>
                <a:lnTo>
                  <a:pt x="1224" y="1851"/>
                </a:lnTo>
                <a:lnTo>
                  <a:pt x="612" y="1851"/>
                </a:lnTo>
                <a:close/>
                <a:moveTo>
                  <a:pt x="2243" y="759"/>
                </a:moveTo>
                <a:lnTo>
                  <a:pt x="2197" y="761"/>
                </a:lnTo>
                <a:lnTo>
                  <a:pt x="2152" y="770"/>
                </a:lnTo>
                <a:lnTo>
                  <a:pt x="2109" y="783"/>
                </a:lnTo>
                <a:lnTo>
                  <a:pt x="2069" y="802"/>
                </a:lnTo>
                <a:lnTo>
                  <a:pt x="2032" y="825"/>
                </a:lnTo>
                <a:lnTo>
                  <a:pt x="1997" y="853"/>
                </a:lnTo>
                <a:lnTo>
                  <a:pt x="1967" y="884"/>
                </a:lnTo>
                <a:lnTo>
                  <a:pt x="1939" y="919"/>
                </a:lnTo>
                <a:lnTo>
                  <a:pt x="1916" y="956"/>
                </a:lnTo>
                <a:lnTo>
                  <a:pt x="1898" y="996"/>
                </a:lnTo>
                <a:lnTo>
                  <a:pt x="1885" y="1040"/>
                </a:lnTo>
                <a:lnTo>
                  <a:pt x="1875" y="1085"/>
                </a:lnTo>
                <a:lnTo>
                  <a:pt x="1873" y="1132"/>
                </a:lnTo>
                <a:lnTo>
                  <a:pt x="1874" y="1162"/>
                </a:lnTo>
                <a:lnTo>
                  <a:pt x="1879" y="1193"/>
                </a:lnTo>
                <a:lnTo>
                  <a:pt x="1884" y="1211"/>
                </a:lnTo>
                <a:lnTo>
                  <a:pt x="1894" y="1225"/>
                </a:lnTo>
                <a:lnTo>
                  <a:pt x="1907" y="1237"/>
                </a:lnTo>
                <a:lnTo>
                  <a:pt x="1923" y="1244"/>
                </a:lnTo>
                <a:lnTo>
                  <a:pt x="1941" y="1247"/>
                </a:lnTo>
                <a:lnTo>
                  <a:pt x="1959" y="1244"/>
                </a:lnTo>
                <a:lnTo>
                  <a:pt x="1975" y="1237"/>
                </a:lnTo>
                <a:lnTo>
                  <a:pt x="1988" y="1225"/>
                </a:lnTo>
                <a:lnTo>
                  <a:pt x="1998" y="1211"/>
                </a:lnTo>
                <a:lnTo>
                  <a:pt x="2004" y="1193"/>
                </a:lnTo>
                <a:lnTo>
                  <a:pt x="2012" y="1162"/>
                </a:lnTo>
                <a:lnTo>
                  <a:pt x="2022" y="1136"/>
                </a:lnTo>
                <a:lnTo>
                  <a:pt x="2037" y="1111"/>
                </a:lnTo>
                <a:lnTo>
                  <a:pt x="2055" y="1089"/>
                </a:lnTo>
                <a:lnTo>
                  <a:pt x="2075" y="1072"/>
                </a:lnTo>
                <a:lnTo>
                  <a:pt x="2097" y="1056"/>
                </a:lnTo>
                <a:lnTo>
                  <a:pt x="2123" y="1044"/>
                </a:lnTo>
                <a:lnTo>
                  <a:pt x="2151" y="1033"/>
                </a:lnTo>
                <a:lnTo>
                  <a:pt x="2180" y="1027"/>
                </a:lnTo>
                <a:lnTo>
                  <a:pt x="2211" y="1023"/>
                </a:lnTo>
                <a:lnTo>
                  <a:pt x="2243" y="1022"/>
                </a:lnTo>
                <a:lnTo>
                  <a:pt x="2274" y="1023"/>
                </a:lnTo>
                <a:lnTo>
                  <a:pt x="2305" y="1027"/>
                </a:lnTo>
                <a:lnTo>
                  <a:pt x="2334" y="1033"/>
                </a:lnTo>
                <a:lnTo>
                  <a:pt x="2361" y="1044"/>
                </a:lnTo>
                <a:lnTo>
                  <a:pt x="2387" y="1056"/>
                </a:lnTo>
                <a:lnTo>
                  <a:pt x="2411" y="1072"/>
                </a:lnTo>
                <a:lnTo>
                  <a:pt x="2431" y="1089"/>
                </a:lnTo>
                <a:lnTo>
                  <a:pt x="2448" y="1111"/>
                </a:lnTo>
                <a:lnTo>
                  <a:pt x="2463" y="1136"/>
                </a:lnTo>
                <a:lnTo>
                  <a:pt x="2474" y="1162"/>
                </a:lnTo>
                <a:lnTo>
                  <a:pt x="2481" y="1193"/>
                </a:lnTo>
                <a:lnTo>
                  <a:pt x="2486" y="1211"/>
                </a:lnTo>
                <a:lnTo>
                  <a:pt x="2497" y="1225"/>
                </a:lnTo>
                <a:lnTo>
                  <a:pt x="2510" y="1237"/>
                </a:lnTo>
                <a:lnTo>
                  <a:pt x="2526" y="1244"/>
                </a:lnTo>
                <a:lnTo>
                  <a:pt x="2545" y="1247"/>
                </a:lnTo>
                <a:lnTo>
                  <a:pt x="2562" y="1244"/>
                </a:lnTo>
                <a:lnTo>
                  <a:pt x="2578" y="1237"/>
                </a:lnTo>
                <a:lnTo>
                  <a:pt x="2592" y="1225"/>
                </a:lnTo>
                <a:lnTo>
                  <a:pt x="2601" y="1211"/>
                </a:lnTo>
                <a:lnTo>
                  <a:pt x="2607" y="1193"/>
                </a:lnTo>
                <a:lnTo>
                  <a:pt x="2611" y="1162"/>
                </a:lnTo>
                <a:lnTo>
                  <a:pt x="2612" y="1132"/>
                </a:lnTo>
                <a:lnTo>
                  <a:pt x="2609" y="1085"/>
                </a:lnTo>
                <a:lnTo>
                  <a:pt x="2601" y="1040"/>
                </a:lnTo>
                <a:lnTo>
                  <a:pt x="2588" y="996"/>
                </a:lnTo>
                <a:lnTo>
                  <a:pt x="2569" y="956"/>
                </a:lnTo>
                <a:lnTo>
                  <a:pt x="2546" y="919"/>
                </a:lnTo>
                <a:lnTo>
                  <a:pt x="2519" y="884"/>
                </a:lnTo>
                <a:lnTo>
                  <a:pt x="2488" y="853"/>
                </a:lnTo>
                <a:lnTo>
                  <a:pt x="2454" y="825"/>
                </a:lnTo>
                <a:lnTo>
                  <a:pt x="2416" y="802"/>
                </a:lnTo>
                <a:lnTo>
                  <a:pt x="2376" y="783"/>
                </a:lnTo>
                <a:lnTo>
                  <a:pt x="2334" y="770"/>
                </a:lnTo>
                <a:lnTo>
                  <a:pt x="2289" y="761"/>
                </a:lnTo>
                <a:lnTo>
                  <a:pt x="2243" y="759"/>
                </a:lnTo>
                <a:close/>
                <a:moveTo>
                  <a:pt x="1019" y="759"/>
                </a:moveTo>
                <a:lnTo>
                  <a:pt x="973" y="761"/>
                </a:lnTo>
                <a:lnTo>
                  <a:pt x="929" y="770"/>
                </a:lnTo>
                <a:lnTo>
                  <a:pt x="886" y="783"/>
                </a:lnTo>
                <a:lnTo>
                  <a:pt x="846" y="802"/>
                </a:lnTo>
                <a:lnTo>
                  <a:pt x="808" y="825"/>
                </a:lnTo>
                <a:lnTo>
                  <a:pt x="775" y="853"/>
                </a:lnTo>
                <a:lnTo>
                  <a:pt x="743" y="884"/>
                </a:lnTo>
                <a:lnTo>
                  <a:pt x="716" y="919"/>
                </a:lnTo>
                <a:lnTo>
                  <a:pt x="694" y="956"/>
                </a:lnTo>
                <a:lnTo>
                  <a:pt x="675" y="996"/>
                </a:lnTo>
                <a:lnTo>
                  <a:pt x="661" y="1040"/>
                </a:lnTo>
                <a:lnTo>
                  <a:pt x="653" y="1085"/>
                </a:lnTo>
                <a:lnTo>
                  <a:pt x="650" y="1132"/>
                </a:lnTo>
                <a:lnTo>
                  <a:pt x="651" y="1162"/>
                </a:lnTo>
                <a:lnTo>
                  <a:pt x="655" y="1193"/>
                </a:lnTo>
                <a:lnTo>
                  <a:pt x="661" y="1211"/>
                </a:lnTo>
                <a:lnTo>
                  <a:pt x="670" y="1225"/>
                </a:lnTo>
                <a:lnTo>
                  <a:pt x="683" y="1237"/>
                </a:lnTo>
                <a:lnTo>
                  <a:pt x="700" y="1244"/>
                </a:lnTo>
                <a:lnTo>
                  <a:pt x="718" y="1247"/>
                </a:lnTo>
                <a:lnTo>
                  <a:pt x="736" y="1244"/>
                </a:lnTo>
                <a:lnTo>
                  <a:pt x="752" y="1237"/>
                </a:lnTo>
                <a:lnTo>
                  <a:pt x="765" y="1225"/>
                </a:lnTo>
                <a:lnTo>
                  <a:pt x="776" y="1211"/>
                </a:lnTo>
                <a:lnTo>
                  <a:pt x="781" y="1193"/>
                </a:lnTo>
                <a:lnTo>
                  <a:pt x="788" y="1162"/>
                </a:lnTo>
                <a:lnTo>
                  <a:pt x="799" y="1136"/>
                </a:lnTo>
                <a:lnTo>
                  <a:pt x="813" y="1111"/>
                </a:lnTo>
                <a:lnTo>
                  <a:pt x="831" y="1089"/>
                </a:lnTo>
                <a:lnTo>
                  <a:pt x="851" y="1072"/>
                </a:lnTo>
                <a:lnTo>
                  <a:pt x="875" y="1056"/>
                </a:lnTo>
                <a:lnTo>
                  <a:pt x="900" y="1044"/>
                </a:lnTo>
                <a:lnTo>
                  <a:pt x="928" y="1033"/>
                </a:lnTo>
                <a:lnTo>
                  <a:pt x="957" y="1027"/>
                </a:lnTo>
                <a:lnTo>
                  <a:pt x="987" y="1023"/>
                </a:lnTo>
                <a:lnTo>
                  <a:pt x="1019" y="1022"/>
                </a:lnTo>
                <a:lnTo>
                  <a:pt x="1052" y="1023"/>
                </a:lnTo>
                <a:lnTo>
                  <a:pt x="1081" y="1027"/>
                </a:lnTo>
                <a:lnTo>
                  <a:pt x="1111" y="1033"/>
                </a:lnTo>
                <a:lnTo>
                  <a:pt x="1139" y="1044"/>
                </a:lnTo>
                <a:lnTo>
                  <a:pt x="1164" y="1056"/>
                </a:lnTo>
                <a:lnTo>
                  <a:pt x="1187" y="1072"/>
                </a:lnTo>
                <a:lnTo>
                  <a:pt x="1207" y="1089"/>
                </a:lnTo>
                <a:lnTo>
                  <a:pt x="1226" y="1111"/>
                </a:lnTo>
                <a:lnTo>
                  <a:pt x="1240" y="1136"/>
                </a:lnTo>
                <a:lnTo>
                  <a:pt x="1250" y="1162"/>
                </a:lnTo>
                <a:lnTo>
                  <a:pt x="1258" y="1193"/>
                </a:lnTo>
                <a:lnTo>
                  <a:pt x="1264" y="1211"/>
                </a:lnTo>
                <a:lnTo>
                  <a:pt x="1274" y="1225"/>
                </a:lnTo>
                <a:lnTo>
                  <a:pt x="1287" y="1237"/>
                </a:lnTo>
                <a:lnTo>
                  <a:pt x="1302" y="1244"/>
                </a:lnTo>
                <a:lnTo>
                  <a:pt x="1321" y="1247"/>
                </a:lnTo>
                <a:lnTo>
                  <a:pt x="1339" y="1244"/>
                </a:lnTo>
                <a:lnTo>
                  <a:pt x="1355" y="1237"/>
                </a:lnTo>
                <a:lnTo>
                  <a:pt x="1368" y="1225"/>
                </a:lnTo>
                <a:lnTo>
                  <a:pt x="1378" y="1211"/>
                </a:lnTo>
                <a:lnTo>
                  <a:pt x="1383" y="1193"/>
                </a:lnTo>
                <a:lnTo>
                  <a:pt x="1387" y="1162"/>
                </a:lnTo>
                <a:lnTo>
                  <a:pt x="1389" y="1132"/>
                </a:lnTo>
                <a:lnTo>
                  <a:pt x="1386" y="1085"/>
                </a:lnTo>
                <a:lnTo>
                  <a:pt x="1378" y="1040"/>
                </a:lnTo>
                <a:lnTo>
                  <a:pt x="1364" y="996"/>
                </a:lnTo>
                <a:lnTo>
                  <a:pt x="1345" y="956"/>
                </a:lnTo>
                <a:lnTo>
                  <a:pt x="1323" y="919"/>
                </a:lnTo>
                <a:lnTo>
                  <a:pt x="1295" y="884"/>
                </a:lnTo>
                <a:lnTo>
                  <a:pt x="1265" y="853"/>
                </a:lnTo>
                <a:lnTo>
                  <a:pt x="1231" y="825"/>
                </a:lnTo>
                <a:lnTo>
                  <a:pt x="1193" y="802"/>
                </a:lnTo>
                <a:lnTo>
                  <a:pt x="1153" y="783"/>
                </a:lnTo>
                <a:lnTo>
                  <a:pt x="1110" y="770"/>
                </a:lnTo>
                <a:lnTo>
                  <a:pt x="1066" y="761"/>
                </a:lnTo>
                <a:lnTo>
                  <a:pt x="1019" y="759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467"/>
          <p:cNvSpPr>
            <a:spLocks noEditPoints="1"/>
          </p:cNvSpPr>
          <p:nvPr/>
        </p:nvSpPr>
        <p:spPr bwMode="auto">
          <a:xfrm>
            <a:off x="4548802" y="2334851"/>
            <a:ext cx="469413" cy="474015"/>
          </a:xfrm>
          <a:custGeom>
            <a:avLst/>
            <a:gdLst>
              <a:gd name="T0" fmla="*/ 2318 w 3262"/>
              <a:gd name="T1" fmla="*/ 2405 h 3292"/>
              <a:gd name="T2" fmla="*/ 1936 w 3262"/>
              <a:gd name="T3" fmla="*/ 2628 h 3292"/>
              <a:gd name="T4" fmla="*/ 1479 w 3262"/>
              <a:gd name="T5" fmla="*/ 2663 h 3292"/>
              <a:gd name="T6" fmla="*/ 1366 w 3262"/>
              <a:gd name="T7" fmla="*/ 2424 h 3292"/>
              <a:gd name="T8" fmla="*/ 1776 w 3262"/>
              <a:gd name="T9" fmla="*/ 2455 h 3292"/>
              <a:gd name="T10" fmla="*/ 2152 w 3262"/>
              <a:gd name="T11" fmla="*/ 2279 h 3292"/>
              <a:gd name="T12" fmla="*/ 1325 w 3262"/>
              <a:gd name="T13" fmla="*/ 823 h 3292"/>
              <a:gd name="T14" fmla="*/ 1424 w 3262"/>
              <a:gd name="T15" fmla="*/ 902 h 3292"/>
              <a:gd name="T16" fmla="*/ 1846 w 3262"/>
              <a:gd name="T17" fmla="*/ 881 h 3292"/>
              <a:gd name="T18" fmla="*/ 2549 w 3262"/>
              <a:gd name="T19" fmla="*/ 823 h 3292"/>
              <a:gd name="T20" fmla="*/ 2648 w 3262"/>
              <a:gd name="T21" fmla="*/ 902 h 3292"/>
              <a:gd name="T22" fmla="*/ 2611 w 3262"/>
              <a:gd name="T23" fmla="*/ 1356 h 3292"/>
              <a:gd name="T24" fmla="*/ 2446 w 3262"/>
              <a:gd name="T25" fmla="*/ 1439 h 3292"/>
              <a:gd name="T26" fmla="*/ 1895 w 3262"/>
              <a:gd name="T27" fmla="*/ 1379 h 3292"/>
              <a:gd name="T28" fmla="*/ 1427 w 3262"/>
              <a:gd name="T29" fmla="*/ 1234 h 3292"/>
              <a:gd name="T30" fmla="*/ 1343 w 3262"/>
              <a:gd name="T31" fmla="*/ 1400 h 3292"/>
              <a:gd name="T32" fmla="*/ 783 w 3262"/>
              <a:gd name="T33" fmla="*/ 1437 h 3292"/>
              <a:gd name="T34" fmla="*/ 634 w 3262"/>
              <a:gd name="T35" fmla="*/ 1329 h 3292"/>
              <a:gd name="T36" fmla="*/ 622 w 3262"/>
              <a:gd name="T37" fmla="*/ 881 h 3292"/>
              <a:gd name="T38" fmla="*/ 1631 w 3262"/>
              <a:gd name="T39" fmla="*/ 308 h 3292"/>
              <a:gd name="T40" fmla="*/ 1115 w 3262"/>
              <a:gd name="T41" fmla="*/ 414 h 3292"/>
              <a:gd name="T42" fmla="*/ 694 w 3262"/>
              <a:gd name="T43" fmla="*/ 700 h 3292"/>
              <a:gd name="T44" fmla="*/ 410 w 3262"/>
              <a:gd name="T45" fmla="*/ 1125 h 3292"/>
              <a:gd name="T46" fmla="*/ 306 w 3262"/>
              <a:gd name="T47" fmla="*/ 1646 h 3292"/>
              <a:gd name="T48" fmla="*/ 410 w 3262"/>
              <a:gd name="T49" fmla="*/ 2166 h 3292"/>
              <a:gd name="T50" fmla="*/ 694 w 3262"/>
              <a:gd name="T51" fmla="*/ 2591 h 3292"/>
              <a:gd name="T52" fmla="*/ 1115 w 3262"/>
              <a:gd name="T53" fmla="*/ 2878 h 3292"/>
              <a:gd name="T54" fmla="*/ 1631 w 3262"/>
              <a:gd name="T55" fmla="*/ 2983 h 3292"/>
              <a:gd name="T56" fmla="*/ 2147 w 3262"/>
              <a:gd name="T57" fmla="*/ 2878 h 3292"/>
              <a:gd name="T58" fmla="*/ 2568 w 3262"/>
              <a:gd name="T59" fmla="*/ 2591 h 3292"/>
              <a:gd name="T60" fmla="*/ 2852 w 3262"/>
              <a:gd name="T61" fmla="*/ 2166 h 3292"/>
              <a:gd name="T62" fmla="*/ 2956 w 3262"/>
              <a:gd name="T63" fmla="*/ 1646 h 3292"/>
              <a:gd name="T64" fmla="*/ 2852 w 3262"/>
              <a:gd name="T65" fmla="*/ 1125 h 3292"/>
              <a:gd name="T66" fmla="*/ 2568 w 3262"/>
              <a:gd name="T67" fmla="*/ 700 h 3292"/>
              <a:gd name="T68" fmla="*/ 2147 w 3262"/>
              <a:gd name="T69" fmla="*/ 414 h 3292"/>
              <a:gd name="T70" fmla="*/ 1631 w 3262"/>
              <a:gd name="T71" fmla="*/ 308 h 3292"/>
              <a:gd name="T72" fmla="*/ 2033 w 3262"/>
              <a:gd name="T73" fmla="*/ 49 h 3292"/>
              <a:gd name="T74" fmla="*/ 2563 w 3262"/>
              <a:gd name="T75" fmla="*/ 294 h 3292"/>
              <a:gd name="T76" fmla="*/ 2969 w 3262"/>
              <a:gd name="T77" fmla="*/ 705 h 3292"/>
              <a:gd name="T78" fmla="*/ 3212 w 3262"/>
              <a:gd name="T79" fmla="*/ 1240 h 3292"/>
              <a:gd name="T80" fmla="*/ 3250 w 3262"/>
              <a:gd name="T81" fmla="*/ 1852 h 3292"/>
              <a:gd name="T82" fmla="*/ 3071 w 3262"/>
              <a:gd name="T83" fmla="*/ 2419 h 3292"/>
              <a:gd name="T84" fmla="*/ 2714 w 3262"/>
              <a:gd name="T85" fmla="*/ 2876 h 3292"/>
              <a:gd name="T86" fmla="*/ 2220 w 3262"/>
              <a:gd name="T87" fmla="*/ 3180 h 3292"/>
              <a:gd name="T88" fmla="*/ 1631 w 3262"/>
              <a:gd name="T89" fmla="*/ 3292 h 3292"/>
              <a:gd name="T90" fmla="*/ 1042 w 3262"/>
              <a:gd name="T91" fmla="*/ 3180 h 3292"/>
              <a:gd name="T92" fmla="*/ 547 w 3262"/>
              <a:gd name="T93" fmla="*/ 2876 h 3292"/>
              <a:gd name="T94" fmla="*/ 191 w 3262"/>
              <a:gd name="T95" fmla="*/ 2419 h 3292"/>
              <a:gd name="T96" fmla="*/ 13 w 3262"/>
              <a:gd name="T97" fmla="*/ 1852 h 3292"/>
              <a:gd name="T98" fmla="*/ 50 w 3262"/>
              <a:gd name="T99" fmla="*/ 1240 h 3292"/>
              <a:gd name="T100" fmla="*/ 293 w 3262"/>
              <a:gd name="T101" fmla="*/ 705 h 3292"/>
              <a:gd name="T102" fmla="*/ 699 w 3262"/>
              <a:gd name="T103" fmla="*/ 294 h 3292"/>
              <a:gd name="T104" fmla="*/ 1230 w 3262"/>
              <a:gd name="T105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2">
                <a:moveTo>
                  <a:pt x="2331" y="2069"/>
                </a:moveTo>
                <a:lnTo>
                  <a:pt x="2505" y="2175"/>
                </a:lnTo>
                <a:lnTo>
                  <a:pt x="2465" y="2238"/>
                </a:lnTo>
                <a:lnTo>
                  <a:pt x="2420" y="2296"/>
                </a:lnTo>
                <a:lnTo>
                  <a:pt x="2372" y="2353"/>
                </a:lnTo>
                <a:lnTo>
                  <a:pt x="2318" y="2405"/>
                </a:lnTo>
                <a:lnTo>
                  <a:pt x="2262" y="2453"/>
                </a:lnTo>
                <a:lnTo>
                  <a:pt x="2203" y="2497"/>
                </a:lnTo>
                <a:lnTo>
                  <a:pt x="2140" y="2537"/>
                </a:lnTo>
                <a:lnTo>
                  <a:pt x="2075" y="2572"/>
                </a:lnTo>
                <a:lnTo>
                  <a:pt x="2006" y="2602"/>
                </a:lnTo>
                <a:lnTo>
                  <a:pt x="1936" y="2628"/>
                </a:lnTo>
                <a:lnTo>
                  <a:pt x="1862" y="2648"/>
                </a:lnTo>
                <a:lnTo>
                  <a:pt x="1787" y="2663"/>
                </a:lnTo>
                <a:lnTo>
                  <a:pt x="1710" y="2671"/>
                </a:lnTo>
                <a:lnTo>
                  <a:pt x="1631" y="2674"/>
                </a:lnTo>
                <a:lnTo>
                  <a:pt x="1554" y="2671"/>
                </a:lnTo>
                <a:lnTo>
                  <a:pt x="1479" y="2663"/>
                </a:lnTo>
                <a:lnTo>
                  <a:pt x="1407" y="2650"/>
                </a:lnTo>
                <a:lnTo>
                  <a:pt x="1335" y="2630"/>
                </a:lnTo>
                <a:lnTo>
                  <a:pt x="1266" y="2606"/>
                </a:lnTo>
                <a:lnTo>
                  <a:pt x="1199" y="2577"/>
                </a:lnTo>
                <a:lnTo>
                  <a:pt x="1305" y="2400"/>
                </a:lnTo>
                <a:lnTo>
                  <a:pt x="1366" y="2424"/>
                </a:lnTo>
                <a:lnTo>
                  <a:pt x="1429" y="2443"/>
                </a:lnTo>
                <a:lnTo>
                  <a:pt x="1495" y="2458"/>
                </a:lnTo>
                <a:lnTo>
                  <a:pt x="1562" y="2466"/>
                </a:lnTo>
                <a:lnTo>
                  <a:pt x="1631" y="2469"/>
                </a:lnTo>
                <a:lnTo>
                  <a:pt x="1705" y="2465"/>
                </a:lnTo>
                <a:lnTo>
                  <a:pt x="1776" y="2455"/>
                </a:lnTo>
                <a:lnTo>
                  <a:pt x="1846" y="2440"/>
                </a:lnTo>
                <a:lnTo>
                  <a:pt x="1912" y="2418"/>
                </a:lnTo>
                <a:lnTo>
                  <a:pt x="1977" y="2391"/>
                </a:lnTo>
                <a:lnTo>
                  <a:pt x="2038" y="2358"/>
                </a:lnTo>
                <a:lnTo>
                  <a:pt x="2096" y="2321"/>
                </a:lnTo>
                <a:lnTo>
                  <a:pt x="2152" y="2279"/>
                </a:lnTo>
                <a:lnTo>
                  <a:pt x="2203" y="2232"/>
                </a:lnTo>
                <a:lnTo>
                  <a:pt x="2250" y="2182"/>
                </a:lnTo>
                <a:lnTo>
                  <a:pt x="2292" y="2127"/>
                </a:lnTo>
                <a:lnTo>
                  <a:pt x="2331" y="2069"/>
                </a:lnTo>
                <a:close/>
                <a:moveTo>
                  <a:pt x="713" y="823"/>
                </a:moveTo>
                <a:lnTo>
                  <a:pt x="1325" y="823"/>
                </a:lnTo>
                <a:lnTo>
                  <a:pt x="1349" y="825"/>
                </a:lnTo>
                <a:lnTo>
                  <a:pt x="1370" y="833"/>
                </a:lnTo>
                <a:lnTo>
                  <a:pt x="1388" y="845"/>
                </a:lnTo>
                <a:lnTo>
                  <a:pt x="1405" y="861"/>
                </a:lnTo>
                <a:lnTo>
                  <a:pt x="1417" y="881"/>
                </a:lnTo>
                <a:lnTo>
                  <a:pt x="1424" y="902"/>
                </a:lnTo>
                <a:lnTo>
                  <a:pt x="1427" y="925"/>
                </a:lnTo>
                <a:lnTo>
                  <a:pt x="1427" y="1028"/>
                </a:lnTo>
                <a:lnTo>
                  <a:pt x="1835" y="1028"/>
                </a:lnTo>
                <a:lnTo>
                  <a:pt x="1835" y="925"/>
                </a:lnTo>
                <a:lnTo>
                  <a:pt x="1838" y="902"/>
                </a:lnTo>
                <a:lnTo>
                  <a:pt x="1846" y="881"/>
                </a:lnTo>
                <a:lnTo>
                  <a:pt x="1857" y="861"/>
                </a:lnTo>
                <a:lnTo>
                  <a:pt x="1873" y="845"/>
                </a:lnTo>
                <a:lnTo>
                  <a:pt x="1892" y="833"/>
                </a:lnTo>
                <a:lnTo>
                  <a:pt x="1913" y="825"/>
                </a:lnTo>
                <a:lnTo>
                  <a:pt x="1937" y="823"/>
                </a:lnTo>
                <a:lnTo>
                  <a:pt x="2549" y="823"/>
                </a:lnTo>
                <a:lnTo>
                  <a:pt x="2571" y="825"/>
                </a:lnTo>
                <a:lnTo>
                  <a:pt x="2593" y="833"/>
                </a:lnTo>
                <a:lnTo>
                  <a:pt x="2612" y="845"/>
                </a:lnTo>
                <a:lnTo>
                  <a:pt x="2627" y="861"/>
                </a:lnTo>
                <a:lnTo>
                  <a:pt x="2640" y="881"/>
                </a:lnTo>
                <a:lnTo>
                  <a:pt x="2648" y="902"/>
                </a:lnTo>
                <a:lnTo>
                  <a:pt x="2650" y="925"/>
                </a:lnTo>
                <a:lnTo>
                  <a:pt x="2650" y="1234"/>
                </a:lnTo>
                <a:lnTo>
                  <a:pt x="2648" y="1267"/>
                </a:lnTo>
                <a:lnTo>
                  <a:pt x="2640" y="1299"/>
                </a:lnTo>
                <a:lnTo>
                  <a:pt x="2627" y="1329"/>
                </a:lnTo>
                <a:lnTo>
                  <a:pt x="2611" y="1356"/>
                </a:lnTo>
                <a:lnTo>
                  <a:pt x="2591" y="1379"/>
                </a:lnTo>
                <a:lnTo>
                  <a:pt x="2567" y="1400"/>
                </a:lnTo>
                <a:lnTo>
                  <a:pt x="2539" y="1417"/>
                </a:lnTo>
                <a:lnTo>
                  <a:pt x="2511" y="1429"/>
                </a:lnTo>
                <a:lnTo>
                  <a:pt x="2479" y="1437"/>
                </a:lnTo>
                <a:lnTo>
                  <a:pt x="2446" y="1439"/>
                </a:lnTo>
                <a:lnTo>
                  <a:pt x="2039" y="1439"/>
                </a:lnTo>
                <a:lnTo>
                  <a:pt x="2005" y="1437"/>
                </a:lnTo>
                <a:lnTo>
                  <a:pt x="1975" y="1429"/>
                </a:lnTo>
                <a:lnTo>
                  <a:pt x="1945" y="1417"/>
                </a:lnTo>
                <a:lnTo>
                  <a:pt x="1918" y="1400"/>
                </a:lnTo>
                <a:lnTo>
                  <a:pt x="1895" y="1379"/>
                </a:lnTo>
                <a:lnTo>
                  <a:pt x="1874" y="1356"/>
                </a:lnTo>
                <a:lnTo>
                  <a:pt x="1858" y="1329"/>
                </a:lnTo>
                <a:lnTo>
                  <a:pt x="1846" y="1299"/>
                </a:lnTo>
                <a:lnTo>
                  <a:pt x="1838" y="1267"/>
                </a:lnTo>
                <a:lnTo>
                  <a:pt x="1835" y="1234"/>
                </a:lnTo>
                <a:lnTo>
                  <a:pt x="1427" y="1234"/>
                </a:lnTo>
                <a:lnTo>
                  <a:pt x="1424" y="1267"/>
                </a:lnTo>
                <a:lnTo>
                  <a:pt x="1417" y="1299"/>
                </a:lnTo>
                <a:lnTo>
                  <a:pt x="1404" y="1329"/>
                </a:lnTo>
                <a:lnTo>
                  <a:pt x="1387" y="1356"/>
                </a:lnTo>
                <a:lnTo>
                  <a:pt x="1367" y="1379"/>
                </a:lnTo>
                <a:lnTo>
                  <a:pt x="1343" y="1400"/>
                </a:lnTo>
                <a:lnTo>
                  <a:pt x="1317" y="1417"/>
                </a:lnTo>
                <a:lnTo>
                  <a:pt x="1287" y="1429"/>
                </a:lnTo>
                <a:lnTo>
                  <a:pt x="1256" y="1437"/>
                </a:lnTo>
                <a:lnTo>
                  <a:pt x="1224" y="1439"/>
                </a:lnTo>
                <a:lnTo>
                  <a:pt x="815" y="1439"/>
                </a:lnTo>
                <a:lnTo>
                  <a:pt x="783" y="1437"/>
                </a:lnTo>
                <a:lnTo>
                  <a:pt x="751" y="1429"/>
                </a:lnTo>
                <a:lnTo>
                  <a:pt x="722" y="1417"/>
                </a:lnTo>
                <a:lnTo>
                  <a:pt x="696" y="1400"/>
                </a:lnTo>
                <a:lnTo>
                  <a:pt x="671" y="1379"/>
                </a:lnTo>
                <a:lnTo>
                  <a:pt x="652" y="1356"/>
                </a:lnTo>
                <a:lnTo>
                  <a:pt x="634" y="1329"/>
                </a:lnTo>
                <a:lnTo>
                  <a:pt x="622" y="1299"/>
                </a:lnTo>
                <a:lnTo>
                  <a:pt x="615" y="1267"/>
                </a:lnTo>
                <a:lnTo>
                  <a:pt x="612" y="1234"/>
                </a:lnTo>
                <a:lnTo>
                  <a:pt x="612" y="925"/>
                </a:lnTo>
                <a:lnTo>
                  <a:pt x="615" y="902"/>
                </a:lnTo>
                <a:lnTo>
                  <a:pt x="622" y="881"/>
                </a:lnTo>
                <a:lnTo>
                  <a:pt x="634" y="861"/>
                </a:lnTo>
                <a:lnTo>
                  <a:pt x="650" y="845"/>
                </a:lnTo>
                <a:lnTo>
                  <a:pt x="669" y="833"/>
                </a:lnTo>
                <a:lnTo>
                  <a:pt x="691" y="825"/>
                </a:lnTo>
                <a:lnTo>
                  <a:pt x="713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472"/>
          <p:cNvSpPr>
            <a:spLocks noEditPoints="1"/>
          </p:cNvSpPr>
          <p:nvPr/>
        </p:nvSpPr>
        <p:spPr bwMode="auto">
          <a:xfrm>
            <a:off x="5259996" y="2334851"/>
            <a:ext cx="469413" cy="474015"/>
          </a:xfrm>
          <a:custGeom>
            <a:avLst/>
            <a:gdLst>
              <a:gd name="T0" fmla="*/ 2203 w 3262"/>
              <a:gd name="T1" fmla="*/ 2232 h 3292"/>
              <a:gd name="T2" fmla="*/ 1977 w 3262"/>
              <a:gd name="T3" fmla="*/ 2391 h 3292"/>
              <a:gd name="T4" fmla="*/ 1705 w 3262"/>
              <a:gd name="T5" fmla="*/ 2465 h 3292"/>
              <a:gd name="T6" fmla="*/ 1429 w 3262"/>
              <a:gd name="T7" fmla="*/ 2443 h 3292"/>
              <a:gd name="T8" fmla="*/ 1266 w 3262"/>
              <a:gd name="T9" fmla="*/ 2606 h 3292"/>
              <a:gd name="T10" fmla="*/ 1554 w 3262"/>
              <a:gd name="T11" fmla="*/ 2671 h 3292"/>
              <a:gd name="T12" fmla="*/ 1862 w 3262"/>
              <a:gd name="T13" fmla="*/ 2648 h 3292"/>
              <a:gd name="T14" fmla="*/ 2140 w 3262"/>
              <a:gd name="T15" fmla="*/ 2537 h 3292"/>
              <a:gd name="T16" fmla="*/ 2372 w 3262"/>
              <a:gd name="T17" fmla="*/ 2353 h 3292"/>
              <a:gd name="T18" fmla="*/ 2331 w 3262"/>
              <a:gd name="T19" fmla="*/ 2069 h 3292"/>
              <a:gd name="T20" fmla="*/ 650 w 3262"/>
              <a:gd name="T21" fmla="*/ 845 h 3292"/>
              <a:gd name="T22" fmla="*/ 612 w 3262"/>
              <a:gd name="T23" fmla="*/ 925 h 3292"/>
              <a:gd name="T24" fmla="*/ 634 w 3262"/>
              <a:gd name="T25" fmla="*/ 1329 h 3292"/>
              <a:gd name="T26" fmla="*/ 722 w 3262"/>
              <a:gd name="T27" fmla="*/ 1417 h 3292"/>
              <a:gd name="T28" fmla="*/ 1224 w 3262"/>
              <a:gd name="T29" fmla="*/ 1439 h 3292"/>
              <a:gd name="T30" fmla="*/ 1343 w 3262"/>
              <a:gd name="T31" fmla="*/ 1400 h 3292"/>
              <a:gd name="T32" fmla="*/ 1417 w 3262"/>
              <a:gd name="T33" fmla="*/ 1299 h 3292"/>
              <a:gd name="T34" fmla="*/ 1838 w 3262"/>
              <a:gd name="T35" fmla="*/ 1267 h 3292"/>
              <a:gd name="T36" fmla="*/ 1895 w 3262"/>
              <a:gd name="T37" fmla="*/ 1379 h 3292"/>
              <a:gd name="T38" fmla="*/ 2005 w 3262"/>
              <a:gd name="T39" fmla="*/ 1437 h 3292"/>
              <a:gd name="T40" fmla="*/ 2511 w 3262"/>
              <a:gd name="T41" fmla="*/ 1429 h 3292"/>
              <a:gd name="T42" fmla="*/ 2611 w 3262"/>
              <a:gd name="T43" fmla="*/ 1356 h 3292"/>
              <a:gd name="T44" fmla="*/ 2650 w 3262"/>
              <a:gd name="T45" fmla="*/ 1234 h 3292"/>
              <a:gd name="T46" fmla="*/ 2627 w 3262"/>
              <a:gd name="T47" fmla="*/ 861 h 3292"/>
              <a:gd name="T48" fmla="*/ 2549 w 3262"/>
              <a:gd name="T49" fmla="*/ 823 h 3292"/>
              <a:gd name="T50" fmla="*/ 1873 w 3262"/>
              <a:gd name="T51" fmla="*/ 845 h 3292"/>
              <a:gd name="T52" fmla="*/ 1835 w 3262"/>
              <a:gd name="T53" fmla="*/ 925 h 3292"/>
              <a:gd name="T54" fmla="*/ 1424 w 3262"/>
              <a:gd name="T55" fmla="*/ 902 h 3292"/>
              <a:gd name="T56" fmla="*/ 1370 w 3262"/>
              <a:gd name="T57" fmla="*/ 833 h 3292"/>
              <a:gd name="T58" fmla="*/ 1631 w 3262"/>
              <a:gd name="T59" fmla="*/ 0 h 3292"/>
              <a:gd name="T60" fmla="*/ 1935 w 3262"/>
              <a:gd name="T61" fmla="*/ 28 h 3292"/>
              <a:gd name="T62" fmla="*/ 2310 w 3262"/>
              <a:gd name="T63" fmla="*/ 148 h 3292"/>
              <a:gd name="T64" fmla="*/ 2640 w 3262"/>
              <a:gd name="T65" fmla="*/ 353 h 3292"/>
              <a:gd name="T66" fmla="*/ 2912 w 3262"/>
              <a:gd name="T67" fmla="*/ 627 h 3292"/>
              <a:gd name="T68" fmla="*/ 3113 w 3262"/>
              <a:gd name="T69" fmla="*/ 960 h 3292"/>
              <a:gd name="T70" fmla="*/ 3233 w 3262"/>
              <a:gd name="T71" fmla="*/ 1339 h 3292"/>
              <a:gd name="T72" fmla="*/ 3259 w 3262"/>
              <a:gd name="T73" fmla="*/ 1750 h 3292"/>
              <a:gd name="T74" fmla="*/ 3185 w 3262"/>
              <a:gd name="T75" fmla="*/ 2147 h 3292"/>
              <a:gd name="T76" fmla="*/ 3022 w 3262"/>
              <a:gd name="T77" fmla="*/ 2504 h 3292"/>
              <a:gd name="T78" fmla="*/ 2784 w 3262"/>
              <a:gd name="T79" fmla="*/ 2810 h 3292"/>
              <a:gd name="T80" fmla="*/ 2482 w 3262"/>
              <a:gd name="T81" fmla="*/ 3050 h 3292"/>
              <a:gd name="T82" fmla="*/ 2128 w 3262"/>
              <a:gd name="T83" fmla="*/ 3213 h 3292"/>
              <a:gd name="T84" fmla="*/ 1734 w 3262"/>
              <a:gd name="T85" fmla="*/ 3289 h 3292"/>
              <a:gd name="T86" fmla="*/ 1327 w 3262"/>
              <a:gd name="T87" fmla="*/ 3263 h 3292"/>
              <a:gd name="T88" fmla="*/ 952 w 3262"/>
              <a:gd name="T89" fmla="*/ 3142 h 3292"/>
              <a:gd name="T90" fmla="*/ 622 w 3262"/>
              <a:gd name="T91" fmla="*/ 2939 h 3292"/>
              <a:gd name="T92" fmla="*/ 350 w 3262"/>
              <a:gd name="T93" fmla="*/ 2664 h 3292"/>
              <a:gd name="T94" fmla="*/ 148 w 3262"/>
              <a:gd name="T95" fmla="*/ 2332 h 3292"/>
              <a:gd name="T96" fmla="*/ 29 w 3262"/>
              <a:gd name="T97" fmla="*/ 1953 h 3292"/>
              <a:gd name="T98" fmla="*/ 3 w 3262"/>
              <a:gd name="T99" fmla="*/ 1541 h 3292"/>
              <a:gd name="T100" fmla="*/ 77 w 3262"/>
              <a:gd name="T101" fmla="*/ 1144 h 3292"/>
              <a:gd name="T102" fmla="*/ 239 w 3262"/>
              <a:gd name="T103" fmla="*/ 787 h 3292"/>
              <a:gd name="T104" fmla="*/ 478 w 3262"/>
              <a:gd name="T105" fmla="*/ 482 h 3292"/>
              <a:gd name="T106" fmla="*/ 781 w 3262"/>
              <a:gd name="T107" fmla="*/ 241 h 3292"/>
              <a:gd name="T108" fmla="*/ 1135 w 3262"/>
              <a:gd name="T109" fmla="*/ 77 h 3292"/>
              <a:gd name="T110" fmla="*/ 1528 w 3262"/>
              <a:gd name="T11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2331" y="2069"/>
                </a:moveTo>
                <a:lnTo>
                  <a:pt x="2292" y="2127"/>
                </a:lnTo>
                <a:lnTo>
                  <a:pt x="2250" y="2182"/>
                </a:lnTo>
                <a:lnTo>
                  <a:pt x="2203" y="2232"/>
                </a:lnTo>
                <a:lnTo>
                  <a:pt x="2152" y="2279"/>
                </a:lnTo>
                <a:lnTo>
                  <a:pt x="2096" y="2321"/>
                </a:lnTo>
                <a:lnTo>
                  <a:pt x="2038" y="2358"/>
                </a:lnTo>
                <a:lnTo>
                  <a:pt x="1977" y="2391"/>
                </a:lnTo>
                <a:lnTo>
                  <a:pt x="1912" y="2418"/>
                </a:lnTo>
                <a:lnTo>
                  <a:pt x="1846" y="2440"/>
                </a:lnTo>
                <a:lnTo>
                  <a:pt x="1776" y="2455"/>
                </a:lnTo>
                <a:lnTo>
                  <a:pt x="1705" y="2465"/>
                </a:lnTo>
                <a:lnTo>
                  <a:pt x="1631" y="2469"/>
                </a:lnTo>
                <a:lnTo>
                  <a:pt x="1562" y="2466"/>
                </a:lnTo>
                <a:lnTo>
                  <a:pt x="1495" y="2458"/>
                </a:lnTo>
                <a:lnTo>
                  <a:pt x="1429" y="2443"/>
                </a:lnTo>
                <a:lnTo>
                  <a:pt x="1366" y="2424"/>
                </a:lnTo>
                <a:lnTo>
                  <a:pt x="1305" y="2400"/>
                </a:lnTo>
                <a:lnTo>
                  <a:pt x="1199" y="2577"/>
                </a:lnTo>
                <a:lnTo>
                  <a:pt x="1266" y="2606"/>
                </a:lnTo>
                <a:lnTo>
                  <a:pt x="1335" y="2630"/>
                </a:lnTo>
                <a:lnTo>
                  <a:pt x="1407" y="2650"/>
                </a:lnTo>
                <a:lnTo>
                  <a:pt x="1479" y="2663"/>
                </a:lnTo>
                <a:lnTo>
                  <a:pt x="1554" y="2671"/>
                </a:lnTo>
                <a:lnTo>
                  <a:pt x="1631" y="2674"/>
                </a:lnTo>
                <a:lnTo>
                  <a:pt x="1710" y="2671"/>
                </a:lnTo>
                <a:lnTo>
                  <a:pt x="1787" y="2663"/>
                </a:lnTo>
                <a:lnTo>
                  <a:pt x="1862" y="2648"/>
                </a:lnTo>
                <a:lnTo>
                  <a:pt x="1936" y="2628"/>
                </a:lnTo>
                <a:lnTo>
                  <a:pt x="2006" y="2602"/>
                </a:lnTo>
                <a:lnTo>
                  <a:pt x="2075" y="2572"/>
                </a:lnTo>
                <a:lnTo>
                  <a:pt x="2140" y="2537"/>
                </a:lnTo>
                <a:lnTo>
                  <a:pt x="2203" y="2497"/>
                </a:lnTo>
                <a:lnTo>
                  <a:pt x="2262" y="2453"/>
                </a:lnTo>
                <a:lnTo>
                  <a:pt x="2318" y="2405"/>
                </a:lnTo>
                <a:lnTo>
                  <a:pt x="2372" y="2353"/>
                </a:lnTo>
                <a:lnTo>
                  <a:pt x="2420" y="2296"/>
                </a:lnTo>
                <a:lnTo>
                  <a:pt x="2465" y="2238"/>
                </a:lnTo>
                <a:lnTo>
                  <a:pt x="2505" y="2175"/>
                </a:lnTo>
                <a:lnTo>
                  <a:pt x="2331" y="2069"/>
                </a:lnTo>
                <a:close/>
                <a:moveTo>
                  <a:pt x="713" y="823"/>
                </a:moveTo>
                <a:lnTo>
                  <a:pt x="691" y="825"/>
                </a:lnTo>
                <a:lnTo>
                  <a:pt x="669" y="833"/>
                </a:lnTo>
                <a:lnTo>
                  <a:pt x="650" y="845"/>
                </a:lnTo>
                <a:lnTo>
                  <a:pt x="634" y="861"/>
                </a:lnTo>
                <a:lnTo>
                  <a:pt x="622" y="881"/>
                </a:lnTo>
                <a:lnTo>
                  <a:pt x="615" y="902"/>
                </a:lnTo>
                <a:lnTo>
                  <a:pt x="612" y="925"/>
                </a:lnTo>
                <a:lnTo>
                  <a:pt x="612" y="1234"/>
                </a:lnTo>
                <a:lnTo>
                  <a:pt x="615" y="1267"/>
                </a:lnTo>
                <a:lnTo>
                  <a:pt x="622" y="1299"/>
                </a:lnTo>
                <a:lnTo>
                  <a:pt x="634" y="1329"/>
                </a:lnTo>
                <a:lnTo>
                  <a:pt x="652" y="1356"/>
                </a:lnTo>
                <a:lnTo>
                  <a:pt x="671" y="1379"/>
                </a:lnTo>
                <a:lnTo>
                  <a:pt x="696" y="1400"/>
                </a:lnTo>
                <a:lnTo>
                  <a:pt x="722" y="1417"/>
                </a:lnTo>
                <a:lnTo>
                  <a:pt x="751" y="1429"/>
                </a:lnTo>
                <a:lnTo>
                  <a:pt x="783" y="1437"/>
                </a:lnTo>
                <a:lnTo>
                  <a:pt x="815" y="1439"/>
                </a:lnTo>
                <a:lnTo>
                  <a:pt x="1224" y="1439"/>
                </a:lnTo>
                <a:lnTo>
                  <a:pt x="1256" y="1437"/>
                </a:lnTo>
                <a:lnTo>
                  <a:pt x="1287" y="1429"/>
                </a:lnTo>
                <a:lnTo>
                  <a:pt x="1317" y="1417"/>
                </a:lnTo>
                <a:lnTo>
                  <a:pt x="1343" y="1400"/>
                </a:lnTo>
                <a:lnTo>
                  <a:pt x="1367" y="1379"/>
                </a:lnTo>
                <a:lnTo>
                  <a:pt x="1387" y="1356"/>
                </a:lnTo>
                <a:lnTo>
                  <a:pt x="1404" y="1329"/>
                </a:lnTo>
                <a:lnTo>
                  <a:pt x="1417" y="1299"/>
                </a:lnTo>
                <a:lnTo>
                  <a:pt x="1424" y="1267"/>
                </a:lnTo>
                <a:lnTo>
                  <a:pt x="1427" y="1234"/>
                </a:lnTo>
                <a:lnTo>
                  <a:pt x="1835" y="1234"/>
                </a:lnTo>
                <a:lnTo>
                  <a:pt x="1838" y="1267"/>
                </a:lnTo>
                <a:lnTo>
                  <a:pt x="1846" y="1299"/>
                </a:lnTo>
                <a:lnTo>
                  <a:pt x="1858" y="1329"/>
                </a:lnTo>
                <a:lnTo>
                  <a:pt x="1874" y="1356"/>
                </a:lnTo>
                <a:lnTo>
                  <a:pt x="1895" y="1379"/>
                </a:lnTo>
                <a:lnTo>
                  <a:pt x="1918" y="1400"/>
                </a:lnTo>
                <a:lnTo>
                  <a:pt x="1945" y="1417"/>
                </a:lnTo>
                <a:lnTo>
                  <a:pt x="1975" y="1429"/>
                </a:lnTo>
                <a:lnTo>
                  <a:pt x="2005" y="1437"/>
                </a:lnTo>
                <a:lnTo>
                  <a:pt x="2039" y="1439"/>
                </a:lnTo>
                <a:lnTo>
                  <a:pt x="2446" y="1439"/>
                </a:lnTo>
                <a:lnTo>
                  <a:pt x="2479" y="1437"/>
                </a:lnTo>
                <a:lnTo>
                  <a:pt x="2511" y="1429"/>
                </a:lnTo>
                <a:lnTo>
                  <a:pt x="2539" y="1417"/>
                </a:lnTo>
                <a:lnTo>
                  <a:pt x="2567" y="1400"/>
                </a:lnTo>
                <a:lnTo>
                  <a:pt x="2591" y="1379"/>
                </a:lnTo>
                <a:lnTo>
                  <a:pt x="2611" y="1356"/>
                </a:lnTo>
                <a:lnTo>
                  <a:pt x="2627" y="1329"/>
                </a:lnTo>
                <a:lnTo>
                  <a:pt x="2640" y="1299"/>
                </a:lnTo>
                <a:lnTo>
                  <a:pt x="2648" y="1267"/>
                </a:lnTo>
                <a:lnTo>
                  <a:pt x="2650" y="1234"/>
                </a:lnTo>
                <a:lnTo>
                  <a:pt x="2650" y="925"/>
                </a:lnTo>
                <a:lnTo>
                  <a:pt x="2648" y="902"/>
                </a:lnTo>
                <a:lnTo>
                  <a:pt x="2640" y="881"/>
                </a:lnTo>
                <a:lnTo>
                  <a:pt x="2627" y="861"/>
                </a:lnTo>
                <a:lnTo>
                  <a:pt x="2612" y="845"/>
                </a:lnTo>
                <a:lnTo>
                  <a:pt x="2593" y="833"/>
                </a:lnTo>
                <a:lnTo>
                  <a:pt x="2571" y="825"/>
                </a:lnTo>
                <a:lnTo>
                  <a:pt x="2549" y="823"/>
                </a:lnTo>
                <a:lnTo>
                  <a:pt x="1937" y="823"/>
                </a:lnTo>
                <a:lnTo>
                  <a:pt x="1913" y="825"/>
                </a:lnTo>
                <a:lnTo>
                  <a:pt x="1892" y="833"/>
                </a:lnTo>
                <a:lnTo>
                  <a:pt x="1873" y="845"/>
                </a:lnTo>
                <a:lnTo>
                  <a:pt x="1857" y="861"/>
                </a:lnTo>
                <a:lnTo>
                  <a:pt x="1846" y="881"/>
                </a:lnTo>
                <a:lnTo>
                  <a:pt x="1838" y="902"/>
                </a:lnTo>
                <a:lnTo>
                  <a:pt x="1835" y="925"/>
                </a:lnTo>
                <a:lnTo>
                  <a:pt x="1835" y="1028"/>
                </a:lnTo>
                <a:lnTo>
                  <a:pt x="1427" y="1028"/>
                </a:lnTo>
                <a:lnTo>
                  <a:pt x="1427" y="925"/>
                </a:lnTo>
                <a:lnTo>
                  <a:pt x="1424" y="902"/>
                </a:lnTo>
                <a:lnTo>
                  <a:pt x="1417" y="881"/>
                </a:lnTo>
                <a:lnTo>
                  <a:pt x="1405" y="861"/>
                </a:lnTo>
                <a:lnTo>
                  <a:pt x="1388" y="845"/>
                </a:lnTo>
                <a:lnTo>
                  <a:pt x="1370" y="833"/>
                </a:lnTo>
                <a:lnTo>
                  <a:pt x="1349" y="825"/>
                </a:lnTo>
                <a:lnTo>
                  <a:pt x="1325" y="823"/>
                </a:lnTo>
                <a:lnTo>
                  <a:pt x="713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477"/>
          <p:cNvSpPr>
            <a:spLocks noEditPoints="1"/>
          </p:cNvSpPr>
          <p:nvPr/>
        </p:nvSpPr>
        <p:spPr bwMode="auto">
          <a:xfrm>
            <a:off x="5971190" y="2334851"/>
            <a:ext cx="469413" cy="474015"/>
          </a:xfrm>
          <a:custGeom>
            <a:avLst/>
            <a:gdLst>
              <a:gd name="T0" fmla="*/ 2075 w 3262"/>
              <a:gd name="T1" fmla="*/ 1954 h 3292"/>
              <a:gd name="T2" fmla="*/ 2465 w 3262"/>
              <a:gd name="T3" fmla="*/ 2288 h 3292"/>
              <a:gd name="T4" fmla="*/ 2086 w 3262"/>
              <a:gd name="T5" fmla="*/ 2325 h 3292"/>
              <a:gd name="T6" fmla="*/ 1695 w 3262"/>
              <a:gd name="T7" fmla="*/ 2163 h 3292"/>
              <a:gd name="T8" fmla="*/ 1275 w 3262"/>
              <a:gd name="T9" fmla="*/ 2256 h 3292"/>
              <a:gd name="T10" fmla="*/ 757 w 3262"/>
              <a:gd name="T11" fmla="*/ 2351 h 3292"/>
              <a:gd name="T12" fmla="*/ 1121 w 3262"/>
              <a:gd name="T13" fmla="*/ 1989 h 3292"/>
              <a:gd name="T14" fmla="*/ 1631 w 3262"/>
              <a:gd name="T15" fmla="*/ 1851 h 3292"/>
              <a:gd name="T16" fmla="*/ 1015 w 3262"/>
              <a:gd name="T17" fmla="*/ 848 h 3292"/>
              <a:gd name="T18" fmla="*/ 1226 w 3262"/>
              <a:gd name="T19" fmla="*/ 944 h 3292"/>
              <a:gd name="T20" fmla="*/ 1400 w 3262"/>
              <a:gd name="T21" fmla="*/ 1118 h 3292"/>
              <a:gd name="T22" fmla="*/ 1417 w 3262"/>
              <a:gd name="T23" fmla="*/ 1299 h 3292"/>
              <a:gd name="T24" fmla="*/ 1256 w 3262"/>
              <a:gd name="T25" fmla="*/ 1437 h 3292"/>
              <a:gd name="T26" fmla="*/ 1059 w 3262"/>
              <a:gd name="T27" fmla="*/ 1356 h 3292"/>
              <a:gd name="T28" fmla="*/ 1041 w 3262"/>
              <a:gd name="T29" fmla="*/ 1144 h 3292"/>
              <a:gd name="T30" fmla="*/ 871 w 3262"/>
              <a:gd name="T31" fmla="*/ 1017 h 3292"/>
              <a:gd name="T32" fmla="*/ 827 w 3262"/>
              <a:gd name="T33" fmla="*/ 878 h 3292"/>
              <a:gd name="T34" fmla="*/ 2366 w 3262"/>
              <a:gd name="T35" fmla="*/ 825 h 3292"/>
              <a:gd name="T36" fmla="*/ 2444 w 3262"/>
              <a:gd name="T37" fmla="*/ 947 h 3292"/>
              <a:gd name="T38" fmla="*/ 2280 w 3262"/>
              <a:gd name="T39" fmla="*/ 1054 h 3292"/>
              <a:gd name="T40" fmla="*/ 2243 w 3262"/>
              <a:gd name="T41" fmla="*/ 1234 h 3292"/>
              <a:gd name="T42" fmla="*/ 2132 w 3262"/>
              <a:gd name="T43" fmla="*/ 1417 h 3292"/>
              <a:gd name="T44" fmla="*/ 1918 w 3262"/>
              <a:gd name="T45" fmla="*/ 1400 h 3292"/>
              <a:gd name="T46" fmla="*/ 1836 w 3262"/>
              <a:gd name="T47" fmla="*/ 1222 h 3292"/>
              <a:gd name="T48" fmla="*/ 1950 w 3262"/>
              <a:gd name="T49" fmla="*/ 1007 h 3292"/>
              <a:gd name="T50" fmla="*/ 2161 w 3262"/>
              <a:gd name="T51" fmla="*/ 881 h 3292"/>
              <a:gd name="T52" fmla="*/ 2315 w 3262"/>
              <a:gd name="T53" fmla="*/ 827 h 3292"/>
              <a:gd name="T54" fmla="*/ 1279 w 3262"/>
              <a:gd name="T55" fmla="*/ 356 h 3292"/>
              <a:gd name="T56" fmla="*/ 756 w 3262"/>
              <a:gd name="T57" fmla="*/ 641 h 3292"/>
              <a:gd name="T58" fmla="*/ 410 w 3262"/>
              <a:gd name="T59" fmla="*/ 1125 h 3292"/>
              <a:gd name="T60" fmla="*/ 309 w 3262"/>
              <a:gd name="T61" fmla="*/ 1738 h 3292"/>
              <a:gd name="T62" fmla="*/ 487 w 3262"/>
              <a:gd name="T63" fmla="*/ 2320 h 3292"/>
              <a:gd name="T64" fmla="*/ 890 w 3262"/>
              <a:gd name="T65" fmla="*/ 2755 h 3292"/>
              <a:gd name="T66" fmla="*/ 1451 w 3262"/>
              <a:gd name="T67" fmla="*/ 2971 h 3292"/>
              <a:gd name="T68" fmla="*/ 2066 w 3262"/>
              <a:gd name="T69" fmla="*/ 2909 h 3292"/>
              <a:gd name="T70" fmla="*/ 2568 w 3262"/>
              <a:gd name="T71" fmla="*/ 2591 h 3292"/>
              <a:gd name="T72" fmla="*/ 2883 w 3262"/>
              <a:gd name="T73" fmla="*/ 2085 h 3292"/>
              <a:gd name="T74" fmla="*/ 2944 w 3262"/>
              <a:gd name="T75" fmla="*/ 1464 h 3292"/>
              <a:gd name="T76" fmla="*/ 2730 w 3262"/>
              <a:gd name="T77" fmla="*/ 898 h 3292"/>
              <a:gd name="T78" fmla="*/ 2300 w 3262"/>
              <a:gd name="T79" fmla="*/ 491 h 3292"/>
              <a:gd name="T80" fmla="*/ 1722 w 3262"/>
              <a:gd name="T81" fmla="*/ 312 h 3292"/>
              <a:gd name="T82" fmla="*/ 2033 w 3262"/>
              <a:gd name="T83" fmla="*/ 49 h 3292"/>
              <a:gd name="T84" fmla="*/ 2640 w 3262"/>
              <a:gd name="T85" fmla="*/ 353 h 3292"/>
              <a:gd name="T86" fmla="*/ 3071 w 3262"/>
              <a:gd name="T87" fmla="*/ 871 h 3292"/>
              <a:gd name="T88" fmla="*/ 3259 w 3262"/>
              <a:gd name="T89" fmla="*/ 1541 h 3292"/>
              <a:gd name="T90" fmla="*/ 3152 w 3262"/>
              <a:gd name="T91" fmla="*/ 2241 h 3292"/>
              <a:gd name="T92" fmla="*/ 2784 w 3262"/>
              <a:gd name="T93" fmla="*/ 2810 h 3292"/>
              <a:gd name="T94" fmla="*/ 2220 w 3262"/>
              <a:gd name="T95" fmla="*/ 3180 h 3292"/>
              <a:gd name="T96" fmla="*/ 1528 w 3262"/>
              <a:gd name="T97" fmla="*/ 3289 h 3292"/>
              <a:gd name="T98" fmla="*/ 865 w 3262"/>
              <a:gd name="T99" fmla="*/ 3099 h 3292"/>
              <a:gd name="T100" fmla="*/ 350 w 3262"/>
              <a:gd name="T101" fmla="*/ 2664 h 3292"/>
              <a:gd name="T102" fmla="*/ 50 w 3262"/>
              <a:gd name="T103" fmla="*/ 2051 h 3292"/>
              <a:gd name="T104" fmla="*/ 29 w 3262"/>
              <a:gd name="T105" fmla="*/ 1339 h 3292"/>
              <a:gd name="T106" fmla="*/ 293 w 3262"/>
              <a:gd name="T107" fmla="*/ 705 h 3292"/>
              <a:gd name="T108" fmla="*/ 781 w 3262"/>
              <a:gd name="T109" fmla="*/ 241 h 3292"/>
              <a:gd name="T110" fmla="*/ 1426 w 3262"/>
              <a:gd name="T111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710" y="1854"/>
                </a:lnTo>
                <a:lnTo>
                  <a:pt x="1787" y="1864"/>
                </a:lnTo>
                <a:lnTo>
                  <a:pt x="1862" y="1878"/>
                </a:lnTo>
                <a:lnTo>
                  <a:pt x="1936" y="1898"/>
                </a:lnTo>
                <a:lnTo>
                  <a:pt x="2006" y="1924"/>
                </a:lnTo>
                <a:lnTo>
                  <a:pt x="2075" y="1954"/>
                </a:lnTo>
                <a:lnTo>
                  <a:pt x="2140" y="1989"/>
                </a:lnTo>
                <a:lnTo>
                  <a:pt x="2203" y="2029"/>
                </a:lnTo>
                <a:lnTo>
                  <a:pt x="2262" y="2072"/>
                </a:lnTo>
                <a:lnTo>
                  <a:pt x="2318" y="2121"/>
                </a:lnTo>
                <a:lnTo>
                  <a:pt x="2372" y="2174"/>
                </a:lnTo>
                <a:lnTo>
                  <a:pt x="2420" y="2229"/>
                </a:lnTo>
                <a:lnTo>
                  <a:pt x="2465" y="2288"/>
                </a:lnTo>
                <a:lnTo>
                  <a:pt x="2505" y="2351"/>
                </a:lnTo>
                <a:lnTo>
                  <a:pt x="2243" y="2509"/>
                </a:lnTo>
                <a:lnTo>
                  <a:pt x="2243" y="2509"/>
                </a:lnTo>
                <a:lnTo>
                  <a:pt x="2210" y="2459"/>
                </a:lnTo>
                <a:lnTo>
                  <a:pt x="2172" y="2411"/>
                </a:lnTo>
                <a:lnTo>
                  <a:pt x="2131" y="2367"/>
                </a:lnTo>
                <a:lnTo>
                  <a:pt x="2086" y="2325"/>
                </a:lnTo>
                <a:lnTo>
                  <a:pt x="2038" y="2289"/>
                </a:lnTo>
                <a:lnTo>
                  <a:pt x="1988" y="2256"/>
                </a:lnTo>
                <a:lnTo>
                  <a:pt x="1934" y="2228"/>
                </a:lnTo>
                <a:lnTo>
                  <a:pt x="1877" y="2205"/>
                </a:lnTo>
                <a:lnTo>
                  <a:pt x="1819" y="2185"/>
                </a:lnTo>
                <a:lnTo>
                  <a:pt x="1758" y="2171"/>
                </a:lnTo>
                <a:lnTo>
                  <a:pt x="1695" y="2163"/>
                </a:lnTo>
                <a:lnTo>
                  <a:pt x="1631" y="2160"/>
                </a:lnTo>
                <a:lnTo>
                  <a:pt x="1566" y="2163"/>
                </a:lnTo>
                <a:lnTo>
                  <a:pt x="1504" y="2171"/>
                </a:lnTo>
                <a:lnTo>
                  <a:pt x="1444" y="2185"/>
                </a:lnTo>
                <a:lnTo>
                  <a:pt x="1384" y="2205"/>
                </a:lnTo>
                <a:lnTo>
                  <a:pt x="1328" y="2228"/>
                </a:lnTo>
                <a:lnTo>
                  <a:pt x="1275" y="2256"/>
                </a:lnTo>
                <a:lnTo>
                  <a:pt x="1224" y="2289"/>
                </a:lnTo>
                <a:lnTo>
                  <a:pt x="1176" y="2325"/>
                </a:lnTo>
                <a:lnTo>
                  <a:pt x="1131" y="2367"/>
                </a:lnTo>
                <a:lnTo>
                  <a:pt x="1090" y="2411"/>
                </a:lnTo>
                <a:lnTo>
                  <a:pt x="1053" y="2459"/>
                </a:lnTo>
                <a:lnTo>
                  <a:pt x="1019" y="2509"/>
                </a:lnTo>
                <a:lnTo>
                  <a:pt x="757" y="2351"/>
                </a:lnTo>
                <a:lnTo>
                  <a:pt x="797" y="2288"/>
                </a:lnTo>
                <a:lnTo>
                  <a:pt x="842" y="2229"/>
                </a:lnTo>
                <a:lnTo>
                  <a:pt x="890" y="2174"/>
                </a:lnTo>
                <a:lnTo>
                  <a:pt x="943" y="2121"/>
                </a:lnTo>
                <a:lnTo>
                  <a:pt x="1000" y="2072"/>
                </a:lnTo>
                <a:lnTo>
                  <a:pt x="1059" y="2029"/>
                </a:lnTo>
                <a:lnTo>
                  <a:pt x="1121" y="1989"/>
                </a:lnTo>
                <a:lnTo>
                  <a:pt x="1187" y="1954"/>
                </a:lnTo>
                <a:lnTo>
                  <a:pt x="1255" y="1924"/>
                </a:lnTo>
                <a:lnTo>
                  <a:pt x="1327" y="1898"/>
                </a:lnTo>
                <a:lnTo>
                  <a:pt x="1400" y="1878"/>
                </a:lnTo>
                <a:lnTo>
                  <a:pt x="1475" y="1864"/>
                </a:lnTo>
                <a:lnTo>
                  <a:pt x="1552" y="1854"/>
                </a:lnTo>
                <a:lnTo>
                  <a:pt x="1631" y="1851"/>
                </a:lnTo>
                <a:close/>
                <a:moveTo>
                  <a:pt x="919" y="823"/>
                </a:moveTo>
                <a:lnTo>
                  <a:pt x="942" y="826"/>
                </a:lnTo>
                <a:lnTo>
                  <a:pt x="946" y="827"/>
                </a:lnTo>
                <a:lnTo>
                  <a:pt x="957" y="830"/>
                </a:lnTo>
                <a:lnTo>
                  <a:pt x="972" y="834"/>
                </a:lnTo>
                <a:lnTo>
                  <a:pt x="991" y="840"/>
                </a:lnTo>
                <a:lnTo>
                  <a:pt x="1015" y="848"/>
                </a:lnTo>
                <a:lnTo>
                  <a:pt x="1042" y="857"/>
                </a:lnTo>
                <a:lnTo>
                  <a:pt x="1070" y="868"/>
                </a:lnTo>
                <a:lnTo>
                  <a:pt x="1102" y="881"/>
                </a:lnTo>
                <a:lnTo>
                  <a:pt x="1134" y="895"/>
                </a:lnTo>
                <a:lnTo>
                  <a:pt x="1167" y="911"/>
                </a:lnTo>
                <a:lnTo>
                  <a:pt x="1196" y="926"/>
                </a:lnTo>
                <a:lnTo>
                  <a:pt x="1226" y="944"/>
                </a:lnTo>
                <a:lnTo>
                  <a:pt x="1255" y="962"/>
                </a:lnTo>
                <a:lnTo>
                  <a:pt x="1284" y="984"/>
                </a:lnTo>
                <a:lnTo>
                  <a:pt x="1312" y="1007"/>
                </a:lnTo>
                <a:lnTo>
                  <a:pt x="1338" y="1031"/>
                </a:lnTo>
                <a:lnTo>
                  <a:pt x="1362" y="1058"/>
                </a:lnTo>
                <a:lnTo>
                  <a:pt x="1382" y="1087"/>
                </a:lnTo>
                <a:lnTo>
                  <a:pt x="1400" y="1118"/>
                </a:lnTo>
                <a:lnTo>
                  <a:pt x="1413" y="1151"/>
                </a:lnTo>
                <a:lnTo>
                  <a:pt x="1422" y="1186"/>
                </a:lnTo>
                <a:lnTo>
                  <a:pt x="1427" y="1223"/>
                </a:lnTo>
                <a:lnTo>
                  <a:pt x="1427" y="1229"/>
                </a:lnTo>
                <a:lnTo>
                  <a:pt x="1427" y="1234"/>
                </a:lnTo>
                <a:lnTo>
                  <a:pt x="1424" y="1268"/>
                </a:lnTo>
                <a:lnTo>
                  <a:pt x="1417" y="1299"/>
                </a:lnTo>
                <a:lnTo>
                  <a:pt x="1404" y="1329"/>
                </a:lnTo>
                <a:lnTo>
                  <a:pt x="1387" y="1356"/>
                </a:lnTo>
                <a:lnTo>
                  <a:pt x="1367" y="1379"/>
                </a:lnTo>
                <a:lnTo>
                  <a:pt x="1343" y="1400"/>
                </a:lnTo>
                <a:lnTo>
                  <a:pt x="1317" y="1417"/>
                </a:lnTo>
                <a:lnTo>
                  <a:pt x="1287" y="1429"/>
                </a:lnTo>
                <a:lnTo>
                  <a:pt x="1256" y="1437"/>
                </a:lnTo>
                <a:lnTo>
                  <a:pt x="1224" y="1439"/>
                </a:lnTo>
                <a:lnTo>
                  <a:pt x="1190" y="1437"/>
                </a:lnTo>
                <a:lnTo>
                  <a:pt x="1159" y="1429"/>
                </a:lnTo>
                <a:lnTo>
                  <a:pt x="1130" y="1417"/>
                </a:lnTo>
                <a:lnTo>
                  <a:pt x="1103" y="1400"/>
                </a:lnTo>
                <a:lnTo>
                  <a:pt x="1079" y="1379"/>
                </a:lnTo>
                <a:lnTo>
                  <a:pt x="1059" y="1356"/>
                </a:lnTo>
                <a:lnTo>
                  <a:pt x="1043" y="1329"/>
                </a:lnTo>
                <a:lnTo>
                  <a:pt x="1030" y="1299"/>
                </a:lnTo>
                <a:lnTo>
                  <a:pt x="1022" y="1268"/>
                </a:lnTo>
                <a:lnTo>
                  <a:pt x="1019" y="1234"/>
                </a:lnTo>
                <a:lnTo>
                  <a:pt x="1022" y="1202"/>
                </a:lnTo>
                <a:lnTo>
                  <a:pt x="1029" y="1172"/>
                </a:lnTo>
                <a:lnTo>
                  <a:pt x="1041" y="1144"/>
                </a:lnTo>
                <a:lnTo>
                  <a:pt x="1055" y="1117"/>
                </a:lnTo>
                <a:lnTo>
                  <a:pt x="1074" y="1094"/>
                </a:lnTo>
                <a:lnTo>
                  <a:pt x="1029" y="1073"/>
                </a:lnTo>
                <a:lnTo>
                  <a:pt x="982" y="1054"/>
                </a:lnTo>
                <a:lnTo>
                  <a:pt x="936" y="1038"/>
                </a:lnTo>
                <a:lnTo>
                  <a:pt x="893" y="1025"/>
                </a:lnTo>
                <a:lnTo>
                  <a:pt x="871" y="1017"/>
                </a:lnTo>
                <a:lnTo>
                  <a:pt x="852" y="1004"/>
                </a:lnTo>
                <a:lnTo>
                  <a:pt x="836" y="988"/>
                </a:lnTo>
                <a:lnTo>
                  <a:pt x="825" y="968"/>
                </a:lnTo>
                <a:lnTo>
                  <a:pt x="817" y="947"/>
                </a:lnTo>
                <a:lnTo>
                  <a:pt x="815" y="924"/>
                </a:lnTo>
                <a:lnTo>
                  <a:pt x="819" y="900"/>
                </a:lnTo>
                <a:lnTo>
                  <a:pt x="827" y="878"/>
                </a:lnTo>
                <a:lnTo>
                  <a:pt x="840" y="859"/>
                </a:lnTo>
                <a:lnTo>
                  <a:pt x="855" y="843"/>
                </a:lnTo>
                <a:lnTo>
                  <a:pt x="875" y="832"/>
                </a:lnTo>
                <a:lnTo>
                  <a:pt x="896" y="825"/>
                </a:lnTo>
                <a:lnTo>
                  <a:pt x="919" y="823"/>
                </a:lnTo>
                <a:close/>
                <a:moveTo>
                  <a:pt x="2343" y="823"/>
                </a:moveTo>
                <a:lnTo>
                  <a:pt x="2366" y="825"/>
                </a:lnTo>
                <a:lnTo>
                  <a:pt x="2387" y="832"/>
                </a:lnTo>
                <a:lnTo>
                  <a:pt x="2406" y="843"/>
                </a:lnTo>
                <a:lnTo>
                  <a:pt x="2423" y="859"/>
                </a:lnTo>
                <a:lnTo>
                  <a:pt x="2435" y="878"/>
                </a:lnTo>
                <a:lnTo>
                  <a:pt x="2443" y="900"/>
                </a:lnTo>
                <a:lnTo>
                  <a:pt x="2446" y="924"/>
                </a:lnTo>
                <a:lnTo>
                  <a:pt x="2444" y="947"/>
                </a:lnTo>
                <a:lnTo>
                  <a:pt x="2437" y="968"/>
                </a:lnTo>
                <a:lnTo>
                  <a:pt x="2426" y="988"/>
                </a:lnTo>
                <a:lnTo>
                  <a:pt x="2411" y="1004"/>
                </a:lnTo>
                <a:lnTo>
                  <a:pt x="2391" y="1017"/>
                </a:lnTo>
                <a:lnTo>
                  <a:pt x="2370" y="1025"/>
                </a:lnTo>
                <a:lnTo>
                  <a:pt x="2326" y="1038"/>
                </a:lnTo>
                <a:lnTo>
                  <a:pt x="2280" y="1054"/>
                </a:lnTo>
                <a:lnTo>
                  <a:pt x="2233" y="1073"/>
                </a:lnTo>
                <a:lnTo>
                  <a:pt x="2188" y="1094"/>
                </a:lnTo>
                <a:lnTo>
                  <a:pt x="2207" y="1117"/>
                </a:lnTo>
                <a:lnTo>
                  <a:pt x="2222" y="1144"/>
                </a:lnTo>
                <a:lnTo>
                  <a:pt x="2234" y="1172"/>
                </a:lnTo>
                <a:lnTo>
                  <a:pt x="2240" y="1202"/>
                </a:lnTo>
                <a:lnTo>
                  <a:pt x="2243" y="1234"/>
                </a:lnTo>
                <a:lnTo>
                  <a:pt x="2240" y="1268"/>
                </a:lnTo>
                <a:lnTo>
                  <a:pt x="2233" y="1299"/>
                </a:lnTo>
                <a:lnTo>
                  <a:pt x="2220" y="1329"/>
                </a:lnTo>
                <a:lnTo>
                  <a:pt x="2203" y="1356"/>
                </a:lnTo>
                <a:lnTo>
                  <a:pt x="2182" y="1379"/>
                </a:lnTo>
                <a:lnTo>
                  <a:pt x="2159" y="1400"/>
                </a:lnTo>
                <a:lnTo>
                  <a:pt x="2132" y="1417"/>
                </a:lnTo>
                <a:lnTo>
                  <a:pt x="2104" y="1429"/>
                </a:lnTo>
                <a:lnTo>
                  <a:pt x="2072" y="1437"/>
                </a:lnTo>
                <a:lnTo>
                  <a:pt x="2039" y="1439"/>
                </a:lnTo>
                <a:lnTo>
                  <a:pt x="2005" y="1437"/>
                </a:lnTo>
                <a:lnTo>
                  <a:pt x="1975" y="1429"/>
                </a:lnTo>
                <a:lnTo>
                  <a:pt x="1945" y="1417"/>
                </a:lnTo>
                <a:lnTo>
                  <a:pt x="1918" y="1400"/>
                </a:lnTo>
                <a:lnTo>
                  <a:pt x="1895" y="1379"/>
                </a:lnTo>
                <a:lnTo>
                  <a:pt x="1874" y="1356"/>
                </a:lnTo>
                <a:lnTo>
                  <a:pt x="1858" y="1329"/>
                </a:lnTo>
                <a:lnTo>
                  <a:pt x="1846" y="1299"/>
                </a:lnTo>
                <a:lnTo>
                  <a:pt x="1838" y="1268"/>
                </a:lnTo>
                <a:lnTo>
                  <a:pt x="1835" y="1234"/>
                </a:lnTo>
                <a:lnTo>
                  <a:pt x="1836" y="1222"/>
                </a:lnTo>
                <a:lnTo>
                  <a:pt x="1840" y="1185"/>
                </a:lnTo>
                <a:lnTo>
                  <a:pt x="1849" y="1151"/>
                </a:lnTo>
                <a:lnTo>
                  <a:pt x="1862" y="1118"/>
                </a:lnTo>
                <a:lnTo>
                  <a:pt x="1880" y="1087"/>
                </a:lnTo>
                <a:lnTo>
                  <a:pt x="1900" y="1058"/>
                </a:lnTo>
                <a:lnTo>
                  <a:pt x="1925" y="1031"/>
                </a:lnTo>
                <a:lnTo>
                  <a:pt x="1950" y="1007"/>
                </a:lnTo>
                <a:lnTo>
                  <a:pt x="1978" y="984"/>
                </a:lnTo>
                <a:lnTo>
                  <a:pt x="2006" y="962"/>
                </a:lnTo>
                <a:lnTo>
                  <a:pt x="2036" y="944"/>
                </a:lnTo>
                <a:lnTo>
                  <a:pt x="2066" y="926"/>
                </a:lnTo>
                <a:lnTo>
                  <a:pt x="2095" y="911"/>
                </a:lnTo>
                <a:lnTo>
                  <a:pt x="2128" y="895"/>
                </a:lnTo>
                <a:lnTo>
                  <a:pt x="2161" y="881"/>
                </a:lnTo>
                <a:lnTo>
                  <a:pt x="2192" y="868"/>
                </a:lnTo>
                <a:lnTo>
                  <a:pt x="2220" y="857"/>
                </a:lnTo>
                <a:lnTo>
                  <a:pt x="2247" y="848"/>
                </a:lnTo>
                <a:lnTo>
                  <a:pt x="2270" y="840"/>
                </a:lnTo>
                <a:lnTo>
                  <a:pt x="2290" y="834"/>
                </a:lnTo>
                <a:lnTo>
                  <a:pt x="2305" y="830"/>
                </a:lnTo>
                <a:lnTo>
                  <a:pt x="2315" y="827"/>
                </a:lnTo>
                <a:lnTo>
                  <a:pt x="2320" y="826"/>
                </a:lnTo>
                <a:lnTo>
                  <a:pt x="2343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482"/>
          <p:cNvSpPr>
            <a:spLocks noEditPoints="1"/>
          </p:cNvSpPr>
          <p:nvPr/>
        </p:nvSpPr>
        <p:spPr bwMode="auto">
          <a:xfrm>
            <a:off x="6682384" y="2334851"/>
            <a:ext cx="469413" cy="474015"/>
          </a:xfrm>
          <a:custGeom>
            <a:avLst/>
            <a:gdLst>
              <a:gd name="T0" fmla="*/ 1327 w 3262"/>
              <a:gd name="T1" fmla="*/ 1898 h 3292"/>
              <a:gd name="T2" fmla="*/ 1000 w 3262"/>
              <a:gd name="T3" fmla="*/ 2072 h 3292"/>
              <a:gd name="T4" fmla="*/ 757 w 3262"/>
              <a:gd name="T5" fmla="*/ 2351 h 3292"/>
              <a:gd name="T6" fmla="*/ 1176 w 3262"/>
              <a:gd name="T7" fmla="*/ 2325 h 3292"/>
              <a:gd name="T8" fmla="*/ 1444 w 3262"/>
              <a:gd name="T9" fmla="*/ 2185 h 3292"/>
              <a:gd name="T10" fmla="*/ 1758 w 3262"/>
              <a:gd name="T11" fmla="*/ 2171 h 3292"/>
              <a:gd name="T12" fmla="*/ 2038 w 3262"/>
              <a:gd name="T13" fmla="*/ 2289 h 3292"/>
              <a:gd name="T14" fmla="*/ 2243 w 3262"/>
              <a:gd name="T15" fmla="*/ 2509 h 3292"/>
              <a:gd name="T16" fmla="*/ 2372 w 3262"/>
              <a:gd name="T17" fmla="*/ 2174 h 3292"/>
              <a:gd name="T18" fmla="*/ 2075 w 3262"/>
              <a:gd name="T19" fmla="*/ 1954 h 3292"/>
              <a:gd name="T20" fmla="*/ 1710 w 3262"/>
              <a:gd name="T21" fmla="*/ 1854 h 3292"/>
              <a:gd name="T22" fmla="*/ 855 w 3262"/>
              <a:gd name="T23" fmla="*/ 843 h 3292"/>
              <a:gd name="T24" fmla="*/ 817 w 3262"/>
              <a:gd name="T25" fmla="*/ 947 h 3292"/>
              <a:gd name="T26" fmla="*/ 893 w 3262"/>
              <a:gd name="T27" fmla="*/ 1025 h 3292"/>
              <a:gd name="T28" fmla="*/ 1055 w 3262"/>
              <a:gd name="T29" fmla="*/ 1117 h 3292"/>
              <a:gd name="T30" fmla="*/ 1022 w 3262"/>
              <a:gd name="T31" fmla="*/ 1268 h 3292"/>
              <a:gd name="T32" fmla="*/ 1103 w 3262"/>
              <a:gd name="T33" fmla="*/ 1400 h 3292"/>
              <a:gd name="T34" fmla="*/ 1256 w 3262"/>
              <a:gd name="T35" fmla="*/ 1437 h 3292"/>
              <a:gd name="T36" fmla="*/ 1387 w 3262"/>
              <a:gd name="T37" fmla="*/ 1356 h 3292"/>
              <a:gd name="T38" fmla="*/ 1427 w 3262"/>
              <a:gd name="T39" fmla="*/ 1229 h 3292"/>
              <a:gd name="T40" fmla="*/ 1382 w 3262"/>
              <a:gd name="T41" fmla="*/ 1087 h 3292"/>
              <a:gd name="T42" fmla="*/ 1255 w 3262"/>
              <a:gd name="T43" fmla="*/ 962 h 3292"/>
              <a:gd name="T44" fmla="*/ 1102 w 3262"/>
              <a:gd name="T45" fmla="*/ 881 h 3292"/>
              <a:gd name="T46" fmla="*/ 972 w 3262"/>
              <a:gd name="T47" fmla="*/ 834 h 3292"/>
              <a:gd name="T48" fmla="*/ 2343 w 3262"/>
              <a:gd name="T49" fmla="*/ 823 h 3292"/>
              <a:gd name="T50" fmla="*/ 2270 w 3262"/>
              <a:gd name="T51" fmla="*/ 840 h 3292"/>
              <a:gd name="T52" fmla="*/ 2128 w 3262"/>
              <a:gd name="T53" fmla="*/ 895 h 3292"/>
              <a:gd name="T54" fmla="*/ 1978 w 3262"/>
              <a:gd name="T55" fmla="*/ 984 h 3292"/>
              <a:gd name="T56" fmla="*/ 1862 w 3262"/>
              <a:gd name="T57" fmla="*/ 1118 h 3292"/>
              <a:gd name="T58" fmla="*/ 1835 w 3262"/>
              <a:gd name="T59" fmla="*/ 1234 h 3292"/>
              <a:gd name="T60" fmla="*/ 1895 w 3262"/>
              <a:gd name="T61" fmla="*/ 1379 h 3292"/>
              <a:gd name="T62" fmla="*/ 2039 w 3262"/>
              <a:gd name="T63" fmla="*/ 1439 h 3292"/>
              <a:gd name="T64" fmla="*/ 2182 w 3262"/>
              <a:gd name="T65" fmla="*/ 1379 h 3292"/>
              <a:gd name="T66" fmla="*/ 2243 w 3262"/>
              <a:gd name="T67" fmla="*/ 1234 h 3292"/>
              <a:gd name="T68" fmla="*/ 2188 w 3262"/>
              <a:gd name="T69" fmla="*/ 1094 h 3292"/>
              <a:gd name="T70" fmla="*/ 2391 w 3262"/>
              <a:gd name="T71" fmla="*/ 1017 h 3292"/>
              <a:gd name="T72" fmla="*/ 2446 w 3262"/>
              <a:gd name="T73" fmla="*/ 924 h 3292"/>
              <a:gd name="T74" fmla="*/ 2387 w 3262"/>
              <a:gd name="T75" fmla="*/ 832 h 3292"/>
              <a:gd name="T76" fmla="*/ 1734 w 3262"/>
              <a:gd name="T77" fmla="*/ 3 h 3292"/>
              <a:gd name="T78" fmla="*/ 2220 w 3262"/>
              <a:gd name="T79" fmla="*/ 110 h 3292"/>
              <a:gd name="T80" fmla="*/ 2640 w 3262"/>
              <a:gd name="T81" fmla="*/ 353 h 3292"/>
              <a:gd name="T82" fmla="*/ 2969 w 3262"/>
              <a:gd name="T83" fmla="*/ 705 h 3292"/>
              <a:gd name="T84" fmla="*/ 3185 w 3262"/>
              <a:gd name="T85" fmla="*/ 1144 h 3292"/>
              <a:gd name="T86" fmla="*/ 3262 w 3262"/>
              <a:gd name="T87" fmla="*/ 1646 h 3292"/>
              <a:gd name="T88" fmla="*/ 3185 w 3262"/>
              <a:gd name="T89" fmla="*/ 2147 h 3292"/>
              <a:gd name="T90" fmla="*/ 2969 w 3262"/>
              <a:gd name="T91" fmla="*/ 2586 h 3292"/>
              <a:gd name="T92" fmla="*/ 2640 w 3262"/>
              <a:gd name="T93" fmla="*/ 2939 h 3292"/>
              <a:gd name="T94" fmla="*/ 2220 w 3262"/>
              <a:gd name="T95" fmla="*/ 3180 h 3292"/>
              <a:gd name="T96" fmla="*/ 1734 w 3262"/>
              <a:gd name="T97" fmla="*/ 3289 h 3292"/>
              <a:gd name="T98" fmla="*/ 1230 w 3262"/>
              <a:gd name="T99" fmla="*/ 3241 h 3292"/>
              <a:gd name="T100" fmla="*/ 781 w 3262"/>
              <a:gd name="T101" fmla="*/ 3050 h 3292"/>
              <a:gd name="T102" fmla="*/ 411 w 3262"/>
              <a:gd name="T103" fmla="*/ 2738 h 3292"/>
              <a:gd name="T104" fmla="*/ 148 w 3262"/>
              <a:gd name="T105" fmla="*/ 2332 h 3292"/>
              <a:gd name="T106" fmla="*/ 13 w 3262"/>
              <a:gd name="T107" fmla="*/ 1852 h 3292"/>
              <a:gd name="T108" fmla="*/ 29 w 3262"/>
              <a:gd name="T109" fmla="*/ 1339 h 3292"/>
              <a:gd name="T110" fmla="*/ 191 w 3262"/>
              <a:gd name="T111" fmla="*/ 871 h 3292"/>
              <a:gd name="T112" fmla="*/ 478 w 3262"/>
              <a:gd name="T113" fmla="*/ 482 h 3292"/>
              <a:gd name="T114" fmla="*/ 865 w 3262"/>
              <a:gd name="T115" fmla="*/ 193 h 3292"/>
              <a:gd name="T116" fmla="*/ 1327 w 3262"/>
              <a:gd name="T117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552" y="1854"/>
                </a:lnTo>
                <a:lnTo>
                  <a:pt x="1475" y="1864"/>
                </a:lnTo>
                <a:lnTo>
                  <a:pt x="1400" y="1878"/>
                </a:lnTo>
                <a:lnTo>
                  <a:pt x="1327" y="1898"/>
                </a:lnTo>
                <a:lnTo>
                  <a:pt x="1255" y="1924"/>
                </a:lnTo>
                <a:lnTo>
                  <a:pt x="1187" y="1954"/>
                </a:lnTo>
                <a:lnTo>
                  <a:pt x="1121" y="1989"/>
                </a:lnTo>
                <a:lnTo>
                  <a:pt x="1059" y="2029"/>
                </a:lnTo>
                <a:lnTo>
                  <a:pt x="1000" y="2072"/>
                </a:lnTo>
                <a:lnTo>
                  <a:pt x="943" y="2121"/>
                </a:lnTo>
                <a:lnTo>
                  <a:pt x="890" y="2174"/>
                </a:lnTo>
                <a:lnTo>
                  <a:pt x="842" y="2229"/>
                </a:lnTo>
                <a:lnTo>
                  <a:pt x="797" y="2288"/>
                </a:lnTo>
                <a:lnTo>
                  <a:pt x="757" y="2351"/>
                </a:lnTo>
                <a:lnTo>
                  <a:pt x="1019" y="2509"/>
                </a:lnTo>
                <a:lnTo>
                  <a:pt x="1053" y="2459"/>
                </a:lnTo>
                <a:lnTo>
                  <a:pt x="1090" y="2411"/>
                </a:lnTo>
                <a:lnTo>
                  <a:pt x="1131" y="2367"/>
                </a:lnTo>
                <a:lnTo>
                  <a:pt x="1176" y="2325"/>
                </a:lnTo>
                <a:lnTo>
                  <a:pt x="1224" y="2289"/>
                </a:lnTo>
                <a:lnTo>
                  <a:pt x="1275" y="2256"/>
                </a:lnTo>
                <a:lnTo>
                  <a:pt x="1328" y="2228"/>
                </a:lnTo>
                <a:lnTo>
                  <a:pt x="1384" y="2205"/>
                </a:lnTo>
                <a:lnTo>
                  <a:pt x="1444" y="2185"/>
                </a:lnTo>
                <a:lnTo>
                  <a:pt x="1504" y="2171"/>
                </a:lnTo>
                <a:lnTo>
                  <a:pt x="1566" y="2163"/>
                </a:lnTo>
                <a:lnTo>
                  <a:pt x="1631" y="2160"/>
                </a:lnTo>
                <a:lnTo>
                  <a:pt x="1695" y="2163"/>
                </a:lnTo>
                <a:lnTo>
                  <a:pt x="1758" y="2171"/>
                </a:lnTo>
                <a:lnTo>
                  <a:pt x="1819" y="2185"/>
                </a:lnTo>
                <a:lnTo>
                  <a:pt x="1877" y="2205"/>
                </a:lnTo>
                <a:lnTo>
                  <a:pt x="1934" y="2228"/>
                </a:lnTo>
                <a:lnTo>
                  <a:pt x="1988" y="2256"/>
                </a:lnTo>
                <a:lnTo>
                  <a:pt x="2038" y="2289"/>
                </a:lnTo>
                <a:lnTo>
                  <a:pt x="2086" y="2325"/>
                </a:lnTo>
                <a:lnTo>
                  <a:pt x="2131" y="2367"/>
                </a:lnTo>
                <a:lnTo>
                  <a:pt x="2172" y="2411"/>
                </a:lnTo>
                <a:lnTo>
                  <a:pt x="2210" y="2459"/>
                </a:lnTo>
                <a:lnTo>
                  <a:pt x="2243" y="2509"/>
                </a:lnTo>
                <a:lnTo>
                  <a:pt x="2243" y="2509"/>
                </a:lnTo>
                <a:lnTo>
                  <a:pt x="2505" y="2351"/>
                </a:lnTo>
                <a:lnTo>
                  <a:pt x="2465" y="2288"/>
                </a:lnTo>
                <a:lnTo>
                  <a:pt x="2420" y="2229"/>
                </a:lnTo>
                <a:lnTo>
                  <a:pt x="2372" y="2174"/>
                </a:lnTo>
                <a:lnTo>
                  <a:pt x="2318" y="2121"/>
                </a:lnTo>
                <a:lnTo>
                  <a:pt x="2262" y="2072"/>
                </a:lnTo>
                <a:lnTo>
                  <a:pt x="2203" y="2029"/>
                </a:lnTo>
                <a:lnTo>
                  <a:pt x="2140" y="1989"/>
                </a:lnTo>
                <a:lnTo>
                  <a:pt x="2075" y="1954"/>
                </a:lnTo>
                <a:lnTo>
                  <a:pt x="2006" y="1924"/>
                </a:lnTo>
                <a:lnTo>
                  <a:pt x="1936" y="1898"/>
                </a:lnTo>
                <a:lnTo>
                  <a:pt x="1862" y="1878"/>
                </a:lnTo>
                <a:lnTo>
                  <a:pt x="1787" y="1864"/>
                </a:lnTo>
                <a:lnTo>
                  <a:pt x="1710" y="1854"/>
                </a:lnTo>
                <a:lnTo>
                  <a:pt x="1631" y="1851"/>
                </a:lnTo>
                <a:close/>
                <a:moveTo>
                  <a:pt x="919" y="823"/>
                </a:moveTo>
                <a:lnTo>
                  <a:pt x="896" y="825"/>
                </a:lnTo>
                <a:lnTo>
                  <a:pt x="875" y="832"/>
                </a:lnTo>
                <a:lnTo>
                  <a:pt x="855" y="843"/>
                </a:lnTo>
                <a:lnTo>
                  <a:pt x="840" y="859"/>
                </a:lnTo>
                <a:lnTo>
                  <a:pt x="827" y="878"/>
                </a:lnTo>
                <a:lnTo>
                  <a:pt x="819" y="900"/>
                </a:lnTo>
                <a:lnTo>
                  <a:pt x="815" y="924"/>
                </a:lnTo>
                <a:lnTo>
                  <a:pt x="817" y="947"/>
                </a:lnTo>
                <a:lnTo>
                  <a:pt x="825" y="968"/>
                </a:lnTo>
                <a:lnTo>
                  <a:pt x="836" y="988"/>
                </a:lnTo>
                <a:lnTo>
                  <a:pt x="852" y="1004"/>
                </a:lnTo>
                <a:lnTo>
                  <a:pt x="871" y="1017"/>
                </a:lnTo>
                <a:lnTo>
                  <a:pt x="893" y="1025"/>
                </a:lnTo>
                <a:lnTo>
                  <a:pt x="936" y="1038"/>
                </a:lnTo>
                <a:lnTo>
                  <a:pt x="982" y="1054"/>
                </a:lnTo>
                <a:lnTo>
                  <a:pt x="1029" y="1073"/>
                </a:lnTo>
                <a:lnTo>
                  <a:pt x="1074" y="1094"/>
                </a:lnTo>
                <a:lnTo>
                  <a:pt x="1055" y="1117"/>
                </a:lnTo>
                <a:lnTo>
                  <a:pt x="1041" y="1144"/>
                </a:lnTo>
                <a:lnTo>
                  <a:pt x="1029" y="1172"/>
                </a:lnTo>
                <a:lnTo>
                  <a:pt x="1022" y="1202"/>
                </a:lnTo>
                <a:lnTo>
                  <a:pt x="1019" y="1234"/>
                </a:lnTo>
                <a:lnTo>
                  <a:pt x="1022" y="1268"/>
                </a:lnTo>
                <a:lnTo>
                  <a:pt x="1030" y="1299"/>
                </a:lnTo>
                <a:lnTo>
                  <a:pt x="1043" y="1329"/>
                </a:lnTo>
                <a:lnTo>
                  <a:pt x="1059" y="1356"/>
                </a:lnTo>
                <a:lnTo>
                  <a:pt x="1079" y="1379"/>
                </a:lnTo>
                <a:lnTo>
                  <a:pt x="1103" y="1400"/>
                </a:lnTo>
                <a:lnTo>
                  <a:pt x="1130" y="1417"/>
                </a:lnTo>
                <a:lnTo>
                  <a:pt x="1159" y="1429"/>
                </a:lnTo>
                <a:lnTo>
                  <a:pt x="1190" y="1437"/>
                </a:lnTo>
                <a:lnTo>
                  <a:pt x="1224" y="1439"/>
                </a:lnTo>
                <a:lnTo>
                  <a:pt x="1256" y="1437"/>
                </a:lnTo>
                <a:lnTo>
                  <a:pt x="1287" y="1429"/>
                </a:lnTo>
                <a:lnTo>
                  <a:pt x="1317" y="1417"/>
                </a:lnTo>
                <a:lnTo>
                  <a:pt x="1343" y="1400"/>
                </a:lnTo>
                <a:lnTo>
                  <a:pt x="1367" y="1379"/>
                </a:lnTo>
                <a:lnTo>
                  <a:pt x="1387" y="1356"/>
                </a:lnTo>
                <a:lnTo>
                  <a:pt x="1404" y="1329"/>
                </a:lnTo>
                <a:lnTo>
                  <a:pt x="1417" y="1299"/>
                </a:lnTo>
                <a:lnTo>
                  <a:pt x="1424" y="1268"/>
                </a:lnTo>
                <a:lnTo>
                  <a:pt x="1427" y="1234"/>
                </a:lnTo>
                <a:lnTo>
                  <a:pt x="1427" y="1229"/>
                </a:lnTo>
                <a:lnTo>
                  <a:pt x="1427" y="1223"/>
                </a:lnTo>
                <a:lnTo>
                  <a:pt x="1422" y="1186"/>
                </a:lnTo>
                <a:lnTo>
                  <a:pt x="1413" y="1151"/>
                </a:lnTo>
                <a:lnTo>
                  <a:pt x="1400" y="1118"/>
                </a:lnTo>
                <a:lnTo>
                  <a:pt x="1382" y="1087"/>
                </a:lnTo>
                <a:lnTo>
                  <a:pt x="1362" y="1058"/>
                </a:lnTo>
                <a:lnTo>
                  <a:pt x="1338" y="1031"/>
                </a:lnTo>
                <a:lnTo>
                  <a:pt x="1312" y="1007"/>
                </a:lnTo>
                <a:lnTo>
                  <a:pt x="1284" y="984"/>
                </a:lnTo>
                <a:lnTo>
                  <a:pt x="1255" y="962"/>
                </a:lnTo>
                <a:lnTo>
                  <a:pt x="1226" y="944"/>
                </a:lnTo>
                <a:lnTo>
                  <a:pt x="1196" y="926"/>
                </a:lnTo>
                <a:lnTo>
                  <a:pt x="1167" y="911"/>
                </a:lnTo>
                <a:lnTo>
                  <a:pt x="1134" y="895"/>
                </a:lnTo>
                <a:lnTo>
                  <a:pt x="1102" y="881"/>
                </a:lnTo>
                <a:lnTo>
                  <a:pt x="1070" y="868"/>
                </a:lnTo>
                <a:lnTo>
                  <a:pt x="1042" y="857"/>
                </a:lnTo>
                <a:lnTo>
                  <a:pt x="1015" y="848"/>
                </a:lnTo>
                <a:lnTo>
                  <a:pt x="991" y="840"/>
                </a:lnTo>
                <a:lnTo>
                  <a:pt x="972" y="834"/>
                </a:lnTo>
                <a:lnTo>
                  <a:pt x="957" y="830"/>
                </a:lnTo>
                <a:lnTo>
                  <a:pt x="946" y="827"/>
                </a:lnTo>
                <a:lnTo>
                  <a:pt x="942" y="826"/>
                </a:lnTo>
                <a:lnTo>
                  <a:pt x="919" y="823"/>
                </a:lnTo>
                <a:close/>
                <a:moveTo>
                  <a:pt x="2343" y="823"/>
                </a:moveTo>
                <a:lnTo>
                  <a:pt x="2320" y="826"/>
                </a:lnTo>
                <a:lnTo>
                  <a:pt x="2315" y="827"/>
                </a:lnTo>
                <a:lnTo>
                  <a:pt x="2305" y="830"/>
                </a:lnTo>
                <a:lnTo>
                  <a:pt x="2290" y="834"/>
                </a:lnTo>
                <a:lnTo>
                  <a:pt x="2270" y="840"/>
                </a:lnTo>
                <a:lnTo>
                  <a:pt x="2247" y="848"/>
                </a:lnTo>
                <a:lnTo>
                  <a:pt x="2220" y="857"/>
                </a:lnTo>
                <a:lnTo>
                  <a:pt x="2192" y="868"/>
                </a:lnTo>
                <a:lnTo>
                  <a:pt x="2161" y="881"/>
                </a:lnTo>
                <a:lnTo>
                  <a:pt x="2128" y="895"/>
                </a:lnTo>
                <a:lnTo>
                  <a:pt x="2095" y="911"/>
                </a:lnTo>
                <a:lnTo>
                  <a:pt x="2066" y="926"/>
                </a:lnTo>
                <a:lnTo>
                  <a:pt x="2036" y="944"/>
                </a:lnTo>
                <a:lnTo>
                  <a:pt x="2006" y="962"/>
                </a:lnTo>
                <a:lnTo>
                  <a:pt x="1978" y="984"/>
                </a:lnTo>
                <a:lnTo>
                  <a:pt x="1950" y="1007"/>
                </a:lnTo>
                <a:lnTo>
                  <a:pt x="1925" y="1031"/>
                </a:lnTo>
                <a:lnTo>
                  <a:pt x="1900" y="1058"/>
                </a:lnTo>
                <a:lnTo>
                  <a:pt x="1880" y="1087"/>
                </a:lnTo>
                <a:lnTo>
                  <a:pt x="1862" y="1118"/>
                </a:lnTo>
                <a:lnTo>
                  <a:pt x="1849" y="1151"/>
                </a:lnTo>
                <a:lnTo>
                  <a:pt x="1840" y="1186"/>
                </a:lnTo>
                <a:lnTo>
                  <a:pt x="1836" y="1223"/>
                </a:lnTo>
                <a:lnTo>
                  <a:pt x="1836" y="1222"/>
                </a:lnTo>
                <a:lnTo>
                  <a:pt x="1835" y="1234"/>
                </a:lnTo>
                <a:lnTo>
                  <a:pt x="1838" y="1268"/>
                </a:lnTo>
                <a:lnTo>
                  <a:pt x="1845" y="1299"/>
                </a:lnTo>
                <a:lnTo>
                  <a:pt x="1857" y="1329"/>
                </a:lnTo>
                <a:lnTo>
                  <a:pt x="1874" y="1356"/>
                </a:lnTo>
                <a:lnTo>
                  <a:pt x="1895" y="1379"/>
                </a:lnTo>
                <a:lnTo>
                  <a:pt x="1918" y="1400"/>
                </a:lnTo>
                <a:lnTo>
                  <a:pt x="1945" y="1417"/>
                </a:lnTo>
                <a:lnTo>
                  <a:pt x="1975" y="1429"/>
                </a:lnTo>
                <a:lnTo>
                  <a:pt x="2005" y="1437"/>
                </a:lnTo>
                <a:lnTo>
                  <a:pt x="2039" y="1439"/>
                </a:lnTo>
                <a:lnTo>
                  <a:pt x="2072" y="1437"/>
                </a:lnTo>
                <a:lnTo>
                  <a:pt x="2104" y="1429"/>
                </a:lnTo>
                <a:lnTo>
                  <a:pt x="2132" y="1417"/>
                </a:lnTo>
                <a:lnTo>
                  <a:pt x="2159" y="1400"/>
                </a:lnTo>
                <a:lnTo>
                  <a:pt x="2182" y="1379"/>
                </a:lnTo>
                <a:lnTo>
                  <a:pt x="2203" y="1356"/>
                </a:lnTo>
                <a:lnTo>
                  <a:pt x="2220" y="1329"/>
                </a:lnTo>
                <a:lnTo>
                  <a:pt x="2233" y="1299"/>
                </a:lnTo>
                <a:lnTo>
                  <a:pt x="2240" y="1268"/>
                </a:lnTo>
                <a:lnTo>
                  <a:pt x="2243" y="1234"/>
                </a:lnTo>
                <a:lnTo>
                  <a:pt x="2240" y="1202"/>
                </a:lnTo>
                <a:lnTo>
                  <a:pt x="2233" y="1172"/>
                </a:lnTo>
                <a:lnTo>
                  <a:pt x="2221" y="1144"/>
                </a:lnTo>
                <a:lnTo>
                  <a:pt x="2207" y="1117"/>
                </a:lnTo>
                <a:lnTo>
                  <a:pt x="2188" y="1094"/>
                </a:lnTo>
                <a:lnTo>
                  <a:pt x="2233" y="1073"/>
                </a:lnTo>
                <a:lnTo>
                  <a:pt x="2280" y="1054"/>
                </a:lnTo>
                <a:lnTo>
                  <a:pt x="2326" y="1038"/>
                </a:lnTo>
                <a:lnTo>
                  <a:pt x="2370" y="1025"/>
                </a:lnTo>
                <a:lnTo>
                  <a:pt x="2391" y="1017"/>
                </a:lnTo>
                <a:lnTo>
                  <a:pt x="2411" y="1004"/>
                </a:lnTo>
                <a:lnTo>
                  <a:pt x="2426" y="988"/>
                </a:lnTo>
                <a:lnTo>
                  <a:pt x="2437" y="968"/>
                </a:lnTo>
                <a:lnTo>
                  <a:pt x="2444" y="947"/>
                </a:lnTo>
                <a:lnTo>
                  <a:pt x="2446" y="924"/>
                </a:lnTo>
                <a:lnTo>
                  <a:pt x="2443" y="900"/>
                </a:lnTo>
                <a:lnTo>
                  <a:pt x="2435" y="878"/>
                </a:lnTo>
                <a:lnTo>
                  <a:pt x="2423" y="859"/>
                </a:lnTo>
                <a:lnTo>
                  <a:pt x="2406" y="843"/>
                </a:lnTo>
                <a:lnTo>
                  <a:pt x="2387" y="832"/>
                </a:lnTo>
                <a:lnTo>
                  <a:pt x="2366" y="825"/>
                </a:lnTo>
                <a:lnTo>
                  <a:pt x="2343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487"/>
          <p:cNvSpPr>
            <a:spLocks noEditPoints="1"/>
          </p:cNvSpPr>
          <p:nvPr/>
        </p:nvSpPr>
        <p:spPr bwMode="auto">
          <a:xfrm>
            <a:off x="7393578" y="2324894"/>
            <a:ext cx="469414" cy="502779"/>
          </a:xfrm>
          <a:custGeom>
            <a:avLst/>
            <a:gdLst>
              <a:gd name="T0" fmla="*/ 1303 w 3261"/>
              <a:gd name="T1" fmla="*/ 2492 h 3498"/>
              <a:gd name="T2" fmla="*/ 1700 w 3261"/>
              <a:gd name="T3" fmla="*/ 2568 h 3498"/>
              <a:gd name="T4" fmla="*/ 2119 w 3261"/>
              <a:gd name="T5" fmla="*/ 2377 h 3498"/>
              <a:gd name="T6" fmla="*/ 2371 w 3261"/>
              <a:gd name="T7" fmla="*/ 2558 h 3498"/>
              <a:gd name="T8" fmla="*/ 1935 w 3261"/>
              <a:gd name="T9" fmla="*/ 2834 h 3498"/>
              <a:gd name="T10" fmla="*/ 1399 w 3261"/>
              <a:gd name="T11" fmla="*/ 2854 h 3498"/>
              <a:gd name="T12" fmla="*/ 943 w 3261"/>
              <a:gd name="T13" fmla="*/ 2611 h 3498"/>
              <a:gd name="T14" fmla="*/ 941 w 3261"/>
              <a:gd name="T15" fmla="*/ 1032 h 3498"/>
              <a:gd name="T16" fmla="*/ 1070 w 3261"/>
              <a:gd name="T17" fmla="*/ 1075 h 3498"/>
              <a:gd name="T18" fmla="*/ 1284 w 3261"/>
              <a:gd name="T19" fmla="*/ 1190 h 3498"/>
              <a:gd name="T20" fmla="*/ 1423 w 3261"/>
              <a:gd name="T21" fmla="*/ 1392 h 3498"/>
              <a:gd name="T22" fmla="*/ 1378 w 3261"/>
              <a:gd name="T23" fmla="*/ 1573 h 3498"/>
              <a:gd name="T24" fmla="*/ 1151 w 3261"/>
              <a:gd name="T25" fmla="*/ 1633 h 3498"/>
              <a:gd name="T26" fmla="*/ 1019 w 3261"/>
              <a:gd name="T27" fmla="*/ 1440 h 3498"/>
              <a:gd name="T28" fmla="*/ 983 w 3261"/>
              <a:gd name="T29" fmla="*/ 1260 h 3498"/>
              <a:gd name="T30" fmla="*/ 817 w 3261"/>
              <a:gd name="T31" fmla="*/ 1153 h 3498"/>
              <a:gd name="T32" fmla="*/ 896 w 3261"/>
              <a:gd name="T33" fmla="*/ 1031 h 3498"/>
              <a:gd name="T34" fmla="*/ 2434 w 3261"/>
              <a:gd name="T35" fmla="*/ 1084 h 3498"/>
              <a:gd name="T36" fmla="*/ 2391 w 3261"/>
              <a:gd name="T37" fmla="*/ 1223 h 3498"/>
              <a:gd name="T38" fmla="*/ 2221 w 3261"/>
              <a:gd name="T39" fmla="*/ 1350 h 3498"/>
              <a:gd name="T40" fmla="*/ 2194 w 3261"/>
              <a:gd name="T41" fmla="*/ 1573 h 3498"/>
              <a:gd name="T42" fmla="*/ 2002 w 3261"/>
              <a:gd name="T43" fmla="*/ 1643 h 3498"/>
              <a:gd name="T44" fmla="*/ 1838 w 3261"/>
              <a:gd name="T45" fmla="*/ 1477 h 3498"/>
              <a:gd name="T46" fmla="*/ 1879 w 3261"/>
              <a:gd name="T47" fmla="*/ 1294 h 3498"/>
              <a:gd name="T48" fmla="*/ 2065 w 3261"/>
              <a:gd name="T49" fmla="*/ 1132 h 3498"/>
              <a:gd name="T50" fmla="*/ 2270 w 3261"/>
              <a:gd name="T51" fmla="*/ 1046 h 3498"/>
              <a:gd name="T52" fmla="*/ 1536 w 3261"/>
              <a:gd name="T53" fmla="*/ 518 h 3498"/>
              <a:gd name="T54" fmla="*/ 936 w 3261"/>
              <a:gd name="T55" fmla="*/ 712 h 3498"/>
              <a:gd name="T56" fmla="*/ 502 w 3261"/>
              <a:gd name="T57" fmla="*/ 1151 h 3498"/>
              <a:gd name="T58" fmla="*/ 309 w 3261"/>
              <a:gd name="T59" fmla="*/ 1756 h 3498"/>
              <a:gd name="T60" fmla="*/ 418 w 3261"/>
              <a:gd name="T61" fmla="*/ 2394 h 3498"/>
              <a:gd name="T62" fmla="*/ 792 w 3261"/>
              <a:gd name="T63" fmla="*/ 2888 h 3498"/>
              <a:gd name="T64" fmla="*/ 1352 w 3261"/>
              <a:gd name="T65" fmla="*/ 3159 h 3498"/>
              <a:gd name="T66" fmla="*/ 1998 w 3261"/>
              <a:gd name="T67" fmla="*/ 3138 h 3498"/>
              <a:gd name="T68" fmla="*/ 2536 w 3261"/>
              <a:gd name="T69" fmla="*/ 2829 h 3498"/>
              <a:gd name="T70" fmla="*/ 2876 w 3261"/>
              <a:gd name="T71" fmla="*/ 2310 h 3498"/>
              <a:gd name="T72" fmla="*/ 2942 w 3261"/>
              <a:gd name="T73" fmla="*/ 1663 h 3498"/>
              <a:gd name="T74" fmla="*/ 2710 w 3261"/>
              <a:gd name="T75" fmla="*/ 1077 h 3498"/>
              <a:gd name="T76" fmla="*/ 2247 w 3261"/>
              <a:gd name="T77" fmla="*/ 668 h 3498"/>
              <a:gd name="T78" fmla="*/ 1631 w 3261"/>
              <a:gd name="T79" fmla="*/ 515 h 3498"/>
              <a:gd name="T80" fmla="*/ 369 w 3261"/>
              <a:gd name="T81" fmla="*/ 381 h 3498"/>
              <a:gd name="T82" fmla="*/ 880 w 3261"/>
              <a:gd name="T83" fmla="*/ 391 h 3498"/>
              <a:gd name="T84" fmla="*/ 1530 w 3261"/>
              <a:gd name="T85" fmla="*/ 210 h 3498"/>
              <a:gd name="T86" fmla="*/ 2207 w 3261"/>
              <a:gd name="T87" fmla="*/ 312 h 3498"/>
              <a:gd name="T88" fmla="*/ 2764 w 3261"/>
              <a:gd name="T89" fmla="*/ 472 h 3498"/>
              <a:gd name="T90" fmla="*/ 3141 w 3261"/>
              <a:gd name="T91" fmla="*/ 73 h 3498"/>
              <a:gd name="T92" fmla="*/ 3261 w 3261"/>
              <a:gd name="T93" fmla="*/ 411 h 3498"/>
              <a:gd name="T94" fmla="*/ 3129 w 3261"/>
              <a:gd name="T95" fmla="*/ 918 h 3498"/>
              <a:gd name="T96" fmla="*/ 3217 w 3261"/>
              <a:gd name="T97" fmla="*/ 1471 h 3498"/>
              <a:gd name="T98" fmla="*/ 3231 w 3261"/>
              <a:gd name="T99" fmla="*/ 2171 h 3498"/>
              <a:gd name="T100" fmla="*/ 2947 w 3261"/>
              <a:gd name="T101" fmla="*/ 2823 h 3498"/>
              <a:gd name="T102" fmla="*/ 2425 w 3261"/>
              <a:gd name="T103" fmla="*/ 3289 h 3498"/>
              <a:gd name="T104" fmla="*/ 1738 w 3261"/>
              <a:gd name="T105" fmla="*/ 3494 h 3498"/>
              <a:gd name="T106" fmla="*/ 1019 w 3261"/>
              <a:gd name="T107" fmla="*/ 3378 h 3498"/>
              <a:gd name="T108" fmla="*/ 442 w 3261"/>
              <a:gd name="T109" fmla="*/ 2979 h 3498"/>
              <a:gd name="T110" fmla="*/ 83 w 3261"/>
              <a:gd name="T111" fmla="*/ 2372 h 3498"/>
              <a:gd name="T112" fmla="*/ 11 w 3261"/>
              <a:gd name="T113" fmla="*/ 1658 h 3498"/>
              <a:gd name="T114" fmla="*/ 212 w 3261"/>
              <a:gd name="T115" fmla="*/ 1040 h 3498"/>
              <a:gd name="T116" fmla="*/ 11 w 3261"/>
              <a:gd name="T117" fmla="*/ 566 h 3498"/>
              <a:gd name="T118" fmla="*/ 59 w 3261"/>
              <a:gd name="T119" fmla="*/ 64 h 3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1" h="3498">
                <a:moveTo>
                  <a:pt x="1018" y="2222"/>
                </a:moveTo>
                <a:lnTo>
                  <a:pt x="1055" y="2278"/>
                </a:lnTo>
                <a:lnTo>
                  <a:pt x="1096" y="2329"/>
                </a:lnTo>
                <a:lnTo>
                  <a:pt x="1143" y="2377"/>
                </a:lnTo>
                <a:lnTo>
                  <a:pt x="1192" y="2420"/>
                </a:lnTo>
                <a:lnTo>
                  <a:pt x="1245" y="2458"/>
                </a:lnTo>
                <a:lnTo>
                  <a:pt x="1303" y="2492"/>
                </a:lnTo>
                <a:lnTo>
                  <a:pt x="1363" y="2520"/>
                </a:lnTo>
                <a:lnTo>
                  <a:pt x="1427" y="2542"/>
                </a:lnTo>
                <a:lnTo>
                  <a:pt x="1493" y="2558"/>
                </a:lnTo>
                <a:lnTo>
                  <a:pt x="1561" y="2568"/>
                </a:lnTo>
                <a:lnTo>
                  <a:pt x="1630" y="2572"/>
                </a:lnTo>
                <a:lnTo>
                  <a:pt x="1631" y="2572"/>
                </a:lnTo>
                <a:lnTo>
                  <a:pt x="1700" y="2568"/>
                </a:lnTo>
                <a:lnTo>
                  <a:pt x="1768" y="2558"/>
                </a:lnTo>
                <a:lnTo>
                  <a:pt x="1834" y="2542"/>
                </a:lnTo>
                <a:lnTo>
                  <a:pt x="1898" y="2520"/>
                </a:lnTo>
                <a:lnTo>
                  <a:pt x="1958" y="2492"/>
                </a:lnTo>
                <a:lnTo>
                  <a:pt x="2015" y="2458"/>
                </a:lnTo>
                <a:lnTo>
                  <a:pt x="2069" y="2420"/>
                </a:lnTo>
                <a:lnTo>
                  <a:pt x="2119" y="2377"/>
                </a:lnTo>
                <a:lnTo>
                  <a:pt x="2164" y="2329"/>
                </a:lnTo>
                <a:lnTo>
                  <a:pt x="2206" y="2278"/>
                </a:lnTo>
                <a:lnTo>
                  <a:pt x="2242" y="2222"/>
                </a:lnTo>
                <a:lnTo>
                  <a:pt x="2505" y="2382"/>
                </a:lnTo>
                <a:lnTo>
                  <a:pt x="2465" y="2444"/>
                </a:lnTo>
                <a:lnTo>
                  <a:pt x="2419" y="2503"/>
                </a:lnTo>
                <a:lnTo>
                  <a:pt x="2371" y="2558"/>
                </a:lnTo>
                <a:lnTo>
                  <a:pt x="2319" y="2611"/>
                </a:lnTo>
                <a:lnTo>
                  <a:pt x="2262" y="2660"/>
                </a:lnTo>
                <a:lnTo>
                  <a:pt x="2203" y="2703"/>
                </a:lnTo>
                <a:lnTo>
                  <a:pt x="2140" y="2743"/>
                </a:lnTo>
                <a:lnTo>
                  <a:pt x="2074" y="2779"/>
                </a:lnTo>
                <a:lnTo>
                  <a:pt x="2006" y="2808"/>
                </a:lnTo>
                <a:lnTo>
                  <a:pt x="1935" y="2834"/>
                </a:lnTo>
                <a:lnTo>
                  <a:pt x="1861" y="2854"/>
                </a:lnTo>
                <a:lnTo>
                  <a:pt x="1787" y="2868"/>
                </a:lnTo>
                <a:lnTo>
                  <a:pt x="1709" y="2878"/>
                </a:lnTo>
                <a:lnTo>
                  <a:pt x="1630" y="2880"/>
                </a:lnTo>
                <a:lnTo>
                  <a:pt x="1551" y="2878"/>
                </a:lnTo>
                <a:lnTo>
                  <a:pt x="1474" y="2868"/>
                </a:lnTo>
                <a:lnTo>
                  <a:pt x="1399" y="2854"/>
                </a:lnTo>
                <a:lnTo>
                  <a:pt x="1326" y="2834"/>
                </a:lnTo>
                <a:lnTo>
                  <a:pt x="1255" y="2808"/>
                </a:lnTo>
                <a:lnTo>
                  <a:pt x="1187" y="2779"/>
                </a:lnTo>
                <a:lnTo>
                  <a:pt x="1121" y="2743"/>
                </a:lnTo>
                <a:lnTo>
                  <a:pt x="1058" y="2703"/>
                </a:lnTo>
                <a:lnTo>
                  <a:pt x="999" y="2660"/>
                </a:lnTo>
                <a:lnTo>
                  <a:pt x="943" y="2611"/>
                </a:lnTo>
                <a:lnTo>
                  <a:pt x="891" y="2558"/>
                </a:lnTo>
                <a:lnTo>
                  <a:pt x="842" y="2503"/>
                </a:lnTo>
                <a:lnTo>
                  <a:pt x="797" y="2444"/>
                </a:lnTo>
                <a:lnTo>
                  <a:pt x="757" y="2382"/>
                </a:lnTo>
                <a:lnTo>
                  <a:pt x="1018" y="2222"/>
                </a:lnTo>
                <a:close/>
                <a:moveTo>
                  <a:pt x="919" y="1029"/>
                </a:moveTo>
                <a:lnTo>
                  <a:pt x="941" y="1032"/>
                </a:lnTo>
                <a:lnTo>
                  <a:pt x="946" y="1033"/>
                </a:lnTo>
                <a:lnTo>
                  <a:pt x="957" y="1036"/>
                </a:lnTo>
                <a:lnTo>
                  <a:pt x="972" y="1041"/>
                </a:lnTo>
                <a:lnTo>
                  <a:pt x="991" y="1046"/>
                </a:lnTo>
                <a:lnTo>
                  <a:pt x="1014" y="1054"/>
                </a:lnTo>
                <a:lnTo>
                  <a:pt x="1041" y="1064"/>
                </a:lnTo>
                <a:lnTo>
                  <a:pt x="1070" y="1075"/>
                </a:lnTo>
                <a:lnTo>
                  <a:pt x="1101" y="1087"/>
                </a:lnTo>
                <a:lnTo>
                  <a:pt x="1134" y="1101"/>
                </a:lnTo>
                <a:lnTo>
                  <a:pt x="1166" y="1117"/>
                </a:lnTo>
                <a:lnTo>
                  <a:pt x="1196" y="1132"/>
                </a:lnTo>
                <a:lnTo>
                  <a:pt x="1226" y="1150"/>
                </a:lnTo>
                <a:lnTo>
                  <a:pt x="1255" y="1168"/>
                </a:lnTo>
                <a:lnTo>
                  <a:pt x="1284" y="1190"/>
                </a:lnTo>
                <a:lnTo>
                  <a:pt x="1311" y="1213"/>
                </a:lnTo>
                <a:lnTo>
                  <a:pt x="1337" y="1238"/>
                </a:lnTo>
                <a:lnTo>
                  <a:pt x="1361" y="1264"/>
                </a:lnTo>
                <a:lnTo>
                  <a:pt x="1381" y="1294"/>
                </a:lnTo>
                <a:lnTo>
                  <a:pt x="1400" y="1324"/>
                </a:lnTo>
                <a:lnTo>
                  <a:pt x="1413" y="1357"/>
                </a:lnTo>
                <a:lnTo>
                  <a:pt x="1423" y="1392"/>
                </a:lnTo>
                <a:lnTo>
                  <a:pt x="1427" y="1429"/>
                </a:lnTo>
                <a:lnTo>
                  <a:pt x="1427" y="1435"/>
                </a:lnTo>
                <a:lnTo>
                  <a:pt x="1427" y="1440"/>
                </a:lnTo>
                <a:lnTo>
                  <a:pt x="1424" y="1477"/>
                </a:lnTo>
                <a:lnTo>
                  <a:pt x="1414" y="1512"/>
                </a:lnTo>
                <a:lnTo>
                  <a:pt x="1399" y="1545"/>
                </a:lnTo>
                <a:lnTo>
                  <a:pt x="1378" y="1573"/>
                </a:lnTo>
                <a:lnTo>
                  <a:pt x="1354" y="1598"/>
                </a:lnTo>
                <a:lnTo>
                  <a:pt x="1325" y="1618"/>
                </a:lnTo>
                <a:lnTo>
                  <a:pt x="1294" y="1633"/>
                </a:lnTo>
                <a:lnTo>
                  <a:pt x="1259" y="1643"/>
                </a:lnTo>
                <a:lnTo>
                  <a:pt x="1223" y="1646"/>
                </a:lnTo>
                <a:lnTo>
                  <a:pt x="1186" y="1643"/>
                </a:lnTo>
                <a:lnTo>
                  <a:pt x="1151" y="1633"/>
                </a:lnTo>
                <a:lnTo>
                  <a:pt x="1120" y="1618"/>
                </a:lnTo>
                <a:lnTo>
                  <a:pt x="1092" y="1598"/>
                </a:lnTo>
                <a:lnTo>
                  <a:pt x="1067" y="1573"/>
                </a:lnTo>
                <a:lnTo>
                  <a:pt x="1046" y="1545"/>
                </a:lnTo>
                <a:lnTo>
                  <a:pt x="1032" y="1512"/>
                </a:lnTo>
                <a:lnTo>
                  <a:pt x="1023" y="1477"/>
                </a:lnTo>
                <a:lnTo>
                  <a:pt x="1019" y="1440"/>
                </a:lnTo>
                <a:lnTo>
                  <a:pt x="1021" y="1408"/>
                </a:lnTo>
                <a:lnTo>
                  <a:pt x="1028" y="1378"/>
                </a:lnTo>
                <a:lnTo>
                  <a:pt x="1040" y="1350"/>
                </a:lnTo>
                <a:lnTo>
                  <a:pt x="1055" y="1323"/>
                </a:lnTo>
                <a:lnTo>
                  <a:pt x="1073" y="1300"/>
                </a:lnTo>
                <a:lnTo>
                  <a:pt x="1029" y="1279"/>
                </a:lnTo>
                <a:lnTo>
                  <a:pt x="983" y="1260"/>
                </a:lnTo>
                <a:lnTo>
                  <a:pt x="936" y="1245"/>
                </a:lnTo>
                <a:lnTo>
                  <a:pt x="893" y="1232"/>
                </a:lnTo>
                <a:lnTo>
                  <a:pt x="870" y="1223"/>
                </a:lnTo>
                <a:lnTo>
                  <a:pt x="852" y="1211"/>
                </a:lnTo>
                <a:lnTo>
                  <a:pt x="836" y="1195"/>
                </a:lnTo>
                <a:lnTo>
                  <a:pt x="825" y="1175"/>
                </a:lnTo>
                <a:lnTo>
                  <a:pt x="817" y="1153"/>
                </a:lnTo>
                <a:lnTo>
                  <a:pt x="815" y="1130"/>
                </a:lnTo>
                <a:lnTo>
                  <a:pt x="818" y="1107"/>
                </a:lnTo>
                <a:lnTo>
                  <a:pt x="827" y="1084"/>
                </a:lnTo>
                <a:lnTo>
                  <a:pt x="839" y="1066"/>
                </a:lnTo>
                <a:lnTo>
                  <a:pt x="855" y="1050"/>
                </a:lnTo>
                <a:lnTo>
                  <a:pt x="874" y="1039"/>
                </a:lnTo>
                <a:lnTo>
                  <a:pt x="896" y="1031"/>
                </a:lnTo>
                <a:lnTo>
                  <a:pt x="919" y="1029"/>
                </a:lnTo>
                <a:close/>
                <a:moveTo>
                  <a:pt x="2342" y="1029"/>
                </a:moveTo>
                <a:lnTo>
                  <a:pt x="2365" y="1031"/>
                </a:lnTo>
                <a:lnTo>
                  <a:pt x="2387" y="1039"/>
                </a:lnTo>
                <a:lnTo>
                  <a:pt x="2405" y="1050"/>
                </a:lnTo>
                <a:lnTo>
                  <a:pt x="2422" y="1066"/>
                </a:lnTo>
                <a:lnTo>
                  <a:pt x="2434" y="1084"/>
                </a:lnTo>
                <a:lnTo>
                  <a:pt x="2443" y="1107"/>
                </a:lnTo>
                <a:lnTo>
                  <a:pt x="2446" y="1130"/>
                </a:lnTo>
                <a:lnTo>
                  <a:pt x="2444" y="1153"/>
                </a:lnTo>
                <a:lnTo>
                  <a:pt x="2436" y="1175"/>
                </a:lnTo>
                <a:lnTo>
                  <a:pt x="2425" y="1195"/>
                </a:lnTo>
                <a:lnTo>
                  <a:pt x="2409" y="1211"/>
                </a:lnTo>
                <a:lnTo>
                  <a:pt x="2391" y="1223"/>
                </a:lnTo>
                <a:lnTo>
                  <a:pt x="2368" y="1232"/>
                </a:lnTo>
                <a:lnTo>
                  <a:pt x="2325" y="1245"/>
                </a:lnTo>
                <a:lnTo>
                  <a:pt x="2279" y="1260"/>
                </a:lnTo>
                <a:lnTo>
                  <a:pt x="2232" y="1279"/>
                </a:lnTo>
                <a:lnTo>
                  <a:pt x="2187" y="1300"/>
                </a:lnTo>
                <a:lnTo>
                  <a:pt x="2206" y="1323"/>
                </a:lnTo>
                <a:lnTo>
                  <a:pt x="2221" y="1350"/>
                </a:lnTo>
                <a:lnTo>
                  <a:pt x="2232" y="1378"/>
                </a:lnTo>
                <a:lnTo>
                  <a:pt x="2240" y="1408"/>
                </a:lnTo>
                <a:lnTo>
                  <a:pt x="2242" y="1440"/>
                </a:lnTo>
                <a:lnTo>
                  <a:pt x="2239" y="1477"/>
                </a:lnTo>
                <a:lnTo>
                  <a:pt x="2229" y="1512"/>
                </a:lnTo>
                <a:lnTo>
                  <a:pt x="2214" y="1544"/>
                </a:lnTo>
                <a:lnTo>
                  <a:pt x="2194" y="1573"/>
                </a:lnTo>
                <a:lnTo>
                  <a:pt x="2169" y="1598"/>
                </a:lnTo>
                <a:lnTo>
                  <a:pt x="2141" y="1618"/>
                </a:lnTo>
                <a:lnTo>
                  <a:pt x="2109" y="1633"/>
                </a:lnTo>
                <a:lnTo>
                  <a:pt x="2074" y="1643"/>
                </a:lnTo>
                <a:lnTo>
                  <a:pt x="2039" y="1646"/>
                </a:lnTo>
                <a:lnTo>
                  <a:pt x="2039" y="1646"/>
                </a:lnTo>
                <a:lnTo>
                  <a:pt x="2002" y="1643"/>
                </a:lnTo>
                <a:lnTo>
                  <a:pt x="1967" y="1633"/>
                </a:lnTo>
                <a:lnTo>
                  <a:pt x="1935" y="1618"/>
                </a:lnTo>
                <a:lnTo>
                  <a:pt x="1907" y="1598"/>
                </a:lnTo>
                <a:lnTo>
                  <a:pt x="1882" y="1573"/>
                </a:lnTo>
                <a:lnTo>
                  <a:pt x="1862" y="1545"/>
                </a:lnTo>
                <a:lnTo>
                  <a:pt x="1847" y="1512"/>
                </a:lnTo>
                <a:lnTo>
                  <a:pt x="1838" y="1477"/>
                </a:lnTo>
                <a:lnTo>
                  <a:pt x="1834" y="1440"/>
                </a:lnTo>
                <a:lnTo>
                  <a:pt x="1834" y="1435"/>
                </a:lnTo>
                <a:lnTo>
                  <a:pt x="1834" y="1429"/>
                </a:lnTo>
                <a:lnTo>
                  <a:pt x="1839" y="1392"/>
                </a:lnTo>
                <a:lnTo>
                  <a:pt x="1848" y="1357"/>
                </a:lnTo>
                <a:lnTo>
                  <a:pt x="1861" y="1324"/>
                </a:lnTo>
                <a:lnTo>
                  <a:pt x="1879" y="1294"/>
                </a:lnTo>
                <a:lnTo>
                  <a:pt x="1900" y="1264"/>
                </a:lnTo>
                <a:lnTo>
                  <a:pt x="1924" y="1238"/>
                </a:lnTo>
                <a:lnTo>
                  <a:pt x="1949" y="1213"/>
                </a:lnTo>
                <a:lnTo>
                  <a:pt x="1977" y="1190"/>
                </a:lnTo>
                <a:lnTo>
                  <a:pt x="2006" y="1168"/>
                </a:lnTo>
                <a:lnTo>
                  <a:pt x="2035" y="1150"/>
                </a:lnTo>
                <a:lnTo>
                  <a:pt x="2065" y="1132"/>
                </a:lnTo>
                <a:lnTo>
                  <a:pt x="2095" y="1117"/>
                </a:lnTo>
                <a:lnTo>
                  <a:pt x="2127" y="1101"/>
                </a:lnTo>
                <a:lnTo>
                  <a:pt x="2160" y="1087"/>
                </a:lnTo>
                <a:lnTo>
                  <a:pt x="2191" y="1075"/>
                </a:lnTo>
                <a:lnTo>
                  <a:pt x="2220" y="1064"/>
                </a:lnTo>
                <a:lnTo>
                  <a:pt x="2246" y="1054"/>
                </a:lnTo>
                <a:lnTo>
                  <a:pt x="2270" y="1046"/>
                </a:lnTo>
                <a:lnTo>
                  <a:pt x="2289" y="1041"/>
                </a:lnTo>
                <a:lnTo>
                  <a:pt x="2305" y="1036"/>
                </a:lnTo>
                <a:lnTo>
                  <a:pt x="2314" y="1033"/>
                </a:lnTo>
                <a:lnTo>
                  <a:pt x="2319" y="1032"/>
                </a:lnTo>
                <a:lnTo>
                  <a:pt x="2342" y="1029"/>
                </a:lnTo>
                <a:close/>
                <a:moveTo>
                  <a:pt x="1631" y="515"/>
                </a:moveTo>
                <a:lnTo>
                  <a:pt x="1536" y="518"/>
                </a:lnTo>
                <a:lnTo>
                  <a:pt x="1443" y="528"/>
                </a:lnTo>
                <a:lnTo>
                  <a:pt x="1352" y="544"/>
                </a:lnTo>
                <a:lnTo>
                  <a:pt x="1264" y="566"/>
                </a:lnTo>
                <a:lnTo>
                  <a:pt x="1178" y="595"/>
                </a:lnTo>
                <a:lnTo>
                  <a:pt x="1094" y="628"/>
                </a:lnTo>
                <a:lnTo>
                  <a:pt x="1014" y="668"/>
                </a:lnTo>
                <a:lnTo>
                  <a:pt x="936" y="712"/>
                </a:lnTo>
                <a:lnTo>
                  <a:pt x="863" y="763"/>
                </a:lnTo>
                <a:lnTo>
                  <a:pt x="792" y="816"/>
                </a:lnTo>
                <a:lnTo>
                  <a:pt x="725" y="875"/>
                </a:lnTo>
                <a:lnTo>
                  <a:pt x="663" y="938"/>
                </a:lnTo>
                <a:lnTo>
                  <a:pt x="604" y="1006"/>
                </a:lnTo>
                <a:lnTo>
                  <a:pt x="551" y="1077"/>
                </a:lnTo>
                <a:lnTo>
                  <a:pt x="502" y="1151"/>
                </a:lnTo>
                <a:lnTo>
                  <a:pt x="457" y="1230"/>
                </a:lnTo>
                <a:lnTo>
                  <a:pt x="418" y="1310"/>
                </a:lnTo>
                <a:lnTo>
                  <a:pt x="385" y="1395"/>
                </a:lnTo>
                <a:lnTo>
                  <a:pt x="357" y="1482"/>
                </a:lnTo>
                <a:lnTo>
                  <a:pt x="335" y="1571"/>
                </a:lnTo>
                <a:lnTo>
                  <a:pt x="319" y="1663"/>
                </a:lnTo>
                <a:lnTo>
                  <a:pt x="309" y="1756"/>
                </a:lnTo>
                <a:lnTo>
                  <a:pt x="306" y="1852"/>
                </a:lnTo>
                <a:lnTo>
                  <a:pt x="309" y="1947"/>
                </a:lnTo>
                <a:lnTo>
                  <a:pt x="319" y="2041"/>
                </a:lnTo>
                <a:lnTo>
                  <a:pt x="335" y="2133"/>
                </a:lnTo>
                <a:lnTo>
                  <a:pt x="357" y="2222"/>
                </a:lnTo>
                <a:lnTo>
                  <a:pt x="385" y="2310"/>
                </a:lnTo>
                <a:lnTo>
                  <a:pt x="418" y="2394"/>
                </a:lnTo>
                <a:lnTo>
                  <a:pt x="457" y="2474"/>
                </a:lnTo>
                <a:lnTo>
                  <a:pt x="502" y="2553"/>
                </a:lnTo>
                <a:lnTo>
                  <a:pt x="551" y="2627"/>
                </a:lnTo>
                <a:lnTo>
                  <a:pt x="604" y="2698"/>
                </a:lnTo>
                <a:lnTo>
                  <a:pt x="663" y="2766"/>
                </a:lnTo>
                <a:lnTo>
                  <a:pt x="725" y="2829"/>
                </a:lnTo>
                <a:lnTo>
                  <a:pt x="792" y="2888"/>
                </a:lnTo>
                <a:lnTo>
                  <a:pt x="863" y="2941"/>
                </a:lnTo>
                <a:lnTo>
                  <a:pt x="936" y="2991"/>
                </a:lnTo>
                <a:lnTo>
                  <a:pt x="1014" y="3036"/>
                </a:lnTo>
                <a:lnTo>
                  <a:pt x="1094" y="3075"/>
                </a:lnTo>
                <a:lnTo>
                  <a:pt x="1178" y="3109"/>
                </a:lnTo>
                <a:lnTo>
                  <a:pt x="1264" y="3138"/>
                </a:lnTo>
                <a:lnTo>
                  <a:pt x="1352" y="3159"/>
                </a:lnTo>
                <a:lnTo>
                  <a:pt x="1443" y="3176"/>
                </a:lnTo>
                <a:lnTo>
                  <a:pt x="1536" y="3186"/>
                </a:lnTo>
                <a:lnTo>
                  <a:pt x="1631" y="3189"/>
                </a:lnTo>
                <a:lnTo>
                  <a:pt x="1725" y="3186"/>
                </a:lnTo>
                <a:lnTo>
                  <a:pt x="1818" y="3176"/>
                </a:lnTo>
                <a:lnTo>
                  <a:pt x="1909" y="3159"/>
                </a:lnTo>
                <a:lnTo>
                  <a:pt x="1998" y="3138"/>
                </a:lnTo>
                <a:lnTo>
                  <a:pt x="2083" y="3109"/>
                </a:lnTo>
                <a:lnTo>
                  <a:pt x="2167" y="3075"/>
                </a:lnTo>
                <a:lnTo>
                  <a:pt x="2247" y="3036"/>
                </a:lnTo>
                <a:lnTo>
                  <a:pt x="2325" y="2991"/>
                </a:lnTo>
                <a:lnTo>
                  <a:pt x="2399" y="2941"/>
                </a:lnTo>
                <a:lnTo>
                  <a:pt x="2469" y="2888"/>
                </a:lnTo>
                <a:lnTo>
                  <a:pt x="2536" y="2829"/>
                </a:lnTo>
                <a:lnTo>
                  <a:pt x="2599" y="2766"/>
                </a:lnTo>
                <a:lnTo>
                  <a:pt x="2656" y="2698"/>
                </a:lnTo>
                <a:lnTo>
                  <a:pt x="2710" y="2627"/>
                </a:lnTo>
                <a:lnTo>
                  <a:pt x="2760" y="2553"/>
                </a:lnTo>
                <a:lnTo>
                  <a:pt x="2803" y="2474"/>
                </a:lnTo>
                <a:lnTo>
                  <a:pt x="2842" y="2394"/>
                </a:lnTo>
                <a:lnTo>
                  <a:pt x="2876" y="2310"/>
                </a:lnTo>
                <a:lnTo>
                  <a:pt x="2903" y="2222"/>
                </a:lnTo>
                <a:lnTo>
                  <a:pt x="2926" y="2133"/>
                </a:lnTo>
                <a:lnTo>
                  <a:pt x="2942" y="2041"/>
                </a:lnTo>
                <a:lnTo>
                  <a:pt x="2952" y="1947"/>
                </a:lnTo>
                <a:lnTo>
                  <a:pt x="2955" y="1852"/>
                </a:lnTo>
                <a:lnTo>
                  <a:pt x="2952" y="1756"/>
                </a:lnTo>
                <a:lnTo>
                  <a:pt x="2942" y="1663"/>
                </a:lnTo>
                <a:lnTo>
                  <a:pt x="2926" y="1571"/>
                </a:lnTo>
                <a:lnTo>
                  <a:pt x="2903" y="1482"/>
                </a:lnTo>
                <a:lnTo>
                  <a:pt x="2876" y="1395"/>
                </a:lnTo>
                <a:lnTo>
                  <a:pt x="2842" y="1310"/>
                </a:lnTo>
                <a:lnTo>
                  <a:pt x="2803" y="1230"/>
                </a:lnTo>
                <a:lnTo>
                  <a:pt x="2760" y="1151"/>
                </a:lnTo>
                <a:lnTo>
                  <a:pt x="2710" y="1077"/>
                </a:lnTo>
                <a:lnTo>
                  <a:pt x="2656" y="1006"/>
                </a:lnTo>
                <a:lnTo>
                  <a:pt x="2599" y="938"/>
                </a:lnTo>
                <a:lnTo>
                  <a:pt x="2536" y="875"/>
                </a:lnTo>
                <a:lnTo>
                  <a:pt x="2469" y="816"/>
                </a:lnTo>
                <a:lnTo>
                  <a:pt x="2399" y="763"/>
                </a:lnTo>
                <a:lnTo>
                  <a:pt x="2325" y="712"/>
                </a:lnTo>
                <a:lnTo>
                  <a:pt x="2247" y="668"/>
                </a:lnTo>
                <a:lnTo>
                  <a:pt x="2167" y="628"/>
                </a:lnTo>
                <a:lnTo>
                  <a:pt x="2083" y="595"/>
                </a:lnTo>
                <a:lnTo>
                  <a:pt x="1998" y="566"/>
                </a:lnTo>
                <a:lnTo>
                  <a:pt x="1909" y="544"/>
                </a:lnTo>
                <a:lnTo>
                  <a:pt x="1818" y="528"/>
                </a:lnTo>
                <a:lnTo>
                  <a:pt x="1725" y="518"/>
                </a:lnTo>
                <a:lnTo>
                  <a:pt x="1631" y="515"/>
                </a:lnTo>
                <a:close/>
                <a:moveTo>
                  <a:pt x="84" y="0"/>
                </a:moveTo>
                <a:lnTo>
                  <a:pt x="120" y="73"/>
                </a:lnTo>
                <a:lnTo>
                  <a:pt x="160" y="142"/>
                </a:lnTo>
                <a:lnTo>
                  <a:pt x="205" y="208"/>
                </a:lnTo>
                <a:lnTo>
                  <a:pt x="255" y="270"/>
                </a:lnTo>
                <a:lnTo>
                  <a:pt x="309" y="327"/>
                </a:lnTo>
                <a:lnTo>
                  <a:pt x="369" y="381"/>
                </a:lnTo>
                <a:lnTo>
                  <a:pt x="431" y="429"/>
                </a:lnTo>
                <a:lnTo>
                  <a:pt x="497" y="472"/>
                </a:lnTo>
                <a:lnTo>
                  <a:pt x="567" y="512"/>
                </a:lnTo>
                <a:lnTo>
                  <a:pt x="641" y="544"/>
                </a:lnTo>
                <a:lnTo>
                  <a:pt x="717" y="489"/>
                </a:lnTo>
                <a:lnTo>
                  <a:pt x="797" y="438"/>
                </a:lnTo>
                <a:lnTo>
                  <a:pt x="880" y="391"/>
                </a:lnTo>
                <a:lnTo>
                  <a:pt x="965" y="349"/>
                </a:lnTo>
                <a:lnTo>
                  <a:pt x="1054" y="312"/>
                </a:lnTo>
                <a:lnTo>
                  <a:pt x="1145" y="280"/>
                </a:lnTo>
                <a:lnTo>
                  <a:pt x="1238" y="254"/>
                </a:lnTo>
                <a:lnTo>
                  <a:pt x="1333" y="234"/>
                </a:lnTo>
                <a:lnTo>
                  <a:pt x="1430" y="218"/>
                </a:lnTo>
                <a:lnTo>
                  <a:pt x="1530" y="210"/>
                </a:lnTo>
                <a:lnTo>
                  <a:pt x="1631" y="206"/>
                </a:lnTo>
                <a:lnTo>
                  <a:pt x="1732" y="210"/>
                </a:lnTo>
                <a:lnTo>
                  <a:pt x="1830" y="218"/>
                </a:lnTo>
                <a:lnTo>
                  <a:pt x="1928" y="234"/>
                </a:lnTo>
                <a:lnTo>
                  <a:pt x="2024" y="254"/>
                </a:lnTo>
                <a:lnTo>
                  <a:pt x="2116" y="280"/>
                </a:lnTo>
                <a:lnTo>
                  <a:pt x="2207" y="312"/>
                </a:lnTo>
                <a:lnTo>
                  <a:pt x="2296" y="349"/>
                </a:lnTo>
                <a:lnTo>
                  <a:pt x="2381" y="391"/>
                </a:lnTo>
                <a:lnTo>
                  <a:pt x="2465" y="438"/>
                </a:lnTo>
                <a:lnTo>
                  <a:pt x="2543" y="489"/>
                </a:lnTo>
                <a:lnTo>
                  <a:pt x="2620" y="544"/>
                </a:lnTo>
                <a:lnTo>
                  <a:pt x="2694" y="512"/>
                </a:lnTo>
                <a:lnTo>
                  <a:pt x="2764" y="472"/>
                </a:lnTo>
                <a:lnTo>
                  <a:pt x="2830" y="429"/>
                </a:lnTo>
                <a:lnTo>
                  <a:pt x="2893" y="381"/>
                </a:lnTo>
                <a:lnTo>
                  <a:pt x="2951" y="327"/>
                </a:lnTo>
                <a:lnTo>
                  <a:pt x="3006" y="270"/>
                </a:lnTo>
                <a:lnTo>
                  <a:pt x="3056" y="207"/>
                </a:lnTo>
                <a:lnTo>
                  <a:pt x="3101" y="142"/>
                </a:lnTo>
                <a:lnTo>
                  <a:pt x="3141" y="73"/>
                </a:lnTo>
                <a:lnTo>
                  <a:pt x="3176" y="0"/>
                </a:lnTo>
                <a:lnTo>
                  <a:pt x="3202" y="64"/>
                </a:lnTo>
                <a:lnTo>
                  <a:pt x="3222" y="131"/>
                </a:lnTo>
                <a:lnTo>
                  <a:pt x="3240" y="199"/>
                </a:lnTo>
                <a:lnTo>
                  <a:pt x="3251" y="268"/>
                </a:lnTo>
                <a:lnTo>
                  <a:pt x="3259" y="339"/>
                </a:lnTo>
                <a:lnTo>
                  <a:pt x="3261" y="411"/>
                </a:lnTo>
                <a:lnTo>
                  <a:pt x="3258" y="490"/>
                </a:lnTo>
                <a:lnTo>
                  <a:pt x="3249" y="566"/>
                </a:lnTo>
                <a:lnTo>
                  <a:pt x="3235" y="642"/>
                </a:lnTo>
                <a:lnTo>
                  <a:pt x="3217" y="714"/>
                </a:lnTo>
                <a:lnTo>
                  <a:pt x="3192" y="784"/>
                </a:lnTo>
                <a:lnTo>
                  <a:pt x="3163" y="852"/>
                </a:lnTo>
                <a:lnTo>
                  <a:pt x="3129" y="918"/>
                </a:lnTo>
                <a:lnTo>
                  <a:pt x="3091" y="981"/>
                </a:lnTo>
                <a:lnTo>
                  <a:pt x="3049" y="1040"/>
                </a:lnTo>
                <a:lnTo>
                  <a:pt x="3091" y="1122"/>
                </a:lnTo>
                <a:lnTo>
                  <a:pt x="3130" y="1204"/>
                </a:lnTo>
                <a:lnTo>
                  <a:pt x="3164" y="1292"/>
                </a:lnTo>
                <a:lnTo>
                  <a:pt x="3193" y="1380"/>
                </a:lnTo>
                <a:lnTo>
                  <a:pt x="3217" y="1471"/>
                </a:lnTo>
                <a:lnTo>
                  <a:pt x="3236" y="1563"/>
                </a:lnTo>
                <a:lnTo>
                  <a:pt x="3250" y="1658"/>
                </a:lnTo>
                <a:lnTo>
                  <a:pt x="3258" y="1754"/>
                </a:lnTo>
                <a:lnTo>
                  <a:pt x="3261" y="1852"/>
                </a:lnTo>
                <a:lnTo>
                  <a:pt x="3258" y="1960"/>
                </a:lnTo>
                <a:lnTo>
                  <a:pt x="3247" y="2066"/>
                </a:lnTo>
                <a:lnTo>
                  <a:pt x="3231" y="2171"/>
                </a:lnTo>
                <a:lnTo>
                  <a:pt x="3207" y="2272"/>
                </a:lnTo>
                <a:lnTo>
                  <a:pt x="3178" y="2372"/>
                </a:lnTo>
                <a:lnTo>
                  <a:pt x="3142" y="2469"/>
                </a:lnTo>
                <a:lnTo>
                  <a:pt x="3101" y="2563"/>
                </a:lnTo>
                <a:lnTo>
                  <a:pt x="3055" y="2653"/>
                </a:lnTo>
                <a:lnTo>
                  <a:pt x="3004" y="2740"/>
                </a:lnTo>
                <a:lnTo>
                  <a:pt x="2947" y="2823"/>
                </a:lnTo>
                <a:lnTo>
                  <a:pt x="2885" y="2903"/>
                </a:lnTo>
                <a:lnTo>
                  <a:pt x="2818" y="2979"/>
                </a:lnTo>
                <a:lnTo>
                  <a:pt x="2748" y="3050"/>
                </a:lnTo>
                <a:lnTo>
                  <a:pt x="2672" y="3118"/>
                </a:lnTo>
                <a:lnTo>
                  <a:pt x="2593" y="3180"/>
                </a:lnTo>
                <a:lnTo>
                  <a:pt x="2511" y="3238"/>
                </a:lnTo>
                <a:lnTo>
                  <a:pt x="2425" y="3289"/>
                </a:lnTo>
                <a:lnTo>
                  <a:pt x="2335" y="3336"/>
                </a:lnTo>
                <a:lnTo>
                  <a:pt x="2242" y="3378"/>
                </a:lnTo>
                <a:lnTo>
                  <a:pt x="2146" y="3414"/>
                </a:lnTo>
                <a:lnTo>
                  <a:pt x="2047" y="3443"/>
                </a:lnTo>
                <a:lnTo>
                  <a:pt x="1947" y="3467"/>
                </a:lnTo>
                <a:lnTo>
                  <a:pt x="1843" y="3483"/>
                </a:lnTo>
                <a:lnTo>
                  <a:pt x="1738" y="3494"/>
                </a:lnTo>
                <a:lnTo>
                  <a:pt x="1631" y="3498"/>
                </a:lnTo>
                <a:lnTo>
                  <a:pt x="1523" y="3494"/>
                </a:lnTo>
                <a:lnTo>
                  <a:pt x="1418" y="3483"/>
                </a:lnTo>
                <a:lnTo>
                  <a:pt x="1314" y="3467"/>
                </a:lnTo>
                <a:lnTo>
                  <a:pt x="1214" y="3443"/>
                </a:lnTo>
                <a:lnTo>
                  <a:pt x="1116" y="3414"/>
                </a:lnTo>
                <a:lnTo>
                  <a:pt x="1019" y="3378"/>
                </a:lnTo>
                <a:lnTo>
                  <a:pt x="926" y="3336"/>
                </a:lnTo>
                <a:lnTo>
                  <a:pt x="837" y="3289"/>
                </a:lnTo>
                <a:lnTo>
                  <a:pt x="750" y="3238"/>
                </a:lnTo>
                <a:lnTo>
                  <a:pt x="667" y="3180"/>
                </a:lnTo>
                <a:lnTo>
                  <a:pt x="588" y="3118"/>
                </a:lnTo>
                <a:lnTo>
                  <a:pt x="513" y="3050"/>
                </a:lnTo>
                <a:lnTo>
                  <a:pt x="442" y="2979"/>
                </a:lnTo>
                <a:lnTo>
                  <a:pt x="376" y="2903"/>
                </a:lnTo>
                <a:lnTo>
                  <a:pt x="315" y="2823"/>
                </a:lnTo>
                <a:lnTo>
                  <a:pt x="257" y="2740"/>
                </a:lnTo>
                <a:lnTo>
                  <a:pt x="205" y="2653"/>
                </a:lnTo>
                <a:lnTo>
                  <a:pt x="159" y="2563"/>
                </a:lnTo>
                <a:lnTo>
                  <a:pt x="118" y="2469"/>
                </a:lnTo>
                <a:lnTo>
                  <a:pt x="83" y="2372"/>
                </a:lnTo>
                <a:lnTo>
                  <a:pt x="54" y="2272"/>
                </a:lnTo>
                <a:lnTo>
                  <a:pt x="30" y="2171"/>
                </a:lnTo>
                <a:lnTo>
                  <a:pt x="14" y="2066"/>
                </a:lnTo>
                <a:lnTo>
                  <a:pt x="3" y="1960"/>
                </a:lnTo>
                <a:lnTo>
                  <a:pt x="0" y="1852"/>
                </a:lnTo>
                <a:lnTo>
                  <a:pt x="2" y="1754"/>
                </a:lnTo>
                <a:lnTo>
                  <a:pt x="11" y="1658"/>
                </a:lnTo>
                <a:lnTo>
                  <a:pt x="25" y="1563"/>
                </a:lnTo>
                <a:lnTo>
                  <a:pt x="44" y="1471"/>
                </a:lnTo>
                <a:lnTo>
                  <a:pt x="68" y="1380"/>
                </a:lnTo>
                <a:lnTo>
                  <a:pt x="97" y="1292"/>
                </a:lnTo>
                <a:lnTo>
                  <a:pt x="131" y="1204"/>
                </a:lnTo>
                <a:lnTo>
                  <a:pt x="169" y="1122"/>
                </a:lnTo>
                <a:lnTo>
                  <a:pt x="212" y="1040"/>
                </a:lnTo>
                <a:lnTo>
                  <a:pt x="170" y="981"/>
                </a:lnTo>
                <a:lnTo>
                  <a:pt x="132" y="918"/>
                </a:lnTo>
                <a:lnTo>
                  <a:pt x="97" y="852"/>
                </a:lnTo>
                <a:lnTo>
                  <a:pt x="69" y="784"/>
                </a:lnTo>
                <a:lnTo>
                  <a:pt x="44" y="714"/>
                </a:lnTo>
                <a:lnTo>
                  <a:pt x="25" y="642"/>
                </a:lnTo>
                <a:lnTo>
                  <a:pt x="11" y="566"/>
                </a:lnTo>
                <a:lnTo>
                  <a:pt x="3" y="490"/>
                </a:lnTo>
                <a:lnTo>
                  <a:pt x="0" y="411"/>
                </a:lnTo>
                <a:lnTo>
                  <a:pt x="2" y="339"/>
                </a:lnTo>
                <a:lnTo>
                  <a:pt x="10" y="268"/>
                </a:lnTo>
                <a:lnTo>
                  <a:pt x="22" y="199"/>
                </a:lnTo>
                <a:lnTo>
                  <a:pt x="39" y="131"/>
                </a:lnTo>
                <a:lnTo>
                  <a:pt x="59" y="64"/>
                </a:lnTo>
                <a:lnTo>
                  <a:pt x="8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492"/>
          <p:cNvSpPr>
            <a:spLocks noEditPoints="1"/>
          </p:cNvSpPr>
          <p:nvPr/>
        </p:nvSpPr>
        <p:spPr bwMode="auto">
          <a:xfrm>
            <a:off x="8104772" y="2324894"/>
            <a:ext cx="469414" cy="502779"/>
          </a:xfrm>
          <a:custGeom>
            <a:avLst/>
            <a:gdLst>
              <a:gd name="T0" fmla="*/ 943 w 3261"/>
              <a:gd name="T1" fmla="*/ 2611 h 3498"/>
              <a:gd name="T2" fmla="*/ 1326 w 3261"/>
              <a:gd name="T3" fmla="*/ 2834 h 3498"/>
              <a:gd name="T4" fmla="*/ 1787 w 3261"/>
              <a:gd name="T5" fmla="*/ 2868 h 3498"/>
              <a:gd name="T6" fmla="*/ 2203 w 3261"/>
              <a:gd name="T7" fmla="*/ 2703 h 3498"/>
              <a:gd name="T8" fmla="*/ 2505 w 3261"/>
              <a:gd name="T9" fmla="*/ 2382 h 3498"/>
              <a:gd name="T10" fmla="*/ 2015 w 3261"/>
              <a:gd name="T11" fmla="*/ 2458 h 3498"/>
              <a:gd name="T12" fmla="*/ 1631 w 3261"/>
              <a:gd name="T13" fmla="*/ 2572 h 3498"/>
              <a:gd name="T14" fmla="*/ 1246 w 3261"/>
              <a:gd name="T15" fmla="*/ 2458 h 3498"/>
              <a:gd name="T16" fmla="*/ 919 w 3261"/>
              <a:gd name="T17" fmla="*/ 1029 h 3498"/>
              <a:gd name="T18" fmla="*/ 818 w 3261"/>
              <a:gd name="T19" fmla="*/ 1107 h 3498"/>
              <a:gd name="T20" fmla="*/ 870 w 3261"/>
              <a:gd name="T21" fmla="*/ 1223 h 3498"/>
              <a:gd name="T22" fmla="*/ 1055 w 3261"/>
              <a:gd name="T23" fmla="*/ 1323 h 3498"/>
              <a:gd name="T24" fmla="*/ 1032 w 3261"/>
              <a:gd name="T25" fmla="*/ 1512 h 3498"/>
              <a:gd name="T26" fmla="*/ 1186 w 3261"/>
              <a:gd name="T27" fmla="*/ 1643 h 3498"/>
              <a:gd name="T28" fmla="*/ 1378 w 3261"/>
              <a:gd name="T29" fmla="*/ 1573 h 3498"/>
              <a:gd name="T30" fmla="*/ 1427 w 3261"/>
              <a:gd name="T31" fmla="*/ 1429 h 3498"/>
              <a:gd name="T32" fmla="*/ 1337 w 3261"/>
              <a:gd name="T33" fmla="*/ 1238 h 3498"/>
              <a:gd name="T34" fmla="*/ 1166 w 3261"/>
              <a:gd name="T35" fmla="*/ 1117 h 3498"/>
              <a:gd name="T36" fmla="*/ 991 w 3261"/>
              <a:gd name="T37" fmla="*/ 1046 h 3498"/>
              <a:gd name="T38" fmla="*/ 2342 w 3261"/>
              <a:gd name="T39" fmla="*/ 1029 h 3498"/>
              <a:gd name="T40" fmla="*/ 2246 w 3261"/>
              <a:gd name="T41" fmla="*/ 1054 h 3498"/>
              <a:gd name="T42" fmla="*/ 2065 w 3261"/>
              <a:gd name="T43" fmla="*/ 1132 h 3498"/>
              <a:gd name="T44" fmla="*/ 1900 w 3261"/>
              <a:gd name="T45" fmla="*/ 1264 h 3498"/>
              <a:gd name="T46" fmla="*/ 1834 w 3261"/>
              <a:gd name="T47" fmla="*/ 1440 h 3498"/>
              <a:gd name="T48" fmla="*/ 1935 w 3261"/>
              <a:gd name="T49" fmla="*/ 1618 h 3498"/>
              <a:gd name="T50" fmla="*/ 2141 w 3261"/>
              <a:gd name="T51" fmla="*/ 1618 h 3498"/>
              <a:gd name="T52" fmla="*/ 2242 w 3261"/>
              <a:gd name="T53" fmla="*/ 1440 h 3498"/>
              <a:gd name="T54" fmla="*/ 2232 w 3261"/>
              <a:gd name="T55" fmla="*/ 1279 h 3498"/>
              <a:gd name="T56" fmla="*/ 2425 w 3261"/>
              <a:gd name="T57" fmla="*/ 1195 h 3498"/>
              <a:gd name="T58" fmla="*/ 2422 w 3261"/>
              <a:gd name="T59" fmla="*/ 1066 h 3498"/>
              <a:gd name="T60" fmla="*/ 120 w 3261"/>
              <a:gd name="T61" fmla="*/ 73 h 3498"/>
              <a:gd name="T62" fmla="*/ 431 w 3261"/>
              <a:gd name="T63" fmla="*/ 429 h 3498"/>
              <a:gd name="T64" fmla="*/ 880 w 3261"/>
              <a:gd name="T65" fmla="*/ 391 h 3498"/>
              <a:gd name="T66" fmla="*/ 1430 w 3261"/>
              <a:gd name="T67" fmla="*/ 218 h 3498"/>
              <a:gd name="T68" fmla="*/ 2024 w 3261"/>
              <a:gd name="T69" fmla="*/ 254 h 3498"/>
              <a:gd name="T70" fmla="*/ 2543 w 3261"/>
              <a:gd name="T71" fmla="*/ 489 h 3498"/>
              <a:gd name="T72" fmla="*/ 2951 w 3261"/>
              <a:gd name="T73" fmla="*/ 327 h 3498"/>
              <a:gd name="T74" fmla="*/ 3202 w 3261"/>
              <a:gd name="T75" fmla="*/ 64 h 3498"/>
              <a:gd name="T76" fmla="*/ 3258 w 3261"/>
              <a:gd name="T77" fmla="*/ 490 h 3498"/>
              <a:gd name="T78" fmla="*/ 3129 w 3261"/>
              <a:gd name="T79" fmla="*/ 918 h 3498"/>
              <a:gd name="T80" fmla="*/ 3193 w 3261"/>
              <a:gd name="T81" fmla="*/ 1380 h 3498"/>
              <a:gd name="T82" fmla="*/ 3258 w 3261"/>
              <a:gd name="T83" fmla="*/ 1960 h 3498"/>
              <a:gd name="T84" fmla="*/ 3101 w 3261"/>
              <a:gd name="T85" fmla="*/ 2563 h 3498"/>
              <a:gd name="T86" fmla="*/ 2748 w 3261"/>
              <a:gd name="T87" fmla="*/ 3050 h 3498"/>
              <a:gd name="T88" fmla="*/ 2242 w 3261"/>
              <a:gd name="T89" fmla="*/ 3378 h 3498"/>
              <a:gd name="T90" fmla="*/ 1631 w 3261"/>
              <a:gd name="T91" fmla="*/ 3498 h 3498"/>
              <a:gd name="T92" fmla="*/ 1019 w 3261"/>
              <a:gd name="T93" fmla="*/ 3378 h 3498"/>
              <a:gd name="T94" fmla="*/ 513 w 3261"/>
              <a:gd name="T95" fmla="*/ 3050 h 3498"/>
              <a:gd name="T96" fmla="*/ 159 w 3261"/>
              <a:gd name="T97" fmla="*/ 2563 h 3498"/>
              <a:gd name="T98" fmla="*/ 3 w 3261"/>
              <a:gd name="T99" fmla="*/ 1960 h 3498"/>
              <a:gd name="T100" fmla="*/ 68 w 3261"/>
              <a:gd name="T101" fmla="*/ 1380 h 3498"/>
              <a:gd name="T102" fmla="*/ 132 w 3261"/>
              <a:gd name="T103" fmla="*/ 918 h 3498"/>
              <a:gd name="T104" fmla="*/ 3 w 3261"/>
              <a:gd name="T105" fmla="*/ 490 h 3498"/>
              <a:gd name="T106" fmla="*/ 59 w 3261"/>
              <a:gd name="T107" fmla="*/ 64 h 3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3498">
                <a:moveTo>
                  <a:pt x="1018" y="2222"/>
                </a:moveTo>
                <a:lnTo>
                  <a:pt x="757" y="2382"/>
                </a:lnTo>
                <a:lnTo>
                  <a:pt x="797" y="2444"/>
                </a:lnTo>
                <a:lnTo>
                  <a:pt x="842" y="2503"/>
                </a:lnTo>
                <a:lnTo>
                  <a:pt x="891" y="2558"/>
                </a:lnTo>
                <a:lnTo>
                  <a:pt x="943" y="2611"/>
                </a:lnTo>
                <a:lnTo>
                  <a:pt x="999" y="2660"/>
                </a:lnTo>
                <a:lnTo>
                  <a:pt x="1058" y="2703"/>
                </a:lnTo>
                <a:lnTo>
                  <a:pt x="1121" y="2743"/>
                </a:lnTo>
                <a:lnTo>
                  <a:pt x="1187" y="2779"/>
                </a:lnTo>
                <a:lnTo>
                  <a:pt x="1255" y="2808"/>
                </a:lnTo>
                <a:lnTo>
                  <a:pt x="1326" y="2834"/>
                </a:lnTo>
                <a:lnTo>
                  <a:pt x="1400" y="2854"/>
                </a:lnTo>
                <a:lnTo>
                  <a:pt x="1474" y="2868"/>
                </a:lnTo>
                <a:lnTo>
                  <a:pt x="1552" y="2878"/>
                </a:lnTo>
                <a:lnTo>
                  <a:pt x="1630" y="2880"/>
                </a:lnTo>
                <a:lnTo>
                  <a:pt x="1709" y="2878"/>
                </a:lnTo>
                <a:lnTo>
                  <a:pt x="1787" y="2868"/>
                </a:lnTo>
                <a:lnTo>
                  <a:pt x="1861" y="2854"/>
                </a:lnTo>
                <a:lnTo>
                  <a:pt x="1935" y="2834"/>
                </a:lnTo>
                <a:lnTo>
                  <a:pt x="2006" y="2808"/>
                </a:lnTo>
                <a:lnTo>
                  <a:pt x="2074" y="2779"/>
                </a:lnTo>
                <a:lnTo>
                  <a:pt x="2140" y="2743"/>
                </a:lnTo>
                <a:lnTo>
                  <a:pt x="2203" y="2703"/>
                </a:lnTo>
                <a:lnTo>
                  <a:pt x="2262" y="2660"/>
                </a:lnTo>
                <a:lnTo>
                  <a:pt x="2319" y="2611"/>
                </a:lnTo>
                <a:lnTo>
                  <a:pt x="2371" y="2558"/>
                </a:lnTo>
                <a:lnTo>
                  <a:pt x="2419" y="2503"/>
                </a:lnTo>
                <a:lnTo>
                  <a:pt x="2465" y="2444"/>
                </a:lnTo>
                <a:lnTo>
                  <a:pt x="2505" y="2382"/>
                </a:lnTo>
                <a:lnTo>
                  <a:pt x="2242" y="2222"/>
                </a:lnTo>
                <a:lnTo>
                  <a:pt x="2206" y="2278"/>
                </a:lnTo>
                <a:lnTo>
                  <a:pt x="2164" y="2329"/>
                </a:lnTo>
                <a:lnTo>
                  <a:pt x="2119" y="2377"/>
                </a:lnTo>
                <a:lnTo>
                  <a:pt x="2069" y="2420"/>
                </a:lnTo>
                <a:lnTo>
                  <a:pt x="2015" y="2458"/>
                </a:lnTo>
                <a:lnTo>
                  <a:pt x="1958" y="2492"/>
                </a:lnTo>
                <a:lnTo>
                  <a:pt x="1898" y="2520"/>
                </a:lnTo>
                <a:lnTo>
                  <a:pt x="1834" y="2542"/>
                </a:lnTo>
                <a:lnTo>
                  <a:pt x="1768" y="2558"/>
                </a:lnTo>
                <a:lnTo>
                  <a:pt x="1700" y="2568"/>
                </a:lnTo>
                <a:lnTo>
                  <a:pt x="1631" y="2572"/>
                </a:lnTo>
                <a:lnTo>
                  <a:pt x="1561" y="2568"/>
                </a:lnTo>
                <a:lnTo>
                  <a:pt x="1493" y="2558"/>
                </a:lnTo>
                <a:lnTo>
                  <a:pt x="1427" y="2542"/>
                </a:lnTo>
                <a:lnTo>
                  <a:pt x="1363" y="2520"/>
                </a:lnTo>
                <a:lnTo>
                  <a:pt x="1303" y="2492"/>
                </a:lnTo>
                <a:lnTo>
                  <a:pt x="1246" y="2458"/>
                </a:lnTo>
                <a:lnTo>
                  <a:pt x="1192" y="2420"/>
                </a:lnTo>
                <a:lnTo>
                  <a:pt x="1143" y="2377"/>
                </a:lnTo>
                <a:lnTo>
                  <a:pt x="1096" y="2329"/>
                </a:lnTo>
                <a:lnTo>
                  <a:pt x="1055" y="2278"/>
                </a:lnTo>
                <a:lnTo>
                  <a:pt x="1018" y="2222"/>
                </a:lnTo>
                <a:close/>
                <a:moveTo>
                  <a:pt x="919" y="1029"/>
                </a:moveTo>
                <a:lnTo>
                  <a:pt x="896" y="1031"/>
                </a:lnTo>
                <a:lnTo>
                  <a:pt x="874" y="1039"/>
                </a:lnTo>
                <a:lnTo>
                  <a:pt x="855" y="1050"/>
                </a:lnTo>
                <a:lnTo>
                  <a:pt x="839" y="1066"/>
                </a:lnTo>
                <a:lnTo>
                  <a:pt x="827" y="1084"/>
                </a:lnTo>
                <a:lnTo>
                  <a:pt x="818" y="1107"/>
                </a:lnTo>
                <a:lnTo>
                  <a:pt x="815" y="1130"/>
                </a:lnTo>
                <a:lnTo>
                  <a:pt x="817" y="1153"/>
                </a:lnTo>
                <a:lnTo>
                  <a:pt x="825" y="1175"/>
                </a:lnTo>
                <a:lnTo>
                  <a:pt x="836" y="1195"/>
                </a:lnTo>
                <a:lnTo>
                  <a:pt x="852" y="1211"/>
                </a:lnTo>
                <a:lnTo>
                  <a:pt x="870" y="1223"/>
                </a:lnTo>
                <a:lnTo>
                  <a:pt x="893" y="1232"/>
                </a:lnTo>
                <a:lnTo>
                  <a:pt x="936" y="1245"/>
                </a:lnTo>
                <a:lnTo>
                  <a:pt x="983" y="1260"/>
                </a:lnTo>
                <a:lnTo>
                  <a:pt x="1029" y="1279"/>
                </a:lnTo>
                <a:lnTo>
                  <a:pt x="1073" y="1300"/>
                </a:lnTo>
                <a:lnTo>
                  <a:pt x="1055" y="1323"/>
                </a:lnTo>
                <a:lnTo>
                  <a:pt x="1040" y="1350"/>
                </a:lnTo>
                <a:lnTo>
                  <a:pt x="1028" y="1378"/>
                </a:lnTo>
                <a:lnTo>
                  <a:pt x="1021" y="1408"/>
                </a:lnTo>
                <a:lnTo>
                  <a:pt x="1019" y="1440"/>
                </a:lnTo>
                <a:lnTo>
                  <a:pt x="1023" y="1477"/>
                </a:lnTo>
                <a:lnTo>
                  <a:pt x="1032" y="1512"/>
                </a:lnTo>
                <a:lnTo>
                  <a:pt x="1046" y="1545"/>
                </a:lnTo>
                <a:lnTo>
                  <a:pt x="1067" y="1573"/>
                </a:lnTo>
                <a:lnTo>
                  <a:pt x="1092" y="1598"/>
                </a:lnTo>
                <a:lnTo>
                  <a:pt x="1120" y="1618"/>
                </a:lnTo>
                <a:lnTo>
                  <a:pt x="1151" y="1633"/>
                </a:lnTo>
                <a:lnTo>
                  <a:pt x="1186" y="1643"/>
                </a:lnTo>
                <a:lnTo>
                  <a:pt x="1223" y="1646"/>
                </a:lnTo>
                <a:lnTo>
                  <a:pt x="1259" y="1643"/>
                </a:lnTo>
                <a:lnTo>
                  <a:pt x="1294" y="1633"/>
                </a:lnTo>
                <a:lnTo>
                  <a:pt x="1325" y="1618"/>
                </a:lnTo>
                <a:lnTo>
                  <a:pt x="1354" y="1598"/>
                </a:lnTo>
                <a:lnTo>
                  <a:pt x="1378" y="1573"/>
                </a:lnTo>
                <a:lnTo>
                  <a:pt x="1399" y="1545"/>
                </a:lnTo>
                <a:lnTo>
                  <a:pt x="1414" y="1512"/>
                </a:lnTo>
                <a:lnTo>
                  <a:pt x="1424" y="1477"/>
                </a:lnTo>
                <a:lnTo>
                  <a:pt x="1427" y="1440"/>
                </a:lnTo>
                <a:lnTo>
                  <a:pt x="1427" y="1435"/>
                </a:lnTo>
                <a:lnTo>
                  <a:pt x="1427" y="1429"/>
                </a:lnTo>
                <a:lnTo>
                  <a:pt x="1423" y="1392"/>
                </a:lnTo>
                <a:lnTo>
                  <a:pt x="1413" y="1357"/>
                </a:lnTo>
                <a:lnTo>
                  <a:pt x="1400" y="1324"/>
                </a:lnTo>
                <a:lnTo>
                  <a:pt x="1381" y="1294"/>
                </a:lnTo>
                <a:lnTo>
                  <a:pt x="1361" y="1264"/>
                </a:lnTo>
                <a:lnTo>
                  <a:pt x="1337" y="1238"/>
                </a:lnTo>
                <a:lnTo>
                  <a:pt x="1311" y="1213"/>
                </a:lnTo>
                <a:lnTo>
                  <a:pt x="1284" y="1190"/>
                </a:lnTo>
                <a:lnTo>
                  <a:pt x="1255" y="1168"/>
                </a:lnTo>
                <a:lnTo>
                  <a:pt x="1226" y="1150"/>
                </a:lnTo>
                <a:lnTo>
                  <a:pt x="1196" y="1132"/>
                </a:lnTo>
                <a:lnTo>
                  <a:pt x="1166" y="1117"/>
                </a:lnTo>
                <a:lnTo>
                  <a:pt x="1134" y="1101"/>
                </a:lnTo>
                <a:lnTo>
                  <a:pt x="1101" y="1087"/>
                </a:lnTo>
                <a:lnTo>
                  <a:pt x="1070" y="1075"/>
                </a:lnTo>
                <a:lnTo>
                  <a:pt x="1041" y="1064"/>
                </a:lnTo>
                <a:lnTo>
                  <a:pt x="1014" y="1054"/>
                </a:lnTo>
                <a:lnTo>
                  <a:pt x="991" y="1046"/>
                </a:lnTo>
                <a:lnTo>
                  <a:pt x="972" y="1041"/>
                </a:lnTo>
                <a:lnTo>
                  <a:pt x="957" y="1036"/>
                </a:lnTo>
                <a:lnTo>
                  <a:pt x="946" y="1033"/>
                </a:lnTo>
                <a:lnTo>
                  <a:pt x="941" y="1032"/>
                </a:lnTo>
                <a:lnTo>
                  <a:pt x="919" y="1029"/>
                </a:lnTo>
                <a:close/>
                <a:moveTo>
                  <a:pt x="2342" y="1029"/>
                </a:moveTo>
                <a:lnTo>
                  <a:pt x="2319" y="1032"/>
                </a:lnTo>
                <a:lnTo>
                  <a:pt x="2314" y="1033"/>
                </a:lnTo>
                <a:lnTo>
                  <a:pt x="2305" y="1036"/>
                </a:lnTo>
                <a:lnTo>
                  <a:pt x="2289" y="1041"/>
                </a:lnTo>
                <a:lnTo>
                  <a:pt x="2270" y="1046"/>
                </a:lnTo>
                <a:lnTo>
                  <a:pt x="2246" y="1054"/>
                </a:lnTo>
                <a:lnTo>
                  <a:pt x="2220" y="1064"/>
                </a:lnTo>
                <a:lnTo>
                  <a:pt x="2191" y="1075"/>
                </a:lnTo>
                <a:lnTo>
                  <a:pt x="2160" y="1087"/>
                </a:lnTo>
                <a:lnTo>
                  <a:pt x="2127" y="1101"/>
                </a:lnTo>
                <a:lnTo>
                  <a:pt x="2095" y="1117"/>
                </a:lnTo>
                <a:lnTo>
                  <a:pt x="2065" y="1132"/>
                </a:lnTo>
                <a:lnTo>
                  <a:pt x="2035" y="1150"/>
                </a:lnTo>
                <a:lnTo>
                  <a:pt x="2006" y="1168"/>
                </a:lnTo>
                <a:lnTo>
                  <a:pt x="1977" y="1190"/>
                </a:lnTo>
                <a:lnTo>
                  <a:pt x="1949" y="1213"/>
                </a:lnTo>
                <a:lnTo>
                  <a:pt x="1924" y="1238"/>
                </a:lnTo>
                <a:lnTo>
                  <a:pt x="1900" y="1264"/>
                </a:lnTo>
                <a:lnTo>
                  <a:pt x="1879" y="1294"/>
                </a:lnTo>
                <a:lnTo>
                  <a:pt x="1861" y="1324"/>
                </a:lnTo>
                <a:lnTo>
                  <a:pt x="1848" y="1357"/>
                </a:lnTo>
                <a:lnTo>
                  <a:pt x="1839" y="1392"/>
                </a:lnTo>
                <a:lnTo>
                  <a:pt x="1834" y="1429"/>
                </a:lnTo>
                <a:lnTo>
                  <a:pt x="1834" y="1440"/>
                </a:lnTo>
                <a:lnTo>
                  <a:pt x="1838" y="1477"/>
                </a:lnTo>
                <a:lnTo>
                  <a:pt x="1847" y="1512"/>
                </a:lnTo>
                <a:lnTo>
                  <a:pt x="1862" y="1544"/>
                </a:lnTo>
                <a:lnTo>
                  <a:pt x="1882" y="1573"/>
                </a:lnTo>
                <a:lnTo>
                  <a:pt x="1907" y="1598"/>
                </a:lnTo>
                <a:lnTo>
                  <a:pt x="1935" y="1618"/>
                </a:lnTo>
                <a:lnTo>
                  <a:pt x="1967" y="1633"/>
                </a:lnTo>
                <a:lnTo>
                  <a:pt x="2002" y="1643"/>
                </a:lnTo>
                <a:lnTo>
                  <a:pt x="2039" y="1646"/>
                </a:lnTo>
                <a:lnTo>
                  <a:pt x="2074" y="1643"/>
                </a:lnTo>
                <a:lnTo>
                  <a:pt x="2109" y="1633"/>
                </a:lnTo>
                <a:lnTo>
                  <a:pt x="2141" y="1618"/>
                </a:lnTo>
                <a:lnTo>
                  <a:pt x="2169" y="1598"/>
                </a:lnTo>
                <a:lnTo>
                  <a:pt x="2194" y="1573"/>
                </a:lnTo>
                <a:lnTo>
                  <a:pt x="2214" y="1544"/>
                </a:lnTo>
                <a:lnTo>
                  <a:pt x="2229" y="1512"/>
                </a:lnTo>
                <a:lnTo>
                  <a:pt x="2239" y="1477"/>
                </a:lnTo>
                <a:lnTo>
                  <a:pt x="2242" y="1440"/>
                </a:lnTo>
                <a:lnTo>
                  <a:pt x="2240" y="1408"/>
                </a:lnTo>
                <a:lnTo>
                  <a:pt x="2232" y="1378"/>
                </a:lnTo>
                <a:lnTo>
                  <a:pt x="2221" y="1350"/>
                </a:lnTo>
                <a:lnTo>
                  <a:pt x="2206" y="1323"/>
                </a:lnTo>
                <a:lnTo>
                  <a:pt x="2187" y="1300"/>
                </a:lnTo>
                <a:lnTo>
                  <a:pt x="2232" y="1279"/>
                </a:lnTo>
                <a:lnTo>
                  <a:pt x="2279" y="1260"/>
                </a:lnTo>
                <a:lnTo>
                  <a:pt x="2325" y="1245"/>
                </a:lnTo>
                <a:lnTo>
                  <a:pt x="2368" y="1232"/>
                </a:lnTo>
                <a:lnTo>
                  <a:pt x="2391" y="1223"/>
                </a:lnTo>
                <a:lnTo>
                  <a:pt x="2409" y="1211"/>
                </a:lnTo>
                <a:lnTo>
                  <a:pt x="2425" y="1195"/>
                </a:lnTo>
                <a:lnTo>
                  <a:pt x="2436" y="1175"/>
                </a:lnTo>
                <a:lnTo>
                  <a:pt x="2444" y="1153"/>
                </a:lnTo>
                <a:lnTo>
                  <a:pt x="2446" y="1130"/>
                </a:lnTo>
                <a:lnTo>
                  <a:pt x="2443" y="1107"/>
                </a:lnTo>
                <a:lnTo>
                  <a:pt x="2434" y="1084"/>
                </a:lnTo>
                <a:lnTo>
                  <a:pt x="2422" y="1066"/>
                </a:lnTo>
                <a:lnTo>
                  <a:pt x="2405" y="1050"/>
                </a:lnTo>
                <a:lnTo>
                  <a:pt x="2387" y="1039"/>
                </a:lnTo>
                <a:lnTo>
                  <a:pt x="2365" y="1031"/>
                </a:lnTo>
                <a:lnTo>
                  <a:pt x="2342" y="1029"/>
                </a:lnTo>
                <a:close/>
                <a:moveTo>
                  <a:pt x="84" y="0"/>
                </a:moveTo>
                <a:lnTo>
                  <a:pt x="120" y="73"/>
                </a:lnTo>
                <a:lnTo>
                  <a:pt x="160" y="142"/>
                </a:lnTo>
                <a:lnTo>
                  <a:pt x="205" y="208"/>
                </a:lnTo>
                <a:lnTo>
                  <a:pt x="255" y="270"/>
                </a:lnTo>
                <a:lnTo>
                  <a:pt x="309" y="327"/>
                </a:lnTo>
                <a:lnTo>
                  <a:pt x="369" y="381"/>
                </a:lnTo>
                <a:lnTo>
                  <a:pt x="431" y="429"/>
                </a:lnTo>
                <a:lnTo>
                  <a:pt x="497" y="472"/>
                </a:lnTo>
                <a:lnTo>
                  <a:pt x="567" y="512"/>
                </a:lnTo>
                <a:lnTo>
                  <a:pt x="641" y="544"/>
                </a:lnTo>
                <a:lnTo>
                  <a:pt x="717" y="489"/>
                </a:lnTo>
                <a:lnTo>
                  <a:pt x="797" y="438"/>
                </a:lnTo>
                <a:lnTo>
                  <a:pt x="880" y="391"/>
                </a:lnTo>
                <a:lnTo>
                  <a:pt x="965" y="349"/>
                </a:lnTo>
                <a:lnTo>
                  <a:pt x="1054" y="312"/>
                </a:lnTo>
                <a:lnTo>
                  <a:pt x="1145" y="280"/>
                </a:lnTo>
                <a:lnTo>
                  <a:pt x="1238" y="254"/>
                </a:lnTo>
                <a:lnTo>
                  <a:pt x="1333" y="234"/>
                </a:lnTo>
                <a:lnTo>
                  <a:pt x="1430" y="218"/>
                </a:lnTo>
                <a:lnTo>
                  <a:pt x="1530" y="210"/>
                </a:lnTo>
                <a:lnTo>
                  <a:pt x="1631" y="206"/>
                </a:lnTo>
                <a:lnTo>
                  <a:pt x="1732" y="210"/>
                </a:lnTo>
                <a:lnTo>
                  <a:pt x="1830" y="218"/>
                </a:lnTo>
                <a:lnTo>
                  <a:pt x="1928" y="234"/>
                </a:lnTo>
                <a:lnTo>
                  <a:pt x="2024" y="254"/>
                </a:lnTo>
                <a:lnTo>
                  <a:pt x="2116" y="280"/>
                </a:lnTo>
                <a:lnTo>
                  <a:pt x="2207" y="312"/>
                </a:lnTo>
                <a:lnTo>
                  <a:pt x="2296" y="349"/>
                </a:lnTo>
                <a:lnTo>
                  <a:pt x="2381" y="391"/>
                </a:lnTo>
                <a:lnTo>
                  <a:pt x="2465" y="438"/>
                </a:lnTo>
                <a:lnTo>
                  <a:pt x="2543" y="489"/>
                </a:lnTo>
                <a:lnTo>
                  <a:pt x="2620" y="544"/>
                </a:lnTo>
                <a:lnTo>
                  <a:pt x="2694" y="512"/>
                </a:lnTo>
                <a:lnTo>
                  <a:pt x="2764" y="472"/>
                </a:lnTo>
                <a:lnTo>
                  <a:pt x="2830" y="429"/>
                </a:lnTo>
                <a:lnTo>
                  <a:pt x="2893" y="381"/>
                </a:lnTo>
                <a:lnTo>
                  <a:pt x="2951" y="327"/>
                </a:lnTo>
                <a:lnTo>
                  <a:pt x="3006" y="270"/>
                </a:lnTo>
                <a:lnTo>
                  <a:pt x="3056" y="207"/>
                </a:lnTo>
                <a:lnTo>
                  <a:pt x="3101" y="142"/>
                </a:lnTo>
                <a:lnTo>
                  <a:pt x="3141" y="73"/>
                </a:lnTo>
                <a:lnTo>
                  <a:pt x="3176" y="0"/>
                </a:lnTo>
                <a:lnTo>
                  <a:pt x="3202" y="64"/>
                </a:lnTo>
                <a:lnTo>
                  <a:pt x="3222" y="131"/>
                </a:lnTo>
                <a:lnTo>
                  <a:pt x="3240" y="199"/>
                </a:lnTo>
                <a:lnTo>
                  <a:pt x="3251" y="268"/>
                </a:lnTo>
                <a:lnTo>
                  <a:pt x="3259" y="339"/>
                </a:lnTo>
                <a:lnTo>
                  <a:pt x="3261" y="411"/>
                </a:lnTo>
                <a:lnTo>
                  <a:pt x="3258" y="490"/>
                </a:lnTo>
                <a:lnTo>
                  <a:pt x="3249" y="566"/>
                </a:lnTo>
                <a:lnTo>
                  <a:pt x="3235" y="642"/>
                </a:lnTo>
                <a:lnTo>
                  <a:pt x="3217" y="714"/>
                </a:lnTo>
                <a:lnTo>
                  <a:pt x="3192" y="784"/>
                </a:lnTo>
                <a:lnTo>
                  <a:pt x="3163" y="852"/>
                </a:lnTo>
                <a:lnTo>
                  <a:pt x="3129" y="918"/>
                </a:lnTo>
                <a:lnTo>
                  <a:pt x="3091" y="981"/>
                </a:lnTo>
                <a:lnTo>
                  <a:pt x="3049" y="1040"/>
                </a:lnTo>
                <a:lnTo>
                  <a:pt x="3091" y="1122"/>
                </a:lnTo>
                <a:lnTo>
                  <a:pt x="3130" y="1204"/>
                </a:lnTo>
                <a:lnTo>
                  <a:pt x="3164" y="1292"/>
                </a:lnTo>
                <a:lnTo>
                  <a:pt x="3193" y="1380"/>
                </a:lnTo>
                <a:lnTo>
                  <a:pt x="3217" y="1471"/>
                </a:lnTo>
                <a:lnTo>
                  <a:pt x="3236" y="1563"/>
                </a:lnTo>
                <a:lnTo>
                  <a:pt x="3250" y="1658"/>
                </a:lnTo>
                <a:lnTo>
                  <a:pt x="3258" y="1754"/>
                </a:lnTo>
                <a:lnTo>
                  <a:pt x="3261" y="1852"/>
                </a:lnTo>
                <a:lnTo>
                  <a:pt x="3258" y="1960"/>
                </a:lnTo>
                <a:lnTo>
                  <a:pt x="3247" y="2066"/>
                </a:lnTo>
                <a:lnTo>
                  <a:pt x="3231" y="2171"/>
                </a:lnTo>
                <a:lnTo>
                  <a:pt x="3207" y="2272"/>
                </a:lnTo>
                <a:lnTo>
                  <a:pt x="3178" y="2372"/>
                </a:lnTo>
                <a:lnTo>
                  <a:pt x="3142" y="2469"/>
                </a:lnTo>
                <a:lnTo>
                  <a:pt x="3101" y="2563"/>
                </a:lnTo>
                <a:lnTo>
                  <a:pt x="3055" y="2653"/>
                </a:lnTo>
                <a:lnTo>
                  <a:pt x="3004" y="2740"/>
                </a:lnTo>
                <a:lnTo>
                  <a:pt x="2947" y="2823"/>
                </a:lnTo>
                <a:lnTo>
                  <a:pt x="2885" y="2903"/>
                </a:lnTo>
                <a:lnTo>
                  <a:pt x="2818" y="2979"/>
                </a:lnTo>
                <a:lnTo>
                  <a:pt x="2748" y="3050"/>
                </a:lnTo>
                <a:lnTo>
                  <a:pt x="2672" y="3118"/>
                </a:lnTo>
                <a:lnTo>
                  <a:pt x="2593" y="3180"/>
                </a:lnTo>
                <a:lnTo>
                  <a:pt x="2511" y="3238"/>
                </a:lnTo>
                <a:lnTo>
                  <a:pt x="2425" y="3289"/>
                </a:lnTo>
                <a:lnTo>
                  <a:pt x="2335" y="3336"/>
                </a:lnTo>
                <a:lnTo>
                  <a:pt x="2242" y="3378"/>
                </a:lnTo>
                <a:lnTo>
                  <a:pt x="2146" y="3414"/>
                </a:lnTo>
                <a:lnTo>
                  <a:pt x="2047" y="3443"/>
                </a:lnTo>
                <a:lnTo>
                  <a:pt x="1947" y="3467"/>
                </a:lnTo>
                <a:lnTo>
                  <a:pt x="1843" y="3483"/>
                </a:lnTo>
                <a:lnTo>
                  <a:pt x="1738" y="3494"/>
                </a:lnTo>
                <a:lnTo>
                  <a:pt x="1631" y="3498"/>
                </a:lnTo>
                <a:lnTo>
                  <a:pt x="1523" y="3494"/>
                </a:lnTo>
                <a:lnTo>
                  <a:pt x="1418" y="3483"/>
                </a:lnTo>
                <a:lnTo>
                  <a:pt x="1314" y="3467"/>
                </a:lnTo>
                <a:lnTo>
                  <a:pt x="1214" y="3443"/>
                </a:lnTo>
                <a:lnTo>
                  <a:pt x="1116" y="3414"/>
                </a:lnTo>
                <a:lnTo>
                  <a:pt x="1019" y="3378"/>
                </a:lnTo>
                <a:lnTo>
                  <a:pt x="926" y="3336"/>
                </a:lnTo>
                <a:lnTo>
                  <a:pt x="837" y="3289"/>
                </a:lnTo>
                <a:lnTo>
                  <a:pt x="750" y="3238"/>
                </a:lnTo>
                <a:lnTo>
                  <a:pt x="667" y="3180"/>
                </a:lnTo>
                <a:lnTo>
                  <a:pt x="588" y="3118"/>
                </a:lnTo>
                <a:lnTo>
                  <a:pt x="513" y="3050"/>
                </a:lnTo>
                <a:lnTo>
                  <a:pt x="442" y="2979"/>
                </a:lnTo>
                <a:lnTo>
                  <a:pt x="376" y="2903"/>
                </a:lnTo>
                <a:lnTo>
                  <a:pt x="315" y="2823"/>
                </a:lnTo>
                <a:lnTo>
                  <a:pt x="257" y="2740"/>
                </a:lnTo>
                <a:lnTo>
                  <a:pt x="205" y="2653"/>
                </a:lnTo>
                <a:lnTo>
                  <a:pt x="159" y="2563"/>
                </a:lnTo>
                <a:lnTo>
                  <a:pt x="118" y="2469"/>
                </a:lnTo>
                <a:lnTo>
                  <a:pt x="83" y="2372"/>
                </a:lnTo>
                <a:lnTo>
                  <a:pt x="54" y="2272"/>
                </a:lnTo>
                <a:lnTo>
                  <a:pt x="30" y="2171"/>
                </a:lnTo>
                <a:lnTo>
                  <a:pt x="14" y="2066"/>
                </a:lnTo>
                <a:lnTo>
                  <a:pt x="3" y="1960"/>
                </a:lnTo>
                <a:lnTo>
                  <a:pt x="0" y="1852"/>
                </a:lnTo>
                <a:lnTo>
                  <a:pt x="2" y="1754"/>
                </a:lnTo>
                <a:lnTo>
                  <a:pt x="11" y="1658"/>
                </a:lnTo>
                <a:lnTo>
                  <a:pt x="25" y="1563"/>
                </a:lnTo>
                <a:lnTo>
                  <a:pt x="44" y="1471"/>
                </a:lnTo>
                <a:lnTo>
                  <a:pt x="68" y="1380"/>
                </a:lnTo>
                <a:lnTo>
                  <a:pt x="97" y="1292"/>
                </a:lnTo>
                <a:lnTo>
                  <a:pt x="131" y="1204"/>
                </a:lnTo>
                <a:lnTo>
                  <a:pt x="169" y="1122"/>
                </a:lnTo>
                <a:lnTo>
                  <a:pt x="212" y="1040"/>
                </a:lnTo>
                <a:lnTo>
                  <a:pt x="170" y="981"/>
                </a:lnTo>
                <a:lnTo>
                  <a:pt x="132" y="918"/>
                </a:lnTo>
                <a:lnTo>
                  <a:pt x="97" y="852"/>
                </a:lnTo>
                <a:lnTo>
                  <a:pt x="69" y="784"/>
                </a:lnTo>
                <a:lnTo>
                  <a:pt x="44" y="714"/>
                </a:lnTo>
                <a:lnTo>
                  <a:pt x="25" y="642"/>
                </a:lnTo>
                <a:lnTo>
                  <a:pt x="11" y="566"/>
                </a:lnTo>
                <a:lnTo>
                  <a:pt x="3" y="490"/>
                </a:lnTo>
                <a:lnTo>
                  <a:pt x="0" y="411"/>
                </a:lnTo>
                <a:lnTo>
                  <a:pt x="2" y="339"/>
                </a:lnTo>
                <a:lnTo>
                  <a:pt x="10" y="268"/>
                </a:lnTo>
                <a:lnTo>
                  <a:pt x="22" y="199"/>
                </a:lnTo>
                <a:lnTo>
                  <a:pt x="39" y="131"/>
                </a:lnTo>
                <a:lnTo>
                  <a:pt x="59" y="64"/>
                </a:lnTo>
                <a:lnTo>
                  <a:pt x="8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497"/>
          <p:cNvSpPr>
            <a:spLocks noEditPoints="1"/>
          </p:cNvSpPr>
          <p:nvPr/>
        </p:nvSpPr>
        <p:spPr bwMode="auto">
          <a:xfrm>
            <a:off x="8815965" y="2334851"/>
            <a:ext cx="469413" cy="474015"/>
          </a:xfrm>
          <a:custGeom>
            <a:avLst/>
            <a:gdLst>
              <a:gd name="T0" fmla="*/ 1864 w 3262"/>
              <a:gd name="T1" fmla="*/ 1925 h 3292"/>
              <a:gd name="T2" fmla="*/ 2026 w 3262"/>
              <a:gd name="T3" fmla="*/ 2161 h 3292"/>
              <a:gd name="T4" fmla="*/ 1991 w 3262"/>
              <a:gd name="T5" fmla="*/ 2456 h 3292"/>
              <a:gd name="T6" fmla="*/ 1778 w 3262"/>
              <a:gd name="T7" fmla="*/ 2647 h 3292"/>
              <a:gd name="T8" fmla="*/ 1484 w 3262"/>
              <a:gd name="T9" fmla="*/ 2647 h 3292"/>
              <a:gd name="T10" fmla="*/ 1271 w 3262"/>
              <a:gd name="T11" fmla="*/ 2456 h 3292"/>
              <a:gd name="T12" fmla="*/ 1236 w 3262"/>
              <a:gd name="T13" fmla="*/ 2161 h 3292"/>
              <a:gd name="T14" fmla="*/ 1398 w 3262"/>
              <a:gd name="T15" fmla="*/ 1925 h 3292"/>
              <a:gd name="T16" fmla="*/ 2243 w 3262"/>
              <a:gd name="T17" fmla="*/ 823 h 3292"/>
              <a:gd name="T18" fmla="*/ 2396 w 3262"/>
              <a:gd name="T19" fmla="*/ 929 h 3292"/>
              <a:gd name="T20" fmla="*/ 2444 w 3262"/>
              <a:gd name="T21" fmla="*/ 1177 h 3292"/>
              <a:gd name="T22" fmla="*/ 2353 w 3262"/>
              <a:gd name="T23" fmla="*/ 1390 h 3292"/>
              <a:gd name="T24" fmla="*/ 2183 w 3262"/>
              <a:gd name="T25" fmla="*/ 1427 h 3292"/>
              <a:gd name="T26" fmla="*/ 2058 w 3262"/>
              <a:gd name="T27" fmla="*/ 1262 h 3292"/>
              <a:gd name="T28" fmla="*/ 2058 w 3262"/>
              <a:gd name="T29" fmla="*/ 1001 h 3292"/>
              <a:gd name="T30" fmla="*/ 2183 w 3262"/>
              <a:gd name="T31" fmla="*/ 836 h 3292"/>
              <a:gd name="T32" fmla="*/ 1105 w 3262"/>
              <a:gd name="T33" fmla="*/ 852 h 3292"/>
              <a:gd name="T34" fmla="*/ 1214 w 3262"/>
              <a:gd name="T35" fmla="*/ 1042 h 3292"/>
              <a:gd name="T36" fmla="*/ 1190 w 3262"/>
              <a:gd name="T37" fmla="*/ 1299 h 3292"/>
              <a:gd name="T38" fmla="*/ 1050 w 3262"/>
              <a:gd name="T39" fmla="*/ 1436 h 3292"/>
              <a:gd name="T40" fmla="*/ 886 w 3262"/>
              <a:gd name="T41" fmla="*/ 1364 h 3292"/>
              <a:gd name="T42" fmla="*/ 815 w 3262"/>
              <a:gd name="T43" fmla="*/ 1132 h 3292"/>
              <a:gd name="T44" fmla="*/ 886 w 3262"/>
              <a:gd name="T45" fmla="*/ 898 h 3292"/>
              <a:gd name="T46" fmla="*/ 1631 w 3262"/>
              <a:gd name="T47" fmla="*/ 308 h 3292"/>
              <a:gd name="T48" fmla="*/ 1115 w 3262"/>
              <a:gd name="T49" fmla="*/ 414 h 3292"/>
              <a:gd name="T50" fmla="*/ 694 w 3262"/>
              <a:gd name="T51" fmla="*/ 700 h 3292"/>
              <a:gd name="T52" fmla="*/ 410 w 3262"/>
              <a:gd name="T53" fmla="*/ 1125 h 3292"/>
              <a:gd name="T54" fmla="*/ 306 w 3262"/>
              <a:gd name="T55" fmla="*/ 1646 h 3292"/>
              <a:gd name="T56" fmla="*/ 410 w 3262"/>
              <a:gd name="T57" fmla="*/ 2166 h 3292"/>
              <a:gd name="T58" fmla="*/ 694 w 3262"/>
              <a:gd name="T59" fmla="*/ 2591 h 3292"/>
              <a:gd name="T60" fmla="*/ 1115 w 3262"/>
              <a:gd name="T61" fmla="*/ 2878 h 3292"/>
              <a:gd name="T62" fmla="*/ 1631 w 3262"/>
              <a:gd name="T63" fmla="*/ 2983 h 3292"/>
              <a:gd name="T64" fmla="*/ 2147 w 3262"/>
              <a:gd name="T65" fmla="*/ 2878 h 3292"/>
              <a:gd name="T66" fmla="*/ 2568 w 3262"/>
              <a:gd name="T67" fmla="*/ 2591 h 3292"/>
              <a:gd name="T68" fmla="*/ 2852 w 3262"/>
              <a:gd name="T69" fmla="*/ 2166 h 3292"/>
              <a:gd name="T70" fmla="*/ 2956 w 3262"/>
              <a:gd name="T71" fmla="*/ 1646 h 3292"/>
              <a:gd name="T72" fmla="*/ 2852 w 3262"/>
              <a:gd name="T73" fmla="*/ 1125 h 3292"/>
              <a:gd name="T74" fmla="*/ 2568 w 3262"/>
              <a:gd name="T75" fmla="*/ 700 h 3292"/>
              <a:gd name="T76" fmla="*/ 2147 w 3262"/>
              <a:gd name="T77" fmla="*/ 414 h 3292"/>
              <a:gd name="T78" fmla="*/ 1631 w 3262"/>
              <a:gd name="T79" fmla="*/ 308 h 3292"/>
              <a:gd name="T80" fmla="*/ 2033 w 3262"/>
              <a:gd name="T81" fmla="*/ 49 h 3292"/>
              <a:gd name="T82" fmla="*/ 2563 w 3262"/>
              <a:gd name="T83" fmla="*/ 294 h 3292"/>
              <a:gd name="T84" fmla="*/ 2969 w 3262"/>
              <a:gd name="T85" fmla="*/ 705 h 3292"/>
              <a:gd name="T86" fmla="*/ 3212 w 3262"/>
              <a:gd name="T87" fmla="*/ 1240 h 3292"/>
              <a:gd name="T88" fmla="*/ 3250 w 3262"/>
              <a:gd name="T89" fmla="*/ 1852 h 3292"/>
              <a:gd name="T90" fmla="*/ 3071 w 3262"/>
              <a:gd name="T91" fmla="*/ 2419 h 3292"/>
              <a:gd name="T92" fmla="*/ 2714 w 3262"/>
              <a:gd name="T93" fmla="*/ 2876 h 3292"/>
              <a:gd name="T94" fmla="*/ 2220 w 3262"/>
              <a:gd name="T95" fmla="*/ 3180 h 3292"/>
              <a:gd name="T96" fmla="*/ 1631 w 3262"/>
              <a:gd name="T97" fmla="*/ 3292 h 3292"/>
              <a:gd name="T98" fmla="*/ 1042 w 3262"/>
              <a:gd name="T99" fmla="*/ 3180 h 3292"/>
              <a:gd name="T100" fmla="*/ 547 w 3262"/>
              <a:gd name="T101" fmla="*/ 2876 h 3292"/>
              <a:gd name="T102" fmla="*/ 191 w 3262"/>
              <a:gd name="T103" fmla="*/ 2419 h 3292"/>
              <a:gd name="T104" fmla="*/ 13 w 3262"/>
              <a:gd name="T105" fmla="*/ 1852 h 3292"/>
              <a:gd name="T106" fmla="*/ 50 w 3262"/>
              <a:gd name="T107" fmla="*/ 1240 h 3292"/>
              <a:gd name="T108" fmla="*/ 293 w 3262"/>
              <a:gd name="T109" fmla="*/ 705 h 3292"/>
              <a:gd name="T110" fmla="*/ 699 w 3262"/>
              <a:gd name="T111" fmla="*/ 294 h 3292"/>
              <a:gd name="T112" fmla="*/ 1230 w 3262"/>
              <a:gd name="T113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682" y="1854"/>
                </a:lnTo>
                <a:lnTo>
                  <a:pt x="1731" y="1864"/>
                </a:lnTo>
                <a:lnTo>
                  <a:pt x="1778" y="1879"/>
                </a:lnTo>
                <a:lnTo>
                  <a:pt x="1822" y="1900"/>
                </a:lnTo>
                <a:lnTo>
                  <a:pt x="1864" y="1925"/>
                </a:lnTo>
                <a:lnTo>
                  <a:pt x="1902" y="1956"/>
                </a:lnTo>
                <a:lnTo>
                  <a:pt x="1936" y="1990"/>
                </a:lnTo>
                <a:lnTo>
                  <a:pt x="1965" y="2028"/>
                </a:lnTo>
                <a:lnTo>
                  <a:pt x="1991" y="2069"/>
                </a:lnTo>
                <a:lnTo>
                  <a:pt x="2012" y="2114"/>
                </a:lnTo>
                <a:lnTo>
                  <a:pt x="2026" y="2161"/>
                </a:lnTo>
                <a:lnTo>
                  <a:pt x="2035" y="2211"/>
                </a:lnTo>
                <a:lnTo>
                  <a:pt x="2039" y="2262"/>
                </a:lnTo>
                <a:lnTo>
                  <a:pt x="2035" y="2314"/>
                </a:lnTo>
                <a:lnTo>
                  <a:pt x="2026" y="2365"/>
                </a:lnTo>
                <a:lnTo>
                  <a:pt x="2012" y="2412"/>
                </a:lnTo>
                <a:lnTo>
                  <a:pt x="1991" y="2456"/>
                </a:lnTo>
                <a:lnTo>
                  <a:pt x="1965" y="2498"/>
                </a:lnTo>
                <a:lnTo>
                  <a:pt x="1936" y="2536"/>
                </a:lnTo>
                <a:lnTo>
                  <a:pt x="1902" y="2570"/>
                </a:lnTo>
                <a:lnTo>
                  <a:pt x="1864" y="2601"/>
                </a:lnTo>
                <a:lnTo>
                  <a:pt x="1822" y="2626"/>
                </a:lnTo>
                <a:lnTo>
                  <a:pt x="1778" y="2647"/>
                </a:lnTo>
                <a:lnTo>
                  <a:pt x="1731" y="2662"/>
                </a:lnTo>
                <a:lnTo>
                  <a:pt x="1682" y="2671"/>
                </a:lnTo>
                <a:lnTo>
                  <a:pt x="1631" y="2674"/>
                </a:lnTo>
                <a:lnTo>
                  <a:pt x="1580" y="2671"/>
                </a:lnTo>
                <a:lnTo>
                  <a:pt x="1531" y="2662"/>
                </a:lnTo>
                <a:lnTo>
                  <a:pt x="1484" y="2647"/>
                </a:lnTo>
                <a:lnTo>
                  <a:pt x="1440" y="2626"/>
                </a:lnTo>
                <a:lnTo>
                  <a:pt x="1398" y="2601"/>
                </a:lnTo>
                <a:lnTo>
                  <a:pt x="1360" y="2570"/>
                </a:lnTo>
                <a:lnTo>
                  <a:pt x="1326" y="2536"/>
                </a:lnTo>
                <a:lnTo>
                  <a:pt x="1296" y="2498"/>
                </a:lnTo>
                <a:lnTo>
                  <a:pt x="1271" y="2456"/>
                </a:lnTo>
                <a:lnTo>
                  <a:pt x="1250" y="2412"/>
                </a:lnTo>
                <a:lnTo>
                  <a:pt x="1236" y="2365"/>
                </a:lnTo>
                <a:lnTo>
                  <a:pt x="1227" y="2314"/>
                </a:lnTo>
                <a:lnTo>
                  <a:pt x="1224" y="2262"/>
                </a:lnTo>
                <a:lnTo>
                  <a:pt x="1227" y="2211"/>
                </a:lnTo>
                <a:lnTo>
                  <a:pt x="1236" y="2161"/>
                </a:lnTo>
                <a:lnTo>
                  <a:pt x="1250" y="2114"/>
                </a:lnTo>
                <a:lnTo>
                  <a:pt x="1271" y="2069"/>
                </a:lnTo>
                <a:lnTo>
                  <a:pt x="1296" y="2028"/>
                </a:lnTo>
                <a:lnTo>
                  <a:pt x="1326" y="1990"/>
                </a:lnTo>
                <a:lnTo>
                  <a:pt x="1360" y="1956"/>
                </a:lnTo>
                <a:lnTo>
                  <a:pt x="1398" y="1925"/>
                </a:lnTo>
                <a:lnTo>
                  <a:pt x="1440" y="1900"/>
                </a:lnTo>
                <a:lnTo>
                  <a:pt x="1484" y="1879"/>
                </a:lnTo>
                <a:lnTo>
                  <a:pt x="1531" y="1864"/>
                </a:lnTo>
                <a:lnTo>
                  <a:pt x="1580" y="1854"/>
                </a:lnTo>
                <a:lnTo>
                  <a:pt x="1631" y="1851"/>
                </a:lnTo>
                <a:close/>
                <a:moveTo>
                  <a:pt x="2243" y="823"/>
                </a:moveTo>
                <a:lnTo>
                  <a:pt x="2272" y="826"/>
                </a:lnTo>
                <a:lnTo>
                  <a:pt x="2301" y="836"/>
                </a:lnTo>
                <a:lnTo>
                  <a:pt x="2329" y="852"/>
                </a:lnTo>
                <a:lnTo>
                  <a:pt x="2353" y="872"/>
                </a:lnTo>
                <a:lnTo>
                  <a:pt x="2377" y="898"/>
                </a:lnTo>
                <a:lnTo>
                  <a:pt x="2396" y="929"/>
                </a:lnTo>
                <a:lnTo>
                  <a:pt x="2414" y="963"/>
                </a:lnTo>
                <a:lnTo>
                  <a:pt x="2427" y="1001"/>
                </a:lnTo>
                <a:lnTo>
                  <a:pt x="2438" y="1042"/>
                </a:lnTo>
                <a:lnTo>
                  <a:pt x="2444" y="1086"/>
                </a:lnTo>
                <a:lnTo>
                  <a:pt x="2446" y="1132"/>
                </a:lnTo>
                <a:lnTo>
                  <a:pt x="2444" y="1177"/>
                </a:lnTo>
                <a:lnTo>
                  <a:pt x="2438" y="1220"/>
                </a:lnTo>
                <a:lnTo>
                  <a:pt x="2427" y="1262"/>
                </a:lnTo>
                <a:lnTo>
                  <a:pt x="2414" y="1299"/>
                </a:lnTo>
                <a:lnTo>
                  <a:pt x="2396" y="1334"/>
                </a:lnTo>
                <a:lnTo>
                  <a:pt x="2377" y="1364"/>
                </a:lnTo>
                <a:lnTo>
                  <a:pt x="2353" y="1390"/>
                </a:lnTo>
                <a:lnTo>
                  <a:pt x="2329" y="1411"/>
                </a:lnTo>
                <a:lnTo>
                  <a:pt x="2301" y="1427"/>
                </a:lnTo>
                <a:lnTo>
                  <a:pt x="2272" y="1436"/>
                </a:lnTo>
                <a:lnTo>
                  <a:pt x="2243" y="1439"/>
                </a:lnTo>
                <a:lnTo>
                  <a:pt x="2212" y="1436"/>
                </a:lnTo>
                <a:lnTo>
                  <a:pt x="2183" y="1427"/>
                </a:lnTo>
                <a:lnTo>
                  <a:pt x="2157" y="1411"/>
                </a:lnTo>
                <a:lnTo>
                  <a:pt x="2131" y="1390"/>
                </a:lnTo>
                <a:lnTo>
                  <a:pt x="2109" y="1364"/>
                </a:lnTo>
                <a:lnTo>
                  <a:pt x="2088" y="1334"/>
                </a:lnTo>
                <a:lnTo>
                  <a:pt x="2072" y="1299"/>
                </a:lnTo>
                <a:lnTo>
                  <a:pt x="2058" y="1262"/>
                </a:lnTo>
                <a:lnTo>
                  <a:pt x="2047" y="1220"/>
                </a:lnTo>
                <a:lnTo>
                  <a:pt x="2041" y="1177"/>
                </a:lnTo>
                <a:lnTo>
                  <a:pt x="2039" y="1132"/>
                </a:lnTo>
                <a:lnTo>
                  <a:pt x="2041" y="1086"/>
                </a:lnTo>
                <a:lnTo>
                  <a:pt x="2047" y="1042"/>
                </a:lnTo>
                <a:lnTo>
                  <a:pt x="2058" y="1001"/>
                </a:lnTo>
                <a:lnTo>
                  <a:pt x="2072" y="963"/>
                </a:lnTo>
                <a:lnTo>
                  <a:pt x="2088" y="929"/>
                </a:lnTo>
                <a:lnTo>
                  <a:pt x="2109" y="898"/>
                </a:lnTo>
                <a:lnTo>
                  <a:pt x="2131" y="872"/>
                </a:lnTo>
                <a:lnTo>
                  <a:pt x="2157" y="852"/>
                </a:lnTo>
                <a:lnTo>
                  <a:pt x="2183" y="836"/>
                </a:lnTo>
                <a:lnTo>
                  <a:pt x="2212" y="826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0" y="826"/>
                </a:lnTo>
                <a:lnTo>
                  <a:pt x="1078" y="836"/>
                </a:lnTo>
                <a:lnTo>
                  <a:pt x="1105" y="852"/>
                </a:lnTo>
                <a:lnTo>
                  <a:pt x="1131" y="872"/>
                </a:lnTo>
                <a:lnTo>
                  <a:pt x="1153" y="898"/>
                </a:lnTo>
                <a:lnTo>
                  <a:pt x="1174" y="929"/>
                </a:lnTo>
                <a:lnTo>
                  <a:pt x="1190" y="963"/>
                </a:lnTo>
                <a:lnTo>
                  <a:pt x="1204" y="1001"/>
                </a:lnTo>
                <a:lnTo>
                  <a:pt x="1214" y="1042"/>
                </a:lnTo>
                <a:lnTo>
                  <a:pt x="1221" y="1086"/>
                </a:lnTo>
                <a:lnTo>
                  <a:pt x="1224" y="1132"/>
                </a:lnTo>
                <a:lnTo>
                  <a:pt x="1221" y="1177"/>
                </a:lnTo>
                <a:lnTo>
                  <a:pt x="1214" y="1220"/>
                </a:lnTo>
                <a:lnTo>
                  <a:pt x="1204" y="1262"/>
                </a:lnTo>
                <a:lnTo>
                  <a:pt x="1190" y="1299"/>
                </a:lnTo>
                <a:lnTo>
                  <a:pt x="1174" y="1334"/>
                </a:lnTo>
                <a:lnTo>
                  <a:pt x="1153" y="1364"/>
                </a:lnTo>
                <a:lnTo>
                  <a:pt x="1131" y="1390"/>
                </a:lnTo>
                <a:lnTo>
                  <a:pt x="1105" y="1411"/>
                </a:lnTo>
                <a:lnTo>
                  <a:pt x="1078" y="1427"/>
                </a:lnTo>
                <a:lnTo>
                  <a:pt x="1050" y="1436"/>
                </a:lnTo>
                <a:lnTo>
                  <a:pt x="1019" y="1439"/>
                </a:lnTo>
                <a:lnTo>
                  <a:pt x="989" y="1436"/>
                </a:lnTo>
                <a:lnTo>
                  <a:pt x="961" y="1427"/>
                </a:lnTo>
                <a:lnTo>
                  <a:pt x="933" y="1411"/>
                </a:lnTo>
                <a:lnTo>
                  <a:pt x="909" y="1390"/>
                </a:lnTo>
                <a:lnTo>
                  <a:pt x="886" y="1364"/>
                </a:lnTo>
                <a:lnTo>
                  <a:pt x="866" y="1334"/>
                </a:lnTo>
                <a:lnTo>
                  <a:pt x="848" y="1299"/>
                </a:lnTo>
                <a:lnTo>
                  <a:pt x="835" y="1262"/>
                </a:lnTo>
                <a:lnTo>
                  <a:pt x="825" y="1220"/>
                </a:lnTo>
                <a:lnTo>
                  <a:pt x="817" y="1177"/>
                </a:lnTo>
                <a:lnTo>
                  <a:pt x="815" y="1132"/>
                </a:lnTo>
                <a:lnTo>
                  <a:pt x="817" y="1086"/>
                </a:lnTo>
                <a:lnTo>
                  <a:pt x="825" y="1042"/>
                </a:lnTo>
                <a:lnTo>
                  <a:pt x="835" y="1001"/>
                </a:lnTo>
                <a:lnTo>
                  <a:pt x="848" y="963"/>
                </a:lnTo>
                <a:lnTo>
                  <a:pt x="866" y="929"/>
                </a:lnTo>
                <a:lnTo>
                  <a:pt x="886" y="898"/>
                </a:lnTo>
                <a:lnTo>
                  <a:pt x="909" y="872"/>
                </a:lnTo>
                <a:lnTo>
                  <a:pt x="933" y="852"/>
                </a:lnTo>
                <a:lnTo>
                  <a:pt x="961" y="836"/>
                </a:lnTo>
                <a:lnTo>
                  <a:pt x="989" y="826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02"/>
          <p:cNvSpPr>
            <a:spLocks noEditPoints="1"/>
          </p:cNvSpPr>
          <p:nvPr/>
        </p:nvSpPr>
        <p:spPr bwMode="auto">
          <a:xfrm>
            <a:off x="9527158" y="2334851"/>
            <a:ext cx="469413" cy="474015"/>
          </a:xfrm>
          <a:custGeom>
            <a:avLst/>
            <a:gdLst>
              <a:gd name="T0" fmla="*/ 1484 w 3262"/>
              <a:gd name="T1" fmla="*/ 1879 h 3292"/>
              <a:gd name="T2" fmla="*/ 1326 w 3262"/>
              <a:gd name="T3" fmla="*/ 1990 h 3292"/>
              <a:gd name="T4" fmla="*/ 1236 w 3262"/>
              <a:gd name="T5" fmla="*/ 2161 h 3292"/>
              <a:gd name="T6" fmla="*/ 1236 w 3262"/>
              <a:gd name="T7" fmla="*/ 2365 h 3292"/>
              <a:gd name="T8" fmla="*/ 1326 w 3262"/>
              <a:gd name="T9" fmla="*/ 2536 h 3292"/>
              <a:gd name="T10" fmla="*/ 1484 w 3262"/>
              <a:gd name="T11" fmla="*/ 2647 h 3292"/>
              <a:gd name="T12" fmla="*/ 1682 w 3262"/>
              <a:gd name="T13" fmla="*/ 2671 h 3292"/>
              <a:gd name="T14" fmla="*/ 1864 w 3262"/>
              <a:gd name="T15" fmla="*/ 2601 h 3292"/>
              <a:gd name="T16" fmla="*/ 1991 w 3262"/>
              <a:gd name="T17" fmla="*/ 2456 h 3292"/>
              <a:gd name="T18" fmla="*/ 2039 w 3262"/>
              <a:gd name="T19" fmla="*/ 2262 h 3292"/>
              <a:gd name="T20" fmla="*/ 1991 w 3262"/>
              <a:gd name="T21" fmla="*/ 2069 h 3292"/>
              <a:gd name="T22" fmla="*/ 1864 w 3262"/>
              <a:gd name="T23" fmla="*/ 1925 h 3292"/>
              <a:gd name="T24" fmla="*/ 1682 w 3262"/>
              <a:gd name="T25" fmla="*/ 1854 h 3292"/>
              <a:gd name="T26" fmla="*/ 2183 w 3262"/>
              <a:gd name="T27" fmla="*/ 836 h 3292"/>
              <a:gd name="T28" fmla="*/ 2088 w 3262"/>
              <a:gd name="T29" fmla="*/ 929 h 3292"/>
              <a:gd name="T30" fmla="*/ 2041 w 3262"/>
              <a:gd name="T31" fmla="*/ 1086 h 3292"/>
              <a:gd name="T32" fmla="*/ 2058 w 3262"/>
              <a:gd name="T33" fmla="*/ 1262 h 3292"/>
              <a:gd name="T34" fmla="*/ 2131 w 3262"/>
              <a:gd name="T35" fmla="*/ 1390 h 3292"/>
              <a:gd name="T36" fmla="*/ 2243 w 3262"/>
              <a:gd name="T37" fmla="*/ 1439 h 3292"/>
              <a:gd name="T38" fmla="*/ 2353 w 3262"/>
              <a:gd name="T39" fmla="*/ 1390 h 3292"/>
              <a:gd name="T40" fmla="*/ 2427 w 3262"/>
              <a:gd name="T41" fmla="*/ 1262 h 3292"/>
              <a:gd name="T42" fmla="*/ 2444 w 3262"/>
              <a:gd name="T43" fmla="*/ 1086 h 3292"/>
              <a:gd name="T44" fmla="*/ 2396 w 3262"/>
              <a:gd name="T45" fmla="*/ 929 h 3292"/>
              <a:gd name="T46" fmla="*/ 2301 w 3262"/>
              <a:gd name="T47" fmla="*/ 836 h 3292"/>
              <a:gd name="T48" fmla="*/ 989 w 3262"/>
              <a:gd name="T49" fmla="*/ 826 h 3292"/>
              <a:gd name="T50" fmla="*/ 886 w 3262"/>
              <a:gd name="T51" fmla="*/ 898 h 3292"/>
              <a:gd name="T52" fmla="*/ 825 w 3262"/>
              <a:gd name="T53" fmla="*/ 1042 h 3292"/>
              <a:gd name="T54" fmla="*/ 825 w 3262"/>
              <a:gd name="T55" fmla="*/ 1220 h 3292"/>
              <a:gd name="T56" fmla="*/ 886 w 3262"/>
              <a:gd name="T57" fmla="*/ 1364 h 3292"/>
              <a:gd name="T58" fmla="*/ 989 w 3262"/>
              <a:gd name="T59" fmla="*/ 1436 h 3292"/>
              <a:gd name="T60" fmla="*/ 1105 w 3262"/>
              <a:gd name="T61" fmla="*/ 1411 h 3292"/>
              <a:gd name="T62" fmla="*/ 1190 w 3262"/>
              <a:gd name="T63" fmla="*/ 1299 h 3292"/>
              <a:gd name="T64" fmla="*/ 1224 w 3262"/>
              <a:gd name="T65" fmla="*/ 1132 h 3292"/>
              <a:gd name="T66" fmla="*/ 1190 w 3262"/>
              <a:gd name="T67" fmla="*/ 963 h 3292"/>
              <a:gd name="T68" fmla="*/ 1105 w 3262"/>
              <a:gd name="T69" fmla="*/ 852 h 3292"/>
              <a:gd name="T70" fmla="*/ 1631 w 3262"/>
              <a:gd name="T71" fmla="*/ 0 h 3292"/>
              <a:gd name="T72" fmla="*/ 1935 w 3262"/>
              <a:gd name="T73" fmla="*/ 28 h 3292"/>
              <a:gd name="T74" fmla="*/ 2310 w 3262"/>
              <a:gd name="T75" fmla="*/ 148 h 3292"/>
              <a:gd name="T76" fmla="*/ 2640 w 3262"/>
              <a:gd name="T77" fmla="*/ 353 h 3292"/>
              <a:gd name="T78" fmla="*/ 2912 w 3262"/>
              <a:gd name="T79" fmla="*/ 627 h 3292"/>
              <a:gd name="T80" fmla="*/ 3113 w 3262"/>
              <a:gd name="T81" fmla="*/ 960 h 3292"/>
              <a:gd name="T82" fmla="*/ 3233 w 3262"/>
              <a:gd name="T83" fmla="*/ 1339 h 3292"/>
              <a:gd name="T84" fmla="*/ 3259 w 3262"/>
              <a:gd name="T85" fmla="*/ 1750 h 3292"/>
              <a:gd name="T86" fmla="*/ 3185 w 3262"/>
              <a:gd name="T87" fmla="*/ 2147 h 3292"/>
              <a:gd name="T88" fmla="*/ 3022 w 3262"/>
              <a:gd name="T89" fmla="*/ 2504 h 3292"/>
              <a:gd name="T90" fmla="*/ 2784 w 3262"/>
              <a:gd name="T91" fmla="*/ 2810 h 3292"/>
              <a:gd name="T92" fmla="*/ 2482 w 3262"/>
              <a:gd name="T93" fmla="*/ 3050 h 3292"/>
              <a:gd name="T94" fmla="*/ 2128 w 3262"/>
              <a:gd name="T95" fmla="*/ 3213 h 3292"/>
              <a:gd name="T96" fmla="*/ 1734 w 3262"/>
              <a:gd name="T97" fmla="*/ 3289 h 3292"/>
              <a:gd name="T98" fmla="*/ 1327 w 3262"/>
              <a:gd name="T99" fmla="*/ 3263 h 3292"/>
              <a:gd name="T100" fmla="*/ 952 w 3262"/>
              <a:gd name="T101" fmla="*/ 3142 h 3292"/>
              <a:gd name="T102" fmla="*/ 622 w 3262"/>
              <a:gd name="T103" fmla="*/ 2939 h 3292"/>
              <a:gd name="T104" fmla="*/ 350 w 3262"/>
              <a:gd name="T105" fmla="*/ 2664 h 3292"/>
              <a:gd name="T106" fmla="*/ 148 w 3262"/>
              <a:gd name="T107" fmla="*/ 2332 h 3292"/>
              <a:gd name="T108" fmla="*/ 29 w 3262"/>
              <a:gd name="T109" fmla="*/ 1953 h 3292"/>
              <a:gd name="T110" fmla="*/ 3 w 3262"/>
              <a:gd name="T111" fmla="*/ 1541 h 3292"/>
              <a:gd name="T112" fmla="*/ 77 w 3262"/>
              <a:gd name="T113" fmla="*/ 1144 h 3292"/>
              <a:gd name="T114" fmla="*/ 239 w 3262"/>
              <a:gd name="T115" fmla="*/ 787 h 3292"/>
              <a:gd name="T116" fmla="*/ 478 w 3262"/>
              <a:gd name="T117" fmla="*/ 482 h 3292"/>
              <a:gd name="T118" fmla="*/ 781 w 3262"/>
              <a:gd name="T119" fmla="*/ 241 h 3292"/>
              <a:gd name="T120" fmla="*/ 1135 w 3262"/>
              <a:gd name="T121" fmla="*/ 77 h 3292"/>
              <a:gd name="T122" fmla="*/ 1528 w 3262"/>
              <a:gd name="T123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62" h="3292">
                <a:moveTo>
                  <a:pt x="1631" y="1851"/>
                </a:moveTo>
                <a:lnTo>
                  <a:pt x="1580" y="1854"/>
                </a:lnTo>
                <a:lnTo>
                  <a:pt x="1531" y="1864"/>
                </a:lnTo>
                <a:lnTo>
                  <a:pt x="1484" y="1879"/>
                </a:lnTo>
                <a:lnTo>
                  <a:pt x="1440" y="1900"/>
                </a:lnTo>
                <a:lnTo>
                  <a:pt x="1398" y="1925"/>
                </a:lnTo>
                <a:lnTo>
                  <a:pt x="1360" y="1956"/>
                </a:lnTo>
                <a:lnTo>
                  <a:pt x="1326" y="1990"/>
                </a:lnTo>
                <a:lnTo>
                  <a:pt x="1296" y="2028"/>
                </a:lnTo>
                <a:lnTo>
                  <a:pt x="1271" y="2069"/>
                </a:lnTo>
                <a:lnTo>
                  <a:pt x="1250" y="2114"/>
                </a:lnTo>
                <a:lnTo>
                  <a:pt x="1236" y="2161"/>
                </a:lnTo>
                <a:lnTo>
                  <a:pt x="1227" y="2211"/>
                </a:lnTo>
                <a:lnTo>
                  <a:pt x="1224" y="2262"/>
                </a:lnTo>
                <a:lnTo>
                  <a:pt x="1227" y="2314"/>
                </a:lnTo>
                <a:lnTo>
                  <a:pt x="1236" y="2365"/>
                </a:lnTo>
                <a:lnTo>
                  <a:pt x="1250" y="2412"/>
                </a:lnTo>
                <a:lnTo>
                  <a:pt x="1271" y="2456"/>
                </a:lnTo>
                <a:lnTo>
                  <a:pt x="1296" y="2498"/>
                </a:lnTo>
                <a:lnTo>
                  <a:pt x="1326" y="2536"/>
                </a:lnTo>
                <a:lnTo>
                  <a:pt x="1360" y="2570"/>
                </a:lnTo>
                <a:lnTo>
                  <a:pt x="1398" y="2601"/>
                </a:lnTo>
                <a:lnTo>
                  <a:pt x="1440" y="2626"/>
                </a:lnTo>
                <a:lnTo>
                  <a:pt x="1484" y="2647"/>
                </a:lnTo>
                <a:lnTo>
                  <a:pt x="1531" y="2662"/>
                </a:lnTo>
                <a:lnTo>
                  <a:pt x="1580" y="2671"/>
                </a:lnTo>
                <a:lnTo>
                  <a:pt x="1631" y="2674"/>
                </a:lnTo>
                <a:lnTo>
                  <a:pt x="1682" y="2671"/>
                </a:lnTo>
                <a:lnTo>
                  <a:pt x="1731" y="2662"/>
                </a:lnTo>
                <a:lnTo>
                  <a:pt x="1778" y="2647"/>
                </a:lnTo>
                <a:lnTo>
                  <a:pt x="1822" y="2626"/>
                </a:lnTo>
                <a:lnTo>
                  <a:pt x="1864" y="2601"/>
                </a:lnTo>
                <a:lnTo>
                  <a:pt x="1902" y="2570"/>
                </a:lnTo>
                <a:lnTo>
                  <a:pt x="1936" y="2536"/>
                </a:lnTo>
                <a:lnTo>
                  <a:pt x="1965" y="2498"/>
                </a:lnTo>
                <a:lnTo>
                  <a:pt x="1991" y="2456"/>
                </a:lnTo>
                <a:lnTo>
                  <a:pt x="2012" y="2412"/>
                </a:lnTo>
                <a:lnTo>
                  <a:pt x="2026" y="2365"/>
                </a:lnTo>
                <a:lnTo>
                  <a:pt x="2035" y="2314"/>
                </a:lnTo>
                <a:lnTo>
                  <a:pt x="2039" y="2262"/>
                </a:lnTo>
                <a:lnTo>
                  <a:pt x="2035" y="2211"/>
                </a:lnTo>
                <a:lnTo>
                  <a:pt x="2026" y="2161"/>
                </a:lnTo>
                <a:lnTo>
                  <a:pt x="2012" y="2114"/>
                </a:lnTo>
                <a:lnTo>
                  <a:pt x="1991" y="2069"/>
                </a:lnTo>
                <a:lnTo>
                  <a:pt x="1965" y="2028"/>
                </a:lnTo>
                <a:lnTo>
                  <a:pt x="1936" y="1990"/>
                </a:lnTo>
                <a:lnTo>
                  <a:pt x="1902" y="1956"/>
                </a:lnTo>
                <a:lnTo>
                  <a:pt x="1864" y="1925"/>
                </a:lnTo>
                <a:lnTo>
                  <a:pt x="1822" y="1900"/>
                </a:lnTo>
                <a:lnTo>
                  <a:pt x="1778" y="1879"/>
                </a:lnTo>
                <a:lnTo>
                  <a:pt x="1731" y="1864"/>
                </a:lnTo>
                <a:lnTo>
                  <a:pt x="1682" y="1854"/>
                </a:lnTo>
                <a:lnTo>
                  <a:pt x="1631" y="1851"/>
                </a:lnTo>
                <a:close/>
                <a:moveTo>
                  <a:pt x="2243" y="823"/>
                </a:moveTo>
                <a:lnTo>
                  <a:pt x="2212" y="826"/>
                </a:lnTo>
                <a:lnTo>
                  <a:pt x="2183" y="836"/>
                </a:lnTo>
                <a:lnTo>
                  <a:pt x="2157" y="852"/>
                </a:lnTo>
                <a:lnTo>
                  <a:pt x="2131" y="872"/>
                </a:lnTo>
                <a:lnTo>
                  <a:pt x="2109" y="898"/>
                </a:lnTo>
                <a:lnTo>
                  <a:pt x="2088" y="929"/>
                </a:lnTo>
                <a:lnTo>
                  <a:pt x="2072" y="963"/>
                </a:lnTo>
                <a:lnTo>
                  <a:pt x="2058" y="1001"/>
                </a:lnTo>
                <a:lnTo>
                  <a:pt x="2047" y="1042"/>
                </a:lnTo>
                <a:lnTo>
                  <a:pt x="2041" y="1086"/>
                </a:lnTo>
                <a:lnTo>
                  <a:pt x="2039" y="1132"/>
                </a:lnTo>
                <a:lnTo>
                  <a:pt x="2041" y="1177"/>
                </a:lnTo>
                <a:lnTo>
                  <a:pt x="2047" y="1220"/>
                </a:lnTo>
                <a:lnTo>
                  <a:pt x="2058" y="1262"/>
                </a:lnTo>
                <a:lnTo>
                  <a:pt x="2072" y="1299"/>
                </a:lnTo>
                <a:lnTo>
                  <a:pt x="2088" y="1334"/>
                </a:lnTo>
                <a:lnTo>
                  <a:pt x="2109" y="1364"/>
                </a:lnTo>
                <a:lnTo>
                  <a:pt x="2131" y="1390"/>
                </a:lnTo>
                <a:lnTo>
                  <a:pt x="2157" y="1411"/>
                </a:lnTo>
                <a:lnTo>
                  <a:pt x="2183" y="1427"/>
                </a:lnTo>
                <a:lnTo>
                  <a:pt x="2212" y="1436"/>
                </a:lnTo>
                <a:lnTo>
                  <a:pt x="2243" y="1439"/>
                </a:lnTo>
                <a:lnTo>
                  <a:pt x="2272" y="1436"/>
                </a:lnTo>
                <a:lnTo>
                  <a:pt x="2301" y="1427"/>
                </a:lnTo>
                <a:lnTo>
                  <a:pt x="2329" y="1411"/>
                </a:lnTo>
                <a:lnTo>
                  <a:pt x="2353" y="1390"/>
                </a:lnTo>
                <a:lnTo>
                  <a:pt x="2377" y="1364"/>
                </a:lnTo>
                <a:lnTo>
                  <a:pt x="2396" y="1334"/>
                </a:lnTo>
                <a:lnTo>
                  <a:pt x="2414" y="1299"/>
                </a:lnTo>
                <a:lnTo>
                  <a:pt x="2427" y="1262"/>
                </a:lnTo>
                <a:lnTo>
                  <a:pt x="2438" y="1220"/>
                </a:lnTo>
                <a:lnTo>
                  <a:pt x="2444" y="1177"/>
                </a:lnTo>
                <a:lnTo>
                  <a:pt x="2446" y="1132"/>
                </a:lnTo>
                <a:lnTo>
                  <a:pt x="2444" y="1086"/>
                </a:lnTo>
                <a:lnTo>
                  <a:pt x="2438" y="1042"/>
                </a:lnTo>
                <a:lnTo>
                  <a:pt x="2427" y="1001"/>
                </a:lnTo>
                <a:lnTo>
                  <a:pt x="2414" y="963"/>
                </a:lnTo>
                <a:lnTo>
                  <a:pt x="2396" y="929"/>
                </a:lnTo>
                <a:lnTo>
                  <a:pt x="2377" y="898"/>
                </a:lnTo>
                <a:lnTo>
                  <a:pt x="2353" y="872"/>
                </a:lnTo>
                <a:lnTo>
                  <a:pt x="2329" y="852"/>
                </a:lnTo>
                <a:lnTo>
                  <a:pt x="2301" y="836"/>
                </a:lnTo>
                <a:lnTo>
                  <a:pt x="2272" y="826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9" y="826"/>
                </a:lnTo>
                <a:lnTo>
                  <a:pt x="961" y="836"/>
                </a:lnTo>
                <a:lnTo>
                  <a:pt x="933" y="852"/>
                </a:lnTo>
                <a:lnTo>
                  <a:pt x="909" y="872"/>
                </a:lnTo>
                <a:lnTo>
                  <a:pt x="886" y="898"/>
                </a:lnTo>
                <a:lnTo>
                  <a:pt x="866" y="929"/>
                </a:lnTo>
                <a:lnTo>
                  <a:pt x="848" y="963"/>
                </a:lnTo>
                <a:lnTo>
                  <a:pt x="835" y="1001"/>
                </a:lnTo>
                <a:lnTo>
                  <a:pt x="825" y="1042"/>
                </a:lnTo>
                <a:lnTo>
                  <a:pt x="817" y="1086"/>
                </a:lnTo>
                <a:lnTo>
                  <a:pt x="815" y="1132"/>
                </a:lnTo>
                <a:lnTo>
                  <a:pt x="817" y="1177"/>
                </a:lnTo>
                <a:lnTo>
                  <a:pt x="825" y="1220"/>
                </a:lnTo>
                <a:lnTo>
                  <a:pt x="835" y="1262"/>
                </a:lnTo>
                <a:lnTo>
                  <a:pt x="848" y="1299"/>
                </a:lnTo>
                <a:lnTo>
                  <a:pt x="866" y="1334"/>
                </a:lnTo>
                <a:lnTo>
                  <a:pt x="886" y="1364"/>
                </a:lnTo>
                <a:lnTo>
                  <a:pt x="909" y="1390"/>
                </a:lnTo>
                <a:lnTo>
                  <a:pt x="933" y="1411"/>
                </a:lnTo>
                <a:lnTo>
                  <a:pt x="961" y="1427"/>
                </a:lnTo>
                <a:lnTo>
                  <a:pt x="989" y="1436"/>
                </a:lnTo>
                <a:lnTo>
                  <a:pt x="1019" y="1439"/>
                </a:lnTo>
                <a:lnTo>
                  <a:pt x="1050" y="1436"/>
                </a:lnTo>
                <a:lnTo>
                  <a:pt x="1078" y="1427"/>
                </a:lnTo>
                <a:lnTo>
                  <a:pt x="1105" y="1411"/>
                </a:lnTo>
                <a:lnTo>
                  <a:pt x="1131" y="1390"/>
                </a:lnTo>
                <a:lnTo>
                  <a:pt x="1153" y="1364"/>
                </a:lnTo>
                <a:lnTo>
                  <a:pt x="1174" y="1334"/>
                </a:lnTo>
                <a:lnTo>
                  <a:pt x="1190" y="1299"/>
                </a:lnTo>
                <a:lnTo>
                  <a:pt x="1204" y="1262"/>
                </a:lnTo>
                <a:lnTo>
                  <a:pt x="1214" y="1220"/>
                </a:lnTo>
                <a:lnTo>
                  <a:pt x="1221" y="1177"/>
                </a:lnTo>
                <a:lnTo>
                  <a:pt x="1224" y="1132"/>
                </a:lnTo>
                <a:lnTo>
                  <a:pt x="1221" y="1086"/>
                </a:lnTo>
                <a:lnTo>
                  <a:pt x="1214" y="1042"/>
                </a:lnTo>
                <a:lnTo>
                  <a:pt x="1204" y="1001"/>
                </a:lnTo>
                <a:lnTo>
                  <a:pt x="1190" y="963"/>
                </a:lnTo>
                <a:lnTo>
                  <a:pt x="1174" y="929"/>
                </a:lnTo>
                <a:lnTo>
                  <a:pt x="1153" y="898"/>
                </a:lnTo>
                <a:lnTo>
                  <a:pt x="1131" y="872"/>
                </a:lnTo>
                <a:lnTo>
                  <a:pt x="1105" y="852"/>
                </a:lnTo>
                <a:lnTo>
                  <a:pt x="1078" y="836"/>
                </a:lnTo>
                <a:lnTo>
                  <a:pt x="1050" y="826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Group 505"/>
          <p:cNvGrpSpPr>
            <a:grpSpLocks noChangeAspect="1"/>
          </p:cNvGrpSpPr>
          <p:nvPr/>
        </p:nvGrpSpPr>
        <p:grpSpPr bwMode="auto">
          <a:xfrm>
            <a:off x="10238352" y="2334851"/>
            <a:ext cx="469413" cy="474015"/>
            <a:chOff x="483" y="7348"/>
            <a:chExt cx="408" cy="412"/>
          </a:xfrm>
          <a:solidFill>
            <a:schemeClr val="accent1"/>
          </a:solidFill>
        </p:grpSpPr>
        <p:sp>
          <p:nvSpPr>
            <p:cNvPr id="68" name="Freeform 507"/>
            <p:cNvSpPr>
              <a:spLocks noEditPoints="1"/>
            </p:cNvSpPr>
            <p:nvPr/>
          </p:nvSpPr>
          <p:spPr bwMode="auto">
            <a:xfrm>
              <a:off x="483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08"/>
            <p:cNvSpPr/>
            <p:nvPr/>
          </p:nvSpPr>
          <p:spPr bwMode="auto">
            <a:xfrm>
              <a:off x="610" y="7503"/>
              <a:ext cx="26" cy="25"/>
            </a:xfrm>
            <a:custGeom>
              <a:avLst/>
              <a:gdLst>
                <a:gd name="T0" fmla="*/ 102 w 205"/>
                <a:gd name="T1" fmla="*/ 0 h 205"/>
                <a:gd name="T2" fmla="*/ 126 w 205"/>
                <a:gd name="T3" fmla="*/ 3 h 205"/>
                <a:gd name="T4" fmla="*/ 147 w 205"/>
                <a:gd name="T5" fmla="*/ 10 h 205"/>
                <a:gd name="T6" fmla="*/ 166 w 205"/>
                <a:gd name="T7" fmla="*/ 22 h 205"/>
                <a:gd name="T8" fmla="*/ 182 w 205"/>
                <a:gd name="T9" fmla="*/ 39 h 205"/>
                <a:gd name="T10" fmla="*/ 193 w 205"/>
                <a:gd name="T11" fmla="*/ 58 h 205"/>
                <a:gd name="T12" fmla="*/ 202 w 205"/>
                <a:gd name="T13" fmla="*/ 79 h 205"/>
                <a:gd name="T14" fmla="*/ 205 w 205"/>
                <a:gd name="T15" fmla="*/ 103 h 205"/>
                <a:gd name="T16" fmla="*/ 202 w 205"/>
                <a:gd name="T17" fmla="*/ 127 h 205"/>
                <a:gd name="T18" fmla="*/ 193 w 205"/>
                <a:gd name="T19" fmla="*/ 148 h 205"/>
                <a:gd name="T20" fmla="*/ 182 w 205"/>
                <a:gd name="T21" fmla="*/ 167 h 205"/>
                <a:gd name="T22" fmla="*/ 166 w 205"/>
                <a:gd name="T23" fmla="*/ 184 h 205"/>
                <a:gd name="T24" fmla="*/ 147 w 205"/>
                <a:gd name="T25" fmla="*/ 195 h 205"/>
                <a:gd name="T26" fmla="*/ 126 w 205"/>
                <a:gd name="T27" fmla="*/ 203 h 205"/>
                <a:gd name="T28" fmla="*/ 102 w 205"/>
                <a:gd name="T29" fmla="*/ 205 h 205"/>
                <a:gd name="T30" fmla="*/ 79 w 205"/>
                <a:gd name="T31" fmla="*/ 203 h 205"/>
                <a:gd name="T32" fmla="*/ 57 w 205"/>
                <a:gd name="T33" fmla="*/ 195 h 205"/>
                <a:gd name="T34" fmla="*/ 39 w 205"/>
                <a:gd name="T35" fmla="*/ 184 h 205"/>
                <a:gd name="T36" fmla="*/ 23 w 205"/>
                <a:gd name="T37" fmla="*/ 167 h 205"/>
                <a:gd name="T38" fmla="*/ 10 w 205"/>
                <a:gd name="T39" fmla="*/ 148 h 205"/>
                <a:gd name="T40" fmla="*/ 3 w 205"/>
                <a:gd name="T41" fmla="*/ 127 h 205"/>
                <a:gd name="T42" fmla="*/ 0 w 205"/>
                <a:gd name="T43" fmla="*/ 103 h 205"/>
                <a:gd name="T44" fmla="*/ 3 w 205"/>
                <a:gd name="T45" fmla="*/ 79 h 205"/>
                <a:gd name="T46" fmla="*/ 10 w 205"/>
                <a:gd name="T47" fmla="*/ 58 h 205"/>
                <a:gd name="T48" fmla="*/ 23 w 205"/>
                <a:gd name="T49" fmla="*/ 39 h 205"/>
                <a:gd name="T50" fmla="*/ 39 w 205"/>
                <a:gd name="T51" fmla="*/ 22 h 205"/>
                <a:gd name="T52" fmla="*/ 57 w 205"/>
                <a:gd name="T53" fmla="*/ 10 h 205"/>
                <a:gd name="T54" fmla="*/ 79 w 205"/>
                <a:gd name="T55" fmla="*/ 3 h 205"/>
                <a:gd name="T56" fmla="*/ 102 w 205"/>
                <a:gd name="T5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205">
                  <a:moveTo>
                    <a:pt x="102" y="0"/>
                  </a:moveTo>
                  <a:lnTo>
                    <a:pt x="126" y="3"/>
                  </a:lnTo>
                  <a:lnTo>
                    <a:pt x="147" y="10"/>
                  </a:lnTo>
                  <a:lnTo>
                    <a:pt x="166" y="22"/>
                  </a:lnTo>
                  <a:lnTo>
                    <a:pt x="182" y="39"/>
                  </a:lnTo>
                  <a:lnTo>
                    <a:pt x="193" y="58"/>
                  </a:lnTo>
                  <a:lnTo>
                    <a:pt x="202" y="79"/>
                  </a:lnTo>
                  <a:lnTo>
                    <a:pt x="205" y="103"/>
                  </a:lnTo>
                  <a:lnTo>
                    <a:pt x="202" y="127"/>
                  </a:lnTo>
                  <a:lnTo>
                    <a:pt x="193" y="148"/>
                  </a:lnTo>
                  <a:lnTo>
                    <a:pt x="182" y="167"/>
                  </a:lnTo>
                  <a:lnTo>
                    <a:pt x="166" y="184"/>
                  </a:lnTo>
                  <a:lnTo>
                    <a:pt x="147" y="195"/>
                  </a:lnTo>
                  <a:lnTo>
                    <a:pt x="126" y="203"/>
                  </a:lnTo>
                  <a:lnTo>
                    <a:pt x="102" y="205"/>
                  </a:lnTo>
                  <a:lnTo>
                    <a:pt x="79" y="203"/>
                  </a:lnTo>
                  <a:lnTo>
                    <a:pt x="57" y="195"/>
                  </a:lnTo>
                  <a:lnTo>
                    <a:pt x="39" y="184"/>
                  </a:lnTo>
                  <a:lnTo>
                    <a:pt x="23" y="167"/>
                  </a:lnTo>
                  <a:lnTo>
                    <a:pt x="10" y="148"/>
                  </a:lnTo>
                  <a:lnTo>
                    <a:pt x="3" y="127"/>
                  </a:lnTo>
                  <a:lnTo>
                    <a:pt x="0" y="103"/>
                  </a:lnTo>
                  <a:lnTo>
                    <a:pt x="3" y="79"/>
                  </a:lnTo>
                  <a:lnTo>
                    <a:pt x="10" y="58"/>
                  </a:lnTo>
                  <a:lnTo>
                    <a:pt x="23" y="39"/>
                  </a:lnTo>
                  <a:lnTo>
                    <a:pt x="39" y="22"/>
                  </a:lnTo>
                  <a:lnTo>
                    <a:pt x="57" y="10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09"/>
            <p:cNvSpPr>
              <a:spLocks noEditPoints="1"/>
            </p:cNvSpPr>
            <p:nvPr/>
          </p:nvSpPr>
          <p:spPr bwMode="auto">
            <a:xfrm>
              <a:off x="559" y="7451"/>
              <a:ext cx="128" cy="129"/>
            </a:xfrm>
            <a:custGeom>
              <a:avLst/>
              <a:gdLst>
                <a:gd name="T0" fmla="*/ 468 w 1019"/>
                <a:gd name="T1" fmla="*/ 208 h 1028"/>
                <a:gd name="T2" fmla="*/ 391 w 1019"/>
                <a:gd name="T3" fmla="*/ 230 h 1028"/>
                <a:gd name="T4" fmla="*/ 322 w 1019"/>
                <a:gd name="T5" fmla="*/ 269 h 1028"/>
                <a:gd name="T6" fmla="*/ 267 w 1019"/>
                <a:gd name="T7" fmla="*/ 325 h 1028"/>
                <a:gd name="T8" fmla="*/ 228 w 1019"/>
                <a:gd name="T9" fmla="*/ 394 h 1028"/>
                <a:gd name="T10" fmla="*/ 207 w 1019"/>
                <a:gd name="T11" fmla="*/ 472 h 1028"/>
                <a:gd name="T12" fmla="*/ 207 w 1019"/>
                <a:gd name="T13" fmla="*/ 556 h 1028"/>
                <a:gd name="T14" fmla="*/ 228 w 1019"/>
                <a:gd name="T15" fmla="*/ 634 h 1028"/>
                <a:gd name="T16" fmla="*/ 267 w 1019"/>
                <a:gd name="T17" fmla="*/ 703 h 1028"/>
                <a:gd name="T18" fmla="*/ 322 w 1019"/>
                <a:gd name="T19" fmla="*/ 759 h 1028"/>
                <a:gd name="T20" fmla="*/ 391 w 1019"/>
                <a:gd name="T21" fmla="*/ 798 h 1028"/>
                <a:gd name="T22" fmla="*/ 468 w 1019"/>
                <a:gd name="T23" fmla="*/ 820 h 1028"/>
                <a:gd name="T24" fmla="*/ 551 w 1019"/>
                <a:gd name="T25" fmla="*/ 820 h 1028"/>
                <a:gd name="T26" fmla="*/ 628 w 1019"/>
                <a:gd name="T27" fmla="*/ 798 h 1028"/>
                <a:gd name="T28" fmla="*/ 697 w 1019"/>
                <a:gd name="T29" fmla="*/ 759 h 1028"/>
                <a:gd name="T30" fmla="*/ 751 w 1019"/>
                <a:gd name="T31" fmla="*/ 703 h 1028"/>
                <a:gd name="T32" fmla="*/ 791 w 1019"/>
                <a:gd name="T33" fmla="*/ 634 h 1028"/>
                <a:gd name="T34" fmla="*/ 812 w 1019"/>
                <a:gd name="T35" fmla="*/ 556 h 1028"/>
                <a:gd name="T36" fmla="*/ 812 w 1019"/>
                <a:gd name="T37" fmla="*/ 472 h 1028"/>
                <a:gd name="T38" fmla="*/ 791 w 1019"/>
                <a:gd name="T39" fmla="*/ 394 h 1028"/>
                <a:gd name="T40" fmla="*/ 751 w 1019"/>
                <a:gd name="T41" fmla="*/ 325 h 1028"/>
                <a:gd name="T42" fmla="*/ 697 w 1019"/>
                <a:gd name="T43" fmla="*/ 269 h 1028"/>
                <a:gd name="T44" fmla="*/ 628 w 1019"/>
                <a:gd name="T45" fmla="*/ 230 h 1028"/>
                <a:gd name="T46" fmla="*/ 551 w 1019"/>
                <a:gd name="T47" fmla="*/ 208 h 1028"/>
                <a:gd name="T48" fmla="*/ 509 w 1019"/>
                <a:gd name="T49" fmla="*/ 0 h 1028"/>
                <a:gd name="T50" fmla="*/ 619 w 1019"/>
                <a:gd name="T51" fmla="*/ 11 h 1028"/>
                <a:gd name="T52" fmla="*/ 720 w 1019"/>
                <a:gd name="T53" fmla="*/ 45 h 1028"/>
                <a:gd name="T54" fmla="*/ 810 w 1019"/>
                <a:gd name="T55" fmla="*/ 99 h 1028"/>
                <a:gd name="T56" fmla="*/ 888 w 1019"/>
                <a:gd name="T57" fmla="*/ 169 h 1028"/>
                <a:gd name="T58" fmla="*/ 949 w 1019"/>
                <a:gd name="T59" fmla="*/ 255 h 1028"/>
                <a:gd name="T60" fmla="*/ 993 w 1019"/>
                <a:gd name="T61" fmla="*/ 352 h 1028"/>
                <a:gd name="T62" fmla="*/ 1016 w 1019"/>
                <a:gd name="T63" fmla="*/ 458 h 1028"/>
                <a:gd name="T64" fmla="*/ 1016 w 1019"/>
                <a:gd name="T65" fmla="*/ 570 h 1028"/>
                <a:gd name="T66" fmla="*/ 993 w 1019"/>
                <a:gd name="T67" fmla="*/ 676 h 1028"/>
                <a:gd name="T68" fmla="*/ 949 w 1019"/>
                <a:gd name="T69" fmla="*/ 773 h 1028"/>
                <a:gd name="T70" fmla="*/ 888 w 1019"/>
                <a:gd name="T71" fmla="*/ 859 h 1028"/>
                <a:gd name="T72" fmla="*/ 810 w 1019"/>
                <a:gd name="T73" fmla="*/ 929 h 1028"/>
                <a:gd name="T74" fmla="*/ 720 w 1019"/>
                <a:gd name="T75" fmla="*/ 983 h 1028"/>
                <a:gd name="T76" fmla="*/ 619 w 1019"/>
                <a:gd name="T77" fmla="*/ 1017 h 1028"/>
                <a:gd name="T78" fmla="*/ 509 w 1019"/>
                <a:gd name="T79" fmla="*/ 1028 h 1028"/>
                <a:gd name="T80" fmla="*/ 400 w 1019"/>
                <a:gd name="T81" fmla="*/ 1017 h 1028"/>
                <a:gd name="T82" fmla="*/ 299 w 1019"/>
                <a:gd name="T83" fmla="*/ 983 h 1028"/>
                <a:gd name="T84" fmla="*/ 209 w 1019"/>
                <a:gd name="T85" fmla="*/ 929 h 1028"/>
                <a:gd name="T86" fmla="*/ 131 w 1019"/>
                <a:gd name="T87" fmla="*/ 859 h 1028"/>
                <a:gd name="T88" fmla="*/ 69 w 1019"/>
                <a:gd name="T89" fmla="*/ 773 h 1028"/>
                <a:gd name="T90" fmla="*/ 25 w 1019"/>
                <a:gd name="T91" fmla="*/ 676 h 1028"/>
                <a:gd name="T92" fmla="*/ 3 w 1019"/>
                <a:gd name="T93" fmla="*/ 570 h 1028"/>
                <a:gd name="T94" fmla="*/ 3 w 1019"/>
                <a:gd name="T95" fmla="*/ 458 h 1028"/>
                <a:gd name="T96" fmla="*/ 25 w 1019"/>
                <a:gd name="T97" fmla="*/ 352 h 1028"/>
                <a:gd name="T98" fmla="*/ 69 w 1019"/>
                <a:gd name="T99" fmla="*/ 255 h 1028"/>
                <a:gd name="T100" fmla="*/ 131 w 1019"/>
                <a:gd name="T101" fmla="*/ 169 h 1028"/>
                <a:gd name="T102" fmla="*/ 209 w 1019"/>
                <a:gd name="T103" fmla="*/ 99 h 1028"/>
                <a:gd name="T104" fmla="*/ 299 w 1019"/>
                <a:gd name="T105" fmla="*/ 45 h 1028"/>
                <a:gd name="T106" fmla="*/ 400 w 1019"/>
                <a:gd name="T107" fmla="*/ 11 h 1028"/>
                <a:gd name="T108" fmla="*/ 509 w 1019"/>
                <a:gd name="T10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9" h="1028">
                  <a:moveTo>
                    <a:pt x="509" y="205"/>
                  </a:moveTo>
                  <a:lnTo>
                    <a:pt x="468" y="208"/>
                  </a:lnTo>
                  <a:lnTo>
                    <a:pt x="429" y="217"/>
                  </a:lnTo>
                  <a:lnTo>
                    <a:pt x="391" y="230"/>
                  </a:lnTo>
                  <a:lnTo>
                    <a:pt x="355" y="248"/>
                  </a:lnTo>
                  <a:lnTo>
                    <a:pt x="322" y="269"/>
                  </a:lnTo>
                  <a:lnTo>
                    <a:pt x="293" y="296"/>
                  </a:lnTo>
                  <a:lnTo>
                    <a:pt x="267" y="325"/>
                  </a:lnTo>
                  <a:lnTo>
                    <a:pt x="245" y="358"/>
                  </a:lnTo>
                  <a:lnTo>
                    <a:pt x="228" y="394"/>
                  </a:lnTo>
                  <a:lnTo>
                    <a:pt x="215" y="431"/>
                  </a:lnTo>
                  <a:lnTo>
                    <a:pt x="207" y="472"/>
                  </a:lnTo>
                  <a:lnTo>
                    <a:pt x="203" y="514"/>
                  </a:lnTo>
                  <a:lnTo>
                    <a:pt x="207" y="556"/>
                  </a:lnTo>
                  <a:lnTo>
                    <a:pt x="215" y="596"/>
                  </a:lnTo>
                  <a:lnTo>
                    <a:pt x="228" y="634"/>
                  </a:lnTo>
                  <a:lnTo>
                    <a:pt x="245" y="670"/>
                  </a:lnTo>
                  <a:lnTo>
                    <a:pt x="267" y="703"/>
                  </a:lnTo>
                  <a:lnTo>
                    <a:pt x="293" y="732"/>
                  </a:lnTo>
                  <a:lnTo>
                    <a:pt x="322" y="759"/>
                  </a:lnTo>
                  <a:lnTo>
                    <a:pt x="355" y="780"/>
                  </a:lnTo>
                  <a:lnTo>
                    <a:pt x="391" y="798"/>
                  </a:lnTo>
                  <a:lnTo>
                    <a:pt x="429" y="811"/>
                  </a:lnTo>
                  <a:lnTo>
                    <a:pt x="468" y="820"/>
                  </a:lnTo>
                  <a:lnTo>
                    <a:pt x="509" y="823"/>
                  </a:lnTo>
                  <a:lnTo>
                    <a:pt x="551" y="820"/>
                  </a:lnTo>
                  <a:lnTo>
                    <a:pt x="590" y="811"/>
                  </a:lnTo>
                  <a:lnTo>
                    <a:pt x="628" y="798"/>
                  </a:lnTo>
                  <a:lnTo>
                    <a:pt x="664" y="780"/>
                  </a:lnTo>
                  <a:lnTo>
                    <a:pt x="697" y="759"/>
                  </a:lnTo>
                  <a:lnTo>
                    <a:pt x="725" y="732"/>
                  </a:lnTo>
                  <a:lnTo>
                    <a:pt x="751" y="703"/>
                  </a:lnTo>
                  <a:lnTo>
                    <a:pt x="773" y="670"/>
                  </a:lnTo>
                  <a:lnTo>
                    <a:pt x="791" y="634"/>
                  </a:lnTo>
                  <a:lnTo>
                    <a:pt x="804" y="596"/>
                  </a:lnTo>
                  <a:lnTo>
                    <a:pt x="812" y="556"/>
                  </a:lnTo>
                  <a:lnTo>
                    <a:pt x="815" y="514"/>
                  </a:lnTo>
                  <a:lnTo>
                    <a:pt x="812" y="472"/>
                  </a:lnTo>
                  <a:lnTo>
                    <a:pt x="804" y="431"/>
                  </a:lnTo>
                  <a:lnTo>
                    <a:pt x="791" y="394"/>
                  </a:lnTo>
                  <a:lnTo>
                    <a:pt x="773" y="358"/>
                  </a:lnTo>
                  <a:lnTo>
                    <a:pt x="751" y="325"/>
                  </a:lnTo>
                  <a:lnTo>
                    <a:pt x="725" y="296"/>
                  </a:lnTo>
                  <a:lnTo>
                    <a:pt x="697" y="269"/>
                  </a:lnTo>
                  <a:lnTo>
                    <a:pt x="664" y="248"/>
                  </a:lnTo>
                  <a:lnTo>
                    <a:pt x="628" y="230"/>
                  </a:lnTo>
                  <a:lnTo>
                    <a:pt x="590" y="217"/>
                  </a:lnTo>
                  <a:lnTo>
                    <a:pt x="551" y="208"/>
                  </a:lnTo>
                  <a:lnTo>
                    <a:pt x="509" y="205"/>
                  </a:lnTo>
                  <a:close/>
                  <a:moveTo>
                    <a:pt x="509" y="0"/>
                  </a:moveTo>
                  <a:lnTo>
                    <a:pt x="565" y="3"/>
                  </a:lnTo>
                  <a:lnTo>
                    <a:pt x="619" y="11"/>
                  </a:lnTo>
                  <a:lnTo>
                    <a:pt x="670" y="26"/>
                  </a:lnTo>
                  <a:lnTo>
                    <a:pt x="720" y="45"/>
                  </a:lnTo>
                  <a:lnTo>
                    <a:pt x="766" y="70"/>
                  </a:lnTo>
                  <a:lnTo>
                    <a:pt x="810" y="99"/>
                  </a:lnTo>
                  <a:lnTo>
                    <a:pt x="851" y="132"/>
                  </a:lnTo>
                  <a:lnTo>
                    <a:pt x="888" y="169"/>
                  </a:lnTo>
                  <a:lnTo>
                    <a:pt x="921" y="210"/>
                  </a:lnTo>
                  <a:lnTo>
                    <a:pt x="949" y="255"/>
                  </a:lnTo>
                  <a:lnTo>
                    <a:pt x="974" y="301"/>
                  </a:lnTo>
                  <a:lnTo>
                    <a:pt x="993" y="352"/>
                  </a:lnTo>
                  <a:lnTo>
                    <a:pt x="1008" y="404"/>
                  </a:lnTo>
                  <a:lnTo>
                    <a:pt x="1016" y="458"/>
                  </a:lnTo>
                  <a:lnTo>
                    <a:pt x="1019" y="514"/>
                  </a:lnTo>
                  <a:lnTo>
                    <a:pt x="1016" y="570"/>
                  </a:lnTo>
                  <a:lnTo>
                    <a:pt x="1008" y="625"/>
                  </a:lnTo>
                  <a:lnTo>
                    <a:pt x="993" y="676"/>
                  </a:lnTo>
                  <a:lnTo>
                    <a:pt x="974" y="726"/>
                  </a:lnTo>
                  <a:lnTo>
                    <a:pt x="949" y="773"/>
                  </a:lnTo>
                  <a:lnTo>
                    <a:pt x="921" y="818"/>
                  </a:lnTo>
                  <a:lnTo>
                    <a:pt x="888" y="859"/>
                  </a:lnTo>
                  <a:lnTo>
                    <a:pt x="851" y="896"/>
                  </a:lnTo>
                  <a:lnTo>
                    <a:pt x="810" y="929"/>
                  </a:lnTo>
                  <a:lnTo>
                    <a:pt x="766" y="958"/>
                  </a:lnTo>
                  <a:lnTo>
                    <a:pt x="720" y="983"/>
                  </a:lnTo>
                  <a:lnTo>
                    <a:pt x="670" y="1002"/>
                  </a:lnTo>
                  <a:lnTo>
                    <a:pt x="619" y="1017"/>
                  </a:lnTo>
                  <a:lnTo>
                    <a:pt x="565" y="1025"/>
                  </a:lnTo>
                  <a:lnTo>
                    <a:pt x="509" y="1028"/>
                  </a:lnTo>
                  <a:lnTo>
                    <a:pt x="454" y="1025"/>
                  </a:lnTo>
                  <a:lnTo>
                    <a:pt x="400" y="1017"/>
                  </a:lnTo>
                  <a:lnTo>
                    <a:pt x="349" y="1002"/>
                  </a:lnTo>
                  <a:lnTo>
                    <a:pt x="299" y="983"/>
                  </a:lnTo>
                  <a:lnTo>
                    <a:pt x="253" y="958"/>
                  </a:lnTo>
                  <a:lnTo>
                    <a:pt x="209" y="929"/>
                  </a:lnTo>
                  <a:lnTo>
                    <a:pt x="168" y="896"/>
                  </a:lnTo>
                  <a:lnTo>
                    <a:pt x="131" y="859"/>
                  </a:lnTo>
                  <a:lnTo>
                    <a:pt x="98" y="818"/>
                  </a:lnTo>
                  <a:lnTo>
                    <a:pt x="69" y="773"/>
                  </a:lnTo>
                  <a:lnTo>
                    <a:pt x="45" y="726"/>
                  </a:lnTo>
                  <a:lnTo>
                    <a:pt x="25" y="676"/>
                  </a:lnTo>
                  <a:lnTo>
                    <a:pt x="11" y="625"/>
                  </a:lnTo>
                  <a:lnTo>
                    <a:pt x="3" y="570"/>
                  </a:lnTo>
                  <a:lnTo>
                    <a:pt x="0" y="514"/>
                  </a:lnTo>
                  <a:lnTo>
                    <a:pt x="3" y="458"/>
                  </a:lnTo>
                  <a:lnTo>
                    <a:pt x="11" y="404"/>
                  </a:lnTo>
                  <a:lnTo>
                    <a:pt x="25" y="352"/>
                  </a:lnTo>
                  <a:lnTo>
                    <a:pt x="45" y="301"/>
                  </a:lnTo>
                  <a:lnTo>
                    <a:pt x="69" y="255"/>
                  </a:lnTo>
                  <a:lnTo>
                    <a:pt x="98" y="210"/>
                  </a:lnTo>
                  <a:lnTo>
                    <a:pt x="131" y="169"/>
                  </a:lnTo>
                  <a:lnTo>
                    <a:pt x="168" y="132"/>
                  </a:lnTo>
                  <a:lnTo>
                    <a:pt x="209" y="99"/>
                  </a:lnTo>
                  <a:lnTo>
                    <a:pt x="253" y="70"/>
                  </a:lnTo>
                  <a:lnTo>
                    <a:pt x="299" y="45"/>
                  </a:lnTo>
                  <a:lnTo>
                    <a:pt x="349" y="26"/>
                  </a:lnTo>
                  <a:lnTo>
                    <a:pt x="400" y="11"/>
                  </a:lnTo>
                  <a:lnTo>
                    <a:pt x="454" y="3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10"/>
            <p:cNvSpPr/>
            <p:nvPr/>
          </p:nvSpPr>
          <p:spPr bwMode="auto">
            <a:xfrm>
              <a:off x="738" y="7503"/>
              <a:ext cx="25" cy="25"/>
            </a:xfrm>
            <a:custGeom>
              <a:avLst/>
              <a:gdLst>
                <a:gd name="T0" fmla="*/ 101 w 204"/>
                <a:gd name="T1" fmla="*/ 0 h 205"/>
                <a:gd name="T2" fmla="*/ 125 w 204"/>
                <a:gd name="T3" fmla="*/ 3 h 205"/>
                <a:gd name="T4" fmla="*/ 146 w 204"/>
                <a:gd name="T5" fmla="*/ 10 h 205"/>
                <a:gd name="T6" fmla="*/ 166 w 204"/>
                <a:gd name="T7" fmla="*/ 22 h 205"/>
                <a:gd name="T8" fmla="*/ 181 w 204"/>
                <a:gd name="T9" fmla="*/ 39 h 205"/>
                <a:gd name="T10" fmla="*/ 194 w 204"/>
                <a:gd name="T11" fmla="*/ 58 h 205"/>
                <a:gd name="T12" fmla="*/ 201 w 204"/>
                <a:gd name="T13" fmla="*/ 79 h 205"/>
                <a:gd name="T14" fmla="*/ 204 w 204"/>
                <a:gd name="T15" fmla="*/ 103 h 205"/>
                <a:gd name="T16" fmla="*/ 201 w 204"/>
                <a:gd name="T17" fmla="*/ 127 h 205"/>
                <a:gd name="T18" fmla="*/ 194 w 204"/>
                <a:gd name="T19" fmla="*/ 148 h 205"/>
                <a:gd name="T20" fmla="*/ 181 w 204"/>
                <a:gd name="T21" fmla="*/ 167 h 205"/>
                <a:gd name="T22" fmla="*/ 166 w 204"/>
                <a:gd name="T23" fmla="*/ 184 h 205"/>
                <a:gd name="T24" fmla="*/ 146 w 204"/>
                <a:gd name="T25" fmla="*/ 195 h 205"/>
                <a:gd name="T26" fmla="*/ 125 w 204"/>
                <a:gd name="T27" fmla="*/ 203 h 205"/>
                <a:gd name="T28" fmla="*/ 101 w 204"/>
                <a:gd name="T29" fmla="*/ 205 h 205"/>
                <a:gd name="T30" fmla="*/ 78 w 204"/>
                <a:gd name="T31" fmla="*/ 203 h 205"/>
                <a:gd name="T32" fmla="*/ 56 w 204"/>
                <a:gd name="T33" fmla="*/ 195 h 205"/>
                <a:gd name="T34" fmla="*/ 38 w 204"/>
                <a:gd name="T35" fmla="*/ 184 h 205"/>
                <a:gd name="T36" fmla="*/ 22 w 204"/>
                <a:gd name="T37" fmla="*/ 167 h 205"/>
                <a:gd name="T38" fmla="*/ 10 w 204"/>
                <a:gd name="T39" fmla="*/ 148 h 205"/>
                <a:gd name="T40" fmla="*/ 2 w 204"/>
                <a:gd name="T41" fmla="*/ 127 h 205"/>
                <a:gd name="T42" fmla="*/ 0 w 204"/>
                <a:gd name="T43" fmla="*/ 103 h 205"/>
                <a:gd name="T44" fmla="*/ 2 w 204"/>
                <a:gd name="T45" fmla="*/ 79 h 205"/>
                <a:gd name="T46" fmla="*/ 10 w 204"/>
                <a:gd name="T47" fmla="*/ 58 h 205"/>
                <a:gd name="T48" fmla="*/ 22 w 204"/>
                <a:gd name="T49" fmla="*/ 39 h 205"/>
                <a:gd name="T50" fmla="*/ 38 w 204"/>
                <a:gd name="T51" fmla="*/ 22 h 205"/>
                <a:gd name="T52" fmla="*/ 56 w 204"/>
                <a:gd name="T53" fmla="*/ 10 h 205"/>
                <a:gd name="T54" fmla="*/ 78 w 204"/>
                <a:gd name="T55" fmla="*/ 3 h 205"/>
                <a:gd name="T56" fmla="*/ 101 w 204"/>
                <a:gd name="T5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4" h="205">
                  <a:moveTo>
                    <a:pt x="101" y="0"/>
                  </a:moveTo>
                  <a:lnTo>
                    <a:pt x="125" y="3"/>
                  </a:lnTo>
                  <a:lnTo>
                    <a:pt x="146" y="10"/>
                  </a:lnTo>
                  <a:lnTo>
                    <a:pt x="166" y="22"/>
                  </a:lnTo>
                  <a:lnTo>
                    <a:pt x="181" y="39"/>
                  </a:lnTo>
                  <a:lnTo>
                    <a:pt x="194" y="58"/>
                  </a:lnTo>
                  <a:lnTo>
                    <a:pt x="201" y="79"/>
                  </a:lnTo>
                  <a:lnTo>
                    <a:pt x="204" y="103"/>
                  </a:lnTo>
                  <a:lnTo>
                    <a:pt x="201" y="127"/>
                  </a:lnTo>
                  <a:lnTo>
                    <a:pt x="194" y="148"/>
                  </a:lnTo>
                  <a:lnTo>
                    <a:pt x="181" y="167"/>
                  </a:lnTo>
                  <a:lnTo>
                    <a:pt x="166" y="184"/>
                  </a:lnTo>
                  <a:lnTo>
                    <a:pt x="146" y="195"/>
                  </a:lnTo>
                  <a:lnTo>
                    <a:pt x="125" y="203"/>
                  </a:lnTo>
                  <a:lnTo>
                    <a:pt x="101" y="205"/>
                  </a:lnTo>
                  <a:lnTo>
                    <a:pt x="78" y="203"/>
                  </a:lnTo>
                  <a:lnTo>
                    <a:pt x="56" y="195"/>
                  </a:lnTo>
                  <a:lnTo>
                    <a:pt x="38" y="184"/>
                  </a:lnTo>
                  <a:lnTo>
                    <a:pt x="22" y="167"/>
                  </a:lnTo>
                  <a:lnTo>
                    <a:pt x="10" y="148"/>
                  </a:lnTo>
                  <a:lnTo>
                    <a:pt x="2" y="127"/>
                  </a:lnTo>
                  <a:lnTo>
                    <a:pt x="0" y="103"/>
                  </a:lnTo>
                  <a:lnTo>
                    <a:pt x="2" y="79"/>
                  </a:lnTo>
                  <a:lnTo>
                    <a:pt x="10" y="58"/>
                  </a:lnTo>
                  <a:lnTo>
                    <a:pt x="22" y="39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11"/>
            <p:cNvSpPr>
              <a:spLocks noEditPoints="1"/>
            </p:cNvSpPr>
            <p:nvPr/>
          </p:nvSpPr>
          <p:spPr bwMode="auto">
            <a:xfrm>
              <a:off x="687" y="7451"/>
              <a:ext cx="127" cy="129"/>
            </a:xfrm>
            <a:custGeom>
              <a:avLst/>
              <a:gdLst>
                <a:gd name="T0" fmla="*/ 469 w 1019"/>
                <a:gd name="T1" fmla="*/ 208 h 1028"/>
                <a:gd name="T2" fmla="*/ 391 w 1019"/>
                <a:gd name="T3" fmla="*/ 230 h 1028"/>
                <a:gd name="T4" fmla="*/ 323 w 1019"/>
                <a:gd name="T5" fmla="*/ 269 h 1028"/>
                <a:gd name="T6" fmla="*/ 268 w 1019"/>
                <a:gd name="T7" fmla="*/ 325 h 1028"/>
                <a:gd name="T8" fmla="*/ 228 w 1019"/>
                <a:gd name="T9" fmla="*/ 394 h 1028"/>
                <a:gd name="T10" fmla="*/ 207 w 1019"/>
                <a:gd name="T11" fmla="*/ 472 h 1028"/>
                <a:gd name="T12" fmla="*/ 207 w 1019"/>
                <a:gd name="T13" fmla="*/ 556 h 1028"/>
                <a:gd name="T14" fmla="*/ 228 w 1019"/>
                <a:gd name="T15" fmla="*/ 634 h 1028"/>
                <a:gd name="T16" fmla="*/ 268 w 1019"/>
                <a:gd name="T17" fmla="*/ 703 h 1028"/>
                <a:gd name="T18" fmla="*/ 323 w 1019"/>
                <a:gd name="T19" fmla="*/ 759 h 1028"/>
                <a:gd name="T20" fmla="*/ 391 w 1019"/>
                <a:gd name="T21" fmla="*/ 798 h 1028"/>
                <a:gd name="T22" fmla="*/ 469 w 1019"/>
                <a:gd name="T23" fmla="*/ 820 h 1028"/>
                <a:gd name="T24" fmla="*/ 551 w 1019"/>
                <a:gd name="T25" fmla="*/ 820 h 1028"/>
                <a:gd name="T26" fmla="*/ 629 w 1019"/>
                <a:gd name="T27" fmla="*/ 798 h 1028"/>
                <a:gd name="T28" fmla="*/ 697 w 1019"/>
                <a:gd name="T29" fmla="*/ 759 h 1028"/>
                <a:gd name="T30" fmla="*/ 752 w 1019"/>
                <a:gd name="T31" fmla="*/ 703 h 1028"/>
                <a:gd name="T32" fmla="*/ 791 w 1019"/>
                <a:gd name="T33" fmla="*/ 634 h 1028"/>
                <a:gd name="T34" fmla="*/ 812 w 1019"/>
                <a:gd name="T35" fmla="*/ 556 h 1028"/>
                <a:gd name="T36" fmla="*/ 812 w 1019"/>
                <a:gd name="T37" fmla="*/ 472 h 1028"/>
                <a:gd name="T38" fmla="*/ 791 w 1019"/>
                <a:gd name="T39" fmla="*/ 394 h 1028"/>
                <a:gd name="T40" fmla="*/ 752 w 1019"/>
                <a:gd name="T41" fmla="*/ 325 h 1028"/>
                <a:gd name="T42" fmla="*/ 697 w 1019"/>
                <a:gd name="T43" fmla="*/ 269 h 1028"/>
                <a:gd name="T44" fmla="*/ 629 w 1019"/>
                <a:gd name="T45" fmla="*/ 230 h 1028"/>
                <a:gd name="T46" fmla="*/ 551 w 1019"/>
                <a:gd name="T47" fmla="*/ 208 h 1028"/>
                <a:gd name="T48" fmla="*/ 509 w 1019"/>
                <a:gd name="T49" fmla="*/ 0 h 1028"/>
                <a:gd name="T50" fmla="*/ 619 w 1019"/>
                <a:gd name="T51" fmla="*/ 11 h 1028"/>
                <a:gd name="T52" fmla="*/ 720 w 1019"/>
                <a:gd name="T53" fmla="*/ 45 h 1028"/>
                <a:gd name="T54" fmla="*/ 810 w 1019"/>
                <a:gd name="T55" fmla="*/ 99 h 1028"/>
                <a:gd name="T56" fmla="*/ 888 w 1019"/>
                <a:gd name="T57" fmla="*/ 169 h 1028"/>
                <a:gd name="T58" fmla="*/ 949 w 1019"/>
                <a:gd name="T59" fmla="*/ 255 h 1028"/>
                <a:gd name="T60" fmla="*/ 993 w 1019"/>
                <a:gd name="T61" fmla="*/ 352 h 1028"/>
                <a:gd name="T62" fmla="*/ 1017 w 1019"/>
                <a:gd name="T63" fmla="*/ 458 h 1028"/>
                <a:gd name="T64" fmla="*/ 1017 w 1019"/>
                <a:gd name="T65" fmla="*/ 570 h 1028"/>
                <a:gd name="T66" fmla="*/ 993 w 1019"/>
                <a:gd name="T67" fmla="*/ 676 h 1028"/>
                <a:gd name="T68" fmla="*/ 949 w 1019"/>
                <a:gd name="T69" fmla="*/ 773 h 1028"/>
                <a:gd name="T70" fmla="*/ 888 w 1019"/>
                <a:gd name="T71" fmla="*/ 859 h 1028"/>
                <a:gd name="T72" fmla="*/ 810 w 1019"/>
                <a:gd name="T73" fmla="*/ 929 h 1028"/>
                <a:gd name="T74" fmla="*/ 720 w 1019"/>
                <a:gd name="T75" fmla="*/ 983 h 1028"/>
                <a:gd name="T76" fmla="*/ 619 w 1019"/>
                <a:gd name="T77" fmla="*/ 1017 h 1028"/>
                <a:gd name="T78" fmla="*/ 509 w 1019"/>
                <a:gd name="T79" fmla="*/ 1028 h 1028"/>
                <a:gd name="T80" fmla="*/ 401 w 1019"/>
                <a:gd name="T81" fmla="*/ 1017 h 1028"/>
                <a:gd name="T82" fmla="*/ 300 w 1019"/>
                <a:gd name="T83" fmla="*/ 983 h 1028"/>
                <a:gd name="T84" fmla="*/ 209 w 1019"/>
                <a:gd name="T85" fmla="*/ 929 h 1028"/>
                <a:gd name="T86" fmla="*/ 132 w 1019"/>
                <a:gd name="T87" fmla="*/ 859 h 1028"/>
                <a:gd name="T88" fmla="*/ 69 w 1019"/>
                <a:gd name="T89" fmla="*/ 773 h 1028"/>
                <a:gd name="T90" fmla="*/ 27 w 1019"/>
                <a:gd name="T91" fmla="*/ 676 h 1028"/>
                <a:gd name="T92" fmla="*/ 3 w 1019"/>
                <a:gd name="T93" fmla="*/ 570 h 1028"/>
                <a:gd name="T94" fmla="*/ 3 w 1019"/>
                <a:gd name="T95" fmla="*/ 458 h 1028"/>
                <a:gd name="T96" fmla="*/ 27 w 1019"/>
                <a:gd name="T97" fmla="*/ 352 h 1028"/>
                <a:gd name="T98" fmla="*/ 69 w 1019"/>
                <a:gd name="T99" fmla="*/ 255 h 1028"/>
                <a:gd name="T100" fmla="*/ 132 w 1019"/>
                <a:gd name="T101" fmla="*/ 169 h 1028"/>
                <a:gd name="T102" fmla="*/ 209 w 1019"/>
                <a:gd name="T103" fmla="*/ 99 h 1028"/>
                <a:gd name="T104" fmla="*/ 300 w 1019"/>
                <a:gd name="T105" fmla="*/ 45 h 1028"/>
                <a:gd name="T106" fmla="*/ 401 w 1019"/>
                <a:gd name="T107" fmla="*/ 11 h 1028"/>
                <a:gd name="T108" fmla="*/ 509 w 1019"/>
                <a:gd name="T10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9" h="1028">
                  <a:moveTo>
                    <a:pt x="509" y="205"/>
                  </a:moveTo>
                  <a:lnTo>
                    <a:pt x="469" y="208"/>
                  </a:lnTo>
                  <a:lnTo>
                    <a:pt x="429" y="217"/>
                  </a:lnTo>
                  <a:lnTo>
                    <a:pt x="391" y="230"/>
                  </a:lnTo>
                  <a:lnTo>
                    <a:pt x="355" y="248"/>
                  </a:lnTo>
                  <a:lnTo>
                    <a:pt x="323" y="269"/>
                  </a:lnTo>
                  <a:lnTo>
                    <a:pt x="294" y="296"/>
                  </a:lnTo>
                  <a:lnTo>
                    <a:pt x="268" y="325"/>
                  </a:lnTo>
                  <a:lnTo>
                    <a:pt x="245" y="358"/>
                  </a:lnTo>
                  <a:lnTo>
                    <a:pt x="228" y="394"/>
                  </a:lnTo>
                  <a:lnTo>
                    <a:pt x="215" y="431"/>
                  </a:lnTo>
                  <a:lnTo>
                    <a:pt x="207" y="472"/>
                  </a:lnTo>
                  <a:lnTo>
                    <a:pt x="204" y="514"/>
                  </a:lnTo>
                  <a:lnTo>
                    <a:pt x="207" y="556"/>
                  </a:lnTo>
                  <a:lnTo>
                    <a:pt x="215" y="596"/>
                  </a:lnTo>
                  <a:lnTo>
                    <a:pt x="228" y="634"/>
                  </a:lnTo>
                  <a:lnTo>
                    <a:pt x="245" y="670"/>
                  </a:lnTo>
                  <a:lnTo>
                    <a:pt x="268" y="703"/>
                  </a:lnTo>
                  <a:lnTo>
                    <a:pt x="294" y="732"/>
                  </a:lnTo>
                  <a:lnTo>
                    <a:pt x="323" y="759"/>
                  </a:lnTo>
                  <a:lnTo>
                    <a:pt x="355" y="780"/>
                  </a:lnTo>
                  <a:lnTo>
                    <a:pt x="391" y="798"/>
                  </a:lnTo>
                  <a:lnTo>
                    <a:pt x="429" y="811"/>
                  </a:lnTo>
                  <a:lnTo>
                    <a:pt x="469" y="820"/>
                  </a:lnTo>
                  <a:lnTo>
                    <a:pt x="509" y="823"/>
                  </a:lnTo>
                  <a:lnTo>
                    <a:pt x="551" y="820"/>
                  </a:lnTo>
                  <a:lnTo>
                    <a:pt x="591" y="811"/>
                  </a:lnTo>
                  <a:lnTo>
                    <a:pt x="629" y="798"/>
                  </a:lnTo>
                  <a:lnTo>
                    <a:pt x="664" y="780"/>
                  </a:lnTo>
                  <a:lnTo>
                    <a:pt x="697" y="759"/>
                  </a:lnTo>
                  <a:lnTo>
                    <a:pt x="725" y="732"/>
                  </a:lnTo>
                  <a:lnTo>
                    <a:pt x="752" y="703"/>
                  </a:lnTo>
                  <a:lnTo>
                    <a:pt x="773" y="670"/>
                  </a:lnTo>
                  <a:lnTo>
                    <a:pt x="791" y="634"/>
                  </a:lnTo>
                  <a:lnTo>
                    <a:pt x="804" y="596"/>
                  </a:lnTo>
                  <a:lnTo>
                    <a:pt x="812" y="556"/>
                  </a:lnTo>
                  <a:lnTo>
                    <a:pt x="815" y="514"/>
                  </a:lnTo>
                  <a:lnTo>
                    <a:pt x="812" y="472"/>
                  </a:lnTo>
                  <a:lnTo>
                    <a:pt x="804" y="431"/>
                  </a:lnTo>
                  <a:lnTo>
                    <a:pt x="791" y="394"/>
                  </a:lnTo>
                  <a:lnTo>
                    <a:pt x="773" y="358"/>
                  </a:lnTo>
                  <a:lnTo>
                    <a:pt x="752" y="325"/>
                  </a:lnTo>
                  <a:lnTo>
                    <a:pt x="725" y="296"/>
                  </a:lnTo>
                  <a:lnTo>
                    <a:pt x="697" y="269"/>
                  </a:lnTo>
                  <a:lnTo>
                    <a:pt x="664" y="248"/>
                  </a:lnTo>
                  <a:lnTo>
                    <a:pt x="629" y="230"/>
                  </a:lnTo>
                  <a:lnTo>
                    <a:pt x="591" y="217"/>
                  </a:lnTo>
                  <a:lnTo>
                    <a:pt x="551" y="208"/>
                  </a:lnTo>
                  <a:lnTo>
                    <a:pt x="509" y="205"/>
                  </a:lnTo>
                  <a:close/>
                  <a:moveTo>
                    <a:pt x="509" y="0"/>
                  </a:moveTo>
                  <a:lnTo>
                    <a:pt x="566" y="3"/>
                  </a:lnTo>
                  <a:lnTo>
                    <a:pt x="619" y="11"/>
                  </a:lnTo>
                  <a:lnTo>
                    <a:pt x="671" y="26"/>
                  </a:lnTo>
                  <a:lnTo>
                    <a:pt x="720" y="45"/>
                  </a:lnTo>
                  <a:lnTo>
                    <a:pt x="767" y="70"/>
                  </a:lnTo>
                  <a:lnTo>
                    <a:pt x="810" y="99"/>
                  </a:lnTo>
                  <a:lnTo>
                    <a:pt x="851" y="132"/>
                  </a:lnTo>
                  <a:lnTo>
                    <a:pt x="888" y="169"/>
                  </a:lnTo>
                  <a:lnTo>
                    <a:pt x="921" y="210"/>
                  </a:lnTo>
                  <a:lnTo>
                    <a:pt x="949" y="255"/>
                  </a:lnTo>
                  <a:lnTo>
                    <a:pt x="974" y="301"/>
                  </a:lnTo>
                  <a:lnTo>
                    <a:pt x="993" y="352"/>
                  </a:lnTo>
                  <a:lnTo>
                    <a:pt x="1008" y="404"/>
                  </a:lnTo>
                  <a:lnTo>
                    <a:pt x="1017" y="458"/>
                  </a:lnTo>
                  <a:lnTo>
                    <a:pt x="1019" y="514"/>
                  </a:lnTo>
                  <a:lnTo>
                    <a:pt x="1017" y="570"/>
                  </a:lnTo>
                  <a:lnTo>
                    <a:pt x="1008" y="625"/>
                  </a:lnTo>
                  <a:lnTo>
                    <a:pt x="993" y="676"/>
                  </a:lnTo>
                  <a:lnTo>
                    <a:pt x="974" y="726"/>
                  </a:lnTo>
                  <a:lnTo>
                    <a:pt x="949" y="773"/>
                  </a:lnTo>
                  <a:lnTo>
                    <a:pt x="921" y="818"/>
                  </a:lnTo>
                  <a:lnTo>
                    <a:pt x="888" y="859"/>
                  </a:lnTo>
                  <a:lnTo>
                    <a:pt x="851" y="896"/>
                  </a:lnTo>
                  <a:lnTo>
                    <a:pt x="810" y="929"/>
                  </a:lnTo>
                  <a:lnTo>
                    <a:pt x="767" y="958"/>
                  </a:lnTo>
                  <a:lnTo>
                    <a:pt x="720" y="983"/>
                  </a:lnTo>
                  <a:lnTo>
                    <a:pt x="671" y="1002"/>
                  </a:lnTo>
                  <a:lnTo>
                    <a:pt x="619" y="1017"/>
                  </a:lnTo>
                  <a:lnTo>
                    <a:pt x="566" y="1025"/>
                  </a:lnTo>
                  <a:lnTo>
                    <a:pt x="509" y="1028"/>
                  </a:lnTo>
                  <a:lnTo>
                    <a:pt x="454" y="1025"/>
                  </a:lnTo>
                  <a:lnTo>
                    <a:pt x="401" y="1017"/>
                  </a:lnTo>
                  <a:lnTo>
                    <a:pt x="349" y="1002"/>
                  </a:lnTo>
                  <a:lnTo>
                    <a:pt x="300" y="983"/>
                  </a:lnTo>
                  <a:lnTo>
                    <a:pt x="253" y="958"/>
                  </a:lnTo>
                  <a:lnTo>
                    <a:pt x="209" y="929"/>
                  </a:lnTo>
                  <a:lnTo>
                    <a:pt x="169" y="896"/>
                  </a:lnTo>
                  <a:lnTo>
                    <a:pt x="132" y="859"/>
                  </a:lnTo>
                  <a:lnTo>
                    <a:pt x="98" y="818"/>
                  </a:lnTo>
                  <a:lnTo>
                    <a:pt x="69" y="773"/>
                  </a:lnTo>
                  <a:lnTo>
                    <a:pt x="46" y="726"/>
                  </a:lnTo>
                  <a:lnTo>
                    <a:pt x="27" y="676"/>
                  </a:lnTo>
                  <a:lnTo>
                    <a:pt x="12" y="625"/>
                  </a:lnTo>
                  <a:lnTo>
                    <a:pt x="3" y="570"/>
                  </a:lnTo>
                  <a:lnTo>
                    <a:pt x="0" y="514"/>
                  </a:lnTo>
                  <a:lnTo>
                    <a:pt x="3" y="458"/>
                  </a:lnTo>
                  <a:lnTo>
                    <a:pt x="12" y="404"/>
                  </a:lnTo>
                  <a:lnTo>
                    <a:pt x="27" y="352"/>
                  </a:lnTo>
                  <a:lnTo>
                    <a:pt x="46" y="301"/>
                  </a:lnTo>
                  <a:lnTo>
                    <a:pt x="69" y="255"/>
                  </a:lnTo>
                  <a:lnTo>
                    <a:pt x="98" y="210"/>
                  </a:lnTo>
                  <a:lnTo>
                    <a:pt x="132" y="169"/>
                  </a:lnTo>
                  <a:lnTo>
                    <a:pt x="169" y="132"/>
                  </a:lnTo>
                  <a:lnTo>
                    <a:pt x="209" y="99"/>
                  </a:lnTo>
                  <a:lnTo>
                    <a:pt x="253" y="70"/>
                  </a:lnTo>
                  <a:lnTo>
                    <a:pt x="300" y="45"/>
                  </a:lnTo>
                  <a:lnTo>
                    <a:pt x="349" y="26"/>
                  </a:lnTo>
                  <a:lnTo>
                    <a:pt x="401" y="11"/>
                  </a:lnTo>
                  <a:lnTo>
                    <a:pt x="454" y="3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512"/>
            <p:cNvSpPr>
              <a:spLocks noChangeArrowheads="1"/>
            </p:cNvSpPr>
            <p:nvPr/>
          </p:nvSpPr>
          <p:spPr bwMode="auto">
            <a:xfrm>
              <a:off x="636" y="7631"/>
              <a:ext cx="102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4" name="Group 515"/>
          <p:cNvGrpSpPr>
            <a:grpSpLocks noChangeAspect="1"/>
          </p:cNvGrpSpPr>
          <p:nvPr/>
        </p:nvGrpSpPr>
        <p:grpSpPr bwMode="auto">
          <a:xfrm>
            <a:off x="10949549" y="2334851"/>
            <a:ext cx="469413" cy="474015"/>
            <a:chOff x="952" y="7348"/>
            <a:chExt cx="408" cy="412"/>
          </a:xfrm>
          <a:solidFill>
            <a:schemeClr val="accent1"/>
          </a:solidFill>
        </p:grpSpPr>
        <p:sp>
          <p:nvSpPr>
            <p:cNvPr id="75" name="Freeform 517"/>
            <p:cNvSpPr/>
            <p:nvPr/>
          </p:nvSpPr>
          <p:spPr bwMode="auto">
            <a:xfrm>
              <a:off x="1079" y="7503"/>
              <a:ext cx="26" cy="25"/>
            </a:xfrm>
            <a:custGeom>
              <a:avLst/>
              <a:gdLst>
                <a:gd name="T0" fmla="*/ 102 w 205"/>
                <a:gd name="T1" fmla="*/ 0 h 205"/>
                <a:gd name="T2" fmla="*/ 126 w 205"/>
                <a:gd name="T3" fmla="*/ 3 h 205"/>
                <a:gd name="T4" fmla="*/ 147 w 205"/>
                <a:gd name="T5" fmla="*/ 10 h 205"/>
                <a:gd name="T6" fmla="*/ 166 w 205"/>
                <a:gd name="T7" fmla="*/ 22 h 205"/>
                <a:gd name="T8" fmla="*/ 182 w 205"/>
                <a:gd name="T9" fmla="*/ 39 h 205"/>
                <a:gd name="T10" fmla="*/ 193 w 205"/>
                <a:gd name="T11" fmla="*/ 58 h 205"/>
                <a:gd name="T12" fmla="*/ 202 w 205"/>
                <a:gd name="T13" fmla="*/ 79 h 205"/>
                <a:gd name="T14" fmla="*/ 205 w 205"/>
                <a:gd name="T15" fmla="*/ 103 h 205"/>
                <a:gd name="T16" fmla="*/ 202 w 205"/>
                <a:gd name="T17" fmla="*/ 127 h 205"/>
                <a:gd name="T18" fmla="*/ 193 w 205"/>
                <a:gd name="T19" fmla="*/ 148 h 205"/>
                <a:gd name="T20" fmla="*/ 182 w 205"/>
                <a:gd name="T21" fmla="*/ 167 h 205"/>
                <a:gd name="T22" fmla="*/ 166 w 205"/>
                <a:gd name="T23" fmla="*/ 184 h 205"/>
                <a:gd name="T24" fmla="*/ 147 w 205"/>
                <a:gd name="T25" fmla="*/ 195 h 205"/>
                <a:gd name="T26" fmla="*/ 126 w 205"/>
                <a:gd name="T27" fmla="*/ 203 h 205"/>
                <a:gd name="T28" fmla="*/ 102 w 205"/>
                <a:gd name="T29" fmla="*/ 205 h 205"/>
                <a:gd name="T30" fmla="*/ 79 w 205"/>
                <a:gd name="T31" fmla="*/ 203 h 205"/>
                <a:gd name="T32" fmla="*/ 57 w 205"/>
                <a:gd name="T33" fmla="*/ 195 h 205"/>
                <a:gd name="T34" fmla="*/ 39 w 205"/>
                <a:gd name="T35" fmla="*/ 184 h 205"/>
                <a:gd name="T36" fmla="*/ 23 w 205"/>
                <a:gd name="T37" fmla="*/ 167 h 205"/>
                <a:gd name="T38" fmla="*/ 10 w 205"/>
                <a:gd name="T39" fmla="*/ 148 h 205"/>
                <a:gd name="T40" fmla="*/ 3 w 205"/>
                <a:gd name="T41" fmla="*/ 127 h 205"/>
                <a:gd name="T42" fmla="*/ 0 w 205"/>
                <a:gd name="T43" fmla="*/ 103 h 205"/>
                <a:gd name="T44" fmla="*/ 3 w 205"/>
                <a:gd name="T45" fmla="*/ 79 h 205"/>
                <a:gd name="T46" fmla="*/ 10 w 205"/>
                <a:gd name="T47" fmla="*/ 58 h 205"/>
                <a:gd name="T48" fmla="*/ 23 w 205"/>
                <a:gd name="T49" fmla="*/ 39 h 205"/>
                <a:gd name="T50" fmla="*/ 39 w 205"/>
                <a:gd name="T51" fmla="*/ 22 h 205"/>
                <a:gd name="T52" fmla="*/ 57 w 205"/>
                <a:gd name="T53" fmla="*/ 10 h 205"/>
                <a:gd name="T54" fmla="*/ 79 w 205"/>
                <a:gd name="T55" fmla="*/ 3 h 205"/>
                <a:gd name="T56" fmla="*/ 102 w 205"/>
                <a:gd name="T5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205">
                  <a:moveTo>
                    <a:pt x="102" y="0"/>
                  </a:moveTo>
                  <a:lnTo>
                    <a:pt x="126" y="3"/>
                  </a:lnTo>
                  <a:lnTo>
                    <a:pt x="147" y="10"/>
                  </a:lnTo>
                  <a:lnTo>
                    <a:pt x="166" y="22"/>
                  </a:lnTo>
                  <a:lnTo>
                    <a:pt x="182" y="39"/>
                  </a:lnTo>
                  <a:lnTo>
                    <a:pt x="193" y="58"/>
                  </a:lnTo>
                  <a:lnTo>
                    <a:pt x="202" y="79"/>
                  </a:lnTo>
                  <a:lnTo>
                    <a:pt x="205" y="103"/>
                  </a:lnTo>
                  <a:lnTo>
                    <a:pt x="202" y="127"/>
                  </a:lnTo>
                  <a:lnTo>
                    <a:pt x="193" y="148"/>
                  </a:lnTo>
                  <a:lnTo>
                    <a:pt x="182" y="167"/>
                  </a:lnTo>
                  <a:lnTo>
                    <a:pt x="166" y="184"/>
                  </a:lnTo>
                  <a:lnTo>
                    <a:pt x="147" y="195"/>
                  </a:lnTo>
                  <a:lnTo>
                    <a:pt x="126" y="203"/>
                  </a:lnTo>
                  <a:lnTo>
                    <a:pt x="102" y="205"/>
                  </a:lnTo>
                  <a:lnTo>
                    <a:pt x="79" y="203"/>
                  </a:lnTo>
                  <a:lnTo>
                    <a:pt x="57" y="195"/>
                  </a:lnTo>
                  <a:lnTo>
                    <a:pt x="39" y="184"/>
                  </a:lnTo>
                  <a:lnTo>
                    <a:pt x="23" y="167"/>
                  </a:lnTo>
                  <a:lnTo>
                    <a:pt x="10" y="148"/>
                  </a:lnTo>
                  <a:lnTo>
                    <a:pt x="3" y="127"/>
                  </a:lnTo>
                  <a:lnTo>
                    <a:pt x="0" y="103"/>
                  </a:lnTo>
                  <a:lnTo>
                    <a:pt x="3" y="79"/>
                  </a:lnTo>
                  <a:lnTo>
                    <a:pt x="10" y="58"/>
                  </a:lnTo>
                  <a:lnTo>
                    <a:pt x="23" y="39"/>
                  </a:lnTo>
                  <a:lnTo>
                    <a:pt x="39" y="22"/>
                  </a:lnTo>
                  <a:lnTo>
                    <a:pt x="57" y="10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18"/>
            <p:cNvSpPr/>
            <p:nvPr/>
          </p:nvSpPr>
          <p:spPr bwMode="auto">
            <a:xfrm>
              <a:off x="1207" y="7503"/>
              <a:ext cx="25" cy="25"/>
            </a:xfrm>
            <a:custGeom>
              <a:avLst/>
              <a:gdLst>
                <a:gd name="T0" fmla="*/ 101 w 204"/>
                <a:gd name="T1" fmla="*/ 0 h 205"/>
                <a:gd name="T2" fmla="*/ 125 w 204"/>
                <a:gd name="T3" fmla="*/ 3 h 205"/>
                <a:gd name="T4" fmla="*/ 146 w 204"/>
                <a:gd name="T5" fmla="*/ 10 h 205"/>
                <a:gd name="T6" fmla="*/ 166 w 204"/>
                <a:gd name="T7" fmla="*/ 22 h 205"/>
                <a:gd name="T8" fmla="*/ 181 w 204"/>
                <a:gd name="T9" fmla="*/ 39 h 205"/>
                <a:gd name="T10" fmla="*/ 194 w 204"/>
                <a:gd name="T11" fmla="*/ 58 h 205"/>
                <a:gd name="T12" fmla="*/ 201 w 204"/>
                <a:gd name="T13" fmla="*/ 79 h 205"/>
                <a:gd name="T14" fmla="*/ 204 w 204"/>
                <a:gd name="T15" fmla="*/ 103 h 205"/>
                <a:gd name="T16" fmla="*/ 201 w 204"/>
                <a:gd name="T17" fmla="*/ 127 h 205"/>
                <a:gd name="T18" fmla="*/ 194 w 204"/>
                <a:gd name="T19" fmla="*/ 148 h 205"/>
                <a:gd name="T20" fmla="*/ 181 w 204"/>
                <a:gd name="T21" fmla="*/ 167 h 205"/>
                <a:gd name="T22" fmla="*/ 166 w 204"/>
                <a:gd name="T23" fmla="*/ 184 h 205"/>
                <a:gd name="T24" fmla="*/ 146 w 204"/>
                <a:gd name="T25" fmla="*/ 195 h 205"/>
                <a:gd name="T26" fmla="*/ 125 w 204"/>
                <a:gd name="T27" fmla="*/ 203 h 205"/>
                <a:gd name="T28" fmla="*/ 101 w 204"/>
                <a:gd name="T29" fmla="*/ 205 h 205"/>
                <a:gd name="T30" fmla="*/ 78 w 204"/>
                <a:gd name="T31" fmla="*/ 203 h 205"/>
                <a:gd name="T32" fmla="*/ 56 w 204"/>
                <a:gd name="T33" fmla="*/ 195 h 205"/>
                <a:gd name="T34" fmla="*/ 38 w 204"/>
                <a:gd name="T35" fmla="*/ 184 h 205"/>
                <a:gd name="T36" fmla="*/ 22 w 204"/>
                <a:gd name="T37" fmla="*/ 167 h 205"/>
                <a:gd name="T38" fmla="*/ 10 w 204"/>
                <a:gd name="T39" fmla="*/ 148 h 205"/>
                <a:gd name="T40" fmla="*/ 2 w 204"/>
                <a:gd name="T41" fmla="*/ 127 h 205"/>
                <a:gd name="T42" fmla="*/ 0 w 204"/>
                <a:gd name="T43" fmla="*/ 103 h 205"/>
                <a:gd name="T44" fmla="*/ 2 w 204"/>
                <a:gd name="T45" fmla="*/ 79 h 205"/>
                <a:gd name="T46" fmla="*/ 10 w 204"/>
                <a:gd name="T47" fmla="*/ 58 h 205"/>
                <a:gd name="T48" fmla="*/ 22 w 204"/>
                <a:gd name="T49" fmla="*/ 39 h 205"/>
                <a:gd name="T50" fmla="*/ 38 w 204"/>
                <a:gd name="T51" fmla="*/ 22 h 205"/>
                <a:gd name="T52" fmla="*/ 56 w 204"/>
                <a:gd name="T53" fmla="*/ 10 h 205"/>
                <a:gd name="T54" fmla="*/ 78 w 204"/>
                <a:gd name="T55" fmla="*/ 3 h 205"/>
                <a:gd name="T56" fmla="*/ 101 w 204"/>
                <a:gd name="T5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4" h="205">
                  <a:moveTo>
                    <a:pt x="101" y="0"/>
                  </a:moveTo>
                  <a:lnTo>
                    <a:pt x="125" y="3"/>
                  </a:lnTo>
                  <a:lnTo>
                    <a:pt x="146" y="10"/>
                  </a:lnTo>
                  <a:lnTo>
                    <a:pt x="166" y="22"/>
                  </a:lnTo>
                  <a:lnTo>
                    <a:pt x="181" y="39"/>
                  </a:lnTo>
                  <a:lnTo>
                    <a:pt x="194" y="58"/>
                  </a:lnTo>
                  <a:lnTo>
                    <a:pt x="201" y="79"/>
                  </a:lnTo>
                  <a:lnTo>
                    <a:pt x="204" y="103"/>
                  </a:lnTo>
                  <a:lnTo>
                    <a:pt x="201" y="127"/>
                  </a:lnTo>
                  <a:lnTo>
                    <a:pt x="194" y="148"/>
                  </a:lnTo>
                  <a:lnTo>
                    <a:pt x="181" y="167"/>
                  </a:lnTo>
                  <a:lnTo>
                    <a:pt x="166" y="184"/>
                  </a:lnTo>
                  <a:lnTo>
                    <a:pt x="146" y="195"/>
                  </a:lnTo>
                  <a:lnTo>
                    <a:pt x="125" y="203"/>
                  </a:lnTo>
                  <a:lnTo>
                    <a:pt x="101" y="205"/>
                  </a:lnTo>
                  <a:lnTo>
                    <a:pt x="78" y="203"/>
                  </a:lnTo>
                  <a:lnTo>
                    <a:pt x="56" y="195"/>
                  </a:lnTo>
                  <a:lnTo>
                    <a:pt x="38" y="184"/>
                  </a:lnTo>
                  <a:lnTo>
                    <a:pt x="22" y="167"/>
                  </a:lnTo>
                  <a:lnTo>
                    <a:pt x="10" y="148"/>
                  </a:lnTo>
                  <a:lnTo>
                    <a:pt x="2" y="127"/>
                  </a:lnTo>
                  <a:lnTo>
                    <a:pt x="0" y="103"/>
                  </a:lnTo>
                  <a:lnTo>
                    <a:pt x="2" y="79"/>
                  </a:lnTo>
                  <a:lnTo>
                    <a:pt x="10" y="58"/>
                  </a:lnTo>
                  <a:lnTo>
                    <a:pt x="22" y="39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9"/>
            <p:cNvSpPr>
              <a:spLocks noEditPoints="1"/>
            </p:cNvSpPr>
            <p:nvPr/>
          </p:nvSpPr>
          <p:spPr bwMode="auto">
            <a:xfrm>
              <a:off x="952" y="7348"/>
              <a:ext cx="408" cy="412"/>
            </a:xfrm>
            <a:custGeom>
              <a:avLst/>
              <a:gdLst>
                <a:gd name="T0" fmla="*/ 2039 w 3262"/>
                <a:gd name="T1" fmla="*/ 2262 h 3292"/>
                <a:gd name="T2" fmla="*/ 2060 w 3262"/>
                <a:gd name="T3" fmla="*/ 1040 h 3292"/>
                <a:gd name="T4" fmla="*/ 1925 w 3262"/>
                <a:gd name="T5" fmla="*/ 1119 h 3292"/>
                <a:gd name="T6" fmla="*/ 1846 w 3262"/>
                <a:gd name="T7" fmla="*/ 1254 h 3292"/>
                <a:gd name="T8" fmla="*/ 1846 w 3262"/>
                <a:gd name="T9" fmla="*/ 1419 h 3292"/>
                <a:gd name="T10" fmla="*/ 1925 w 3262"/>
                <a:gd name="T11" fmla="*/ 1555 h 3292"/>
                <a:gd name="T12" fmla="*/ 2060 w 3262"/>
                <a:gd name="T13" fmla="*/ 1634 h 3292"/>
                <a:gd name="T14" fmla="*/ 2222 w 3262"/>
                <a:gd name="T15" fmla="*/ 1634 h 3292"/>
                <a:gd name="T16" fmla="*/ 2356 w 3262"/>
                <a:gd name="T17" fmla="*/ 1555 h 3292"/>
                <a:gd name="T18" fmla="*/ 2435 w 3262"/>
                <a:gd name="T19" fmla="*/ 1419 h 3292"/>
                <a:gd name="T20" fmla="*/ 2435 w 3262"/>
                <a:gd name="T21" fmla="*/ 1254 h 3292"/>
                <a:gd name="T22" fmla="*/ 2356 w 3262"/>
                <a:gd name="T23" fmla="*/ 1119 h 3292"/>
                <a:gd name="T24" fmla="*/ 2222 w 3262"/>
                <a:gd name="T25" fmla="*/ 1040 h 3292"/>
                <a:gd name="T26" fmla="*/ 1080 w 3262"/>
                <a:gd name="T27" fmla="*/ 1031 h 3292"/>
                <a:gd name="T28" fmla="*/ 934 w 3262"/>
                <a:gd name="T29" fmla="*/ 1092 h 3292"/>
                <a:gd name="T30" fmla="*/ 840 w 3262"/>
                <a:gd name="T31" fmla="*/ 1217 h 3292"/>
                <a:gd name="T32" fmla="*/ 819 w 3262"/>
                <a:gd name="T33" fmla="*/ 1379 h 3292"/>
                <a:gd name="T34" fmla="*/ 879 w 3262"/>
                <a:gd name="T35" fmla="*/ 1526 h 3292"/>
                <a:gd name="T36" fmla="*/ 1003 w 3262"/>
                <a:gd name="T37" fmla="*/ 1621 h 3292"/>
                <a:gd name="T38" fmla="*/ 1163 w 3262"/>
                <a:gd name="T39" fmla="*/ 1643 h 3292"/>
                <a:gd name="T40" fmla="*/ 1309 w 3262"/>
                <a:gd name="T41" fmla="*/ 1582 h 3292"/>
                <a:gd name="T42" fmla="*/ 1403 w 3262"/>
                <a:gd name="T43" fmla="*/ 1457 h 3292"/>
                <a:gd name="T44" fmla="*/ 1424 w 3262"/>
                <a:gd name="T45" fmla="*/ 1295 h 3292"/>
                <a:gd name="T46" fmla="*/ 1363 w 3262"/>
                <a:gd name="T47" fmla="*/ 1148 h 3292"/>
                <a:gd name="T48" fmla="*/ 1240 w 3262"/>
                <a:gd name="T49" fmla="*/ 1053 h 3292"/>
                <a:gd name="T50" fmla="*/ 1631 w 3262"/>
                <a:gd name="T51" fmla="*/ 0 h 3292"/>
                <a:gd name="T52" fmla="*/ 1935 w 3262"/>
                <a:gd name="T53" fmla="*/ 28 h 3292"/>
                <a:gd name="T54" fmla="*/ 2310 w 3262"/>
                <a:gd name="T55" fmla="*/ 148 h 3292"/>
                <a:gd name="T56" fmla="*/ 2640 w 3262"/>
                <a:gd name="T57" fmla="*/ 353 h 3292"/>
                <a:gd name="T58" fmla="*/ 2912 w 3262"/>
                <a:gd name="T59" fmla="*/ 627 h 3292"/>
                <a:gd name="T60" fmla="*/ 3113 w 3262"/>
                <a:gd name="T61" fmla="*/ 960 h 3292"/>
                <a:gd name="T62" fmla="*/ 3233 w 3262"/>
                <a:gd name="T63" fmla="*/ 1339 h 3292"/>
                <a:gd name="T64" fmla="*/ 3259 w 3262"/>
                <a:gd name="T65" fmla="*/ 1750 h 3292"/>
                <a:gd name="T66" fmla="*/ 3185 w 3262"/>
                <a:gd name="T67" fmla="*/ 2147 h 3292"/>
                <a:gd name="T68" fmla="*/ 3022 w 3262"/>
                <a:gd name="T69" fmla="*/ 2504 h 3292"/>
                <a:gd name="T70" fmla="*/ 2784 w 3262"/>
                <a:gd name="T71" fmla="*/ 2810 h 3292"/>
                <a:gd name="T72" fmla="*/ 2482 w 3262"/>
                <a:gd name="T73" fmla="*/ 3050 h 3292"/>
                <a:gd name="T74" fmla="*/ 2128 w 3262"/>
                <a:gd name="T75" fmla="*/ 3213 h 3292"/>
                <a:gd name="T76" fmla="*/ 1734 w 3262"/>
                <a:gd name="T77" fmla="*/ 3289 h 3292"/>
                <a:gd name="T78" fmla="*/ 1327 w 3262"/>
                <a:gd name="T79" fmla="*/ 3263 h 3292"/>
                <a:gd name="T80" fmla="*/ 952 w 3262"/>
                <a:gd name="T81" fmla="*/ 3142 h 3292"/>
                <a:gd name="T82" fmla="*/ 622 w 3262"/>
                <a:gd name="T83" fmla="*/ 2939 h 3292"/>
                <a:gd name="T84" fmla="*/ 350 w 3262"/>
                <a:gd name="T85" fmla="*/ 2664 h 3292"/>
                <a:gd name="T86" fmla="*/ 148 w 3262"/>
                <a:gd name="T87" fmla="*/ 2332 h 3292"/>
                <a:gd name="T88" fmla="*/ 29 w 3262"/>
                <a:gd name="T89" fmla="*/ 1953 h 3292"/>
                <a:gd name="T90" fmla="*/ 3 w 3262"/>
                <a:gd name="T91" fmla="*/ 1541 h 3292"/>
                <a:gd name="T92" fmla="*/ 77 w 3262"/>
                <a:gd name="T93" fmla="*/ 1144 h 3292"/>
                <a:gd name="T94" fmla="*/ 239 w 3262"/>
                <a:gd name="T95" fmla="*/ 787 h 3292"/>
                <a:gd name="T96" fmla="*/ 478 w 3262"/>
                <a:gd name="T97" fmla="*/ 482 h 3292"/>
                <a:gd name="T98" fmla="*/ 781 w 3262"/>
                <a:gd name="T99" fmla="*/ 241 h 3292"/>
                <a:gd name="T100" fmla="*/ 1135 w 3262"/>
                <a:gd name="T101" fmla="*/ 77 h 3292"/>
                <a:gd name="T102" fmla="*/ 1528 w 3262"/>
                <a:gd name="T103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62" h="3292">
                  <a:moveTo>
                    <a:pt x="1224" y="2262"/>
                  </a:moveTo>
                  <a:lnTo>
                    <a:pt x="1224" y="2469"/>
                  </a:lnTo>
                  <a:lnTo>
                    <a:pt x="2039" y="2469"/>
                  </a:lnTo>
                  <a:lnTo>
                    <a:pt x="2039" y="2262"/>
                  </a:lnTo>
                  <a:lnTo>
                    <a:pt x="1224" y="2262"/>
                  </a:lnTo>
                  <a:close/>
                  <a:moveTo>
                    <a:pt x="2140" y="1028"/>
                  </a:moveTo>
                  <a:lnTo>
                    <a:pt x="2100" y="1031"/>
                  </a:lnTo>
                  <a:lnTo>
                    <a:pt x="2060" y="1040"/>
                  </a:lnTo>
                  <a:lnTo>
                    <a:pt x="2022" y="1053"/>
                  </a:lnTo>
                  <a:lnTo>
                    <a:pt x="1986" y="1071"/>
                  </a:lnTo>
                  <a:lnTo>
                    <a:pt x="1954" y="1092"/>
                  </a:lnTo>
                  <a:lnTo>
                    <a:pt x="1925" y="1119"/>
                  </a:lnTo>
                  <a:lnTo>
                    <a:pt x="1899" y="1148"/>
                  </a:lnTo>
                  <a:lnTo>
                    <a:pt x="1876" y="1181"/>
                  </a:lnTo>
                  <a:lnTo>
                    <a:pt x="1859" y="1217"/>
                  </a:lnTo>
                  <a:lnTo>
                    <a:pt x="1846" y="1254"/>
                  </a:lnTo>
                  <a:lnTo>
                    <a:pt x="1838" y="1295"/>
                  </a:lnTo>
                  <a:lnTo>
                    <a:pt x="1835" y="1337"/>
                  </a:lnTo>
                  <a:lnTo>
                    <a:pt x="1838" y="1379"/>
                  </a:lnTo>
                  <a:lnTo>
                    <a:pt x="1846" y="1419"/>
                  </a:lnTo>
                  <a:lnTo>
                    <a:pt x="1859" y="1457"/>
                  </a:lnTo>
                  <a:lnTo>
                    <a:pt x="1876" y="1493"/>
                  </a:lnTo>
                  <a:lnTo>
                    <a:pt x="1899" y="1526"/>
                  </a:lnTo>
                  <a:lnTo>
                    <a:pt x="1925" y="1555"/>
                  </a:lnTo>
                  <a:lnTo>
                    <a:pt x="1954" y="1582"/>
                  </a:lnTo>
                  <a:lnTo>
                    <a:pt x="1986" y="1603"/>
                  </a:lnTo>
                  <a:lnTo>
                    <a:pt x="2022" y="1621"/>
                  </a:lnTo>
                  <a:lnTo>
                    <a:pt x="2060" y="1634"/>
                  </a:lnTo>
                  <a:lnTo>
                    <a:pt x="2100" y="1643"/>
                  </a:lnTo>
                  <a:lnTo>
                    <a:pt x="2140" y="1646"/>
                  </a:lnTo>
                  <a:lnTo>
                    <a:pt x="2182" y="1643"/>
                  </a:lnTo>
                  <a:lnTo>
                    <a:pt x="2222" y="1634"/>
                  </a:lnTo>
                  <a:lnTo>
                    <a:pt x="2260" y="1621"/>
                  </a:lnTo>
                  <a:lnTo>
                    <a:pt x="2295" y="1603"/>
                  </a:lnTo>
                  <a:lnTo>
                    <a:pt x="2328" y="1582"/>
                  </a:lnTo>
                  <a:lnTo>
                    <a:pt x="2356" y="1555"/>
                  </a:lnTo>
                  <a:lnTo>
                    <a:pt x="2383" y="1526"/>
                  </a:lnTo>
                  <a:lnTo>
                    <a:pt x="2404" y="1493"/>
                  </a:lnTo>
                  <a:lnTo>
                    <a:pt x="2422" y="1457"/>
                  </a:lnTo>
                  <a:lnTo>
                    <a:pt x="2435" y="1419"/>
                  </a:lnTo>
                  <a:lnTo>
                    <a:pt x="2443" y="1379"/>
                  </a:lnTo>
                  <a:lnTo>
                    <a:pt x="2446" y="1337"/>
                  </a:lnTo>
                  <a:lnTo>
                    <a:pt x="2443" y="1295"/>
                  </a:lnTo>
                  <a:lnTo>
                    <a:pt x="2435" y="1254"/>
                  </a:lnTo>
                  <a:lnTo>
                    <a:pt x="2422" y="1217"/>
                  </a:lnTo>
                  <a:lnTo>
                    <a:pt x="2404" y="1181"/>
                  </a:lnTo>
                  <a:lnTo>
                    <a:pt x="2383" y="1148"/>
                  </a:lnTo>
                  <a:lnTo>
                    <a:pt x="2356" y="1119"/>
                  </a:lnTo>
                  <a:lnTo>
                    <a:pt x="2328" y="1092"/>
                  </a:lnTo>
                  <a:lnTo>
                    <a:pt x="2295" y="1071"/>
                  </a:lnTo>
                  <a:lnTo>
                    <a:pt x="2260" y="1053"/>
                  </a:lnTo>
                  <a:lnTo>
                    <a:pt x="2222" y="1040"/>
                  </a:lnTo>
                  <a:lnTo>
                    <a:pt x="2182" y="1031"/>
                  </a:lnTo>
                  <a:lnTo>
                    <a:pt x="2140" y="1028"/>
                  </a:lnTo>
                  <a:close/>
                  <a:moveTo>
                    <a:pt x="1121" y="1028"/>
                  </a:moveTo>
                  <a:lnTo>
                    <a:pt x="1080" y="1031"/>
                  </a:lnTo>
                  <a:lnTo>
                    <a:pt x="1041" y="1040"/>
                  </a:lnTo>
                  <a:lnTo>
                    <a:pt x="1003" y="1053"/>
                  </a:lnTo>
                  <a:lnTo>
                    <a:pt x="967" y="1071"/>
                  </a:lnTo>
                  <a:lnTo>
                    <a:pt x="934" y="1092"/>
                  </a:lnTo>
                  <a:lnTo>
                    <a:pt x="905" y="1119"/>
                  </a:lnTo>
                  <a:lnTo>
                    <a:pt x="879" y="1148"/>
                  </a:lnTo>
                  <a:lnTo>
                    <a:pt x="857" y="1181"/>
                  </a:lnTo>
                  <a:lnTo>
                    <a:pt x="840" y="1217"/>
                  </a:lnTo>
                  <a:lnTo>
                    <a:pt x="827" y="1254"/>
                  </a:lnTo>
                  <a:lnTo>
                    <a:pt x="819" y="1295"/>
                  </a:lnTo>
                  <a:lnTo>
                    <a:pt x="815" y="1337"/>
                  </a:lnTo>
                  <a:lnTo>
                    <a:pt x="819" y="1379"/>
                  </a:lnTo>
                  <a:lnTo>
                    <a:pt x="827" y="1419"/>
                  </a:lnTo>
                  <a:lnTo>
                    <a:pt x="840" y="1457"/>
                  </a:lnTo>
                  <a:lnTo>
                    <a:pt x="857" y="1493"/>
                  </a:lnTo>
                  <a:lnTo>
                    <a:pt x="879" y="1526"/>
                  </a:lnTo>
                  <a:lnTo>
                    <a:pt x="905" y="1555"/>
                  </a:lnTo>
                  <a:lnTo>
                    <a:pt x="934" y="1582"/>
                  </a:lnTo>
                  <a:lnTo>
                    <a:pt x="967" y="1603"/>
                  </a:lnTo>
                  <a:lnTo>
                    <a:pt x="1003" y="1621"/>
                  </a:lnTo>
                  <a:lnTo>
                    <a:pt x="1041" y="1634"/>
                  </a:lnTo>
                  <a:lnTo>
                    <a:pt x="1080" y="1643"/>
                  </a:lnTo>
                  <a:lnTo>
                    <a:pt x="1121" y="1646"/>
                  </a:lnTo>
                  <a:lnTo>
                    <a:pt x="1163" y="1643"/>
                  </a:lnTo>
                  <a:lnTo>
                    <a:pt x="1202" y="1634"/>
                  </a:lnTo>
                  <a:lnTo>
                    <a:pt x="1240" y="1621"/>
                  </a:lnTo>
                  <a:lnTo>
                    <a:pt x="1276" y="1603"/>
                  </a:lnTo>
                  <a:lnTo>
                    <a:pt x="1309" y="1582"/>
                  </a:lnTo>
                  <a:lnTo>
                    <a:pt x="1337" y="1555"/>
                  </a:lnTo>
                  <a:lnTo>
                    <a:pt x="1363" y="1526"/>
                  </a:lnTo>
                  <a:lnTo>
                    <a:pt x="1385" y="1493"/>
                  </a:lnTo>
                  <a:lnTo>
                    <a:pt x="1403" y="1457"/>
                  </a:lnTo>
                  <a:lnTo>
                    <a:pt x="1416" y="1419"/>
                  </a:lnTo>
                  <a:lnTo>
                    <a:pt x="1424" y="1379"/>
                  </a:lnTo>
                  <a:lnTo>
                    <a:pt x="1427" y="1337"/>
                  </a:lnTo>
                  <a:lnTo>
                    <a:pt x="1424" y="1295"/>
                  </a:lnTo>
                  <a:lnTo>
                    <a:pt x="1416" y="1254"/>
                  </a:lnTo>
                  <a:lnTo>
                    <a:pt x="1403" y="1217"/>
                  </a:lnTo>
                  <a:lnTo>
                    <a:pt x="1385" y="1181"/>
                  </a:lnTo>
                  <a:lnTo>
                    <a:pt x="1363" y="1148"/>
                  </a:lnTo>
                  <a:lnTo>
                    <a:pt x="1337" y="1119"/>
                  </a:lnTo>
                  <a:lnTo>
                    <a:pt x="1309" y="1092"/>
                  </a:lnTo>
                  <a:lnTo>
                    <a:pt x="1276" y="1071"/>
                  </a:lnTo>
                  <a:lnTo>
                    <a:pt x="1240" y="1053"/>
                  </a:lnTo>
                  <a:lnTo>
                    <a:pt x="1202" y="1040"/>
                  </a:lnTo>
                  <a:lnTo>
                    <a:pt x="1163" y="1031"/>
                  </a:lnTo>
                  <a:lnTo>
                    <a:pt x="1121" y="102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Freeform 524"/>
          <p:cNvSpPr>
            <a:spLocks noEditPoints="1"/>
          </p:cNvSpPr>
          <p:nvPr/>
        </p:nvSpPr>
        <p:spPr bwMode="auto">
          <a:xfrm>
            <a:off x="992834" y="3274009"/>
            <a:ext cx="469413" cy="474015"/>
          </a:xfrm>
          <a:custGeom>
            <a:avLst/>
            <a:gdLst>
              <a:gd name="T0" fmla="*/ 1506 w 3262"/>
              <a:gd name="T1" fmla="*/ 1961 h 3292"/>
              <a:gd name="T2" fmla="*/ 1727 w 3262"/>
              <a:gd name="T3" fmla="*/ 2227 h 3292"/>
              <a:gd name="T4" fmla="*/ 1921 w 3262"/>
              <a:gd name="T5" fmla="*/ 2416 h 3292"/>
              <a:gd name="T6" fmla="*/ 2192 w 3262"/>
              <a:gd name="T7" fmla="*/ 2374 h 3292"/>
              <a:gd name="T8" fmla="*/ 2320 w 3262"/>
              <a:gd name="T9" fmla="*/ 2137 h 3292"/>
              <a:gd name="T10" fmla="*/ 2507 w 3262"/>
              <a:gd name="T11" fmla="*/ 2253 h 3292"/>
              <a:gd name="T12" fmla="*/ 2322 w 3262"/>
              <a:gd name="T13" fmla="*/ 2533 h 3292"/>
              <a:gd name="T14" fmla="*/ 1989 w 3262"/>
              <a:gd name="T15" fmla="*/ 2636 h 3292"/>
              <a:gd name="T16" fmla="*/ 1676 w 3262"/>
              <a:gd name="T17" fmla="*/ 2507 h 3292"/>
              <a:gd name="T18" fmla="*/ 1497 w 3262"/>
              <a:gd name="T19" fmla="*/ 2225 h 3292"/>
              <a:gd name="T20" fmla="*/ 1264 w 3262"/>
              <a:gd name="T21" fmla="*/ 2095 h 3292"/>
              <a:gd name="T22" fmla="*/ 1013 w 3262"/>
              <a:gd name="T23" fmla="*/ 2207 h 3292"/>
              <a:gd name="T24" fmla="*/ 949 w 3262"/>
              <a:gd name="T25" fmla="*/ 2469 h 3292"/>
              <a:gd name="T26" fmla="*/ 789 w 3262"/>
              <a:gd name="T27" fmla="*/ 2181 h 3292"/>
              <a:gd name="T28" fmla="*/ 1026 w 3262"/>
              <a:gd name="T29" fmla="*/ 1940 h 3292"/>
              <a:gd name="T30" fmla="*/ 2307 w 3262"/>
              <a:gd name="T31" fmla="*/ 833 h 3292"/>
              <a:gd name="T32" fmla="*/ 2443 w 3262"/>
              <a:gd name="T33" fmla="*/ 995 h 3292"/>
              <a:gd name="T34" fmla="*/ 2362 w 3262"/>
              <a:gd name="T35" fmla="*/ 1195 h 3292"/>
              <a:gd name="T36" fmla="*/ 2149 w 3262"/>
              <a:gd name="T37" fmla="*/ 1211 h 3292"/>
              <a:gd name="T38" fmla="*/ 2039 w 3262"/>
              <a:gd name="T39" fmla="*/ 1028 h 3292"/>
              <a:gd name="T40" fmla="*/ 2149 w 3262"/>
              <a:gd name="T41" fmla="*/ 845 h 3292"/>
              <a:gd name="T42" fmla="*/ 1113 w 3262"/>
              <a:gd name="T43" fmla="*/ 845 h 3292"/>
              <a:gd name="T44" fmla="*/ 1224 w 3262"/>
              <a:gd name="T45" fmla="*/ 1028 h 3292"/>
              <a:gd name="T46" fmla="*/ 1113 w 3262"/>
              <a:gd name="T47" fmla="*/ 1211 h 3292"/>
              <a:gd name="T48" fmla="*/ 899 w 3262"/>
              <a:gd name="T49" fmla="*/ 1195 h 3292"/>
              <a:gd name="T50" fmla="*/ 819 w 3262"/>
              <a:gd name="T51" fmla="*/ 995 h 3292"/>
              <a:gd name="T52" fmla="*/ 955 w 3262"/>
              <a:gd name="T53" fmla="*/ 833 h 3292"/>
              <a:gd name="T54" fmla="*/ 1279 w 3262"/>
              <a:gd name="T55" fmla="*/ 356 h 3292"/>
              <a:gd name="T56" fmla="*/ 756 w 3262"/>
              <a:gd name="T57" fmla="*/ 641 h 3292"/>
              <a:gd name="T58" fmla="*/ 410 w 3262"/>
              <a:gd name="T59" fmla="*/ 1125 h 3292"/>
              <a:gd name="T60" fmla="*/ 309 w 3262"/>
              <a:gd name="T61" fmla="*/ 1738 h 3292"/>
              <a:gd name="T62" fmla="*/ 487 w 3262"/>
              <a:gd name="T63" fmla="*/ 2320 h 3292"/>
              <a:gd name="T64" fmla="*/ 890 w 3262"/>
              <a:gd name="T65" fmla="*/ 2755 h 3292"/>
              <a:gd name="T66" fmla="*/ 1451 w 3262"/>
              <a:gd name="T67" fmla="*/ 2971 h 3292"/>
              <a:gd name="T68" fmla="*/ 2066 w 3262"/>
              <a:gd name="T69" fmla="*/ 2909 h 3292"/>
              <a:gd name="T70" fmla="*/ 2568 w 3262"/>
              <a:gd name="T71" fmla="*/ 2591 h 3292"/>
              <a:gd name="T72" fmla="*/ 2883 w 3262"/>
              <a:gd name="T73" fmla="*/ 2085 h 3292"/>
              <a:gd name="T74" fmla="*/ 2944 w 3262"/>
              <a:gd name="T75" fmla="*/ 1464 h 3292"/>
              <a:gd name="T76" fmla="*/ 2730 w 3262"/>
              <a:gd name="T77" fmla="*/ 898 h 3292"/>
              <a:gd name="T78" fmla="*/ 2300 w 3262"/>
              <a:gd name="T79" fmla="*/ 491 h 3292"/>
              <a:gd name="T80" fmla="*/ 1722 w 3262"/>
              <a:gd name="T81" fmla="*/ 312 h 3292"/>
              <a:gd name="T82" fmla="*/ 2033 w 3262"/>
              <a:gd name="T83" fmla="*/ 49 h 3292"/>
              <a:gd name="T84" fmla="*/ 2640 w 3262"/>
              <a:gd name="T85" fmla="*/ 353 h 3292"/>
              <a:gd name="T86" fmla="*/ 3071 w 3262"/>
              <a:gd name="T87" fmla="*/ 871 h 3292"/>
              <a:gd name="T88" fmla="*/ 3259 w 3262"/>
              <a:gd name="T89" fmla="*/ 1541 h 3292"/>
              <a:gd name="T90" fmla="*/ 3152 w 3262"/>
              <a:gd name="T91" fmla="*/ 2241 h 3292"/>
              <a:gd name="T92" fmla="*/ 2784 w 3262"/>
              <a:gd name="T93" fmla="*/ 2810 h 3292"/>
              <a:gd name="T94" fmla="*/ 2220 w 3262"/>
              <a:gd name="T95" fmla="*/ 3180 h 3292"/>
              <a:gd name="T96" fmla="*/ 1528 w 3262"/>
              <a:gd name="T97" fmla="*/ 3289 h 3292"/>
              <a:gd name="T98" fmla="*/ 865 w 3262"/>
              <a:gd name="T99" fmla="*/ 3099 h 3292"/>
              <a:gd name="T100" fmla="*/ 350 w 3262"/>
              <a:gd name="T101" fmla="*/ 2664 h 3292"/>
              <a:gd name="T102" fmla="*/ 50 w 3262"/>
              <a:gd name="T103" fmla="*/ 2051 h 3292"/>
              <a:gd name="T104" fmla="*/ 29 w 3262"/>
              <a:gd name="T105" fmla="*/ 1339 h 3292"/>
              <a:gd name="T106" fmla="*/ 293 w 3262"/>
              <a:gd name="T107" fmla="*/ 705 h 3292"/>
              <a:gd name="T108" fmla="*/ 781 w 3262"/>
              <a:gd name="T109" fmla="*/ 241 h 3292"/>
              <a:gd name="T110" fmla="*/ 1426 w 3262"/>
              <a:gd name="T111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2" h="3292">
                <a:moveTo>
                  <a:pt x="1224" y="1890"/>
                </a:moveTo>
                <a:lnTo>
                  <a:pt x="1274" y="1890"/>
                </a:lnTo>
                <a:lnTo>
                  <a:pt x="1323" y="1895"/>
                </a:lnTo>
                <a:lnTo>
                  <a:pt x="1371" y="1905"/>
                </a:lnTo>
                <a:lnTo>
                  <a:pt x="1418" y="1918"/>
                </a:lnTo>
                <a:lnTo>
                  <a:pt x="1463" y="1938"/>
                </a:lnTo>
                <a:lnTo>
                  <a:pt x="1506" y="1961"/>
                </a:lnTo>
                <a:lnTo>
                  <a:pt x="1547" y="1988"/>
                </a:lnTo>
                <a:lnTo>
                  <a:pt x="1586" y="2019"/>
                </a:lnTo>
                <a:lnTo>
                  <a:pt x="1622" y="2054"/>
                </a:lnTo>
                <a:lnTo>
                  <a:pt x="1653" y="2092"/>
                </a:lnTo>
                <a:lnTo>
                  <a:pt x="1682" y="2134"/>
                </a:lnTo>
                <a:lnTo>
                  <a:pt x="1707" y="2179"/>
                </a:lnTo>
                <a:lnTo>
                  <a:pt x="1727" y="2227"/>
                </a:lnTo>
                <a:lnTo>
                  <a:pt x="1743" y="2266"/>
                </a:lnTo>
                <a:lnTo>
                  <a:pt x="1765" y="2301"/>
                </a:lnTo>
                <a:lnTo>
                  <a:pt x="1791" y="2333"/>
                </a:lnTo>
                <a:lnTo>
                  <a:pt x="1819" y="2359"/>
                </a:lnTo>
                <a:lnTo>
                  <a:pt x="1851" y="2383"/>
                </a:lnTo>
                <a:lnTo>
                  <a:pt x="1885" y="2402"/>
                </a:lnTo>
                <a:lnTo>
                  <a:pt x="1921" y="2416"/>
                </a:lnTo>
                <a:lnTo>
                  <a:pt x="1959" y="2426"/>
                </a:lnTo>
                <a:lnTo>
                  <a:pt x="1998" y="2431"/>
                </a:lnTo>
                <a:lnTo>
                  <a:pt x="2039" y="2430"/>
                </a:lnTo>
                <a:lnTo>
                  <a:pt x="2079" y="2423"/>
                </a:lnTo>
                <a:lnTo>
                  <a:pt x="2119" y="2412"/>
                </a:lnTo>
                <a:lnTo>
                  <a:pt x="2157" y="2396"/>
                </a:lnTo>
                <a:lnTo>
                  <a:pt x="2192" y="2374"/>
                </a:lnTo>
                <a:lnTo>
                  <a:pt x="2222" y="2348"/>
                </a:lnTo>
                <a:lnTo>
                  <a:pt x="2249" y="2319"/>
                </a:lnTo>
                <a:lnTo>
                  <a:pt x="2272" y="2287"/>
                </a:lnTo>
                <a:lnTo>
                  <a:pt x="2291" y="2253"/>
                </a:lnTo>
                <a:lnTo>
                  <a:pt x="2305" y="2216"/>
                </a:lnTo>
                <a:lnTo>
                  <a:pt x="2314" y="2178"/>
                </a:lnTo>
                <a:lnTo>
                  <a:pt x="2320" y="2137"/>
                </a:lnTo>
                <a:lnTo>
                  <a:pt x="2318" y="2097"/>
                </a:lnTo>
                <a:lnTo>
                  <a:pt x="2313" y="2057"/>
                </a:lnTo>
                <a:lnTo>
                  <a:pt x="2519" y="2057"/>
                </a:lnTo>
                <a:lnTo>
                  <a:pt x="2523" y="2107"/>
                </a:lnTo>
                <a:lnTo>
                  <a:pt x="2522" y="2156"/>
                </a:lnTo>
                <a:lnTo>
                  <a:pt x="2517" y="2206"/>
                </a:lnTo>
                <a:lnTo>
                  <a:pt x="2507" y="2253"/>
                </a:lnTo>
                <a:lnTo>
                  <a:pt x="2492" y="2300"/>
                </a:lnTo>
                <a:lnTo>
                  <a:pt x="2473" y="2345"/>
                </a:lnTo>
                <a:lnTo>
                  <a:pt x="2450" y="2387"/>
                </a:lnTo>
                <a:lnTo>
                  <a:pt x="2424" y="2428"/>
                </a:lnTo>
                <a:lnTo>
                  <a:pt x="2393" y="2466"/>
                </a:lnTo>
                <a:lnTo>
                  <a:pt x="2359" y="2501"/>
                </a:lnTo>
                <a:lnTo>
                  <a:pt x="2322" y="2533"/>
                </a:lnTo>
                <a:lnTo>
                  <a:pt x="2281" y="2561"/>
                </a:lnTo>
                <a:lnTo>
                  <a:pt x="2236" y="2586"/>
                </a:lnTo>
                <a:lnTo>
                  <a:pt x="2189" y="2605"/>
                </a:lnTo>
                <a:lnTo>
                  <a:pt x="2138" y="2621"/>
                </a:lnTo>
                <a:lnTo>
                  <a:pt x="2088" y="2631"/>
                </a:lnTo>
                <a:lnTo>
                  <a:pt x="2038" y="2636"/>
                </a:lnTo>
                <a:lnTo>
                  <a:pt x="1989" y="2636"/>
                </a:lnTo>
                <a:lnTo>
                  <a:pt x="1939" y="2631"/>
                </a:lnTo>
                <a:lnTo>
                  <a:pt x="1891" y="2621"/>
                </a:lnTo>
                <a:lnTo>
                  <a:pt x="1844" y="2606"/>
                </a:lnTo>
                <a:lnTo>
                  <a:pt x="1799" y="2588"/>
                </a:lnTo>
                <a:lnTo>
                  <a:pt x="1756" y="2565"/>
                </a:lnTo>
                <a:lnTo>
                  <a:pt x="1715" y="2538"/>
                </a:lnTo>
                <a:lnTo>
                  <a:pt x="1676" y="2507"/>
                </a:lnTo>
                <a:lnTo>
                  <a:pt x="1641" y="2472"/>
                </a:lnTo>
                <a:lnTo>
                  <a:pt x="1608" y="2434"/>
                </a:lnTo>
                <a:lnTo>
                  <a:pt x="1580" y="2391"/>
                </a:lnTo>
                <a:lnTo>
                  <a:pt x="1555" y="2346"/>
                </a:lnTo>
                <a:lnTo>
                  <a:pt x="1536" y="2298"/>
                </a:lnTo>
                <a:lnTo>
                  <a:pt x="1518" y="2259"/>
                </a:lnTo>
                <a:lnTo>
                  <a:pt x="1497" y="2225"/>
                </a:lnTo>
                <a:lnTo>
                  <a:pt x="1472" y="2193"/>
                </a:lnTo>
                <a:lnTo>
                  <a:pt x="1444" y="2166"/>
                </a:lnTo>
                <a:lnTo>
                  <a:pt x="1411" y="2143"/>
                </a:lnTo>
                <a:lnTo>
                  <a:pt x="1377" y="2124"/>
                </a:lnTo>
                <a:lnTo>
                  <a:pt x="1340" y="2109"/>
                </a:lnTo>
                <a:lnTo>
                  <a:pt x="1302" y="2100"/>
                </a:lnTo>
                <a:lnTo>
                  <a:pt x="1264" y="2095"/>
                </a:lnTo>
                <a:lnTo>
                  <a:pt x="1224" y="2096"/>
                </a:lnTo>
                <a:lnTo>
                  <a:pt x="1183" y="2102"/>
                </a:lnTo>
                <a:lnTo>
                  <a:pt x="1143" y="2114"/>
                </a:lnTo>
                <a:lnTo>
                  <a:pt x="1105" y="2130"/>
                </a:lnTo>
                <a:lnTo>
                  <a:pt x="1071" y="2152"/>
                </a:lnTo>
                <a:lnTo>
                  <a:pt x="1040" y="2178"/>
                </a:lnTo>
                <a:lnTo>
                  <a:pt x="1013" y="2207"/>
                </a:lnTo>
                <a:lnTo>
                  <a:pt x="989" y="2239"/>
                </a:lnTo>
                <a:lnTo>
                  <a:pt x="971" y="2273"/>
                </a:lnTo>
                <a:lnTo>
                  <a:pt x="957" y="2310"/>
                </a:lnTo>
                <a:lnTo>
                  <a:pt x="947" y="2348"/>
                </a:lnTo>
                <a:lnTo>
                  <a:pt x="942" y="2387"/>
                </a:lnTo>
                <a:lnTo>
                  <a:pt x="943" y="2428"/>
                </a:lnTo>
                <a:lnTo>
                  <a:pt x="949" y="2469"/>
                </a:lnTo>
                <a:lnTo>
                  <a:pt x="743" y="2469"/>
                </a:lnTo>
                <a:lnTo>
                  <a:pt x="739" y="2418"/>
                </a:lnTo>
                <a:lnTo>
                  <a:pt x="740" y="2369"/>
                </a:lnTo>
                <a:lnTo>
                  <a:pt x="745" y="2320"/>
                </a:lnTo>
                <a:lnTo>
                  <a:pt x="755" y="2273"/>
                </a:lnTo>
                <a:lnTo>
                  <a:pt x="769" y="2226"/>
                </a:lnTo>
                <a:lnTo>
                  <a:pt x="789" y="2181"/>
                </a:lnTo>
                <a:lnTo>
                  <a:pt x="811" y="2138"/>
                </a:lnTo>
                <a:lnTo>
                  <a:pt x="838" y="2098"/>
                </a:lnTo>
                <a:lnTo>
                  <a:pt x="869" y="2060"/>
                </a:lnTo>
                <a:lnTo>
                  <a:pt x="903" y="2025"/>
                </a:lnTo>
                <a:lnTo>
                  <a:pt x="940" y="1993"/>
                </a:lnTo>
                <a:lnTo>
                  <a:pt x="982" y="1965"/>
                </a:lnTo>
                <a:lnTo>
                  <a:pt x="1026" y="1940"/>
                </a:lnTo>
                <a:lnTo>
                  <a:pt x="1073" y="1921"/>
                </a:lnTo>
                <a:lnTo>
                  <a:pt x="1123" y="1905"/>
                </a:lnTo>
                <a:lnTo>
                  <a:pt x="1174" y="1895"/>
                </a:lnTo>
                <a:lnTo>
                  <a:pt x="1224" y="1890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529"/>
          <p:cNvSpPr>
            <a:spLocks noEditPoints="1"/>
          </p:cNvSpPr>
          <p:nvPr/>
        </p:nvSpPr>
        <p:spPr bwMode="auto">
          <a:xfrm>
            <a:off x="1706667" y="3274009"/>
            <a:ext cx="469413" cy="474015"/>
          </a:xfrm>
          <a:custGeom>
            <a:avLst/>
            <a:gdLst>
              <a:gd name="T0" fmla="*/ 1026 w 3262"/>
              <a:gd name="T1" fmla="*/ 1940 h 3292"/>
              <a:gd name="T2" fmla="*/ 838 w 3262"/>
              <a:gd name="T3" fmla="*/ 2098 h 3292"/>
              <a:gd name="T4" fmla="*/ 745 w 3262"/>
              <a:gd name="T5" fmla="*/ 2320 h 3292"/>
              <a:gd name="T6" fmla="*/ 943 w 3262"/>
              <a:gd name="T7" fmla="*/ 2428 h 3292"/>
              <a:gd name="T8" fmla="*/ 989 w 3262"/>
              <a:gd name="T9" fmla="*/ 2239 h 3292"/>
              <a:gd name="T10" fmla="*/ 1143 w 3262"/>
              <a:gd name="T11" fmla="*/ 2114 h 3292"/>
              <a:gd name="T12" fmla="*/ 1340 w 3262"/>
              <a:gd name="T13" fmla="*/ 2109 h 3292"/>
              <a:gd name="T14" fmla="*/ 1497 w 3262"/>
              <a:gd name="T15" fmla="*/ 2225 h 3292"/>
              <a:gd name="T16" fmla="*/ 1608 w 3262"/>
              <a:gd name="T17" fmla="*/ 2434 h 3292"/>
              <a:gd name="T18" fmla="*/ 1799 w 3262"/>
              <a:gd name="T19" fmla="*/ 2588 h 3292"/>
              <a:gd name="T20" fmla="*/ 2038 w 3262"/>
              <a:gd name="T21" fmla="*/ 2636 h 3292"/>
              <a:gd name="T22" fmla="*/ 2236 w 3262"/>
              <a:gd name="T23" fmla="*/ 2586 h 3292"/>
              <a:gd name="T24" fmla="*/ 2424 w 3262"/>
              <a:gd name="T25" fmla="*/ 2428 h 3292"/>
              <a:gd name="T26" fmla="*/ 2517 w 3262"/>
              <a:gd name="T27" fmla="*/ 2206 h 3292"/>
              <a:gd name="T28" fmla="*/ 2318 w 3262"/>
              <a:gd name="T29" fmla="*/ 2097 h 3292"/>
              <a:gd name="T30" fmla="*/ 2272 w 3262"/>
              <a:gd name="T31" fmla="*/ 2287 h 3292"/>
              <a:gd name="T32" fmla="*/ 2119 w 3262"/>
              <a:gd name="T33" fmla="*/ 2412 h 3292"/>
              <a:gd name="T34" fmla="*/ 1921 w 3262"/>
              <a:gd name="T35" fmla="*/ 2416 h 3292"/>
              <a:gd name="T36" fmla="*/ 1765 w 3262"/>
              <a:gd name="T37" fmla="*/ 2301 h 3292"/>
              <a:gd name="T38" fmla="*/ 1653 w 3262"/>
              <a:gd name="T39" fmla="*/ 2092 h 3292"/>
              <a:gd name="T40" fmla="*/ 1463 w 3262"/>
              <a:gd name="T41" fmla="*/ 1938 h 3292"/>
              <a:gd name="T42" fmla="*/ 1224 w 3262"/>
              <a:gd name="T43" fmla="*/ 1890 h 3292"/>
              <a:gd name="T44" fmla="*/ 2122 w 3262"/>
              <a:gd name="T45" fmla="*/ 862 h 3292"/>
              <a:gd name="T46" fmla="*/ 2041 w 3262"/>
              <a:gd name="T47" fmla="*/ 995 h 3292"/>
              <a:gd name="T48" fmla="*/ 2078 w 3262"/>
              <a:gd name="T49" fmla="*/ 1150 h 3292"/>
              <a:gd name="T50" fmla="*/ 2209 w 3262"/>
              <a:gd name="T51" fmla="*/ 1232 h 3292"/>
              <a:gd name="T52" fmla="*/ 2362 w 3262"/>
              <a:gd name="T53" fmla="*/ 1195 h 3292"/>
              <a:gd name="T54" fmla="*/ 2443 w 3262"/>
              <a:gd name="T55" fmla="*/ 1061 h 3292"/>
              <a:gd name="T56" fmla="*/ 2407 w 3262"/>
              <a:gd name="T57" fmla="*/ 906 h 3292"/>
              <a:gd name="T58" fmla="*/ 2276 w 3262"/>
              <a:gd name="T59" fmla="*/ 825 h 3292"/>
              <a:gd name="T60" fmla="*/ 926 w 3262"/>
              <a:gd name="T61" fmla="*/ 845 h 3292"/>
              <a:gd name="T62" fmla="*/ 826 w 3262"/>
              <a:gd name="T63" fmla="*/ 963 h 3292"/>
              <a:gd name="T64" fmla="*/ 838 w 3262"/>
              <a:gd name="T65" fmla="*/ 1123 h 3292"/>
              <a:gd name="T66" fmla="*/ 955 w 3262"/>
              <a:gd name="T67" fmla="*/ 1223 h 3292"/>
              <a:gd name="T68" fmla="*/ 1113 w 3262"/>
              <a:gd name="T69" fmla="*/ 1211 h 3292"/>
              <a:gd name="T70" fmla="*/ 1212 w 3262"/>
              <a:gd name="T71" fmla="*/ 1093 h 3292"/>
              <a:gd name="T72" fmla="*/ 1200 w 3262"/>
              <a:gd name="T73" fmla="*/ 934 h 3292"/>
              <a:gd name="T74" fmla="*/ 1084 w 3262"/>
              <a:gd name="T75" fmla="*/ 833 h 3292"/>
              <a:gd name="T76" fmla="*/ 1734 w 3262"/>
              <a:gd name="T77" fmla="*/ 3 h 3292"/>
              <a:gd name="T78" fmla="*/ 2220 w 3262"/>
              <a:gd name="T79" fmla="*/ 110 h 3292"/>
              <a:gd name="T80" fmla="*/ 2640 w 3262"/>
              <a:gd name="T81" fmla="*/ 353 h 3292"/>
              <a:gd name="T82" fmla="*/ 2969 w 3262"/>
              <a:gd name="T83" fmla="*/ 705 h 3292"/>
              <a:gd name="T84" fmla="*/ 3185 w 3262"/>
              <a:gd name="T85" fmla="*/ 1144 h 3292"/>
              <a:gd name="T86" fmla="*/ 3262 w 3262"/>
              <a:gd name="T87" fmla="*/ 1646 h 3292"/>
              <a:gd name="T88" fmla="*/ 3185 w 3262"/>
              <a:gd name="T89" fmla="*/ 2147 h 3292"/>
              <a:gd name="T90" fmla="*/ 2969 w 3262"/>
              <a:gd name="T91" fmla="*/ 2586 h 3292"/>
              <a:gd name="T92" fmla="*/ 2640 w 3262"/>
              <a:gd name="T93" fmla="*/ 2939 h 3292"/>
              <a:gd name="T94" fmla="*/ 2220 w 3262"/>
              <a:gd name="T95" fmla="*/ 3180 h 3292"/>
              <a:gd name="T96" fmla="*/ 1734 w 3262"/>
              <a:gd name="T97" fmla="*/ 3289 h 3292"/>
              <a:gd name="T98" fmla="*/ 1230 w 3262"/>
              <a:gd name="T99" fmla="*/ 3241 h 3292"/>
              <a:gd name="T100" fmla="*/ 781 w 3262"/>
              <a:gd name="T101" fmla="*/ 3050 h 3292"/>
              <a:gd name="T102" fmla="*/ 411 w 3262"/>
              <a:gd name="T103" fmla="*/ 2738 h 3292"/>
              <a:gd name="T104" fmla="*/ 148 w 3262"/>
              <a:gd name="T105" fmla="*/ 2332 h 3292"/>
              <a:gd name="T106" fmla="*/ 13 w 3262"/>
              <a:gd name="T107" fmla="*/ 1852 h 3292"/>
              <a:gd name="T108" fmla="*/ 29 w 3262"/>
              <a:gd name="T109" fmla="*/ 1339 h 3292"/>
              <a:gd name="T110" fmla="*/ 191 w 3262"/>
              <a:gd name="T111" fmla="*/ 871 h 3292"/>
              <a:gd name="T112" fmla="*/ 478 w 3262"/>
              <a:gd name="T113" fmla="*/ 482 h 3292"/>
              <a:gd name="T114" fmla="*/ 865 w 3262"/>
              <a:gd name="T115" fmla="*/ 193 h 3292"/>
              <a:gd name="T116" fmla="*/ 1327 w 3262"/>
              <a:gd name="T117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1224" y="1890"/>
                </a:moveTo>
                <a:lnTo>
                  <a:pt x="1174" y="1895"/>
                </a:lnTo>
                <a:lnTo>
                  <a:pt x="1123" y="1905"/>
                </a:lnTo>
                <a:lnTo>
                  <a:pt x="1073" y="1921"/>
                </a:lnTo>
                <a:lnTo>
                  <a:pt x="1026" y="1940"/>
                </a:lnTo>
                <a:lnTo>
                  <a:pt x="982" y="1965"/>
                </a:lnTo>
                <a:lnTo>
                  <a:pt x="940" y="1993"/>
                </a:lnTo>
                <a:lnTo>
                  <a:pt x="903" y="2025"/>
                </a:lnTo>
                <a:lnTo>
                  <a:pt x="869" y="2060"/>
                </a:lnTo>
                <a:lnTo>
                  <a:pt x="838" y="2098"/>
                </a:lnTo>
                <a:lnTo>
                  <a:pt x="811" y="2138"/>
                </a:lnTo>
                <a:lnTo>
                  <a:pt x="789" y="2181"/>
                </a:lnTo>
                <a:lnTo>
                  <a:pt x="769" y="2226"/>
                </a:lnTo>
                <a:lnTo>
                  <a:pt x="755" y="2273"/>
                </a:lnTo>
                <a:lnTo>
                  <a:pt x="745" y="2320"/>
                </a:lnTo>
                <a:lnTo>
                  <a:pt x="740" y="2369"/>
                </a:lnTo>
                <a:lnTo>
                  <a:pt x="739" y="2418"/>
                </a:lnTo>
                <a:lnTo>
                  <a:pt x="743" y="2469"/>
                </a:lnTo>
                <a:lnTo>
                  <a:pt x="949" y="2469"/>
                </a:lnTo>
                <a:lnTo>
                  <a:pt x="943" y="2428"/>
                </a:lnTo>
                <a:lnTo>
                  <a:pt x="942" y="2387"/>
                </a:lnTo>
                <a:lnTo>
                  <a:pt x="947" y="2348"/>
                </a:lnTo>
                <a:lnTo>
                  <a:pt x="957" y="2310"/>
                </a:lnTo>
                <a:lnTo>
                  <a:pt x="971" y="2273"/>
                </a:lnTo>
                <a:lnTo>
                  <a:pt x="989" y="2239"/>
                </a:lnTo>
                <a:lnTo>
                  <a:pt x="1013" y="2207"/>
                </a:lnTo>
                <a:lnTo>
                  <a:pt x="1040" y="2178"/>
                </a:lnTo>
                <a:lnTo>
                  <a:pt x="1070" y="2152"/>
                </a:lnTo>
                <a:lnTo>
                  <a:pt x="1105" y="2130"/>
                </a:lnTo>
                <a:lnTo>
                  <a:pt x="1143" y="2114"/>
                </a:lnTo>
                <a:lnTo>
                  <a:pt x="1183" y="2102"/>
                </a:lnTo>
                <a:lnTo>
                  <a:pt x="1223" y="2096"/>
                </a:lnTo>
                <a:lnTo>
                  <a:pt x="1264" y="2095"/>
                </a:lnTo>
                <a:lnTo>
                  <a:pt x="1302" y="2100"/>
                </a:lnTo>
                <a:lnTo>
                  <a:pt x="1340" y="2109"/>
                </a:lnTo>
                <a:lnTo>
                  <a:pt x="1377" y="2124"/>
                </a:lnTo>
                <a:lnTo>
                  <a:pt x="1411" y="2143"/>
                </a:lnTo>
                <a:lnTo>
                  <a:pt x="1444" y="2166"/>
                </a:lnTo>
                <a:lnTo>
                  <a:pt x="1472" y="2193"/>
                </a:lnTo>
                <a:lnTo>
                  <a:pt x="1497" y="2225"/>
                </a:lnTo>
                <a:lnTo>
                  <a:pt x="1518" y="2259"/>
                </a:lnTo>
                <a:lnTo>
                  <a:pt x="1536" y="2298"/>
                </a:lnTo>
                <a:lnTo>
                  <a:pt x="1555" y="2346"/>
                </a:lnTo>
                <a:lnTo>
                  <a:pt x="1580" y="2391"/>
                </a:lnTo>
                <a:lnTo>
                  <a:pt x="1608" y="2434"/>
                </a:lnTo>
                <a:lnTo>
                  <a:pt x="1641" y="2472"/>
                </a:lnTo>
                <a:lnTo>
                  <a:pt x="1676" y="2507"/>
                </a:lnTo>
                <a:lnTo>
                  <a:pt x="1715" y="2538"/>
                </a:lnTo>
                <a:lnTo>
                  <a:pt x="1756" y="2565"/>
                </a:lnTo>
                <a:lnTo>
                  <a:pt x="1799" y="2588"/>
                </a:lnTo>
                <a:lnTo>
                  <a:pt x="1844" y="2607"/>
                </a:lnTo>
                <a:lnTo>
                  <a:pt x="1891" y="2621"/>
                </a:lnTo>
                <a:lnTo>
                  <a:pt x="1939" y="2631"/>
                </a:lnTo>
                <a:lnTo>
                  <a:pt x="1989" y="2636"/>
                </a:lnTo>
                <a:lnTo>
                  <a:pt x="2038" y="2636"/>
                </a:lnTo>
                <a:lnTo>
                  <a:pt x="2088" y="2631"/>
                </a:lnTo>
                <a:lnTo>
                  <a:pt x="2138" y="2621"/>
                </a:lnTo>
                <a:lnTo>
                  <a:pt x="2189" y="2605"/>
                </a:lnTo>
                <a:lnTo>
                  <a:pt x="2189" y="2605"/>
                </a:lnTo>
                <a:lnTo>
                  <a:pt x="2236" y="2586"/>
                </a:lnTo>
                <a:lnTo>
                  <a:pt x="2280" y="2561"/>
                </a:lnTo>
                <a:lnTo>
                  <a:pt x="2322" y="2533"/>
                </a:lnTo>
                <a:lnTo>
                  <a:pt x="2358" y="2501"/>
                </a:lnTo>
                <a:lnTo>
                  <a:pt x="2393" y="2466"/>
                </a:lnTo>
                <a:lnTo>
                  <a:pt x="2424" y="2428"/>
                </a:lnTo>
                <a:lnTo>
                  <a:pt x="2450" y="2387"/>
                </a:lnTo>
                <a:lnTo>
                  <a:pt x="2473" y="2345"/>
                </a:lnTo>
                <a:lnTo>
                  <a:pt x="2492" y="2300"/>
                </a:lnTo>
                <a:lnTo>
                  <a:pt x="2507" y="2253"/>
                </a:lnTo>
                <a:lnTo>
                  <a:pt x="2517" y="2206"/>
                </a:lnTo>
                <a:lnTo>
                  <a:pt x="2522" y="2156"/>
                </a:lnTo>
                <a:lnTo>
                  <a:pt x="2523" y="2107"/>
                </a:lnTo>
                <a:lnTo>
                  <a:pt x="2519" y="2057"/>
                </a:lnTo>
                <a:lnTo>
                  <a:pt x="2313" y="2057"/>
                </a:lnTo>
                <a:lnTo>
                  <a:pt x="2318" y="2097"/>
                </a:lnTo>
                <a:lnTo>
                  <a:pt x="2320" y="2137"/>
                </a:lnTo>
                <a:lnTo>
                  <a:pt x="2314" y="2178"/>
                </a:lnTo>
                <a:lnTo>
                  <a:pt x="2305" y="2216"/>
                </a:lnTo>
                <a:lnTo>
                  <a:pt x="2291" y="2253"/>
                </a:lnTo>
                <a:lnTo>
                  <a:pt x="2272" y="2287"/>
                </a:lnTo>
                <a:lnTo>
                  <a:pt x="2249" y="2319"/>
                </a:lnTo>
                <a:lnTo>
                  <a:pt x="2222" y="2348"/>
                </a:lnTo>
                <a:lnTo>
                  <a:pt x="2191" y="2374"/>
                </a:lnTo>
                <a:lnTo>
                  <a:pt x="2157" y="2396"/>
                </a:lnTo>
                <a:lnTo>
                  <a:pt x="2119" y="2412"/>
                </a:lnTo>
                <a:lnTo>
                  <a:pt x="2079" y="2423"/>
                </a:lnTo>
                <a:lnTo>
                  <a:pt x="2039" y="2430"/>
                </a:lnTo>
                <a:lnTo>
                  <a:pt x="1998" y="2431"/>
                </a:lnTo>
                <a:lnTo>
                  <a:pt x="1959" y="2426"/>
                </a:lnTo>
                <a:lnTo>
                  <a:pt x="1921" y="2416"/>
                </a:lnTo>
                <a:lnTo>
                  <a:pt x="1885" y="2402"/>
                </a:lnTo>
                <a:lnTo>
                  <a:pt x="1851" y="2383"/>
                </a:lnTo>
                <a:lnTo>
                  <a:pt x="1819" y="2359"/>
                </a:lnTo>
                <a:lnTo>
                  <a:pt x="1791" y="2333"/>
                </a:lnTo>
                <a:lnTo>
                  <a:pt x="1765" y="2301"/>
                </a:lnTo>
                <a:lnTo>
                  <a:pt x="1743" y="2266"/>
                </a:lnTo>
                <a:lnTo>
                  <a:pt x="1727" y="2227"/>
                </a:lnTo>
                <a:lnTo>
                  <a:pt x="1707" y="2179"/>
                </a:lnTo>
                <a:lnTo>
                  <a:pt x="1682" y="2134"/>
                </a:lnTo>
                <a:lnTo>
                  <a:pt x="1653" y="2092"/>
                </a:lnTo>
                <a:lnTo>
                  <a:pt x="1622" y="2054"/>
                </a:lnTo>
                <a:lnTo>
                  <a:pt x="1586" y="2019"/>
                </a:lnTo>
                <a:lnTo>
                  <a:pt x="1547" y="1988"/>
                </a:lnTo>
                <a:lnTo>
                  <a:pt x="1506" y="1961"/>
                </a:lnTo>
                <a:lnTo>
                  <a:pt x="1463" y="1938"/>
                </a:lnTo>
                <a:lnTo>
                  <a:pt x="1418" y="1918"/>
                </a:lnTo>
                <a:lnTo>
                  <a:pt x="1371" y="1905"/>
                </a:lnTo>
                <a:lnTo>
                  <a:pt x="1323" y="1895"/>
                </a:lnTo>
                <a:lnTo>
                  <a:pt x="1274" y="1890"/>
                </a:lnTo>
                <a:lnTo>
                  <a:pt x="1224" y="1890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534"/>
          <p:cNvSpPr>
            <a:spLocks noEditPoints="1"/>
          </p:cNvSpPr>
          <p:nvPr/>
        </p:nvSpPr>
        <p:spPr bwMode="auto">
          <a:xfrm>
            <a:off x="2420500" y="3274009"/>
            <a:ext cx="469413" cy="474015"/>
          </a:xfrm>
          <a:custGeom>
            <a:avLst/>
            <a:gdLst>
              <a:gd name="T0" fmla="*/ 1224 w 3262"/>
              <a:gd name="T1" fmla="*/ 2262 h 3292"/>
              <a:gd name="T2" fmla="*/ 2362 w 3262"/>
              <a:gd name="T3" fmla="*/ 862 h 3292"/>
              <a:gd name="T4" fmla="*/ 2443 w 3262"/>
              <a:gd name="T5" fmla="*/ 995 h 3292"/>
              <a:gd name="T6" fmla="*/ 2407 w 3262"/>
              <a:gd name="T7" fmla="*/ 1150 h 3292"/>
              <a:gd name="T8" fmla="*/ 2276 w 3262"/>
              <a:gd name="T9" fmla="*/ 1232 h 3292"/>
              <a:gd name="T10" fmla="*/ 2122 w 3262"/>
              <a:gd name="T11" fmla="*/ 1195 h 3292"/>
              <a:gd name="T12" fmla="*/ 2041 w 3262"/>
              <a:gd name="T13" fmla="*/ 1061 h 3292"/>
              <a:gd name="T14" fmla="*/ 2078 w 3262"/>
              <a:gd name="T15" fmla="*/ 906 h 3292"/>
              <a:gd name="T16" fmla="*/ 2209 w 3262"/>
              <a:gd name="T17" fmla="*/ 825 h 3292"/>
              <a:gd name="T18" fmla="*/ 1113 w 3262"/>
              <a:gd name="T19" fmla="*/ 845 h 3292"/>
              <a:gd name="T20" fmla="*/ 1212 w 3262"/>
              <a:gd name="T21" fmla="*/ 963 h 3292"/>
              <a:gd name="T22" fmla="*/ 1200 w 3262"/>
              <a:gd name="T23" fmla="*/ 1123 h 3292"/>
              <a:gd name="T24" fmla="*/ 1084 w 3262"/>
              <a:gd name="T25" fmla="*/ 1223 h 3292"/>
              <a:gd name="T26" fmla="*/ 926 w 3262"/>
              <a:gd name="T27" fmla="*/ 1211 h 3292"/>
              <a:gd name="T28" fmla="*/ 826 w 3262"/>
              <a:gd name="T29" fmla="*/ 1093 h 3292"/>
              <a:gd name="T30" fmla="*/ 838 w 3262"/>
              <a:gd name="T31" fmla="*/ 934 h 3292"/>
              <a:gd name="T32" fmla="*/ 955 w 3262"/>
              <a:gd name="T33" fmla="*/ 833 h 3292"/>
              <a:gd name="T34" fmla="*/ 1451 w 3262"/>
              <a:gd name="T35" fmla="*/ 321 h 3292"/>
              <a:gd name="T36" fmla="*/ 1037 w 3262"/>
              <a:gd name="T37" fmla="*/ 450 h 3292"/>
              <a:gd name="T38" fmla="*/ 694 w 3262"/>
              <a:gd name="T39" fmla="*/ 700 h 3292"/>
              <a:gd name="T40" fmla="*/ 446 w 3262"/>
              <a:gd name="T41" fmla="*/ 1047 h 3292"/>
              <a:gd name="T42" fmla="*/ 318 w 3262"/>
              <a:gd name="T43" fmla="*/ 1464 h 3292"/>
              <a:gd name="T44" fmla="*/ 333 w 3262"/>
              <a:gd name="T45" fmla="*/ 1915 h 3292"/>
              <a:gd name="T46" fmla="*/ 487 w 3262"/>
              <a:gd name="T47" fmla="*/ 2320 h 3292"/>
              <a:gd name="T48" fmla="*/ 756 w 3262"/>
              <a:gd name="T49" fmla="*/ 2650 h 3292"/>
              <a:gd name="T50" fmla="*/ 1115 w 3262"/>
              <a:gd name="T51" fmla="*/ 2878 h 3292"/>
              <a:gd name="T52" fmla="*/ 1541 w 3262"/>
              <a:gd name="T53" fmla="*/ 2980 h 3292"/>
              <a:gd name="T54" fmla="*/ 1983 w 3262"/>
              <a:gd name="T55" fmla="*/ 2935 h 3292"/>
              <a:gd name="T56" fmla="*/ 2372 w 3262"/>
              <a:gd name="T57" fmla="*/ 2755 h 3292"/>
              <a:gd name="T58" fmla="*/ 2680 w 3262"/>
              <a:gd name="T59" fmla="*/ 2463 h 3292"/>
              <a:gd name="T60" fmla="*/ 2883 w 3262"/>
              <a:gd name="T61" fmla="*/ 2085 h 3292"/>
              <a:gd name="T62" fmla="*/ 2956 w 3262"/>
              <a:gd name="T63" fmla="*/ 1646 h 3292"/>
              <a:gd name="T64" fmla="*/ 2883 w 3262"/>
              <a:gd name="T65" fmla="*/ 1206 h 3292"/>
              <a:gd name="T66" fmla="*/ 2680 w 3262"/>
              <a:gd name="T67" fmla="*/ 828 h 3292"/>
              <a:gd name="T68" fmla="*/ 2372 w 3262"/>
              <a:gd name="T69" fmla="*/ 537 h 3292"/>
              <a:gd name="T70" fmla="*/ 1983 w 3262"/>
              <a:gd name="T71" fmla="*/ 356 h 3292"/>
              <a:gd name="T72" fmla="*/ 1631 w 3262"/>
              <a:gd name="T73" fmla="*/ 0 h 3292"/>
              <a:gd name="T74" fmla="*/ 2033 w 3262"/>
              <a:gd name="T75" fmla="*/ 49 h 3292"/>
              <a:gd name="T76" fmla="*/ 2482 w 3262"/>
              <a:gd name="T77" fmla="*/ 241 h 3292"/>
              <a:gd name="T78" fmla="*/ 2851 w 3262"/>
              <a:gd name="T79" fmla="*/ 552 h 3292"/>
              <a:gd name="T80" fmla="*/ 3113 w 3262"/>
              <a:gd name="T81" fmla="*/ 960 h 3292"/>
              <a:gd name="T82" fmla="*/ 3250 w 3262"/>
              <a:gd name="T83" fmla="*/ 1439 h 3292"/>
              <a:gd name="T84" fmla="*/ 3233 w 3262"/>
              <a:gd name="T85" fmla="*/ 1953 h 3292"/>
              <a:gd name="T86" fmla="*/ 3071 w 3262"/>
              <a:gd name="T87" fmla="*/ 2419 h 3292"/>
              <a:gd name="T88" fmla="*/ 2784 w 3262"/>
              <a:gd name="T89" fmla="*/ 2810 h 3292"/>
              <a:gd name="T90" fmla="*/ 2397 w 3262"/>
              <a:gd name="T91" fmla="*/ 3099 h 3292"/>
              <a:gd name="T92" fmla="*/ 1935 w 3262"/>
              <a:gd name="T93" fmla="*/ 3263 h 3292"/>
              <a:gd name="T94" fmla="*/ 1426 w 3262"/>
              <a:gd name="T95" fmla="*/ 3279 h 3292"/>
              <a:gd name="T96" fmla="*/ 952 w 3262"/>
              <a:gd name="T97" fmla="*/ 3142 h 3292"/>
              <a:gd name="T98" fmla="*/ 547 w 3262"/>
              <a:gd name="T99" fmla="*/ 2876 h 3292"/>
              <a:gd name="T100" fmla="*/ 239 w 3262"/>
              <a:gd name="T101" fmla="*/ 2504 h 3292"/>
              <a:gd name="T102" fmla="*/ 50 w 3262"/>
              <a:gd name="T103" fmla="*/ 2051 h 3292"/>
              <a:gd name="T104" fmla="*/ 3 w 3262"/>
              <a:gd name="T105" fmla="*/ 1541 h 3292"/>
              <a:gd name="T106" fmla="*/ 109 w 3262"/>
              <a:gd name="T107" fmla="*/ 1051 h 3292"/>
              <a:gd name="T108" fmla="*/ 350 w 3262"/>
              <a:gd name="T109" fmla="*/ 627 h 3292"/>
              <a:gd name="T110" fmla="*/ 699 w 3262"/>
              <a:gd name="T111" fmla="*/ 294 h 3292"/>
              <a:gd name="T112" fmla="*/ 1135 w 3262"/>
              <a:gd name="T113" fmla="*/ 77 h 3292"/>
              <a:gd name="T114" fmla="*/ 1631 w 3262"/>
              <a:gd name="T11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2" h="3292">
                <a:moveTo>
                  <a:pt x="1224" y="2262"/>
                </a:moveTo>
                <a:lnTo>
                  <a:pt x="2039" y="2262"/>
                </a:lnTo>
                <a:lnTo>
                  <a:pt x="2039" y="2469"/>
                </a:lnTo>
                <a:lnTo>
                  <a:pt x="1224" y="2469"/>
                </a:lnTo>
                <a:lnTo>
                  <a:pt x="1224" y="2262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539"/>
          <p:cNvSpPr>
            <a:spLocks noEditPoints="1"/>
          </p:cNvSpPr>
          <p:nvPr/>
        </p:nvSpPr>
        <p:spPr bwMode="auto">
          <a:xfrm>
            <a:off x="3134333" y="3274009"/>
            <a:ext cx="469413" cy="474015"/>
          </a:xfrm>
          <a:custGeom>
            <a:avLst/>
            <a:gdLst>
              <a:gd name="T0" fmla="*/ 2039 w 3262"/>
              <a:gd name="T1" fmla="*/ 2262 h 3292"/>
              <a:gd name="T2" fmla="*/ 2178 w 3262"/>
              <a:gd name="T3" fmla="*/ 833 h 3292"/>
              <a:gd name="T4" fmla="*/ 2078 w 3262"/>
              <a:gd name="T5" fmla="*/ 906 h 3292"/>
              <a:gd name="T6" fmla="*/ 2039 w 3262"/>
              <a:gd name="T7" fmla="*/ 1028 h 3292"/>
              <a:gd name="T8" fmla="*/ 2078 w 3262"/>
              <a:gd name="T9" fmla="*/ 1150 h 3292"/>
              <a:gd name="T10" fmla="*/ 2178 w 3262"/>
              <a:gd name="T11" fmla="*/ 1223 h 3292"/>
              <a:gd name="T12" fmla="*/ 2307 w 3262"/>
              <a:gd name="T13" fmla="*/ 1223 h 3292"/>
              <a:gd name="T14" fmla="*/ 2407 w 3262"/>
              <a:gd name="T15" fmla="*/ 1150 h 3292"/>
              <a:gd name="T16" fmla="*/ 2446 w 3262"/>
              <a:gd name="T17" fmla="*/ 1028 h 3292"/>
              <a:gd name="T18" fmla="*/ 2407 w 3262"/>
              <a:gd name="T19" fmla="*/ 906 h 3292"/>
              <a:gd name="T20" fmla="*/ 2307 w 3262"/>
              <a:gd name="T21" fmla="*/ 833 h 3292"/>
              <a:gd name="T22" fmla="*/ 986 w 3262"/>
              <a:gd name="T23" fmla="*/ 825 h 3292"/>
              <a:gd name="T24" fmla="*/ 876 w 3262"/>
              <a:gd name="T25" fmla="*/ 883 h 3292"/>
              <a:gd name="T26" fmla="*/ 819 w 3262"/>
              <a:gd name="T27" fmla="*/ 995 h 3292"/>
              <a:gd name="T28" fmla="*/ 838 w 3262"/>
              <a:gd name="T29" fmla="*/ 1123 h 3292"/>
              <a:gd name="T30" fmla="*/ 926 w 3262"/>
              <a:gd name="T31" fmla="*/ 1211 h 3292"/>
              <a:gd name="T32" fmla="*/ 1053 w 3262"/>
              <a:gd name="T33" fmla="*/ 1232 h 3292"/>
              <a:gd name="T34" fmla="*/ 1163 w 3262"/>
              <a:gd name="T35" fmla="*/ 1174 h 3292"/>
              <a:gd name="T36" fmla="*/ 1221 w 3262"/>
              <a:gd name="T37" fmla="*/ 1061 h 3292"/>
              <a:gd name="T38" fmla="*/ 1200 w 3262"/>
              <a:gd name="T39" fmla="*/ 934 h 3292"/>
              <a:gd name="T40" fmla="*/ 1113 w 3262"/>
              <a:gd name="T41" fmla="*/ 845 h 3292"/>
              <a:gd name="T42" fmla="*/ 1631 w 3262"/>
              <a:gd name="T43" fmla="*/ 0 h 3292"/>
              <a:gd name="T44" fmla="*/ 1935 w 3262"/>
              <a:gd name="T45" fmla="*/ 28 h 3292"/>
              <a:gd name="T46" fmla="*/ 2310 w 3262"/>
              <a:gd name="T47" fmla="*/ 148 h 3292"/>
              <a:gd name="T48" fmla="*/ 2640 w 3262"/>
              <a:gd name="T49" fmla="*/ 353 h 3292"/>
              <a:gd name="T50" fmla="*/ 2912 w 3262"/>
              <a:gd name="T51" fmla="*/ 627 h 3292"/>
              <a:gd name="T52" fmla="*/ 3113 w 3262"/>
              <a:gd name="T53" fmla="*/ 960 h 3292"/>
              <a:gd name="T54" fmla="*/ 3233 w 3262"/>
              <a:gd name="T55" fmla="*/ 1339 h 3292"/>
              <a:gd name="T56" fmla="*/ 3259 w 3262"/>
              <a:gd name="T57" fmla="*/ 1750 h 3292"/>
              <a:gd name="T58" fmla="*/ 3185 w 3262"/>
              <a:gd name="T59" fmla="*/ 2147 h 3292"/>
              <a:gd name="T60" fmla="*/ 3022 w 3262"/>
              <a:gd name="T61" fmla="*/ 2504 h 3292"/>
              <a:gd name="T62" fmla="*/ 2784 w 3262"/>
              <a:gd name="T63" fmla="*/ 2810 h 3292"/>
              <a:gd name="T64" fmla="*/ 2482 w 3262"/>
              <a:gd name="T65" fmla="*/ 3050 h 3292"/>
              <a:gd name="T66" fmla="*/ 2128 w 3262"/>
              <a:gd name="T67" fmla="*/ 3213 h 3292"/>
              <a:gd name="T68" fmla="*/ 1734 w 3262"/>
              <a:gd name="T69" fmla="*/ 3289 h 3292"/>
              <a:gd name="T70" fmla="*/ 1327 w 3262"/>
              <a:gd name="T71" fmla="*/ 3263 h 3292"/>
              <a:gd name="T72" fmla="*/ 952 w 3262"/>
              <a:gd name="T73" fmla="*/ 3142 h 3292"/>
              <a:gd name="T74" fmla="*/ 622 w 3262"/>
              <a:gd name="T75" fmla="*/ 2939 h 3292"/>
              <a:gd name="T76" fmla="*/ 350 w 3262"/>
              <a:gd name="T77" fmla="*/ 2664 h 3292"/>
              <a:gd name="T78" fmla="*/ 148 w 3262"/>
              <a:gd name="T79" fmla="*/ 2332 h 3292"/>
              <a:gd name="T80" fmla="*/ 29 w 3262"/>
              <a:gd name="T81" fmla="*/ 1953 h 3292"/>
              <a:gd name="T82" fmla="*/ 3 w 3262"/>
              <a:gd name="T83" fmla="*/ 1541 h 3292"/>
              <a:gd name="T84" fmla="*/ 77 w 3262"/>
              <a:gd name="T85" fmla="*/ 1144 h 3292"/>
              <a:gd name="T86" fmla="*/ 239 w 3262"/>
              <a:gd name="T87" fmla="*/ 787 h 3292"/>
              <a:gd name="T88" fmla="*/ 478 w 3262"/>
              <a:gd name="T89" fmla="*/ 482 h 3292"/>
              <a:gd name="T90" fmla="*/ 781 w 3262"/>
              <a:gd name="T91" fmla="*/ 241 h 3292"/>
              <a:gd name="T92" fmla="*/ 1135 w 3262"/>
              <a:gd name="T93" fmla="*/ 77 h 3292"/>
              <a:gd name="T94" fmla="*/ 1528 w 3262"/>
              <a:gd name="T95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3292">
                <a:moveTo>
                  <a:pt x="1224" y="2262"/>
                </a:moveTo>
                <a:lnTo>
                  <a:pt x="1224" y="2469"/>
                </a:lnTo>
                <a:lnTo>
                  <a:pt x="2039" y="2469"/>
                </a:lnTo>
                <a:lnTo>
                  <a:pt x="2039" y="2262"/>
                </a:lnTo>
                <a:lnTo>
                  <a:pt x="1224" y="2262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2" name="Group 542"/>
          <p:cNvGrpSpPr>
            <a:grpSpLocks noChangeAspect="1"/>
          </p:cNvGrpSpPr>
          <p:nvPr/>
        </p:nvGrpSpPr>
        <p:grpSpPr bwMode="auto">
          <a:xfrm>
            <a:off x="3848166" y="3274009"/>
            <a:ext cx="469413" cy="474015"/>
            <a:chOff x="3300" y="7348"/>
            <a:chExt cx="408" cy="412"/>
          </a:xfrm>
          <a:solidFill>
            <a:schemeClr val="accent1"/>
          </a:solidFill>
        </p:grpSpPr>
        <p:sp>
          <p:nvSpPr>
            <p:cNvPr id="83" name="Freeform 544"/>
            <p:cNvSpPr>
              <a:spLocks noEditPoints="1"/>
            </p:cNvSpPr>
            <p:nvPr/>
          </p:nvSpPr>
          <p:spPr bwMode="auto">
            <a:xfrm>
              <a:off x="3300" y="7348"/>
              <a:ext cx="408" cy="412"/>
            </a:xfrm>
            <a:custGeom>
              <a:avLst/>
              <a:gdLst>
                <a:gd name="T0" fmla="*/ 2362 w 3262"/>
                <a:gd name="T1" fmla="*/ 862 h 3292"/>
                <a:gd name="T2" fmla="*/ 2443 w 3262"/>
                <a:gd name="T3" fmla="*/ 995 h 3292"/>
                <a:gd name="T4" fmla="*/ 2407 w 3262"/>
                <a:gd name="T5" fmla="*/ 1150 h 3292"/>
                <a:gd name="T6" fmla="*/ 2276 w 3262"/>
                <a:gd name="T7" fmla="*/ 1232 h 3292"/>
                <a:gd name="T8" fmla="*/ 2122 w 3262"/>
                <a:gd name="T9" fmla="*/ 1195 h 3292"/>
                <a:gd name="T10" fmla="*/ 2041 w 3262"/>
                <a:gd name="T11" fmla="*/ 1061 h 3292"/>
                <a:gd name="T12" fmla="*/ 2078 w 3262"/>
                <a:gd name="T13" fmla="*/ 906 h 3292"/>
                <a:gd name="T14" fmla="*/ 2209 w 3262"/>
                <a:gd name="T15" fmla="*/ 825 h 3292"/>
                <a:gd name="T16" fmla="*/ 1113 w 3262"/>
                <a:gd name="T17" fmla="*/ 845 h 3292"/>
                <a:gd name="T18" fmla="*/ 1212 w 3262"/>
                <a:gd name="T19" fmla="*/ 963 h 3292"/>
                <a:gd name="T20" fmla="*/ 1200 w 3262"/>
                <a:gd name="T21" fmla="*/ 1123 h 3292"/>
                <a:gd name="T22" fmla="*/ 1084 w 3262"/>
                <a:gd name="T23" fmla="*/ 1223 h 3292"/>
                <a:gd name="T24" fmla="*/ 926 w 3262"/>
                <a:gd name="T25" fmla="*/ 1211 h 3292"/>
                <a:gd name="T26" fmla="*/ 826 w 3262"/>
                <a:gd name="T27" fmla="*/ 1093 h 3292"/>
                <a:gd name="T28" fmla="*/ 838 w 3262"/>
                <a:gd name="T29" fmla="*/ 934 h 3292"/>
                <a:gd name="T30" fmla="*/ 955 w 3262"/>
                <a:gd name="T31" fmla="*/ 833 h 3292"/>
                <a:gd name="T32" fmla="*/ 1451 w 3262"/>
                <a:gd name="T33" fmla="*/ 321 h 3292"/>
                <a:gd name="T34" fmla="*/ 1037 w 3262"/>
                <a:gd name="T35" fmla="*/ 450 h 3292"/>
                <a:gd name="T36" fmla="*/ 694 w 3262"/>
                <a:gd name="T37" fmla="*/ 700 h 3292"/>
                <a:gd name="T38" fmla="*/ 446 w 3262"/>
                <a:gd name="T39" fmla="*/ 1047 h 3292"/>
                <a:gd name="T40" fmla="*/ 318 w 3262"/>
                <a:gd name="T41" fmla="*/ 1464 h 3292"/>
                <a:gd name="T42" fmla="*/ 333 w 3262"/>
                <a:gd name="T43" fmla="*/ 1915 h 3292"/>
                <a:gd name="T44" fmla="*/ 487 w 3262"/>
                <a:gd name="T45" fmla="*/ 2320 h 3292"/>
                <a:gd name="T46" fmla="*/ 756 w 3262"/>
                <a:gd name="T47" fmla="*/ 2650 h 3292"/>
                <a:gd name="T48" fmla="*/ 1115 w 3262"/>
                <a:gd name="T49" fmla="*/ 2878 h 3292"/>
                <a:gd name="T50" fmla="*/ 1541 w 3262"/>
                <a:gd name="T51" fmla="*/ 2980 h 3292"/>
                <a:gd name="T52" fmla="*/ 1983 w 3262"/>
                <a:gd name="T53" fmla="*/ 2935 h 3292"/>
                <a:gd name="T54" fmla="*/ 2372 w 3262"/>
                <a:gd name="T55" fmla="*/ 2755 h 3292"/>
                <a:gd name="T56" fmla="*/ 2680 w 3262"/>
                <a:gd name="T57" fmla="*/ 2463 h 3292"/>
                <a:gd name="T58" fmla="*/ 2883 w 3262"/>
                <a:gd name="T59" fmla="*/ 2085 h 3292"/>
                <a:gd name="T60" fmla="*/ 2956 w 3262"/>
                <a:gd name="T61" fmla="*/ 1646 h 3292"/>
                <a:gd name="T62" fmla="*/ 2883 w 3262"/>
                <a:gd name="T63" fmla="*/ 1206 h 3292"/>
                <a:gd name="T64" fmla="*/ 2680 w 3262"/>
                <a:gd name="T65" fmla="*/ 828 h 3292"/>
                <a:gd name="T66" fmla="*/ 2372 w 3262"/>
                <a:gd name="T67" fmla="*/ 537 h 3292"/>
                <a:gd name="T68" fmla="*/ 1983 w 3262"/>
                <a:gd name="T69" fmla="*/ 356 h 3292"/>
                <a:gd name="T70" fmla="*/ 1631 w 3262"/>
                <a:gd name="T71" fmla="*/ 0 h 3292"/>
                <a:gd name="T72" fmla="*/ 2033 w 3262"/>
                <a:gd name="T73" fmla="*/ 49 h 3292"/>
                <a:gd name="T74" fmla="*/ 2482 w 3262"/>
                <a:gd name="T75" fmla="*/ 241 h 3292"/>
                <a:gd name="T76" fmla="*/ 2851 w 3262"/>
                <a:gd name="T77" fmla="*/ 552 h 3292"/>
                <a:gd name="T78" fmla="*/ 3113 w 3262"/>
                <a:gd name="T79" fmla="*/ 960 h 3292"/>
                <a:gd name="T80" fmla="*/ 3250 w 3262"/>
                <a:gd name="T81" fmla="*/ 1439 h 3292"/>
                <a:gd name="T82" fmla="*/ 3233 w 3262"/>
                <a:gd name="T83" fmla="*/ 1953 h 3292"/>
                <a:gd name="T84" fmla="*/ 3071 w 3262"/>
                <a:gd name="T85" fmla="*/ 2419 h 3292"/>
                <a:gd name="T86" fmla="*/ 2784 w 3262"/>
                <a:gd name="T87" fmla="*/ 2810 h 3292"/>
                <a:gd name="T88" fmla="*/ 2397 w 3262"/>
                <a:gd name="T89" fmla="*/ 3099 h 3292"/>
                <a:gd name="T90" fmla="*/ 1935 w 3262"/>
                <a:gd name="T91" fmla="*/ 3263 h 3292"/>
                <a:gd name="T92" fmla="*/ 1426 w 3262"/>
                <a:gd name="T93" fmla="*/ 3279 h 3292"/>
                <a:gd name="T94" fmla="*/ 952 w 3262"/>
                <a:gd name="T95" fmla="*/ 3142 h 3292"/>
                <a:gd name="T96" fmla="*/ 547 w 3262"/>
                <a:gd name="T97" fmla="*/ 2876 h 3292"/>
                <a:gd name="T98" fmla="*/ 239 w 3262"/>
                <a:gd name="T99" fmla="*/ 2504 h 3292"/>
                <a:gd name="T100" fmla="*/ 50 w 3262"/>
                <a:gd name="T101" fmla="*/ 2051 h 3292"/>
                <a:gd name="T102" fmla="*/ 3 w 3262"/>
                <a:gd name="T103" fmla="*/ 1541 h 3292"/>
                <a:gd name="T104" fmla="*/ 109 w 3262"/>
                <a:gd name="T105" fmla="*/ 1051 h 3292"/>
                <a:gd name="T106" fmla="*/ 350 w 3262"/>
                <a:gd name="T107" fmla="*/ 627 h 3292"/>
                <a:gd name="T108" fmla="*/ 699 w 3262"/>
                <a:gd name="T109" fmla="*/ 294 h 3292"/>
                <a:gd name="T110" fmla="*/ 1135 w 3262"/>
                <a:gd name="T111" fmla="*/ 77 h 3292"/>
                <a:gd name="T112" fmla="*/ 1631 w 3262"/>
                <a:gd name="T113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2" h="3292">
                  <a:moveTo>
                    <a:pt x="2243" y="823"/>
                  </a:moveTo>
                  <a:lnTo>
                    <a:pt x="2276" y="825"/>
                  </a:lnTo>
                  <a:lnTo>
                    <a:pt x="2307" y="833"/>
                  </a:lnTo>
                  <a:lnTo>
                    <a:pt x="2336" y="845"/>
                  </a:lnTo>
                  <a:lnTo>
                    <a:pt x="2362" y="862"/>
                  </a:lnTo>
                  <a:lnTo>
                    <a:pt x="2387" y="883"/>
                  </a:lnTo>
                  <a:lnTo>
                    <a:pt x="2407" y="906"/>
                  </a:lnTo>
                  <a:lnTo>
                    <a:pt x="2424" y="934"/>
                  </a:lnTo>
                  <a:lnTo>
                    <a:pt x="2436" y="963"/>
                  </a:lnTo>
                  <a:lnTo>
                    <a:pt x="2443" y="995"/>
                  </a:lnTo>
                  <a:lnTo>
                    <a:pt x="2446" y="1028"/>
                  </a:lnTo>
                  <a:lnTo>
                    <a:pt x="2443" y="1061"/>
                  </a:lnTo>
                  <a:lnTo>
                    <a:pt x="2436" y="1093"/>
                  </a:lnTo>
                  <a:lnTo>
                    <a:pt x="2424" y="1123"/>
                  </a:lnTo>
                  <a:lnTo>
                    <a:pt x="2407" y="1150"/>
                  </a:lnTo>
                  <a:lnTo>
                    <a:pt x="2387" y="1174"/>
                  </a:lnTo>
                  <a:lnTo>
                    <a:pt x="2362" y="1195"/>
                  </a:lnTo>
                  <a:lnTo>
                    <a:pt x="2336" y="1211"/>
                  </a:lnTo>
                  <a:lnTo>
                    <a:pt x="2307" y="1223"/>
                  </a:lnTo>
                  <a:lnTo>
                    <a:pt x="2276" y="1232"/>
                  </a:lnTo>
                  <a:lnTo>
                    <a:pt x="2243" y="1234"/>
                  </a:lnTo>
                  <a:lnTo>
                    <a:pt x="2209" y="1232"/>
                  </a:lnTo>
                  <a:lnTo>
                    <a:pt x="2178" y="1223"/>
                  </a:lnTo>
                  <a:lnTo>
                    <a:pt x="2149" y="1211"/>
                  </a:lnTo>
                  <a:lnTo>
                    <a:pt x="2122" y="1195"/>
                  </a:lnTo>
                  <a:lnTo>
                    <a:pt x="2098" y="1174"/>
                  </a:lnTo>
                  <a:lnTo>
                    <a:pt x="2078" y="1150"/>
                  </a:lnTo>
                  <a:lnTo>
                    <a:pt x="2062" y="1123"/>
                  </a:lnTo>
                  <a:lnTo>
                    <a:pt x="2049" y="1093"/>
                  </a:lnTo>
                  <a:lnTo>
                    <a:pt x="2041" y="1061"/>
                  </a:lnTo>
                  <a:lnTo>
                    <a:pt x="2039" y="1028"/>
                  </a:lnTo>
                  <a:lnTo>
                    <a:pt x="2041" y="995"/>
                  </a:lnTo>
                  <a:lnTo>
                    <a:pt x="2049" y="963"/>
                  </a:lnTo>
                  <a:lnTo>
                    <a:pt x="2062" y="934"/>
                  </a:lnTo>
                  <a:lnTo>
                    <a:pt x="2078" y="906"/>
                  </a:lnTo>
                  <a:lnTo>
                    <a:pt x="2098" y="883"/>
                  </a:lnTo>
                  <a:lnTo>
                    <a:pt x="2122" y="862"/>
                  </a:lnTo>
                  <a:lnTo>
                    <a:pt x="2149" y="845"/>
                  </a:lnTo>
                  <a:lnTo>
                    <a:pt x="2178" y="833"/>
                  </a:lnTo>
                  <a:lnTo>
                    <a:pt x="2209" y="825"/>
                  </a:lnTo>
                  <a:lnTo>
                    <a:pt x="2243" y="823"/>
                  </a:lnTo>
                  <a:close/>
                  <a:moveTo>
                    <a:pt x="1019" y="823"/>
                  </a:moveTo>
                  <a:lnTo>
                    <a:pt x="1053" y="825"/>
                  </a:lnTo>
                  <a:lnTo>
                    <a:pt x="1084" y="833"/>
                  </a:lnTo>
                  <a:lnTo>
                    <a:pt x="1113" y="845"/>
                  </a:lnTo>
                  <a:lnTo>
                    <a:pt x="1140" y="862"/>
                  </a:lnTo>
                  <a:lnTo>
                    <a:pt x="1163" y="883"/>
                  </a:lnTo>
                  <a:lnTo>
                    <a:pt x="1184" y="906"/>
                  </a:lnTo>
                  <a:lnTo>
                    <a:pt x="1200" y="934"/>
                  </a:lnTo>
                  <a:lnTo>
                    <a:pt x="1212" y="963"/>
                  </a:lnTo>
                  <a:lnTo>
                    <a:pt x="1221" y="995"/>
                  </a:lnTo>
                  <a:lnTo>
                    <a:pt x="1224" y="1028"/>
                  </a:lnTo>
                  <a:lnTo>
                    <a:pt x="1221" y="1061"/>
                  </a:lnTo>
                  <a:lnTo>
                    <a:pt x="1212" y="1093"/>
                  </a:lnTo>
                  <a:lnTo>
                    <a:pt x="1200" y="1123"/>
                  </a:lnTo>
                  <a:lnTo>
                    <a:pt x="1184" y="1150"/>
                  </a:lnTo>
                  <a:lnTo>
                    <a:pt x="1163" y="1174"/>
                  </a:lnTo>
                  <a:lnTo>
                    <a:pt x="1140" y="1195"/>
                  </a:lnTo>
                  <a:lnTo>
                    <a:pt x="1113" y="1211"/>
                  </a:lnTo>
                  <a:lnTo>
                    <a:pt x="1084" y="1223"/>
                  </a:lnTo>
                  <a:lnTo>
                    <a:pt x="1053" y="1232"/>
                  </a:lnTo>
                  <a:lnTo>
                    <a:pt x="1019" y="1234"/>
                  </a:lnTo>
                  <a:lnTo>
                    <a:pt x="986" y="1232"/>
                  </a:lnTo>
                  <a:lnTo>
                    <a:pt x="955" y="1223"/>
                  </a:lnTo>
                  <a:lnTo>
                    <a:pt x="926" y="1211"/>
                  </a:lnTo>
                  <a:lnTo>
                    <a:pt x="899" y="1195"/>
                  </a:lnTo>
                  <a:lnTo>
                    <a:pt x="876" y="1174"/>
                  </a:lnTo>
                  <a:lnTo>
                    <a:pt x="855" y="1150"/>
                  </a:lnTo>
                  <a:lnTo>
                    <a:pt x="838" y="1123"/>
                  </a:lnTo>
                  <a:lnTo>
                    <a:pt x="826" y="1093"/>
                  </a:lnTo>
                  <a:lnTo>
                    <a:pt x="819" y="1061"/>
                  </a:lnTo>
                  <a:lnTo>
                    <a:pt x="815" y="1028"/>
                  </a:lnTo>
                  <a:lnTo>
                    <a:pt x="819" y="995"/>
                  </a:lnTo>
                  <a:lnTo>
                    <a:pt x="826" y="963"/>
                  </a:lnTo>
                  <a:lnTo>
                    <a:pt x="838" y="934"/>
                  </a:lnTo>
                  <a:lnTo>
                    <a:pt x="855" y="906"/>
                  </a:lnTo>
                  <a:lnTo>
                    <a:pt x="876" y="883"/>
                  </a:lnTo>
                  <a:lnTo>
                    <a:pt x="899" y="862"/>
                  </a:lnTo>
                  <a:lnTo>
                    <a:pt x="926" y="845"/>
                  </a:lnTo>
                  <a:lnTo>
                    <a:pt x="955" y="833"/>
                  </a:lnTo>
                  <a:lnTo>
                    <a:pt x="986" y="825"/>
                  </a:lnTo>
                  <a:lnTo>
                    <a:pt x="1019" y="823"/>
                  </a:lnTo>
                  <a:close/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45"/>
            <p:cNvSpPr/>
            <p:nvPr/>
          </p:nvSpPr>
          <p:spPr bwMode="auto">
            <a:xfrm>
              <a:off x="3504" y="7554"/>
              <a:ext cx="127" cy="80"/>
            </a:xfrm>
            <a:custGeom>
              <a:avLst/>
              <a:gdLst>
                <a:gd name="T0" fmla="*/ 345 w 1019"/>
                <a:gd name="T1" fmla="*/ 2 h 639"/>
                <a:gd name="T2" fmla="*/ 420 w 1019"/>
                <a:gd name="T3" fmla="*/ 23 h 639"/>
                <a:gd name="T4" fmla="*/ 491 w 1019"/>
                <a:gd name="T5" fmla="*/ 62 h 639"/>
                <a:gd name="T6" fmla="*/ 522 w 1019"/>
                <a:gd name="T7" fmla="*/ 90 h 639"/>
                <a:gd name="T8" fmla="*/ 585 w 1019"/>
                <a:gd name="T9" fmla="*/ 150 h 639"/>
                <a:gd name="T10" fmla="*/ 650 w 1019"/>
                <a:gd name="T11" fmla="*/ 199 h 639"/>
                <a:gd name="T12" fmla="*/ 717 w 1019"/>
                <a:gd name="T13" fmla="*/ 237 h 639"/>
                <a:gd name="T14" fmla="*/ 787 w 1019"/>
                <a:gd name="T15" fmla="*/ 260 h 639"/>
                <a:gd name="T16" fmla="*/ 859 w 1019"/>
                <a:gd name="T17" fmla="*/ 264 h 639"/>
                <a:gd name="T18" fmla="*/ 937 w 1019"/>
                <a:gd name="T19" fmla="*/ 248 h 639"/>
                <a:gd name="T20" fmla="*/ 1019 w 1019"/>
                <a:gd name="T21" fmla="*/ 205 h 639"/>
                <a:gd name="T22" fmla="*/ 1009 w 1019"/>
                <a:gd name="T23" fmla="*/ 280 h 639"/>
                <a:gd name="T24" fmla="*/ 977 w 1019"/>
                <a:gd name="T25" fmla="*/ 350 h 639"/>
                <a:gd name="T26" fmla="*/ 929 w 1019"/>
                <a:gd name="T27" fmla="*/ 415 h 639"/>
                <a:gd name="T28" fmla="*/ 867 w 1019"/>
                <a:gd name="T29" fmla="*/ 475 h 639"/>
                <a:gd name="T30" fmla="*/ 792 w 1019"/>
                <a:gd name="T31" fmla="*/ 526 h 639"/>
                <a:gd name="T32" fmla="*/ 708 w 1019"/>
                <a:gd name="T33" fmla="*/ 570 h 639"/>
                <a:gd name="T34" fmla="*/ 618 w 1019"/>
                <a:gd name="T35" fmla="*/ 604 h 639"/>
                <a:gd name="T36" fmla="*/ 525 w 1019"/>
                <a:gd name="T37" fmla="*/ 628 h 639"/>
                <a:gd name="T38" fmla="*/ 431 w 1019"/>
                <a:gd name="T39" fmla="*/ 638 h 639"/>
                <a:gd name="T40" fmla="*/ 339 w 1019"/>
                <a:gd name="T41" fmla="*/ 636 h 639"/>
                <a:gd name="T42" fmla="*/ 251 w 1019"/>
                <a:gd name="T43" fmla="*/ 619 h 639"/>
                <a:gd name="T44" fmla="*/ 171 w 1019"/>
                <a:gd name="T45" fmla="*/ 587 h 639"/>
                <a:gd name="T46" fmla="*/ 101 w 1019"/>
                <a:gd name="T47" fmla="*/ 538 h 639"/>
                <a:gd name="T48" fmla="*/ 90 w 1019"/>
                <a:gd name="T49" fmla="*/ 526 h 639"/>
                <a:gd name="T50" fmla="*/ 40 w 1019"/>
                <a:gd name="T51" fmla="*/ 460 h 639"/>
                <a:gd name="T52" fmla="*/ 10 w 1019"/>
                <a:gd name="T53" fmla="*/ 386 h 639"/>
                <a:gd name="T54" fmla="*/ 0 w 1019"/>
                <a:gd name="T55" fmla="*/ 309 h 639"/>
                <a:gd name="T56" fmla="*/ 10 w 1019"/>
                <a:gd name="T57" fmla="*/ 230 h 639"/>
                <a:gd name="T58" fmla="*/ 40 w 1019"/>
                <a:gd name="T59" fmla="*/ 156 h 639"/>
                <a:gd name="T60" fmla="*/ 90 w 1019"/>
                <a:gd name="T61" fmla="*/ 90 h 639"/>
                <a:gd name="T62" fmla="*/ 154 w 1019"/>
                <a:gd name="T63" fmla="*/ 40 h 639"/>
                <a:gd name="T64" fmla="*/ 228 w 1019"/>
                <a:gd name="T65" fmla="*/ 10 h 639"/>
                <a:gd name="T66" fmla="*/ 306 w 1019"/>
                <a:gd name="T6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9" h="639">
                  <a:moveTo>
                    <a:pt x="306" y="0"/>
                  </a:moveTo>
                  <a:lnTo>
                    <a:pt x="345" y="2"/>
                  </a:lnTo>
                  <a:lnTo>
                    <a:pt x="384" y="10"/>
                  </a:lnTo>
                  <a:lnTo>
                    <a:pt x="420" y="23"/>
                  </a:lnTo>
                  <a:lnTo>
                    <a:pt x="457" y="40"/>
                  </a:lnTo>
                  <a:lnTo>
                    <a:pt x="491" y="62"/>
                  </a:lnTo>
                  <a:lnTo>
                    <a:pt x="522" y="90"/>
                  </a:lnTo>
                  <a:lnTo>
                    <a:pt x="522" y="90"/>
                  </a:lnTo>
                  <a:lnTo>
                    <a:pt x="553" y="121"/>
                  </a:lnTo>
                  <a:lnTo>
                    <a:pt x="585" y="150"/>
                  </a:lnTo>
                  <a:lnTo>
                    <a:pt x="617" y="175"/>
                  </a:lnTo>
                  <a:lnTo>
                    <a:pt x="650" y="199"/>
                  </a:lnTo>
                  <a:lnTo>
                    <a:pt x="683" y="220"/>
                  </a:lnTo>
                  <a:lnTo>
                    <a:pt x="717" y="237"/>
                  </a:lnTo>
                  <a:lnTo>
                    <a:pt x="751" y="251"/>
                  </a:lnTo>
                  <a:lnTo>
                    <a:pt x="787" y="260"/>
                  </a:lnTo>
                  <a:lnTo>
                    <a:pt x="823" y="265"/>
                  </a:lnTo>
                  <a:lnTo>
                    <a:pt x="859" y="264"/>
                  </a:lnTo>
                  <a:lnTo>
                    <a:pt x="898" y="259"/>
                  </a:lnTo>
                  <a:lnTo>
                    <a:pt x="937" y="248"/>
                  </a:lnTo>
                  <a:lnTo>
                    <a:pt x="978" y="229"/>
                  </a:lnTo>
                  <a:lnTo>
                    <a:pt x="1019" y="205"/>
                  </a:lnTo>
                  <a:lnTo>
                    <a:pt x="1017" y="242"/>
                  </a:lnTo>
                  <a:lnTo>
                    <a:pt x="1009" y="280"/>
                  </a:lnTo>
                  <a:lnTo>
                    <a:pt x="995" y="315"/>
                  </a:lnTo>
                  <a:lnTo>
                    <a:pt x="977" y="350"/>
                  </a:lnTo>
                  <a:lnTo>
                    <a:pt x="956" y="383"/>
                  </a:lnTo>
                  <a:lnTo>
                    <a:pt x="929" y="415"/>
                  </a:lnTo>
                  <a:lnTo>
                    <a:pt x="899" y="446"/>
                  </a:lnTo>
                  <a:lnTo>
                    <a:pt x="867" y="475"/>
                  </a:lnTo>
                  <a:lnTo>
                    <a:pt x="831" y="502"/>
                  </a:lnTo>
                  <a:lnTo>
                    <a:pt x="792" y="526"/>
                  </a:lnTo>
                  <a:lnTo>
                    <a:pt x="751" y="549"/>
                  </a:lnTo>
                  <a:lnTo>
                    <a:pt x="708" y="570"/>
                  </a:lnTo>
                  <a:lnTo>
                    <a:pt x="664" y="588"/>
                  </a:lnTo>
                  <a:lnTo>
                    <a:pt x="618" y="604"/>
                  </a:lnTo>
                  <a:lnTo>
                    <a:pt x="572" y="617"/>
                  </a:lnTo>
                  <a:lnTo>
                    <a:pt x="525" y="628"/>
                  </a:lnTo>
                  <a:lnTo>
                    <a:pt x="478" y="635"/>
                  </a:lnTo>
                  <a:lnTo>
                    <a:pt x="431" y="638"/>
                  </a:lnTo>
                  <a:lnTo>
                    <a:pt x="384" y="639"/>
                  </a:lnTo>
                  <a:lnTo>
                    <a:pt x="339" y="636"/>
                  </a:lnTo>
                  <a:lnTo>
                    <a:pt x="294" y="630"/>
                  </a:lnTo>
                  <a:lnTo>
                    <a:pt x="251" y="619"/>
                  </a:lnTo>
                  <a:lnTo>
                    <a:pt x="210" y="605"/>
                  </a:lnTo>
                  <a:lnTo>
                    <a:pt x="171" y="587"/>
                  </a:lnTo>
                  <a:lnTo>
                    <a:pt x="135" y="565"/>
                  </a:lnTo>
                  <a:lnTo>
                    <a:pt x="101" y="538"/>
                  </a:lnTo>
                  <a:lnTo>
                    <a:pt x="95" y="532"/>
                  </a:lnTo>
                  <a:lnTo>
                    <a:pt x="90" y="526"/>
                  </a:lnTo>
                  <a:lnTo>
                    <a:pt x="62" y="494"/>
                  </a:lnTo>
                  <a:lnTo>
                    <a:pt x="40" y="460"/>
                  </a:lnTo>
                  <a:lnTo>
                    <a:pt x="22" y="424"/>
                  </a:lnTo>
                  <a:lnTo>
                    <a:pt x="10" y="386"/>
                  </a:lnTo>
                  <a:lnTo>
                    <a:pt x="3" y="348"/>
                  </a:lnTo>
                  <a:lnTo>
                    <a:pt x="0" y="309"/>
                  </a:lnTo>
                  <a:lnTo>
                    <a:pt x="3" y="268"/>
                  </a:lnTo>
                  <a:lnTo>
                    <a:pt x="10" y="230"/>
                  </a:lnTo>
                  <a:lnTo>
                    <a:pt x="22" y="192"/>
                  </a:lnTo>
                  <a:lnTo>
                    <a:pt x="40" y="156"/>
                  </a:lnTo>
                  <a:lnTo>
                    <a:pt x="62" y="122"/>
                  </a:lnTo>
                  <a:lnTo>
                    <a:pt x="90" y="90"/>
                  </a:lnTo>
                  <a:lnTo>
                    <a:pt x="121" y="62"/>
                  </a:lnTo>
                  <a:lnTo>
                    <a:pt x="154" y="40"/>
                  </a:lnTo>
                  <a:lnTo>
                    <a:pt x="191" y="23"/>
                  </a:lnTo>
                  <a:lnTo>
                    <a:pt x="228" y="10"/>
                  </a:lnTo>
                  <a:lnTo>
                    <a:pt x="267" y="2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46"/>
            <p:cNvSpPr/>
            <p:nvPr/>
          </p:nvSpPr>
          <p:spPr bwMode="auto">
            <a:xfrm>
              <a:off x="3376" y="7554"/>
              <a:ext cx="128" cy="80"/>
            </a:xfrm>
            <a:custGeom>
              <a:avLst/>
              <a:gdLst>
                <a:gd name="T0" fmla="*/ 752 w 1019"/>
                <a:gd name="T1" fmla="*/ 2 h 639"/>
                <a:gd name="T2" fmla="*/ 829 w 1019"/>
                <a:gd name="T3" fmla="*/ 23 h 639"/>
                <a:gd name="T4" fmla="*/ 898 w 1019"/>
                <a:gd name="T5" fmla="*/ 62 h 639"/>
                <a:gd name="T6" fmla="*/ 956 w 1019"/>
                <a:gd name="T7" fmla="*/ 122 h 639"/>
                <a:gd name="T8" fmla="*/ 996 w 1019"/>
                <a:gd name="T9" fmla="*/ 192 h 639"/>
                <a:gd name="T10" fmla="*/ 1017 w 1019"/>
                <a:gd name="T11" fmla="*/ 268 h 639"/>
                <a:gd name="T12" fmla="*/ 1017 w 1019"/>
                <a:gd name="T13" fmla="*/ 348 h 639"/>
                <a:gd name="T14" fmla="*/ 996 w 1019"/>
                <a:gd name="T15" fmla="*/ 424 h 639"/>
                <a:gd name="T16" fmla="*/ 956 w 1019"/>
                <a:gd name="T17" fmla="*/ 494 h 639"/>
                <a:gd name="T18" fmla="*/ 924 w 1019"/>
                <a:gd name="T19" fmla="*/ 532 h 639"/>
                <a:gd name="T20" fmla="*/ 884 w 1019"/>
                <a:gd name="T21" fmla="*/ 565 h 639"/>
                <a:gd name="T22" fmla="*/ 809 w 1019"/>
                <a:gd name="T23" fmla="*/ 605 h 639"/>
                <a:gd name="T24" fmla="*/ 725 w 1019"/>
                <a:gd name="T25" fmla="*/ 630 h 639"/>
                <a:gd name="T26" fmla="*/ 635 w 1019"/>
                <a:gd name="T27" fmla="*/ 639 h 639"/>
                <a:gd name="T28" fmla="*/ 541 w 1019"/>
                <a:gd name="T29" fmla="*/ 635 h 639"/>
                <a:gd name="T30" fmla="*/ 447 w 1019"/>
                <a:gd name="T31" fmla="*/ 617 h 639"/>
                <a:gd name="T32" fmla="*/ 356 w 1019"/>
                <a:gd name="T33" fmla="*/ 588 h 639"/>
                <a:gd name="T34" fmla="*/ 268 w 1019"/>
                <a:gd name="T35" fmla="*/ 549 h 639"/>
                <a:gd name="T36" fmla="*/ 189 w 1019"/>
                <a:gd name="T37" fmla="*/ 502 h 639"/>
                <a:gd name="T38" fmla="*/ 120 w 1019"/>
                <a:gd name="T39" fmla="*/ 446 h 639"/>
                <a:gd name="T40" fmla="*/ 64 w 1019"/>
                <a:gd name="T41" fmla="*/ 383 h 639"/>
                <a:gd name="T42" fmla="*/ 24 w 1019"/>
                <a:gd name="T43" fmla="*/ 315 h 639"/>
                <a:gd name="T44" fmla="*/ 3 w 1019"/>
                <a:gd name="T45" fmla="*/ 242 h 639"/>
                <a:gd name="T46" fmla="*/ 42 w 1019"/>
                <a:gd name="T47" fmla="*/ 229 h 639"/>
                <a:gd name="T48" fmla="*/ 121 w 1019"/>
                <a:gd name="T49" fmla="*/ 259 h 639"/>
                <a:gd name="T50" fmla="*/ 196 w 1019"/>
                <a:gd name="T51" fmla="*/ 265 h 639"/>
                <a:gd name="T52" fmla="*/ 268 w 1019"/>
                <a:gd name="T53" fmla="*/ 251 h 639"/>
                <a:gd name="T54" fmla="*/ 336 w 1019"/>
                <a:gd name="T55" fmla="*/ 220 h 639"/>
                <a:gd name="T56" fmla="*/ 402 w 1019"/>
                <a:gd name="T57" fmla="*/ 175 h 639"/>
                <a:gd name="T58" fmla="*/ 465 w 1019"/>
                <a:gd name="T59" fmla="*/ 121 h 639"/>
                <a:gd name="T60" fmla="*/ 529 w 1019"/>
                <a:gd name="T61" fmla="*/ 62 h 639"/>
                <a:gd name="T62" fmla="*/ 598 w 1019"/>
                <a:gd name="T63" fmla="*/ 23 h 639"/>
                <a:gd name="T64" fmla="*/ 674 w 1019"/>
                <a:gd name="T65" fmla="*/ 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9" h="639">
                  <a:moveTo>
                    <a:pt x="713" y="0"/>
                  </a:moveTo>
                  <a:lnTo>
                    <a:pt x="752" y="2"/>
                  </a:lnTo>
                  <a:lnTo>
                    <a:pt x="791" y="10"/>
                  </a:lnTo>
                  <a:lnTo>
                    <a:pt x="829" y="23"/>
                  </a:lnTo>
                  <a:lnTo>
                    <a:pt x="864" y="40"/>
                  </a:lnTo>
                  <a:lnTo>
                    <a:pt x="898" y="62"/>
                  </a:lnTo>
                  <a:lnTo>
                    <a:pt x="930" y="90"/>
                  </a:lnTo>
                  <a:lnTo>
                    <a:pt x="956" y="122"/>
                  </a:lnTo>
                  <a:lnTo>
                    <a:pt x="979" y="156"/>
                  </a:lnTo>
                  <a:lnTo>
                    <a:pt x="996" y="192"/>
                  </a:lnTo>
                  <a:lnTo>
                    <a:pt x="1009" y="230"/>
                  </a:lnTo>
                  <a:lnTo>
                    <a:pt x="1017" y="268"/>
                  </a:lnTo>
                  <a:lnTo>
                    <a:pt x="1019" y="309"/>
                  </a:lnTo>
                  <a:lnTo>
                    <a:pt x="1017" y="348"/>
                  </a:lnTo>
                  <a:lnTo>
                    <a:pt x="1009" y="386"/>
                  </a:lnTo>
                  <a:lnTo>
                    <a:pt x="996" y="424"/>
                  </a:lnTo>
                  <a:lnTo>
                    <a:pt x="979" y="460"/>
                  </a:lnTo>
                  <a:lnTo>
                    <a:pt x="956" y="494"/>
                  </a:lnTo>
                  <a:lnTo>
                    <a:pt x="930" y="526"/>
                  </a:lnTo>
                  <a:lnTo>
                    <a:pt x="924" y="532"/>
                  </a:lnTo>
                  <a:lnTo>
                    <a:pt x="918" y="538"/>
                  </a:lnTo>
                  <a:lnTo>
                    <a:pt x="884" y="565"/>
                  </a:lnTo>
                  <a:lnTo>
                    <a:pt x="848" y="587"/>
                  </a:lnTo>
                  <a:lnTo>
                    <a:pt x="809" y="605"/>
                  </a:lnTo>
                  <a:lnTo>
                    <a:pt x="768" y="619"/>
                  </a:lnTo>
                  <a:lnTo>
                    <a:pt x="725" y="630"/>
                  </a:lnTo>
                  <a:lnTo>
                    <a:pt x="680" y="636"/>
                  </a:lnTo>
                  <a:lnTo>
                    <a:pt x="635" y="639"/>
                  </a:lnTo>
                  <a:lnTo>
                    <a:pt x="588" y="638"/>
                  </a:lnTo>
                  <a:lnTo>
                    <a:pt x="541" y="635"/>
                  </a:lnTo>
                  <a:lnTo>
                    <a:pt x="494" y="628"/>
                  </a:lnTo>
                  <a:lnTo>
                    <a:pt x="447" y="617"/>
                  </a:lnTo>
                  <a:lnTo>
                    <a:pt x="401" y="604"/>
                  </a:lnTo>
                  <a:lnTo>
                    <a:pt x="356" y="588"/>
                  </a:lnTo>
                  <a:lnTo>
                    <a:pt x="311" y="570"/>
                  </a:lnTo>
                  <a:lnTo>
                    <a:pt x="268" y="549"/>
                  </a:lnTo>
                  <a:lnTo>
                    <a:pt x="227" y="526"/>
                  </a:lnTo>
                  <a:lnTo>
                    <a:pt x="189" y="502"/>
                  </a:lnTo>
                  <a:lnTo>
                    <a:pt x="153" y="475"/>
                  </a:lnTo>
                  <a:lnTo>
                    <a:pt x="120" y="446"/>
                  </a:lnTo>
                  <a:lnTo>
                    <a:pt x="90" y="415"/>
                  </a:lnTo>
                  <a:lnTo>
                    <a:pt x="64" y="383"/>
                  </a:lnTo>
                  <a:lnTo>
                    <a:pt x="42" y="350"/>
                  </a:lnTo>
                  <a:lnTo>
                    <a:pt x="24" y="315"/>
                  </a:lnTo>
                  <a:lnTo>
                    <a:pt x="11" y="280"/>
                  </a:lnTo>
                  <a:lnTo>
                    <a:pt x="3" y="242"/>
                  </a:lnTo>
                  <a:lnTo>
                    <a:pt x="0" y="205"/>
                  </a:lnTo>
                  <a:lnTo>
                    <a:pt x="42" y="229"/>
                  </a:lnTo>
                  <a:lnTo>
                    <a:pt x="82" y="248"/>
                  </a:lnTo>
                  <a:lnTo>
                    <a:pt x="121" y="259"/>
                  </a:lnTo>
                  <a:lnTo>
                    <a:pt x="159" y="264"/>
                  </a:lnTo>
                  <a:lnTo>
                    <a:pt x="196" y="265"/>
                  </a:lnTo>
                  <a:lnTo>
                    <a:pt x="232" y="260"/>
                  </a:lnTo>
                  <a:lnTo>
                    <a:pt x="268" y="251"/>
                  </a:lnTo>
                  <a:lnTo>
                    <a:pt x="303" y="237"/>
                  </a:lnTo>
                  <a:lnTo>
                    <a:pt x="336" y="220"/>
                  </a:lnTo>
                  <a:lnTo>
                    <a:pt x="369" y="199"/>
                  </a:lnTo>
                  <a:lnTo>
                    <a:pt x="402" y="175"/>
                  </a:lnTo>
                  <a:lnTo>
                    <a:pt x="434" y="150"/>
                  </a:lnTo>
                  <a:lnTo>
                    <a:pt x="465" y="121"/>
                  </a:lnTo>
                  <a:lnTo>
                    <a:pt x="497" y="90"/>
                  </a:lnTo>
                  <a:lnTo>
                    <a:pt x="529" y="62"/>
                  </a:lnTo>
                  <a:lnTo>
                    <a:pt x="563" y="40"/>
                  </a:lnTo>
                  <a:lnTo>
                    <a:pt x="598" y="23"/>
                  </a:lnTo>
                  <a:lnTo>
                    <a:pt x="635" y="10"/>
                  </a:lnTo>
                  <a:lnTo>
                    <a:pt x="674" y="2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" name="Freeform 551"/>
          <p:cNvSpPr>
            <a:spLocks noEditPoints="1"/>
          </p:cNvSpPr>
          <p:nvPr/>
        </p:nvSpPr>
        <p:spPr bwMode="auto">
          <a:xfrm>
            <a:off x="4561999" y="3274009"/>
            <a:ext cx="469413" cy="474015"/>
          </a:xfrm>
          <a:custGeom>
            <a:avLst/>
            <a:gdLst>
              <a:gd name="T0" fmla="*/ 1141 w 3262"/>
              <a:gd name="T1" fmla="*/ 1708 h 3292"/>
              <a:gd name="T2" fmla="*/ 948 w 3262"/>
              <a:gd name="T3" fmla="*/ 1866 h 3292"/>
              <a:gd name="T4" fmla="*/ 734 w 3262"/>
              <a:gd name="T5" fmla="*/ 1905 h 3292"/>
              <a:gd name="T6" fmla="*/ 636 w 3262"/>
              <a:gd name="T7" fmla="*/ 1961 h 3292"/>
              <a:gd name="T8" fmla="*/ 801 w 3262"/>
              <a:gd name="T9" fmla="*/ 2148 h 3292"/>
              <a:gd name="T10" fmla="*/ 1059 w 3262"/>
              <a:gd name="T11" fmla="*/ 2263 h 3292"/>
              <a:gd name="T12" fmla="*/ 1337 w 3262"/>
              <a:gd name="T13" fmla="*/ 2276 h 3292"/>
              <a:gd name="T14" fmla="*/ 1536 w 3262"/>
              <a:gd name="T15" fmla="*/ 2179 h 3292"/>
              <a:gd name="T16" fmla="*/ 1629 w 3262"/>
              <a:gd name="T17" fmla="*/ 1994 h 3292"/>
              <a:gd name="T18" fmla="*/ 1693 w 3262"/>
              <a:gd name="T19" fmla="*/ 2140 h 3292"/>
              <a:gd name="T20" fmla="*/ 1841 w 3262"/>
              <a:gd name="T21" fmla="*/ 2251 h 3292"/>
              <a:gd name="T22" fmla="*/ 2109 w 3262"/>
              <a:gd name="T23" fmla="*/ 2281 h 3292"/>
              <a:gd name="T24" fmla="*/ 2382 w 3262"/>
              <a:gd name="T25" fmla="*/ 2195 h 3292"/>
              <a:gd name="T26" fmla="*/ 2587 w 3262"/>
              <a:gd name="T27" fmla="*/ 2029 h 3292"/>
              <a:gd name="T28" fmla="*/ 2608 w 3262"/>
              <a:gd name="T29" fmla="*/ 1875 h 3292"/>
              <a:gd name="T30" fmla="*/ 2382 w 3262"/>
              <a:gd name="T31" fmla="*/ 1897 h 3292"/>
              <a:gd name="T32" fmla="*/ 2184 w 3262"/>
              <a:gd name="T33" fmla="*/ 1767 h 3292"/>
              <a:gd name="T34" fmla="*/ 1976 w 3262"/>
              <a:gd name="T35" fmla="*/ 1648 h 3292"/>
              <a:gd name="T36" fmla="*/ 1752 w 3262"/>
              <a:gd name="T37" fmla="*/ 1708 h 3292"/>
              <a:gd name="T38" fmla="*/ 1634 w 3262"/>
              <a:gd name="T39" fmla="*/ 1914 h 3292"/>
              <a:gd name="T40" fmla="*/ 1568 w 3262"/>
              <a:gd name="T41" fmla="*/ 1768 h 3292"/>
              <a:gd name="T42" fmla="*/ 1364 w 3262"/>
              <a:gd name="T43" fmla="*/ 1648 h 3292"/>
              <a:gd name="T44" fmla="*/ 2122 w 3262"/>
              <a:gd name="T45" fmla="*/ 862 h 3292"/>
              <a:gd name="T46" fmla="*/ 2039 w 3262"/>
              <a:gd name="T47" fmla="*/ 1028 h 3292"/>
              <a:gd name="T48" fmla="*/ 2122 w 3262"/>
              <a:gd name="T49" fmla="*/ 1195 h 3292"/>
              <a:gd name="T50" fmla="*/ 2307 w 3262"/>
              <a:gd name="T51" fmla="*/ 1223 h 3292"/>
              <a:gd name="T52" fmla="*/ 2436 w 3262"/>
              <a:gd name="T53" fmla="*/ 1093 h 3292"/>
              <a:gd name="T54" fmla="*/ 2407 w 3262"/>
              <a:gd name="T55" fmla="*/ 906 h 3292"/>
              <a:gd name="T56" fmla="*/ 2243 w 3262"/>
              <a:gd name="T57" fmla="*/ 823 h 3292"/>
              <a:gd name="T58" fmla="*/ 876 w 3262"/>
              <a:gd name="T59" fmla="*/ 883 h 3292"/>
              <a:gd name="T60" fmla="*/ 819 w 3262"/>
              <a:gd name="T61" fmla="*/ 1061 h 3292"/>
              <a:gd name="T62" fmla="*/ 926 w 3262"/>
              <a:gd name="T63" fmla="*/ 1211 h 3292"/>
              <a:gd name="T64" fmla="*/ 1113 w 3262"/>
              <a:gd name="T65" fmla="*/ 1211 h 3292"/>
              <a:gd name="T66" fmla="*/ 1221 w 3262"/>
              <a:gd name="T67" fmla="*/ 1061 h 3292"/>
              <a:gd name="T68" fmla="*/ 1163 w 3262"/>
              <a:gd name="T69" fmla="*/ 883 h 3292"/>
              <a:gd name="T70" fmla="*/ 1631 w 3262"/>
              <a:gd name="T71" fmla="*/ 0 h 3292"/>
              <a:gd name="T72" fmla="*/ 2128 w 3262"/>
              <a:gd name="T73" fmla="*/ 77 h 3292"/>
              <a:gd name="T74" fmla="*/ 2640 w 3262"/>
              <a:gd name="T75" fmla="*/ 353 h 3292"/>
              <a:gd name="T76" fmla="*/ 3022 w 3262"/>
              <a:gd name="T77" fmla="*/ 787 h 3292"/>
              <a:gd name="T78" fmla="*/ 3233 w 3262"/>
              <a:gd name="T79" fmla="*/ 1339 h 3292"/>
              <a:gd name="T80" fmla="*/ 3233 w 3262"/>
              <a:gd name="T81" fmla="*/ 1953 h 3292"/>
              <a:gd name="T82" fmla="*/ 3022 w 3262"/>
              <a:gd name="T83" fmla="*/ 2504 h 3292"/>
              <a:gd name="T84" fmla="*/ 2640 w 3262"/>
              <a:gd name="T85" fmla="*/ 2939 h 3292"/>
              <a:gd name="T86" fmla="*/ 2128 w 3262"/>
              <a:gd name="T87" fmla="*/ 3213 h 3292"/>
              <a:gd name="T88" fmla="*/ 1528 w 3262"/>
              <a:gd name="T89" fmla="*/ 3289 h 3292"/>
              <a:gd name="T90" fmla="*/ 952 w 3262"/>
              <a:gd name="T91" fmla="*/ 3142 h 3292"/>
              <a:gd name="T92" fmla="*/ 478 w 3262"/>
              <a:gd name="T93" fmla="*/ 2810 h 3292"/>
              <a:gd name="T94" fmla="*/ 148 w 3262"/>
              <a:gd name="T95" fmla="*/ 2332 h 3292"/>
              <a:gd name="T96" fmla="*/ 3 w 3262"/>
              <a:gd name="T97" fmla="*/ 1750 h 3292"/>
              <a:gd name="T98" fmla="*/ 77 w 3262"/>
              <a:gd name="T99" fmla="*/ 1144 h 3292"/>
              <a:gd name="T100" fmla="*/ 350 w 3262"/>
              <a:gd name="T101" fmla="*/ 627 h 3292"/>
              <a:gd name="T102" fmla="*/ 781 w 3262"/>
              <a:gd name="T103" fmla="*/ 241 h 3292"/>
              <a:gd name="T104" fmla="*/ 1327 w 3262"/>
              <a:gd name="T105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2">
                <a:moveTo>
                  <a:pt x="1325" y="1646"/>
                </a:moveTo>
                <a:lnTo>
                  <a:pt x="1286" y="1648"/>
                </a:lnTo>
                <a:lnTo>
                  <a:pt x="1247" y="1656"/>
                </a:lnTo>
                <a:lnTo>
                  <a:pt x="1210" y="1669"/>
                </a:lnTo>
                <a:lnTo>
                  <a:pt x="1175" y="1686"/>
                </a:lnTo>
                <a:lnTo>
                  <a:pt x="1141" y="1708"/>
                </a:lnTo>
                <a:lnTo>
                  <a:pt x="1109" y="1736"/>
                </a:lnTo>
                <a:lnTo>
                  <a:pt x="1077" y="1767"/>
                </a:lnTo>
                <a:lnTo>
                  <a:pt x="1046" y="1796"/>
                </a:lnTo>
                <a:lnTo>
                  <a:pt x="1014" y="1821"/>
                </a:lnTo>
                <a:lnTo>
                  <a:pt x="981" y="1845"/>
                </a:lnTo>
                <a:lnTo>
                  <a:pt x="948" y="1866"/>
                </a:lnTo>
                <a:lnTo>
                  <a:pt x="915" y="1883"/>
                </a:lnTo>
                <a:lnTo>
                  <a:pt x="880" y="1897"/>
                </a:lnTo>
                <a:lnTo>
                  <a:pt x="844" y="1906"/>
                </a:lnTo>
                <a:lnTo>
                  <a:pt x="808" y="1911"/>
                </a:lnTo>
                <a:lnTo>
                  <a:pt x="771" y="1910"/>
                </a:lnTo>
                <a:lnTo>
                  <a:pt x="734" y="1905"/>
                </a:lnTo>
                <a:lnTo>
                  <a:pt x="694" y="1894"/>
                </a:lnTo>
                <a:lnTo>
                  <a:pt x="654" y="1875"/>
                </a:lnTo>
                <a:lnTo>
                  <a:pt x="612" y="1851"/>
                </a:lnTo>
                <a:lnTo>
                  <a:pt x="615" y="1888"/>
                </a:lnTo>
                <a:lnTo>
                  <a:pt x="623" y="1926"/>
                </a:lnTo>
                <a:lnTo>
                  <a:pt x="636" y="1961"/>
                </a:lnTo>
                <a:lnTo>
                  <a:pt x="654" y="1996"/>
                </a:lnTo>
                <a:lnTo>
                  <a:pt x="676" y="2029"/>
                </a:lnTo>
                <a:lnTo>
                  <a:pt x="702" y="2061"/>
                </a:lnTo>
                <a:lnTo>
                  <a:pt x="732" y="2092"/>
                </a:lnTo>
                <a:lnTo>
                  <a:pt x="765" y="2121"/>
                </a:lnTo>
                <a:lnTo>
                  <a:pt x="801" y="2148"/>
                </a:lnTo>
                <a:lnTo>
                  <a:pt x="839" y="2172"/>
                </a:lnTo>
                <a:lnTo>
                  <a:pt x="880" y="2195"/>
                </a:lnTo>
                <a:lnTo>
                  <a:pt x="923" y="2216"/>
                </a:lnTo>
                <a:lnTo>
                  <a:pt x="968" y="2234"/>
                </a:lnTo>
                <a:lnTo>
                  <a:pt x="1013" y="2250"/>
                </a:lnTo>
                <a:lnTo>
                  <a:pt x="1059" y="2263"/>
                </a:lnTo>
                <a:lnTo>
                  <a:pt x="1106" y="2274"/>
                </a:lnTo>
                <a:lnTo>
                  <a:pt x="1153" y="2281"/>
                </a:lnTo>
                <a:lnTo>
                  <a:pt x="1200" y="2284"/>
                </a:lnTo>
                <a:lnTo>
                  <a:pt x="1247" y="2285"/>
                </a:lnTo>
                <a:lnTo>
                  <a:pt x="1293" y="2282"/>
                </a:lnTo>
                <a:lnTo>
                  <a:pt x="1337" y="2276"/>
                </a:lnTo>
                <a:lnTo>
                  <a:pt x="1380" y="2265"/>
                </a:lnTo>
                <a:lnTo>
                  <a:pt x="1421" y="2251"/>
                </a:lnTo>
                <a:lnTo>
                  <a:pt x="1460" y="2233"/>
                </a:lnTo>
                <a:lnTo>
                  <a:pt x="1497" y="2211"/>
                </a:lnTo>
                <a:lnTo>
                  <a:pt x="1530" y="2184"/>
                </a:lnTo>
                <a:lnTo>
                  <a:pt x="1536" y="2179"/>
                </a:lnTo>
                <a:lnTo>
                  <a:pt x="1542" y="2172"/>
                </a:lnTo>
                <a:lnTo>
                  <a:pt x="1568" y="2140"/>
                </a:lnTo>
                <a:lnTo>
                  <a:pt x="1591" y="2106"/>
                </a:lnTo>
                <a:lnTo>
                  <a:pt x="1608" y="2070"/>
                </a:lnTo>
                <a:lnTo>
                  <a:pt x="1621" y="2032"/>
                </a:lnTo>
                <a:lnTo>
                  <a:pt x="1629" y="1994"/>
                </a:lnTo>
                <a:lnTo>
                  <a:pt x="1631" y="1955"/>
                </a:lnTo>
                <a:lnTo>
                  <a:pt x="1634" y="1994"/>
                </a:lnTo>
                <a:lnTo>
                  <a:pt x="1641" y="2033"/>
                </a:lnTo>
                <a:lnTo>
                  <a:pt x="1653" y="2070"/>
                </a:lnTo>
                <a:lnTo>
                  <a:pt x="1671" y="2106"/>
                </a:lnTo>
                <a:lnTo>
                  <a:pt x="1693" y="2140"/>
                </a:lnTo>
                <a:lnTo>
                  <a:pt x="1721" y="2172"/>
                </a:lnTo>
                <a:lnTo>
                  <a:pt x="1732" y="2184"/>
                </a:lnTo>
                <a:lnTo>
                  <a:pt x="1732" y="2184"/>
                </a:lnTo>
                <a:lnTo>
                  <a:pt x="1766" y="2211"/>
                </a:lnTo>
                <a:lnTo>
                  <a:pt x="1802" y="2233"/>
                </a:lnTo>
                <a:lnTo>
                  <a:pt x="1841" y="2251"/>
                </a:lnTo>
                <a:lnTo>
                  <a:pt x="1882" y="2265"/>
                </a:lnTo>
                <a:lnTo>
                  <a:pt x="1925" y="2276"/>
                </a:lnTo>
                <a:lnTo>
                  <a:pt x="1970" y="2282"/>
                </a:lnTo>
                <a:lnTo>
                  <a:pt x="2015" y="2285"/>
                </a:lnTo>
                <a:lnTo>
                  <a:pt x="2062" y="2284"/>
                </a:lnTo>
                <a:lnTo>
                  <a:pt x="2109" y="2281"/>
                </a:lnTo>
                <a:lnTo>
                  <a:pt x="2156" y="2274"/>
                </a:lnTo>
                <a:lnTo>
                  <a:pt x="2203" y="2263"/>
                </a:lnTo>
                <a:lnTo>
                  <a:pt x="2249" y="2250"/>
                </a:lnTo>
                <a:lnTo>
                  <a:pt x="2295" y="2234"/>
                </a:lnTo>
                <a:lnTo>
                  <a:pt x="2339" y="2216"/>
                </a:lnTo>
                <a:lnTo>
                  <a:pt x="2382" y="2195"/>
                </a:lnTo>
                <a:lnTo>
                  <a:pt x="2423" y="2172"/>
                </a:lnTo>
                <a:lnTo>
                  <a:pt x="2461" y="2148"/>
                </a:lnTo>
                <a:lnTo>
                  <a:pt x="2498" y="2121"/>
                </a:lnTo>
                <a:lnTo>
                  <a:pt x="2530" y="2092"/>
                </a:lnTo>
                <a:lnTo>
                  <a:pt x="2560" y="2061"/>
                </a:lnTo>
                <a:lnTo>
                  <a:pt x="2587" y="2029"/>
                </a:lnTo>
                <a:lnTo>
                  <a:pt x="2608" y="1996"/>
                </a:lnTo>
                <a:lnTo>
                  <a:pt x="2626" y="1961"/>
                </a:lnTo>
                <a:lnTo>
                  <a:pt x="2640" y="1926"/>
                </a:lnTo>
                <a:lnTo>
                  <a:pt x="2647" y="1888"/>
                </a:lnTo>
                <a:lnTo>
                  <a:pt x="2650" y="1851"/>
                </a:lnTo>
                <a:lnTo>
                  <a:pt x="2608" y="1875"/>
                </a:lnTo>
                <a:lnTo>
                  <a:pt x="2568" y="1894"/>
                </a:lnTo>
                <a:lnTo>
                  <a:pt x="2529" y="1905"/>
                </a:lnTo>
                <a:lnTo>
                  <a:pt x="2490" y="1910"/>
                </a:lnTo>
                <a:lnTo>
                  <a:pt x="2454" y="1911"/>
                </a:lnTo>
                <a:lnTo>
                  <a:pt x="2418" y="1906"/>
                </a:lnTo>
                <a:lnTo>
                  <a:pt x="2382" y="1897"/>
                </a:lnTo>
                <a:lnTo>
                  <a:pt x="2347" y="1883"/>
                </a:lnTo>
                <a:lnTo>
                  <a:pt x="2313" y="1866"/>
                </a:lnTo>
                <a:lnTo>
                  <a:pt x="2281" y="1845"/>
                </a:lnTo>
                <a:lnTo>
                  <a:pt x="2248" y="1821"/>
                </a:lnTo>
                <a:lnTo>
                  <a:pt x="2216" y="1796"/>
                </a:lnTo>
                <a:lnTo>
                  <a:pt x="2184" y="1767"/>
                </a:lnTo>
                <a:lnTo>
                  <a:pt x="2153" y="1736"/>
                </a:lnTo>
                <a:lnTo>
                  <a:pt x="2122" y="1708"/>
                </a:lnTo>
                <a:lnTo>
                  <a:pt x="2087" y="1686"/>
                </a:lnTo>
                <a:lnTo>
                  <a:pt x="2051" y="1669"/>
                </a:lnTo>
                <a:lnTo>
                  <a:pt x="2015" y="1656"/>
                </a:lnTo>
                <a:lnTo>
                  <a:pt x="1976" y="1648"/>
                </a:lnTo>
                <a:lnTo>
                  <a:pt x="1937" y="1646"/>
                </a:lnTo>
                <a:lnTo>
                  <a:pt x="1898" y="1648"/>
                </a:lnTo>
                <a:lnTo>
                  <a:pt x="1859" y="1656"/>
                </a:lnTo>
                <a:lnTo>
                  <a:pt x="1821" y="1669"/>
                </a:lnTo>
                <a:lnTo>
                  <a:pt x="1785" y="1686"/>
                </a:lnTo>
                <a:lnTo>
                  <a:pt x="1752" y="1708"/>
                </a:lnTo>
                <a:lnTo>
                  <a:pt x="1721" y="1736"/>
                </a:lnTo>
                <a:lnTo>
                  <a:pt x="1693" y="1768"/>
                </a:lnTo>
                <a:lnTo>
                  <a:pt x="1671" y="1802"/>
                </a:lnTo>
                <a:lnTo>
                  <a:pt x="1653" y="1838"/>
                </a:lnTo>
                <a:lnTo>
                  <a:pt x="1641" y="1876"/>
                </a:lnTo>
                <a:lnTo>
                  <a:pt x="1634" y="1914"/>
                </a:lnTo>
                <a:lnTo>
                  <a:pt x="1631" y="1955"/>
                </a:lnTo>
                <a:lnTo>
                  <a:pt x="1629" y="1914"/>
                </a:lnTo>
                <a:lnTo>
                  <a:pt x="1621" y="1876"/>
                </a:lnTo>
                <a:lnTo>
                  <a:pt x="1608" y="1838"/>
                </a:lnTo>
                <a:lnTo>
                  <a:pt x="1591" y="1802"/>
                </a:lnTo>
                <a:lnTo>
                  <a:pt x="1568" y="1768"/>
                </a:lnTo>
                <a:lnTo>
                  <a:pt x="1542" y="1736"/>
                </a:lnTo>
                <a:lnTo>
                  <a:pt x="1510" y="1708"/>
                </a:lnTo>
                <a:lnTo>
                  <a:pt x="1476" y="1686"/>
                </a:lnTo>
                <a:lnTo>
                  <a:pt x="1441" y="1669"/>
                </a:lnTo>
                <a:lnTo>
                  <a:pt x="1403" y="1656"/>
                </a:lnTo>
                <a:lnTo>
                  <a:pt x="1364" y="1648"/>
                </a:lnTo>
                <a:lnTo>
                  <a:pt x="1325" y="1646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56"/>
          <p:cNvSpPr>
            <a:spLocks noEditPoints="1"/>
          </p:cNvSpPr>
          <p:nvPr/>
        </p:nvSpPr>
        <p:spPr bwMode="auto">
          <a:xfrm>
            <a:off x="5275832" y="3274009"/>
            <a:ext cx="469413" cy="474015"/>
          </a:xfrm>
          <a:custGeom>
            <a:avLst/>
            <a:gdLst>
              <a:gd name="T0" fmla="*/ 2376 w 3262"/>
              <a:gd name="T1" fmla="*/ 1934 h 3292"/>
              <a:gd name="T2" fmla="*/ 2362 w 3262"/>
              <a:gd name="T3" fmla="*/ 862 h 3292"/>
              <a:gd name="T4" fmla="*/ 2443 w 3262"/>
              <a:gd name="T5" fmla="*/ 995 h 3292"/>
              <a:gd name="T6" fmla="*/ 2407 w 3262"/>
              <a:gd name="T7" fmla="*/ 1150 h 3292"/>
              <a:gd name="T8" fmla="*/ 2276 w 3262"/>
              <a:gd name="T9" fmla="*/ 1232 h 3292"/>
              <a:gd name="T10" fmla="*/ 2122 w 3262"/>
              <a:gd name="T11" fmla="*/ 1195 h 3292"/>
              <a:gd name="T12" fmla="*/ 2041 w 3262"/>
              <a:gd name="T13" fmla="*/ 1061 h 3292"/>
              <a:gd name="T14" fmla="*/ 2078 w 3262"/>
              <a:gd name="T15" fmla="*/ 906 h 3292"/>
              <a:gd name="T16" fmla="*/ 2209 w 3262"/>
              <a:gd name="T17" fmla="*/ 825 h 3292"/>
              <a:gd name="T18" fmla="*/ 1113 w 3262"/>
              <a:gd name="T19" fmla="*/ 845 h 3292"/>
              <a:gd name="T20" fmla="*/ 1212 w 3262"/>
              <a:gd name="T21" fmla="*/ 963 h 3292"/>
              <a:gd name="T22" fmla="*/ 1200 w 3262"/>
              <a:gd name="T23" fmla="*/ 1123 h 3292"/>
              <a:gd name="T24" fmla="*/ 1084 w 3262"/>
              <a:gd name="T25" fmla="*/ 1223 h 3292"/>
              <a:gd name="T26" fmla="*/ 926 w 3262"/>
              <a:gd name="T27" fmla="*/ 1211 h 3292"/>
              <a:gd name="T28" fmla="*/ 826 w 3262"/>
              <a:gd name="T29" fmla="*/ 1093 h 3292"/>
              <a:gd name="T30" fmla="*/ 838 w 3262"/>
              <a:gd name="T31" fmla="*/ 934 h 3292"/>
              <a:gd name="T32" fmla="*/ 955 w 3262"/>
              <a:gd name="T33" fmla="*/ 833 h 3292"/>
              <a:gd name="T34" fmla="*/ 1451 w 3262"/>
              <a:gd name="T35" fmla="*/ 321 h 3292"/>
              <a:gd name="T36" fmla="*/ 1037 w 3262"/>
              <a:gd name="T37" fmla="*/ 450 h 3292"/>
              <a:gd name="T38" fmla="*/ 694 w 3262"/>
              <a:gd name="T39" fmla="*/ 700 h 3292"/>
              <a:gd name="T40" fmla="*/ 446 w 3262"/>
              <a:gd name="T41" fmla="*/ 1047 h 3292"/>
              <a:gd name="T42" fmla="*/ 318 w 3262"/>
              <a:gd name="T43" fmla="*/ 1464 h 3292"/>
              <a:gd name="T44" fmla="*/ 333 w 3262"/>
              <a:gd name="T45" fmla="*/ 1915 h 3292"/>
              <a:gd name="T46" fmla="*/ 487 w 3262"/>
              <a:gd name="T47" fmla="*/ 2320 h 3292"/>
              <a:gd name="T48" fmla="*/ 756 w 3262"/>
              <a:gd name="T49" fmla="*/ 2650 h 3292"/>
              <a:gd name="T50" fmla="*/ 1115 w 3262"/>
              <a:gd name="T51" fmla="*/ 2878 h 3292"/>
              <a:gd name="T52" fmla="*/ 1541 w 3262"/>
              <a:gd name="T53" fmla="*/ 2980 h 3292"/>
              <a:gd name="T54" fmla="*/ 1983 w 3262"/>
              <a:gd name="T55" fmla="*/ 2935 h 3292"/>
              <a:gd name="T56" fmla="*/ 2372 w 3262"/>
              <a:gd name="T57" fmla="*/ 2755 h 3292"/>
              <a:gd name="T58" fmla="*/ 2680 w 3262"/>
              <a:gd name="T59" fmla="*/ 2463 h 3292"/>
              <a:gd name="T60" fmla="*/ 2883 w 3262"/>
              <a:gd name="T61" fmla="*/ 2085 h 3292"/>
              <a:gd name="T62" fmla="*/ 2956 w 3262"/>
              <a:gd name="T63" fmla="*/ 1646 h 3292"/>
              <a:gd name="T64" fmla="*/ 2883 w 3262"/>
              <a:gd name="T65" fmla="*/ 1206 h 3292"/>
              <a:gd name="T66" fmla="*/ 2680 w 3262"/>
              <a:gd name="T67" fmla="*/ 828 h 3292"/>
              <a:gd name="T68" fmla="*/ 2372 w 3262"/>
              <a:gd name="T69" fmla="*/ 537 h 3292"/>
              <a:gd name="T70" fmla="*/ 1983 w 3262"/>
              <a:gd name="T71" fmla="*/ 356 h 3292"/>
              <a:gd name="T72" fmla="*/ 1631 w 3262"/>
              <a:gd name="T73" fmla="*/ 0 h 3292"/>
              <a:gd name="T74" fmla="*/ 2033 w 3262"/>
              <a:gd name="T75" fmla="*/ 49 h 3292"/>
              <a:gd name="T76" fmla="*/ 2482 w 3262"/>
              <a:gd name="T77" fmla="*/ 241 h 3292"/>
              <a:gd name="T78" fmla="*/ 2851 w 3262"/>
              <a:gd name="T79" fmla="*/ 552 h 3292"/>
              <a:gd name="T80" fmla="*/ 3113 w 3262"/>
              <a:gd name="T81" fmla="*/ 960 h 3292"/>
              <a:gd name="T82" fmla="*/ 3250 w 3262"/>
              <a:gd name="T83" fmla="*/ 1439 h 3292"/>
              <a:gd name="T84" fmla="*/ 3233 w 3262"/>
              <a:gd name="T85" fmla="*/ 1953 h 3292"/>
              <a:gd name="T86" fmla="*/ 3071 w 3262"/>
              <a:gd name="T87" fmla="*/ 2419 h 3292"/>
              <a:gd name="T88" fmla="*/ 2784 w 3262"/>
              <a:gd name="T89" fmla="*/ 2810 h 3292"/>
              <a:gd name="T90" fmla="*/ 2397 w 3262"/>
              <a:gd name="T91" fmla="*/ 3099 h 3292"/>
              <a:gd name="T92" fmla="*/ 1935 w 3262"/>
              <a:gd name="T93" fmla="*/ 3263 h 3292"/>
              <a:gd name="T94" fmla="*/ 1426 w 3262"/>
              <a:gd name="T95" fmla="*/ 3279 h 3292"/>
              <a:gd name="T96" fmla="*/ 952 w 3262"/>
              <a:gd name="T97" fmla="*/ 3142 h 3292"/>
              <a:gd name="T98" fmla="*/ 547 w 3262"/>
              <a:gd name="T99" fmla="*/ 2876 h 3292"/>
              <a:gd name="T100" fmla="*/ 239 w 3262"/>
              <a:gd name="T101" fmla="*/ 2504 h 3292"/>
              <a:gd name="T102" fmla="*/ 50 w 3262"/>
              <a:gd name="T103" fmla="*/ 2051 h 3292"/>
              <a:gd name="T104" fmla="*/ 3 w 3262"/>
              <a:gd name="T105" fmla="*/ 1541 h 3292"/>
              <a:gd name="T106" fmla="*/ 109 w 3262"/>
              <a:gd name="T107" fmla="*/ 1051 h 3292"/>
              <a:gd name="T108" fmla="*/ 350 w 3262"/>
              <a:gd name="T109" fmla="*/ 627 h 3292"/>
              <a:gd name="T110" fmla="*/ 699 w 3262"/>
              <a:gd name="T111" fmla="*/ 294 h 3292"/>
              <a:gd name="T112" fmla="*/ 1135 w 3262"/>
              <a:gd name="T113" fmla="*/ 77 h 3292"/>
              <a:gd name="T114" fmla="*/ 1631 w 3262"/>
              <a:gd name="T11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2" h="3292">
                <a:moveTo>
                  <a:pt x="2376" y="1934"/>
                </a:moveTo>
                <a:lnTo>
                  <a:pt x="2447" y="2181"/>
                </a:lnTo>
                <a:lnTo>
                  <a:pt x="1055" y="2592"/>
                </a:lnTo>
                <a:lnTo>
                  <a:pt x="983" y="2345"/>
                </a:lnTo>
                <a:lnTo>
                  <a:pt x="2376" y="1934"/>
                </a:lnTo>
                <a:close/>
                <a:moveTo>
                  <a:pt x="2243" y="823"/>
                </a:move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3" y="1061"/>
                </a:lnTo>
                <a:lnTo>
                  <a:pt x="2436" y="1093"/>
                </a:lnTo>
                <a:lnTo>
                  <a:pt x="2424" y="1123"/>
                </a:lnTo>
                <a:lnTo>
                  <a:pt x="2407" y="1150"/>
                </a:lnTo>
                <a:lnTo>
                  <a:pt x="2387" y="1174"/>
                </a:lnTo>
                <a:lnTo>
                  <a:pt x="2362" y="1195"/>
                </a:lnTo>
                <a:lnTo>
                  <a:pt x="2336" y="1211"/>
                </a:lnTo>
                <a:lnTo>
                  <a:pt x="2307" y="1223"/>
                </a:lnTo>
                <a:lnTo>
                  <a:pt x="2276" y="1232"/>
                </a:lnTo>
                <a:lnTo>
                  <a:pt x="2243" y="1234"/>
                </a:lnTo>
                <a:lnTo>
                  <a:pt x="2209" y="1232"/>
                </a:lnTo>
                <a:lnTo>
                  <a:pt x="2178" y="1223"/>
                </a:lnTo>
                <a:lnTo>
                  <a:pt x="2149" y="1211"/>
                </a:lnTo>
                <a:lnTo>
                  <a:pt x="2122" y="1195"/>
                </a:lnTo>
                <a:lnTo>
                  <a:pt x="2098" y="1174"/>
                </a:lnTo>
                <a:lnTo>
                  <a:pt x="2078" y="1150"/>
                </a:lnTo>
                <a:lnTo>
                  <a:pt x="2062" y="1123"/>
                </a:lnTo>
                <a:lnTo>
                  <a:pt x="2049" y="1093"/>
                </a:lnTo>
                <a:lnTo>
                  <a:pt x="2041" y="1061"/>
                </a:lnTo>
                <a:lnTo>
                  <a:pt x="2039" y="1028"/>
                </a:lnTo>
                <a:lnTo>
                  <a:pt x="2041" y="995"/>
                </a:lnTo>
                <a:lnTo>
                  <a:pt x="2049" y="963"/>
                </a:lnTo>
                <a:lnTo>
                  <a:pt x="2062" y="934"/>
                </a:lnTo>
                <a:lnTo>
                  <a:pt x="2078" y="906"/>
                </a:lnTo>
                <a:lnTo>
                  <a:pt x="2098" y="883"/>
                </a:lnTo>
                <a:lnTo>
                  <a:pt x="2122" y="862"/>
                </a:lnTo>
                <a:lnTo>
                  <a:pt x="2149" y="845"/>
                </a:lnTo>
                <a:lnTo>
                  <a:pt x="2178" y="833"/>
                </a:lnTo>
                <a:lnTo>
                  <a:pt x="2209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1053" y="825"/>
                </a:lnTo>
                <a:lnTo>
                  <a:pt x="1084" y="833"/>
                </a:lnTo>
                <a:lnTo>
                  <a:pt x="1113" y="845"/>
                </a:lnTo>
                <a:lnTo>
                  <a:pt x="1140" y="862"/>
                </a:lnTo>
                <a:lnTo>
                  <a:pt x="1163" y="883"/>
                </a:lnTo>
                <a:lnTo>
                  <a:pt x="1184" y="906"/>
                </a:lnTo>
                <a:lnTo>
                  <a:pt x="1200" y="934"/>
                </a:lnTo>
                <a:lnTo>
                  <a:pt x="1212" y="963"/>
                </a:lnTo>
                <a:lnTo>
                  <a:pt x="1221" y="995"/>
                </a:lnTo>
                <a:lnTo>
                  <a:pt x="1224" y="1028"/>
                </a:lnTo>
                <a:lnTo>
                  <a:pt x="1221" y="1061"/>
                </a:lnTo>
                <a:lnTo>
                  <a:pt x="1212" y="1093"/>
                </a:lnTo>
                <a:lnTo>
                  <a:pt x="1200" y="1123"/>
                </a:lnTo>
                <a:lnTo>
                  <a:pt x="1184" y="1150"/>
                </a:lnTo>
                <a:lnTo>
                  <a:pt x="1163" y="1174"/>
                </a:lnTo>
                <a:lnTo>
                  <a:pt x="1140" y="1195"/>
                </a:lnTo>
                <a:lnTo>
                  <a:pt x="1113" y="1211"/>
                </a:lnTo>
                <a:lnTo>
                  <a:pt x="1084" y="1223"/>
                </a:lnTo>
                <a:lnTo>
                  <a:pt x="1053" y="1232"/>
                </a:lnTo>
                <a:lnTo>
                  <a:pt x="1019" y="1234"/>
                </a:lnTo>
                <a:lnTo>
                  <a:pt x="986" y="1232"/>
                </a:lnTo>
                <a:lnTo>
                  <a:pt x="955" y="1223"/>
                </a:lnTo>
                <a:lnTo>
                  <a:pt x="926" y="1211"/>
                </a:lnTo>
                <a:lnTo>
                  <a:pt x="899" y="1195"/>
                </a:lnTo>
                <a:lnTo>
                  <a:pt x="876" y="1174"/>
                </a:lnTo>
                <a:lnTo>
                  <a:pt x="855" y="1150"/>
                </a:lnTo>
                <a:lnTo>
                  <a:pt x="838" y="1123"/>
                </a:lnTo>
                <a:lnTo>
                  <a:pt x="826" y="1093"/>
                </a:lnTo>
                <a:lnTo>
                  <a:pt x="819" y="1061"/>
                </a:lnTo>
                <a:lnTo>
                  <a:pt x="815" y="1028"/>
                </a:lnTo>
                <a:lnTo>
                  <a:pt x="819" y="995"/>
                </a:lnTo>
                <a:lnTo>
                  <a:pt x="826" y="963"/>
                </a:lnTo>
                <a:lnTo>
                  <a:pt x="838" y="934"/>
                </a:lnTo>
                <a:lnTo>
                  <a:pt x="855" y="906"/>
                </a:lnTo>
                <a:lnTo>
                  <a:pt x="876" y="883"/>
                </a:lnTo>
                <a:lnTo>
                  <a:pt x="899" y="862"/>
                </a:lnTo>
                <a:lnTo>
                  <a:pt x="926" y="845"/>
                </a:lnTo>
                <a:lnTo>
                  <a:pt x="955" y="833"/>
                </a:lnTo>
                <a:lnTo>
                  <a:pt x="986" y="825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61"/>
          <p:cNvSpPr>
            <a:spLocks noEditPoints="1"/>
          </p:cNvSpPr>
          <p:nvPr/>
        </p:nvSpPr>
        <p:spPr bwMode="auto">
          <a:xfrm>
            <a:off x="5989665" y="3274009"/>
            <a:ext cx="469413" cy="474015"/>
          </a:xfrm>
          <a:custGeom>
            <a:avLst/>
            <a:gdLst>
              <a:gd name="T0" fmla="*/ 2447 w 3262"/>
              <a:gd name="T1" fmla="*/ 2181 h 3292"/>
              <a:gd name="T2" fmla="*/ 2178 w 3262"/>
              <a:gd name="T3" fmla="*/ 833 h 3292"/>
              <a:gd name="T4" fmla="*/ 2078 w 3262"/>
              <a:gd name="T5" fmla="*/ 906 h 3292"/>
              <a:gd name="T6" fmla="*/ 2039 w 3262"/>
              <a:gd name="T7" fmla="*/ 1028 h 3292"/>
              <a:gd name="T8" fmla="*/ 2078 w 3262"/>
              <a:gd name="T9" fmla="*/ 1150 h 3292"/>
              <a:gd name="T10" fmla="*/ 2178 w 3262"/>
              <a:gd name="T11" fmla="*/ 1223 h 3292"/>
              <a:gd name="T12" fmla="*/ 2307 w 3262"/>
              <a:gd name="T13" fmla="*/ 1223 h 3292"/>
              <a:gd name="T14" fmla="*/ 2407 w 3262"/>
              <a:gd name="T15" fmla="*/ 1150 h 3292"/>
              <a:gd name="T16" fmla="*/ 2446 w 3262"/>
              <a:gd name="T17" fmla="*/ 1028 h 3292"/>
              <a:gd name="T18" fmla="*/ 2407 w 3262"/>
              <a:gd name="T19" fmla="*/ 906 h 3292"/>
              <a:gd name="T20" fmla="*/ 2307 w 3262"/>
              <a:gd name="T21" fmla="*/ 833 h 3292"/>
              <a:gd name="T22" fmla="*/ 986 w 3262"/>
              <a:gd name="T23" fmla="*/ 825 h 3292"/>
              <a:gd name="T24" fmla="*/ 876 w 3262"/>
              <a:gd name="T25" fmla="*/ 883 h 3292"/>
              <a:gd name="T26" fmla="*/ 819 w 3262"/>
              <a:gd name="T27" fmla="*/ 995 h 3292"/>
              <a:gd name="T28" fmla="*/ 838 w 3262"/>
              <a:gd name="T29" fmla="*/ 1123 h 3292"/>
              <a:gd name="T30" fmla="*/ 926 w 3262"/>
              <a:gd name="T31" fmla="*/ 1211 h 3292"/>
              <a:gd name="T32" fmla="*/ 1053 w 3262"/>
              <a:gd name="T33" fmla="*/ 1232 h 3292"/>
              <a:gd name="T34" fmla="*/ 1163 w 3262"/>
              <a:gd name="T35" fmla="*/ 1174 h 3292"/>
              <a:gd name="T36" fmla="*/ 1221 w 3262"/>
              <a:gd name="T37" fmla="*/ 1061 h 3292"/>
              <a:gd name="T38" fmla="*/ 1200 w 3262"/>
              <a:gd name="T39" fmla="*/ 934 h 3292"/>
              <a:gd name="T40" fmla="*/ 1113 w 3262"/>
              <a:gd name="T41" fmla="*/ 845 h 3292"/>
              <a:gd name="T42" fmla="*/ 1631 w 3262"/>
              <a:gd name="T43" fmla="*/ 0 h 3292"/>
              <a:gd name="T44" fmla="*/ 1935 w 3262"/>
              <a:gd name="T45" fmla="*/ 28 h 3292"/>
              <a:gd name="T46" fmla="*/ 2310 w 3262"/>
              <a:gd name="T47" fmla="*/ 148 h 3292"/>
              <a:gd name="T48" fmla="*/ 2640 w 3262"/>
              <a:gd name="T49" fmla="*/ 353 h 3292"/>
              <a:gd name="T50" fmla="*/ 2912 w 3262"/>
              <a:gd name="T51" fmla="*/ 627 h 3292"/>
              <a:gd name="T52" fmla="*/ 3113 w 3262"/>
              <a:gd name="T53" fmla="*/ 960 h 3292"/>
              <a:gd name="T54" fmla="*/ 3233 w 3262"/>
              <a:gd name="T55" fmla="*/ 1339 h 3292"/>
              <a:gd name="T56" fmla="*/ 3259 w 3262"/>
              <a:gd name="T57" fmla="*/ 1750 h 3292"/>
              <a:gd name="T58" fmla="*/ 3185 w 3262"/>
              <a:gd name="T59" fmla="*/ 2147 h 3292"/>
              <a:gd name="T60" fmla="*/ 3022 w 3262"/>
              <a:gd name="T61" fmla="*/ 2504 h 3292"/>
              <a:gd name="T62" fmla="*/ 2784 w 3262"/>
              <a:gd name="T63" fmla="*/ 2810 h 3292"/>
              <a:gd name="T64" fmla="*/ 2482 w 3262"/>
              <a:gd name="T65" fmla="*/ 3050 h 3292"/>
              <a:gd name="T66" fmla="*/ 2128 w 3262"/>
              <a:gd name="T67" fmla="*/ 3213 h 3292"/>
              <a:gd name="T68" fmla="*/ 1734 w 3262"/>
              <a:gd name="T69" fmla="*/ 3289 h 3292"/>
              <a:gd name="T70" fmla="*/ 1327 w 3262"/>
              <a:gd name="T71" fmla="*/ 3263 h 3292"/>
              <a:gd name="T72" fmla="*/ 952 w 3262"/>
              <a:gd name="T73" fmla="*/ 3142 h 3292"/>
              <a:gd name="T74" fmla="*/ 622 w 3262"/>
              <a:gd name="T75" fmla="*/ 2939 h 3292"/>
              <a:gd name="T76" fmla="*/ 350 w 3262"/>
              <a:gd name="T77" fmla="*/ 2664 h 3292"/>
              <a:gd name="T78" fmla="*/ 148 w 3262"/>
              <a:gd name="T79" fmla="*/ 2332 h 3292"/>
              <a:gd name="T80" fmla="*/ 29 w 3262"/>
              <a:gd name="T81" fmla="*/ 1953 h 3292"/>
              <a:gd name="T82" fmla="*/ 3 w 3262"/>
              <a:gd name="T83" fmla="*/ 1541 h 3292"/>
              <a:gd name="T84" fmla="*/ 77 w 3262"/>
              <a:gd name="T85" fmla="*/ 1144 h 3292"/>
              <a:gd name="T86" fmla="*/ 239 w 3262"/>
              <a:gd name="T87" fmla="*/ 787 h 3292"/>
              <a:gd name="T88" fmla="*/ 478 w 3262"/>
              <a:gd name="T89" fmla="*/ 482 h 3292"/>
              <a:gd name="T90" fmla="*/ 781 w 3262"/>
              <a:gd name="T91" fmla="*/ 241 h 3292"/>
              <a:gd name="T92" fmla="*/ 1135 w 3262"/>
              <a:gd name="T93" fmla="*/ 77 h 3292"/>
              <a:gd name="T94" fmla="*/ 1528 w 3262"/>
              <a:gd name="T95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3292">
                <a:moveTo>
                  <a:pt x="2376" y="1934"/>
                </a:moveTo>
                <a:lnTo>
                  <a:pt x="983" y="2345"/>
                </a:lnTo>
                <a:lnTo>
                  <a:pt x="1055" y="2592"/>
                </a:lnTo>
                <a:lnTo>
                  <a:pt x="2447" y="2181"/>
                </a:lnTo>
                <a:lnTo>
                  <a:pt x="2376" y="1934"/>
                </a:lnTo>
                <a:close/>
                <a:moveTo>
                  <a:pt x="2243" y="823"/>
                </a:moveTo>
                <a:lnTo>
                  <a:pt x="2209" y="825"/>
                </a:lnTo>
                <a:lnTo>
                  <a:pt x="2178" y="833"/>
                </a:lnTo>
                <a:lnTo>
                  <a:pt x="2149" y="845"/>
                </a:lnTo>
                <a:lnTo>
                  <a:pt x="2122" y="862"/>
                </a:lnTo>
                <a:lnTo>
                  <a:pt x="2098" y="883"/>
                </a:lnTo>
                <a:lnTo>
                  <a:pt x="2078" y="906"/>
                </a:lnTo>
                <a:lnTo>
                  <a:pt x="2062" y="934"/>
                </a:lnTo>
                <a:lnTo>
                  <a:pt x="2049" y="963"/>
                </a:lnTo>
                <a:lnTo>
                  <a:pt x="2041" y="995"/>
                </a:lnTo>
                <a:lnTo>
                  <a:pt x="2039" y="1028"/>
                </a:lnTo>
                <a:lnTo>
                  <a:pt x="2041" y="1061"/>
                </a:lnTo>
                <a:lnTo>
                  <a:pt x="2049" y="1093"/>
                </a:lnTo>
                <a:lnTo>
                  <a:pt x="2062" y="1123"/>
                </a:lnTo>
                <a:lnTo>
                  <a:pt x="2078" y="1150"/>
                </a:lnTo>
                <a:lnTo>
                  <a:pt x="2098" y="1174"/>
                </a:lnTo>
                <a:lnTo>
                  <a:pt x="2122" y="1195"/>
                </a:lnTo>
                <a:lnTo>
                  <a:pt x="2149" y="1211"/>
                </a:lnTo>
                <a:lnTo>
                  <a:pt x="2178" y="1223"/>
                </a:lnTo>
                <a:lnTo>
                  <a:pt x="2209" y="1232"/>
                </a:lnTo>
                <a:lnTo>
                  <a:pt x="2243" y="1234"/>
                </a:lnTo>
                <a:lnTo>
                  <a:pt x="2276" y="1232"/>
                </a:lnTo>
                <a:lnTo>
                  <a:pt x="2307" y="1223"/>
                </a:lnTo>
                <a:lnTo>
                  <a:pt x="2336" y="1211"/>
                </a:lnTo>
                <a:lnTo>
                  <a:pt x="2362" y="1195"/>
                </a:lnTo>
                <a:lnTo>
                  <a:pt x="2387" y="1174"/>
                </a:lnTo>
                <a:lnTo>
                  <a:pt x="2407" y="1150"/>
                </a:lnTo>
                <a:lnTo>
                  <a:pt x="2424" y="1123"/>
                </a:lnTo>
                <a:lnTo>
                  <a:pt x="2436" y="1093"/>
                </a:lnTo>
                <a:lnTo>
                  <a:pt x="2443" y="1061"/>
                </a:lnTo>
                <a:lnTo>
                  <a:pt x="2446" y="1028"/>
                </a:lnTo>
                <a:lnTo>
                  <a:pt x="2443" y="995"/>
                </a:lnTo>
                <a:lnTo>
                  <a:pt x="2436" y="963"/>
                </a:lnTo>
                <a:lnTo>
                  <a:pt x="2424" y="934"/>
                </a:lnTo>
                <a:lnTo>
                  <a:pt x="2407" y="906"/>
                </a:lnTo>
                <a:lnTo>
                  <a:pt x="2387" y="883"/>
                </a:lnTo>
                <a:lnTo>
                  <a:pt x="2362" y="862"/>
                </a:lnTo>
                <a:lnTo>
                  <a:pt x="2336" y="845"/>
                </a:lnTo>
                <a:lnTo>
                  <a:pt x="2307" y="833"/>
                </a:lnTo>
                <a:lnTo>
                  <a:pt x="2276" y="825"/>
                </a:lnTo>
                <a:lnTo>
                  <a:pt x="2243" y="823"/>
                </a:lnTo>
                <a:close/>
                <a:moveTo>
                  <a:pt x="1019" y="823"/>
                </a:moveTo>
                <a:lnTo>
                  <a:pt x="986" y="825"/>
                </a:lnTo>
                <a:lnTo>
                  <a:pt x="955" y="833"/>
                </a:lnTo>
                <a:lnTo>
                  <a:pt x="926" y="845"/>
                </a:lnTo>
                <a:lnTo>
                  <a:pt x="899" y="862"/>
                </a:lnTo>
                <a:lnTo>
                  <a:pt x="876" y="883"/>
                </a:lnTo>
                <a:lnTo>
                  <a:pt x="855" y="906"/>
                </a:lnTo>
                <a:lnTo>
                  <a:pt x="838" y="934"/>
                </a:lnTo>
                <a:lnTo>
                  <a:pt x="826" y="963"/>
                </a:lnTo>
                <a:lnTo>
                  <a:pt x="819" y="995"/>
                </a:lnTo>
                <a:lnTo>
                  <a:pt x="815" y="1028"/>
                </a:lnTo>
                <a:lnTo>
                  <a:pt x="819" y="1061"/>
                </a:lnTo>
                <a:lnTo>
                  <a:pt x="826" y="1093"/>
                </a:lnTo>
                <a:lnTo>
                  <a:pt x="838" y="1123"/>
                </a:lnTo>
                <a:lnTo>
                  <a:pt x="855" y="1150"/>
                </a:lnTo>
                <a:lnTo>
                  <a:pt x="876" y="1174"/>
                </a:lnTo>
                <a:lnTo>
                  <a:pt x="899" y="1195"/>
                </a:lnTo>
                <a:lnTo>
                  <a:pt x="926" y="1211"/>
                </a:lnTo>
                <a:lnTo>
                  <a:pt x="955" y="1223"/>
                </a:lnTo>
                <a:lnTo>
                  <a:pt x="986" y="1232"/>
                </a:lnTo>
                <a:lnTo>
                  <a:pt x="1019" y="1234"/>
                </a:lnTo>
                <a:lnTo>
                  <a:pt x="1053" y="1232"/>
                </a:lnTo>
                <a:lnTo>
                  <a:pt x="1084" y="1223"/>
                </a:lnTo>
                <a:lnTo>
                  <a:pt x="1113" y="1211"/>
                </a:lnTo>
                <a:lnTo>
                  <a:pt x="1140" y="1195"/>
                </a:lnTo>
                <a:lnTo>
                  <a:pt x="1163" y="1174"/>
                </a:lnTo>
                <a:lnTo>
                  <a:pt x="1184" y="1150"/>
                </a:lnTo>
                <a:lnTo>
                  <a:pt x="1200" y="1123"/>
                </a:lnTo>
                <a:lnTo>
                  <a:pt x="1212" y="1093"/>
                </a:lnTo>
                <a:lnTo>
                  <a:pt x="1221" y="1061"/>
                </a:lnTo>
                <a:lnTo>
                  <a:pt x="1224" y="1028"/>
                </a:lnTo>
                <a:lnTo>
                  <a:pt x="1221" y="995"/>
                </a:lnTo>
                <a:lnTo>
                  <a:pt x="1212" y="963"/>
                </a:lnTo>
                <a:lnTo>
                  <a:pt x="1200" y="934"/>
                </a:lnTo>
                <a:lnTo>
                  <a:pt x="1184" y="906"/>
                </a:lnTo>
                <a:lnTo>
                  <a:pt x="1163" y="883"/>
                </a:lnTo>
                <a:lnTo>
                  <a:pt x="1140" y="862"/>
                </a:lnTo>
                <a:lnTo>
                  <a:pt x="1113" y="845"/>
                </a:lnTo>
                <a:lnTo>
                  <a:pt x="1084" y="833"/>
                </a:lnTo>
                <a:lnTo>
                  <a:pt x="1053" y="825"/>
                </a:lnTo>
                <a:lnTo>
                  <a:pt x="1019" y="823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9" name="Group 564"/>
          <p:cNvGrpSpPr>
            <a:grpSpLocks noChangeAspect="1"/>
          </p:cNvGrpSpPr>
          <p:nvPr/>
        </p:nvGrpSpPr>
        <p:grpSpPr bwMode="auto">
          <a:xfrm>
            <a:off x="6703498" y="3274009"/>
            <a:ext cx="469413" cy="474015"/>
            <a:chOff x="5179" y="7348"/>
            <a:chExt cx="408" cy="412"/>
          </a:xfrm>
          <a:solidFill>
            <a:schemeClr val="accent1"/>
          </a:solidFill>
        </p:grpSpPr>
        <p:sp>
          <p:nvSpPr>
            <p:cNvPr id="90" name="Freeform 566"/>
            <p:cNvSpPr>
              <a:spLocks noEditPoints="1"/>
            </p:cNvSpPr>
            <p:nvPr/>
          </p:nvSpPr>
          <p:spPr bwMode="auto">
            <a:xfrm>
              <a:off x="5179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67"/>
            <p:cNvSpPr/>
            <p:nvPr/>
          </p:nvSpPr>
          <p:spPr bwMode="auto">
            <a:xfrm>
              <a:off x="5332" y="7554"/>
              <a:ext cx="102" cy="129"/>
            </a:xfrm>
            <a:custGeom>
              <a:avLst/>
              <a:gdLst>
                <a:gd name="T0" fmla="*/ 407 w 815"/>
                <a:gd name="T1" fmla="*/ 0 h 1028"/>
                <a:gd name="T2" fmla="*/ 452 w 815"/>
                <a:gd name="T3" fmla="*/ 3 h 1028"/>
                <a:gd name="T4" fmla="*/ 495 w 815"/>
                <a:gd name="T5" fmla="*/ 11 h 1028"/>
                <a:gd name="T6" fmla="*/ 536 w 815"/>
                <a:gd name="T7" fmla="*/ 26 h 1028"/>
                <a:gd name="T8" fmla="*/ 576 w 815"/>
                <a:gd name="T9" fmla="*/ 45 h 1028"/>
                <a:gd name="T10" fmla="*/ 613 w 815"/>
                <a:gd name="T11" fmla="*/ 70 h 1028"/>
                <a:gd name="T12" fmla="*/ 647 w 815"/>
                <a:gd name="T13" fmla="*/ 99 h 1028"/>
                <a:gd name="T14" fmla="*/ 680 w 815"/>
                <a:gd name="T15" fmla="*/ 132 h 1028"/>
                <a:gd name="T16" fmla="*/ 710 w 815"/>
                <a:gd name="T17" fmla="*/ 169 h 1028"/>
                <a:gd name="T18" fmla="*/ 736 w 815"/>
                <a:gd name="T19" fmla="*/ 210 h 1028"/>
                <a:gd name="T20" fmla="*/ 759 w 815"/>
                <a:gd name="T21" fmla="*/ 255 h 1028"/>
                <a:gd name="T22" fmla="*/ 778 w 815"/>
                <a:gd name="T23" fmla="*/ 301 h 1028"/>
                <a:gd name="T24" fmla="*/ 794 w 815"/>
                <a:gd name="T25" fmla="*/ 351 h 1028"/>
                <a:gd name="T26" fmla="*/ 805 w 815"/>
                <a:gd name="T27" fmla="*/ 404 h 1028"/>
                <a:gd name="T28" fmla="*/ 812 w 815"/>
                <a:gd name="T29" fmla="*/ 458 h 1028"/>
                <a:gd name="T30" fmla="*/ 815 w 815"/>
                <a:gd name="T31" fmla="*/ 514 h 1028"/>
                <a:gd name="T32" fmla="*/ 812 w 815"/>
                <a:gd name="T33" fmla="*/ 570 h 1028"/>
                <a:gd name="T34" fmla="*/ 805 w 815"/>
                <a:gd name="T35" fmla="*/ 625 h 1028"/>
                <a:gd name="T36" fmla="*/ 794 w 815"/>
                <a:gd name="T37" fmla="*/ 676 h 1028"/>
                <a:gd name="T38" fmla="*/ 778 w 815"/>
                <a:gd name="T39" fmla="*/ 727 h 1028"/>
                <a:gd name="T40" fmla="*/ 759 w 815"/>
                <a:gd name="T41" fmla="*/ 773 h 1028"/>
                <a:gd name="T42" fmla="*/ 736 w 815"/>
                <a:gd name="T43" fmla="*/ 818 h 1028"/>
                <a:gd name="T44" fmla="*/ 710 w 815"/>
                <a:gd name="T45" fmla="*/ 859 h 1028"/>
                <a:gd name="T46" fmla="*/ 680 w 815"/>
                <a:gd name="T47" fmla="*/ 896 h 1028"/>
                <a:gd name="T48" fmla="*/ 647 w 815"/>
                <a:gd name="T49" fmla="*/ 929 h 1028"/>
                <a:gd name="T50" fmla="*/ 613 w 815"/>
                <a:gd name="T51" fmla="*/ 958 h 1028"/>
                <a:gd name="T52" fmla="*/ 576 w 815"/>
                <a:gd name="T53" fmla="*/ 983 h 1028"/>
                <a:gd name="T54" fmla="*/ 536 w 815"/>
                <a:gd name="T55" fmla="*/ 1003 h 1028"/>
                <a:gd name="T56" fmla="*/ 495 w 815"/>
                <a:gd name="T57" fmla="*/ 1017 h 1028"/>
                <a:gd name="T58" fmla="*/ 452 w 815"/>
                <a:gd name="T59" fmla="*/ 1025 h 1028"/>
                <a:gd name="T60" fmla="*/ 407 w 815"/>
                <a:gd name="T61" fmla="*/ 1028 h 1028"/>
                <a:gd name="T62" fmla="*/ 363 w 815"/>
                <a:gd name="T63" fmla="*/ 1025 h 1028"/>
                <a:gd name="T64" fmla="*/ 320 w 815"/>
                <a:gd name="T65" fmla="*/ 1017 h 1028"/>
                <a:gd name="T66" fmla="*/ 278 w 815"/>
                <a:gd name="T67" fmla="*/ 1003 h 1028"/>
                <a:gd name="T68" fmla="*/ 239 w 815"/>
                <a:gd name="T69" fmla="*/ 983 h 1028"/>
                <a:gd name="T70" fmla="*/ 201 w 815"/>
                <a:gd name="T71" fmla="*/ 958 h 1028"/>
                <a:gd name="T72" fmla="*/ 166 w 815"/>
                <a:gd name="T73" fmla="*/ 929 h 1028"/>
                <a:gd name="T74" fmla="*/ 134 w 815"/>
                <a:gd name="T75" fmla="*/ 896 h 1028"/>
                <a:gd name="T76" fmla="*/ 104 w 815"/>
                <a:gd name="T77" fmla="*/ 859 h 1028"/>
                <a:gd name="T78" fmla="*/ 77 w 815"/>
                <a:gd name="T79" fmla="*/ 818 h 1028"/>
                <a:gd name="T80" fmla="*/ 55 w 815"/>
                <a:gd name="T81" fmla="*/ 773 h 1028"/>
                <a:gd name="T82" fmla="*/ 35 w 815"/>
                <a:gd name="T83" fmla="*/ 727 h 1028"/>
                <a:gd name="T84" fmla="*/ 20 w 815"/>
                <a:gd name="T85" fmla="*/ 676 h 1028"/>
                <a:gd name="T86" fmla="*/ 9 w 815"/>
                <a:gd name="T87" fmla="*/ 625 h 1028"/>
                <a:gd name="T88" fmla="*/ 2 w 815"/>
                <a:gd name="T89" fmla="*/ 570 h 1028"/>
                <a:gd name="T90" fmla="*/ 0 w 815"/>
                <a:gd name="T91" fmla="*/ 514 h 1028"/>
                <a:gd name="T92" fmla="*/ 2 w 815"/>
                <a:gd name="T93" fmla="*/ 458 h 1028"/>
                <a:gd name="T94" fmla="*/ 9 w 815"/>
                <a:gd name="T95" fmla="*/ 404 h 1028"/>
                <a:gd name="T96" fmla="*/ 20 w 815"/>
                <a:gd name="T97" fmla="*/ 351 h 1028"/>
                <a:gd name="T98" fmla="*/ 35 w 815"/>
                <a:gd name="T99" fmla="*/ 301 h 1028"/>
                <a:gd name="T100" fmla="*/ 55 w 815"/>
                <a:gd name="T101" fmla="*/ 255 h 1028"/>
                <a:gd name="T102" fmla="*/ 77 w 815"/>
                <a:gd name="T103" fmla="*/ 210 h 1028"/>
                <a:gd name="T104" fmla="*/ 104 w 815"/>
                <a:gd name="T105" fmla="*/ 169 h 1028"/>
                <a:gd name="T106" fmla="*/ 134 w 815"/>
                <a:gd name="T107" fmla="*/ 132 h 1028"/>
                <a:gd name="T108" fmla="*/ 166 w 815"/>
                <a:gd name="T109" fmla="*/ 99 h 1028"/>
                <a:gd name="T110" fmla="*/ 201 w 815"/>
                <a:gd name="T111" fmla="*/ 70 h 1028"/>
                <a:gd name="T112" fmla="*/ 239 w 815"/>
                <a:gd name="T113" fmla="*/ 45 h 1028"/>
                <a:gd name="T114" fmla="*/ 278 w 815"/>
                <a:gd name="T115" fmla="*/ 26 h 1028"/>
                <a:gd name="T116" fmla="*/ 320 w 815"/>
                <a:gd name="T117" fmla="*/ 11 h 1028"/>
                <a:gd name="T118" fmla="*/ 363 w 815"/>
                <a:gd name="T119" fmla="*/ 3 h 1028"/>
                <a:gd name="T120" fmla="*/ 407 w 815"/>
                <a:gd name="T121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5" h="1028">
                  <a:moveTo>
                    <a:pt x="407" y="0"/>
                  </a:moveTo>
                  <a:lnTo>
                    <a:pt x="452" y="3"/>
                  </a:lnTo>
                  <a:lnTo>
                    <a:pt x="495" y="11"/>
                  </a:lnTo>
                  <a:lnTo>
                    <a:pt x="536" y="26"/>
                  </a:lnTo>
                  <a:lnTo>
                    <a:pt x="576" y="45"/>
                  </a:lnTo>
                  <a:lnTo>
                    <a:pt x="613" y="70"/>
                  </a:lnTo>
                  <a:lnTo>
                    <a:pt x="647" y="99"/>
                  </a:lnTo>
                  <a:lnTo>
                    <a:pt x="680" y="132"/>
                  </a:lnTo>
                  <a:lnTo>
                    <a:pt x="710" y="169"/>
                  </a:lnTo>
                  <a:lnTo>
                    <a:pt x="736" y="210"/>
                  </a:lnTo>
                  <a:lnTo>
                    <a:pt x="759" y="255"/>
                  </a:lnTo>
                  <a:lnTo>
                    <a:pt x="778" y="301"/>
                  </a:lnTo>
                  <a:lnTo>
                    <a:pt x="794" y="351"/>
                  </a:lnTo>
                  <a:lnTo>
                    <a:pt x="805" y="404"/>
                  </a:lnTo>
                  <a:lnTo>
                    <a:pt x="812" y="458"/>
                  </a:lnTo>
                  <a:lnTo>
                    <a:pt x="815" y="514"/>
                  </a:lnTo>
                  <a:lnTo>
                    <a:pt x="812" y="570"/>
                  </a:lnTo>
                  <a:lnTo>
                    <a:pt x="805" y="625"/>
                  </a:lnTo>
                  <a:lnTo>
                    <a:pt x="794" y="676"/>
                  </a:lnTo>
                  <a:lnTo>
                    <a:pt x="778" y="727"/>
                  </a:lnTo>
                  <a:lnTo>
                    <a:pt x="759" y="773"/>
                  </a:lnTo>
                  <a:lnTo>
                    <a:pt x="736" y="818"/>
                  </a:lnTo>
                  <a:lnTo>
                    <a:pt x="710" y="859"/>
                  </a:lnTo>
                  <a:lnTo>
                    <a:pt x="680" y="896"/>
                  </a:lnTo>
                  <a:lnTo>
                    <a:pt x="647" y="929"/>
                  </a:lnTo>
                  <a:lnTo>
                    <a:pt x="613" y="958"/>
                  </a:lnTo>
                  <a:lnTo>
                    <a:pt x="576" y="983"/>
                  </a:lnTo>
                  <a:lnTo>
                    <a:pt x="536" y="1003"/>
                  </a:lnTo>
                  <a:lnTo>
                    <a:pt x="495" y="1017"/>
                  </a:lnTo>
                  <a:lnTo>
                    <a:pt x="452" y="1025"/>
                  </a:lnTo>
                  <a:lnTo>
                    <a:pt x="407" y="1028"/>
                  </a:lnTo>
                  <a:lnTo>
                    <a:pt x="363" y="1025"/>
                  </a:lnTo>
                  <a:lnTo>
                    <a:pt x="320" y="1017"/>
                  </a:lnTo>
                  <a:lnTo>
                    <a:pt x="278" y="1003"/>
                  </a:lnTo>
                  <a:lnTo>
                    <a:pt x="239" y="983"/>
                  </a:lnTo>
                  <a:lnTo>
                    <a:pt x="201" y="958"/>
                  </a:lnTo>
                  <a:lnTo>
                    <a:pt x="166" y="929"/>
                  </a:lnTo>
                  <a:lnTo>
                    <a:pt x="134" y="896"/>
                  </a:lnTo>
                  <a:lnTo>
                    <a:pt x="104" y="859"/>
                  </a:lnTo>
                  <a:lnTo>
                    <a:pt x="77" y="818"/>
                  </a:lnTo>
                  <a:lnTo>
                    <a:pt x="55" y="773"/>
                  </a:lnTo>
                  <a:lnTo>
                    <a:pt x="35" y="727"/>
                  </a:lnTo>
                  <a:lnTo>
                    <a:pt x="20" y="676"/>
                  </a:lnTo>
                  <a:lnTo>
                    <a:pt x="9" y="625"/>
                  </a:lnTo>
                  <a:lnTo>
                    <a:pt x="2" y="570"/>
                  </a:lnTo>
                  <a:lnTo>
                    <a:pt x="0" y="514"/>
                  </a:lnTo>
                  <a:lnTo>
                    <a:pt x="2" y="458"/>
                  </a:lnTo>
                  <a:lnTo>
                    <a:pt x="9" y="404"/>
                  </a:lnTo>
                  <a:lnTo>
                    <a:pt x="20" y="351"/>
                  </a:lnTo>
                  <a:lnTo>
                    <a:pt x="35" y="301"/>
                  </a:lnTo>
                  <a:lnTo>
                    <a:pt x="55" y="255"/>
                  </a:lnTo>
                  <a:lnTo>
                    <a:pt x="77" y="210"/>
                  </a:lnTo>
                  <a:lnTo>
                    <a:pt x="104" y="169"/>
                  </a:lnTo>
                  <a:lnTo>
                    <a:pt x="134" y="132"/>
                  </a:lnTo>
                  <a:lnTo>
                    <a:pt x="166" y="99"/>
                  </a:lnTo>
                  <a:lnTo>
                    <a:pt x="201" y="70"/>
                  </a:lnTo>
                  <a:lnTo>
                    <a:pt x="239" y="45"/>
                  </a:lnTo>
                  <a:lnTo>
                    <a:pt x="278" y="26"/>
                  </a:lnTo>
                  <a:lnTo>
                    <a:pt x="320" y="11"/>
                  </a:lnTo>
                  <a:lnTo>
                    <a:pt x="363" y="3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68"/>
            <p:cNvSpPr/>
            <p:nvPr/>
          </p:nvSpPr>
          <p:spPr bwMode="auto">
            <a:xfrm>
              <a:off x="5281" y="7450"/>
              <a:ext cx="76" cy="35"/>
            </a:xfrm>
            <a:custGeom>
              <a:avLst/>
              <a:gdLst>
                <a:gd name="T0" fmla="*/ 326 w 610"/>
                <a:gd name="T1" fmla="*/ 0 h 282"/>
                <a:gd name="T2" fmla="*/ 367 w 610"/>
                <a:gd name="T3" fmla="*/ 3 h 282"/>
                <a:gd name="T4" fmla="*/ 407 w 610"/>
                <a:gd name="T5" fmla="*/ 12 h 282"/>
                <a:gd name="T6" fmla="*/ 446 w 610"/>
                <a:gd name="T7" fmla="*/ 23 h 282"/>
                <a:gd name="T8" fmla="*/ 483 w 610"/>
                <a:gd name="T9" fmla="*/ 39 h 282"/>
                <a:gd name="T10" fmla="*/ 518 w 610"/>
                <a:gd name="T11" fmla="*/ 57 h 282"/>
                <a:gd name="T12" fmla="*/ 551 w 610"/>
                <a:gd name="T13" fmla="*/ 80 h 282"/>
                <a:gd name="T14" fmla="*/ 582 w 610"/>
                <a:gd name="T15" fmla="*/ 107 h 282"/>
                <a:gd name="T16" fmla="*/ 596 w 610"/>
                <a:gd name="T17" fmla="*/ 125 h 282"/>
                <a:gd name="T18" fmla="*/ 605 w 610"/>
                <a:gd name="T19" fmla="*/ 146 h 282"/>
                <a:gd name="T20" fmla="*/ 610 w 610"/>
                <a:gd name="T21" fmla="*/ 169 h 282"/>
                <a:gd name="T22" fmla="*/ 610 w 610"/>
                <a:gd name="T23" fmla="*/ 191 h 282"/>
                <a:gd name="T24" fmla="*/ 605 w 610"/>
                <a:gd name="T25" fmla="*/ 213 h 282"/>
                <a:gd name="T26" fmla="*/ 596 w 610"/>
                <a:gd name="T27" fmla="*/ 234 h 282"/>
                <a:gd name="T28" fmla="*/ 582 w 610"/>
                <a:gd name="T29" fmla="*/ 252 h 282"/>
                <a:gd name="T30" fmla="*/ 565 w 610"/>
                <a:gd name="T31" fmla="*/ 266 h 282"/>
                <a:gd name="T32" fmla="*/ 548 w 610"/>
                <a:gd name="T33" fmla="*/ 275 h 282"/>
                <a:gd name="T34" fmla="*/ 528 w 610"/>
                <a:gd name="T35" fmla="*/ 280 h 282"/>
                <a:gd name="T36" fmla="*/ 509 w 610"/>
                <a:gd name="T37" fmla="*/ 282 h 282"/>
                <a:gd name="T38" fmla="*/ 490 w 610"/>
                <a:gd name="T39" fmla="*/ 280 h 282"/>
                <a:gd name="T40" fmla="*/ 471 w 610"/>
                <a:gd name="T41" fmla="*/ 275 h 282"/>
                <a:gd name="T42" fmla="*/ 453 w 610"/>
                <a:gd name="T43" fmla="*/ 266 h 282"/>
                <a:gd name="T44" fmla="*/ 437 w 610"/>
                <a:gd name="T45" fmla="*/ 252 h 282"/>
                <a:gd name="T46" fmla="*/ 419 w 610"/>
                <a:gd name="T47" fmla="*/ 237 h 282"/>
                <a:gd name="T48" fmla="*/ 396 w 610"/>
                <a:gd name="T49" fmla="*/ 224 h 282"/>
                <a:gd name="T50" fmla="*/ 373 w 610"/>
                <a:gd name="T51" fmla="*/ 215 h 282"/>
                <a:gd name="T52" fmla="*/ 346 w 610"/>
                <a:gd name="T53" fmla="*/ 209 h 282"/>
                <a:gd name="T54" fmla="*/ 319 w 610"/>
                <a:gd name="T55" fmla="*/ 206 h 282"/>
                <a:gd name="T56" fmla="*/ 292 w 610"/>
                <a:gd name="T57" fmla="*/ 206 h 282"/>
                <a:gd name="T58" fmla="*/ 264 w 610"/>
                <a:gd name="T59" fmla="*/ 209 h 282"/>
                <a:gd name="T60" fmla="*/ 239 w 610"/>
                <a:gd name="T61" fmla="*/ 215 h 282"/>
                <a:gd name="T62" fmla="*/ 214 w 610"/>
                <a:gd name="T63" fmla="*/ 224 h 282"/>
                <a:gd name="T64" fmla="*/ 192 w 610"/>
                <a:gd name="T65" fmla="*/ 237 h 282"/>
                <a:gd name="T66" fmla="*/ 173 w 610"/>
                <a:gd name="T67" fmla="*/ 252 h 282"/>
                <a:gd name="T68" fmla="*/ 155 w 610"/>
                <a:gd name="T69" fmla="*/ 267 h 282"/>
                <a:gd name="T70" fmla="*/ 135 w 610"/>
                <a:gd name="T71" fmla="*/ 277 h 282"/>
                <a:gd name="T72" fmla="*/ 113 w 610"/>
                <a:gd name="T73" fmla="*/ 282 h 282"/>
                <a:gd name="T74" fmla="*/ 91 w 610"/>
                <a:gd name="T75" fmla="*/ 282 h 282"/>
                <a:gd name="T76" fmla="*/ 68 w 610"/>
                <a:gd name="T77" fmla="*/ 277 h 282"/>
                <a:gd name="T78" fmla="*/ 48 w 610"/>
                <a:gd name="T79" fmla="*/ 267 h 282"/>
                <a:gd name="T80" fmla="*/ 29 w 610"/>
                <a:gd name="T81" fmla="*/ 252 h 282"/>
                <a:gd name="T82" fmla="*/ 15 w 610"/>
                <a:gd name="T83" fmla="*/ 234 h 282"/>
                <a:gd name="T84" fmla="*/ 6 w 610"/>
                <a:gd name="T85" fmla="*/ 213 h 282"/>
                <a:gd name="T86" fmla="*/ 0 w 610"/>
                <a:gd name="T87" fmla="*/ 191 h 282"/>
                <a:gd name="T88" fmla="*/ 0 w 610"/>
                <a:gd name="T89" fmla="*/ 169 h 282"/>
                <a:gd name="T90" fmla="*/ 6 w 610"/>
                <a:gd name="T91" fmla="*/ 146 h 282"/>
                <a:gd name="T92" fmla="*/ 15 w 610"/>
                <a:gd name="T93" fmla="*/ 125 h 282"/>
                <a:gd name="T94" fmla="*/ 29 w 610"/>
                <a:gd name="T95" fmla="*/ 107 h 282"/>
                <a:gd name="T96" fmla="*/ 60 w 610"/>
                <a:gd name="T97" fmla="*/ 80 h 282"/>
                <a:gd name="T98" fmla="*/ 93 w 610"/>
                <a:gd name="T99" fmla="*/ 57 h 282"/>
                <a:gd name="T100" fmla="*/ 127 w 610"/>
                <a:gd name="T101" fmla="*/ 39 h 282"/>
                <a:gd name="T102" fmla="*/ 165 w 610"/>
                <a:gd name="T103" fmla="*/ 23 h 282"/>
                <a:gd name="T104" fmla="*/ 204 w 610"/>
                <a:gd name="T105" fmla="*/ 12 h 282"/>
                <a:gd name="T106" fmla="*/ 244 w 610"/>
                <a:gd name="T107" fmla="*/ 3 h 282"/>
                <a:gd name="T108" fmla="*/ 285 w 610"/>
                <a:gd name="T109" fmla="*/ 0 h 282"/>
                <a:gd name="T110" fmla="*/ 326 w 610"/>
                <a:gd name="T1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0" h="282">
                  <a:moveTo>
                    <a:pt x="326" y="0"/>
                  </a:moveTo>
                  <a:lnTo>
                    <a:pt x="367" y="3"/>
                  </a:lnTo>
                  <a:lnTo>
                    <a:pt x="407" y="12"/>
                  </a:lnTo>
                  <a:lnTo>
                    <a:pt x="446" y="23"/>
                  </a:lnTo>
                  <a:lnTo>
                    <a:pt x="483" y="39"/>
                  </a:lnTo>
                  <a:lnTo>
                    <a:pt x="518" y="57"/>
                  </a:lnTo>
                  <a:lnTo>
                    <a:pt x="551" y="80"/>
                  </a:lnTo>
                  <a:lnTo>
                    <a:pt x="582" y="107"/>
                  </a:lnTo>
                  <a:lnTo>
                    <a:pt x="596" y="125"/>
                  </a:lnTo>
                  <a:lnTo>
                    <a:pt x="605" y="146"/>
                  </a:lnTo>
                  <a:lnTo>
                    <a:pt x="610" y="169"/>
                  </a:lnTo>
                  <a:lnTo>
                    <a:pt x="610" y="191"/>
                  </a:lnTo>
                  <a:lnTo>
                    <a:pt x="605" y="213"/>
                  </a:lnTo>
                  <a:lnTo>
                    <a:pt x="596" y="234"/>
                  </a:lnTo>
                  <a:lnTo>
                    <a:pt x="582" y="252"/>
                  </a:lnTo>
                  <a:lnTo>
                    <a:pt x="565" y="266"/>
                  </a:lnTo>
                  <a:lnTo>
                    <a:pt x="548" y="275"/>
                  </a:lnTo>
                  <a:lnTo>
                    <a:pt x="528" y="280"/>
                  </a:lnTo>
                  <a:lnTo>
                    <a:pt x="509" y="282"/>
                  </a:lnTo>
                  <a:lnTo>
                    <a:pt x="490" y="280"/>
                  </a:lnTo>
                  <a:lnTo>
                    <a:pt x="471" y="275"/>
                  </a:lnTo>
                  <a:lnTo>
                    <a:pt x="453" y="266"/>
                  </a:lnTo>
                  <a:lnTo>
                    <a:pt x="437" y="252"/>
                  </a:lnTo>
                  <a:lnTo>
                    <a:pt x="419" y="237"/>
                  </a:lnTo>
                  <a:lnTo>
                    <a:pt x="396" y="224"/>
                  </a:lnTo>
                  <a:lnTo>
                    <a:pt x="373" y="215"/>
                  </a:lnTo>
                  <a:lnTo>
                    <a:pt x="346" y="209"/>
                  </a:lnTo>
                  <a:lnTo>
                    <a:pt x="319" y="206"/>
                  </a:lnTo>
                  <a:lnTo>
                    <a:pt x="292" y="206"/>
                  </a:lnTo>
                  <a:lnTo>
                    <a:pt x="264" y="209"/>
                  </a:lnTo>
                  <a:lnTo>
                    <a:pt x="239" y="215"/>
                  </a:lnTo>
                  <a:lnTo>
                    <a:pt x="214" y="224"/>
                  </a:lnTo>
                  <a:lnTo>
                    <a:pt x="192" y="237"/>
                  </a:lnTo>
                  <a:lnTo>
                    <a:pt x="173" y="252"/>
                  </a:lnTo>
                  <a:lnTo>
                    <a:pt x="155" y="267"/>
                  </a:lnTo>
                  <a:lnTo>
                    <a:pt x="135" y="277"/>
                  </a:lnTo>
                  <a:lnTo>
                    <a:pt x="113" y="282"/>
                  </a:lnTo>
                  <a:lnTo>
                    <a:pt x="91" y="282"/>
                  </a:lnTo>
                  <a:lnTo>
                    <a:pt x="68" y="277"/>
                  </a:lnTo>
                  <a:lnTo>
                    <a:pt x="48" y="267"/>
                  </a:lnTo>
                  <a:lnTo>
                    <a:pt x="29" y="252"/>
                  </a:lnTo>
                  <a:lnTo>
                    <a:pt x="15" y="234"/>
                  </a:lnTo>
                  <a:lnTo>
                    <a:pt x="6" y="213"/>
                  </a:lnTo>
                  <a:lnTo>
                    <a:pt x="0" y="191"/>
                  </a:lnTo>
                  <a:lnTo>
                    <a:pt x="0" y="169"/>
                  </a:lnTo>
                  <a:lnTo>
                    <a:pt x="6" y="146"/>
                  </a:lnTo>
                  <a:lnTo>
                    <a:pt x="15" y="125"/>
                  </a:lnTo>
                  <a:lnTo>
                    <a:pt x="29" y="107"/>
                  </a:lnTo>
                  <a:lnTo>
                    <a:pt x="60" y="80"/>
                  </a:lnTo>
                  <a:lnTo>
                    <a:pt x="93" y="57"/>
                  </a:lnTo>
                  <a:lnTo>
                    <a:pt x="127" y="39"/>
                  </a:lnTo>
                  <a:lnTo>
                    <a:pt x="165" y="23"/>
                  </a:lnTo>
                  <a:lnTo>
                    <a:pt x="204" y="12"/>
                  </a:lnTo>
                  <a:lnTo>
                    <a:pt x="244" y="3"/>
                  </a:lnTo>
                  <a:lnTo>
                    <a:pt x="285" y="0"/>
                  </a:lnTo>
                  <a:lnTo>
                    <a:pt x="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69"/>
            <p:cNvSpPr/>
            <p:nvPr/>
          </p:nvSpPr>
          <p:spPr bwMode="auto">
            <a:xfrm>
              <a:off x="5408" y="7450"/>
              <a:ext cx="77" cy="35"/>
            </a:xfrm>
            <a:custGeom>
              <a:avLst/>
              <a:gdLst>
                <a:gd name="T0" fmla="*/ 325 w 609"/>
                <a:gd name="T1" fmla="*/ 0 h 282"/>
                <a:gd name="T2" fmla="*/ 366 w 609"/>
                <a:gd name="T3" fmla="*/ 3 h 282"/>
                <a:gd name="T4" fmla="*/ 406 w 609"/>
                <a:gd name="T5" fmla="*/ 12 h 282"/>
                <a:gd name="T6" fmla="*/ 445 w 609"/>
                <a:gd name="T7" fmla="*/ 23 h 282"/>
                <a:gd name="T8" fmla="*/ 482 w 609"/>
                <a:gd name="T9" fmla="*/ 39 h 282"/>
                <a:gd name="T10" fmla="*/ 517 w 609"/>
                <a:gd name="T11" fmla="*/ 57 h 282"/>
                <a:gd name="T12" fmla="*/ 551 w 609"/>
                <a:gd name="T13" fmla="*/ 80 h 282"/>
                <a:gd name="T14" fmla="*/ 581 w 609"/>
                <a:gd name="T15" fmla="*/ 107 h 282"/>
                <a:gd name="T16" fmla="*/ 595 w 609"/>
                <a:gd name="T17" fmla="*/ 125 h 282"/>
                <a:gd name="T18" fmla="*/ 605 w 609"/>
                <a:gd name="T19" fmla="*/ 146 h 282"/>
                <a:gd name="T20" fmla="*/ 609 w 609"/>
                <a:gd name="T21" fmla="*/ 169 h 282"/>
                <a:gd name="T22" fmla="*/ 609 w 609"/>
                <a:gd name="T23" fmla="*/ 191 h 282"/>
                <a:gd name="T24" fmla="*/ 605 w 609"/>
                <a:gd name="T25" fmla="*/ 213 h 282"/>
                <a:gd name="T26" fmla="*/ 595 w 609"/>
                <a:gd name="T27" fmla="*/ 234 h 282"/>
                <a:gd name="T28" fmla="*/ 581 w 609"/>
                <a:gd name="T29" fmla="*/ 252 h 282"/>
                <a:gd name="T30" fmla="*/ 564 w 609"/>
                <a:gd name="T31" fmla="*/ 266 h 282"/>
                <a:gd name="T32" fmla="*/ 547 w 609"/>
                <a:gd name="T33" fmla="*/ 275 h 282"/>
                <a:gd name="T34" fmla="*/ 529 w 609"/>
                <a:gd name="T35" fmla="*/ 280 h 282"/>
                <a:gd name="T36" fmla="*/ 509 w 609"/>
                <a:gd name="T37" fmla="*/ 282 h 282"/>
                <a:gd name="T38" fmla="*/ 489 w 609"/>
                <a:gd name="T39" fmla="*/ 280 h 282"/>
                <a:gd name="T40" fmla="*/ 470 w 609"/>
                <a:gd name="T41" fmla="*/ 275 h 282"/>
                <a:gd name="T42" fmla="*/ 453 w 609"/>
                <a:gd name="T43" fmla="*/ 266 h 282"/>
                <a:gd name="T44" fmla="*/ 436 w 609"/>
                <a:gd name="T45" fmla="*/ 252 h 282"/>
                <a:gd name="T46" fmla="*/ 418 w 609"/>
                <a:gd name="T47" fmla="*/ 237 h 282"/>
                <a:gd name="T48" fmla="*/ 396 w 609"/>
                <a:gd name="T49" fmla="*/ 224 h 282"/>
                <a:gd name="T50" fmla="*/ 372 w 609"/>
                <a:gd name="T51" fmla="*/ 215 h 282"/>
                <a:gd name="T52" fmla="*/ 345 w 609"/>
                <a:gd name="T53" fmla="*/ 209 h 282"/>
                <a:gd name="T54" fmla="*/ 319 w 609"/>
                <a:gd name="T55" fmla="*/ 206 h 282"/>
                <a:gd name="T56" fmla="*/ 291 w 609"/>
                <a:gd name="T57" fmla="*/ 206 h 282"/>
                <a:gd name="T58" fmla="*/ 264 w 609"/>
                <a:gd name="T59" fmla="*/ 209 h 282"/>
                <a:gd name="T60" fmla="*/ 238 w 609"/>
                <a:gd name="T61" fmla="*/ 215 h 282"/>
                <a:gd name="T62" fmla="*/ 213 w 609"/>
                <a:gd name="T63" fmla="*/ 224 h 282"/>
                <a:gd name="T64" fmla="*/ 192 w 609"/>
                <a:gd name="T65" fmla="*/ 237 h 282"/>
                <a:gd name="T66" fmla="*/ 172 w 609"/>
                <a:gd name="T67" fmla="*/ 252 h 282"/>
                <a:gd name="T68" fmla="*/ 154 w 609"/>
                <a:gd name="T69" fmla="*/ 267 h 282"/>
                <a:gd name="T70" fmla="*/ 134 w 609"/>
                <a:gd name="T71" fmla="*/ 277 h 282"/>
                <a:gd name="T72" fmla="*/ 112 w 609"/>
                <a:gd name="T73" fmla="*/ 282 h 282"/>
                <a:gd name="T74" fmla="*/ 90 w 609"/>
                <a:gd name="T75" fmla="*/ 282 h 282"/>
                <a:gd name="T76" fmla="*/ 68 w 609"/>
                <a:gd name="T77" fmla="*/ 277 h 282"/>
                <a:gd name="T78" fmla="*/ 48 w 609"/>
                <a:gd name="T79" fmla="*/ 267 h 282"/>
                <a:gd name="T80" fmla="*/ 29 w 609"/>
                <a:gd name="T81" fmla="*/ 252 h 282"/>
                <a:gd name="T82" fmla="*/ 14 w 609"/>
                <a:gd name="T83" fmla="*/ 234 h 282"/>
                <a:gd name="T84" fmla="*/ 5 w 609"/>
                <a:gd name="T85" fmla="*/ 213 h 282"/>
                <a:gd name="T86" fmla="*/ 0 w 609"/>
                <a:gd name="T87" fmla="*/ 191 h 282"/>
                <a:gd name="T88" fmla="*/ 0 w 609"/>
                <a:gd name="T89" fmla="*/ 169 h 282"/>
                <a:gd name="T90" fmla="*/ 5 w 609"/>
                <a:gd name="T91" fmla="*/ 146 h 282"/>
                <a:gd name="T92" fmla="*/ 14 w 609"/>
                <a:gd name="T93" fmla="*/ 125 h 282"/>
                <a:gd name="T94" fmla="*/ 29 w 609"/>
                <a:gd name="T95" fmla="*/ 107 h 282"/>
                <a:gd name="T96" fmla="*/ 59 w 609"/>
                <a:gd name="T97" fmla="*/ 80 h 282"/>
                <a:gd name="T98" fmla="*/ 92 w 609"/>
                <a:gd name="T99" fmla="*/ 57 h 282"/>
                <a:gd name="T100" fmla="*/ 127 w 609"/>
                <a:gd name="T101" fmla="*/ 39 h 282"/>
                <a:gd name="T102" fmla="*/ 164 w 609"/>
                <a:gd name="T103" fmla="*/ 23 h 282"/>
                <a:gd name="T104" fmla="*/ 203 w 609"/>
                <a:gd name="T105" fmla="*/ 12 h 282"/>
                <a:gd name="T106" fmla="*/ 243 w 609"/>
                <a:gd name="T107" fmla="*/ 3 h 282"/>
                <a:gd name="T108" fmla="*/ 284 w 609"/>
                <a:gd name="T109" fmla="*/ 0 h 282"/>
                <a:gd name="T110" fmla="*/ 325 w 609"/>
                <a:gd name="T1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9" h="282">
                  <a:moveTo>
                    <a:pt x="325" y="0"/>
                  </a:moveTo>
                  <a:lnTo>
                    <a:pt x="366" y="3"/>
                  </a:lnTo>
                  <a:lnTo>
                    <a:pt x="406" y="12"/>
                  </a:lnTo>
                  <a:lnTo>
                    <a:pt x="445" y="23"/>
                  </a:lnTo>
                  <a:lnTo>
                    <a:pt x="482" y="39"/>
                  </a:lnTo>
                  <a:lnTo>
                    <a:pt x="517" y="57"/>
                  </a:lnTo>
                  <a:lnTo>
                    <a:pt x="551" y="80"/>
                  </a:lnTo>
                  <a:lnTo>
                    <a:pt x="581" y="107"/>
                  </a:lnTo>
                  <a:lnTo>
                    <a:pt x="595" y="125"/>
                  </a:lnTo>
                  <a:lnTo>
                    <a:pt x="605" y="146"/>
                  </a:lnTo>
                  <a:lnTo>
                    <a:pt x="609" y="169"/>
                  </a:lnTo>
                  <a:lnTo>
                    <a:pt x="609" y="191"/>
                  </a:lnTo>
                  <a:lnTo>
                    <a:pt x="605" y="213"/>
                  </a:lnTo>
                  <a:lnTo>
                    <a:pt x="595" y="234"/>
                  </a:lnTo>
                  <a:lnTo>
                    <a:pt x="581" y="252"/>
                  </a:lnTo>
                  <a:lnTo>
                    <a:pt x="564" y="266"/>
                  </a:lnTo>
                  <a:lnTo>
                    <a:pt x="547" y="275"/>
                  </a:lnTo>
                  <a:lnTo>
                    <a:pt x="529" y="280"/>
                  </a:lnTo>
                  <a:lnTo>
                    <a:pt x="509" y="282"/>
                  </a:lnTo>
                  <a:lnTo>
                    <a:pt x="489" y="280"/>
                  </a:lnTo>
                  <a:lnTo>
                    <a:pt x="470" y="275"/>
                  </a:lnTo>
                  <a:lnTo>
                    <a:pt x="453" y="266"/>
                  </a:lnTo>
                  <a:lnTo>
                    <a:pt x="436" y="252"/>
                  </a:lnTo>
                  <a:lnTo>
                    <a:pt x="418" y="237"/>
                  </a:lnTo>
                  <a:lnTo>
                    <a:pt x="396" y="224"/>
                  </a:lnTo>
                  <a:lnTo>
                    <a:pt x="372" y="215"/>
                  </a:lnTo>
                  <a:lnTo>
                    <a:pt x="345" y="209"/>
                  </a:lnTo>
                  <a:lnTo>
                    <a:pt x="319" y="206"/>
                  </a:lnTo>
                  <a:lnTo>
                    <a:pt x="291" y="206"/>
                  </a:lnTo>
                  <a:lnTo>
                    <a:pt x="264" y="209"/>
                  </a:lnTo>
                  <a:lnTo>
                    <a:pt x="238" y="215"/>
                  </a:lnTo>
                  <a:lnTo>
                    <a:pt x="213" y="224"/>
                  </a:lnTo>
                  <a:lnTo>
                    <a:pt x="192" y="237"/>
                  </a:lnTo>
                  <a:lnTo>
                    <a:pt x="172" y="252"/>
                  </a:lnTo>
                  <a:lnTo>
                    <a:pt x="154" y="267"/>
                  </a:lnTo>
                  <a:lnTo>
                    <a:pt x="134" y="277"/>
                  </a:lnTo>
                  <a:lnTo>
                    <a:pt x="112" y="282"/>
                  </a:lnTo>
                  <a:lnTo>
                    <a:pt x="90" y="282"/>
                  </a:lnTo>
                  <a:lnTo>
                    <a:pt x="68" y="277"/>
                  </a:lnTo>
                  <a:lnTo>
                    <a:pt x="48" y="267"/>
                  </a:lnTo>
                  <a:lnTo>
                    <a:pt x="29" y="252"/>
                  </a:lnTo>
                  <a:lnTo>
                    <a:pt x="14" y="234"/>
                  </a:lnTo>
                  <a:lnTo>
                    <a:pt x="5" y="213"/>
                  </a:lnTo>
                  <a:lnTo>
                    <a:pt x="0" y="191"/>
                  </a:lnTo>
                  <a:lnTo>
                    <a:pt x="0" y="169"/>
                  </a:lnTo>
                  <a:lnTo>
                    <a:pt x="5" y="146"/>
                  </a:lnTo>
                  <a:lnTo>
                    <a:pt x="14" y="125"/>
                  </a:lnTo>
                  <a:lnTo>
                    <a:pt x="29" y="107"/>
                  </a:lnTo>
                  <a:lnTo>
                    <a:pt x="59" y="80"/>
                  </a:lnTo>
                  <a:lnTo>
                    <a:pt x="92" y="57"/>
                  </a:lnTo>
                  <a:lnTo>
                    <a:pt x="127" y="39"/>
                  </a:lnTo>
                  <a:lnTo>
                    <a:pt x="164" y="23"/>
                  </a:lnTo>
                  <a:lnTo>
                    <a:pt x="203" y="12"/>
                  </a:lnTo>
                  <a:lnTo>
                    <a:pt x="243" y="3"/>
                  </a:lnTo>
                  <a:lnTo>
                    <a:pt x="284" y="0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4" name="Freeform 574"/>
          <p:cNvSpPr>
            <a:spLocks noEditPoints="1"/>
          </p:cNvSpPr>
          <p:nvPr/>
        </p:nvSpPr>
        <p:spPr bwMode="auto">
          <a:xfrm>
            <a:off x="7417331" y="3274009"/>
            <a:ext cx="469413" cy="474015"/>
          </a:xfrm>
          <a:custGeom>
            <a:avLst/>
            <a:gdLst>
              <a:gd name="T0" fmla="*/ 1463 w 3262"/>
              <a:gd name="T1" fmla="*/ 1691 h 3292"/>
              <a:gd name="T2" fmla="*/ 1301 w 3262"/>
              <a:gd name="T3" fmla="*/ 1856 h 3292"/>
              <a:gd name="T4" fmla="*/ 1226 w 3262"/>
              <a:gd name="T5" fmla="*/ 2104 h 3292"/>
              <a:gd name="T6" fmla="*/ 1259 w 3262"/>
              <a:gd name="T7" fmla="*/ 2373 h 3292"/>
              <a:gd name="T8" fmla="*/ 1390 w 3262"/>
              <a:gd name="T9" fmla="*/ 2575 h 3292"/>
              <a:gd name="T10" fmla="*/ 1587 w 3262"/>
              <a:gd name="T11" fmla="*/ 2671 h 3292"/>
              <a:gd name="T12" fmla="*/ 1800 w 3262"/>
              <a:gd name="T13" fmla="*/ 2629 h 3292"/>
              <a:gd name="T14" fmla="*/ 1960 w 3262"/>
              <a:gd name="T15" fmla="*/ 2464 h 3292"/>
              <a:gd name="T16" fmla="*/ 2036 w 3262"/>
              <a:gd name="T17" fmla="*/ 2216 h 3292"/>
              <a:gd name="T18" fmla="*/ 2002 w 3262"/>
              <a:gd name="T19" fmla="*/ 1947 h 3292"/>
              <a:gd name="T20" fmla="*/ 1871 w 3262"/>
              <a:gd name="T21" fmla="*/ 1745 h 3292"/>
              <a:gd name="T22" fmla="*/ 1676 w 3262"/>
              <a:gd name="T23" fmla="*/ 1649 h 3292"/>
              <a:gd name="T24" fmla="*/ 2039 w 3262"/>
              <a:gd name="T25" fmla="*/ 822 h 3292"/>
              <a:gd name="T26" fmla="*/ 1865 w 3262"/>
              <a:gd name="T27" fmla="*/ 917 h 3292"/>
              <a:gd name="T28" fmla="*/ 1841 w 3262"/>
              <a:gd name="T29" fmla="*/ 1023 h 3292"/>
              <a:gd name="T30" fmla="*/ 1926 w 3262"/>
              <a:gd name="T31" fmla="*/ 1092 h 3292"/>
              <a:gd name="T32" fmla="*/ 2028 w 3262"/>
              <a:gd name="T33" fmla="*/ 1047 h 3292"/>
              <a:gd name="T34" fmla="*/ 2155 w 3262"/>
              <a:gd name="T35" fmla="*/ 1016 h 3292"/>
              <a:gd name="T36" fmla="*/ 2272 w 3262"/>
              <a:gd name="T37" fmla="*/ 1062 h 3292"/>
              <a:gd name="T38" fmla="*/ 2365 w 3262"/>
              <a:gd name="T39" fmla="*/ 1090 h 3292"/>
              <a:gd name="T40" fmla="*/ 2441 w 3262"/>
              <a:gd name="T41" fmla="*/ 1023 h 3292"/>
              <a:gd name="T42" fmla="*/ 2417 w 3262"/>
              <a:gd name="T43" fmla="*/ 917 h 3292"/>
              <a:gd name="T44" fmla="*/ 2242 w 3262"/>
              <a:gd name="T45" fmla="*/ 822 h 3292"/>
              <a:gd name="T46" fmla="*/ 1060 w 3262"/>
              <a:gd name="T47" fmla="*/ 813 h 3292"/>
              <a:gd name="T48" fmla="*/ 876 w 3262"/>
              <a:gd name="T49" fmla="*/ 890 h 3292"/>
              <a:gd name="T50" fmla="*/ 816 w 3262"/>
              <a:gd name="T51" fmla="*/ 1001 h 3292"/>
              <a:gd name="T52" fmla="*/ 884 w 3262"/>
              <a:gd name="T53" fmla="*/ 1087 h 3292"/>
              <a:gd name="T54" fmla="*/ 989 w 3262"/>
              <a:gd name="T55" fmla="*/ 1062 h 3292"/>
              <a:gd name="T56" fmla="*/ 1108 w 3262"/>
              <a:gd name="T57" fmla="*/ 1016 h 3292"/>
              <a:gd name="T58" fmla="*/ 1235 w 3262"/>
              <a:gd name="T59" fmla="*/ 1047 h 3292"/>
              <a:gd name="T60" fmla="*/ 1325 w 3262"/>
              <a:gd name="T61" fmla="*/ 1092 h 3292"/>
              <a:gd name="T62" fmla="*/ 1412 w 3262"/>
              <a:gd name="T63" fmla="*/ 1044 h 3292"/>
              <a:gd name="T64" fmla="*/ 1412 w 3262"/>
              <a:gd name="T65" fmla="*/ 935 h 3292"/>
              <a:gd name="T66" fmla="*/ 1262 w 3262"/>
              <a:gd name="T67" fmla="*/ 833 h 3292"/>
              <a:gd name="T68" fmla="*/ 1631 w 3262"/>
              <a:gd name="T69" fmla="*/ 0 h 3292"/>
              <a:gd name="T70" fmla="*/ 2128 w 3262"/>
              <a:gd name="T71" fmla="*/ 77 h 3292"/>
              <a:gd name="T72" fmla="*/ 2563 w 3262"/>
              <a:gd name="T73" fmla="*/ 294 h 3292"/>
              <a:gd name="T74" fmla="*/ 2912 w 3262"/>
              <a:gd name="T75" fmla="*/ 627 h 3292"/>
              <a:gd name="T76" fmla="*/ 3152 w 3262"/>
              <a:gd name="T77" fmla="*/ 1051 h 3292"/>
              <a:gd name="T78" fmla="*/ 3259 w 3262"/>
              <a:gd name="T79" fmla="*/ 1541 h 3292"/>
              <a:gd name="T80" fmla="*/ 3212 w 3262"/>
              <a:gd name="T81" fmla="*/ 2051 h 3292"/>
              <a:gd name="T82" fmla="*/ 3022 w 3262"/>
              <a:gd name="T83" fmla="*/ 2504 h 3292"/>
              <a:gd name="T84" fmla="*/ 2714 w 3262"/>
              <a:gd name="T85" fmla="*/ 2876 h 3292"/>
              <a:gd name="T86" fmla="*/ 2310 w 3262"/>
              <a:gd name="T87" fmla="*/ 3142 h 3292"/>
              <a:gd name="T88" fmla="*/ 1836 w 3262"/>
              <a:gd name="T89" fmla="*/ 3279 h 3292"/>
              <a:gd name="T90" fmla="*/ 1327 w 3262"/>
              <a:gd name="T91" fmla="*/ 3263 h 3292"/>
              <a:gd name="T92" fmla="*/ 865 w 3262"/>
              <a:gd name="T93" fmla="*/ 3099 h 3292"/>
              <a:gd name="T94" fmla="*/ 478 w 3262"/>
              <a:gd name="T95" fmla="*/ 2810 h 3292"/>
              <a:gd name="T96" fmla="*/ 191 w 3262"/>
              <a:gd name="T97" fmla="*/ 2419 h 3292"/>
              <a:gd name="T98" fmla="*/ 29 w 3262"/>
              <a:gd name="T99" fmla="*/ 1953 h 3292"/>
              <a:gd name="T100" fmla="*/ 13 w 3262"/>
              <a:gd name="T101" fmla="*/ 1439 h 3292"/>
              <a:gd name="T102" fmla="*/ 148 w 3262"/>
              <a:gd name="T103" fmla="*/ 960 h 3292"/>
              <a:gd name="T104" fmla="*/ 411 w 3262"/>
              <a:gd name="T105" fmla="*/ 552 h 3292"/>
              <a:gd name="T106" fmla="*/ 781 w 3262"/>
              <a:gd name="T107" fmla="*/ 241 h 3292"/>
              <a:gd name="T108" fmla="*/ 1230 w 3262"/>
              <a:gd name="T109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2" h="3292">
                <a:moveTo>
                  <a:pt x="1631" y="1646"/>
                </a:moveTo>
                <a:lnTo>
                  <a:pt x="1587" y="1649"/>
                </a:lnTo>
                <a:lnTo>
                  <a:pt x="1544" y="1657"/>
                </a:lnTo>
                <a:lnTo>
                  <a:pt x="1502" y="1672"/>
                </a:lnTo>
                <a:lnTo>
                  <a:pt x="1463" y="1691"/>
                </a:lnTo>
                <a:lnTo>
                  <a:pt x="1425" y="1716"/>
                </a:lnTo>
                <a:lnTo>
                  <a:pt x="1390" y="1745"/>
                </a:lnTo>
                <a:lnTo>
                  <a:pt x="1358" y="1778"/>
                </a:lnTo>
                <a:lnTo>
                  <a:pt x="1328" y="1815"/>
                </a:lnTo>
                <a:lnTo>
                  <a:pt x="1301" y="1856"/>
                </a:lnTo>
                <a:lnTo>
                  <a:pt x="1279" y="1901"/>
                </a:lnTo>
                <a:lnTo>
                  <a:pt x="1259" y="1947"/>
                </a:lnTo>
                <a:lnTo>
                  <a:pt x="1244" y="1997"/>
                </a:lnTo>
                <a:lnTo>
                  <a:pt x="1233" y="2050"/>
                </a:lnTo>
                <a:lnTo>
                  <a:pt x="1226" y="2104"/>
                </a:lnTo>
                <a:lnTo>
                  <a:pt x="1224" y="2160"/>
                </a:lnTo>
                <a:lnTo>
                  <a:pt x="1226" y="2216"/>
                </a:lnTo>
                <a:lnTo>
                  <a:pt x="1233" y="2271"/>
                </a:lnTo>
                <a:lnTo>
                  <a:pt x="1244" y="2322"/>
                </a:lnTo>
                <a:lnTo>
                  <a:pt x="1259" y="2373"/>
                </a:lnTo>
                <a:lnTo>
                  <a:pt x="1279" y="2419"/>
                </a:lnTo>
                <a:lnTo>
                  <a:pt x="1301" y="2464"/>
                </a:lnTo>
                <a:lnTo>
                  <a:pt x="1328" y="2505"/>
                </a:lnTo>
                <a:lnTo>
                  <a:pt x="1358" y="2542"/>
                </a:lnTo>
                <a:lnTo>
                  <a:pt x="1390" y="2575"/>
                </a:lnTo>
                <a:lnTo>
                  <a:pt x="1425" y="2604"/>
                </a:lnTo>
                <a:lnTo>
                  <a:pt x="1463" y="2629"/>
                </a:lnTo>
                <a:lnTo>
                  <a:pt x="1502" y="2649"/>
                </a:lnTo>
                <a:lnTo>
                  <a:pt x="1544" y="2663"/>
                </a:lnTo>
                <a:lnTo>
                  <a:pt x="1587" y="2671"/>
                </a:lnTo>
                <a:lnTo>
                  <a:pt x="1631" y="2674"/>
                </a:lnTo>
                <a:lnTo>
                  <a:pt x="1676" y="2671"/>
                </a:lnTo>
                <a:lnTo>
                  <a:pt x="1719" y="2663"/>
                </a:lnTo>
                <a:lnTo>
                  <a:pt x="1760" y="2649"/>
                </a:lnTo>
                <a:lnTo>
                  <a:pt x="1800" y="2629"/>
                </a:lnTo>
                <a:lnTo>
                  <a:pt x="1837" y="2604"/>
                </a:lnTo>
                <a:lnTo>
                  <a:pt x="1871" y="2575"/>
                </a:lnTo>
                <a:lnTo>
                  <a:pt x="1904" y="2542"/>
                </a:lnTo>
                <a:lnTo>
                  <a:pt x="1934" y="2505"/>
                </a:lnTo>
                <a:lnTo>
                  <a:pt x="1960" y="2464"/>
                </a:lnTo>
                <a:lnTo>
                  <a:pt x="1983" y="2419"/>
                </a:lnTo>
                <a:lnTo>
                  <a:pt x="2002" y="2373"/>
                </a:lnTo>
                <a:lnTo>
                  <a:pt x="2018" y="2322"/>
                </a:lnTo>
                <a:lnTo>
                  <a:pt x="2029" y="2271"/>
                </a:lnTo>
                <a:lnTo>
                  <a:pt x="2036" y="2216"/>
                </a:lnTo>
                <a:lnTo>
                  <a:pt x="2039" y="2160"/>
                </a:lnTo>
                <a:lnTo>
                  <a:pt x="2036" y="2104"/>
                </a:lnTo>
                <a:lnTo>
                  <a:pt x="2029" y="2050"/>
                </a:lnTo>
                <a:lnTo>
                  <a:pt x="2018" y="1997"/>
                </a:lnTo>
                <a:lnTo>
                  <a:pt x="2002" y="1947"/>
                </a:lnTo>
                <a:lnTo>
                  <a:pt x="1983" y="1901"/>
                </a:lnTo>
                <a:lnTo>
                  <a:pt x="1960" y="1856"/>
                </a:lnTo>
                <a:lnTo>
                  <a:pt x="1934" y="1815"/>
                </a:lnTo>
                <a:lnTo>
                  <a:pt x="1904" y="1778"/>
                </a:lnTo>
                <a:lnTo>
                  <a:pt x="1871" y="1745"/>
                </a:lnTo>
                <a:lnTo>
                  <a:pt x="1837" y="1716"/>
                </a:lnTo>
                <a:lnTo>
                  <a:pt x="1800" y="1691"/>
                </a:lnTo>
                <a:lnTo>
                  <a:pt x="1760" y="1672"/>
                </a:lnTo>
                <a:lnTo>
                  <a:pt x="1719" y="1657"/>
                </a:lnTo>
                <a:lnTo>
                  <a:pt x="1676" y="1649"/>
                </a:lnTo>
                <a:lnTo>
                  <a:pt x="1631" y="1646"/>
                </a:lnTo>
                <a:close/>
                <a:moveTo>
                  <a:pt x="2161" y="810"/>
                </a:moveTo>
                <a:lnTo>
                  <a:pt x="2120" y="810"/>
                </a:lnTo>
                <a:lnTo>
                  <a:pt x="2079" y="813"/>
                </a:lnTo>
                <a:lnTo>
                  <a:pt x="2039" y="822"/>
                </a:lnTo>
                <a:lnTo>
                  <a:pt x="2000" y="833"/>
                </a:lnTo>
                <a:lnTo>
                  <a:pt x="1963" y="849"/>
                </a:lnTo>
                <a:lnTo>
                  <a:pt x="1928" y="867"/>
                </a:lnTo>
                <a:lnTo>
                  <a:pt x="1895" y="890"/>
                </a:lnTo>
                <a:lnTo>
                  <a:pt x="1865" y="917"/>
                </a:lnTo>
                <a:lnTo>
                  <a:pt x="1850" y="935"/>
                </a:lnTo>
                <a:lnTo>
                  <a:pt x="1841" y="956"/>
                </a:lnTo>
                <a:lnTo>
                  <a:pt x="1836" y="979"/>
                </a:lnTo>
                <a:lnTo>
                  <a:pt x="1836" y="1001"/>
                </a:lnTo>
                <a:lnTo>
                  <a:pt x="1841" y="1023"/>
                </a:lnTo>
                <a:lnTo>
                  <a:pt x="1850" y="1044"/>
                </a:lnTo>
                <a:lnTo>
                  <a:pt x="1865" y="1062"/>
                </a:lnTo>
                <a:lnTo>
                  <a:pt x="1884" y="1077"/>
                </a:lnTo>
                <a:lnTo>
                  <a:pt x="1904" y="1087"/>
                </a:lnTo>
                <a:lnTo>
                  <a:pt x="1926" y="1092"/>
                </a:lnTo>
                <a:lnTo>
                  <a:pt x="1948" y="1092"/>
                </a:lnTo>
                <a:lnTo>
                  <a:pt x="1970" y="1087"/>
                </a:lnTo>
                <a:lnTo>
                  <a:pt x="1990" y="1077"/>
                </a:lnTo>
                <a:lnTo>
                  <a:pt x="2008" y="1062"/>
                </a:lnTo>
                <a:lnTo>
                  <a:pt x="2028" y="1047"/>
                </a:lnTo>
                <a:lnTo>
                  <a:pt x="2049" y="1034"/>
                </a:lnTo>
                <a:lnTo>
                  <a:pt x="2074" y="1025"/>
                </a:lnTo>
                <a:lnTo>
                  <a:pt x="2100" y="1019"/>
                </a:lnTo>
                <a:lnTo>
                  <a:pt x="2127" y="1016"/>
                </a:lnTo>
                <a:lnTo>
                  <a:pt x="2155" y="1016"/>
                </a:lnTo>
                <a:lnTo>
                  <a:pt x="2181" y="1019"/>
                </a:lnTo>
                <a:lnTo>
                  <a:pt x="2208" y="1025"/>
                </a:lnTo>
                <a:lnTo>
                  <a:pt x="2232" y="1034"/>
                </a:lnTo>
                <a:lnTo>
                  <a:pt x="2254" y="1047"/>
                </a:lnTo>
                <a:lnTo>
                  <a:pt x="2272" y="1062"/>
                </a:lnTo>
                <a:lnTo>
                  <a:pt x="2289" y="1076"/>
                </a:lnTo>
                <a:lnTo>
                  <a:pt x="2306" y="1085"/>
                </a:lnTo>
                <a:lnTo>
                  <a:pt x="2325" y="1090"/>
                </a:lnTo>
                <a:lnTo>
                  <a:pt x="2345" y="1092"/>
                </a:lnTo>
                <a:lnTo>
                  <a:pt x="2365" y="1090"/>
                </a:lnTo>
                <a:lnTo>
                  <a:pt x="2383" y="1085"/>
                </a:lnTo>
                <a:lnTo>
                  <a:pt x="2400" y="1076"/>
                </a:lnTo>
                <a:lnTo>
                  <a:pt x="2417" y="1062"/>
                </a:lnTo>
                <a:lnTo>
                  <a:pt x="2431" y="1044"/>
                </a:lnTo>
                <a:lnTo>
                  <a:pt x="2441" y="1023"/>
                </a:lnTo>
                <a:lnTo>
                  <a:pt x="2445" y="1001"/>
                </a:lnTo>
                <a:lnTo>
                  <a:pt x="2445" y="979"/>
                </a:lnTo>
                <a:lnTo>
                  <a:pt x="2441" y="956"/>
                </a:lnTo>
                <a:lnTo>
                  <a:pt x="2431" y="935"/>
                </a:lnTo>
                <a:lnTo>
                  <a:pt x="2417" y="917"/>
                </a:lnTo>
                <a:lnTo>
                  <a:pt x="2387" y="890"/>
                </a:lnTo>
                <a:lnTo>
                  <a:pt x="2353" y="867"/>
                </a:lnTo>
                <a:lnTo>
                  <a:pt x="2318" y="849"/>
                </a:lnTo>
                <a:lnTo>
                  <a:pt x="2281" y="833"/>
                </a:lnTo>
                <a:lnTo>
                  <a:pt x="2242" y="822"/>
                </a:lnTo>
                <a:lnTo>
                  <a:pt x="2202" y="813"/>
                </a:lnTo>
                <a:lnTo>
                  <a:pt x="2161" y="810"/>
                </a:lnTo>
                <a:close/>
                <a:moveTo>
                  <a:pt x="1142" y="810"/>
                </a:moveTo>
                <a:lnTo>
                  <a:pt x="1101" y="810"/>
                </a:lnTo>
                <a:lnTo>
                  <a:pt x="1060" y="813"/>
                </a:lnTo>
                <a:lnTo>
                  <a:pt x="1020" y="822"/>
                </a:lnTo>
                <a:lnTo>
                  <a:pt x="981" y="833"/>
                </a:lnTo>
                <a:lnTo>
                  <a:pt x="943" y="849"/>
                </a:lnTo>
                <a:lnTo>
                  <a:pt x="909" y="867"/>
                </a:lnTo>
                <a:lnTo>
                  <a:pt x="876" y="890"/>
                </a:lnTo>
                <a:lnTo>
                  <a:pt x="845" y="917"/>
                </a:lnTo>
                <a:lnTo>
                  <a:pt x="831" y="935"/>
                </a:lnTo>
                <a:lnTo>
                  <a:pt x="822" y="956"/>
                </a:lnTo>
                <a:lnTo>
                  <a:pt x="816" y="979"/>
                </a:lnTo>
                <a:lnTo>
                  <a:pt x="816" y="1001"/>
                </a:lnTo>
                <a:lnTo>
                  <a:pt x="822" y="1023"/>
                </a:lnTo>
                <a:lnTo>
                  <a:pt x="831" y="1044"/>
                </a:lnTo>
                <a:lnTo>
                  <a:pt x="845" y="1062"/>
                </a:lnTo>
                <a:lnTo>
                  <a:pt x="864" y="1077"/>
                </a:lnTo>
                <a:lnTo>
                  <a:pt x="884" y="1087"/>
                </a:lnTo>
                <a:lnTo>
                  <a:pt x="907" y="1092"/>
                </a:lnTo>
                <a:lnTo>
                  <a:pt x="929" y="1092"/>
                </a:lnTo>
                <a:lnTo>
                  <a:pt x="951" y="1087"/>
                </a:lnTo>
                <a:lnTo>
                  <a:pt x="971" y="1077"/>
                </a:lnTo>
                <a:lnTo>
                  <a:pt x="989" y="1062"/>
                </a:lnTo>
                <a:lnTo>
                  <a:pt x="1008" y="1047"/>
                </a:lnTo>
                <a:lnTo>
                  <a:pt x="1030" y="1034"/>
                </a:lnTo>
                <a:lnTo>
                  <a:pt x="1055" y="1025"/>
                </a:lnTo>
                <a:lnTo>
                  <a:pt x="1080" y="1019"/>
                </a:lnTo>
                <a:lnTo>
                  <a:pt x="1108" y="1016"/>
                </a:lnTo>
                <a:lnTo>
                  <a:pt x="1135" y="1016"/>
                </a:lnTo>
                <a:lnTo>
                  <a:pt x="1162" y="1019"/>
                </a:lnTo>
                <a:lnTo>
                  <a:pt x="1189" y="1025"/>
                </a:lnTo>
                <a:lnTo>
                  <a:pt x="1212" y="1034"/>
                </a:lnTo>
                <a:lnTo>
                  <a:pt x="1235" y="1047"/>
                </a:lnTo>
                <a:lnTo>
                  <a:pt x="1253" y="1062"/>
                </a:lnTo>
                <a:lnTo>
                  <a:pt x="1269" y="1076"/>
                </a:lnTo>
                <a:lnTo>
                  <a:pt x="1287" y="1085"/>
                </a:lnTo>
                <a:lnTo>
                  <a:pt x="1306" y="1090"/>
                </a:lnTo>
                <a:lnTo>
                  <a:pt x="1325" y="1092"/>
                </a:lnTo>
                <a:lnTo>
                  <a:pt x="1344" y="1090"/>
                </a:lnTo>
                <a:lnTo>
                  <a:pt x="1364" y="1085"/>
                </a:lnTo>
                <a:lnTo>
                  <a:pt x="1381" y="1076"/>
                </a:lnTo>
                <a:lnTo>
                  <a:pt x="1398" y="1062"/>
                </a:lnTo>
                <a:lnTo>
                  <a:pt x="1412" y="1044"/>
                </a:lnTo>
                <a:lnTo>
                  <a:pt x="1421" y="1023"/>
                </a:lnTo>
                <a:lnTo>
                  <a:pt x="1426" y="1001"/>
                </a:lnTo>
                <a:lnTo>
                  <a:pt x="1426" y="979"/>
                </a:lnTo>
                <a:lnTo>
                  <a:pt x="1421" y="956"/>
                </a:lnTo>
                <a:lnTo>
                  <a:pt x="1412" y="935"/>
                </a:lnTo>
                <a:lnTo>
                  <a:pt x="1398" y="917"/>
                </a:lnTo>
                <a:lnTo>
                  <a:pt x="1367" y="890"/>
                </a:lnTo>
                <a:lnTo>
                  <a:pt x="1334" y="867"/>
                </a:lnTo>
                <a:lnTo>
                  <a:pt x="1299" y="849"/>
                </a:lnTo>
                <a:lnTo>
                  <a:pt x="1262" y="833"/>
                </a:lnTo>
                <a:lnTo>
                  <a:pt x="1223" y="822"/>
                </a:lnTo>
                <a:lnTo>
                  <a:pt x="1183" y="813"/>
                </a:lnTo>
                <a:lnTo>
                  <a:pt x="1142" y="810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" name="Group 577"/>
          <p:cNvGrpSpPr>
            <a:grpSpLocks noChangeAspect="1"/>
          </p:cNvGrpSpPr>
          <p:nvPr/>
        </p:nvGrpSpPr>
        <p:grpSpPr bwMode="auto">
          <a:xfrm>
            <a:off x="8131164" y="3274009"/>
            <a:ext cx="469413" cy="474015"/>
            <a:chOff x="6118" y="7348"/>
            <a:chExt cx="408" cy="412"/>
          </a:xfrm>
          <a:solidFill>
            <a:schemeClr val="accent1"/>
          </a:solidFill>
        </p:grpSpPr>
        <p:sp>
          <p:nvSpPr>
            <p:cNvPr id="96" name="Freeform 579"/>
            <p:cNvSpPr/>
            <p:nvPr/>
          </p:nvSpPr>
          <p:spPr bwMode="auto">
            <a:xfrm>
              <a:off x="6220" y="7451"/>
              <a:ext cx="76" cy="77"/>
            </a:xfrm>
            <a:custGeom>
              <a:avLst/>
              <a:gdLst>
                <a:gd name="T0" fmla="*/ 127 w 612"/>
                <a:gd name="T1" fmla="*/ 3 h 616"/>
                <a:gd name="T2" fmla="*/ 142 w 612"/>
                <a:gd name="T3" fmla="*/ 7 h 616"/>
                <a:gd name="T4" fmla="*/ 176 w 612"/>
                <a:gd name="T5" fmla="*/ 17 h 616"/>
                <a:gd name="T6" fmla="*/ 227 w 612"/>
                <a:gd name="T7" fmla="*/ 34 h 616"/>
                <a:gd name="T8" fmla="*/ 287 w 612"/>
                <a:gd name="T9" fmla="*/ 58 h 616"/>
                <a:gd name="T10" fmla="*/ 352 w 612"/>
                <a:gd name="T11" fmla="*/ 88 h 616"/>
                <a:gd name="T12" fmla="*/ 411 w 612"/>
                <a:gd name="T13" fmla="*/ 121 h 616"/>
                <a:gd name="T14" fmla="*/ 469 w 612"/>
                <a:gd name="T15" fmla="*/ 161 h 616"/>
                <a:gd name="T16" fmla="*/ 523 w 612"/>
                <a:gd name="T17" fmla="*/ 208 h 616"/>
                <a:gd name="T18" fmla="*/ 567 w 612"/>
                <a:gd name="T19" fmla="*/ 264 h 616"/>
                <a:gd name="T20" fmla="*/ 598 w 612"/>
                <a:gd name="T21" fmla="*/ 328 h 616"/>
                <a:gd name="T22" fmla="*/ 612 w 612"/>
                <a:gd name="T23" fmla="*/ 399 h 616"/>
                <a:gd name="T24" fmla="*/ 609 w 612"/>
                <a:gd name="T25" fmla="*/ 445 h 616"/>
                <a:gd name="T26" fmla="*/ 590 w 612"/>
                <a:gd name="T27" fmla="*/ 506 h 616"/>
                <a:gd name="T28" fmla="*/ 553 w 612"/>
                <a:gd name="T29" fmla="*/ 556 h 616"/>
                <a:gd name="T30" fmla="*/ 502 w 612"/>
                <a:gd name="T31" fmla="*/ 594 h 616"/>
                <a:gd name="T32" fmla="*/ 441 w 612"/>
                <a:gd name="T33" fmla="*/ 614 h 616"/>
                <a:gd name="T34" fmla="*/ 375 w 612"/>
                <a:gd name="T35" fmla="*/ 614 h 616"/>
                <a:gd name="T36" fmla="*/ 315 w 612"/>
                <a:gd name="T37" fmla="*/ 594 h 616"/>
                <a:gd name="T38" fmla="*/ 264 w 612"/>
                <a:gd name="T39" fmla="*/ 556 h 616"/>
                <a:gd name="T40" fmla="*/ 228 w 612"/>
                <a:gd name="T41" fmla="*/ 506 h 616"/>
                <a:gd name="T42" fmla="*/ 207 w 612"/>
                <a:gd name="T43" fmla="*/ 445 h 616"/>
                <a:gd name="T44" fmla="*/ 207 w 612"/>
                <a:gd name="T45" fmla="*/ 379 h 616"/>
                <a:gd name="T46" fmla="*/ 226 w 612"/>
                <a:gd name="T47" fmla="*/ 321 h 616"/>
                <a:gd name="T48" fmla="*/ 259 w 612"/>
                <a:gd name="T49" fmla="*/ 271 h 616"/>
                <a:gd name="T50" fmla="*/ 167 w 612"/>
                <a:gd name="T51" fmla="*/ 231 h 616"/>
                <a:gd name="T52" fmla="*/ 78 w 612"/>
                <a:gd name="T53" fmla="*/ 202 h 616"/>
                <a:gd name="T54" fmla="*/ 37 w 612"/>
                <a:gd name="T55" fmla="*/ 181 h 616"/>
                <a:gd name="T56" fmla="*/ 10 w 612"/>
                <a:gd name="T57" fmla="*/ 145 h 616"/>
                <a:gd name="T58" fmla="*/ 0 w 612"/>
                <a:gd name="T59" fmla="*/ 101 h 616"/>
                <a:gd name="T60" fmla="*/ 12 w 612"/>
                <a:gd name="T61" fmla="*/ 55 h 616"/>
                <a:gd name="T62" fmla="*/ 40 w 612"/>
                <a:gd name="T63" fmla="*/ 20 h 616"/>
                <a:gd name="T64" fmla="*/ 81 w 612"/>
                <a:gd name="T65" fmla="*/ 2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2" h="616">
                  <a:moveTo>
                    <a:pt x="104" y="0"/>
                  </a:moveTo>
                  <a:lnTo>
                    <a:pt x="127" y="3"/>
                  </a:lnTo>
                  <a:lnTo>
                    <a:pt x="131" y="4"/>
                  </a:lnTo>
                  <a:lnTo>
                    <a:pt x="142" y="7"/>
                  </a:lnTo>
                  <a:lnTo>
                    <a:pt x="157" y="11"/>
                  </a:lnTo>
                  <a:lnTo>
                    <a:pt x="176" y="17"/>
                  </a:lnTo>
                  <a:lnTo>
                    <a:pt x="200" y="25"/>
                  </a:lnTo>
                  <a:lnTo>
                    <a:pt x="227" y="34"/>
                  </a:lnTo>
                  <a:lnTo>
                    <a:pt x="255" y="45"/>
                  </a:lnTo>
                  <a:lnTo>
                    <a:pt x="287" y="58"/>
                  </a:lnTo>
                  <a:lnTo>
                    <a:pt x="319" y="72"/>
                  </a:lnTo>
                  <a:lnTo>
                    <a:pt x="352" y="88"/>
                  </a:lnTo>
                  <a:lnTo>
                    <a:pt x="381" y="103"/>
                  </a:lnTo>
                  <a:lnTo>
                    <a:pt x="411" y="121"/>
                  </a:lnTo>
                  <a:lnTo>
                    <a:pt x="440" y="139"/>
                  </a:lnTo>
                  <a:lnTo>
                    <a:pt x="469" y="161"/>
                  </a:lnTo>
                  <a:lnTo>
                    <a:pt x="497" y="184"/>
                  </a:lnTo>
                  <a:lnTo>
                    <a:pt x="523" y="208"/>
                  </a:lnTo>
                  <a:lnTo>
                    <a:pt x="547" y="235"/>
                  </a:lnTo>
                  <a:lnTo>
                    <a:pt x="567" y="264"/>
                  </a:lnTo>
                  <a:lnTo>
                    <a:pt x="585" y="295"/>
                  </a:lnTo>
                  <a:lnTo>
                    <a:pt x="598" y="328"/>
                  </a:lnTo>
                  <a:lnTo>
                    <a:pt x="607" y="362"/>
                  </a:lnTo>
                  <a:lnTo>
                    <a:pt x="612" y="399"/>
                  </a:lnTo>
                  <a:lnTo>
                    <a:pt x="612" y="411"/>
                  </a:lnTo>
                  <a:lnTo>
                    <a:pt x="609" y="445"/>
                  </a:lnTo>
                  <a:lnTo>
                    <a:pt x="602" y="476"/>
                  </a:lnTo>
                  <a:lnTo>
                    <a:pt x="590" y="506"/>
                  </a:lnTo>
                  <a:lnTo>
                    <a:pt x="573" y="533"/>
                  </a:lnTo>
                  <a:lnTo>
                    <a:pt x="553" y="556"/>
                  </a:lnTo>
                  <a:lnTo>
                    <a:pt x="528" y="577"/>
                  </a:lnTo>
                  <a:lnTo>
                    <a:pt x="502" y="594"/>
                  </a:lnTo>
                  <a:lnTo>
                    <a:pt x="473" y="606"/>
                  </a:lnTo>
                  <a:lnTo>
                    <a:pt x="441" y="614"/>
                  </a:lnTo>
                  <a:lnTo>
                    <a:pt x="409" y="616"/>
                  </a:lnTo>
                  <a:lnTo>
                    <a:pt x="375" y="614"/>
                  </a:lnTo>
                  <a:lnTo>
                    <a:pt x="344" y="606"/>
                  </a:lnTo>
                  <a:lnTo>
                    <a:pt x="315" y="594"/>
                  </a:lnTo>
                  <a:lnTo>
                    <a:pt x="288" y="577"/>
                  </a:lnTo>
                  <a:lnTo>
                    <a:pt x="264" y="556"/>
                  </a:lnTo>
                  <a:lnTo>
                    <a:pt x="244" y="533"/>
                  </a:lnTo>
                  <a:lnTo>
                    <a:pt x="228" y="506"/>
                  </a:lnTo>
                  <a:lnTo>
                    <a:pt x="215" y="476"/>
                  </a:lnTo>
                  <a:lnTo>
                    <a:pt x="207" y="445"/>
                  </a:lnTo>
                  <a:lnTo>
                    <a:pt x="204" y="411"/>
                  </a:lnTo>
                  <a:lnTo>
                    <a:pt x="207" y="379"/>
                  </a:lnTo>
                  <a:lnTo>
                    <a:pt x="214" y="349"/>
                  </a:lnTo>
                  <a:lnTo>
                    <a:pt x="226" y="321"/>
                  </a:lnTo>
                  <a:lnTo>
                    <a:pt x="241" y="294"/>
                  </a:lnTo>
                  <a:lnTo>
                    <a:pt x="259" y="271"/>
                  </a:lnTo>
                  <a:lnTo>
                    <a:pt x="214" y="250"/>
                  </a:lnTo>
                  <a:lnTo>
                    <a:pt x="167" y="231"/>
                  </a:lnTo>
                  <a:lnTo>
                    <a:pt x="121" y="215"/>
                  </a:lnTo>
                  <a:lnTo>
                    <a:pt x="78" y="202"/>
                  </a:lnTo>
                  <a:lnTo>
                    <a:pt x="56" y="194"/>
                  </a:lnTo>
                  <a:lnTo>
                    <a:pt x="37" y="181"/>
                  </a:lnTo>
                  <a:lnTo>
                    <a:pt x="21" y="165"/>
                  </a:lnTo>
                  <a:lnTo>
                    <a:pt x="10" y="145"/>
                  </a:lnTo>
                  <a:lnTo>
                    <a:pt x="2" y="124"/>
                  </a:lnTo>
                  <a:lnTo>
                    <a:pt x="0" y="101"/>
                  </a:lnTo>
                  <a:lnTo>
                    <a:pt x="4" y="77"/>
                  </a:lnTo>
                  <a:lnTo>
                    <a:pt x="12" y="55"/>
                  </a:lnTo>
                  <a:lnTo>
                    <a:pt x="25" y="36"/>
                  </a:lnTo>
                  <a:lnTo>
                    <a:pt x="40" y="20"/>
                  </a:lnTo>
                  <a:lnTo>
                    <a:pt x="60" y="9"/>
                  </a:lnTo>
                  <a:lnTo>
                    <a:pt x="81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80"/>
            <p:cNvSpPr>
              <a:spLocks noEditPoints="1"/>
            </p:cNvSpPr>
            <p:nvPr/>
          </p:nvSpPr>
          <p:spPr bwMode="auto">
            <a:xfrm>
              <a:off x="6118" y="7348"/>
              <a:ext cx="408" cy="412"/>
            </a:xfrm>
            <a:custGeom>
              <a:avLst/>
              <a:gdLst>
                <a:gd name="T0" fmla="*/ 1035 w 3262"/>
                <a:gd name="T1" fmla="*/ 2841 h 3292"/>
                <a:gd name="T2" fmla="*/ 1451 w 3262"/>
                <a:gd name="T3" fmla="*/ 2971 h 3292"/>
                <a:gd name="T4" fmla="*/ 1899 w 3262"/>
                <a:gd name="T5" fmla="*/ 2955 h 3292"/>
                <a:gd name="T6" fmla="*/ 2302 w 3262"/>
                <a:gd name="T7" fmla="*/ 2799 h 3292"/>
                <a:gd name="T8" fmla="*/ 2435 w 3262"/>
                <a:gd name="T9" fmla="*/ 2671 h 3292"/>
                <a:gd name="T10" fmla="*/ 753 w 3262"/>
                <a:gd name="T11" fmla="*/ 2648 h 3292"/>
                <a:gd name="T12" fmla="*/ 2425 w 3262"/>
                <a:gd name="T13" fmla="*/ 2459 h 3292"/>
                <a:gd name="T14" fmla="*/ 2443 w 3262"/>
                <a:gd name="T15" fmla="*/ 2093 h 3292"/>
                <a:gd name="T16" fmla="*/ 2039 w 3262"/>
                <a:gd name="T17" fmla="*/ 2057 h 3292"/>
                <a:gd name="T18" fmla="*/ 1427 w 3262"/>
                <a:gd name="T19" fmla="*/ 2057 h 3292"/>
                <a:gd name="T20" fmla="*/ 819 w 3262"/>
                <a:gd name="T21" fmla="*/ 2093 h 3292"/>
                <a:gd name="T22" fmla="*/ 837 w 3262"/>
                <a:gd name="T23" fmla="*/ 2459 h 3292"/>
                <a:gd name="T24" fmla="*/ 867 w 3262"/>
                <a:gd name="T25" fmla="*/ 2057 h 3292"/>
                <a:gd name="T26" fmla="*/ 1279 w 3262"/>
                <a:gd name="T27" fmla="*/ 356 h 3292"/>
                <a:gd name="T28" fmla="*/ 890 w 3262"/>
                <a:gd name="T29" fmla="*/ 537 h 3292"/>
                <a:gd name="T30" fmla="*/ 582 w 3262"/>
                <a:gd name="T31" fmla="*/ 828 h 3292"/>
                <a:gd name="T32" fmla="*/ 380 w 3262"/>
                <a:gd name="T33" fmla="*/ 1206 h 3292"/>
                <a:gd name="T34" fmla="*/ 306 w 3262"/>
                <a:gd name="T35" fmla="*/ 1646 h 3292"/>
                <a:gd name="T36" fmla="*/ 380 w 3262"/>
                <a:gd name="T37" fmla="*/ 2087 h 3292"/>
                <a:gd name="T38" fmla="*/ 584 w 3262"/>
                <a:gd name="T39" fmla="*/ 2465 h 3292"/>
                <a:gd name="T40" fmla="*/ 612 w 3262"/>
                <a:gd name="T41" fmla="*/ 2108 h 3292"/>
                <a:gd name="T42" fmla="*/ 674 w 3262"/>
                <a:gd name="T43" fmla="*/ 1940 h 3292"/>
                <a:gd name="T44" fmla="*/ 829 w 3262"/>
                <a:gd name="T45" fmla="*/ 1854 h 3292"/>
                <a:gd name="T46" fmla="*/ 2503 w 3262"/>
                <a:gd name="T47" fmla="*/ 1875 h 3292"/>
                <a:gd name="T48" fmla="*/ 2626 w 3262"/>
                <a:gd name="T49" fmla="*/ 2000 h 3292"/>
                <a:gd name="T50" fmla="*/ 2647 w 3262"/>
                <a:gd name="T51" fmla="*/ 2458 h 3292"/>
                <a:gd name="T52" fmla="*/ 2774 w 3262"/>
                <a:gd name="T53" fmla="*/ 2322 h 3292"/>
                <a:gd name="T54" fmla="*/ 2929 w 3262"/>
                <a:gd name="T55" fmla="*/ 1916 h 3292"/>
                <a:gd name="T56" fmla="*/ 2944 w 3262"/>
                <a:gd name="T57" fmla="*/ 1464 h 3292"/>
                <a:gd name="T58" fmla="*/ 2816 w 3262"/>
                <a:gd name="T59" fmla="*/ 1047 h 3292"/>
                <a:gd name="T60" fmla="*/ 2568 w 3262"/>
                <a:gd name="T61" fmla="*/ 700 h 3292"/>
                <a:gd name="T62" fmla="*/ 2224 w 3262"/>
                <a:gd name="T63" fmla="*/ 450 h 3292"/>
                <a:gd name="T64" fmla="*/ 1811 w 3262"/>
                <a:gd name="T65" fmla="*/ 321 h 3292"/>
                <a:gd name="T66" fmla="*/ 1734 w 3262"/>
                <a:gd name="T67" fmla="*/ 3 h 3292"/>
                <a:gd name="T68" fmla="*/ 2220 w 3262"/>
                <a:gd name="T69" fmla="*/ 110 h 3292"/>
                <a:gd name="T70" fmla="*/ 2640 w 3262"/>
                <a:gd name="T71" fmla="*/ 353 h 3292"/>
                <a:gd name="T72" fmla="*/ 2969 w 3262"/>
                <a:gd name="T73" fmla="*/ 705 h 3292"/>
                <a:gd name="T74" fmla="*/ 3185 w 3262"/>
                <a:gd name="T75" fmla="*/ 1144 h 3292"/>
                <a:gd name="T76" fmla="*/ 3262 w 3262"/>
                <a:gd name="T77" fmla="*/ 1646 h 3292"/>
                <a:gd name="T78" fmla="*/ 3185 w 3262"/>
                <a:gd name="T79" fmla="*/ 2147 h 3292"/>
                <a:gd name="T80" fmla="*/ 2969 w 3262"/>
                <a:gd name="T81" fmla="*/ 2586 h 3292"/>
                <a:gd name="T82" fmla="*/ 2640 w 3262"/>
                <a:gd name="T83" fmla="*/ 2939 h 3292"/>
                <a:gd name="T84" fmla="*/ 2220 w 3262"/>
                <a:gd name="T85" fmla="*/ 3180 h 3292"/>
                <a:gd name="T86" fmla="*/ 1734 w 3262"/>
                <a:gd name="T87" fmla="*/ 3289 h 3292"/>
                <a:gd name="T88" fmla="*/ 1230 w 3262"/>
                <a:gd name="T89" fmla="*/ 3241 h 3292"/>
                <a:gd name="T90" fmla="*/ 781 w 3262"/>
                <a:gd name="T91" fmla="*/ 3050 h 3292"/>
                <a:gd name="T92" fmla="*/ 411 w 3262"/>
                <a:gd name="T93" fmla="*/ 2738 h 3292"/>
                <a:gd name="T94" fmla="*/ 148 w 3262"/>
                <a:gd name="T95" fmla="*/ 2332 h 3292"/>
                <a:gd name="T96" fmla="*/ 13 w 3262"/>
                <a:gd name="T97" fmla="*/ 1852 h 3292"/>
                <a:gd name="T98" fmla="*/ 29 w 3262"/>
                <a:gd name="T99" fmla="*/ 1339 h 3292"/>
                <a:gd name="T100" fmla="*/ 191 w 3262"/>
                <a:gd name="T101" fmla="*/ 871 h 3292"/>
                <a:gd name="T102" fmla="*/ 478 w 3262"/>
                <a:gd name="T103" fmla="*/ 482 h 3292"/>
                <a:gd name="T104" fmla="*/ 865 w 3262"/>
                <a:gd name="T105" fmla="*/ 193 h 3292"/>
                <a:gd name="T106" fmla="*/ 1327 w 3262"/>
                <a:gd name="T107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753" y="2648"/>
                  </a:moveTo>
                  <a:lnTo>
                    <a:pt x="819" y="2702"/>
                  </a:lnTo>
                  <a:lnTo>
                    <a:pt x="888" y="2753"/>
                  </a:lnTo>
                  <a:lnTo>
                    <a:pt x="960" y="2799"/>
                  </a:lnTo>
                  <a:lnTo>
                    <a:pt x="1035" y="2841"/>
                  </a:lnTo>
                  <a:lnTo>
                    <a:pt x="1113" y="2877"/>
                  </a:lnTo>
                  <a:lnTo>
                    <a:pt x="1194" y="2909"/>
                  </a:lnTo>
                  <a:lnTo>
                    <a:pt x="1278" y="2935"/>
                  </a:lnTo>
                  <a:lnTo>
                    <a:pt x="1363" y="2955"/>
                  </a:lnTo>
                  <a:lnTo>
                    <a:pt x="1451" y="2971"/>
                  </a:lnTo>
                  <a:lnTo>
                    <a:pt x="1540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9" y="2955"/>
                  </a:lnTo>
                  <a:lnTo>
                    <a:pt x="1985" y="2935"/>
                  </a:lnTo>
                  <a:lnTo>
                    <a:pt x="2068" y="2909"/>
                  </a:lnTo>
                  <a:lnTo>
                    <a:pt x="2149" y="2877"/>
                  </a:lnTo>
                  <a:lnTo>
                    <a:pt x="2226" y="2841"/>
                  </a:lnTo>
                  <a:lnTo>
                    <a:pt x="2302" y="2799"/>
                  </a:lnTo>
                  <a:lnTo>
                    <a:pt x="2374" y="2753"/>
                  </a:lnTo>
                  <a:lnTo>
                    <a:pt x="2443" y="2702"/>
                  </a:lnTo>
                  <a:lnTo>
                    <a:pt x="2509" y="2648"/>
                  </a:lnTo>
                  <a:lnTo>
                    <a:pt x="2473" y="2662"/>
                  </a:lnTo>
                  <a:lnTo>
                    <a:pt x="2435" y="2671"/>
                  </a:lnTo>
                  <a:lnTo>
                    <a:pt x="2395" y="2674"/>
                  </a:lnTo>
                  <a:lnTo>
                    <a:pt x="867" y="2674"/>
                  </a:lnTo>
                  <a:lnTo>
                    <a:pt x="827" y="2671"/>
                  </a:lnTo>
                  <a:lnTo>
                    <a:pt x="789" y="2662"/>
                  </a:lnTo>
                  <a:lnTo>
                    <a:pt x="753" y="2648"/>
                  </a:lnTo>
                  <a:close/>
                  <a:moveTo>
                    <a:pt x="2039" y="2057"/>
                  </a:moveTo>
                  <a:lnTo>
                    <a:pt x="2039" y="2469"/>
                  </a:lnTo>
                  <a:lnTo>
                    <a:pt x="2395" y="2469"/>
                  </a:lnTo>
                  <a:lnTo>
                    <a:pt x="2412" y="2466"/>
                  </a:lnTo>
                  <a:lnTo>
                    <a:pt x="2425" y="2459"/>
                  </a:lnTo>
                  <a:lnTo>
                    <a:pt x="2436" y="2447"/>
                  </a:lnTo>
                  <a:lnTo>
                    <a:pt x="2443" y="2434"/>
                  </a:lnTo>
                  <a:lnTo>
                    <a:pt x="2446" y="2417"/>
                  </a:lnTo>
                  <a:lnTo>
                    <a:pt x="2446" y="2108"/>
                  </a:lnTo>
                  <a:lnTo>
                    <a:pt x="2443" y="2093"/>
                  </a:lnTo>
                  <a:lnTo>
                    <a:pt x="2436" y="2079"/>
                  </a:lnTo>
                  <a:lnTo>
                    <a:pt x="2425" y="2067"/>
                  </a:lnTo>
                  <a:lnTo>
                    <a:pt x="2412" y="2060"/>
                  </a:lnTo>
                  <a:lnTo>
                    <a:pt x="2395" y="2057"/>
                  </a:lnTo>
                  <a:lnTo>
                    <a:pt x="2039" y="2057"/>
                  </a:lnTo>
                  <a:close/>
                  <a:moveTo>
                    <a:pt x="1427" y="2057"/>
                  </a:moveTo>
                  <a:lnTo>
                    <a:pt x="1427" y="2469"/>
                  </a:lnTo>
                  <a:lnTo>
                    <a:pt x="1835" y="2469"/>
                  </a:lnTo>
                  <a:lnTo>
                    <a:pt x="1835" y="2057"/>
                  </a:lnTo>
                  <a:lnTo>
                    <a:pt x="1427" y="2057"/>
                  </a:lnTo>
                  <a:close/>
                  <a:moveTo>
                    <a:pt x="867" y="2057"/>
                  </a:moveTo>
                  <a:lnTo>
                    <a:pt x="850" y="2060"/>
                  </a:lnTo>
                  <a:lnTo>
                    <a:pt x="837" y="2067"/>
                  </a:lnTo>
                  <a:lnTo>
                    <a:pt x="826" y="2079"/>
                  </a:lnTo>
                  <a:lnTo>
                    <a:pt x="819" y="2093"/>
                  </a:lnTo>
                  <a:lnTo>
                    <a:pt x="815" y="2108"/>
                  </a:lnTo>
                  <a:lnTo>
                    <a:pt x="815" y="2417"/>
                  </a:lnTo>
                  <a:lnTo>
                    <a:pt x="819" y="2434"/>
                  </a:lnTo>
                  <a:lnTo>
                    <a:pt x="826" y="2447"/>
                  </a:lnTo>
                  <a:lnTo>
                    <a:pt x="837" y="2459"/>
                  </a:lnTo>
                  <a:lnTo>
                    <a:pt x="850" y="2466"/>
                  </a:lnTo>
                  <a:lnTo>
                    <a:pt x="867" y="2469"/>
                  </a:lnTo>
                  <a:lnTo>
                    <a:pt x="1224" y="2469"/>
                  </a:lnTo>
                  <a:lnTo>
                    <a:pt x="1224" y="2057"/>
                  </a:lnTo>
                  <a:lnTo>
                    <a:pt x="867" y="2057"/>
                  </a:lnTo>
                  <a:close/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4" y="1916"/>
                  </a:lnTo>
                  <a:lnTo>
                    <a:pt x="354" y="2002"/>
                  </a:lnTo>
                  <a:lnTo>
                    <a:pt x="380" y="2087"/>
                  </a:lnTo>
                  <a:lnTo>
                    <a:pt x="410" y="2168"/>
                  </a:lnTo>
                  <a:lnTo>
                    <a:pt x="447" y="2247"/>
                  </a:lnTo>
                  <a:lnTo>
                    <a:pt x="488" y="2322"/>
                  </a:lnTo>
                  <a:lnTo>
                    <a:pt x="534" y="2396"/>
                  </a:lnTo>
                  <a:lnTo>
                    <a:pt x="584" y="2465"/>
                  </a:lnTo>
                  <a:lnTo>
                    <a:pt x="638" y="2531"/>
                  </a:lnTo>
                  <a:lnTo>
                    <a:pt x="624" y="2496"/>
                  </a:lnTo>
                  <a:lnTo>
                    <a:pt x="615" y="2458"/>
                  </a:lnTo>
                  <a:lnTo>
                    <a:pt x="612" y="2417"/>
                  </a:lnTo>
                  <a:lnTo>
                    <a:pt x="612" y="2108"/>
                  </a:lnTo>
                  <a:lnTo>
                    <a:pt x="615" y="2070"/>
                  </a:lnTo>
                  <a:lnTo>
                    <a:pt x="623" y="2034"/>
                  </a:lnTo>
                  <a:lnTo>
                    <a:pt x="635" y="2000"/>
                  </a:lnTo>
                  <a:lnTo>
                    <a:pt x="653" y="1969"/>
                  </a:lnTo>
                  <a:lnTo>
                    <a:pt x="674" y="1940"/>
                  </a:lnTo>
                  <a:lnTo>
                    <a:pt x="700" y="1914"/>
                  </a:lnTo>
                  <a:lnTo>
                    <a:pt x="727" y="1893"/>
                  </a:lnTo>
                  <a:lnTo>
                    <a:pt x="759" y="1875"/>
                  </a:lnTo>
                  <a:lnTo>
                    <a:pt x="793" y="1863"/>
                  </a:lnTo>
                  <a:lnTo>
                    <a:pt x="829" y="1854"/>
                  </a:lnTo>
                  <a:lnTo>
                    <a:pt x="867" y="1851"/>
                  </a:lnTo>
                  <a:lnTo>
                    <a:pt x="2395" y="1851"/>
                  </a:lnTo>
                  <a:lnTo>
                    <a:pt x="2433" y="1854"/>
                  </a:lnTo>
                  <a:lnTo>
                    <a:pt x="2469" y="1863"/>
                  </a:lnTo>
                  <a:lnTo>
                    <a:pt x="2503" y="1875"/>
                  </a:lnTo>
                  <a:lnTo>
                    <a:pt x="2534" y="1893"/>
                  </a:lnTo>
                  <a:lnTo>
                    <a:pt x="2563" y="1914"/>
                  </a:lnTo>
                  <a:lnTo>
                    <a:pt x="2588" y="1940"/>
                  </a:lnTo>
                  <a:lnTo>
                    <a:pt x="2609" y="1969"/>
                  </a:lnTo>
                  <a:lnTo>
                    <a:pt x="2626" y="2000"/>
                  </a:lnTo>
                  <a:lnTo>
                    <a:pt x="2640" y="2034"/>
                  </a:lnTo>
                  <a:lnTo>
                    <a:pt x="2648" y="2070"/>
                  </a:lnTo>
                  <a:lnTo>
                    <a:pt x="2650" y="2108"/>
                  </a:lnTo>
                  <a:lnTo>
                    <a:pt x="2650" y="2417"/>
                  </a:lnTo>
                  <a:lnTo>
                    <a:pt x="2647" y="2458"/>
                  </a:lnTo>
                  <a:lnTo>
                    <a:pt x="2638" y="2496"/>
                  </a:lnTo>
                  <a:lnTo>
                    <a:pt x="2623" y="2531"/>
                  </a:lnTo>
                  <a:lnTo>
                    <a:pt x="2679" y="2465"/>
                  </a:lnTo>
                  <a:lnTo>
                    <a:pt x="2729" y="2396"/>
                  </a:lnTo>
                  <a:lnTo>
                    <a:pt x="2774" y="2322"/>
                  </a:lnTo>
                  <a:lnTo>
                    <a:pt x="2815" y="2247"/>
                  </a:lnTo>
                  <a:lnTo>
                    <a:pt x="2852" y="2168"/>
                  </a:lnTo>
                  <a:lnTo>
                    <a:pt x="2882" y="2087"/>
                  </a:lnTo>
                  <a:lnTo>
                    <a:pt x="2909" y="2002"/>
                  </a:lnTo>
                  <a:lnTo>
                    <a:pt x="2929" y="1916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81"/>
            <p:cNvSpPr/>
            <p:nvPr/>
          </p:nvSpPr>
          <p:spPr bwMode="auto">
            <a:xfrm>
              <a:off x="6347" y="7451"/>
              <a:ext cx="77" cy="77"/>
            </a:xfrm>
            <a:custGeom>
              <a:avLst/>
              <a:gdLst>
                <a:gd name="T0" fmla="*/ 531 w 611"/>
                <a:gd name="T1" fmla="*/ 2 h 616"/>
                <a:gd name="T2" fmla="*/ 571 w 611"/>
                <a:gd name="T3" fmla="*/ 20 h 616"/>
                <a:gd name="T4" fmla="*/ 600 w 611"/>
                <a:gd name="T5" fmla="*/ 55 h 616"/>
                <a:gd name="T6" fmla="*/ 611 w 611"/>
                <a:gd name="T7" fmla="*/ 101 h 616"/>
                <a:gd name="T8" fmla="*/ 602 w 611"/>
                <a:gd name="T9" fmla="*/ 145 h 616"/>
                <a:gd name="T10" fmla="*/ 576 w 611"/>
                <a:gd name="T11" fmla="*/ 181 h 616"/>
                <a:gd name="T12" fmla="*/ 535 w 611"/>
                <a:gd name="T13" fmla="*/ 202 h 616"/>
                <a:gd name="T14" fmla="*/ 445 w 611"/>
                <a:gd name="T15" fmla="*/ 231 h 616"/>
                <a:gd name="T16" fmla="*/ 354 w 611"/>
                <a:gd name="T17" fmla="*/ 271 h 616"/>
                <a:gd name="T18" fmla="*/ 387 w 611"/>
                <a:gd name="T19" fmla="*/ 321 h 616"/>
                <a:gd name="T20" fmla="*/ 405 w 611"/>
                <a:gd name="T21" fmla="*/ 379 h 616"/>
                <a:gd name="T22" fmla="*/ 405 w 611"/>
                <a:gd name="T23" fmla="*/ 445 h 616"/>
                <a:gd name="T24" fmla="*/ 385 w 611"/>
                <a:gd name="T25" fmla="*/ 506 h 616"/>
                <a:gd name="T26" fmla="*/ 348 w 611"/>
                <a:gd name="T27" fmla="*/ 556 h 616"/>
                <a:gd name="T28" fmla="*/ 297 w 611"/>
                <a:gd name="T29" fmla="*/ 594 h 616"/>
                <a:gd name="T30" fmla="*/ 237 w 611"/>
                <a:gd name="T31" fmla="*/ 614 h 616"/>
                <a:gd name="T32" fmla="*/ 170 w 611"/>
                <a:gd name="T33" fmla="*/ 614 h 616"/>
                <a:gd name="T34" fmla="*/ 110 w 611"/>
                <a:gd name="T35" fmla="*/ 594 h 616"/>
                <a:gd name="T36" fmla="*/ 60 w 611"/>
                <a:gd name="T37" fmla="*/ 556 h 616"/>
                <a:gd name="T38" fmla="*/ 23 w 611"/>
                <a:gd name="T39" fmla="*/ 506 h 616"/>
                <a:gd name="T40" fmla="*/ 3 w 611"/>
                <a:gd name="T41" fmla="*/ 445 h 616"/>
                <a:gd name="T42" fmla="*/ 0 w 611"/>
                <a:gd name="T43" fmla="*/ 406 h 616"/>
                <a:gd name="T44" fmla="*/ 5 w 611"/>
                <a:gd name="T45" fmla="*/ 363 h 616"/>
                <a:gd name="T46" fmla="*/ 27 w 611"/>
                <a:gd name="T47" fmla="*/ 295 h 616"/>
                <a:gd name="T48" fmla="*/ 65 w 611"/>
                <a:gd name="T49" fmla="*/ 235 h 616"/>
                <a:gd name="T50" fmla="*/ 115 w 611"/>
                <a:gd name="T51" fmla="*/ 184 h 616"/>
                <a:gd name="T52" fmla="*/ 171 w 611"/>
                <a:gd name="T53" fmla="*/ 139 h 616"/>
                <a:gd name="T54" fmla="*/ 231 w 611"/>
                <a:gd name="T55" fmla="*/ 103 h 616"/>
                <a:gd name="T56" fmla="*/ 293 w 611"/>
                <a:gd name="T57" fmla="*/ 72 h 616"/>
                <a:gd name="T58" fmla="*/ 357 w 611"/>
                <a:gd name="T59" fmla="*/ 45 h 616"/>
                <a:gd name="T60" fmla="*/ 412 w 611"/>
                <a:gd name="T61" fmla="*/ 25 h 616"/>
                <a:gd name="T62" fmla="*/ 455 w 611"/>
                <a:gd name="T63" fmla="*/ 11 h 616"/>
                <a:gd name="T64" fmla="*/ 480 w 611"/>
                <a:gd name="T65" fmla="*/ 4 h 616"/>
                <a:gd name="T66" fmla="*/ 485 w 611"/>
                <a:gd name="T67" fmla="*/ 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1" h="616">
                  <a:moveTo>
                    <a:pt x="508" y="0"/>
                  </a:moveTo>
                  <a:lnTo>
                    <a:pt x="531" y="2"/>
                  </a:lnTo>
                  <a:lnTo>
                    <a:pt x="552" y="9"/>
                  </a:lnTo>
                  <a:lnTo>
                    <a:pt x="571" y="20"/>
                  </a:lnTo>
                  <a:lnTo>
                    <a:pt x="588" y="36"/>
                  </a:lnTo>
                  <a:lnTo>
                    <a:pt x="600" y="55"/>
                  </a:lnTo>
                  <a:lnTo>
                    <a:pt x="608" y="77"/>
                  </a:lnTo>
                  <a:lnTo>
                    <a:pt x="611" y="101"/>
                  </a:lnTo>
                  <a:lnTo>
                    <a:pt x="609" y="124"/>
                  </a:lnTo>
                  <a:lnTo>
                    <a:pt x="602" y="145"/>
                  </a:lnTo>
                  <a:lnTo>
                    <a:pt x="591" y="165"/>
                  </a:lnTo>
                  <a:lnTo>
                    <a:pt x="576" y="181"/>
                  </a:lnTo>
                  <a:lnTo>
                    <a:pt x="556" y="194"/>
                  </a:lnTo>
                  <a:lnTo>
                    <a:pt x="535" y="202"/>
                  </a:lnTo>
                  <a:lnTo>
                    <a:pt x="491" y="215"/>
                  </a:lnTo>
                  <a:lnTo>
                    <a:pt x="445" y="231"/>
                  </a:lnTo>
                  <a:lnTo>
                    <a:pt x="399" y="250"/>
                  </a:lnTo>
                  <a:lnTo>
                    <a:pt x="354" y="271"/>
                  </a:lnTo>
                  <a:lnTo>
                    <a:pt x="372" y="294"/>
                  </a:lnTo>
                  <a:lnTo>
                    <a:pt x="387" y="321"/>
                  </a:lnTo>
                  <a:lnTo>
                    <a:pt x="399" y="349"/>
                  </a:lnTo>
                  <a:lnTo>
                    <a:pt x="405" y="379"/>
                  </a:lnTo>
                  <a:lnTo>
                    <a:pt x="408" y="411"/>
                  </a:lnTo>
                  <a:lnTo>
                    <a:pt x="405" y="445"/>
                  </a:lnTo>
                  <a:lnTo>
                    <a:pt x="398" y="476"/>
                  </a:lnTo>
                  <a:lnTo>
                    <a:pt x="385" y="506"/>
                  </a:lnTo>
                  <a:lnTo>
                    <a:pt x="368" y="533"/>
                  </a:lnTo>
                  <a:lnTo>
                    <a:pt x="348" y="556"/>
                  </a:lnTo>
                  <a:lnTo>
                    <a:pt x="324" y="577"/>
                  </a:lnTo>
                  <a:lnTo>
                    <a:pt x="297" y="594"/>
                  </a:lnTo>
                  <a:lnTo>
                    <a:pt x="269" y="606"/>
                  </a:lnTo>
                  <a:lnTo>
                    <a:pt x="237" y="614"/>
                  </a:lnTo>
                  <a:lnTo>
                    <a:pt x="204" y="616"/>
                  </a:lnTo>
                  <a:lnTo>
                    <a:pt x="170" y="614"/>
                  </a:lnTo>
                  <a:lnTo>
                    <a:pt x="140" y="606"/>
                  </a:lnTo>
                  <a:lnTo>
                    <a:pt x="110" y="594"/>
                  </a:lnTo>
                  <a:lnTo>
                    <a:pt x="83" y="577"/>
                  </a:lnTo>
                  <a:lnTo>
                    <a:pt x="60" y="556"/>
                  </a:lnTo>
                  <a:lnTo>
                    <a:pt x="39" y="533"/>
                  </a:lnTo>
                  <a:lnTo>
                    <a:pt x="23" y="506"/>
                  </a:lnTo>
                  <a:lnTo>
                    <a:pt x="11" y="476"/>
                  </a:lnTo>
                  <a:lnTo>
                    <a:pt x="3" y="445"/>
                  </a:lnTo>
                  <a:lnTo>
                    <a:pt x="0" y="411"/>
                  </a:lnTo>
                  <a:lnTo>
                    <a:pt x="0" y="406"/>
                  </a:lnTo>
                  <a:lnTo>
                    <a:pt x="1" y="400"/>
                  </a:lnTo>
                  <a:lnTo>
                    <a:pt x="5" y="363"/>
                  </a:lnTo>
                  <a:lnTo>
                    <a:pt x="14" y="328"/>
                  </a:lnTo>
                  <a:lnTo>
                    <a:pt x="27" y="295"/>
                  </a:lnTo>
                  <a:lnTo>
                    <a:pt x="45" y="264"/>
                  </a:lnTo>
                  <a:lnTo>
                    <a:pt x="65" y="235"/>
                  </a:lnTo>
                  <a:lnTo>
                    <a:pt x="90" y="208"/>
                  </a:lnTo>
                  <a:lnTo>
                    <a:pt x="115" y="184"/>
                  </a:lnTo>
                  <a:lnTo>
                    <a:pt x="143" y="161"/>
                  </a:lnTo>
                  <a:lnTo>
                    <a:pt x="171" y="139"/>
                  </a:lnTo>
                  <a:lnTo>
                    <a:pt x="201" y="121"/>
                  </a:lnTo>
                  <a:lnTo>
                    <a:pt x="231" y="103"/>
                  </a:lnTo>
                  <a:lnTo>
                    <a:pt x="260" y="88"/>
                  </a:lnTo>
                  <a:lnTo>
                    <a:pt x="293" y="72"/>
                  </a:lnTo>
                  <a:lnTo>
                    <a:pt x="326" y="58"/>
                  </a:lnTo>
                  <a:lnTo>
                    <a:pt x="357" y="45"/>
                  </a:lnTo>
                  <a:lnTo>
                    <a:pt x="385" y="34"/>
                  </a:lnTo>
                  <a:lnTo>
                    <a:pt x="412" y="25"/>
                  </a:lnTo>
                  <a:lnTo>
                    <a:pt x="435" y="17"/>
                  </a:lnTo>
                  <a:lnTo>
                    <a:pt x="455" y="11"/>
                  </a:lnTo>
                  <a:lnTo>
                    <a:pt x="470" y="7"/>
                  </a:lnTo>
                  <a:lnTo>
                    <a:pt x="480" y="4"/>
                  </a:lnTo>
                  <a:lnTo>
                    <a:pt x="485" y="3"/>
                  </a:lnTo>
                  <a:lnTo>
                    <a:pt x="485" y="3"/>
                  </a:lnTo>
                  <a:lnTo>
                    <a:pt x="5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9" name="Group 584"/>
          <p:cNvGrpSpPr>
            <a:grpSpLocks noChangeAspect="1"/>
          </p:cNvGrpSpPr>
          <p:nvPr/>
        </p:nvGrpSpPr>
        <p:grpSpPr bwMode="auto">
          <a:xfrm>
            <a:off x="8844997" y="3274009"/>
            <a:ext cx="469413" cy="474015"/>
            <a:chOff x="6588" y="7348"/>
            <a:chExt cx="408" cy="412"/>
          </a:xfrm>
          <a:solidFill>
            <a:schemeClr val="accent1"/>
          </a:solidFill>
        </p:grpSpPr>
        <p:sp>
          <p:nvSpPr>
            <p:cNvPr id="100" name="Freeform 586"/>
            <p:cNvSpPr/>
            <p:nvPr/>
          </p:nvSpPr>
          <p:spPr bwMode="auto">
            <a:xfrm>
              <a:off x="6690" y="7606"/>
              <a:ext cx="51" cy="51"/>
            </a:xfrm>
            <a:custGeom>
              <a:avLst/>
              <a:gdLst>
                <a:gd name="T0" fmla="*/ 52 w 409"/>
                <a:gd name="T1" fmla="*/ 0 h 412"/>
                <a:gd name="T2" fmla="*/ 409 w 409"/>
                <a:gd name="T3" fmla="*/ 0 h 412"/>
                <a:gd name="T4" fmla="*/ 409 w 409"/>
                <a:gd name="T5" fmla="*/ 412 h 412"/>
                <a:gd name="T6" fmla="*/ 52 w 409"/>
                <a:gd name="T7" fmla="*/ 412 h 412"/>
                <a:gd name="T8" fmla="*/ 35 w 409"/>
                <a:gd name="T9" fmla="*/ 409 h 412"/>
                <a:gd name="T10" fmla="*/ 22 w 409"/>
                <a:gd name="T11" fmla="*/ 402 h 412"/>
                <a:gd name="T12" fmla="*/ 11 w 409"/>
                <a:gd name="T13" fmla="*/ 390 h 412"/>
                <a:gd name="T14" fmla="*/ 4 w 409"/>
                <a:gd name="T15" fmla="*/ 377 h 412"/>
                <a:gd name="T16" fmla="*/ 0 w 409"/>
                <a:gd name="T17" fmla="*/ 360 h 412"/>
                <a:gd name="T18" fmla="*/ 0 w 409"/>
                <a:gd name="T19" fmla="*/ 51 h 412"/>
                <a:gd name="T20" fmla="*/ 4 w 409"/>
                <a:gd name="T21" fmla="*/ 36 h 412"/>
                <a:gd name="T22" fmla="*/ 11 w 409"/>
                <a:gd name="T23" fmla="*/ 22 h 412"/>
                <a:gd name="T24" fmla="*/ 22 w 409"/>
                <a:gd name="T25" fmla="*/ 10 h 412"/>
                <a:gd name="T26" fmla="*/ 35 w 409"/>
                <a:gd name="T27" fmla="*/ 3 h 412"/>
                <a:gd name="T28" fmla="*/ 52 w 409"/>
                <a:gd name="T2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412">
                  <a:moveTo>
                    <a:pt x="52" y="0"/>
                  </a:moveTo>
                  <a:lnTo>
                    <a:pt x="409" y="0"/>
                  </a:lnTo>
                  <a:lnTo>
                    <a:pt x="409" y="412"/>
                  </a:lnTo>
                  <a:lnTo>
                    <a:pt x="52" y="412"/>
                  </a:lnTo>
                  <a:lnTo>
                    <a:pt x="35" y="409"/>
                  </a:lnTo>
                  <a:lnTo>
                    <a:pt x="22" y="402"/>
                  </a:lnTo>
                  <a:lnTo>
                    <a:pt x="11" y="390"/>
                  </a:lnTo>
                  <a:lnTo>
                    <a:pt x="4" y="377"/>
                  </a:lnTo>
                  <a:lnTo>
                    <a:pt x="0" y="360"/>
                  </a:lnTo>
                  <a:lnTo>
                    <a:pt x="0" y="51"/>
                  </a:lnTo>
                  <a:lnTo>
                    <a:pt x="4" y="36"/>
                  </a:lnTo>
                  <a:lnTo>
                    <a:pt x="11" y="22"/>
                  </a:lnTo>
                  <a:lnTo>
                    <a:pt x="22" y="10"/>
                  </a:lnTo>
                  <a:lnTo>
                    <a:pt x="35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587"/>
            <p:cNvSpPr>
              <a:spLocks noChangeArrowheads="1"/>
            </p:cNvSpPr>
            <p:nvPr/>
          </p:nvSpPr>
          <p:spPr bwMode="auto">
            <a:xfrm>
              <a:off x="6766" y="7606"/>
              <a:ext cx="51" cy="5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8"/>
            <p:cNvSpPr/>
            <p:nvPr/>
          </p:nvSpPr>
          <p:spPr bwMode="auto">
            <a:xfrm>
              <a:off x="6843" y="7606"/>
              <a:ext cx="51" cy="51"/>
            </a:xfrm>
            <a:custGeom>
              <a:avLst/>
              <a:gdLst>
                <a:gd name="T0" fmla="*/ 0 w 407"/>
                <a:gd name="T1" fmla="*/ 0 h 412"/>
                <a:gd name="T2" fmla="*/ 356 w 407"/>
                <a:gd name="T3" fmla="*/ 0 h 412"/>
                <a:gd name="T4" fmla="*/ 373 w 407"/>
                <a:gd name="T5" fmla="*/ 3 h 412"/>
                <a:gd name="T6" fmla="*/ 386 w 407"/>
                <a:gd name="T7" fmla="*/ 10 h 412"/>
                <a:gd name="T8" fmla="*/ 397 w 407"/>
                <a:gd name="T9" fmla="*/ 22 h 412"/>
                <a:gd name="T10" fmla="*/ 404 w 407"/>
                <a:gd name="T11" fmla="*/ 36 h 412"/>
                <a:gd name="T12" fmla="*/ 407 w 407"/>
                <a:gd name="T13" fmla="*/ 51 h 412"/>
                <a:gd name="T14" fmla="*/ 407 w 407"/>
                <a:gd name="T15" fmla="*/ 360 h 412"/>
                <a:gd name="T16" fmla="*/ 404 w 407"/>
                <a:gd name="T17" fmla="*/ 377 h 412"/>
                <a:gd name="T18" fmla="*/ 397 w 407"/>
                <a:gd name="T19" fmla="*/ 390 h 412"/>
                <a:gd name="T20" fmla="*/ 386 w 407"/>
                <a:gd name="T21" fmla="*/ 402 h 412"/>
                <a:gd name="T22" fmla="*/ 373 w 407"/>
                <a:gd name="T23" fmla="*/ 409 h 412"/>
                <a:gd name="T24" fmla="*/ 356 w 407"/>
                <a:gd name="T25" fmla="*/ 412 h 412"/>
                <a:gd name="T26" fmla="*/ 0 w 407"/>
                <a:gd name="T27" fmla="*/ 412 h 412"/>
                <a:gd name="T28" fmla="*/ 0 w 407"/>
                <a:gd name="T2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7" h="412">
                  <a:moveTo>
                    <a:pt x="0" y="0"/>
                  </a:moveTo>
                  <a:lnTo>
                    <a:pt x="356" y="0"/>
                  </a:lnTo>
                  <a:lnTo>
                    <a:pt x="373" y="3"/>
                  </a:lnTo>
                  <a:lnTo>
                    <a:pt x="386" y="10"/>
                  </a:lnTo>
                  <a:lnTo>
                    <a:pt x="397" y="22"/>
                  </a:lnTo>
                  <a:lnTo>
                    <a:pt x="404" y="36"/>
                  </a:lnTo>
                  <a:lnTo>
                    <a:pt x="407" y="51"/>
                  </a:lnTo>
                  <a:lnTo>
                    <a:pt x="407" y="360"/>
                  </a:lnTo>
                  <a:lnTo>
                    <a:pt x="404" y="377"/>
                  </a:lnTo>
                  <a:lnTo>
                    <a:pt x="397" y="390"/>
                  </a:lnTo>
                  <a:lnTo>
                    <a:pt x="386" y="402"/>
                  </a:lnTo>
                  <a:lnTo>
                    <a:pt x="373" y="409"/>
                  </a:lnTo>
                  <a:lnTo>
                    <a:pt x="356" y="412"/>
                  </a:lnTo>
                  <a:lnTo>
                    <a:pt x="0" y="4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89"/>
            <p:cNvSpPr>
              <a:spLocks noEditPoints="1"/>
            </p:cNvSpPr>
            <p:nvPr/>
          </p:nvSpPr>
          <p:spPr bwMode="auto">
            <a:xfrm>
              <a:off x="6588" y="7348"/>
              <a:ext cx="408" cy="412"/>
            </a:xfrm>
            <a:custGeom>
              <a:avLst/>
              <a:gdLst>
                <a:gd name="T0" fmla="*/ 727 w 3262"/>
                <a:gd name="T1" fmla="*/ 1893 h 3292"/>
                <a:gd name="T2" fmla="*/ 623 w 3262"/>
                <a:gd name="T3" fmla="*/ 2034 h 3292"/>
                <a:gd name="T4" fmla="*/ 623 w 3262"/>
                <a:gd name="T5" fmla="*/ 2492 h 3292"/>
                <a:gd name="T6" fmla="*/ 727 w 3262"/>
                <a:gd name="T7" fmla="*/ 2633 h 3292"/>
                <a:gd name="T8" fmla="*/ 2395 w 3262"/>
                <a:gd name="T9" fmla="*/ 2674 h 3292"/>
                <a:gd name="T10" fmla="*/ 2563 w 3262"/>
                <a:gd name="T11" fmla="*/ 2611 h 3292"/>
                <a:gd name="T12" fmla="*/ 2648 w 3262"/>
                <a:gd name="T13" fmla="*/ 2455 h 3292"/>
                <a:gd name="T14" fmla="*/ 2626 w 3262"/>
                <a:gd name="T15" fmla="*/ 2000 h 3292"/>
                <a:gd name="T16" fmla="*/ 2503 w 3262"/>
                <a:gd name="T17" fmla="*/ 1875 h 3292"/>
                <a:gd name="T18" fmla="*/ 919 w 3262"/>
                <a:gd name="T19" fmla="*/ 823 h 3292"/>
                <a:gd name="T20" fmla="*/ 827 w 3262"/>
                <a:gd name="T21" fmla="*/ 878 h 3292"/>
                <a:gd name="T22" fmla="*/ 836 w 3262"/>
                <a:gd name="T23" fmla="*/ 988 h 3292"/>
                <a:gd name="T24" fmla="*/ 982 w 3262"/>
                <a:gd name="T25" fmla="*/ 1054 h 3292"/>
                <a:gd name="T26" fmla="*/ 1029 w 3262"/>
                <a:gd name="T27" fmla="*/ 1172 h 3292"/>
                <a:gd name="T28" fmla="*/ 1043 w 3262"/>
                <a:gd name="T29" fmla="*/ 1329 h 3292"/>
                <a:gd name="T30" fmla="*/ 1159 w 3262"/>
                <a:gd name="T31" fmla="*/ 1429 h 3292"/>
                <a:gd name="T32" fmla="*/ 1317 w 3262"/>
                <a:gd name="T33" fmla="*/ 1417 h 3292"/>
                <a:gd name="T34" fmla="*/ 1417 w 3262"/>
                <a:gd name="T35" fmla="*/ 1299 h 3292"/>
                <a:gd name="T36" fmla="*/ 1422 w 3262"/>
                <a:gd name="T37" fmla="*/ 1186 h 3292"/>
                <a:gd name="T38" fmla="*/ 1338 w 3262"/>
                <a:gd name="T39" fmla="*/ 1031 h 3292"/>
                <a:gd name="T40" fmla="*/ 1196 w 3262"/>
                <a:gd name="T41" fmla="*/ 926 h 3292"/>
                <a:gd name="T42" fmla="*/ 1042 w 3262"/>
                <a:gd name="T43" fmla="*/ 857 h 3292"/>
                <a:gd name="T44" fmla="*/ 946 w 3262"/>
                <a:gd name="T45" fmla="*/ 827 h 3292"/>
                <a:gd name="T46" fmla="*/ 2315 w 3262"/>
                <a:gd name="T47" fmla="*/ 827 h 3292"/>
                <a:gd name="T48" fmla="*/ 2220 w 3262"/>
                <a:gd name="T49" fmla="*/ 857 h 3292"/>
                <a:gd name="T50" fmla="*/ 2066 w 3262"/>
                <a:gd name="T51" fmla="*/ 926 h 3292"/>
                <a:gd name="T52" fmla="*/ 1925 w 3262"/>
                <a:gd name="T53" fmla="*/ 1031 h 3292"/>
                <a:gd name="T54" fmla="*/ 1840 w 3262"/>
                <a:gd name="T55" fmla="*/ 1186 h 3292"/>
                <a:gd name="T56" fmla="*/ 1845 w 3262"/>
                <a:gd name="T57" fmla="*/ 1299 h 3292"/>
                <a:gd name="T58" fmla="*/ 1945 w 3262"/>
                <a:gd name="T59" fmla="*/ 1417 h 3292"/>
                <a:gd name="T60" fmla="*/ 2104 w 3262"/>
                <a:gd name="T61" fmla="*/ 1429 h 3292"/>
                <a:gd name="T62" fmla="*/ 2220 w 3262"/>
                <a:gd name="T63" fmla="*/ 1329 h 3292"/>
                <a:gd name="T64" fmla="*/ 2233 w 3262"/>
                <a:gd name="T65" fmla="*/ 1172 h 3292"/>
                <a:gd name="T66" fmla="*/ 2280 w 3262"/>
                <a:gd name="T67" fmla="*/ 1054 h 3292"/>
                <a:gd name="T68" fmla="*/ 2426 w 3262"/>
                <a:gd name="T69" fmla="*/ 988 h 3292"/>
                <a:gd name="T70" fmla="*/ 2435 w 3262"/>
                <a:gd name="T71" fmla="*/ 878 h 3292"/>
                <a:gd name="T72" fmla="*/ 2343 w 3262"/>
                <a:gd name="T73" fmla="*/ 823 h 3292"/>
                <a:gd name="T74" fmla="*/ 1935 w 3262"/>
                <a:gd name="T75" fmla="*/ 28 h 3292"/>
                <a:gd name="T76" fmla="*/ 2397 w 3262"/>
                <a:gd name="T77" fmla="*/ 193 h 3292"/>
                <a:gd name="T78" fmla="*/ 2784 w 3262"/>
                <a:gd name="T79" fmla="*/ 482 h 3292"/>
                <a:gd name="T80" fmla="*/ 3071 w 3262"/>
                <a:gd name="T81" fmla="*/ 871 h 3292"/>
                <a:gd name="T82" fmla="*/ 3233 w 3262"/>
                <a:gd name="T83" fmla="*/ 1339 h 3292"/>
                <a:gd name="T84" fmla="*/ 3250 w 3262"/>
                <a:gd name="T85" fmla="*/ 1852 h 3292"/>
                <a:gd name="T86" fmla="*/ 3113 w 3262"/>
                <a:gd name="T87" fmla="*/ 2332 h 3292"/>
                <a:gd name="T88" fmla="*/ 2851 w 3262"/>
                <a:gd name="T89" fmla="*/ 2738 h 3292"/>
                <a:gd name="T90" fmla="*/ 2482 w 3262"/>
                <a:gd name="T91" fmla="*/ 3050 h 3292"/>
                <a:gd name="T92" fmla="*/ 2033 w 3262"/>
                <a:gd name="T93" fmla="*/ 3241 h 3292"/>
                <a:gd name="T94" fmla="*/ 1528 w 3262"/>
                <a:gd name="T95" fmla="*/ 3289 h 3292"/>
                <a:gd name="T96" fmla="*/ 1042 w 3262"/>
                <a:gd name="T97" fmla="*/ 3180 h 3292"/>
                <a:gd name="T98" fmla="*/ 622 w 3262"/>
                <a:gd name="T99" fmla="*/ 2939 h 3292"/>
                <a:gd name="T100" fmla="*/ 293 w 3262"/>
                <a:gd name="T101" fmla="*/ 2586 h 3292"/>
                <a:gd name="T102" fmla="*/ 77 w 3262"/>
                <a:gd name="T103" fmla="*/ 2147 h 3292"/>
                <a:gd name="T104" fmla="*/ 0 w 3262"/>
                <a:gd name="T105" fmla="*/ 1646 h 3292"/>
                <a:gd name="T106" fmla="*/ 77 w 3262"/>
                <a:gd name="T107" fmla="*/ 1144 h 3292"/>
                <a:gd name="T108" fmla="*/ 293 w 3262"/>
                <a:gd name="T109" fmla="*/ 705 h 3292"/>
                <a:gd name="T110" fmla="*/ 622 w 3262"/>
                <a:gd name="T111" fmla="*/ 353 h 3292"/>
                <a:gd name="T112" fmla="*/ 1042 w 3262"/>
                <a:gd name="T113" fmla="*/ 110 h 3292"/>
                <a:gd name="T114" fmla="*/ 1528 w 3262"/>
                <a:gd name="T115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62" h="3292">
                  <a:moveTo>
                    <a:pt x="867" y="1851"/>
                  </a:moveTo>
                  <a:lnTo>
                    <a:pt x="829" y="1854"/>
                  </a:lnTo>
                  <a:lnTo>
                    <a:pt x="793" y="1863"/>
                  </a:lnTo>
                  <a:lnTo>
                    <a:pt x="759" y="1875"/>
                  </a:lnTo>
                  <a:lnTo>
                    <a:pt x="727" y="1893"/>
                  </a:lnTo>
                  <a:lnTo>
                    <a:pt x="700" y="1914"/>
                  </a:lnTo>
                  <a:lnTo>
                    <a:pt x="674" y="1940"/>
                  </a:lnTo>
                  <a:lnTo>
                    <a:pt x="653" y="1969"/>
                  </a:lnTo>
                  <a:lnTo>
                    <a:pt x="635" y="2000"/>
                  </a:lnTo>
                  <a:lnTo>
                    <a:pt x="623" y="2034"/>
                  </a:lnTo>
                  <a:lnTo>
                    <a:pt x="615" y="2070"/>
                  </a:lnTo>
                  <a:lnTo>
                    <a:pt x="612" y="2108"/>
                  </a:lnTo>
                  <a:lnTo>
                    <a:pt x="612" y="2417"/>
                  </a:lnTo>
                  <a:lnTo>
                    <a:pt x="615" y="2455"/>
                  </a:lnTo>
                  <a:lnTo>
                    <a:pt x="623" y="2492"/>
                  </a:lnTo>
                  <a:lnTo>
                    <a:pt x="635" y="2526"/>
                  </a:lnTo>
                  <a:lnTo>
                    <a:pt x="653" y="2558"/>
                  </a:lnTo>
                  <a:lnTo>
                    <a:pt x="674" y="2586"/>
                  </a:lnTo>
                  <a:lnTo>
                    <a:pt x="700" y="2611"/>
                  </a:lnTo>
                  <a:lnTo>
                    <a:pt x="727" y="2633"/>
                  </a:lnTo>
                  <a:lnTo>
                    <a:pt x="759" y="2651"/>
                  </a:lnTo>
                  <a:lnTo>
                    <a:pt x="793" y="2664"/>
                  </a:lnTo>
                  <a:lnTo>
                    <a:pt x="829" y="2671"/>
                  </a:lnTo>
                  <a:lnTo>
                    <a:pt x="867" y="2674"/>
                  </a:lnTo>
                  <a:lnTo>
                    <a:pt x="2395" y="2674"/>
                  </a:lnTo>
                  <a:lnTo>
                    <a:pt x="2433" y="2671"/>
                  </a:lnTo>
                  <a:lnTo>
                    <a:pt x="2469" y="2664"/>
                  </a:lnTo>
                  <a:lnTo>
                    <a:pt x="2503" y="2651"/>
                  </a:lnTo>
                  <a:lnTo>
                    <a:pt x="2534" y="2633"/>
                  </a:lnTo>
                  <a:lnTo>
                    <a:pt x="2563" y="2611"/>
                  </a:lnTo>
                  <a:lnTo>
                    <a:pt x="2588" y="2586"/>
                  </a:lnTo>
                  <a:lnTo>
                    <a:pt x="2609" y="2558"/>
                  </a:lnTo>
                  <a:lnTo>
                    <a:pt x="2626" y="2526"/>
                  </a:lnTo>
                  <a:lnTo>
                    <a:pt x="2640" y="2492"/>
                  </a:lnTo>
                  <a:lnTo>
                    <a:pt x="2648" y="2455"/>
                  </a:lnTo>
                  <a:lnTo>
                    <a:pt x="2650" y="2417"/>
                  </a:lnTo>
                  <a:lnTo>
                    <a:pt x="2650" y="2108"/>
                  </a:lnTo>
                  <a:lnTo>
                    <a:pt x="2648" y="2070"/>
                  </a:lnTo>
                  <a:lnTo>
                    <a:pt x="2640" y="2034"/>
                  </a:lnTo>
                  <a:lnTo>
                    <a:pt x="2626" y="2000"/>
                  </a:lnTo>
                  <a:lnTo>
                    <a:pt x="2609" y="1969"/>
                  </a:lnTo>
                  <a:lnTo>
                    <a:pt x="2588" y="1940"/>
                  </a:lnTo>
                  <a:lnTo>
                    <a:pt x="2563" y="1914"/>
                  </a:lnTo>
                  <a:lnTo>
                    <a:pt x="2534" y="1893"/>
                  </a:lnTo>
                  <a:lnTo>
                    <a:pt x="2503" y="1875"/>
                  </a:lnTo>
                  <a:lnTo>
                    <a:pt x="2469" y="1863"/>
                  </a:lnTo>
                  <a:lnTo>
                    <a:pt x="2433" y="1854"/>
                  </a:lnTo>
                  <a:lnTo>
                    <a:pt x="2395" y="1851"/>
                  </a:lnTo>
                  <a:lnTo>
                    <a:pt x="867" y="1851"/>
                  </a:lnTo>
                  <a:close/>
                  <a:moveTo>
                    <a:pt x="919" y="823"/>
                  </a:moveTo>
                  <a:lnTo>
                    <a:pt x="896" y="825"/>
                  </a:lnTo>
                  <a:lnTo>
                    <a:pt x="875" y="832"/>
                  </a:lnTo>
                  <a:lnTo>
                    <a:pt x="855" y="843"/>
                  </a:lnTo>
                  <a:lnTo>
                    <a:pt x="840" y="859"/>
                  </a:lnTo>
                  <a:lnTo>
                    <a:pt x="827" y="878"/>
                  </a:lnTo>
                  <a:lnTo>
                    <a:pt x="819" y="900"/>
                  </a:lnTo>
                  <a:lnTo>
                    <a:pt x="815" y="924"/>
                  </a:lnTo>
                  <a:lnTo>
                    <a:pt x="817" y="947"/>
                  </a:lnTo>
                  <a:lnTo>
                    <a:pt x="825" y="968"/>
                  </a:lnTo>
                  <a:lnTo>
                    <a:pt x="836" y="988"/>
                  </a:lnTo>
                  <a:lnTo>
                    <a:pt x="852" y="1004"/>
                  </a:lnTo>
                  <a:lnTo>
                    <a:pt x="871" y="1017"/>
                  </a:lnTo>
                  <a:lnTo>
                    <a:pt x="893" y="1025"/>
                  </a:lnTo>
                  <a:lnTo>
                    <a:pt x="936" y="1038"/>
                  </a:lnTo>
                  <a:lnTo>
                    <a:pt x="982" y="1054"/>
                  </a:lnTo>
                  <a:lnTo>
                    <a:pt x="1029" y="1073"/>
                  </a:lnTo>
                  <a:lnTo>
                    <a:pt x="1074" y="1094"/>
                  </a:lnTo>
                  <a:lnTo>
                    <a:pt x="1055" y="1117"/>
                  </a:lnTo>
                  <a:lnTo>
                    <a:pt x="1041" y="1144"/>
                  </a:lnTo>
                  <a:lnTo>
                    <a:pt x="1029" y="1172"/>
                  </a:lnTo>
                  <a:lnTo>
                    <a:pt x="1022" y="1202"/>
                  </a:lnTo>
                  <a:lnTo>
                    <a:pt x="1019" y="1234"/>
                  </a:lnTo>
                  <a:lnTo>
                    <a:pt x="1022" y="1268"/>
                  </a:lnTo>
                  <a:lnTo>
                    <a:pt x="1030" y="1299"/>
                  </a:lnTo>
                  <a:lnTo>
                    <a:pt x="1043" y="1329"/>
                  </a:lnTo>
                  <a:lnTo>
                    <a:pt x="1059" y="1356"/>
                  </a:lnTo>
                  <a:lnTo>
                    <a:pt x="1079" y="1379"/>
                  </a:lnTo>
                  <a:lnTo>
                    <a:pt x="1103" y="1400"/>
                  </a:lnTo>
                  <a:lnTo>
                    <a:pt x="1130" y="1417"/>
                  </a:lnTo>
                  <a:lnTo>
                    <a:pt x="1159" y="1429"/>
                  </a:lnTo>
                  <a:lnTo>
                    <a:pt x="1190" y="1437"/>
                  </a:lnTo>
                  <a:lnTo>
                    <a:pt x="1224" y="1439"/>
                  </a:lnTo>
                  <a:lnTo>
                    <a:pt x="1256" y="1437"/>
                  </a:lnTo>
                  <a:lnTo>
                    <a:pt x="1287" y="1429"/>
                  </a:lnTo>
                  <a:lnTo>
                    <a:pt x="1317" y="1417"/>
                  </a:lnTo>
                  <a:lnTo>
                    <a:pt x="1343" y="1400"/>
                  </a:lnTo>
                  <a:lnTo>
                    <a:pt x="1367" y="1379"/>
                  </a:lnTo>
                  <a:lnTo>
                    <a:pt x="1387" y="1356"/>
                  </a:lnTo>
                  <a:lnTo>
                    <a:pt x="1404" y="1329"/>
                  </a:lnTo>
                  <a:lnTo>
                    <a:pt x="1417" y="1299"/>
                  </a:lnTo>
                  <a:lnTo>
                    <a:pt x="1424" y="1268"/>
                  </a:lnTo>
                  <a:lnTo>
                    <a:pt x="1427" y="1234"/>
                  </a:lnTo>
                  <a:lnTo>
                    <a:pt x="1427" y="1229"/>
                  </a:lnTo>
                  <a:lnTo>
                    <a:pt x="1427" y="1223"/>
                  </a:lnTo>
                  <a:lnTo>
                    <a:pt x="1422" y="1186"/>
                  </a:lnTo>
                  <a:lnTo>
                    <a:pt x="1413" y="1151"/>
                  </a:lnTo>
                  <a:lnTo>
                    <a:pt x="1400" y="1118"/>
                  </a:lnTo>
                  <a:lnTo>
                    <a:pt x="1382" y="1087"/>
                  </a:lnTo>
                  <a:lnTo>
                    <a:pt x="1362" y="1058"/>
                  </a:lnTo>
                  <a:lnTo>
                    <a:pt x="1338" y="1031"/>
                  </a:lnTo>
                  <a:lnTo>
                    <a:pt x="1312" y="1007"/>
                  </a:lnTo>
                  <a:lnTo>
                    <a:pt x="1284" y="984"/>
                  </a:lnTo>
                  <a:lnTo>
                    <a:pt x="1255" y="962"/>
                  </a:lnTo>
                  <a:lnTo>
                    <a:pt x="1226" y="944"/>
                  </a:lnTo>
                  <a:lnTo>
                    <a:pt x="1196" y="926"/>
                  </a:lnTo>
                  <a:lnTo>
                    <a:pt x="1167" y="911"/>
                  </a:lnTo>
                  <a:lnTo>
                    <a:pt x="1134" y="895"/>
                  </a:lnTo>
                  <a:lnTo>
                    <a:pt x="1102" y="881"/>
                  </a:lnTo>
                  <a:lnTo>
                    <a:pt x="1070" y="868"/>
                  </a:lnTo>
                  <a:lnTo>
                    <a:pt x="1042" y="857"/>
                  </a:lnTo>
                  <a:lnTo>
                    <a:pt x="1015" y="848"/>
                  </a:lnTo>
                  <a:lnTo>
                    <a:pt x="991" y="840"/>
                  </a:lnTo>
                  <a:lnTo>
                    <a:pt x="972" y="834"/>
                  </a:lnTo>
                  <a:lnTo>
                    <a:pt x="957" y="830"/>
                  </a:lnTo>
                  <a:lnTo>
                    <a:pt x="946" y="827"/>
                  </a:lnTo>
                  <a:lnTo>
                    <a:pt x="942" y="826"/>
                  </a:lnTo>
                  <a:lnTo>
                    <a:pt x="919" y="823"/>
                  </a:lnTo>
                  <a:close/>
                  <a:moveTo>
                    <a:pt x="2343" y="823"/>
                  </a:moveTo>
                  <a:lnTo>
                    <a:pt x="2320" y="826"/>
                  </a:lnTo>
                  <a:lnTo>
                    <a:pt x="2315" y="827"/>
                  </a:lnTo>
                  <a:lnTo>
                    <a:pt x="2305" y="830"/>
                  </a:lnTo>
                  <a:lnTo>
                    <a:pt x="2290" y="834"/>
                  </a:lnTo>
                  <a:lnTo>
                    <a:pt x="2270" y="840"/>
                  </a:lnTo>
                  <a:lnTo>
                    <a:pt x="2247" y="848"/>
                  </a:lnTo>
                  <a:lnTo>
                    <a:pt x="2220" y="857"/>
                  </a:lnTo>
                  <a:lnTo>
                    <a:pt x="2192" y="868"/>
                  </a:lnTo>
                  <a:lnTo>
                    <a:pt x="2161" y="881"/>
                  </a:lnTo>
                  <a:lnTo>
                    <a:pt x="2128" y="895"/>
                  </a:lnTo>
                  <a:lnTo>
                    <a:pt x="2095" y="911"/>
                  </a:lnTo>
                  <a:lnTo>
                    <a:pt x="2066" y="926"/>
                  </a:lnTo>
                  <a:lnTo>
                    <a:pt x="2036" y="944"/>
                  </a:lnTo>
                  <a:lnTo>
                    <a:pt x="2006" y="962"/>
                  </a:lnTo>
                  <a:lnTo>
                    <a:pt x="1978" y="984"/>
                  </a:lnTo>
                  <a:lnTo>
                    <a:pt x="1950" y="1007"/>
                  </a:lnTo>
                  <a:lnTo>
                    <a:pt x="1925" y="1031"/>
                  </a:lnTo>
                  <a:lnTo>
                    <a:pt x="1900" y="1058"/>
                  </a:lnTo>
                  <a:lnTo>
                    <a:pt x="1880" y="1087"/>
                  </a:lnTo>
                  <a:lnTo>
                    <a:pt x="1862" y="1118"/>
                  </a:lnTo>
                  <a:lnTo>
                    <a:pt x="1849" y="1151"/>
                  </a:lnTo>
                  <a:lnTo>
                    <a:pt x="1840" y="1186"/>
                  </a:lnTo>
                  <a:lnTo>
                    <a:pt x="1836" y="1223"/>
                  </a:lnTo>
                  <a:lnTo>
                    <a:pt x="1836" y="1222"/>
                  </a:lnTo>
                  <a:lnTo>
                    <a:pt x="1835" y="1234"/>
                  </a:lnTo>
                  <a:lnTo>
                    <a:pt x="1838" y="1268"/>
                  </a:lnTo>
                  <a:lnTo>
                    <a:pt x="1845" y="1299"/>
                  </a:lnTo>
                  <a:lnTo>
                    <a:pt x="1857" y="1329"/>
                  </a:lnTo>
                  <a:lnTo>
                    <a:pt x="1874" y="1356"/>
                  </a:lnTo>
                  <a:lnTo>
                    <a:pt x="1895" y="1379"/>
                  </a:lnTo>
                  <a:lnTo>
                    <a:pt x="1918" y="1400"/>
                  </a:lnTo>
                  <a:lnTo>
                    <a:pt x="1945" y="1417"/>
                  </a:lnTo>
                  <a:lnTo>
                    <a:pt x="1975" y="1429"/>
                  </a:lnTo>
                  <a:lnTo>
                    <a:pt x="2005" y="1437"/>
                  </a:lnTo>
                  <a:lnTo>
                    <a:pt x="2039" y="1439"/>
                  </a:lnTo>
                  <a:lnTo>
                    <a:pt x="2072" y="1437"/>
                  </a:lnTo>
                  <a:lnTo>
                    <a:pt x="2104" y="1429"/>
                  </a:lnTo>
                  <a:lnTo>
                    <a:pt x="2132" y="1417"/>
                  </a:lnTo>
                  <a:lnTo>
                    <a:pt x="2159" y="1400"/>
                  </a:lnTo>
                  <a:lnTo>
                    <a:pt x="2182" y="1379"/>
                  </a:lnTo>
                  <a:lnTo>
                    <a:pt x="2203" y="1356"/>
                  </a:lnTo>
                  <a:lnTo>
                    <a:pt x="2220" y="1329"/>
                  </a:lnTo>
                  <a:lnTo>
                    <a:pt x="2233" y="1299"/>
                  </a:lnTo>
                  <a:lnTo>
                    <a:pt x="2240" y="1268"/>
                  </a:lnTo>
                  <a:lnTo>
                    <a:pt x="2243" y="1234"/>
                  </a:lnTo>
                  <a:lnTo>
                    <a:pt x="2240" y="1202"/>
                  </a:lnTo>
                  <a:lnTo>
                    <a:pt x="2233" y="1172"/>
                  </a:lnTo>
                  <a:lnTo>
                    <a:pt x="2221" y="1144"/>
                  </a:lnTo>
                  <a:lnTo>
                    <a:pt x="2207" y="1117"/>
                  </a:lnTo>
                  <a:lnTo>
                    <a:pt x="2188" y="1094"/>
                  </a:lnTo>
                  <a:lnTo>
                    <a:pt x="2233" y="1073"/>
                  </a:lnTo>
                  <a:lnTo>
                    <a:pt x="2280" y="1054"/>
                  </a:lnTo>
                  <a:lnTo>
                    <a:pt x="2326" y="1038"/>
                  </a:lnTo>
                  <a:lnTo>
                    <a:pt x="2370" y="1025"/>
                  </a:lnTo>
                  <a:lnTo>
                    <a:pt x="2391" y="1017"/>
                  </a:lnTo>
                  <a:lnTo>
                    <a:pt x="2411" y="1004"/>
                  </a:lnTo>
                  <a:lnTo>
                    <a:pt x="2426" y="988"/>
                  </a:lnTo>
                  <a:lnTo>
                    <a:pt x="2437" y="968"/>
                  </a:lnTo>
                  <a:lnTo>
                    <a:pt x="2444" y="947"/>
                  </a:lnTo>
                  <a:lnTo>
                    <a:pt x="2446" y="924"/>
                  </a:lnTo>
                  <a:lnTo>
                    <a:pt x="2443" y="900"/>
                  </a:lnTo>
                  <a:lnTo>
                    <a:pt x="2435" y="878"/>
                  </a:lnTo>
                  <a:lnTo>
                    <a:pt x="2423" y="859"/>
                  </a:lnTo>
                  <a:lnTo>
                    <a:pt x="2406" y="843"/>
                  </a:lnTo>
                  <a:lnTo>
                    <a:pt x="2387" y="832"/>
                  </a:lnTo>
                  <a:lnTo>
                    <a:pt x="2366" y="825"/>
                  </a:lnTo>
                  <a:lnTo>
                    <a:pt x="2343" y="823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4" name="Group 592"/>
          <p:cNvGrpSpPr>
            <a:grpSpLocks noChangeAspect="1"/>
          </p:cNvGrpSpPr>
          <p:nvPr/>
        </p:nvGrpSpPr>
        <p:grpSpPr bwMode="auto">
          <a:xfrm>
            <a:off x="9558830" y="3274009"/>
            <a:ext cx="469413" cy="474015"/>
            <a:chOff x="7057" y="7348"/>
            <a:chExt cx="408" cy="412"/>
          </a:xfrm>
          <a:solidFill>
            <a:schemeClr val="accent1"/>
          </a:solidFill>
        </p:grpSpPr>
        <p:sp>
          <p:nvSpPr>
            <p:cNvPr id="105" name="Freeform 594"/>
            <p:cNvSpPr>
              <a:spLocks noEditPoints="1"/>
            </p:cNvSpPr>
            <p:nvPr/>
          </p:nvSpPr>
          <p:spPr bwMode="auto">
            <a:xfrm>
              <a:off x="7057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595"/>
            <p:cNvSpPr/>
            <p:nvPr/>
          </p:nvSpPr>
          <p:spPr bwMode="auto">
            <a:xfrm>
              <a:off x="7312" y="7477"/>
              <a:ext cx="76" cy="26"/>
            </a:xfrm>
            <a:custGeom>
              <a:avLst/>
              <a:gdLst>
                <a:gd name="T0" fmla="*/ 101 w 611"/>
                <a:gd name="T1" fmla="*/ 0 h 206"/>
                <a:gd name="T2" fmla="*/ 510 w 611"/>
                <a:gd name="T3" fmla="*/ 0 h 206"/>
                <a:gd name="T4" fmla="*/ 533 w 611"/>
                <a:gd name="T5" fmla="*/ 3 h 206"/>
                <a:gd name="T6" fmla="*/ 555 w 611"/>
                <a:gd name="T7" fmla="*/ 11 h 206"/>
                <a:gd name="T8" fmla="*/ 573 w 611"/>
                <a:gd name="T9" fmla="*/ 23 h 206"/>
                <a:gd name="T10" fmla="*/ 588 w 611"/>
                <a:gd name="T11" fmla="*/ 38 h 206"/>
                <a:gd name="T12" fmla="*/ 601 w 611"/>
                <a:gd name="T13" fmla="*/ 58 h 206"/>
                <a:gd name="T14" fmla="*/ 609 w 611"/>
                <a:gd name="T15" fmla="*/ 80 h 206"/>
                <a:gd name="T16" fmla="*/ 611 w 611"/>
                <a:gd name="T17" fmla="*/ 104 h 206"/>
                <a:gd name="T18" fmla="*/ 609 w 611"/>
                <a:gd name="T19" fmla="*/ 127 h 206"/>
                <a:gd name="T20" fmla="*/ 601 w 611"/>
                <a:gd name="T21" fmla="*/ 149 h 206"/>
                <a:gd name="T22" fmla="*/ 588 w 611"/>
                <a:gd name="T23" fmla="*/ 168 h 206"/>
                <a:gd name="T24" fmla="*/ 573 w 611"/>
                <a:gd name="T25" fmla="*/ 183 h 206"/>
                <a:gd name="T26" fmla="*/ 555 w 611"/>
                <a:gd name="T27" fmla="*/ 195 h 206"/>
                <a:gd name="T28" fmla="*/ 533 w 611"/>
                <a:gd name="T29" fmla="*/ 204 h 206"/>
                <a:gd name="T30" fmla="*/ 510 w 611"/>
                <a:gd name="T31" fmla="*/ 206 h 206"/>
                <a:gd name="T32" fmla="*/ 101 w 611"/>
                <a:gd name="T33" fmla="*/ 206 h 206"/>
                <a:gd name="T34" fmla="*/ 78 w 611"/>
                <a:gd name="T35" fmla="*/ 204 h 206"/>
                <a:gd name="T36" fmla="*/ 56 w 611"/>
                <a:gd name="T37" fmla="*/ 195 h 206"/>
                <a:gd name="T38" fmla="*/ 38 w 611"/>
                <a:gd name="T39" fmla="*/ 183 h 206"/>
                <a:gd name="T40" fmla="*/ 22 w 611"/>
                <a:gd name="T41" fmla="*/ 168 h 206"/>
                <a:gd name="T42" fmla="*/ 10 w 611"/>
                <a:gd name="T43" fmla="*/ 149 h 206"/>
                <a:gd name="T44" fmla="*/ 2 w 611"/>
                <a:gd name="T45" fmla="*/ 127 h 206"/>
                <a:gd name="T46" fmla="*/ 0 w 611"/>
                <a:gd name="T47" fmla="*/ 104 h 206"/>
                <a:gd name="T48" fmla="*/ 2 w 611"/>
                <a:gd name="T49" fmla="*/ 80 h 206"/>
                <a:gd name="T50" fmla="*/ 10 w 611"/>
                <a:gd name="T51" fmla="*/ 58 h 206"/>
                <a:gd name="T52" fmla="*/ 22 w 611"/>
                <a:gd name="T53" fmla="*/ 38 h 206"/>
                <a:gd name="T54" fmla="*/ 38 w 611"/>
                <a:gd name="T55" fmla="*/ 23 h 206"/>
                <a:gd name="T56" fmla="*/ 56 w 611"/>
                <a:gd name="T57" fmla="*/ 11 h 206"/>
                <a:gd name="T58" fmla="*/ 78 w 611"/>
                <a:gd name="T59" fmla="*/ 3 h 206"/>
                <a:gd name="T60" fmla="*/ 101 w 611"/>
                <a:gd name="T6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1" h="206">
                  <a:moveTo>
                    <a:pt x="101" y="0"/>
                  </a:moveTo>
                  <a:lnTo>
                    <a:pt x="510" y="0"/>
                  </a:lnTo>
                  <a:lnTo>
                    <a:pt x="533" y="3"/>
                  </a:lnTo>
                  <a:lnTo>
                    <a:pt x="555" y="11"/>
                  </a:lnTo>
                  <a:lnTo>
                    <a:pt x="573" y="23"/>
                  </a:lnTo>
                  <a:lnTo>
                    <a:pt x="588" y="38"/>
                  </a:lnTo>
                  <a:lnTo>
                    <a:pt x="601" y="58"/>
                  </a:lnTo>
                  <a:lnTo>
                    <a:pt x="609" y="80"/>
                  </a:lnTo>
                  <a:lnTo>
                    <a:pt x="611" y="104"/>
                  </a:lnTo>
                  <a:lnTo>
                    <a:pt x="609" y="127"/>
                  </a:lnTo>
                  <a:lnTo>
                    <a:pt x="601" y="149"/>
                  </a:lnTo>
                  <a:lnTo>
                    <a:pt x="588" y="168"/>
                  </a:lnTo>
                  <a:lnTo>
                    <a:pt x="573" y="183"/>
                  </a:lnTo>
                  <a:lnTo>
                    <a:pt x="555" y="195"/>
                  </a:lnTo>
                  <a:lnTo>
                    <a:pt x="533" y="204"/>
                  </a:lnTo>
                  <a:lnTo>
                    <a:pt x="510" y="206"/>
                  </a:lnTo>
                  <a:lnTo>
                    <a:pt x="101" y="206"/>
                  </a:lnTo>
                  <a:lnTo>
                    <a:pt x="78" y="204"/>
                  </a:lnTo>
                  <a:lnTo>
                    <a:pt x="56" y="195"/>
                  </a:lnTo>
                  <a:lnTo>
                    <a:pt x="38" y="183"/>
                  </a:lnTo>
                  <a:lnTo>
                    <a:pt x="22" y="168"/>
                  </a:lnTo>
                  <a:lnTo>
                    <a:pt x="10" y="149"/>
                  </a:lnTo>
                  <a:lnTo>
                    <a:pt x="2" y="127"/>
                  </a:lnTo>
                  <a:lnTo>
                    <a:pt x="0" y="104"/>
                  </a:lnTo>
                  <a:lnTo>
                    <a:pt x="2" y="80"/>
                  </a:lnTo>
                  <a:lnTo>
                    <a:pt x="10" y="58"/>
                  </a:lnTo>
                  <a:lnTo>
                    <a:pt x="22" y="38"/>
                  </a:lnTo>
                  <a:lnTo>
                    <a:pt x="38" y="23"/>
                  </a:lnTo>
                  <a:lnTo>
                    <a:pt x="56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96"/>
            <p:cNvSpPr/>
            <p:nvPr/>
          </p:nvSpPr>
          <p:spPr bwMode="auto">
            <a:xfrm>
              <a:off x="7133" y="7477"/>
              <a:ext cx="77" cy="26"/>
            </a:xfrm>
            <a:custGeom>
              <a:avLst/>
              <a:gdLst>
                <a:gd name="T0" fmla="*/ 101 w 612"/>
                <a:gd name="T1" fmla="*/ 0 h 206"/>
                <a:gd name="T2" fmla="*/ 509 w 612"/>
                <a:gd name="T3" fmla="*/ 0 h 206"/>
                <a:gd name="T4" fmla="*/ 533 w 612"/>
                <a:gd name="T5" fmla="*/ 3 h 206"/>
                <a:gd name="T6" fmla="*/ 554 w 612"/>
                <a:gd name="T7" fmla="*/ 11 h 206"/>
                <a:gd name="T8" fmla="*/ 573 w 612"/>
                <a:gd name="T9" fmla="*/ 23 h 206"/>
                <a:gd name="T10" fmla="*/ 589 w 612"/>
                <a:gd name="T11" fmla="*/ 38 h 206"/>
                <a:gd name="T12" fmla="*/ 600 w 612"/>
                <a:gd name="T13" fmla="*/ 58 h 206"/>
                <a:gd name="T14" fmla="*/ 609 w 612"/>
                <a:gd name="T15" fmla="*/ 80 h 206"/>
                <a:gd name="T16" fmla="*/ 612 w 612"/>
                <a:gd name="T17" fmla="*/ 104 h 206"/>
                <a:gd name="T18" fmla="*/ 609 w 612"/>
                <a:gd name="T19" fmla="*/ 127 h 206"/>
                <a:gd name="T20" fmla="*/ 600 w 612"/>
                <a:gd name="T21" fmla="*/ 149 h 206"/>
                <a:gd name="T22" fmla="*/ 589 w 612"/>
                <a:gd name="T23" fmla="*/ 168 h 206"/>
                <a:gd name="T24" fmla="*/ 573 w 612"/>
                <a:gd name="T25" fmla="*/ 183 h 206"/>
                <a:gd name="T26" fmla="*/ 554 w 612"/>
                <a:gd name="T27" fmla="*/ 195 h 206"/>
                <a:gd name="T28" fmla="*/ 533 w 612"/>
                <a:gd name="T29" fmla="*/ 204 h 206"/>
                <a:gd name="T30" fmla="*/ 509 w 612"/>
                <a:gd name="T31" fmla="*/ 206 h 206"/>
                <a:gd name="T32" fmla="*/ 101 w 612"/>
                <a:gd name="T33" fmla="*/ 206 h 206"/>
                <a:gd name="T34" fmla="*/ 79 w 612"/>
                <a:gd name="T35" fmla="*/ 204 h 206"/>
                <a:gd name="T36" fmla="*/ 57 w 612"/>
                <a:gd name="T37" fmla="*/ 195 h 206"/>
                <a:gd name="T38" fmla="*/ 38 w 612"/>
                <a:gd name="T39" fmla="*/ 183 h 206"/>
                <a:gd name="T40" fmla="*/ 22 w 612"/>
                <a:gd name="T41" fmla="*/ 168 h 206"/>
                <a:gd name="T42" fmla="*/ 10 w 612"/>
                <a:gd name="T43" fmla="*/ 149 h 206"/>
                <a:gd name="T44" fmla="*/ 3 w 612"/>
                <a:gd name="T45" fmla="*/ 127 h 206"/>
                <a:gd name="T46" fmla="*/ 0 w 612"/>
                <a:gd name="T47" fmla="*/ 104 h 206"/>
                <a:gd name="T48" fmla="*/ 3 w 612"/>
                <a:gd name="T49" fmla="*/ 80 h 206"/>
                <a:gd name="T50" fmla="*/ 10 w 612"/>
                <a:gd name="T51" fmla="*/ 58 h 206"/>
                <a:gd name="T52" fmla="*/ 22 w 612"/>
                <a:gd name="T53" fmla="*/ 38 h 206"/>
                <a:gd name="T54" fmla="*/ 38 w 612"/>
                <a:gd name="T55" fmla="*/ 23 h 206"/>
                <a:gd name="T56" fmla="*/ 57 w 612"/>
                <a:gd name="T57" fmla="*/ 11 h 206"/>
                <a:gd name="T58" fmla="*/ 79 w 612"/>
                <a:gd name="T59" fmla="*/ 3 h 206"/>
                <a:gd name="T60" fmla="*/ 101 w 612"/>
                <a:gd name="T6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2" h="206">
                  <a:moveTo>
                    <a:pt x="101" y="0"/>
                  </a:moveTo>
                  <a:lnTo>
                    <a:pt x="509" y="0"/>
                  </a:lnTo>
                  <a:lnTo>
                    <a:pt x="533" y="3"/>
                  </a:lnTo>
                  <a:lnTo>
                    <a:pt x="554" y="11"/>
                  </a:lnTo>
                  <a:lnTo>
                    <a:pt x="573" y="23"/>
                  </a:lnTo>
                  <a:lnTo>
                    <a:pt x="589" y="38"/>
                  </a:lnTo>
                  <a:lnTo>
                    <a:pt x="600" y="58"/>
                  </a:lnTo>
                  <a:lnTo>
                    <a:pt x="609" y="80"/>
                  </a:lnTo>
                  <a:lnTo>
                    <a:pt x="612" y="104"/>
                  </a:lnTo>
                  <a:lnTo>
                    <a:pt x="609" y="127"/>
                  </a:lnTo>
                  <a:lnTo>
                    <a:pt x="600" y="149"/>
                  </a:lnTo>
                  <a:lnTo>
                    <a:pt x="589" y="168"/>
                  </a:lnTo>
                  <a:lnTo>
                    <a:pt x="573" y="183"/>
                  </a:lnTo>
                  <a:lnTo>
                    <a:pt x="554" y="195"/>
                  </a:lnTo>
                  <a:lnTo>
                    <a:pt x="533" y="204"/>
                  </a:lnTo>
                  <a:lnTo>
                    <a:pt x="509" y="206"/>
                  </a:lnTo>
                  <a:lnTo>
                    <a:pt x="101" y="206"/>
                  </a:lnTo>
                  <a:lnTo>
                    <a:pt x="79" y="204"/>
                  </a:lnTo>
                  <a:lnTo>
                    <a:pt x="57" y="195"/>
                  </a:lnTo>
                  <a:lnTo>
                    <a:pt x="38" y="183"/>
                  </a:lnTo>
                  <a:lnTo>
                    <a:pt x="22" y="168"/>
                  </a:lnTo>
                  <a:lnTo>
                    <a:pt x="10" y="149"/>
                  </a:lnTo>
                  <a:lnTo>
                    <a:pt x="3" y="127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10" y="58"/>
                  </a:lnTo>
                  <a:lnTo>
                    <a:pt x="22" y="38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97"/>
            <p:cNvSpPr/>
            <p:nvPr/>
          </p:nvSpPr>
          <p:spPr bwMode="auto">
            <a:xfrm>
              <a:off x="7210" y="7657"/>
              <a:ext cx="102" cy="35"/>
            </a:xfrm>
            <a:custGeom>
              <a:avLst/>
              <a:gdLst>
                <a:gd name="T0" fmla="*/ 429 w 814"/>
                <a:gd name="T1" fmla="*/ 0 h 283"/>
                <a:gd name="T2" fmla="*/ 487 w 814"/>
                <a:gd name="T3" fmla="*/ 3 h 283"/>
                <a:gd name="T4" fmla="*/ 555 w 814"/>
                <a:gd name="T5" fmla="*/ 10 h 283"/>
                <a:gd name="T6" fmla="*/ 627 w 814"/>
                <a:gd name="T7" fmla="*/ 26 h 283"/>
                <a:gd name="T8" fmla="*/ 696 w 814"/>
                <a:gd name="T9" fmla="*/ 49 h 283"/>
                <a:gd name="T10" fmla="*/ 759 w 814"/>
                <a:gd name="T11" fmla="*/ 85 h 283"/>
                <a:gd name="T12" fmla="*/ 800 w 814"/>
                <a:gd name="T13" fmla="*/ 126 h 283"/>
                <a:gd name="T14" fmla="*/ 814 w 814"/>
                <a:gd name="T15" fmla="*/ 168 h 283"/>
                <a:gd name="T16" fmla="*/ 809 w 814"/>
                <a:gd name="T17" fmla="*/ 213 h 283"/>
                <a:gd name="T18" fmla="*/ 784 w 814"/>
                <a:gd name="T19" fmla="*/ 253 h 283"/>
                <a:gd name="T20" fmla="*/ 751 w 814"/>
                <a:gd name="T21" fmla="*/ 275 h 283"/>
                <a:gd name="T22" fmla="*/ 713 w 814"/>
                <a:gd name="T23" fmla="*/ 283 h 283"/>
                <a:gd name="T24" fmla="*/ 675 w 814"/>
                <a:gd name="T25" fmla="*/ 275 h 283"/>
                <a:gd name="T26" fmla="*/ 641 w 814"/>
                <a:gd name="T27" fmla="*/ 253 h 283"/>
                <a:gd name="T28" fmla="*/ 622 w 814"/>
                <a:gd name="T29" fmla="*/ 241 h 283"/>
                <a:gd name="T30" fmla="*/ 583 w 814"/>
                <a:gd name="T31" fmla="*/ 227 h 283"/>
                <a:gd name="T32" fmla="*/ 527 w 814"/>
                <a:gd name="T33" fmla="*/ 215 h 283"/>
                <a:gd name="T34" fmla="*/ 452 w 814"/>
                <a:gd name="T35" fmla="*/ 206 h 283"/>
                <a:gd name="T36" fmla="*/ 363 w 814"/>
                <a:gd name="T37" fmla="*/ 206 h 283"/>
                <a:gd name="T38" fmla="*/ 287 w 814"/>
                <a:gd name="T39" fmla="*/ 215 h 283"/>
                <a:gd name="T40" fmla="*/ 231 w 814"/>
                <a:gd name="T41" fmla="*/ 227 h 283"/>
                <a:gd name="T42" fmla="*/ 192 w 814"/>
                <a:gd name="T43" fmla="*/ 241 h 283"/>
                <a:gd name="T44" fmla="*/ 174 w 814"/>
                <a:gd name="T45" fmla="*/ 253 h 283"/>
                <a:gd name="T46" fmla="*/ 134 w 814"/>
                <a:gd name="T47" fmla="*/ 277 h 283"/>
                <a:gd name="T48" fmla="*/ 90 w 814"/>
                <a:gd name="T49" fmla="*/ 282 h 283"/>
                <a:gd name="T50" fmla="*/ 48 w 814"/>
                <a:gd name="T51" fmla="*/ 267 h 283"/>
                <a:gd name="T52" fmla="*/ 14 w 814"/>
                <a:gd name="T53" fmla="*/ 234 h 283"/>
                <a:gd name="T54" fmla="*/ 0 w 814"/>
                <a:gd name="T55" fmla="*/ 191 h 283"/>
                <a:gd name="T56" fmla="*/ 5 w 814"/>
                <a:gd name="T57" fmla="*/ 147 h 283"/>
                <a:gd name="T58" fmla="*/ 29 w 814"/>
                <a:gd name="T59" fmla="*/ 107 h 283"/>
                <a:gd name="T60" fmla="*/ 85 w 814"/>
                <a:gd name="T61" fmla="*/ 65 h 283"/>
                <a:gd name="T62" fmla="*/ 152 w 814"/>
                <a:gd name="T63" fmla="*/ 36 h 283"/>
                <a:gd name="T64" fmla="*/ 224 w 814"/>
                <a:gd name="T65" fmla="*/ 16 h 283"/>
                <a:gd name="T66" fmla="*/ 294 w 814"/>
                <a:gd name="T67" fmla="*/ 6 h 283"/>
                <a:gd name="T68" fmla="*/ 358 w 814"/>
                <a:gd name="T69" fmla="*/ 1 h 283"/>
                <a:gd name="T70" fmla="*/ 407 w 814"/>
                <a:gd name="T7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4" h="283">
                  <a:moveTo>
                    <a:pt x="407" y="0"/>
                  </a:moveTo>
                  <a:lnTo>
                    <a:pt x="429" y="0"/>
                  </a:lnTo>
                  <a:lnTo>
                    <a:pt x="457" y="1"/>
                  </a:lnTo>
                  <a:lnTo>
                    <a:pt x="487" y="3"/>
                  </a:lnTo>
                  <a:lnTo>
                    <a:pt x="520" y="6"/>
                  </a:lnTo>
                  <a:lnTo>
                    <a:pt x="555" y="10"/>
                  </a:lnTo>
                  <a:lnTo>
                    <a:pt x="591" y="16"/>
                  </a:lnTo>
                  <a:lnTo>
                    <a:pt x="627" y="26"/>
                  </a:lnTo>
                  <a:lnTo>
                    <a:pt x="663" y="36"/>
                  </a:lnTo>
                  <a:lnTo>
                    <a:pt x="696" y="49"/>
                  </a:lnTo>
                  <a:lnTo>
                    <a:pt x="729" y="65"/>
                  </a:lnTo>
                  <a:lnTo>
                    <a:pt x="759" y="85"/>
                  </a:lnTo>
                  <a:lnTo>
                    <a:pt x="784" y="107"/>
                  </a:lnTo>
                  <a:lnTo>
                    <a:pt x="800" y="126"/>
                  </a:lnTo>
                  <a:lnTo>
                    <a:pt x="809" y="147"/>
                  </a:lnTo>
                  <a:lnTo>
                    <a:pt x="814" y="168"/>
                  </a:lnTo>
                  <a:lnTo>
                    <a:pt x="814" y="191"/>
                  </a:lnTo>
                  <a:lnTo>
                    <a:pt x="809" y="213"/>
                  </a:lnTo>
                  <a:lnTo>
                    <a:pt x="800" y="234"/>
                  </a:lnTo>
                  <a:lnTo>
                    <a:pt x="784" y="253"/>
                  </a:lnTo>
                  <a:lnTo>
                    <a:pt x="769" y="265"/>
                  </a:lnTo>
                  <a:lnTo>
                    <a:pt x="751" y="275"/>
                  </a:lnTo>
                  <a:lnTo>
                    <a:pt x="732" y="281"/>
                  </a:lnTo>
                  <a:lnTo>
                    <a:pt x="713" y="283"/>
                  </a:lnTo>
                  <a:lnTo>
                    <a:pt x="693" y="281"/>
                  </a:lnTo>
                  <a:lnTo>
                    <a:pt x="675" y="275"/>
                  </a:lnTo>
                  <a:lnTo>
                    <a:pt x="657" y="265"/>
                  </a:lnTo>
                  <a:lnTo>
                    <a:pt x="641" y="253"/>
                  </a:lnTo>
                  <a:lnTo>
                    <a:pt x="633" y="247"/>
                  </a:lnTo>
                  <a:lnTo>
                    <a:pt x="622" y="241"/>
                  </a:lnTo>
                  <a:lnTo>
                    <a:pt x="604" y="233"/>
                  </a:lnTo>
                  <a:lnTo>
                    <a:pt x="583" y="227"/>
                  </a:lnTo>
                  <a:lnTo>
                    <a:pt x="557" y="220"/>
                  </a:lnTo>
                  <a:lnTo>
                    <a:pt x="527" y="215"/>
                  </a:lnTo>
                  <a:lnTo>
                    <a:pt x="492" y="210"/>
                  </a:lnTo>
                  <a:lnTo>
                    <a:pt x="452" y="206"/>
                  </a:lnTo>
                  <a:lnTo>
                    <a:pt x="407" y="205"/>
                  </a:lnTo>
                  <a:lnTo>
                    <a:pt x="363" y="206"/>
                  </a:lnTo>
                  <a:lnTo>
                    <a:pt x="323" y="210"/>
                  </a:lnTo>
                  <a:lnTo>
                    <a:pt x="287" y="215"/>
                  </a:lnTo>
                  <a:lnTo>
                    <a:pt x="257" y="220"/>
                  </a:lnTo>
                  <a:lnTo>
                    <a:pt x="231" y="227"/>
                  </a:lnTo>
                  <a:lnTo>
                    <a:pt x="209" y="233"/>
                  </a:lnTo>
                  <a:lnTo>
                    <a:pt x="192" y="241"/>
                  </a:lnTo>
                  <a:lnTo>
                    <a:pt x="181" y="247"/>
                  </a:lnTo>
                  <a:lnTo>
                    <a:pt x="174" y="253"/>
                  </a:lnTo>
                  <a:lnTo>
                    <a:pt x="155" y="267"/>
                  </a:lnTo>
                  <a:lnTo>
                    <a:pt x="134" y="277"/>
                  </a:lnTo>
                  <a:lnTo>
                    <a:pt x="112" y="282"/>
                  </a:lnTo>
                  <a:lnTo>
                    <a:pt x="90" y="282"/>
                  </a:lnTo>
                  <a:lnTo>
                    <a:pt x="68" y="277"/>
                  </a:lnTo>
                  <a:lnTo>
                    <a:pt x="48" y="267"/>
                  </a:lnTo>
                  <a:lnTo>
                    <a:pt x="29" y="253"/>
                  </a:lnTo>
                  <a:lnTo>
                    <a:pt x="14" y="234"/>
                  </a:lnTo>
                  <a:lnTo>
                    <a:pt x="5" y="213"/>
                  </a:lnTo>
                  <a:lnTo>
                    <a:pt x="0" y="191"/>
                  </a:lnTo>
                  <a:lnTo>
                    <a:pt x="0" y="168"/>
                  </a:lnTo>
                  <a:lnTo>
                    <a:pt x="5" y="147"/>
                  </a:lnTo>
                  <a:lnTo>
                    <a:pt x="14" y="126"/>
                  </a:lnTo>
                  <a:lnTo>
                    <a:pt x="29" y="107"/>
                  </a:lnTo>
                  <a:lnTo>
                    <a:pt x="55" y="85"/>
                  </a:lnTo>
                  <a:lnTo>
                    <a:pt x="85" y="65"/>
                  </a:lnTo>
                  <a:lnTo>
                    <a:pt x="117" y="49"/>
                  </a:lnTo>
                  <a:lnTo>
                    <a:pt x="152" y="36"/>
                  </a:lnTo>
                  <a:lnTo>
                    <a:pt x="187" y="26"/>
                  </a:lnTo>
                  <a:lnTo>
                    <a:pt x="224" y="16"/>
                  </a:lnTo>
                  <a:lnTo>
                    <a:pt x="260" y="10"/>
                  </a:lnTo>
                  <a:lnTo>
                    <a:pt x="294" y="6"/>
                  </a:lnTo>
                  <a:lnTo>
                    <a:pt x="327" y="3"/>
                  </a:lnTo>
                  <a:lnTo>
                    <a:pt x="358" y="1"/>
                  </a:lnTo>
                  <a:lnTo>
                    <a:pt x="384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98"/>
            <p:cNvSpPr/>
            <p:nvPr/>
          </p:nvSpPr>
          <p:spPr bwMode="auto">
            <a:xfrm>
              <a:off x="7337" y="7528"/>
              <a:ext cx="26" cy="52"/>
            </a:xfrm>
            <a:custGeom>
              <a:avLst/>
              <a:gdLst>
                <a:gd name="T0" fmla="*/ 102 w 203"/>
                <a:gd name="T1" fmla="*/ 0 h 412"/>
                <a:gd name="T2" fmla="*/ 125 w 203"/>
                <a:gd name="T3" fmla="*/ 3 h 412"/>
                <a:gd name="T4" fmla="*/ 146 w 203"/>
                <a:gd name="T5" fmla="*/ 12 h 412"/>
                <a:gd name="T6" fmla="*/ 166 w 203"/>
                <a:gd name="T7" fmla="*/ 23 h 412"/>
                <a:gd name="T8" fmla="*/ 181 w 203"/>
                <a:gd name="T9" fmla="*/ 40 h 412"/>
                <a:gd name="T10" fmla="*/ 193 w 203"/>
                <a:gd name="T11" fmla="*/ 58 h 412"/>
                <a:gd name="T12" fmla="*/ 200 w 203"/>
                <a:gd name="T13" fmla="*/ 80 h 412"/>
                <a:gd name="T14" fmla="*/ 203 w 203"/>
                <a:gd name="T15" fmla="*/ 104 h 412"/>
                <a:gd name="T16" fmla="*/ 203 w 203"/>
                <a:gd name="T17" fmla="*/ 309 h 412"/>
                <a:gd name="T18" fmla="*/ 200 w 203"/>
                <a:gd name="T19" fmla="*/ 333 h 412"/>
                <a:gd name="T20" fmla="*/ 193 w 203"/>
                <a:gd name="T21" fmla="*/ 354 h 412"/>
                <a:gd name="T22" fmla="*/ 181 w 203"/>
                <a:gd name="T23" fmla="*/ 374 h 412"/>
                <a:gd name="T24" fmla="*/ 166 w 203"/>
                <a:gd name="T25" fmla="*/ 390 h 412"/>
                <a:gd name="T26" fmla="*/ 146 w 203"/>
                <a:gd name="T27" fmla="*/ 402 h 412"/>
                <a:gd name="T28" fmla="*/ 125 w 203"/>
                <a:gd name="T29" fmla="*/ 409 h 412"/>
                <a:gd name="T30" fmla="*/ 102 w 203"/>
                <a:gd name="T31" fmla="*/ 412 h 412"/>
                <a:gd name="T32" fmla="*/ 79 w 203"/>
                <a:gd name="T33" fmla="*/ 409 h 412"/>
                <a:gd name="T34" fmla="*/ 57 w 203"/>
                <a:gd name="T35" fmla="*/ 402 h 412"/>
                <a:gd name="T36" fmla="*/ 38 w 203"/>
                <a:gd name="T37" fmla="*/ 390 h 412"/>
                <a:gd name="T38" fmla="*/ 22 w 203"/>
                <a:gd name="T39" fmla="*/ 374 h 412"/>
                <a:gd name="T40" fmla="*/ 10 w 203"/>
                <a:gd name="T41" fmla="*/ 354 h 412"/>
                <a:gd name="T42" fmla="*/ 2 w 203"/>
                <a:gd name="T43" fmla="*/ 333 h 412"/>
                <a:gd name="T44" fmla="*/ 0 w 203"/>
                <a:gd name="T45" fmla="*/ 309 h 412"/>
                <a:gd name="T46" fmla="*/ 0 w 203"/>
                <a:gd name="T47" fmla="*/ 104 h 412"/>
                <a:gd name="T48" fmla="*/ 2 w 203"/>
                <a:gd name="T49" fmla="*/ 80 h 412"/>
                <a:gd name="T50" fmla="*/ 10 w 203"/>
                <a:gd name="T51" fmla="*/ 58 h 412"/>
                <a:gd name="T52" fmla="*/ 22 w 203"/>
                <a:gd name="T53" fmla="*/ 40 h 412"/>
                <a:gd name="T54" fmla="*/ 38 w 203"/>
                <a:gd name="T55" fmla="*/ 23 h 412"/>
                <a:gd name="T56" fmla="*/ 57 w 203"/>
                <a:gd name="T57" fmla="*/ 12 h 412"/>
                <a:gd name="T58" fmla="*/ 79 w 203"/>
                <a:gd name="T59" fmla="*/ 3 h 412"/>
                <a:gd name="T60" fmla="*/ 102 w 203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3" h="412">
                  <a:moveTo>
                    <a:pt x="102" y="0"/>
                  </a:moveTo>
                  <a:lnTo>
                    <a:pt x="125" y="3"/>
                  </a:lnTo>
                  <a:lnTo>
                    <a:pt x="146" y="12"/>
                  </a:lnTo>
                  <a:lnTo>
                    <a:pt x="166" y="23"/>
                  </a:lnTo>
                  <a:lnTo>
                    <a:pt x="181" y="40"/>
                  </a:lnTo>
                  <a:lnTo>
                    <a:pt x="193" y="58"/>
                  </a:lnTo>
                  <a:lnTo>
                    <a:pt x="200" y="80"/>
                  </a:lnTo>
                  <a:lnTo>
                    <a:pt x="203" y="104"/>
                  </a:lnTo>
                  <a:lnTo>
                    <a:pt x="203" y="309"/>
                  </a:lnTo>
                  <a:lnTo>
                    <a:pt x="200" y="333"/>
                  </a:lnTo>
                  <a:lnTo>
                    <a:pt x="193" y="354"/>
                  </a:lnTo>
                  <a:lnTo>
                    <a:pt x="181" y="374"/>
                  </a:lnTo>
                  <a:lnTo>
                    <a:pt x="166" y="390"/>
                  </a:lnTo>
                  <a:lnTo>
                    <a:pt x="146" y="402"/>
                  </a:lnTo>
                  <a:lnTo>
                    <a:pt x="125" y="409"/>
                  </a:lnTo>
                  <a:lnTo>
                    <a:pt x="102" y="412"/>
                  </a:lnTo>
                  <a:lnTo>
                    <a:pt x="79" y="409"/>
                  </a:lnTo>
                  <a:lnTo>
                    <a:pt x="57" y="402"/>
                  </a:lnTo>
                  <a:lnTo>
                    <a:pt x="38" y="390"/>
                  </a:lnTo>
                  <a:lnTo>
                    <a:pt x="22" y="374"/>
                  </a:lnTo>
                  <a:lnTo>
                    <a:pt x="10" y="354"/>
                  </a:lnTo>
                  <a:lnTo>
                    <a:pt x="2" y="333"/>
                  </a:lnTo>
                  <a:lnTo>
                    <a:pt x="0" y="309"/>
                  </a:lnTo>
                  <a:lnTo>
                    <a:pt x="0" y="104"/>
                  </a:lnTo>
                  <a:lnTo>
                    <a:pt x="2" y="80"/>
                  </a:lnTo>
                  <a:lnTo>
                    <a:pt x="10" y="58"/>
                  </a:lnTo>
                  <a:lnTo>
                    <a:pt x="22" y="40"/>
                  </a:lnTo>
                  <a:lnTo>
                    <a:pt x="38" y="23"/>
                  </a:lnTo>
                  <a:lnTo>
                    <a:pt x="57" y="12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99"/>
            <p:cNvSpPr/>
            <p:nvPr/>
          </p:nvSpPr>
          <p:spPr bwMode="auto">
            <a:xfrm>
              <a:off x="7337" y="7606"/>
              <a:ext cx="26" cy="51"/>
            </a:xfrm>
            <a:custGeom>
              <a:avLst/>
              <a:gdLst>
                <a:gd name="T0" fmla="*/ 102 w 203"/>
                <a:gd name="T1" fmla="*/ 0 h 412"/>
                <a:gd name="T2" fmla="*/ 125 w 203"/>
                <a:gd name="T3" fmla="*/ 3 h 412"/>
                <a:gd name="T4" fmla="*/ 146 w 203"/>
                <a:gd name="T5" fmla="*/ 10 h 412"/>
                <a:gd name="T6" fmla="*/ 166 w 203"/>
                <a:gd name="T7" fmla="*/ 23 h 412"/>
                <a:gd name="T8" fmla="*/ 181 w 203"/>
                <a:gd name="T9" fmla="*/ 39 h 412"/>
                <a:gd name="T10" fmla="*/ 193 w 203"/>
                <a:gd name="T11" fmla="*/ 58 h 412"/>
                <a:gd name="T12" fmla="*/ 200 w 203"/>
                <a:gd name="T13" fmla="*/ 79 h 412"/>
                <a:gd name="T14" fmla="*/ 203 w 203"/>
                <a:gd name="T15" fmla="*/ 103 h 412"/>
                <a:gd name="T16" fmla="*/ 203 w 203"/>
                <a:gd name="T17" fmla="*/ 309 h 412"/>
                <a:gd name="T18" fmla="*/ 200 w 203"/>
                <a:gd name="T19" fmla="*/ 332 h 412"/>
                <a:gd name="T20" fmla="*/ 193 w 203"/>
                <a:gd name="T21" fmla="*/ 354 h 412"/>
                <a:gd name="T22" fmla="*/ 181 w 203"/>
                <a:gd name="T23" fmla="*/ 373 h 412"/>
                <a:gd name="T24" fmla="*/ 166 w 203"/>
                <a:gd name="T25" fmla="*/ 389 h 412"/>
                <a:gd name="T26" fmla="*/ 146 w 203"/>
                <a:gd name="T27" fmla="*/ 402 h 412"/>
                <a:gd name="T28" fmla="*/ 125 w 203"/>
                <a:gd name="T29" fmla="*/ 409 h 412"/>
                <a:gd name="T30" fmla="*/ 102 w 203"/>
                <a:gd name="T31" fmla="*/ 412 h 412"/>
                <a:gd name="T32" fmla="*/ 79 w 203"/>
                <a:gd name="T33" fmla="*/ 409 h 412"/>
                <a:gd name="T34" fmla="*/ 57 w 203"/>
                <a:gd name="T35" fmla="*/ 402 h 412"/>
                <a:gd name="T36" fmla="*/ 38 w 203"/>
                <a:gd name="T37" fmla="*/ 389 h 412"/>
                <a:gd name="T38" fmla="*/ 22 w 203"/>
                <a:gd name="T39" fmla="*/ 373 h 412"/>
                <a:gd name="T40" fmla="*/ 10 w 203"/>
                <a:gd name="T41" fmla="*/ 354 h 412"/>
                <a:gd name="T42" fmla="*/ 2 w 203"/>
                <a:gd name="T43" fmla="*/ 332 h 412"/>
                <a:gd name="T44" fmla="*/ 0 w 203"/>
                <a:gd name="T45" fmla="*/ 309 h 412"/>
                <a:gd name="T46" fmla="*/ 0 w 203"/>
                <a:gd name="T47" fmla="*/ 103 h 412"/>
                <a:gd name="T48" fmla="*/ 2 w 203"/>
                <a:gd name="T49" fmla="*/ 79 h 412"/>
                <a:gd name="T50" fmla="*/ 10 w 203"/>
                <a:gd name="T51" fmla="*/ 58 h 412"/>
                <a:gd name="T52" fmla="*/ 22 w 203"/>
                <a:gd name="T53" fmla="*/ 39 h 412"/>
                <a:gd name="T54" fmla="*/ 38 w 203"/>
                <a:gd name="T55" fmla="*/ 23 h 412"/>
                <a:gd name="T56" fmla="*/ 57 w 203"/>
                <a:gd name="T57" fmla="*/ 10 h 412"/>
                <a:gd name="T58" fmla="*/ 79 w 203"/>
                <a:gd name="T59" fmla="*/ 3 h 412"/>
                <a:gd name="T60" fmla="*/ 102 w 203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3" h="412">
                  <a:moveTo>
                    <a:pt x="102" y="0"/>
                  </a:moveTo>
                  <a:lnTo>
                    <a:pt x="125" y="3"/>
                  </a:lnTo>
                  <a:lnTo>
                    <a:pt x="146" y="10"/>
                  </a:lnTo>
                  <a:lnTo>
                    <a:pt x="166" y="23"/>
                  </a:lnTo>
                  <a:lnTo>
                    <a:pt x="181" y="39"/>
                  </a:lnTo>
                  <a:lnTo>
                    <a:pt x="193" y="58"/>
                  </a:lnTo>
                  <a:lnTo>
                    <a:pt x="200" y="79"/>
                  </a:lnTo>
                  <a:lnTo>
                    <a:pt x="203" y="103"/>
                  </a:lnTo>
                  <a:lnTo>
                    <a:pt x="203" y="309"/>
                  </a:lnTo>
                  <a:lnTo>
                    <a:pt x="200" y="332"/>
                  </a:lnTo>
                  <a:lnTo>
                    <a:pt x="193" y="354"/>
                  </a:lnTo>
                  <a:lnTo>
                    <a:pt x="181" y="373"/>
                  </a:lnTo>
                  <a:lnTo>
                    <a:pt x="166" y="389"/>
                  </a:lnTo>
                  <a:lnTo>
                    <a:pt x="146" y="402"/>
                  </a:lnTo>
                  <a:lnTo>
                    <a:pt x="125" y="409"/>
                  </a:lnTo>
                  <a:lnTo>
                    <a:pt x="102" y="412"/>
                  </a:lnTo>
                  <a:lnTo>
                    <a:pt x="79" y="409"/>
                  </a:lnTo>
                  <a:lnTo>
                    <a:pt x="57" y="402"/>
                  </a:lnTo>
                  <a:lnTo>
                    <a:pt x="38" y="389"/>
                  </a:lnTo>
                  <a:lnTo>
                    <a:pt x="22" y="373"/>
                  </a:lnTo>
                  <a:lnTo>
                    <a:pt x="10" y="354"/>
                  </a:lnTo>
                  <a:lnTo>
                    <a:pt x="2" y="332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2" y="79"/>
                  </a:lnTo>
                  <a:lnTo>
                    <a:pt x="10" y="58"/>
                  </a:lnTo>
                  <a:lnTo>
                    <a:pt x="22" y="39"/>
                  </a:lnTo>
                  <a:lnTo>
                    <a:pt x="38" y="23"/>
                  </a:lnTo>
                  <a:lnTo>
                    <a:pt x="57" y="10"/>
                  </a:lnTo>
                  <a:lnTo>
                    <a:pt x="79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00"/>
            <p:cNvSpPr/>
            <p:nvPr/>
          </p:nvSpPr>
          <p:spPr bwMode="auto">
            <a:xfrm>
              <a:off x="7159" y="7528"/>
              <a:ext cx="25" cy="52"/>
            </a:xfrm>
            <a:custGeom>
              <a:avLst/>
              <a:gdLst>
                <a:gd name="T0" fmla="*/ 103 w 204"/>
                <a:gd name="T1" fmla="*/ 0 h 412"/>
                <a:gd name="T2" fmla="*/ 126 w 204"/>
                <a:gd name="T3" fmla="*/ 3 h 412"/>
                <a:gd name="T4" fmla="*/ 148 w 204"/>
                <a:gd name="T5" fmla="*/ 12 h 412"/>
                <a:gd name="T6" fmla="*/ 166 w 204"/>
                <a:gd name="T7" fmla="*/ 23 h 412"/>
                <a:gd name="T8" fmla="*/ 182 w 204"/>
                <a:gd name="T9" fmla="*/ 40 h 412"/>
                <a:gd name="T10" fmla="*/ 194 w 204"/>
                <a:gd name="T11" fmla="*/ 58 h 412"/>
                <a:gd name="T12" fmla="*/ 202 w 204"/>
                <a:gd name="T13" fmla="*/ 80 h 412"/>
                <a:gd name="T14" fmla="*/ 204 w 204"/>
                <a:gd name="T15" fmla="*/ 104 h 412"/>
                <a:gd name="T16" fmla="*/ 204 w 204"/>
                <a:gd name="T17" fmla="*/ 309 h 412"/>
                <a:gd name="T18" fmla="*/ 202 w 204"/>
                <a:gd name="T19" fmla="*/ 333 h 412"/>
                <a:gd name="T20" fmla="*/ 194 w 204"/>
                <a:gd name="T21" fmla="*/ 354 h 412"/>
                <a:gd name="T22" fmla="*/ 182 w 204"/>
                <a:gd name="T23" fmla="*/ 374 h 412"/>
                <a:gd name="T24" fmla="*/ 166 w 204"/>
                <a:gd name="T25" fmla="*/ 390 h 412"/>
                <a:gd name="T26" fmla="*/ 148 w 204"/>
                <a:gd name="T27" fmla="*/ 402 h 412"/>
                <a:gd name="T28" fmla="*/ 126 w 204"/>
                <a:gd name="T29" fmla="*/ 409 h 412"/>
                <a:gd name="T30" fmla="*/ 103 w 204"/>
                <a:gd name="T31" fmla="*/ 412 h 412"/>
                <a:gd name="T32" fmla="*/ 79 w 204"/>
                <a:gd name="T33" fmla="*/ 409 h 412"/>
                <a:gd name="T34" fmla="*/ 58 w 204"/>
                <a:gd name="T35" fmla="*/ 402 h 412"/>
                <a:gd name="T36" fmla="*/ 38 w 204"/>
                <a:gd name="T37" fmla="*/ 390 h 412"/>
                <a:gd name="T38" fmla="*/ 23 w 204"/>
                <a:gd name="T39" fmla="*/ 374 h 412"/>
                <a:gd name="T40" fmla="*/ 11 w 204"/>
                <a:gd name="T41" fmla="*/ 354 h 412"/>
                <a:gd name="T42" fmla="*/ 4 w 204"/>
                <a:gd name="T43" fmla="*/ 333 h 412"/>
                <a:gd name="T44" fmla="*/ 0 w 204"/>
                <a:gd name="T45" fmla="*/ 309 h 412"/>
                <a:gd name="T46" fmla="*/ 0 w 204"/>
                <a:gd name="T47" fmla="*/ 104 h 412"/>
                <a:gd name="T48" fmla="*/ 4 w 204"/>
                <a:gd name="T49" fmla="*/ 80 h 412"/>
                <a:gd name="T50" fmla="*/ 11 w 204"/>
                <a:gd name="T51" fmla="*/ 58 h 412"/>
                <a:gd name="T52" fmla="*/ 23 w 204"/>
                <a:gd name="T53" fmla="*/ 40 h 412"/>
                <a:gd name="T54" fmla="*/ 38 w 204"/>
                <a:gd name="T55" fmla="*/ 23 h 412"/>
                <a:gd name="T56" fmla="*/ 58 w 204"/>
                <a:gd name="T57" fmla="*/ 12 h 412"/>
                <a:gd name="T58" fmla="*/ 79 w 204"/>
                <a:gd name="T59" fmla="*/ 3 h 412"/>
                <a:gd name="T60" fmla="*/ 103 w 204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412">
                  <a:moveTo>
                    <a:pt x="103" y="0"/>
                  </a:moveTo>
                  <a:lnTo>
                    <a:pt x="126" y="3"/>
                  </a:lnTo>
                  <a:lnTo>
                    <a:pt x="148" y="12"/>
                  </a:lnTo>
                  <a:lnTo>
                    <a:pt x="166" y="23"/>
                  </a:lnTo>
                  <a:lnTo>
                    <a:pt x="182" y="40"/>
                  </a:lnTo>
                  <a:lnTo>
                    <a:pt x="194" y="58"/>
                  </a:lnTo>
                  <a:lnTo>
                    <a:pt x="202" y="80"/>
                  </a:lnTo>
                  <a:lnTo>
                    <a:pt x="204" y="104"/>
                  </a:lnTo>
                  <a:lnTo>
                    <a:pt x="204" y="309"/>
                  </a:lnTo>
                  <a:lnTo>
                    <a:pt x="202" y="333"/>
                  </a:lnTo>
                  <a:lnTo>
                    <a:pt x="194" y="354"/>
                  </a:lnTo>
                  <a:lnTo>
                    <a:pt x="182" y="374"/>
                  </a:lnTo>
                  <a:lnTo>
                    <a:pt x="166" y="390"/>
                  </a:lnTo>
                  <a:lnTo>
                    <a:pt x="148" y="402"/>
                  </a:lnTo>
                  <a:lnTo>
                    <a:pt x="126" y="409"/>
                  </a:lnTo>
                  <a:lnTo>
                    <a:pt x="103" y="412"/>
                  </a:lnTo>
                  <a:lnTo>
                    <a:pt x="79" y="409"/>
                  </a:lnTo>
                  <a:lnTo>
                    <a:pt x="58" y="402"/>
                  </a:lnTo>
                  <a:lnTo>
                    <a:pt x="38" y="390"/>
                  </a:lnTo>
                  <a:lnTo>
                    <a:pt x="23" y="374"/>
                  </a:lnTo>
                  <a:lnTo>
                    <a:pt x="11" y="354"/>
                  </a:lnTo>
                  <a:lnTo>
                    <a:pt x="4" y="333"/>
                  </a:lnTo>
                  <a:lnTo>
                    <a:pt x="0" y="309"/>
                  </a:lnTo>
                  <a:lnTo>
                    <a:pt x="0" y="104"/>
                  </a:lnTo>
                  <a:lnTo>
                    <a:pt x="4" y="80"/>
                  </a:lnTo>
                  <a:lnTo>
                    <a:pt x="11" y="58"/>
                  </a:lnTo>
                  <a:lnTo>
                    <a:pt x="23" y="40"/>
                  </a:lnTo>
                  <a:lnTo>
                    <a:pt x="38" y="23"/>
                  </a:lnTo>
                  <a:lnTo>
                    <a:pt x="58" y="12"/>
                  </a:lnTo>
                  <a:lnTo>
                    <a:pt x="79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01"/>
            <p:cNvSpPr/>
            <p:nvPr/>
          </p:nvSpPr>
          <p:spPr bwMode="auto">
            <a:xfrm>
              <a:off x="7159" y="7606"/>
              <a:ext cx="25" cy="51"/>
            </a:xfrm>
            <a:custGeom>
              <a:avLst/>
              <a:gdLst>
                <a:gd name="T0" fmla="*/ 103 w 204"/>
                <a:gd name="T1" fmla="*/ 0 h 412"/>
                <a:gd name="T2" fmla="*/ 126 w 204"/>
                <a:gd name="T3" fmla="*/ 3 h 412"/>
                <a:gd name="T4" fmla="*/ 148 w 204"/>
                <a:gd name="T5" fmla="*/ 10 h 412"/>
                <a:gd name="T6" fmla="*/ 166 w 204"/>
                <a:gd name="T7" fmla="*/ 23 h 412"/>
                <a:gd name="T8" fmla="*/ 182 w 204"/>
                <a:gd name="T9" fmla="*/ 39 h 412"/>
                <a:gd name="T10" fmla="*/ 194 w 204"/>
                <a:gd name="T11" fmla="*/ 58 h 412"/>
                <a:gd name="T12" fmla="*/ 202 w 204"/>
                <a:gd name="T13" fmla="*/ 79 h 412"/>
                <a:gd name="T14" fmla="*/ 204 w 204"/>
                <a:gd name="T15" fmla="*/ 103 h 412"/>
                <a:gd name="T16" fmla="*/ 204 w 204"/>
                <a:gd name="T17" fmla="*/ 309 h 412"/>
                <a:gd name="T18" fmla="*/ 202 w 204"/>
                <a:gd name="T19" fmla="*/ 332 h 412"/>
                <a:gd name="T20" fmla="*/ 194 w 204"/>
                <a:gd name="T21" fmla="*/ 354 h 412"/>
                <a:gd name="T22" fmla="*/ 182 w 204"/>
                <a:gd name="T23" fmla="*/ 373 h 412"/>
                <a:gd name="T24" fmla="*/ 166 w 204"/>
                <a:gd name="T25" fmla="*/ 389 h 412"/>
                <a:gd name="T26" fmla="*/ 148 w 204"/>
                <a:gd name="T27" fmla="*/ 402 h 412"/>
                <a:gd name="T28" fmla="*/ 126 w 204"/>
                <a:gd name="T29" fmla="*/ 409 h 412"/>
                <a:gd name="T30" fmla="*/ 103 w 204"/>
                <a:gd name="T31" fmla="*/ 412 h 412"/>
                <a:gd name="T32" fmla="*/ 79 w 204"/>
                <a:gd name="T33" fmla="*/ 409 h 412"/>
                <a:gd name="T34" fmla="*/ 58 w 204"/>
                <a:gd name="T35" fmla="*/ 402 h 412"/>
                <a:gd name="T36" fmla="*/ 38 w 204"/>
                <a:gd name="T37" fmla="*/ 389 h 412"/>
                <a:gd name="T38" fmla="*/ 23 w 204"/>
                <a:gd name="T39" fmla="*/ 373 h 412"/>
                <a:gd name="T40" fmla="*/ 11 w 204"/>
                <a:gd name="T41" fmla="*/ 354 h 412"/>
                <a:gd name="T42" fmla="*/ 4 w 204"/>
                <a:gd name="T43" fmla="*/ 332 h 412"/>
                <a:gd name="T44" fmla="*/ 0 w 204"/>
                <a:gd name="T45" fmla="*/ 309 h 412"/>
                <a:gd name="T46" fmla="*/ 0 w 204"/>
                <a:gd name="T47" fmla="*/ 103 h 412"/>
                <a:gd name="T48" fmla="*/ 4 w 204"/>
                <a:gd name="T49" fmla="*/ 79 h 412"/>
                <a:gd name="T50" fmla="*/ 11 w 204"/>
                <a:gd name="T51" fmla="*/ 58 h 412"/>
                <a:gd name="T52" fmla="*/ 23 w 204"/>
                <a:gd name="T53" fmla="*/ 39 h 412"/>
                <a:gd name="T54" fmla="*/ 38 w 204"/>
                <a:gd name="T55" fmla="*/ 23 h 412"/>
                <a:gd name="T56" fmla="*/ 58 w 204"/>
                <a:gd name="T57" fmla="*/ 10 h 412"/>
                <a:gd name="T58" fmla="*/ 79 w 204"/>
                <a:gd name="T59" fmla="*/ 3 h 412"/>
                <a:gd name="T60" fmla="*/ 103 w 204"/>
                <a:gd name="T6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412">
                  <a:moveTo>
                    <a:pt x="103" y="0"/>
                  </a:moveTo>
                  <a:lnTo>
                    <a:pt x="126" y="3"/>
                  </a:lnTo>
                  <a:lnTo>
                    <a:pt x="148" y="10"/>
                  </a:lnTo>
                  <a:lnTo>
                    <a:pt x="166" y="23"/>
                  </a:lnTo>
                  <a:lnTo>
                    <a:pt x="182" y="39"/>
                  </a:lnTo>
                  <a:lnTo>
                    <a:pt x="194" y="58"/>
                  </a:lnTo>
                  <a:lnTo>
                    <a:pt x="202" y="79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202" y="332"/>
                  </a:lnTo>
                  <a:lnTo>
                    <a:pt x="194" y="354"/>
                  </a:lnTo>
                  <a:lnTo>
                    <a:pt x="182" y="373"/>
                  </a:lnTo>
                  <a:lnTo>
                    <a:pt x="166" y="389"/>
                  </a:lnTo>
                  <a:lnTo>
                    <a:pt x="148" y="402"/>
                  </a:lnTo>
                  <a:lnTo>
                    <a:pt x="126" y="409"/>
                  </a:lnTo>
                  <a:lnTo>
                    <a:pt x="103" y="412"/>
                  </a:lnTo>
                  <a:lnTo>
                    <a:pt x="79" y="409"/>
                  </a:lnTo>
                  <a:lnTo>
                    <a:pt x="58" y="402"/>
                  </a:lnTo>
                  <a:lnTo>
                    <a:pt x="38" y="389"/>
                  </a:lnTo>
                  <a:lnTo>
                    <a:pt x="23" y="373"/>
                  </a:lnTo>
                  <a:lnTo>
                    <a:pt x="11" y="354"/>
                  </a:lnTo>
                  <a:lnTo>
                    <a:pt x="4" y="332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4" y="79"/>
                  </a:lnTo>
                  <a:lnTo>
                    <a:pt x="11" y="58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8" y="10"/>
                  </a:lnTo>
                  <a:lnTo>
                    <a:pt x="79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3" name="Freeform 606"/>
          <p:cNvSpPr>
            <a:spLocks noEditPoints="1"/>
          </p:cNvSpPr>
          <p:nvPr/>
        </p:nvSpPr>
        <p:spPr bwMode="auto">
          <a:xfrm>
            <a:off x="10272662" y="3274009"/>
            <a:ext cx="469413" cy="474015"/>
          </a:xfrm>
          <a:custGeom>
            <a:avLst/>
            <a:gdLst>
              <a:gd name="T0" fmla="*/ 1484 w 3262"/>
              <a:gd name="T1" fmla="*/ 2479 h 3292"/>
              <a:gd name="T2" fmla="*/ 1279 w 3262"/>
              <a:gd name="T3" fmla="*/ 2554 h 3292"/>
              <a:gd name="T4" fmla="*/ 1229 w 3262"/>
              <a:gd name="T5" fmla="*/ 2682 h 3292"/>
              <a:gd name="T6" fmla="*/ 1336 w 3262"/>
              <a:gd name="T7" fmla="*/ 2751 h 3292"/>
              <a:gd name="T8" fmla="*/ 1433 w 3262"/>
              <a:gd name="T9" fmla="*/ 2702 h 3292"/>
              <a:gd name="T10" fmla="*/ 1631 w 3262"/>
              <a:gd name="T11" fmla="*/ 2674 h 3292"/>
              <a:gd name="T12" fmla="*/ 1828 w 3262"/>
              <a:gd name="T13" fmla="*/ 2702 h 3292"/>
              <a:gd name="T14" fmla="*/ 1917 w 3262"/>
              <a:gd name="T15" fmla="*/ 2750 h 3292"/>
              <a:gd name="T16" fmla="*/ 2024 w 3262"/>
              <a:gd name="T17" fmla="*/ 2703 h 3292"/>
              <a:gd name="T18" fmla="*/ 2008 w 3262"/>
              <a:gd name="T19" fmla="*/ 2576 h 3292"/>
              <a:gd name="T20" fmla="*/ 1815 w 3262"/>
              <a:gd name="T21" fmla="*/ 2485 h 3292"/>
              <a:gd name="T22" fmla="*/ 1631 w 3262"/>
              <a:gd name="T23" fmla="*/ 2469 h 3292"/>
              <a:gd name="T24" fmla="*/ 2253 w 3262"/>
              <a:gd name="T25" fmla="*/ 2115 h 3292"/>
              <a:gd name="T26" fmla="*/ 2265 w 3262"/>
              <a:gd name="T27" fmla="*/ 2430 h 3292"/>
              <a:gd name="T28" fmla="*/ 2389 w 3262"/>
              <a:gd name="T29" fmla="*/ 2459 h 3292"/>
              <a:gd name="T30" fmla="*/ 2446 w 3262"/>
              <a:gd name="T31" fmla="*/ 2160 h 3292"/>
              <a:gd name="T32" fmla="*/ 2368 w 3262"/>
              <a:gd name="T33" fmla="*/ 2060 h 3292"/>
              <a:gd name="T34" fmla="*/ 838 w 3262"/>
              <a:gd name="T35" fmla="*/ 2096 h 3292"/>
              <a:gd name="T36" fmla="*/ 826 w 3262"/>
              <a:gd name="T37" fmla="*/ 2411 h 3292"/>
              <a:gd name="T38" fmla="*/ 941 w 3262"/>
              <a:gd name="T39" fmla="*/ 2466 h 3292"/>
              <a:gd name="T40" fmla="*/ 1019 w 3262"/>
              <a:gd name="T41" fmla="*/ 2366 h 3292"/>
              <a:gd name="T42" fmla="*/ 963 w 3262"/>
              <a:gd name="T43" fmla="*/ 2067 h 3292"/>
              <a:gd name="T44" fmla="*/ 2281 w 3262"/>
              <a:gd name="T45" fmla="*/ 1462 h 3292"/>
              <a:gd name="T46" fmla="*/ 2245 w 3262"/>
              <a:gd name="T47" fmla="*/ 1772 h 3292"/>
              <a:gd name="T48" fmla="*/ 2345 w 3262"/>
              <a:gd name="T49" fmla="*/ 1851 h 3292"/>
              <a:gd name="T50" fmla="*/ 2443 w 3262"/>
              <a:gd name="T51" fmla="*/ 1772 h 3292"/>
              <a:gd name="T52" fmla="*/ 2409 w 3262"/>
              <a:gd name="T53" fmla="*/ 1462 h 3292"/>
              <a:gd name="T54" fmla="*/ 873 w 3262"/>
              <a:gd name="T55" fmla="*/ 1451 h 3292"/>
              <a:gd name="T56" fmla="*/ 815 w 3262"/>
              <a:gd name="T57" fmla="*/ 1748 h 3292"/>
              <a:gd name="T58" fmla="*/ 894 w 3262"/>
              <a:gd name="T59" fmla="*/ 1848 h 3292"/>
              <a:gd name="T60" fmla="*/ 1009 w 3262"/>
              <a:gd name="T61" fmla="*/ 1793 h 3292"/>
              <a:gd name="T62" fmla="*/ 997 w 3262"/>
              <a:gd name="T63" fmla="*/ 1479 h 3292"/>
              <a:gd name="T64" fmla="*/ 2117 w 3262"/>
              <a:gd name="T65" fmla="*/ 1031 h 3292"/>
              <a:gd name="T66" fmla="*/ 2039 w 3262"/>
              <a:gd name="T67" fmla="*/ 1132 h 3292"/>
              <a:gd name="T68" fmla="*/ 2117 w 3262"/>
              <a:gd name="T69" fmla="*/ 1232 h 3292"/>
              <a:gd name="T70" fmla="*/ 2627 w 3262"/>
              <a:gd name="T71" fmla="*/ 1196 h 3292"/>
              <a:gd name="T72" fmla="*/ 2627 w 3262"/>
              <a:gd name="T73" fmla="*/ 1066 h 3292"/>
              <a:gd name="T74" fmla="*/ 713 w 3262"/>
              <a:gd name="T75" fmla="*/ 1028 h 3292"/>
              <a:gd name="T76" fmla="*/ 615 w 3262"/>
              <a:gd name="T77" fmla="*/ 1108 h 3292"/>
              <a:gd name="T78" fmla="*/ 669 w 3262"/>
              <a:gd name="T79" fmla="*/ 1223 h 3292"/>
              <a:gd name="T80" fmla="*/ 1185 w 3262"/>
              <a:gd name="T81" fmla="*/ 1211 h 3292"/>
              <a:gd name="T82" fmla="*/ 1212 w 3262"/>
              <a:gd name="T83" fmla="*/ 1086 h 3292"/>
              <a:gd name="T84" fmla="*/ 713 w 3262"/>
              <a:gd name="T85" fmla="*/ 1028 h 3292"/>
              <a:gd name="T86" fmla="*/ 2033 w 3262"/>
              <a:gd name="T87" fmla="*/ 49 h 3292"/>
              <a:gd name="T88" fmla="*/ 2563 w 3262"/>
              <a:gd name="T89" fmla="*/ 294 h 3292"/>
              <a:gd name="T90" fmla="*/ 2969 w 3262"/>
              <a:gd name="T91" fmla="*/ 705 h 3292"/>
              <a:gd name="T92" fmla="*/ 3212 w 3262"/>
              <a:gd name="T93" fmla="*/ 1240 h 3292"/>
              <a:gd name="T94" fmla="*/ 3250 w 3262"/>
              <a:gd name="T95" fmla="*/ 1852 h 3292"/>
              <a:gd name="T96" fmla="*/ 3071 w 3262"/>
              <a:gd name="T97" fmla="*/ 2419 h 3292"/>
              <a:gd name="T98" fmla="*/ 2714 w 3262"/>
              <a:gd name="T99" fmla="*/ 2876 h 3292"/>
              <a:gd name="T100" fmla="*/ 2220 w 3262"/>
              <a:gd name="T101" fmla="*/ 3180 h 3292"/>
              <a:gd name="T102" fmla="*/ 1631 w 3262"/>
              <a:gd name="T103" fmla="*/ 3292 h 3292"/>
              <a:gd name="T104" fmla="*/ 1042 w 3262"/>
              <a:gd name="T105" fmla="*/ 3180 h 3292"/>
              <a:gd name="T106" fmla="*/ 547 w 3262"/>
              <a:gd name="T107" fmla="*/ 2876 h 3292"/>
              <a:gd name="T108" fmla="*/ 191 w 3262"/>
              <a:gd name="T109" fmla="*/ 2419 h 3292"/>
              <a:gd name="T110" fmla="*/ 13 w 3262"/>
              <a:gd name="T111" fmla="*/ 1852 h 3292"/>
              <a:gd name="T112" fmla="*/ 50 w 3262"/>
              <a:gd name="T113" fmla="*/ 1240 h 3292"/>
              <a:gd name="T114" fmla="*/ 293 w 3262"/>
              <a:gd name="T115" fmla="*/ 705 h 3292"/>
              <a:gd name="T116" fmla="*/ 699 w 3262"/>
              <a:gd name="T117" fmla="*/ 294 h 3292"/>
              <a:gd name="T118" fmla="*/ 1230 w 3262"/>
              <a:gd name="T119" fmla="*/ 49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2" h="3292">
                <a:moveTo>
                  <a:pt x="1631" y="2469"/>
                </a:moveTo>
                <a:lnTo>
                  <a:pt x="1608" y="2469"/>
                </a:lnTo>
                <a:lnTo>
                  <a:pt x="1582" y="2470"/>
                </a:lnTo>
                <a:lnTo>
                  <a:pt x="1551" y="2472"/>
                </a:lnTo>
                <a:lnTo>
                  <a:pt x="1518" y="2475"/>
                </a:lnTo>
                <a:lnTo>
                  <a:pt x="1484" y="2479"/>
                </a:lnTo>
                <a:lnTo>
                  <a:pt x="1448" y="2485"/>
                </a:lnTo>
                <a:lnTo>
                  <a:pt x="1411" y="2495"/>
                </a:lnTo>
                <a:lnTo>
                  <a:pt x="1376" y="2505"/>
                </a:lnTo>
                <a:lnTo>
                  <a:pt x="1341" y="2518"/>
                </a:lnTo>
                <a:lnTo>
                  <a:pt x="1309" y="2534"/>
                </a:lnTo>
                <a:lnTo>
                  <a:pt x="1279" y="2554"/>
                </a:lnTo>
                <a:lnTo>
                  <a:pt x="1253" y="2576"/>
                </a:lnTo>
                <a:lnTo>
                  <a:pt x="1238" y="2595"/>
                </a:lnTo>
                <a:lnTo>
                  <a:pt x="1229" y="2616"/>
                </a:lnTo>
                <a:lnTo>
                  <a:pt x="1224" y="2637"/>
                </a:lnTo>
                <a:lnTo>
                  <a:pt x="1224" y="2660"/>
                </a:lnTo>
                <a:lnTo>
                  <a:pt x="1229" y="2682"/>
                </a:lnTo>
                <a:lnTo>
                  <a:pt x="1238" y="2703"/>
                </a:lnTo>
                <a:lnTo>
                  <a:pt x="1253" y="2722"/>
                </a:lnTo>
                <a:lnTo>
                  <a:pt x="1272" y="2736"/>
                </a:lnTo>
                <a:lnTo>
                  <a:pt x="1292" y="2746"/>
                </a:lnTo>
                <a:lnTo>
                  <a:pt x="1314" y="2751"/>
                </a:lnTo>
                <a:lnTo>
                  <a:pt x="1336" y="2751"/>
                </a:lnTo>
                <a:lnTo>
                  <a:pt x="1358" y="2746"/>
                </a:lnTo>
                <a:lnTo>
                  <a:pt x="1379" y="2736"/>
                </a:lnTo>
                <a:lnTo>
                  <a:pt x="1398" y="2722"/>
                </a:lnTo>
                <a:lnTo>
                  <a:pt x="1405" y="2716"/>
                </a:lnTo>
                <a:lnTo>
                  <a:pt x="1416" y="2710"/>
                </a:lnTo>
                <a:lnTo>
                  <a:pt x="1433" y="2702"/>
                </a:lnTo>
                <a:lnTo>
                  <a:pt x="1455" y="2696"/>
                </a:lnTo>
                <a:lnTo>
                  <a:pt x="1481" y="2689"/>
                </a:lnTo>
                <a:lnTo>
                  <a:pt x="1511" y="2684"/>
                </a:lnTo>
                <a:lnTo>
                  <a:pt x="1547" y="2679"/>
                </a:lnTo>
                <a:lnTo>
                  <a:pt x="1587" y="2675"/>
                </a:lnTo>
                <a:lnTo>
                  <a:pt x="1631" y="2674"/>
                </a:lnTo>
                <a:lnTo>
                  <a:pt x="1676" y="2675"/>
                </a:lnTo>
                <a:lnTo>
                  <a:pt x="1716" y="2679"/>
                </a:lnTo>
                <a:lnTo>
                  <a:pt x="1751" y="2684"/>
                </a:lnTo>
                <a:lnTo>
                  <a:pt x="1781" y="2689"/>
                </a:lnTo>
                <a:lnTo>
                  <a:pt x="1807" y="2696"/>
                </a:lnTo>
                <a:lnTo>
                  <a:pt x="1828" y="2702"/>
                </a:lnTo>
                <a:lnTo>
                  <a:pt x="1846" y="2710"/>
                </a:lnTo>
                <a:lnTo>
                  <a:pt x="1857" y="2716"/>
                </a:lnTo>
                <a:lnTo>
                  <a:pt x="1865" y="2722"/>
                </a:lnTo>
                <a:lnTo>
                  <a:pt x="1881" y="2734"/>
                </a:lnTo>
                <a:lnTo>
                  <a:pt x="1899" y="2744"/>
                </a:lnTo>
                <a:lnTo>
                  <a:pt x="1917" y="2750"/>
                </a:lnTo>
                <a:lnTo>
                  <a:pt x="1937" y="2752"/>
                </a:lnTo>
                <a:lnTo>
                  <a:pt x="1956" y="2750"/>
                </a:lnTo>
                <a:lnTo>
                  <a:pt x="1975" y="2744"/>
                </a:lnTo>
                <a:lnTo>
                  <a:pt x="1993" y="2734"/>
                </a:lnTo>
                <a:lnTo>
                  <a:pt x="2008" y="2722"/>
                </a:lnTo>
                <a:lnTo>
                  <a:pt x="2024" y="2703"/>
                </a:lnTo>
                <a:lnTo>
                  <a:pt x="2033" y="2682"/>
                </a:lnTo>
                <a:lnTo>
                  <a:pt x="2038" y="2660"/>
                </a:lnTo>
                <a:lnTo>
                  <a:pt x="2038" y="2637"/>
                </a:lnTo>
                <a:lnTo>
                  <a:pt x="2033" y="2616"/>
                </a:lnTo>
                <a:lnTo>
                  <a:pt x="2024" y="2595"/>
                </a:lnTo>
                <a:lnTo>
                  <a:pt x="2008" y="2576"/>
                </a:lnTo>
                <a:lnTo>
                  <a:pt x="1983" y="2554"/>
                </a:lnTo>
                <a:lnTo>
                  <a:pt x="1953" y="2534"/>
                </a:lnTo>
                <a:lnTo>
                  <a:pt x="1920" y="2518"/>
                </a:lnTo>
                <a:lnTo>
                  <a:pt x="1887" y="2505"/>
                </a:lnTo>
                <a:lnTo>
                  <a:pt x="1851" y="2495"/>
                </a:lnTo>
                <a:lnTo>
                  <a:pt x="1815" y="2485"/>
                </a:lnTo>
                <a:lnTo>
                  <a:pt x="1779" y="2479"/>
                </a:lnTo>
                <a:lnTo>
                  <a:pt x="1744" y="2475"/>
                </a:lnTo>
                <a:lnTo>
                  <a:pt x="1711" y="2472"/>
                </a:lnTo>
                <a:lnTo>
                  <a:pt x="1681" y="2470"/>
                </a:lnTo>
                <a:lnTo>
                  <a:pt x="1653" y="2469"/>
                </a:lnTo>
                <a:lnTo>
                  <a:pt x="1631" y="2469"/>
                </a:lnTo>
                <a:close/>
                <a:moveTo>
                  <a:pt x="2345" y="2057"/>
                </a:moveTo>
                <a:lnTo>
                  <a:pt x="2322" y="2060"/>
                </a:lnTo>
                <a:lnTo>
                  <a:pt x="2300" y="2067"/>
                </a:lnTo>
                <a:lnTo>
                  <a:pt x="2281" y="2080"/>
                </a:lnTo>
                <a:lnTo>
                  <a:pt x="2265" y="2096"/>
                </a:lnTo>
                <a:lnTo>
                  <a:pt x="2253" y="2115"/>
                </a:lnTo>
                <a:lnTo>
                  <a:pt x="2245" y="2136"/>
                </a:lnTo>
                <a:lnTo>
                  <a:pt x="2243" y="2160"/>
                </a:lnTo>
                <a:lnTo>
                  <a:pt x="2243" y="2366"/>
                </a:lnTo>
                <a:lnTo>
                  <a:pt x="2245" y="2389"/>
                </a:lnTo>
                <a:lnTo>
                  <a:pt x="2253" y="2411"/>
                </a:lnTo>
                <a:lnTo>
                  <a:pt x="2265" y="2430"/>
                </a:lnTo>
                <a:lnTo>
                  <a:pt x="2281" y="2446"/>
                </a:lnTo>
                <a:lnTo>
                  <a:pt x="2300" y="2459"/>
                </a:lnTo>
                <a:lnTo>
                  <a:pt x="2322" y="2466"/>
                </a:lnTo>
                <a:lnTo>
                  <a:pt x="2345" y="2469"/>
                </a:lnTo>
                <a:lnTo>
                  <a:pt x="2368" y="2466"/>
                </a:lnTo>
                <a:lnTo>
                  <a:pt x="2389" y="2459"/>
                </a:lnTo>
                <a:lnTo>
                  <a:pt x="2409" y="2446"/>
                </a:lnTo>
                <a:lnTo>
                  <a:pt x="2424" y="2430"/>
                </a:lnTo>
                <a:lnTo>
                  <a:pt x="2436" y="2411"/>
                </a:lnTo>
                <a:lnTo>
                  <a:pt x="2443" y="2389"/>
                </a:lnTo>
                <a:lnTo>
                  <a:pt x="2446" y="2366"/>
                </a:lnTo>
                <a:lnTo>
                  <a:pt x="2446" y="2160"/>
                </a:lnTo>
                <a:lnTo>
                  <a:pt x="2443" y="2136"/>
                </a:lnTo>
                <a:lnTo>
                  <a:pt x="2436" y="2115"/>
                </a:lnTo>
                <a:lnTo>
                  <a:pt x="2424" y="2096"/>
                </a:lnTo>
                <a:lnTo>
                  <a:pt x="2409" y="2080"/>
                </a:lnTo>
                <a:lnTo>
                  <a:pt x="2389" y="2067"/>
                </a:lnTo>
                <a:lnTo>
                  <a:pt x="2368" y="2060"/>
                </a:lnTo>
                <a:lnTo>
                  <a:pt x="2345" y="2057"/>
                </a:lnTo>
                <a:close/>
                <a:moveTo>
                  <a:pt x="918" y="2057"/>
                </a:moveTo>
                <a:lnTo>
                  <a:pt x="894" y="2060"/>
                </a:lnTo>
                <a:lnTo>
                  <a:pt x="873" y="2067"/>
                </a:lnTo>
                <a:lnTo>
                  <a:pt x="853" y="2080"/>
                </a:lnTo>
                <a:lnTo>
                  <a:pt x="838" y="2096"/>
                </a:lnTo>
                <a:lnTo>
                  <a:pt x="826" y="2115"/>
                </a:lnTo>
                <a:lnTo>
                  <a:pt x="819" y="2136"/>
                </a:lnTo>
                <a:lnTo>
                  <a:pt x="815" y="2160"/>
                </a:lnTo>
                <a:lnTo>
                  <a:pt x="815" y="2366"/>
                </a:lnTo>
                <a:lnTo>
                  <a:pt x="819" y="2389"/>
                </a:lnTo>
                <a:lnTo>
                  <a:pt x="826" y="2411"/>
                </a:lnTo>
                <a:lnTo>
                  <a:pt x="838" y="2430"/>
                </a:lnTo>
                <a:lnTo>
                  <a:pt x="853" y="2446"/>
                </a:lnTo>
                <a:lnTo>
                  <a:pt x="873" y="2459"/>
                </a:lnTo>
                <a:lnTo>
                  <a:pt x="894" y="2466"/>
                </a:lnTo>
                <a:lnTo>
                  <a:pt x="918" y="2469"/>
                </a:lnTo>
                <a:lnTo>
                  <a:pt x="941" y="2466"/>
                </a:lnTo>
                <a:lnTo>
                  <a:pt x="963" y="2459"/>
                </a:lnTo>
                <a:lnTo>
                  <a:pt x="981" y="2446"/>
                </a:lnTo>
                <a:lnTo>
                  <a:pt x="997" y="2430"/>
                </a:lnTo>
                <a:lnTo>
                  <a:pt x="1009" y="2411"/>
                </a:lnTo>
                <a:lnTo>
                  <a:pt x="1017" y="2389"/>
                </a:lnTo>
                <a:lnTo>
                  <a:pt x="1019" y="2366"/>
                </a:lnTo>
                <a:lnTo>
                  <a:pt x="1019" y="2160"/>
                </a:lnTo>
                <a:lnTo>
                  <a:pt x="1017" y="2136"/>
                </a:lnTo>
                <a:lnTo>
                  <a:pt x="1009" y="2115"/>
                </a:lnTo>
                <a:lnTo>
                  <a:pt x="997" y="2096"/>
                </a:lnTo>
                <a:lnTo>
                  <a:pt x="981" y="2080"/>
                </a:lnTo>
                <a:lnTo>
                  <a:pt x="963" y="2067"/>
                </a:lnTo>
                <a:lnTo>
                  <a:pt x="941" y="2060"/>
                </a:lnTo>
                <a:lnTo>
                  <a:pt x="918" y="2057"/>
                </a:lnTo>
                <a:close/>
                <a:moveTo>
                  <a:pt x="2345" y="1439"/>
                </a:moveTo>
                <a:lnTo>
                  <a:pt x="2322" y="1442"/>
                </a:lnTo>
                <a:lnTo>
                  <a:pt x="2300" y="1451"/>
                </a:lnTo>
                <a:lnTo>
                  <a:pt x="2281" y="1462"/>
                </a:lnTo>
                <a:lnTo>
                  <a:pt x="2265" y="1479"/>
                </a:lnTo>
                <a:lnTo>
                  <a:pt x="2253" y="1497"/>
                </a:lnTo>
                <a:lnTo>
                  <a:pt x="2245" y="1519"/>
                </a:lnTo>
                <a:lnTo>
                  <a:pt x="2243" y="1543"/>
                </a:lnTo>
                <a:lnTo>
                  <a:pt x="2243" y="1748"/>
                </a:lnTo>
                <a:lnTo>
                  <a:pt x="2245" y="1772"/>
                </a:lnTo>
                <a:lnTo>
                  <a:pt x="2253" y="1793"/>
                </a:lnTo>
                <a:lnTo>
                  <a:pt x="2265" y="1813"/>
                </a:lnTo>
                <a:lnTo>
                  <a:pt x="2281" y="1829"/>
                </a:lnTo>
                <a:lnTo>
                  <a:pt x="2300" y="1841"/>
                </a:lnTo>
                <a:lnTo>
                  <a:pt x="2322" y="1848"/>
                </a:lnTo>
                <a:lnTo>
                  <a:pt x="2345" y="1851"/>
                </a:lnTo>
                <a:lnTo>
                  <a:pt x="2368" y="1848"/>
                </a:lnTo>
                <a:lnTo>
                  <a:pt x="2389" y="1841"/>
                </a:lnTo>
                <a:lnTo>
                  <a:pt x="2409" y="1829"/>
                </a:lnTo>
                <a:lnTo>
                  <a:pt x="2424" y="1813"/>
                </a:lnTo>
                <a:lnTo>
                  <a:pt x="2436" y="1793"/>
                </a:lnTo>
                <a:lnTo>
                  <a:pt x="2443" y="1772"/>
                </a:lnTo>
                <a:lnTo>
                  <a:pt x="2446" y="1748"/>
                </a:lnTo>
                <a:lnTo>
                  <a:pt x="2446" y="1543"/>
                </a:lnTo>
                <a:lnTo>
                  <a:pt x="2443" y="1519"/>
                </a:lnTo>
                <a:lnTo>
                  <a:pt x="2436" y="1497"/>
                </a:lnTo>
                <a:lnTo>
                  <a:pt x="2424" y="1479"/>
                </a:lnTo>
                <a:lnTo>
                  <a:pt x="2409" y="1462"/>
                </a:lnTo>
                <a:lnTo>
                  <a:pt x="2389" y="1451"/>
                </a:lnTo>
                <a:lnTo>
                  <a:pt x="2368" y="1442"/>
                </a:lnTo>
                <a:lnTo>
                  <a:pt x="2345" y="1439"/>
                </a:lnTo>
                <a:close/>
                <a:moveTo>
                  <a:pt x="918" y="1439"/>
                </a:moveTo>
                <a:lnTo>
                  <a:pt x="894" y="1442"/>
                </a:lnTo>
                <a:lnTo>
                  <a:pt x="873" y="1451"/>
                </a:lnTo>
                <a:lnTo>
                  <a:pt x="853" y="1462"/>
                </a:lnTo>
                <a:lnTo>
                  <a:pt x="838" y="1479"/>
                </a:lnTo>
                <a:lnTo>
                  <a:pt x="826" y="1497"/>
                </a:lnTo>
                <a:lnTo>
                  <a:pt x="819" y="1519"/>
                </a:lnTo>
                <a:lnTo>
                  <a:pt x="815" y="1543"/>
                </a:lnTo>
                <a:lnTo>
                  <a:pt x="815" y="1748"/>
                </a:lnTo>
                <a:lnTo>
                  <a:pt x="819" y="1772"/>
                </a:lnTo>
                <a:lnTo>
                  <a:pt x="826" y="1793"/>
                </a:lnTo>
                <a:lnTo>
                  <a:pt x="838" y="1813"/>
                </a:lnTo>
                <a:lnTo>
                  <a:pt x="853" y="1829"/>
                </a:lnTo>
                <a:lnTo>
                  <a:pt x="873" y="1841"/>
                </a:lnTo>
                <a:lnTo>
                  <a:pt x="894" y="1848"/>
                </a:lnTo>
                <a:lnTo>
                  <a:pt x="918" y="1851"/>
                </a:lnTo>
                <a:lnTo>
                  <a:pt x="941" y="1848"/>
                </a:lnTo>
                <a:lnTo>
                  <a:pt x="963" y="1841"/>
                </a:lnTo>
                <a:lnTo>
                  <a:pt x="981" y="1829"/>
                </a:lnTo>
                <a:lnTo>
                  <a:pt x="997" y="1813"/>
                </a:lnTo>
                <a:lnTo>
                  <a:pt x="1009" y="1793"/>
                </a:lnTo>
                <a:lnTo>
                  <a:pt x="1017" y="1772"/>
                </a:lnTo>
                <a:lnTo>
                  <a:pt x="1019" y="1748"/>
                </a:lnTo>
                <a:lnTo>
                  <a:pt x="1019" y="1543"/>
                </a:lnTo>
                <a:lnTo>
                  <a:pt x="1017" y="1519"/>
                </a:lnTo>
                <a:lnTo>
                  <a:pt x="1009" y="1497"/>
                </a:lnTo>
                <a:lnTo>
                  <a:pt x="997" y="1479"/>
                </a:lnTo>
                <a:lnTo>
                  <a:pt x="981" y="1462"/>
                </a:lnTo>
                <a:lnTo>
                  <a:pt x="963" y="1451"/>
                </a:lnTo>
                <a:lnTo>
                  <a:pt x="941" y="1442"/>
                </a:lnTo>
                <a:lnTo>
                  <a:pt x="918" y="1439"/>
                </a:lnTo>
                <a:close/>
                <a:moveTo>
                  <a:pt x="2140" y="1028"/>
                </a:moveTo>
                <a:lnTo>
                  <a:pt x="2117" y="1031"/>
                </a:lnTo>
                <a:lnTo>
                  <a:pt x="2095" y="1039"/>
                </a:lnTo>
                <a:lnTo>
                  <a:pt x="2077" y="1051"/>
                </a:lnTo>
                <a:lnTo>
                  <a:pt x="2061" y="1066"/>
                </a:lnTo>
                <a:lnTo>
                  <a:pt x="2049" y="1086"/>
                </a:lnTo>
                <a:lnTo>
                  <a:pt x="2041" y="1108"/>
                </a:lnTo>
                <a:lnTo>
                  <a:pt x="2039" y="1132"/>
                </a:lnTo>
                <a:lnTo>
                  <a:pt x="2041" y="1155"/>
                </a:lnTo>
                <a:lnTo>
                  <a:pt x="2049" y="1177"/>
                </a:lnTo>
                <a:lnTo>
                  <a:pt x="2061" y="1196"/>
                </a:lnTo>
                <a:lnTo>
                  <a:pt x="2077" y="1211"/>
                </a:lnTo>
                <a:lnTo>
                  <a:pt x="2095" y="1223"/>
                </a:lnTo>
                <a:lnTo>
                  <a:pt x="2117" y="1232"/>
                </a:lnTo>
                <a:lnTo>
                  <a:pt x="2140" y="1234"/>
                </a:lnTo>
                <a:lnTo>
                  <a:pt x="2549" y="1234"/>
                </a:lnTo>
                <a:lnTo>
                  <a:pt x="2572" y="1232"/>
                </a:lnTo>
                <a:lnTo>
                  <a:pt x="2594" y="1223"/>
                </a:lnTo>
                <a:lnTo>
                  <a:pt x="2612" y="1211"/>
                </a:lnTo>
                <a:lnTo>
                  <a:pt x="2627" y="1196"/>
                </a:lnTo>
                <a:lnTo>
                  <a:pt x="2640" y="1177"/>
                </a:lnTo>
                <a:lnTo>
                  <a:pt x="2648" y="1155"/>
                </a:lnTo>
                <a:lnTo>
                  <a:pt x="2650" y="1132"/>
                </a:lnTo>
                <a:lnTo>
                  <a:pt x="2648" y="1108"/>
                </a:lnTo>
                <a:lnTo>
                  <a:pt x="2640" y="1086"/>
                </a:lnTo>
                <a:lnTo>
                  <a:pt x="2627" y="1066"/>
                </a:lnTo>
                <a:lnTo>
                  <a:pt x="2612" y="1051"/>
                </a:lnTo>
                <a:lnTo>
                  <a:pt x="2594" y="1039"/>
                </a:lnTo>
                <a:lnTo>
                  <a:pt x="2572" y="1031"/>
                </a:lnTo>
                <a:lnTo>
                  <a:pt x="2549" y="1028"/>
                </a:lnTo>
                <a:lnTo>
                  <a:pt x="2140" y="1028"/>
                </a:lnTo>
                <a:close/>
                <a:moveTo>
                  <a:pt x="713" y="1028"/>
                </a:moveTo>
                <a:lnTo>
                  <a:pt x="691" y="1031"/>
                </a:lnTo>
                <a:lnTo>
                  <a:pt x="669" y="1039"/>
                </a:lnTo>
                <a:lnTo>
                  <a:pt x="650" y="1051"/>
                </a:lnTo>
                <a:lnTo>
                  <a:pt x="634" y="1066"/>
                </a:lnTo>
                <a:lnTo>
                  <a:pt x="622" y="1086"/>
                </a:lnTo>
                <a:lnTo>
                  <a:pt x="615" y="1108"/>
                </a:lnTo>
                <a:lnTo>
                  <a:pt x="612" y="1132"/>
                </a:lnTo>
                <a:lnTo>
                  <a:pt x="615" y="1155"/>
                </a:lnTo>
                <a:lnTo>
                  <a:pt x="622" y="1177"/>
                </a:lnTo>
                <a:lnTo>
                  <a:pt x="634" y="1196"/>
                </a:lnTo>
                <a:lnTo>
                  <a:pt x="650" y="1211"/>
                </a:lnTo>
                <a:lnTo>
                  <a:pt x="669" y="1223"/>
                </a:lnTo>
                <a:lnTo>
                  <a:pt x="691" y="1232"/>
                </a:lnTo>
                <a:lnTo>
                  <a:pt x="713" y="1234"/>
                </a:lnTo>
                <a:lnTo>
                  <a:pt x="1121" y="1234"/>
                </a:lnTo>
                <a:lnTo>
                  <a:pt x="1145" y="1232"/>
                </a:lnTo>
                <a:lnTo>
                  <a:pt x="1166" y="1223"/>
                </a:lnTo>
                <a:lnTo>
                  <a:pt x="1185" y="1211"/>
                </a:lnTo>
                <a:lnTo>
                  <a:pt x="1201" y="1196"/>
                </a:lnTo>
                <a:lnTo>
                  <a:pt x="1212" y="1177"/>
                </a:lnTo>
                <a:lnTo>
                  <a:pt x="1221" y="1155"/>
                </a:lnTo>
                <a:lnTo>
                  <a:pt x="1224" y="1132"/>
                </a:lnTo>
                <a:lnTo>
                  <a:pt x="1221" y="1108"/>
                </a:lnTo>
                <a:lnTo>
                  <a:pt x="1212" y="1086"/>
                </a:lnTo>
                <a:lnTo>
                  <a:pt x="1201" y="1066"/>
                </a:lnTo>
                <a:lnTo>
                  <a:pt x="1185" y="1051"/>
                </a:lnTo>
                <a:lnTo>
                  <a:pt x="1166" y="1039"/>
                </a:lnTo>
                <a:lnTo>
                  <a:pt x="1145" y="1031"/>
                </a:lnTo>
                <a:lnTo>
                  <a:pt x="1121" y="1028"/>
                </a:lnTo>
                <a:lnTo>
                  <a:pt x="713" y="102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11"/>
          <p:cNvSpPr>
            <a:spLocks noEditPoints="1"/>
          </p:cNvSpPr>
          <p:nvPr/>
        </p:nvSpPr>
        <p:spPr bwMode="auto">
          <a:xfrm>
            <a:off x="10986502" y="3274009"/>
            <a:ext cx="411887" cy="474015"/>
          </a:xfrm>
          <a:custGeom>
            <a:avLst/>
            <a:gdLst>
              <a:gd name="T0" fmla="*/ 2481 w 2869"/>
              <a:gd name="T1" fmla="*/ 2713 h 3292"/>
              <a:gd name="T2" fmla="*/ 2469 w 2869"/>
              <a:gd name="T3" fmla="*/ 2822 h 3292"/>
              <a:gd name="T4" fmla="*/ 2561 w 2869"/>
              <a:gd name="T5" fmla="*/ 2880 h 3292"/>
              <a:gd name="T6" fmla="*/ 2653 w 2869"/>
              <a:gd name="T7" fmla="*/ 2822 h 3292"/>
              <a:gd name="T8" fmla="*/ 2640 w 2869"/>
              <a:gd name="T9" fmla="*/ 2713 h 3292"/>
              <a:gd name="T10" fmla="*/ 1331 w 2869"/>
              <a:gd name="T11" fmla="*/ 205 h 3292"/>
              <a:gd name="T12" fmla="*/ 1240 w 2869"/>
              <a:gd name="T13" fmla="*/ 263 h 3292"/>
              <a:gd name="T14" fmla="*/ 1220 w 2869"/>
              <a:gd name="T15" fmla="*/ 1789 h 3292"/>
              <a:gd name="T16" fmla="*/ 1140 w 2869"/>
              <a:gd name="T17" fmla="*/ 1850 h 3292"/>
              <a:gd name="T18" fmla="*/ 357 w 2869"/>
              <a:gd name="T19" fmla="*/ 1453 h 3292"/>
              <a:gd name="T20" fmla="*/ 262 w 2869"/>
              <a:gd name="T21" fmla="*/ 1451 h 3292"/>
              <a:gd name="T22" fmla="*/ 205 w 2869"/>
              <a:gd name="T23" fmla="*/ 1543 h 3292"/>
              <a:gd name="T24" fmla="*/ 1166 w 2869"/>
              <a:gd name="T25" fmla="*/ 2469 h 3292"/>
              <a:gd name="T26" fmla="*/ 2653 w 2869"/>
              <a:gd name="T27" fmla="*/ 1395 h 3292"/>
              <a:gd name="T28" fmla="*/ 2561 w 2869"/>
              <a:gd name="T29" fmla="*/ 1337 h 3292"/>
              <a:gd name="T30" fmla="*/ 2469 w 2869"/>
              <a:gd name="T31" fmla="*/ 1395 h 3292"/>
              <a:gd name="T32" fmla="*/ 2436 w 2869"/>
              <a:gd name="T33" fmla="*/ 1504 h 3292"/>
              <a:gd name="T34" fmla="*/ 2333 w 2869"/>
              <a:gd name="T35" fmla="*/ 1539 h 3292"/>
              <a:gd name="T36" fmla="*/ 2256 w 2869"/>
              <a:gd name="T37" fmla="*/ 1463 h 3292"/>
              <a:gd name="T38" fmla="*/ 2231 w 2869"/>
              <a:gd name="T39" fmla="*/ 1273 h 3292"/>
              <a:gd name="T40" fmla="*/ 2127 w 2869"/>
              <a:gd name="T41" fmla="*/ 1237 h 3292"/>
              <a:gd name="T42" fmla="*/ 2051 w 2869"/>
              <a:gd name="T43" fmla="*/ 1313 h 3292"/>
              <a:gd name="T44" fmla="*/ 2010 w 2869"/>
              <a:gd name="T45" fmla="*/ 1418 h 3292"/>
              <a:gd name="T46" fmla="*/ 1901 w 2869"/>
              <a:gd name="T47" fmla="*/ 1429 h 3292"/>
              <a:gd name="T48" fmla="*/ 1844 w 2869"/>
              <a:gd name="T49" fmla="*/ 1337 h 3292"/>
              <a:gd name="T50" fmla="*/ 1786 w 2869"/>
              <a:gd name="T51" fmla="*/ 1244 h 3292"/>
              <a:gd name="T52" fmla="*/ 1677 w 2869"/>
              <a:gd name="T53" fmla="*/ 1256 h 3292"/>
              <a:gd name="T54" fmla="*/ 1637 w 2869"/>
              <a:gd name="T55" fmla="*/ 1361 h 3292"/>
              <a:gd name="T56" fmla="*/ 1560 w 2869"/>
              <a:gd name="T57" fmla="*/ 1437 h 3292"/>
              <a:gd name="T58" fmla="*/ 1457 w 2869"/>
              <a:gd name="T59" fmla="*/ 1401 h 3292"/>
              <a:gd name="T60" fmla="*/ 1431 w 2869"/>
              <a:gd name="T61" fmla="*/ 285 h 3292"/>
              <a:gd name="T62" fmla="*/ 1355 w 2869"/>
              <a:gd name="T63" fmla="*/ 208 h 3292"/>
              <a:gd name="T64" fmla="*/ 1414 w 2869"/>
              <a:gd name="T65" fmla="*/ 10 h 3292"/>
              <a:gd name="T66" fmla="*/ 1575 w 2869"/>
              <a:gd name="T67" fmla="*/ 119 h 3292"/>
              <a:gd name="T68" fmla="*/ 1639 w 2869"/>
              <a:gd name="T69" fmla="*/ 308 h 3292"/>
              <a:gd name="T70" fmla="*/ 1780 w 2869"/>
              <a:gd name="T71" fmla="*/ 1030 h 3292"/>
              <a:gd name="T72" fmla="*/ 1946 w 2869"/>
              <a:gd name="T73" fmla="*/ 1107 h 3292"/>
              <a:gd name="T74" fmla="*/ 2113 w 2869"/>
              <a:gd name="T75" fmla="*/ 1030 h 3292"/>
              <a:gd name="T76" fmla="*/ 2301 w 2869"/>
              <a:gd name="T77" fmla="*/ 1067 h 3292"/>
              <a:gd name="T78" fmla="*/ 2445 w 2869"/>
              <a:gd name="T79" fmla="*/ 1154 h 3292"/>
              <a:gd name="T80" fmla="*/ 2642 w 2869"/>
              <a:gd name="T81" fmla="*/ 1142 h 3292"/>
              <a:gd name="T82" fmla="*/ 2804 w 2869"/>
              <a:gd name="T83" fmla="*/ 1251 h 3292"/>
              <a:gd name="T84" fmla="*/ 2869 w 2869"/>
              <a:gd name="T85" fmla="*/ 1439 h 3292"/>
              <a:gd name="T86" fmla="*/ 2766 w 2869"/>
              <a:gd name="T87" fmla="*/ 2469 h 3292"/>
              <a:gd name="T88" fmla="*/ 2857 w 2869"/>
              <a:gd name="T89" fmla="*/ 2527 h 3292"/>
              <a:gd name="T90" fmla="*/ 2857 w 2869"/>
              <a:gd name="T91" fmla="*/ 3234 h 3292"/>
              <a:gd name="T92" fmla="*/ 2766 w 2869"/>
              <a:gd name="T93" fmla="*/ 3292 h 3292"/>
              <a:gd name="T94" fmla="*/ 637 w 2869"/>
              <a:gd name="T95" fmla="*/ 3253 h 3292"/>
              <a:gd name="T96" fmla="*/ 618 w 2869"/>
              <a:gd name="T97" fmla="*/ 2547 h 3292"/>
              <a:gd name="T98" fmla="*/ 694 w 2869"/>
              <a:gd name="T99" fmla="*/ 2472 h 3292"/>
              <a:gd name="T100" fmla="*/ 66 w 2869"/>
              <a:gd name="T101" fmla="*/ 1735 h 3292"/>
              <a:gd name="T102" fmla="*/ 0 w 2869"/>
              <a:gd name="T103" fmla="*/ 1543 h 3292"/>
              <a:gd name="T104" fmla="*/ 64 w 2869"/>
              <a:gd name="T105" fmla="*/ 1355 h 3292"/>
              <a:gd name="T106" fmla="*/ 226 w 2869"/>
              <a:gd name="T107" fmla="*/ 1245 h 3292"/>
              <a:gd name="T108" fmla="*/ 425 w 2869"/>
              <a:gd name="T109" fmla="*/ 1257 h 3292"/>
              <a:gd name="T110" fmla="*/ 1035 w 2869"/>
              <a:gd name="T111" fmla="*/ 226 h 3292"/>
              <a:gd name="T112" fmla="*/ 1144 w 2869"/>
              <a:gd name="T113" fmla="*/ 64 h 3292"/>
              <a:gd name="T114" fmla="*/ 1331 w 2869"/>
              <a:gd name="T11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3292">
                <a:moveTo>
                  <a:pt x="2561" y="2674"/>
                </a:moveTo>
                <a:lnTo>
                  <a:pt x="2538" y="2677"/>
                </a:lnTo>
                <a:lnTo>
                  <a:pt x="2516" y="2685"/>
                </a:lnTo>
                <a:lnTo>
                  <a:pt x="2496" y="2697"/>
                </a:lnTo>
                <a:lnTo>
                  <a:pt x="2481" y="2713"/>
                </a:lnTo>
                <a:lnTo>
                  <a:pt x="2469" y="2732"/>
                </a:lnTo>
                <a:lnTo>
                  <a:pt x="2461" y="2754"/>
                </a:lnTo>
                <a:lnTo>
                  <a:pt x="2458" y="2777"/>
                </a:lnTo>
                <a:lnTo>
                  <a:pt x="2461" y="2800"/>
                </a:lnTo>
                <a:lnTo>
                  <a:pt x="2469" y="2822"/>
                </a:lnTo>
                <a:lnTo>
                  <a:pt x="2481" y="2842"/>
                </a:lnTo>
                <a:lnTo>
                  <a:pt x="2496" y="2857"/>
                </a:lnTo>
                <a:lnTo>
                  <a:pt x="2516" y="2870"/>
                </a:lnTo>
                <a:lnTo>
                  <a:pt x="2538" y="2878"/>
                </a:lnTo>
                <a:lnTo>
                  <a:pt x="2561" y="2880"/>
                </a:lnTo>
                <a:lnTo>
                  <a:pt x="2584" y="2878"/>
                </a:lnTo>
                <a:lnTo>
                  <a:pt x="2605" y="2870"/>
                </a:lnTo>
                <a:lnTo>
                  <a:pt x="2625" y="2857"/>
                </a:lnTo>
                <a:lnTo>
                  <a:pt x="2640" y="2842"/>
                </a:lnTo>
                <a:lnTo>
                  <a:pt x="2653" y="2822"/>
                </a:lnTo>
                <a:lnTo>
                  <a:pt x="2661" y="2800"/>
                </a:lnTo>
                <a:lnTo>
                  <a:pt x="2663" y="2777"/>
                </a:lnTo>
                <a:lnTo>
                  <a:pt x="2661" y="2754"/>
                </a:lnTo>
                <a:lnTo>
                  <a:pt x="2653" y="2732"/>
                </a:lnTo>
                <a:lnTo>
                  <a:pt x="2640" y="2713"/>
                </a:lnTo>
                <a:lnTo>
                  <a:pt x="2625" y="2697"/>
                </a:lnTo>
                <a:lnTo>
                  <a:pt x="2605" y="2685"/>
                </a:lnTo>
                <a:lnTo>
                  <a:pt x="2584" y="2677"/>
                </a:lnTo>
                <a:lnTo>
                  <a:pt x="2561" y="2674"/>
                </a:lnTo>
                <a:close/>
                <a:moveTo>
                  <a:pt x="1331" y="205"/>
                </a:moveTo>
                <a:lnTo>
                  <a:pt x="1308" y="208"/>
                </a:lnTo>
                <a:lnTo>
                  <a:pt x="1286" y="215"/>
                </a:lnTo>
                <a:lnTo>
                  <a:pt x="1268" y="228"/>
                </a:lnTo>
                <a:lnTo>
                  <a:pt x="1251" y="243"/>
                </a:lnTo>
                <a:lnTo>
                  <a:pt x="1240" y="263"/>
                </a:lnTo>
                <a:lnTo>
                  <a:pt x="1232" y="285"/>
                </a:lnTo>
                <a:lnTo>
                  <a:pt x="1229" y="308"/>
                </a:lnTo>
                <a:lnTo>
                  <a:pt x="1229" y="1748"/>
                </a:lnTo>
                <a:lnTo>
                  <a:pt x="1227" y="1770"/>
                </a:lnTo>
                <a:lnTo>
                  <a:pt x="1220" y="1789"/>
                </a:lnTo>
                <a:lnTo>
                  <a:pt x="1210" y="1808"/>
                </a:lnTo>
                <a:lnTo>
                  <a:pt x="1197" y="1823"/>
                </a:lnTo>
                <a:lnTo>
                  <a:pt x="1179" y="1837"/>
                </a:lnTo>
                <a:lnTo>
                  <a:pt x="1160" y="1845"/>
                </a:lnTo>
                <a:lnTo>
                  <a:pt x="1140" y="1850"/>
                </a:lnTo>
                <a:lnTo>
                  <a:pt x="1119" y="1851"/>
                </a:lnTo>
                <a:lnTo>
                  <a:pt x="1098" y="1847"/>
                </a:lnTo>
                <a:lnTo>
                  <a:pt x="1079" y="1839"/>
                </a:lnTo>
                <a:lnTo>
                  <a:pt x="362" y="1455"/>
                </a:lnTo>
                <a:lnTo>
                  <a:pt x="357" y="1453"/>
                </a:lnTo>
                <a:lnTo>
                  <a:pt x="341" y="1445"/>
                </a:lnTo>
                <a:lnTo>
                  <a:pt x="325" y="1441"/>
                </a:lnTo>
                <a:lnTo>
                  <a:pt x="307" y="1439"/>
                </a:lnTo>
                <a:lnTo>
                  <a:pt x="284" y="1442"/>
                </a:lnTo>
                <a:lnTo>
                  <a:pt x="262" y="1451"/>
                </a:lnTo>
                <a:lnTo>
                  <a:pt x="244" y="1462"/>
                </a:lnTo>
                <a:lnTo>
                  <a:pt x="227" y="1479"/>
                </a:lnTo>
                <a:lnTo>
                  <a:pt x="215" y="1497"/>
                </a:lnTo>
                <a:lnTo>
                  <a:pt x="208" y="1519"/>
                </a:lnTo>
                <a:lnTo>
                  <a:pt x="205" y="1543"/>
                </a:lnTo>
                <a:lnTo>
                  <a:pt x="207" y="1563"/>
                </a:lnTo>
                <a:lnTo>
                  <a:pt x="213" y="1583"/>
                </a:lnTo>
                <a:lnTo>
                  <a:pt x="222" y="1600"/>
                </a:lnTo>
                <a:lnTo>
                  <a:pt x="235" y="1616"/>
                </a:lnTo>
                <a:lnTo>
                  <a:pt x="1166" y="2469"/>
                </a:lnTo>
                <a:lnTo>
                  <a:pt x="2395" y="2469"/>
                </a:lnTo>
                <a:lnTo>
                  <a:pt x="2663" y="1930"/>
                </a:lnTo>
                <a:lnTo>
                  <a:pt x="2663" y="1439"/>
                </a:lnTo>
                <a:lnTo>
                  <a:pt x="2661" y="1417"/>
                </a:lnTo>
                <a:lnTo>
                  <a:pt x="2653" y="1395"/>
                </a:lnTo>
                <a:lnTo>
                  <a:pt x="2640" y="1375"/>
                </a:lnTo>
                <a:lnTo>
                  <a:pt x="2625" y="1360"/>
                </a:lnTo>
                <a:lnTo>
                  <a:pt x="2605" y="1347"/>
                </a:lnTo>
                <a:lnTo>
                  <a:pt x="2584" y="1340"/>
                </a:lnTo>
                <a:lnTo>
                  <a:pt x="2561" y="1337"/>
                </a:lnTo>
                <a:lnTo>
                  <a:pt x="2538" y="1340"/>
                </a:lnTo>
                <a:lnTo>
                  <a:pt x="2516" y="1347"/>
                </a:lnTo>
                <a:lnTo>
                  <a:pt x="2496" y="1360"/>
                </a:lnTo>
                <a:lnTo>
                  <a:pt x="2481" y="1375"/>
                </a:lnTo>
                <a:lnTo>
                  <a:pt x="2469" y="1395"/>
                </a:lnTo>
                <a:lnTo>
                  <a:pt x="2461" y="1417"/>
                </a:lnTo>
                <a:lnTo>
                  <a:pt x="2458" y="1439"/>
                </a:lnTo>
                <a:lnTo>
                  <a:pt x="2455" y="1463"/>
                </a:lnTo>
                <a:lnTo>
                  <a:pt x="2448" y="1485"/>
                </a:lnTo>
                <a:lnTo>
                  <a:pt x="2436" y="1504"/>
                </a:lnTo>
                <a:lnTo>
                  <a:pt x="2420" y="1520"/>
                </a:lnTo>
                <a:lnTo>
                  <a:pt x="2401" y="1532"/>
                </a:lnTo>
                <a:lnTo>
                  <a:pt x="2379" y="1539"/>
                </a:lnTo>
                <a:lnTo>
                  <a:pt x="2356" y="1543"/>
                </a:lnTo>
                <a:lnTo>
                  <a:pt x="2333" y="1539"/>
                </a:lnTo>
                <a:lnTo>
                  <a:pt x="2311" y="1532"/>
                </a:lnTo>
                <a:lnTo>
                  <a:pt x="2292" y="1520"/>
                </a:lnTo>
                <a:lnTo>
                  <a:pt x="2276" y="1504"/>
                </a:lnTo>
                <a:lnTo>
                  <a:pt x="2264" y="1485"/>
                </a:lnTo>
                <a:lnTo>
                  <a:pt x="2256" y="1463"/>
                </a:lnTo>
                <a:lnTo>
                  <a:pt x="2254" y="1439"/>
                </a:lnTo>
                <a:lnTo>
                  <a:pt x="2254" y="1337"/>
                </a:lnTo>
                <a:lnTo>
                  <a:pt x="2251" y="1313"/>
                </a:lnTo>
                <a:lnTo>
                  <a:pt x="2244" y="1292"/>
                </a:lnTo>
                <a:lnTo>
                  <a:pt x="2231" y="1273"/>
                </a:lnTo>
                <a:lnTo>
                  <a:pt x="2215" y="1256"/>
                </a:lnTo>
                <a:lnTo>
                  <a:pt x="2196" y="1244"/>
                </a:lnTo>
                <a:lnTo>
                  <a:pt x="2175" y="1237"/>
                </a:lnTo>
                <a:lnTo>
                  <a:pt x="2151" y="1234"/>
                </a:lnTo>
                <a:lnTo>
                  <a:pt x="2127" y="1237"/>
                </a:lnTo>
                <a:lnTo>
                  <a:pt x="2106" y="1244"/>
                </a:lnTo>
                <a:lnTo>
                  <a:pt x="2087" y="1256"/>
                </a:lnTo>
                <a:lnTo>
                  <a:pt x="2071" y="1273"/>
                </a:lnTo>
                <a:lnTo>
                  <a:pt x="2059" y="1292"/>
                </a:lnTo>
                <a:lnTo>
                  <a:pt x="2051" y="1313"/>
                </a:lnTo>
                <a:lnTo>
                  <a:pt x="2049" y="1337"/>
                </a:lnTo>
                <a:lnTo>
                  <a:pt x="2046" y="1361"/>
                </a:lnTo>
                <a:lnTo>
                  <a:pt x="2038" y="1382"/>
                </a:lnTo>
                <a:lnTo>
                  <a:pt x="2027" y="1401"/>
                </a:lnTo>
                <a:lnTo>
                  <a:pt x="2010" y="1418"/>
                </a:lnTo>
                <a:lnTo>
                  <a:pt x="1992" y="1429"/>
                </a:lnTo>
                <a:lnTo>
                  <a:pt x="1970" y="1437"/>
                </a:lnTo>
                <a:lnTo>
                  <a:pt x="1946" y="1439"/>
                </a:lnTo>
                <a:lnTo>
                  <a:pt x="1923" y="1437"/>
                </a:lnTo>
                <a:lnTo>
                  <a:pt x="1901" y="1429"/>
                </a:lnTo>
                <a:lnTo>
                  <a:pt x="1883" y="1418"/>
                </a:lnTo>
                <a:lnTo>
                  <a:pt x="1866" y="1401"/>
                </a:lnTo>
                <a:lnTo>
                  <a:pt x="1854" y="1382"/>
                </a:lnTo>
                <a:lnTo>
                  <a:pt x="1847" y="1361"/>
                </a:lnTo>
                <a:lnTo>
                  <a:pt x="1844" y="1337"/>
                </a:lnTo>
                <a:lnTo>
                  <a:pt x="1841" y="1313"/>
                </a:lnTo>
                <a:lnTo>
                  <a:pt x="1833" y="1292"/>
                </a:lnTo>
                <a:lnTo>
                  <a:pt x="1821" y="1273"/>
                </a:lnTo>
                <a:lnTo>
                  <a:pt x="1805" y="1256"/>
                </a:lnTo>
                <a:lnTo>
                  <a:pt x="1786" y="1244"/>
                </a:lnTo>
                <a:lnTo>
                  <a:pt x="1764" y="1237"/>
                </a:lnTo>
                <a:lnTo>
                  <a:pt x="1742" y="1234"/>
                </a:lnTo>
                <a:lnTo>
                  <a:pt x="1718" y="1237"/>
                </a:lnTo>
                <a:lnTo>
                  <a:pt x="1697" y="1244"/>
                </a:lnTo>
                <a:lnTo>
                  <a:pt x="1677" y="1256"/>
                </a:lnTo>
                <a:lnTo>
                  <a:pt x="1662" y="1273"/>
                </a:lnTo>
                <a:lnTo>
                  <a:pt x="1649" y="1292"/>
                </a:lnTo>
                <a:lnTo>
                  <a:pt x="1642" y="1313"/>
                </a:lnTo>
                <a:lnTo>
                  <a:pt x="1639" y="1337"/>
                </a:lnTo>
                <a:lnTo>
                  <a:pt x="1637" y="1361"/>
                </a:lnTo>
                <a:lnTo>
                  <a:pt x="1629" y="1382"/>
                </a:lnTo>
                <a:lnTo>
                  <a:pt x="1616" y="1401"/>
                </a:lnTo>
                <a:lnTo>
                  <a:pt x="1601" y="1418"/>
                </a:lnTo>
                <a:lnTo>
                  <a:pt x="1581" y="1429"/>
                </a:lnTo>
                <a:lnTo>
                  <a:pt x="1560" y="1437"/>
                </a:lnTo>
                <a:lnTo>
                  <a:pt x="1536" y="1439"/>
                </a:lnTo>
                <a:lnTo>
                  <a:pt x="1513" y="1437"/>
                </a:lnTo>
                <a:lnTo>
                  <a:pt x="1492" y="1429"/>
                </a:lnTo>
                <a:lnTo>
                  <a:pt x="1472" y="1418"/>
                </a:lnTo>
                <a:lnTo>
                  <a:pt x="1457" y="1401"/>
                </a:lnTo>
                <a:lnTo>
                  <a:pt x="1445" y="1382"/>
                </a:lnTo>
                <a:lnTo>
                  <a:pt x="1436" y="1361"/>
                </a:lnTo>
                <a:lnTo>
                  <a:pt x="1434" y="1337"/>
                </a:lnTo>
                <a:lnTo>
                  <a:pt x="1434" y="308"/>
                </a:lnTo>
                <a:lnTo>
                  <a:pt x="1431" y="285"/>
                </a:lnTo>
                <a:lnTo>
                  <a:pt x="1424" y="263"/>
                </a:lnTo>
                <a:lnTo>
                  <a:pt x="1412" y="243"/>
                </a:lnTo>
                <a:lnTo>
                  <a:pt x="1395" y="228"/>
                </a:lnTo>
                <a:lnTo>
                  <a:pt x="1377" y="215"/>
                </a:lnTo>
                <a:lnTo>
                  <a:pt x="1355" y="208"/>
                </a:lnTo>
                <a:lnTo>
                  <a:pt x="1331" y="205"/>
                </a:lnTo>
                <a:close/>
                <a:moveTo>
                  <a:pt x="1331" y="0"/>
                </a:moveTo>
                <a:lnTo>
                  <a:pt x="1331" y="0"/>
                </a:lnTo>
                <a:lnTo>
                  <a:pt x="1374" y="2"/>
                </a:lnTo>
                <a:lnTo>
                  <a:pt x="1414" y="10"/>
                </a:lnTo>
                <a:lnTo>
                  <a:pt x="1451" y="23"/>
                </a:lnTo>
                <a:lnTo>
                  <a:pt x="1487" y="42"/>
                </a:lnTo>
                <a:lnTo>
                  <a:pt x="1520" y="64"/>
                </a:lnTo>
                <a:lnTo>
                  <a:pt x="1548" y="89"/>
                </a:lnTo>
                <a:lnTo>
                  <a:pt x="1575" y="119"/>
                </a:lnTo>
                <a:lnTo>
                  <a:pt x="1597" y="152"/>
                </a:lnTo>
                <a:lnTo>
                  <a:pt x="1615" y="188"/>
                </a:lnTo>
                <a:lnTo>
                  <a:pt x="1628" y="226"/>
                </a:lnTo>
                <a:lnTo>
                  <a:pt x="1636" y="266"/>
                </a:lnTo>
                <a:lnTo>
                  <a:pt x="1639" y="308"/>
                </a:lnTo>
                <a:lnTo>
                  <a:pt x="1639" y="1046"/>
                </a:lnTo>
                <a:lnTo>
                  <a:pt x="1672" y="1036"/>
                </a:lnTo>
                <a:lnTo>
                  <a:pt x="1706" y="1030"/>
                </a:lnTo>
                <a:lnTo>
                  <a:pt x="1742" y="1028"/>
                </a:lnTo>
                <a:lnTo>
                  <a:pt x="1780" y="1030"/>
                </a:lnTo>
                <a:lnTo>
                  <a:pt x="1818" y="1038"/>
                </a:lnTo>
                <a:lnTo>
                  <a:pt x="1853" y="1049"/>
                </a:lnTo>
                <a:lnTo>
                  <a:pt x="1887" y="1064"/>
                </a:lnTo>
                <a:lnTo>
                  <a:pt x="1918" y="1084"/>
                </a:lnTo>
                <a:lnTo>
                  <a:pt x="1946" y="1107"/>
                </a:lnTo>
                <a:lnTo>
                  <a:pt x="1975" y="1084"/>
                </a:lnTo>
                <a:lnTo>
                  <a:pt x="2006" y="1064"/>
                </a:lnTo>
                <a:lnTo>
                  <a:pt x="2040" y="1049"/>
                </a:lnTo>
                <a:lnTo>
                  <a:pt x="2075" y="1038"/>
                </a:lnTo>
                <a:lnTo>
                  <a:pt x="2113" y="1030"/>
                </a:lnTo>
                <a:lnTo>
                  <a:pt x="2151" y="1028"/>
                </a:lnTo>
                <a:lnTo>
                  <a:pt x="2191" y="1031"/>
                </a:lnTo>
                <a:lnTo>
                  <a:pt x="2230" y="1039"/>
                </a:lnTo>
                <a:lnTo>
                  <a:pt x="2266" y="1051"/>
                </a:lnTo>
                <a:lnTo>
                  <a:pt x="2301" y="1067"/>
                </a:lnTo>
                <a:lnTo>
                  <a:pt x="2333" y="1088"/>
                </a:lnTo>
                <a:lnTo>
                  <a:pt x="2362" y="1113"/>
                </a:lnTo>
                <a:lnTo>
                  <a:pt x="2387" y="1140"/>
                </a:lnTo>
                <a:lnTo>
                  <a:pt x="2410" y="1171"/>
                </a:lnTo>
                <a:lnTo>
                  <a:pt x="2445" y="1154"/>
                </a:lnTo>
                <a:lnTo>
                  <a:pt x="2482" y="1142"/>
                </a:lnTo>
                <a:lnTo>
                  <a:pt x="2520" y="1134"/>
                </a:lnTo>
                <a:lnTo>
                  <a:pt x="2561" y="1132"/>
                </a:lnTo>
                <a:lnTo>
                  <a:pt x="2602" y="1134"/>
                </a:lnTo>
                <a:lnTo>
                  <a:pt x="2642" y="1142"/>
                </a:lnTo>
                <a:lnTo>
                  <a:pt x="2681" y="1155"/>
                </a:lnTo>
                <a:lnTo>
                  <a:pt x="2715" y="1174"/>
                </a:lnTo>
                <a:lnTo>
                  <a:pt x="2748" y="1196"/>
                </a:lnTo>
                <a:lnTo>
                  <a:pt x="2778" y="1221"/>
                </a:lnTo>
                <a:lnTo>
                  <a:pt x="2804" y="1251"/>
                </a:lnTo>
                <a:lnTo>
                  <a:pt x="2827" y="1284"/>
                </a:lnTo>
                <a:lnTo>
                  <a:pt x="2844" y="1319"/>
                </a:lnTo>
                <a:lnTo>
                  <a:pt x="2857" y="1358"/>
                </a:lnTo>
                <a:lnTo>
                  <a:pt x="2866" y="1398"/>
                </a:lnTo>
                <a:lnTo>
                  <a:pt x="2869" y="1439"/>
                </a:lnTo>
                <a:lnTo>
                  <a:pt x="2869" y="1955"/>
                </a:lnTo>
                <a:lnTo>
                  <a:pt x="2866" y="1978"/>
                </a:lnTo>
                <a:lnTo>
                  <a:pt x="2857" y="2000"/>
                </a:lnTo>
                <a:lnTo>
                  <a:pt x="2624" y="2469"/>
                </a:lnTo>
                <a:lnTo>
                  <a:pt x="2766" y="2469"/>
                </a:lnTo>
                <a:lnTo>
                  <a:pt x="2789" y="2472"/>
                </a:lnTo>
                <a:lnTo>
                  <a:pt x="2811" y="2479"/>
                </a:lnTo>
                <a:lnTo>
                  <a:pt x="2830" y="2492"/>
                </a:lnTo>
                <a:lnTo>
                  <a:pt x="2846" y="2507"/>
                </a:lnTo>
                <a:lnTo>
                  <a:pt x="2857" y="2527"/>
                </a:lnTo>
                <a:lnTo>
                  <a:pt x="2866" y="2547"/>
                </a:lnTo>
                <a:lnTo>
                  <a:pt x="2869" y="2571"/>
                </a:lnTo>
                <a:lnTo>
                  <a:pt x="2869" y="3189"/>
                </a:lnTo>
                <a:lnTo>
                  <a:pt x="2866" y="3212"/>
                </a:lnTo>
                <a:lnTo>
                  <a:pt x="2857" y="3234"/>
                </a:lnTo>
                <a:lnTo>
                  <a:pt x="2846" y="3253"/>
                </a:lnTo>
                <a:lnTo>
                  <a:pt x="2830" y="3269"/>
                </a:lnTo>
                <a:lnTo>
                  <a:pt x="2811" y="3282"/>
                </a:lnTo>
                <a:lnTo>
                  <a:pt x="2789" y="3289"/>
                </a:lnTo>
                <a:lnTo>
                  <a:pt x="2766" y="3292"/>
                </a:lnTo>
                <a:lnTo>
                  <a:pt x="717" y="3292"/>
                </a:lnTo>
                <a:lnTo>
                  <a:pt x="694" y="3289"/>
                </a:lnTo>
                <a:lnTo>
                  <a:pt x="672" y="3282"/>
                </a:lnTo>
                <a:lnTo>
                  <a:pt x="653" y="3269"/>
                </a:lnTo>
                <a:lnTo>
                  <a:pt x="637" y="3253"/>
                </a:lnTo>
                <a:lnTo>
                  <a:pt x="625" y="3234"/>
                </a:lnTo>
                <a:lnTo>
                  <a:pt x="618" y="3212"/>
                </a:lnTo>
                <a:lnTo>
                  <a:pt x="615" y="3189"/>
                </a:lnTo>
                <a:lnTo>
                  <a:pt x="615" y="2571"/>
                </a:lnTo>
                <a:lnTo>
                  <a:pt x="618" y="2547"/>
                </a:lnTo>
                <a:lnTo>
                  <a:pt x="625" y="2527"/>
                </a:lnTo>
                <a:lnTo>
                  <a:pt x="637" y="2507"/>
                </a:lnTo>
                <a:lnTo>
                  <a:pt x="653" y="2492"/>
                </a:lnTo>
                <a:lnTo>
                  <a:pt x="672" y="2479"/>
                </a:lnTo>
                <a:lnTo>
                  <a:pt x="694" y="2472"/>
                </a:lnTo>
                <a:lnTo>
                  <a:pt x="717" y="2469"/>
                </a:lnTo>
                <a:lnTo>
                  <a:pt x="863" y="2469"/>
                </a:lnTo>
                <a:lnTo>
                  <a:pt x="97" y="1768"/>
                </a:lnTo>
                <a:lnTo>
                  <a:pt x="95" y="1766"/>
                </a:lnTo>
                <a:lnTo>
                  <a:pt x="66" y="1735"/>
                </a:lnTo>
                <a:lnTo>
                  <a:pt x="43" y="1701"/>
                </a:lnTo>
                <a:lnTo>
                  <a:pt x="25" y="1663"/>
                </a:lnTo>
                <a:lnTo>
                  <a:pt x="11" y="1625"/>
                </a:lnTo>
                <a:lnTo>
                  <a:pt x="3" y="1585"/>
                </a:lnTo>
                <a:lnTo>
                  <a:pt x="0" y="1543"/>
                </a:lnTo>
                <a:lnTo>
                  <a:pt x="3" y="1501"/>
                </a:lnTo>
                <a:lnTo>
                  <a:pt x="11" y="1461"/>
                </a:lnTo>
                <a:lnTo>
                  <a:pt x="25" y="1423"/>
                </a:lnTo>
                <a:lnTo>
                  <a:pt x="42" y="1387"/>
                </a:lnTo>
                <a:lnTo>
                  <a:pt x="64" y="1355"/>
                </a:lnTo>
                <a:lnTo>
                  <a:pt x="90" y="1325"/>
                </a:lnTo>
                <a:lnTo>
                  <a:pt x="119" y="1299"/>
                </a:lnTo>
                <a:lnTo>
                  <a:pt x="152" y="1276"/>
                </a:lnTo>
                <a:lnTo>
                  <a:pt x="188" y="1259"/>
                </a:lnTo>
                <a:lnTo>
                  <a:pt x="226" y="1245"/>
                </a:lnTo>
                <a:lnTo>
                  <a:pt x="265" y="1237"/>
                </a:lnTo>
                <a:lnTo>
                  <a:pt x="307" y="1234"/>
                </a:lnTo>
                <a:lnTo>
                  <a:pt x="348" y="1237"/>
                </a:lnTo>
                <a:lnTo>
                  <a:pt x="387" y="1244"/>
                </a:lnTo>
                <a:lnTo>
                  <a:pt x="425" y="1257"/>
                </a:lnTo>
                <a:lnTo>
                  <a:pt x="461" y="1275"/>
                </a:lnTo>
                <a:lnTo>
                  <a:pt x="1024" y="1577"/>
                </a:lnTo>
                <a:lnTo>
                  <a:pt x="1024" y="308"/>
                </a:lnTo>
                <a:lnTo>
                  <a:pt x="1027" y="266"/>
                </a:lnTo>
                <a:lnTo>
                  <a:pt x="1035" y="226"/>
                </a:lnTo>
                <a:lnTo>
                  <a:pt x="1049" y="188"/>
                </a:lnTo>
                <a:lnTo>
                  <a:pt x="1066" y="152"/>
                </a:lnTo>
                <a:lnTo>
                  <a:pt x="1089" y="119"/>
                </a:lnTo>
                <a:lnTo>
                  <a:pt x="1115" y="89"/>
                </a:lnTo>
                <a:lnTo>
                  <a:pt x="1144" y="64"/>
                </a:lnTo>
                <a:lnTo>
                  <a:pt x="1176" y="42"/>
                </a:lnTo>
                <a:lnTo>
                  <a:pt x="1212" y="23"/>
                </a:lnTo>
                <a:lnTo>
                  <a:pt x="1250" y="10"/>
                </a:lnTo>
                <a:lnTo>
                  <a:pt x="1290" y="2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16"/>
          <p:cNvSpPr>
            <a:spLocks noEditPoints="1"/>
          </p:cNvSpPr>
          <p:nvPr/>
        </p:nvSpPr>
        <p:spPr bwMode="auto">
          <a:xfrm>
            <a:off x="992835" y="4216669"/>
            <a:ext cx="469414" cy="409586"/>
          </a:xfrm>
          <a:custGeom>
            <a:avLst/>
            <a:gdLst>
              <a:gd name="T0" fmla="*/ 430 w 3261"/>
              <a:gd name="T1" fmla="*/ 2483 h 2852"/>
              <a:gd name="T2" fmla="*/ 418 w 3261"/>
              <a:gd name="T3" fmla="*/ 2591 h 2852"/>
              <a:gd name="T4" fmla="*/ 510 w 3261"/>
              <a:gd name="T5" fmla="*/ 2648 h 2852"/>
              <a:gd name="T6" fmla="*/ 601 w 3261"/>
              <a:gd name="T7" fmla="*/ 2591 h 2852"/>
              <a:gd name="T8" fmla="*/ 589 w 3261"/>
              <a:gd name="T9" fmla="*/ 2483 h 2852"/>
              <a:gd name="T10" fmla="*/ 1732 w 3261"/>
              <a:gd name="T11" fmla="*/ 204 h 2852"/>
              <a:gd name="T12" fmla="*/ 815 w 3261"/>
              <a:gd name="T13" fmla="*/ 1160 h 2852"/>
              <a:gd name="T14" fmla="*/ 1879 w 3261"/>
              <a:gd name="T15" fmla="*/ 2638 h 2852"/>
              <a:gd name="T16" fmla="*/ 1936 w 3261"/>
              <a:gd name="T17" fmla="*/ 2547 h 2852"/>
              <a:gd name="T18" fmla="*/ 1879 w 3261"/>
              <a:gd name="T19" fmla="*/ 2455 h 2852"/>
              <a:gd name="T20" fmla="*/ 1770 w 3261"/>
              <a:gd name="T21" fmla="*/ 2422 h 2852"/>
              <a:gd name="T22" fmla="*/ 1735 w 3261"/>
              <a:gd name="T23" fmla="*/ 2319 h 2852"/>
              <a:gd name="T24" fmla="*/ 1811 w 3261"/>
              <a:gd name="T25" fmla="*/ 2244 h 2852"/>
              <a:gd name="T26" fmla="*/ 2000 w 3261"/>
              <a:gd name="T27" fmla="*/ 2219 h 2852"/>
              <a:gd name="T28" fmla="*/ 2035 w 3261"/>
              <a:gd name="T29" fmla="*/ 2116 h 2852"/>
              <a:gd name="T30" fmla="*/ 1959 w 3261"/>
              <a:gd name="T31" fmla="*/ 2040 h 2852"/>
              <a:gd name="T32" fmla="*/ 1857 w 3261"/>
              <a:gd name="T33" fmla="*/ 1999 h 2852"/>
              <a:gd name="T34" fmla="*/ 1845 w 3261"/>
              <a:gd name="T35" fmla="*/ 1891 h 2852"/>
              <a:gd name="T36" fmla="*/ 1936 w 3261"/>
              <a:gd name="T37" fmla="*/ 1834 h 2852"/>
              <a:gd name="T38" fmla="*/ 2027 w 3261"/>
              <a:gd name="T39" fmla="*/ 1776 h 2852"/>
              <a:gd name="T40" fmla="*/ 2015 w 3261"/>
              <a:gd name="T41" fmla="*/ 1668 h 2852"/>
              <a:gd name="T42" fmla="*/ 1913 w 3261"/>
              <a:gd name="T43" fmla="*/ 1627 h 2852"/>
              <a:gd name="T44" fmla="*/ 1837 w 3261"/>
              <a:gd name="T45" fmla="*/ 1551 h 2852"/>
              <a:gd name="T46" fmla="*/ 1873 w 3261"/>
              <a:gd name="T47" fmla="*/ 1448 h 2852"/>
              <a:gd name="T48" fmla="*/ 2979 w 3261"/>
              <a:gd name="T49" fmla="*/ 1423 h 2852"/>
              <a:gd name="T50" fmla="*/ 3054 w 3261"/>
              <a:gd name="T51" fmla="*/ 1347 h 2852"/>
              <a:gd name="T52" fmla="*/ 3019 w 3261"/>
              <a:gd name="T53" fmla="*/ 1245 h 2852"/>
              <a:gd name="T54" fmla="*/ 1507 w 3261"/>
              <a:gd name="T55" fmla="*/ 1220 h 2852"/>
              <a:gd name="T56" fmla="*/ 1432 w 3261"/>
              <a:gd name="T57" fmla="*/ 1154 h 2852"/>
              <a:gd name="T58" fmla="*/ 1819 w 3261"/>
              <a:gd name="T59" fmla="*/ 360 h 2852"/>
              <a:gd name="T60" fmla="*/ 1832 w 3261"/>
              <a:gd name="T61" fmla="*/ 282 h 2852"/>
              <a:gd name="T62" fmla="*/ 1755 w 3261"/>
              <a:gd name="T63" fmla="*/ 207 h 2852"/>
              <a:gd name="T64" fmla="*/ 1814 w 3261"/>
              <a:gd name="T65" fmla="*/ 11 h 2852"/>
              <a:gd name="T66" fmla="*/ 1974 w 3261"/>
              <a:gd name="T67" fmla="*/ 119 h 2852"/>
              <a:gd name="T68" fmla="*/ 2038 w 3261"/>
              <a:gd name="T69" fmla="*/ 306 h 2852"/>
              <a:gd name="T70" fmla="*/ 1698 w 3261"/>
              <a:gd name="T71" fmla="*/ 1018 h 2852"/>
              <a:gd name="T72" fmla="*/ 3109 w 3261"/>
              <a:gd name="T73" fmla="*/ 1060 h 2852"/>
              <a:gd name="T74" fmla="*/ 3237 w 3261"/>
              <a:gd name="T75" fmla="*/ 1206 h 2852"/>
              <a:gd name="T76" fmla="*/ 3250 w 3261"/>
              <a:gd name="T77" fmla="*/ 1405 h 2852"/>
              <a:gd name="T78" fmla="*/ 3142 w 3261"/>
              <a:gd name="T79" fmla="*/ 1566 h 2852"/>
              <a:gd name="T80" fmla="*/ 2955 w 3261"/>
              <a:gd name="T81" fmla="*/ 1630 h 2852"/>
              <a:gd name="T82" fmla="*/ 2239 w 3261"/>
              <a:gd name="T83" fmla="*/ 1770 h 2852"/>
              <a:gd name="T84" fmla="*/ 2164 w 3261"/>
              <a:gd name="T85" fmla="*/ 1935 h 2852"/>
              <a:gd name="T86" fmla="*/ 2239 w 3261"/>
              <a:gd name="T87" fmla="*/ 2100 h 2852"/>
              <a:gd name="T88" fmla="*/ 2203 w 3261"/>
              <a:gd name="T89" fmla="*/ 2288 h 2852"/>
              <a:gd name="T90" fmla="*/ 2118 w 3261"/>
              <a:gd name="T91" fmla="*/ 2431 h 2852"/>
              <a:gd name="T92" fmla="*/ 2130 w 3261"/>
              <a:gd name="T93" fmla="*/ 2627 h 2852"/>
              <a:gd name="T94" fmla="*/ 2021 w 3261"/>
              <a:gd name="T95" fmla="*/ 2789 h 2852"/>
              <a:gd name="T96" fmla="*/ 1835 w 3261"/>
              <a:gd name="T97" fmla="*/ 2852 h 2852"/>
              <a:gd name="T98" fmla="*/ 815 w 3261"/>
              <a:gd name="T99" fmla="*/ 2750 h 2852"/>
              <a:gd name="T100" fmla="*/ 758 w 3261"/>
              <a:gd name="T101" fmla="*/ 2842 h 2852"/>
              <a:gd name="T102" fmla="*/ 57 w 3261"/>
              <a:gd name="T103" fmla="*/ 2842 h 2852"/>
              <a:gd name="T104" fmla="*/ 0 w 3261"/>
              <a:gd name="T105" fmla="*/ 2750 h 2852"/>
              <a:gd name="T106" fmla="*/ 38 w 3261"/>
              <a:gd name="T107" fmla="*/ 634 h 2852"/>
              <a:gd name="T108" fmla="*/ 737 w 3261"/>
              <a:gd name="T109" fmla="*/ 614 h 2852"/>
              <a:gd name="T110" fmla="*/ 813 w 3261"/>
              <a:gd name="T111" fmla="*/ 690 h 2852"/>
              <a:gd name="T112" fmla="*/ 1543 w 3261"/>
              <a:gd name="T113" fmla="*/ 66 h 2852"/>
              <a:gd name="T114" fmla="*/ 1732 w 3261"/>
              <a:gd name="T115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1" h="2852">
                <a:moveTo>
                  <a:pt x="510" y="2445"/>
                </a:moveTo>
                <a:lnTo>
                  <a:pt x="486" y="2448"/>
                </a:lnTo>
                <a:lnTo>
                  <a:pt x="465" y="2455"/>
                </a:lnTo>
                <a:lnTo>
                  <a:pt x="446" y="2467"/>
                </a:lnTo>
                <a:lnTo>
                  <a:pt x="430" y="2483"/>
                </a:lnTo>
                <a:lnTo>
                  <a:pt x="418" y="2502"/>
                </a:lnTo>
                <a:lnTo>
                  <a:pt x="410" y="2523"/>
                </a:lnTo>
                <a:lnTo>
                  <a:pt x="407" y="2547"/>
                </a:lnTo>
                <a:lnTo>
                  <a:pt x="410" y="2570"/>
                </a:lnTo>
                <a:lnTo>
                  <a:pt x="418" y="2591"/>
                </a:lnTo>
                <a:lnTo>
                  <a:pt x="430" y="2610"/>
                </a:lnTo>
                <a:lnTo>
                  <a:pt x="446" y="2626"/>
                </a:lnTo>
                <a:lnTo>
                  <a:pt x="465" y="2638"/>
                </a:lnTo>
                <a:lnTo>
                  <a:pt x="486" y="2646"/>
                </a:lnTo>
                <a:lnTo>
                  <a:pt x="510" y="2648"/>
                </a:lnTo>
                <a:lnTo>
                  <a:pt x="533" y="2646"/>
                </a:lnTo>
                <a:lnTo>
                  <a:pt x="554" y="2638"/>
                </a:lnTo>
                <a:lnTo>
                  <a:pt x="573" y="2626"/>
                </a:lnTo>
                <a:lnTo>
                  <a:pt x="589" y="2610"/>
                </a:lnTo>
                <a:lnTo>
                  <a:pt x="601" y="2591"/>
                </a:lnTo>
                <a:lnTo>
                  <a:pt x="609" y="2570"/>
                </a:lnTo>
                <a:lnTo>
                  <a:pt x="611" y="2547"/>
                </a:lnTo>
                <a:lnTo>
                  <a:pt x="609" y="2523"/>
                </a:lnTo>
                <a:lnTo>
                  <a:pt x="601" y="2502"/>
                </a:lnTo>
                <a:lnTo>
                  <a:pt x="589" y="2483"/>
                </a:lnTo>
                <a:lnTo>
                  <a:pt x="573" y="2467"/>
                </a:lnTo>
                <a:lnTo>
                  <a:pt x="554" y="2455"/>
                </a:lnTo>
                <a:lnTo>
                  <a:pt x="533" y="2448"/>
                </a:lnTo>
                <a:lnTo>
                  <a:pt x="510" y="2445"/>
                </a:lnTo>
                <a:close/>
                <a:moveTo>
                  <a:pt x="1732" y="204"/>
                </a:moveTo>
                <a:lnTo>
                  <a:pt x="1712" y="206"/>
                </a:lnTo>
                <a:lnTo>
                  <a:pt x="1693" y="212"/>
                </a:lnTo>
                <a:lnTo>
                  <a:pt x="1675" y="222"/>
                </a:lnTo>
                <a:lnTo>
                  <a:pt x="1660" y="235"/>
                </a:lnTo>
                <a:lnTo>
                  <a:pt x="815" y="1160"/>
                </a:lnTo>
                <a:lnTo>
                  <a:pt x="815" y="2381"/>
                </a:lnTo>
                <a:lnTo>
                  <a:pt x="1349" y="2648"/>
                </a:lnTo>
                <a:lnTo>
                  <a:pt x="1835" y="2648"/>
                </a:lnTo>
                <a:lnTo>
                  <a:pt x="1858" y="2646"/>
                </a:lnTo>
                <a:lnTo>
                  <a:pt x="1879" y="2638"/>
                </a:lnTo>
                <a:lnTo>
                  <a:pt x="1898" y="2626"/>
                </a:lnTo>
                <a:lnTo>
                  <a:pt x="1914" y="2610"/>
                </a:lnTo>
                <a:lnTo>
                  <a:pt x="1926" y="2591"/>
                </a:lnTo>
                <a:lnTo>
                  <a:pt x="1933" y="2570"/>
                </a:lnTo>
                <a:lnTo>
                  <a:pt x="1936" y="2547"/>
                </a:lnTo>
                <a:lnTo>
                  <a:pt x="1933" y="2523"/>
                </a:lnTo>
                <a:lnTo>
                  <a:pt x="1926" y="2502"/>
                </a:lnTo>
                <a:lnTo>
                  <a:pt x="1914" y="2483"/>
                </a:lnTo>
                <a:lnTo>
                  <a:pt x="1898" y="2467"/>
                </a:lnTo>
                <a:lnTo>
                  <a:pt x="1879" y="2455"/>
                </a:lnTo>
                <a:lnTo>
                  <a:pt x="1858" y="2448"/>
                </a:lnTo>
                <a:lnTo>
                  <a:pt x="1835" y="2445"/>
                </a:lnTo>
                <a:lnTo>
                  <a:pt x="1811" y="2442"/>
                </a:lnTo>
                <a:lnTo>
                  <a:pt x="1789" y="2435"/>
                </a:lnTo>
                <a:lnTo>
                  <a:pt x="1770" y="2422"/>
                </a:lnTo>
                <a:lnTo>
                  <a:pt x="1754" y="2406"/>
                </a:lnTo>
                <a:lnTo>
                  <a:pt x="1742" y="2387"/>
                </a:lnTo>
                <a:lnTo>
                  <a:pt x="1735" y="2366"/>
                </a:lnTo>
                <a:lnTo>
                  <a:pt x="1732" y="2343"/>
                </a:lnTo>
                <a:lnTo>
                  <a:pt x="1735" y="2319"/>
                </a:lnTo>
                <a:lnTo>
                  <a:pt x="1742" y="2298"/>
                </a:lnTo>
                <a:lnTo>
                  <a:pt x="1754" y="2279"/>
                </a:lnTo>
                <a:lnTo>
                  <a:pt x="1770" y="2263"/>
                </a:lnTo>
                <a:lnTo>
                  <a:pt x="1789" y="2251"/>
                </a:lnTo>
                <a:lnTo>
                  <a:pt x="1811" y="2244"/>
                </a:lnTo>
                <a:lnTo>
                  <a:pt x="1835" y="2241"/>
                </a:lnTo>
                <a:lnTo>
                  <a:pt x="1936" y="2241"/>
                </a:lnTo>
                <a:lnTo>
                  <a:pt x="1959" y="2238"/>
                </a:lnTo>
                <a:lnTo>
                  <a:pt x="1981" y="2231"/>
                </a:lnTo>
                <a:lnTo>
                  <a:pt x="2000" y="2219"/>
                </a:lnTo>
                <a:lnTo>
                  <a:pt x="2015" y="2203"/>
                </a:lnTo>
                <a:lnTo>
                  <a:pt x="2027" y="2184"/>
                </a:lnTo>
                <a:lnTo>
                  <a:pt x="2035" y="2163"/>
                </a:lnTo>
                <a:lnTo>
                  <a:pt x="2038" y="2140"/>
                </a:lnTo>
                <a:lnTo>
                  <a:pt x="2035" y="2116"/>
                </a:lnTo>
                <a:lnTo>
                  <a:pt x="2027" y="2094"/>
                </a:lnTo>
                <a:lnTo>
                  <a:pt x="2015" y="2075"/>
                </a:lnTo>
                <a:lnTo>
                  <a:pt x="2000" y="2059"/>
                </a:lnTo>
                <a:lnTo>
                  <a:pt x="1981" y="2047"/>
                </a:lnTo>
                <a:lnTo>
                  <a:pt x="1959" y="2040"/>
                </a:lnTo>
                <a:lnTo>
                  <a:pt x="1936" y="2037"/>
                </a:lnTo>
                <a:lnTo>
                  <a:pt x="1913" y="2034"/>
                </a:lnTo>
                <a:lnTo>
                  <a:pt x="1892" y="2027"/>
                </a:lnTo>
                <a:lnTo>
                  <a:pt x="1873" y="2015"/>
                </a:lnTo>
                <a:lnTo>
                  <a:pt x="1857" y="1999"/>
                </a:lnTo>
                <a:lnTo>
                  <a:pt x="1845" y="1980"/>
                </a:lnTo>
                <a:lnTo>
                  <a:pt x="1837" y="1959"/>
                </a:lnTo>
                <a:lnTo>
                  <a:pt x="1835" y="1935"/>
                </a:lnTo>
                <a:lnTo>
                  <a:pt x="1837" y="1912"/>
                </a:lnTo>
                <a:lnTo>
                  <a:pt x="1845" y="1891"/>
                </a:lnTo>
                <a:lnTo>
                  <a:pt x="1857" y="1872"/>
                </a:lnTo>
                <a:lnTo>
                  <a:pt x="1873" y="1856"/>
                </a:lnTo>
                <a:lnTo>
                  <a:pt x="1892" y="1844"/>
                </a:lnTo>
                <a:lnTo>
                  <a:pt x="1913" y="1837"/>
                </a:lnTo>
                <a:lnTo>
                  <a:pt x="1936" y="1834"/>
                </a:lnTo>
                <a:lnTo>
                  <a:pt x="1959" y="1831"/>
                </a:lnTo>
                <a:lnTo>
                  <a:pt x="1981" y="1823"/>
                </a:lnTo>
                <a:lnTo>
                  <a:pt x="2000" y="1811"/>
                </a:lnTo>
                <a:lnTo>
                  <a:pt x="2015" y="1796"/>
                </a:lnTo>
                <a:lnTo>
                  <a:pt x="2027" y="1776"/>
                </a:lnTo>
                <a:lnTo>
                  <a:pt x="2035" y="1754"/>
                </a:lnTo>
                <a:lnTo>
                  <a:pt x="2038" y="1731"/>
                </a:lnTo>
                <a:lnTo>
                  <a:pt x="2035" y="1708"/>
                </a:lnTo>
                <a:lnTo>
                  <a:pt x="2027" y="1687"/>
                </a:lnTo>
                <a:lnTo>
                  <a:pt x="2015" y="1668"/>
                </a:lnTo>
                <a:lnTo>
                  <a:pt x="2000" y="1652"/>
                </a:lnTo>
                <a:lnTo>
                  <a:pt x="1981" y="1640"/>
                </a:lnTo>
                <a:lnTo>
                  <a:pt x="1959" y="1632"/>
                </a:lnTo>
                <a:lnTo>
                  <a:pt x="1936" y="1630"/>
                </a:lnTo>
                <a:lnTo>
                  <a:pt x="1913" y="1627"/>
                </a:lnTo>
                <a:lnTo>
                  <a:pt x="1892" y="1619"/>
                </a:lnTo>
                <a:lnTo>
                  <a:pt x="1873" y="1607"/>
                </a:lnTo>
                <a:lnTo>
                  <a:pt x="1857" y="1592"/>
                </a:lnTo>
                <a:lnTo>
                  <a:pt x="1845" y="1573"/>
                </a:lnTo>
                <a:lnTo>
                  <a:pt x="1837" y="1551"/>
                </a:lnTo>
                <a:lnTo>
                  <a:pt x="1835" y="1528"/>
                </a:lnTo>
                <a:lnTo>
                  <a:pt x="1837" y="1505"/>
                </a:lnTo>
                <a:lnTo>
                  <a:pt x="1845" y="1483"/>
                </a:lnTo>
                <a:lnTo>
                  <a:pt x="1857" y="1465"/>
                </a:lnTo>
                <a:lnTo>
                  <a:pt x="1873" y="1448"/>
                </a:lnTo>
                <a:lnTo>
                  <a:pt x="1892" y="1436"/>
                </a:lnTo>
                <a:lnTo>
                  <a:pt x="1913" y="1428"/>
                </a:lnTo>
                <a:lnTo>
                  <a:pt x="1936" y="1425"/>
                </a:lnTo>
                <a:lnTo>
                  <a:pt x="2955" y="1425"/>
                </a:lnTo>
                <a:lnTo>
                  <a:pt x="2979" y="1423"/>
                </a:lnTo>
                <a:lnTo>
                  <a:pt x="3000" y="1415"/>
                </a:lnTo>
                <a:lnTo>
                  <a:pt x="3019" y="1403"/>
                </a:lnTo>
                <a:lnTo>
                  <a:pt x="3035" y="1388"/>
                </a:lnTo>
                <a:lnTo>
                  <a:pt x="3047" y="1369"/>
                </a:lnTo>
                <a:lnTo>
                  <a:pt x="3054" y="1347"/>
                </a:lnTo>
                <a:lnTo>
                  <a:pt x="3057" y="1324"/>
                </a:lnTo>
                <a:lnTo>
                  <a:pt x="3054" y="1301"/>
                </a:lnTo>
                <a:lnTo>
                  <a:pt x="3047" y="1279"/>
                </a:lnTo>
                <a:lnTo>
                  <a:pt x="3035" y="1261"/>
                </a:lnTo>
                <a:lnTo>
                  <a:pt x="3019" y="1245"/>
                </a:lnTo>
                <a:lnTo>
                  <a:pt x="3000" y="1233"/>
                </a:lnTo>
                <a:lnTo>
                  <a:pt x="2979" y="1225"/>
                </a:lnTo>
                <a:lnTo>
                  <a:pt x="2955" y="1222"/>
                </a:lnTo>
                <a:lnTo>
                  <a:pt x="1529" y="1222"/>
                </a:lnTo>
                <a:lnTo>
                  <a:pt x="1507" y="1220"/>
                </a:lnTo>
                <a:lnTo>
                  <a:pt x="1487" y="1214"/>
                </a:lnTo>
                <a:lnTo>
                  <a:pt x="1469" y="1204"/>
                </a:lnTo>
                <a:lnTo>
                  <a:pt x="1454" y="1190"/>
                </a:lnTo>
                <a:lnTo>
                  <a:pt x="1441" y="1173"/>
                </a:lnTo>
                <a:lnTo>
                  <a:pt x="1432" y="1154"/>
                </a:lnTo>
                <a:lnTo>
                  <a:pt x="1427" y="1134"/>
                </a:lnTo>
                <a:lnTo>
                  <a:pt x="1427" y="1112"/>
                </a:lnTo>
                <a:lnTo>
                  <a:pt x="1431" y="1092"/>
                </a:lnTo>
                <a:lnTo>
                  <a:pt x="1439" y="1072"/>
                </a:lnTo>
                <a:lnTo>
                  <a:pt x="1819" y="360"/>
                </a:lnTo>
                <a:lnTo>
                  <a:pt x="1822" y="354"/>
                </a:lnTo>
                <a:lnTo>
                  <a:pt x="1829" y="339"/>
                </a:lnTo>
                <a:lnTo>
                  <a:pt x="1833" y="323"/>
                </a:lnTo>
                <a:lnTo>
                  <a:pt x="1835" y="306"/>
                </a:lnTo>
                <a:lnTo>
                  <a:pt x="1832" y="282"/>
                </a:lnTo>
                <a:lnTo>
                  <a:pt x="1824" y="261"/>
                </a:lnTo>
                <a:lnTo>
                  <a:pt x="1812" y="242"/>
                </a:lnTo>
                <a:lnTo>
                  <a:pt x="1797" y="226"/>
                </a:lnTo>
                <a:lnTo>
                  <a:pt x="1777" y="214"/>
                </a:lnTo>
                <a:lnTo>
                  <a:pt x="1755" y="207"/>
                </a:lnTo>
                <a:lnTo>
                  <a:pt x="1732" y="204"/>
                </a:lnTo>
                <a:close/>
                <a:moveTo>
                  <a:pt x="1732" y="0"/>
                </a:moveTo>
                <a:lnTo>
                  <a:pt x="1732" y="0"/>
                </a:lnTo>
                <a:lnTo>
                  <a:pt x="1773" y="3"/>
                </a:lnTo>
                <a:lnTo>
                  <a:pt x="1814" y="11"/>
                </a:lnTo>
                <a:lnTo>
                  <a:pt x="1852" y="24"/>
                </a:lnTo>
                <a:lnTo>
                  <a:pt x="1887" y="42"/>
                </a:lnTo>
                <a:lnTo>
                  <a:pt x="1919" y="64"/>
                </a:lnTo>
                <a:lnTo>
                  <a:pt x="1948" y="89"/>
                </a:lnTo>
                <a:lnTo>
                  <a:pt x="1974" y="119"/>
                </a:lnTo>
                <a:lnTo>
                  <a:pt x="1996" y="152"/>
                </a:lnTo>
                <a:lnTo>
                  <a:pt x="2014" y="187"/>
                </a:lnTo>
                <a:lnTo>
                  <a:pt x="2027" y="225"/>
                </a:lnTo>
                <a:lnTo>
                  <a:pt x="2035" y="264"/>
                </a:lnTo>
                <a:lnTo>
                  <a:pt x="2038" y="306"/>
                </a:lnTo>
                <a:lnTo>
                  <a:pt x="2035" y="346"/>
                </a:lnTo>
                <a:lnTo>
                  <a:pt x="2027" y="385"/>
                </a:lnTo>
                <a:lnTo>
                  <a:pt x="2015" y="422"/>
                </a:lnTo>
                <a:lnTo>
                  <a:pt x="1997" y="458"/>
                </a:lnTo>
                <a:lnTo>
                  <a:pt x="1698" y="1018"/>
                </a:lnTo>
                <a:lnTo>
                  <a:pt x="2955" y="1018"/>
                </a:lnTo>
                <a:lnTo>
                  <a:pt x="2997" y="1021"/>
                </a:lnTo>
                <a:lnTo>
                  <a:pt x="3036" y="1029"/>
                </a:lnTo>
                <a:lnTo>
                  <a:pt x="3074" y="1042"/>
                </a:lnTo>
                <a:lnTo>
                  <a:pt x="3109" y="1060"/>
                </a:lnTo>
                <a:lnTo>
                  <a:pt x="3142" y="1082"/>
                </a:lnTo>
                <a:lnTo>
                  <a:pt x="3171" y="1108"/>
                </a:lnTo>
                <a:lnTo>
                  <a:pt x="3198" y="1138"/>
                </a:lnTo>
                <a:lnTo>
                  <a:pt x="3220" y="1170"/>
                </a:lnTo>
                <a:lnTo>
                  <a:pt x="3237" y="1206"/>
                </a:lnTo>
                <a:lnTo>
                  <a:pt x="3250" y="1243"/>
                </a:lnTo>
                <a:lnTo>
                  <a:pt x="3258" y="1283"/>
                </a:lnTo>
                <a:lnTo>
                  <a:pt x="3261" y="1324"/>
                </a:lnTo>
                <a:lnTo>
                  <a:pt x="3258" y="1365"/>
                </a:lnTo>
                <a:lnTo>
                  <a:pt x="3250" y="1405"/>
                </a:lnTo>
                <a:lnTo>
                  <a:pt x="3237" y="1443"/>
                </a:lnTo>
                <a:lnTo>
                  <a:pt x="3220" y="1479"/>
                </a:lnTo>
                <a:lnTo>
                  <a:pt x="3198" y="1511"/>
                </a:lnTo>
                <a:lnTo>
                  <a:pt x="3171" y="1540"/>
                </a:lnTo>
                <a:lnTo>
                  <a:pt x="3142" y="1566"/>
                </a:lnTo>
                <a:lnTo>
                  <a:pt x="3109" y="1588"/>
                </a:lnTo>
                <a:lnTo>
                  <a:pt x="3074" y="1606"/>
                </a:lnTo>
                <a:lnTo>
                  <a:pt x="3036" y="1619"/>
                </a:lnTo>
                <a:lnTo>
                  <a:pt x="2997" y="1627"/>
                </a:lnTo>
                <a:lnTo>
                  <a:pt x="2955" y="1630"/>
                </a:lnTo>
                <a:lnTo>
                  <a:pt x="2224" y="1630"/>
                </a:lnTo>
                <a:lnTo>
                  <a:pt x="2234" y="1662"/>
                </a:lnTo>
                <a:lnTo>
                  <a:pt x="2240" y="1696"/>
                </a:lnTo>
                <a:lnTo>
                  <a:pt x="2242" y="1731"/>
                </a:lnTo>
                <a:lnTo>
                  <a:pt x="2239" y="1770"/>
                </a:lnTo>
                <a:lnTo>
                  <a:pt x="2232" y="1808"/>
                </a:lnTo>
                <a:lnTo>
                  <a:pt x="2221" y="1843"/>
                </a:lnTo>
                <a:lnTo>
                  <a:pt x="2206" y="1876"/>
                </a:lnTo>
                <a:lnTo>
                  <a:pt x="2187" y="1907"/>
                </a:lnTo>
                <a:lnTo>
                  <a:pt x="2164" y="1935"/>
                </a:lnTo>
                <a:lnTo>
                  <a:pt x="2187" y="1964"/>
                </a:lnTo>
                <a:lnTo>
                  <a:pt x="2206" y="1995"/>
                </a:lnTo>
                <a:lnTo>
                  <a:pt x="2221" y="2028"/>
                </a:lnTo>
                <a:lnTo>
                  <a:pt x="2232" y="2063"/>
                </a:lnTo>
                <a:lnTo>
                  <a:pt x="2239" y="2100"/>
                </a:lnTo>
                <a:lnTo>
                  <a:pt x="2242" y="2140"/>
                </a:lnTo>
                <a:lnTo>
                  <a:pt x="2239" y="2179"/>
                </a:lnTo>
                <a:lnTo>
                  <a:pt x="2232" y="2217"/>
                </a:lnTo>
                <a:lnTo>
                  <a:pt x="2220" y="2254"/>
                </a:lnTo>
                <a:lnTo>
                  <a:pt x="2203" y="2288"/>
                </a:lnTo>
                <a:lnTo>
                  <a:pt x="2183" y="2320"/>
                </a:lnTo>
                <a:lnTo>
                  <a:pt x="2159" y="2348"/>
                </a:lnTo>
                <a:lnTo>
                  <a:pt x="2131" y="2374"/>
                </a:lnTo>
                <a:lnTo>
                  <a:pt x="2101" y="2396"/>
                </a:lnTo>
                <a:lnTo>
                  <a:pt x="2118" y="2431"/>
                </a:lnTo>
                <a:lnTo>
                  <a:pt x="2130" y="2468"/>
                </a:lnTo>
                <a:lnTo>
                  <a:pt x="2138" y="2506"/>
                </a:lnTo>
                <a:lnTo>
                  <a:pt x="2140" y="2547"/>
                </a:lnTo>
                <a:lnTo>
                  <a:pt x="2138" y="2588"/>
                </a:lnTo>
                <a:lnTo>
                  <a:pt x="2130" y="2627"/>
                </a:lnTo>
                <a:lnTo>
                  <a:pt x="2116" y="2665"/>
                </a:lnTo>
                <a:lnTo>
                  <a:pt x="2099" y="2700"/>
                </a:lnTo>
                <a:lnTo>
                  <a:pt x="2077" y="2733"/>
                </a:lnTo>
                <a:lnTo>
                  <a:pt x="2050" y="2763"/>
                </a:lnTo>
                <a:lnTo>
                  <a:pt x="2021" y="2789"/>
                </a:lnTo>
                <a:lnTo>
                  <a:pt x="1988" y="2811"/>
                </a:lnTo>
                <a:lnTo>
                  <a:pt x="1953" y="2828"/>
                </a:lnTo>
                <a:lnTo>
                  <a:pt x="1916" y="2841"/>
                </a:lnTo>
                <a:lnTo>
                  <a:pt x="1876" y="2849"/>
                </a:lnTo>
                <a:lnTo>
                  <a:pt x="1835" y="2852"/>
                </a:lnTo>
                <a:lnTo>
                  <a:pt x="1325" y="2852"/>
                </a:lnTo>
                <a:lnTo>
                  <a:pt x="1302" y="2849"/>
                </a:lnTo>
                <a:lnTo>
                  <a:pt x="1280" y="2842"/>
                </a:lnTo>
                <a:lnTo>
                  <a:pt x="815" y="2609"/>
                </a:lnTo>
                <a:lnTo>
                  <a:pt x="815" y="2750"/>
                </a:lnTo>
                <a:lnTo>
                  <a:pt x="813" y="2774"/>
                </a:lnTo>
                <a:lnTo>
                  <a:pt x="805" y="2795"/>
                </a:lnTo>
                <a:lnTo>
                  <a:pt x="793" y="2814"/>
                </a:lnTo>
                <a:lnTo>
                  <a:pt x="777" y="2830"/>
                </a:lnTo>
                <a:lnTo>
                  <a:pt x="758" y="2842"/>
                </a:lnTo>
                <a:lnTo>
                  <a:pt x="737" y="2850"/>
                </a:lnTo>
                <a:lnTo>
                  <a:pt x="714" y="2852"/>
                </a:lnTo>
                <a:lnTo>
                  <a:pt x="102" y="2852"/>
                </a:lnTo>
                <a:lnTo>
                  <a:pt x="78" y="2850"/>
                </a:lnTo>
                <a:lnTo>
                  <a:pt x="57" y="2842"/>
                </a:lnTo>
                <a:lnTo>
                  <a:pt x="38" y="2830"/>
                </a:lnTo>
                <a:lnTo>
                  <a:pt x="22" y="2814"/>
                </a:lnTo>
                <a:lnTo>
                  <a:pt x="10" y="2795"/>
                </a:lnTo>
                <a:lnTo>
                  <a:pt x="3" y="2774"/>
                </a:lnTo>
                <a:lnTo>
                  <a:pt x="0" y="2750"/>
                </a:lnTo>
                <a:lnTo>
                  <a:pt x="0" y="713"/>
                </a:lnTo>
                <a:lnTo>
                  <a:pt x="3" y="690"/>
                </a:lnTo>
                <a:lnTo>
                  <a:pt x="10" y="668"/>
                </a:lnTo>
                <a:lnTo>
                  <a:pt x="22" y="649"/>
                </a:lnTo>
                <a:lnTo>
                  <a:pt x="38" y="634"/>
                </a:lnTo>
                <a:lnTo>
                  <a:pt x="57" y="622"/>
                </a:lnTo>
                <a:lnTo>
                  <a:pt x="78" y="614"/>
                </a:lnTo>
                <a:lnTo>
                  <a:pt x="102" y="611"/>
                </a:lnTo>
                <a:lnTo>
                  <a:pt x="714" y="611"/>
                </a:lnTo>
                <a:lnTo>
                  <a:pt x="737" y="614"/>
                </a:lnTo>
                <a:lnTo>
                  <a:pt x="758" y="622"/>
                </a:lnTo>
                <a:lnTo>
                  <a:pt x="777" y="634"/>
                </a:lnTo>
                <a:lnTo>
                  <a:pt x="793" y="649"/>
                </a:lnTo>
                <a:lnTo>
                  <a:pt x="805" y="668"/>
                </a:lnTo>
                <a:lnTo>
                  <a:pt x="813" y="690"/>
                </a:lnTo>
                <a:lnTo>
                  <a:pt x="815" y="713"/>
                </a:lnTo>
                <a:lnTo>
                  <a:pt x="815" y="858"/>
                </a:lnTo>
                <a:lnTo>
                  <a:pt x="1509" y="96"/>
                </a:lnTo>
                <a:lnTo>
                  <a:pt x="1511" y="94"/>
                </a:lnTo>
                <a:lnTo>
                  <a:pt x="1543" y="66"/>
                </a:lnTo>
                <a:lnTo>
                  <a:pt x="1577" y="43"/>
                </a:lnTo>
                <a:lnTo>
                  <a:pt x="1613" y="24"/>
                </a:lnTo>
                <a:lnTo>
                  <a:pt x="1651" y="11"/>
                </a:lnTo>
                <a:lnTo>
                  <a:pt x="1691" y="3"/>
                </a:lnTo>
                <a:lnTo>
                  <a:pt x="17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21"/>
          <p:cNvSpPr>
            <a:spLocks noEditPoints="1"/>
          </p:cNvSpPr>
          <p:nvPr/>
        </p:nvSpPr>
        <p:spPr bwMode="auto">
          <a:xfrm>
            <a:off x="1710767" y="4194362"/>
            <a:ext cx="411887" cy="474015"/>
          </a:xfrm>
          <a:custGeom>
            <a:avLst/>
            <a:gdLst>
              <a:gd name="T0" fmla="*/ 207 w 2869"/>
              <a:gd name="T1" fmla="*/ 1728 h 3292"/>
              <a:gd name="T2" fmla="*/ 244 w 2869"/>
              <a:gd name="T3" fmla="*/ 1829 h 3292"/>
              <a:gd name="T4" fmla="*/ 341 w 2869"/>
              <a:gd name="T5" fmla="*/ 1846 h 3292"/>
              <a:gd name="T6" fmla="*/ 1119 w 2869"/>
              <a:gd name="T7" fmla="*/ 1440 h 3292"/>
              <a:gd name="T8" fmla="*/ 1210 w 2869"/>
              <a:gd name="T9" fmla="*/ 1484 h 3292"/>
              <a:gd name="T10" fmla="*/ 1232 w 2869"/>
              <a:gd name="T11" fmla="*/ 3007 h 3292"/>
              <a:gd name="T12" fmla="*/ 1308 w 2869"/>
              <a:gd name="T13" fmla="*/ 3083 h 3292"/>
              <a:gd name="T14" fmla="*/ 1412 w 2869"/>
              <a:gd name="T15" fmla="*/ 3047 h 3292"/>
              <a:gd name="T16" fmla="*/ 1436 w 2869"/>
              <a:gd name="T17" fmla="*/ 1931 h 3292"/>
              <a:gd name="T18" fmla="*/ 1513 w 2869"/>
              <a:gd name="T19" fmla="*/ 1854 h 3292"/>
              <a:gd name="T20" fmla="*/ 1616 w 2869"/>
              <a:gd name="T21" fmla="*/ 1890 h 3292"/>
              <a:gd name="T22" fmla="*/ 1649 w 2869"/>
              <a:gd name="T23" fmla="*/ 1999 h 3292"/>
              <a:gd name="T24" fmla="*/ 1742 w 2869"/>
              <a:gd name="T25" fmla="*/ 2057 h 3292"/>
              <a:gd name="T26" fmla="*/ 1833 w 2869"/>
              <a:gd name="T27" fmla="*/ 1999 h 3292"/>
              <a:gd name="T28" fmla="*/ 1866 w 2869"/>
              <a:gd name="T29" fmla="*/ 1890 h 3292"/>
              <a:gd name="T30" fmla="*/ 1970 w 2869"/>
              <a:gd name="T31" fmla="*/ 1854 h 3292"/>
              <a:gd name="T32" fmla="*/ 2046 w 2869"/>
              <a:gd name="T33" fmla="*/ 1931 h 3292"/>
              <a:gd name="T34" fmla="*/ 2087 w 2869"/>
              <a:gd name="T35" fmla="*/ 2034 h 3292"/>
              <a:gd name="T36" fmla="*/ 2196 w 2869"/>
              <a:gd name="T37" fmla="*/ 2047 h 3292"/>
              <a:gd name="T38" fmla="*/ 2254 w 2869"/>
              <a:gd name="T39" fmla="*/ 1955 h 3292"/>
              <a:gd name="T40" fmla="*/ 2292 w 2869"/>
              <a:gd name="T41" fmla="*/ 1771 h 3292"/>
              <a:gd name="T42" fmla="*/ 2401 w 2869"/>
              <a:gd name="T43" fmla="*/ 1758 h 3292"/>
              <a:gd name="T44" fmla="*/ 2458 w 2869"/>
              <a:gd name="T45" fmla="*/ 1851 h 3292"/>
              <a:gd name="T46" fmla="*/ 2516 w 2869"/>
              <a:gd name="T47" fmla="*/ 1944 h 3292"/>
              <a:gd name="T48" fmla="*/ 2625 w 2869"/>
              <a:gd name="T49" fmla="*/ 1932 h 3292"/>
              <a:gd name="T50" fmla="*/ 2663 w 2869"/>
              <a:gd name="T51" fmla="*/ 1361 h 3292"/>
              <a:gd name="T52" fmla="*/ 2516 w 2869"/>
              <a:gd name="T53" fmla="*/ 421 h 3292"/>
              <a:gd name="T54" fmla="*/ 2458 w 2869"/>
              <a:gd name="T55" fmla="*/ 514 h 3292"/>
              <a:gd name="T56" fmla="*/ 2516 w 2869"/>
              <a:gd name="T57" fmla="*/ 607 h 3292"/>
              <a:gd name="T58" fmla="*/ 2625 w 2869"/>
              <a:gd name="T59" fmla="*/ 594 h 3292"/>
              <a:gd name="T60" fmla="*/ 2661 w 2869"/>
              <a:gd name="T61" fmla="*/ 490 h 3292"/>
              <a:gd name="T62" fmla="*/ 2584 w 2869"/>
              <a:gd name="T63" fmla="*/ 414 h 3292"/>
              <a:gd name="T64" fmla="*/ 2811 w 2869"/>
              <a:gd name="T65" fmla="*/ 10 h 3292"/>
              <a:gd name="T66" fmla="*/ 2869 w 2869"/>
              <a:gd name="T67" fmla="*/ 103 h 3292"/>
              <a:gd name="T68" fmla="*/ 2830 w 2869"/>
              <a:gd name="T69" fmla="*/ 800 h 3292"/>
              <a:gd name="T70" fmla="*/ 2857 w 2869"/>
              <a:gd name="T71" fmla="*/ 1291 h 3292"/>
              <a:gd name="T72" fmla="*/ 2857 w 2869"/>
              <a:gd name="T73" fmla="*/ 1933 h 3292"/>
              <a:gd name="T74" fmla="*/ 2748 w 2869"/>
              <a:gd name="T75" fmla="*/ 2096 h 3292"/>
              <a:gd name="T76" fmla="*/ 2561 w 2869"/>
              <a:gd name="T77" fmla="*/ 2160 h 3292"/>
              <a:gd name="T78" fmla="*/ 2387 w 2869"/>
              <a:gd name="T79" fmla="*/ 2151 h 3292"/>
              <a:gd name="T80" fmla="*/ 2230 w 2869"/>
              <a:gd name="T81" fmla="*/ 2253 h 3292"/>
              <a:gd name="T82" fmla="*/ 2040 w 2869"/>
              <a:gd name="T83" fmla="*/ 2242 h 3292"/>
              <a:gd name="T84" fmla="*/ 1887 w 2869"/>
              <a:gd name="T85" fmla="*/ 2226 h 3292"/>
              <a:gd name="T86" fmla="*/ 1706 w 2869"/>
              <a:gd name="T87" fmla="*/ 2260 h 3292"/>
              <a:gd name="T88" fmla="*/ 1628 w 2869"/>
              <a:gd name="T89" fmla="*/ 3065 h 3292"/>
              <a:gd name="T90" fmla="*/ 1520 w 2869"/>
              <a:gd name="T91" fmla="*/ 3227 h 3292"/>
              <a:gd name="T92" fmla="*/ 1331 w 2869"/>
              <a:gd name="T93" fmla="*/ 3292 h 3292"/>
              <a:gd name="T94" fmla="*/ 1144 w 2869"/>
              <a:gd name="T95" fmla="*/ 3227 h 3292"/>
              <a:gd name="T96" fmla="*/ 1035 w 2869"/>
              <a:gd name="T97" fmla="*/ 3065 h 3292"/>
              <a:gd name="T98" fmla="*/ 425 w 2869"/>
              <a:gd name="T99" fmla="*/ 2034 h 3292"/>
              <a:gd name="T100" fmla="*/ 226 w 2869"/>
              <a:gd name="T101" fmla="*/ 2047 h 3292"/>
              <a:gd name="T102" fmla="*/ 64 w 2869"/>
              <a:gd name="T103" fmla="*/ 1937 h 3292"/>
              <a:gd name="T104" fmla="*/ 0 w 2869"/>
              <a:gd name="T105" fmla="*/ 1748 h 3292"/>
              <a:gd name="T106" fmla="*/ 66 w 2869"/>
              <a:gd name="T107" fmla="*/ 1557 h 3292"/>
              <a:gd name="T108" fmla="*/ 694 w 2869"/>
              <a:gd name="T109" fmla="*/ 820 h 3292"/>
              <a:gd name="T110" fmla="*/ 618 w 2869"/>
              <a:gd name="T111" fmla="*/ 743 h 3292"/>
              <a:gd name="T112" fmla="*/ 637 w 2869"/>
              <a:gd name="T113" fmla="*/ 3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69" h="3292">
                <a:moveTo>
                  <a:pt x="1166" y="823"/>
                </a:moveTo>
                <a:lnTo>
                  <a:pt x="235" y="1675"/>
                </a:lnTo>
                <a:lnTo>
                  <a:pt x="222" y="1691"/>
                </a:lnTo>
                <a:lnTo>
                  <a:pt x="213" y="1709"/>
                </a:lnTo>
                <a:lnTo>
                  <a:pt x="207" y="1728"/>
                </a:lnTo>
                <a:lnTo>
                  <a:pt x="205" y="1748"/>
                </a:lnTo>
                <a:lnTo>
                  <a:pt x="208" y="1772"/>
                </a:lnTo>
                <a:lnTo>
                  <a:pt x="215" y="1793"/>
                </a:lnTo>
                <a:lnTo>
                  <a:pt x="227" y="1813"/>
                </a:lnTo>
                <a:lnTo>
                  <a:pt x="244" y="1829"/>
                </a:lnTo>
                <a:lnTo>
                  <a:pt x="262" y="1841"/>
                </a:lnTo>
                <a:lnTo>
                  <a:pt x="284" y="1848"/>
                </a:lnTo>
                <a:lnTo>
                  <a:pt x="307" y="1851"/>
                </a:lnTo>
                <a:lnTo>
                  <a:pt x="325" y="1850"/>
                </a:lnTo>
                <a:lnTo>
                  <a:pt x="341" y="1846"/>
                </a:lnTo>
                <a:lnTo>
                  <a:pt x="357" y="1839"/>
                </a:lnTo>
                <a:lnTo>
                  <a:pt x="362" y="1836"/>
                </a:lnTo>
                <a:lnTo>
                  <a:pt x="1079" y="1452"/>
                </a:lnTo>
                <a:lnTo>
                  <a:pt x="1098" y="1444"/>
                </a:lnTo>
                <a:lnTo>
                  <a:pt x="1119" y="1440"/>
                </a:lnTo>
                <a:lnTo>
                  <a:pt x="1140" y="1440"/>
                </a:lnTo>
                <a:lnTo>
                  <a:pt x="1160" y="1445"/>
                </a:lnTo>
                <a:lnTo>
                  <a:pt x="1179" y="1455"/>
                </a:lnTo>
                <a:lnTo>
                  <a:pt x="1197" y="1467"/>
                </a:lnTo>
                <a:lnTo>
                  <a:pt x="1210" y="1484"/>
                </a:lnTo>
                <a:lnTo>
                  <a:pt x="1220" y="1501"/>
                </a:lnTo>
                <a:lnTo>
                  <a:pt x="1227" y="1522"/>
                </a:lnTo>
                <a:lnTo>
                  <a:pt x="1229" y="1543"/>
                </a:lnTo>
                <a:lnTo>
                  <a:pt x="1229" y="2983"/>
                </a:lnTo>
                <a:lnTo>
                  <a:pt x="1232" y="3007"/>
                </a:lnTo>
                <a:lnTo>
                  <a:pt x="1240" y="3029"/>
                </a:lnTo>
                <a:lnTo>
                  <a:pt x="1251" y="3047"/>
                </a:lnTo>
                <a:lnTo>
                  <a:pt x="1268" y="3064"/>
                </a:lnTo>
                <a:lnTo>
                  <a:pt x="1286" y="3075"/>
                </a:lnTo>
                <a:lnTo>
                  <a:pt x="1308" y="3083"/>
                </a:lnTo>
                <a:lnTo>
                  <a:pt x="1331" y="3085"/>
                </a:lnTo>
                <a:lnTo>
                  <a:pt x="1355" y="3083"/>
                </a:lnTo>
                <a:lnTo>
                  <a:pt x="1377" y="3075"/>
                </a:lnTo>
                <a:lnTo>
                  <a:pt x="1395" y="3064"/>
                </a:lnTo>
                <a:lnTo>
                  <a:pt x="1412" y="3047"/>
                </a:lnTo>
                <a:lnTo>
                  <a:pt x="1424" y="3029"/>
                </a:lnTo>
                <a:lnTo>
                  <a:pt x="1431" y="3007"/>
                </a:lnTo>
                <a:lnTo>
                  <a:pt x="1434" y="2983"/>
                </a:lnTo>
                <a:lnTo>
                  <a:pt x="1434" y="1955"/>
                </a:lnTo>
                <a:lnTo>
                  <a:pt x="1436" y="1931"/>
                </a:lnTo>
                <a:lnTo>
                  <a:pt x="1445" y="1909"/>
                </a:lnTo>
                <a:lnTo>
                  <a:pt x="1457" y="1890"/>
                </a:lnTo>
                <a:lnTo>
                  <a:pt x="1472" y="1874"/>
                </a:lnTo>
                <a:lnTo>
                  <a:pt x="1492" y="1862"/>
                </a:lnTo>
                <a:lnTo>
                  <a:pt x="1513" y="1854"/>
                </a:lnTo>
                <a:lnTo>
                  <a:pt x="1536" y="1851"/>
                </a:lnTo>
                <a:lnTo>
                  <a:pt x="1560" y="1854"/>
                </a:lnTo>
                <a:lnTo>
                  <a:pt x="1581" y="1862"/>
                </a:lnTo>
                <a:lnTo>
                  <a:pt x="1601" y="1874"/>
                </a:lnTo>
                <a:lnTo>
                  <a:pt x="1616" y="1890"/>
                </a:lnTo>
                <a:lnTo>
                  <a:pt x="1629" y="1909"/>
                </a:lnTo>
                <a:lnTo>
                  <a:pt x="1637" y="1931"/>
                </a:lnTo>
                <a:lnTo>
                  <a:pt x="1639" y="1955"/>
                </a:lnTo>
                <a:lnTo>
                  <a:pt x="1642" y="1978"/>
                </a:lnTo>
                <a:lnTo>
                  <a:pt x="1649" y="1999"/>
                </a:lnTo>
                <a:lnTo>
                  <a:pt x="1662" y="2019"/>
                </a:lnTo>
                <a:lnTo>
                  <a:pt x="1677" y="2034"/>
                </a:lnTo>
                <a:lnTo>
                  <a:pt x="1697" y="2047"/>
                </a:lnTo>
                <a:lnTo>
                  <a:pt x="1718" y="2055"/>
                </a:lnTo>
                <a:lnTo>
                  <a:pt x="1742" y="2057"/>
                </a:lnTo>
                <a:lnTo>
                  <a:pt x="1764" y="2055"/>
                </a:lnTo>
                <a:lnTo>
                  <a:pt x="1786" y="2047"/>
                </a:lnTo>
                <a:lnTo>
                  <a:pt x="1805" y="2034"/>
                </a:lnTo>
                <a:lnTo>
                  <a:pt x="1821" y="2019"/>
                </a:lnTo>
                <a:lnTo>
                  <a:pt x="1833" y="1999"/>
                </a:lnTo>
                <a:lnTo>
                  <a:pt x="1841" y="1978"/>
                </a:lnTo>
                <a:lnTo>
                  <a:pt x="1844" y="1955"/>
                </a:lnTo>
                <a:lnTo>
                  <a:pt x="1847" y="1931"/>
                </a:lnTo>
                <a:lnTo>
                  <a:pt x="1854" y="1909"/>
                </a:lnTo>
                <a:lnTo>
                  <a:pt x="1866" y="1890"/>
                </a:lnTo>
                <a:lnTo>
                  <a:pt x="1883" y="1874"/>
                </a:lnTo>
                <a:lnTo>
                  <a:pt x="1901" y="1862"/>
                </a:lnTo>
                <a:lnTo>
                  <a:pt x="1923" y="1854"/>
                </a:lnTo>
                <a:lnTo>
                  <a:pt x="1946" y="1851"/>
                </a:lnTo>
                <a:lnTo>
                  <a:pt x="1970" y="1854"/>
                </a:lnTo>
                <a:lnTo>
                  <a:pt x="1992" y="1862"/>
                </a:lnTo>
                <a:lnTo>
                  <a:pt x="2010" y="1874"/>
                </a:lnTo>
                <a:lnTo>
                  <a:pt x="2027" y="1890"/>
                </a:lnTo>
                <a:lnTo>
                  <a:pt x="2038" y="1909"/>
                </a:lnTo>
                <a:lnTo>
                  <a:pt x="2046" y="1931"/>
                </a:lnTo>
                <a:lnTo>
                  <a:pt x="2049" y="1955"/>
                </a:lnTo>
                <a:lnTo>
                  <a:pt x="2051" y="1978"/>
                </a:lnTo>
                <a:lnTo>
                  <a:pt x="2059" y="1999"/>
                </a:lnTo>
                <a:lnTo>
                  <a:pt x="2071" y="2019"/>
                </a:lnTo>
                <a:lnTo>
                  <a:pt x="2087" y="2034"/>
                </a:lnTo>
                <a:lnTo>
                  <a:pt x="2106" y="2047"/>
                </a:lnTo>
                <a:lnTo>
                  <a:pt x="2127" y="2055"/>
                </a:lnTo>
                <a:lnTo>
                  <a:pt x="2151" y="2057"/>
                </a:lnTo>
                <a:lnTo>
                  <a:pt x="2175" y="2055"/>
                </a:lnTo>
                <a:lnTo>
                  <a:pt x="2196" y="2047"/>
                </a:lnTo>
                <a:lnTo>
                  <a:pt x="2215" y="2034"/>
                </a:lnTo>
                <a:lnTo>
                  <a:pt x="2231" y="2019"/>
                </a:lnTo>
                <a:lnTo>
                  <a:pt x="2244" y="1999"/>
                </a:lnTo>
                <a:lnTo>
                  <a:pt x="2251" y="1978"/>
                </a:lnTo>
                <a:lnTo>
                  <a:pt x="2254" y="1955"/>
                </a:lnTo>
                <a:lnTo>
                  <a:pt x="2254" y="1851"/>
                </a:lnTo>
                <a:lnTo>
                  <a:pt x="2256" y="1828"/>
                </a:lnTo>
                <a:lnTo>
                  <a:pt x="2264" y="1806"/>
                </a:lnTo>
                <a:lnTo>
                  <a:pt x="2276" y="1787"/>
                </a:lnTo>
                <a:lnTo>
                  <a:pt x="2292" y="1771"/>
                </a:lnTo>
                <a:lnTo>
                  <a:pt x="2311" y="1758"/>
                </a:lnTo>
                <a:lnTo>
                  <a:pt x="2333" y="1751"/>
                </a:lnTo>
                <a:lnTo>
                  <a:pt x="2356" y="1748"/>
                </a:lnTo>
                <a:lnTo>
                  <a:pt x="2379" y="1751"/>
                </a:lnTo>
                <a:lnTo>
                  <a:pt x="2401" y="1758"/>
                </a:lnTo>
                <a:lnTo>
                  <a:pt x="2420" y="1771"/>
                </a:lnTo>
                <a:lnTo>
                  <a:pt x="2436" y="1787"/>
                </a:lnTo>
                <a:lnTo>
                  <a:pt x="2448" y="1806"/>
                </a:lnTo>
                <a:lnTo>
                  <a:pt x="2455" y="1828"/>
                </a:lnTo>
                <a:lnTo>
                  <a:pt x="2458" y="1851"/>
                </a:lnTo>
                <a:lnTo>
                  <a:pt x="2461" y="1875"/>
                </a:lnTo>
                <a:lnTo>
                  <a:pt x="2469" y="1897"/>
                </a:lnTo>
                <a:lnTo>
                  <a:pt x="2481" y="1915"/>
                </a:lnTo>
                <a:lnTo>
                  <a:pt x="2496" y="1932"/>
                </a:lnTo>
                <a:lnTo>
                  <a:pt x="2516" y="1944"/>
                </a:lnTo>
                <a:lnTo>
                  <a:pt x="2538" y="1951"/>
                </a:lnTo>
                <a:lnTo>
                  <a:pt x="2561" y="1955"/>
                </a:lnTo>
                <a:lnTo>
                  <a:pt x="2584" y="1951"/>
                </a:lnTo>
                <a:lnTo>
                  <a:pt x="2605" y="1944"/>
                </a:lnTo>
                <a:lnTo>
                  <a:pt x="2625" y="1932"/>
                </a:lnTo>
                <a:lnTo>
                  <a:pt x="2640" y="1915"/>
                </a:lnTo>
                <a:lnTo>
                  <a:pt x="2653" y="1897"/>
                </a:lnTo>
                <a:lnTo>
                  <a:pt x="2661" y="1875"/>
                </a:lnTo>
                <a:lnTo>
                  <a:pt x="2663" y="1851"/>
                </a:lnTo>
                <a:lnTo>
                  <a:pt x="2663" y="1361"/>
                </a:lnTo>
                <a:lnTo>
                  <a:pt x="2395" y="823"/>
                </a:lnTo>
                <a:lnTo>
                  <a:pt x="1166" y="823"/>
                </a:lnTo>
                <a:close/>
                <a:moveTo>
                  <a:pt x="2561" y="411"/>
                </a:moveTo>
                <a:lnTo>
                  <a:pt x="2538" y="414"/>
                </a:lnTo>
                <a:lnTo>
                  <a:pt x="2516" y="421"/>
                </a:lnTo>
                <a:lnTo>
                  <a:pt x="2496" y="433"/>
                </a:lnTo>
                <a:lnTo>
                  <a:pt x="2481" y="450"/>
                </a:lnTo>
                <a:lnTo>
                  <a:pt x="2469" y="468"/>
                </a:lnTo>
                <a:lnTo>
                  <a:pt x="2461" y="490"/>
                </a:lnTo>
                <a:lnTo>
                  <a:pt x="2458" y="514"/>
                </a:lnTo>
                <a:lnTo>
                  <a:pt x="2461" y="538"/>
                </a:lnTo>
                <a:lnTo>
                  <a:pt x="2469" y="559"/>
                </a:lnTo>
                <a:lnTo>
                  <a:pt x="2481" y="578"/>
                </a:lnTo>
                <a:lnTo>
                  <a:pt x="2496" y="594"/>
                </a:lnTo>
                <a:lnTo>
                  <a:pt x="2516" y="607"/>
                </a:lnTo>
                <a:lnTo>
                  <a:pt x="2538" y="614"/>
                </a:lnTo>
                <a:lnTo>
                  <a:pt x="2561" y="617"/>
                </a:lnTo>
                <a:lnTo>
                  <a:pt x="2584" y="614"/>
                </a:lnTo>
                <a:lnTo>
                  <a:pt x="2605" y="607"/>
                </a:lnTo>
                <a:lnTo>
                  <a:pt x="2625" y="594"/>
                </a:lnTo>
                <a:lnTo>
                  <a:pt x="2640" y="578"/>
                </a:lnTo>
                <a:lnTo>
                  <a:pt x="2653" y="559"/>
                </a:lnTo>
                <a:lnTo>
                  <a:pt x="2661" y="538"/>
                </a:lnTo>
                <a:lnTo>
                  <a:pt x="2663" y="514"/>
                </a:lnTo>
                <a:lnTo>
                  <a:pt x="2661" y="490"/>
                </a:lnTo>
                <a:lnTo>
                  <a:pt x="2653" y="468"/>
                </a:lnTo>
                <a:lnTo>
                  <a:pt x="2640" y="450"/>
                </a:lnTo>
                <a:lnTo>
                  <a:pt x="2625" y="433"/>
                </a:lnTo>
                <a:lnTo>
                  <a:pt x="2605" y="421"/>
                </a:lnTo>
                <a:lnTo>
                  <a:pt x="2584" y="414"/>
                </a:lnTo>
                <a:lnTo>
                  <a:pt x="2561" y="411"/>
                </a:lnTo>
                <a:close/>
                <a:moveTo>
                  <a:pt x="717" y="0"/>
                </a:moveTo>
                <a:lnTo>
                  <a:pt x="2766" y="0"/>
                </a:lnTo>
                <a:lnTo>
                  <a:pt x="2789" y="2"/>
                </a:lnTo>
                <a:lnTo>
                  <a:pt x="2811" y="10"/>
                </a:lnTo>
                <a:lnTo>
                  <a:pt x="2830" y="22"/>
                </a:lnTo>
                <a:lnTo>
                  <a:pt x="2846" y="38"/>
                </a:lnTo>
                <a:lnTo>
                  <a:pt x="2857" y="57"/>
                </a:lnTo>
                <a:lnTo>
                  <a:pt x="2866" y="79"/>
                </a:lnTo>
                <a:lnTo>
                  <a:pt x="2869" y="103"/>
                </a:lnTo>
                <a:lnTo>
                  <a:pt x="2869" y="719"/>
                </a:lnTo>
                <a:lnTo>
                  <a:pt x="2866" y="743"/>
                </a:lnTo>
                <a:lnTo>
                  <a:pt x="2857" y="765"/>
                </a:lnTo>
                <a:lnTo>
                  <a:pt x="2846" y="785"/>
                </a:lnTo>
                <a:lnTo>
                  <a:pt x="2830" y="800"/>
                </a:lnTo>
                <a:lnTo>
                  <a:pt x="2811" y="812"/>
                </a:lnTo>
                <a:lnTo>
                  <a:pt x="2789" y="820"/>
                </a:lnTo>
                <a:lnTo>
                  <a:pt x="2766" y="823"/>
                </a:lnTo>
                <a:lnTo>
                  <a:pt x="2624" y="823"/>
                </a:lnTo>
                <a:lnTo>
                  <a:pt x="2857" y="1291"/>
                </a:lnTo>
                <a:lnTo>
                  <a:pt x="2866" y="1313"/>
                </a:lnTo>
                <a:lnTo>
                  <a:pt x="2869" y="1337"/>
                </a:lnTo>
                <a:lnTo>
                  <a:pt x="2869" y="1851"/>
                </a:lnTo>
                <a:lnTo>
                  <a:pt x="2866" y="1894"/>
                </a:lnTo>
                <a:lnTo>
                  <a:pt x="2857" y="1933"/>
                </a:lnTo>
                <a:lnTo>
                  <a:pt x="2844" y="1971"/>
                </a:lnTo>
                <a:lnTo>
                  <a:pt x="2827" y="2007"/>
                </a:lnTo>
                <a:lnTo>
                  <a:pt x="2804" y="2040"/>
                </a:lnTo>
                <a:lnTo>
                  <a:pt x="2778" y="2069"/>
                </a:lnTo>
                <a:lnTo>
                  <a:pt x="2748" y="2096"/>
                </a:lnTo>
                <a:lnTo>
                  <a:pt x="2715" y="2118"/>
                </a:lnTo>
                <a:lnTo>
                  <a:pt x="2681" y="2135"/>
                </a:lnTo>
                <a:lnTo>
                  <a:pt x="2642" y="2149"/>
                </a:lnTo>
                <a:lnTo>
                  <a:pt x="2602" y="2157"/>
                </a:lnTo>
                <a:lnTo>
                  <a:pt x="2561" y="2160"/>
                </a:lnTo>
                <a:lnTo>
                  <a:pt x="2520" y="2157"/>
                </a:lnTo>
                <a:lnTo>
                  <a:pt x="2482" y="2150"/>
                </a:lnTo>
                <a:lnTo>
                  <a:pt x="2445" y="2137"/>
                </a:lnTo>
                <a:lnTo>
                  <a:pt x="2410" y="2120"/>
                </a:lnTo>
                <a:lnTo>
                  <a:pt x="2387" y="2151"/>
                </a:lnTo>
                <a:lnTo>
                  <a:pt x="2362" y="2179"/>
                </a:lnTo>
                <a:lnTo>
                  <a:pt x="2333" y="2202"/>
                </a:lnTo>
                <a:lnTo>
                  <a:pt x="2301" y="2223"/>
                </a:lnTo>
                <a:lnTo>
                  <a:pt x="2266" y="2241"/>
                </a:lnTo>
                <a:lnTo>
                  <a:pt x="2230" y="2253"/>
                </a:lnTo>
                <a:lnTo>
                  <a:pt x="2191" y="2260"/>
                </a:lnTo>
                <a:lnTo>
                  <a:pt x="2151" y="2262"/>
                </a:lnTo>
                <a:lnTo>
                  <a:pt x="2113" y="2260"/>
                </a:lnTo>
                <a:lnTo>
                  <a:pt x="2075" y="2253"/>
                </a:lnTo>
                <a:lnTo>
                  <a:pt x="2040" y="2242"/>
                </a:lnTo>
                <a:lnTo>
                  <a:pt x="2006" y="2226"/>
                </a:lnTo>
                <a:lnTo>
                  <a:pt x="1975" y="2207"/>
                </a:lnTo>
                <a:lnTo>
                  <a:pt x="1946" y="2184"/>
                </a:lnTo>
                <a:lnTo>
                  <a:pt x="1918" y="2207"/>
                </a:lnTo>
                <a:lnTo>
                  <a:pt x="1887" y="2226"/>
                </a:lnTo>
                <a:lnTo>
                  <a:pt x="1853" y="2242"/>
                </a:lnTo>
                <a:lnTo>
                  <a:pt x="1818" y="2253"/>
                </a:lnTo>
                <a:lnTo>
                  <a:pt x="1780" y="2260"/>
                </a:lnTo>
                <a:lnTo>
                  <a:pt x="1742" y="2262"/>
                </a:lnTo>
                <a:lnTo>
                  <a:pt x="1706" y="2260"/>
                </a:lnTo>
                <a:lnTo>
                  <a:pt x="1672" y="2255"/>
                </a:lnTo>
                <a:lnTo>
                  <a:pt x="1639" y="2245"/>
                </a:lnTo>
                <a:lnTo>
                  <a:pt x="1639" y="2983"/>
                </a:lnTo>
                <a:lnTo>
                  <a:pt x="1636" y="3024"/>
                </a:lnTo>
                <a:lnTo>
                  <a:pt x="1628" y="3065"/>
                </a:lnTo>
                <a:lnTo>
                  <a:pt x="1615" y="3103"/>
                </a:lnTo>
                <a:lnTo>
                  <a:pt x="1597" y="3139"/>
                </a:lnTo>
                <a:lnTo>
                  <a:pt x="1575" y="3171"/>
                </a:lnTo>
                <a:lnTo>
                  <a:pt x="1548" y="3201"/>
                </a:lnTo>
                <a:lnTo>
                  <a:pt x="1520" y="3227"/>
                </a:lnTo>
                <a:lnTo>
                  <a:pt x="1487" y="3250"/>
                </a:lnTo>
                <a:lnTo>
                  <a:pt x="1451" y="3267"/>
                </a:lnTo>
                <a:lnTo>
                  <a:pt x="1414" y="3281"/>
                </a:lnTo>
                <a:lnTo>
                  <a:pt x="1374" y="3289"/>
                </a:lnTo>
                <a:lnTo>
                  <a:pt x="1331" y="3292"/>
                </a:lnTo>
                <a:lnTo>
                  <a:pt x="1290" y="3289"/>
                </a:lnTo>
                <a:lnTo>
                  <a:pt x="1250" y="3281"/>
                </a:lnTo>
                <a:lnTo>
                  <a:pt x="1212" y="3267"/>
                </a:lnTo>
                <a:lnTo>
                  <a:pt x="1176" y="3250"/>
                </a:lnTo>
                <a:lnTo>
                  <a:pt x="1144" y="3227"/>
                </a:lnTo>
                <a:lnTo>
                  <a:pt x="1115" y="3201"/>
                </a:lnTo>
                <a:lnTo>
                  <a:pt x="1089" y="3171"/>
                </a:lnTo>
                <a:lnTo>
                  <a:pt x="1066" y="3139"/>
                </a:lnTo>
                <a:lnTo>
                  <a:pt x="1049" y="3103"/>
                </a:lnTo>
                <a:lnTo>
                  <a:pt x="1035" y="3065"/>
                </a:lnTo>
                <a:lnTo>
                  <a:pt x="1027" y="3024"/>
                </a:lnTo>
                <a:lnTo>
                  <a:pt x="1024" y="2983"/>
                </a:lnTo>
                <a:lnTo>
                  <a:pt x="1024" y="1714"/>
                </a:lnTo>
                <a:lnTo>
                  <a:pt x="461" y="2016"/>
                </a:lnTo>
                <a:lnTo>
                  <a:pt x="425" y="2034"/>
                </a:lnTo>
                <a:lnTo>
                  <a:pt x="387" y="2047"/>
                </a:lnTo>
                <a:lnTo>
                  <a:pt x="348" y="2055"/>
                </a:lnTo>
                <a:lnTo>
                  <a:pt x="307" y="2057"/>
                </a:lnTo>
                <a:lnTo>
                  <a:pt x="265" y="2055"/>
                </a:lnTo>
                <a:lnTo>
                  <a:pt x="226" y="2047"/>
                </a:lnTo>
                <a:lnTo>
                  <a:pt x="188" y="2033"/>
                </a:lnTo>
                <a:lnTo>
                  <a:pt x="152" y="2014"/>
                </a:lnTo>
                <a:lnTo>
                  <a:pt x="119" y="1993"/>
                </a:lnTo>
                <a:lnTo>
                  <a:pt x="90" y="1967"/>
                </a:lnTo>
                <a:lnTo>
                  <a:pt x="64" y="1937"/>
                </a:lnTo>
                <a:lnTo>
                  <a:pt x="42" y="1904"/>
                </a:lnTo>
                <a:lnTo>
                  <a:pt x="25" y="1869"/>
                </a:lnTo>
                <a:lnTo>
                  <a:pt x="11" y="1831"/>
                </a:lnTo>
                <a:lnTo>
                  <a:pt x="3" y="1790"/>
                </a:lnTo>
                <a:lnTo>
                  <a:pt x="0" y="1748"/>
                </a:lnTo>
                <a:lnTo>
                  <a:pt x="3" y="1707"/>
                </a:lnTo>
                <a:lnTo>
                  <a:pt x="11" y="1666"/>
                </a:lnTo>
                <a:lnTo>
                  <a:pt x="25" y="1627"/>
                </a:lnTo>
                <a:lnTo>
                  <a:pt x="43" y="1591"/>
                </a:lnTo>
                <a:lnTo>
                  <a:pt x="66" y="1557"/>
                </a:lnTo>
                <a:lnTo>
                  <a:pt x="95" y="1526"/>
                </a:lnTo>
                <a:lnTo>
                  <a:pt x="97" y="1524"/>
                </a:lnTo>
                <a:lnTo>
                  <a:pt x="863" y="823"/>
                </a:lnTo>
                <a:lnTo>
                  <a:pt x="717" y="823"/>
                </a:lnTo>
                <a:lnTo>
                  <a:pt x="694" y="820"/>
                </a:lnTo>
                <a:lnTo>
                  <a:pt x="672" y="812"/>
                </a:lnTo>
                <a:lnTo>
                  <a:pt x="653" y="800"/>
                </a:lnTo>
                <a:lnTo>
                  <a:pt x="637" y="785"/>
                </a:lnTo>
                <a:lnTo>
                  <a:pt x="625" y="765"/>
                </a:lnTo>
                <a:lnTo>
                  <a:pt x="618" y="743"/>
                </a:lnTo>
                <a:lnTo>
                  <a:pt x="615" y="719"/>
                </a:lnTo>
                <a:lnTo>
                  <a:pt x="615" y="103"/>
                </a:lnTo>
                <a:lnTo>
                  <a:pt x="618" y="79"/>
                </a:lnTo>
                <a:lnTo>
                  <a:pt x="625" y="57"/>
                </a:lnTo>
                <a:lnTo>
                  <a:pt x="637" y="38"/>
                </a:lnTo>
                <a:lnTo>
                  <a:pt x="653" y="22"/>
                </a:lnTo>
                <a:lnTo>
                  <a:pt x="672" y="10"/>
                </a:lnTo>
                <a:lnTo>
                  <a:pt x="694" y="2"/>
                </a:lnTo>
                <a:lnTo>
                  <a:pt x="71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626"/>
          <p:cNvSpPr>
            <a:spLocks noEditPoints="1"/>
          </p:cNvSpPr>
          <p:nvPr/>
        </p:nvSpPr>
        <p:spPr bwMode="auto">
          <a:xfrm>
            <a:off x="2353479" y="4216669"/>
            <a:ext cx="469414" cy="409586"/>
          </a:xfrm>
          <a:custGeom>
            <a:avLst/>
            <a:gdLst>
              <a:gd name="T0" fmla="*/ 2672 w 3261"/>
              <a:gd name="T1" fmla="*/ 2483 h 2852"/>
              <a:gd name="T2" fmla="*/ 2660 w 3261"/>
              <a:gd name="T3" fmla="*/ 2591 h 2852"/>
              <a:gd name="T4" fmla="*/ 2751 w 3261"/>
              <a:gd name="T5" fmla="*/ 2648 h 2852"/>
              <a:gd name="T6" fmla="*/ 2843 w 3261"/>
              <a:gd name="T7" fmla="*/ 2591 h 2852"/>
              <a:gd name="T8" fmla="*/ 2831 w 3261"/>
              <a:gd name="T9" fmla="*/ 2483 h 2852"/>
              <a:gd name="T10" fmla="*/ 1529 w 3261"/>
              <a:gd name="T11" fmla="*/ 204 h 2852"/>
              <a:gd name="T12" fmla="*/ 1437 w 3261"/>
              <a:gd name="T13" fmla="*/ 261 h 2852"/>
              <a:gd name="T14" fmla="*/ 1439 w 3261"/>
              <a:gd name="T15" fmla="*/ 354 h 2852"/>
              <a:gd name="T16" fmla="*/ 1834 w 3261"/>
              <a:gd name="T17" fmla="*/ 1134 h 2852"/>
              <a:gd name="T18" fmla="*/ 1773 w 3261"/>
              <a:gd name="T19" fmla="*/ 1214 h 2852"/>
              <a:gd name="T20" fmla="*/ 261 w 3261"/>
              <a:gd name="T21" fmla="*/ 1233 h 2852"/>
              <a:gd name="T22" fmla="*/ 204 w 3261"/>
              <a:gd name="T23" fmla="*/ 1324 h 2852"/>
              <a:gd name="T24" fmla="*/ 261 w 3261"/>
              <a:gd name="T25" fmla="*/ 1415 h 2852"/>
              <a:gd name="T26" fmla="*/ 1370 w 3261"/>
              <a:gd name="T27" fmla="*/ 1436 h 2852"/>
              <a:gd name="T28" fmla="*/ 1426 w 3261"/>
              <a:gd name="T29" fmla="*/ 1528 h 2852"/>
              <a:gd name="T30" fmla="*/ 1370 w 3261"/>
              <a:gd name="T31" fmla="*/ 1619 h 2852"/>
              <a:gd name="T32" fmla="*/ 1262 w 3261"/>
              <a:gd name="T33" fmla="*/ 1652 h 2852"/>
              <a:gd name="T34" fmla="*/ 1225 w 3261"/>
              <a:gd name="T35" fmla="*/ 1754 h 2852"/>
              <a:gd name="T36" fmla="*/ 1302 w 3261"/>
              <a:gd name="T37" fmla="*/ 1831 h 2852"/>
              <a:gd name="T38" fmla="*/ 1404 w 3261"/>
              <a:gd name="T39" fmla="*/ 1872 h 2852"/>
              <a:gd name="T40" fmla="*/ 1416 w 3261"/>
              <a:gd name="T41" fmla="*/ 1980 h 2852"/>
              <a:gd name="T42" fmla="*/ 1325 w 3261"/>
              <a:gd name="T43" fmla="*/ 2037 h 2852"/>
              <a:gd name="T44" fmla="*/ 1233 w 3261"/>
              <a:gd name="T45" fmla="*/ 2094 h 2852"/>
              <a:gd name="T46" fmla="*/ 1246 w 3261"/>
              <a:gd name="T47" fmla="*/ 2203 h 2852"/>
              <a:gd name="T48" fmla="*/ 1426 w 3261"/>
              <a:gd name="T49" fmla="*/ 2241 h 2852"/>
              <a:gd name="T50" fmla="*/ 1519 w 3261"/>
              <a:gd name="T51" fmla="*/ 2298 h 2852"/>
              <a:gd name="T52" fmla="*/ 1506 w 3261"/>
              <a:gd name="T53" fmla="*/ 2406 h 2852"/>
              <a:gd name="T54" fmla="*/ 1403 w 3261"/>
              <a:gd name="T55" fmla="*/ 2448 h 2852"/>
              <a:gd name="T56" fmla="*/ 1328 w 3261"/>
              <a:gd name="T57" fmla="*/ 2523 h 2852"/>
              <a:gd name="T58" fmla="*/ 1363 w 3261"/>
              <a:gd name="T59" fmla="*/ 2626 h 2852"/>
              <a:gd name="T60" fmla="*/ 2446 w 3261"/>
              <a:gd name="T61" fmla="*/ 2381 h 2852"/>
              <a:gd name="T62" fmla="*/ 1549 w 3261"/>
              <a:gd name="T63" fmla="*/ 206 h 2852"/>
              <a:gd name="T64" fmla="*/ 1610 w 3261"/>
              <a:gd name="T65" fmla="*/ 11 h 2852"/>
              <a:gd name="T66" fmla="*/ 1751 w 3261"/>
              <a:gd name="T67" fmla="*/ 96 h 2852"/>
              <a:gd name="T68" fmla="*/ 2468 w 3261"/>
              <a:gd name="T69" fmla="*/ 649 h 2852"/>
              <a:gd name="T70" fmla="*/ 3159 w 3261"/>
              <a:gd name="T71" fmla="*/ 611 h 2852"/>
              <a:gd name="T72" fmla="*/ 3251 w 3261"/>
              <a:gd name="T73" fmla="*/ 668 h 2852"/>
              <a:gd name="T74" fmla="*/ 3251 w 3261"/>
              <a:gd name="T75" fmla="*/ 2795 h 2852"/>
              <a:gd name="T76" fmla="*/ 3159 w 3261"/>
              <a:gd name="T77" fmla="*/ 2852 h 2852"/>
              <a:gd name="T78" fmla="*/ 2468 w 3261"/>
              <a:gd name="T79" fmla="*/ 2814 h 2852"/>
              <a:gd name="T80" fmla="*/ 1981 w 3261"/>
              <a:gd name="T81" fmla="*/ 2842 h 2852"/>
              <a:gd name="T82" fmla="*/ 1346 w 3261"/>
              <a:gd name="T83" fmla="*/ 2841 h 2852"/>
              <a:gd name="T84" fmla="*/ 1185 w 3261"/>
              <a:gd name="T85" fmla="*/ 2733 h 2852"/>
              <a:gd name="T86" fmla="*/ 1121 w 3261"/>
              <a:gd name="T87" fmla="*/ 2547 h 2852"/>
              <a:gd name="T88" fmla="*/ 1130 w 3261"/>
              <a:gd name="T89" fmla="*/ 2374 h 2852"/>
              <a:gd name="T90" fmla="*/ 1030 w 3261"/>
              <a:gd name="T91" fmla="*/ 2217 h 2852"/>
              <a:gd name="T92" fmla="*/ 1040 w 3261"/>
              <a:gd name="T93" fmla="*/ 2028 h 2852"/>
              <a:gd name="T94" fmla="*/ 1056 w 3261"/>
              <a:gd name="T95" fmla="*/ 1876 h 2852"/>
              <a:gd name="T96" fmla="*/ 1021 w 3261"/>
              <a:gd name="T97" fmla="*/ 1696 h 2852"/>
              <a:gd name="T98" fmla="*/ 225 w 3261"/>
              <a:gd name="T99" fmla="*/ 1619 h 2852"/>
              <a:gd name="T100" fmla="*/ 64 w 3261"/>
              <a:gd name="T101" fmla="*/ 1511 h 2852"/>
              <a:gd name="T102" fmla="*/ 0 w 3261"/>
              <a:gd name="T103" fmla="*/ 1324 h 2852"/>
              <a:gd name="T104" fmla="*/ 64 w 3261"/>
              <a:gd name="T105" fmla="*/ 1138 h 2852"/>
              <a:gd name="T106" fmla="*/ 225 w 3261"/>
              <a:gd name="T107" fmla="*/ 1029 h 2852"/>
              <a:gd name="T108" fmla="*/ 1247 w 3261"/>
              <a:gd name="T109" fmla="*/ 422 h 2852"/>
              <a:gd name="T110" fmla="*/ 1233 w 3261"/>
              <a:gd name="T111" fmla="*/ 225 h 2852"/>
              <a:gd name="T112" fmla="*/ 1342 w 3261"/>
              <a:gd name="T113" fmla="*/ 64 h 2852"/>
              <a:gd name="T114" fmla="*/ 1529 w 3261"/>
              <a:gd name="T115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1" h="2852">
                <a:moveTo>
                  <a:pt x="2751" y="2445"/>
                </a:moveTo>
                <a:lnTo>
                  <a:pt x="2728" y="2448"/>
                </a:lnTo>
                <a:lnTo>
                  <a:pt x="2707" y="2455"/>
                </a:lnTo>
                <a:lnTo>
                  <a:pt x="2688" y="2467"/>
                </a:lnTo>
                <a:lnTo>
                  <a:pt x="2672" y="2483"/>
                </a:lnTo>
                <a:lnTo>
                  <a:pt x="2660" y="2502"/>
                </a:lnTo>
                <a:lnTo>
                  <a:pt x="2653" y="2523"/>
                </a:lnTo>
                <a:lnTo>
                  <a:pt x="2650" y="2547"/>
                </a:lnTo>
                <a:lnTo>
                  <a:pt x="2653" y="2570"/>
                </a:lnTo>
                <a:lnTo>
                  <a:pt x="2660" y="2591"/>
                </a:lnTo>
                <a:lnTo>
                  <a:pt x="2672" y="2610"/>
                </a:lnTo>
                <a:lnTo>
                  <a:pt x="2688" y="2626"/>
                </a:lnTo>
                <a:lnTo>
                  <a:pt x="2707" y="2638"/>
                </a:lnTo>
                <a:lnTo>
                  <a:pt x="2728" y="2646"/>
                </a:lnTo>
                <a:lnTo>
                  <a:pt x="2751" y="2648"/>
                </a:lnTo>
                <a:lnTo>
                  <a:pt x="2775" y="2646"/>
                </a:lnTo>
                <a:lnTo>
                  <a:pt x="2796" y="2638"/>
                </a:lnTo>
                <a:lnTo>
                  <a:pt x="2815" y="2626"/>
                </a:lnTo>
                <a:lnTo>
                  <a:pt x="2831" y="2610"/>
                </a:lnTo>
                <a:lnTo>
                  <a:pt x="2843" y="2591"/>
                </a:lnTo>
                <a:lnTo>
                  <a:pt x="2850" y="2570"/>
                </a:lnTo>
                <a:lnTo>
                  <a:pt x="2853" y="2547"/>
                </a:lnTo>
                <a:lnTo>
                  <a:pt x="2850" y="2523"/>
                </a:lnTo>
                <a:lnTo>
                  <a:pt x="2843" y="2502"/>
                </a:lnTo>
                <a:lnTo>
                  <a:pt x="2831" y="2483"/>
                </a:lnTo>
                <a:lnTo>
                  <a:pt x="2815" y="2467"/>
                </a:lnTo>
                <a:lnTo>
                  <a:pt x="2796" y="2455"/>
                </a:lnTo>
                <a:lnTo>
                  <a:pt x="2775" y="2448"/>
                </a:lnTo>
                <a:lnTo>
                  <a:pt x="2751" y="2445"/>
                </a:lnTo>
                <a:close/>
                <a:moveTo>
                  <a:pt x="1529" y="204"/>
                </a:moveTo>
                <a:lnTo>
                  <a:pt x="1505" y="207"/>
                </a:lnTo>
                <a:lnTo>
                  <a:pt x="1483" y="214"/>
                </a:lnTo>
                <a:lnTo>
                  <a:pt x="1465" y="226"/>
                </a:lnTo>
                <a:lnTo>
                  <a:pt x="1449" y="242"/>
                </a:lnTo>
                <a:lnTo>
                  <a:pt x="1437" y="261"/>
                </a:lnTo>
                <a:lnTo>
                  <a:pt x="1429" y="282"/>
                </a:lnTo>
                <a:lnTo>
                  <a:pt x="1426" y="306"/>
                </a:lnTo>
                <a:lnTo>
                  <a:pt x="1428" y="323"/>
                </a:lnTo>
                <a:lnTo>
                  <a:pt x="1432" y="339"/>
                </a:lnTo>
                <a:lnTo>
                  <a:pt x="1439" y="354"/>
                </a:lnTo>
                <a:lnTo>
                  <a:pt x="1442" y="360"/>
                </a:lnTo>
                <a:lnTo>
                  <a:pt x="1823" y="1072"/>
                </a:lnTo>
                <a:lnTo>
                  <a:pt x="1831" y="1092"/>
                </a:lnTo>
                <a:lnTo>
                  <a:pt x="1834" y="1112"/>
                </a:lnTo>
                <a:lnTo>
                  <a:pt x="1834" y="1134"/>
                </a:lnTo>
                <a:lnTo>
                  <a:pt x="1829" y="1154"/>
                </a:lnTo>
                <a:lnTo>
                  <a:pt x="1820" y="1173"/>
                </a:lnTo>
                <a:lnTo>
                  <a:pt x="1807" y="1190"/>
                </a:lnTo>
                <a:lnTo>
                  <a:pt x="1791" y="1204"/>
                </a:lnTo>
                <a:lnTo>
                  <a:pt x="1773" y="1214"/>
                </a:lnTo>
                <a:lnTo>
                  <a:pt x="1753" y="1220"/>
                </a:lnTo>
                <a:lnTo>
                  <a:pt x="1732" y="1222"/>
                </a:lnTo>
                <a:lnTo>
                  <a:pt x="306" y="1222"/>
                </a:lnTo>
                <a:lnTo>
                  <a:pt x="282" y="1225"/>
                </a:lnTo>
                <a:lnTo>
                  <a:pt x="261" y="1233"/>
                </a:lnTo>
                <a:lnTo>
                  <a:pt x="242" y="1245"/>
                </a:lnTo>
                <a:lnTo>
                  <a:pt x="226" y="1261"/>
                </a:lnTo>
                <a:lnTo>
                  <a:pt x="214" y="1279"/>
                </a:lnTo>
                <a:lnTo>
                  <a:pt x="207" y="1301"/>
                </a:lnTo>
                <a:lnTo>
                  <a:pt x="204" y="1324"/>
                </a:lnTo>
                <a:lnTo>
                  <a:pt x="207" y="1347"/>
                </a:lnTo>
                <a:lnTo>
                  <a:pt x="214" y="1369"/>
                </a:lnTo>
                <a:lnTo>
                  <a:pt x="226" y="1388"/>
                </a:lnTo>
                <a:lnTo>
                  <a:pt x="242" y="1403"/>
                </a:lnTo>
                <a:lnTo>
                  <a:pt x="261" y="1415"/>
                </a:lnTo>
                <a:lnTo>
                  <a:pt x="282" y="1423"/>
                </a:lnTo>
                <a:lnTo>
                  <a:pt x="306" y="1425"/>
                </a:lnTo>
                <a:lnTo>
                  <a:pt x="1325" y="1425"/>
                </a:lnTo>
                <a:lnTo>
                  <a:pt x="1348" y="1428"/>
                </a:lnTo>
                <a:lnTo>
                  <a:pt x="1370" y="1436"/>
                </a:lnTo>
                <a:lnTo>
                  <a:pt x="1388" y="1448"/>
                </a:lnTo>
                <a:lnTo>
                  <a:pt x="1404" y="1465"/>
                </a:lnTo>
                <a:lnTo>
                  <a:pt x="1416" y="1483"/>
                </a:lnTo>
                <a:lnTo>
                  <a:pt x="1424" y="1505"/>
                </a:lnTo>
                <a:lnTo>
                  <a:pt x="1426" y="1528"/>
                </a:lnTo>
                <a:lnTo>
                  <a:pt x="1424" y="1551"/>
                </a:lnTo>
                <a:lnTo>
                  <a:pt x="1416" y="1573"/>
                </a:lnTo>
                <a:lnTo>
                  <a:pt x="1404" y="1592"/>
                </a:lnTo>
                <a:lnTo>
                  <a:pt x="1388" y="1607"/>
                </a:lnTo>
                <a:lnTo>
                  <a:pt x="1370" y="1619"/>
                </a:lnTo>
                <a:lnTo>
                  <a:pt x="1348" y="1627"/>
                </a:lnTo>
                <a:lnTo>
                  <a:pt x="1325" y="1630"/>
                </a:lnTo>
                <a:lnTo>
                  <a:pt x="1302" y="1632"/>
                </a:lnTo>
                <a:lnTo>
                  <a:pt x="1280" y="1640"/>
                </a:lnTo>
                <a:lnTo>
                  <a:pt x="1262" y="1652"/>
                </a:lnTo>
                <a:lnTo>
                  <a:pt x="1246" y="1668"/>
                </a:lnTo>
                <a:lnTo>
                  <a:pt x="1233" y="1687"/>
                </a:lnTo>
                <a:lnTo>
                  <a:pt x="1225" y="1708"/>
                </a:lnTo>
                <a:lnTo>
                  <a:pt x="1222" y="1731"/>
                </a:lnTo>
                <a:lnTo>
                  <a:pt x="1225" y="1754"/>
                </a:lnTo>
                <a:lnTo>
                  <a:pt x="1233" y="1776"/>
                </a:lnTo>
                <a:lnTo>
                  <a:pt x="1246" y="1796"/>
                </a:lnTo>
                <a:lnTo>
                  <a:pt x="1262" y="1811"/>
                </a:lnTo>
                <a:lnTo>
                  <a:pt x="1280" y="1823"/>
                </a:lnTo>
                <a:lnTo>
                  <a:pt x="1302" y="1831"/>
                </a:lnTo>
                <a:lnTo>
                  <a:pt x="1325" y="1834"/>
                </a:lnTo>
                <a:lnTo>
                  <a:pt x="1348" y="1837"/>
                </a:lnTo>
                <a:lnTo>
                  <a:pt x="1370" y="1844"/>
                </a:lnTo>
                <a:lnTo>
                  <a:pt x="1388" y="1856"/>
                </a:lnTo>
                <a:lnTo>
                  <a:pt x="1404" y="1872"/>
                </a:lnTo>
                <a:lnTo>
                  <a:pt x="1416" y="1891"/>
                </a:lnTo>
                <a:lnTo>
                  <a:pt x="1424" y="1912"/>
                </a:lnTo>
                <a:lnTo>
                  <a:pt x="1426" y="1935"/>
                </a:lnTo>
                <a:lnTo>
                  <a:pt x="1424" y="1959"/>
                </a:lnTo>
                <a:lnTo>
                  <a:pt x="1416" y="1980"/>
                </a:lnTo>
                <a:lnTo>
                  <a:pt x="1404" y="1999"/>
                </a:lnTo>
                <a:lnTo>
                  <a:pt x="1388" y="2015"/>
                </a:lnTo>
                <a:lnTo>
                  <a:pt x="1370" y="2027"/>
                </a:lnTo>
                <a:lnTo>
                  <a:pt x="1348" y="2034"/>
                </a:lnTo>
                <a:lnTo>
                  <a:pt x="1325" y="2037"/>
                </a:lnTo>
                <a:lnTo>
                  <a:pt x="1302" y="2040"/>
                </a:lnTo>
                <a:lnTo>
                  <a:pt x="1280" y="2047"/>
                </a:lnTo>
                <a:lnTo>
                  <a:pt x="1262" y="2059"/>
                </a:lnTo>
                <a:lnTo>
                  <a:pt x="1246" y="2075"/>
                </a:lnTo>
                <a:lnTo>
                  <a:pt x="1233" y="2094"/>
                </a:lnTo>
                <a:lnTo>
                  <a:pt x="1225" y="2116"/>
                </a:lnTo>
                <a:lnTo>
                  <a:pt x="1222" y="2140"/>
                </a:lnTo>
                <a:lnTo>
                  <a:pt x="1225" y="2163"/>
                </a:lnTo>
                <a:lnTo>
                  <a:pt x="1233" y="2184"/>
                </a:lnTo>
                <a:lnTo>
                  <a:pt x="1246" y="2203"/>
                </a:lnTo>
                <a:lnTo>
                  <a:pt x="1262" y="2219"/>
                </a:lnTo>
                <a:lnTo>
                  <a:pt x="1280" y="2231"/>
                </a:lnTo>
                <a:lnTo>
                  <a:pt x="1302" y="2238"/>
                </a:lnTo>
                <a:lnTo>
                  <a:pt x="1325" y="2241"/>
                </a:lnTo>
                <a:lnTo>
                  <a:pt x="1426" y="2241"/>
                </a:lnTo>
                <a:lnTo>
                  <a:pt x="1450" y="2244"/>
                </a:lnTo>
                <a:lnTo>
                  <a:pt x="1471" y="2251"/>
                </a:lnTo>
                <a:lnTo>
                  <a:pt x="1490" y="2263"/>
                </a:lnTo>
                <a:lnTo>
                  <a:pt x="1506" y="2279"/>
                </a:lnTo>
                <a:lnTo>
                  <a:pt x="1519" y="2298"/>
                </a:lnTo>
                <a:lnTo>
                  <a:pt x="1526" y="2319"/>
                </a:lnTo>
                <a:lnTo>
                  <a:pt x="1529" y="2343"/>
                </a:lnTo>
                <a:lnTo>
                  <a:pt x="1526" y="2366"/>
                </a:lnTo>
                <a:lnTo>
                  <a:pt x="1519" y="2387"/>
                </a:lnTo>
                <a:lnTo>
                  <a:pt x="1506" y="2406"/>
                </a:lnTo>
                <a:lnTo>
                  <a:pt x="1490" y="2422"/>
                </a:lnTo>
                <a:lnTo>
                  <a:pt x="1471" y="2435"/>
                </a:lnTo>
                <a:lnTo>
                  <a:pt x="1450" y="2442"/>
                </a:lnTo>
                <a:lnTo>
                  <a:pt x="1426" y="2445"/>
                </a:lnTo>
                <a:lnTo>
                  <a:pt x="1403" y="2448"/>
                </a:lnTo>
                <a:lnTo>
                  <a:pt x="1382" y="2455"/>
                </a:lnTo>
                <a:lnTo>
                  <a:pt x="1363" y="2467"/>
                </a:lnTo>
                <a:lnTo>
                  <a:pt x="1347" y="2483"/>
                </a:lnTo>
                <a:lnTo>
                  <a:pt x="1335" y="2502"/>
                </a:lnTo>
                <a:lnTo>
                  <a:pt x="1328" y="2523"/>
                </a:lnTo>
                <a:lnTo>
                  <a:pt x="1325" y="2547"/>
                </a:lnTo>
                <a:lnTo>
                  <a:pt x="1328" y="2570"/>
                </a:lnTo>
                <a:lnTo>
                  <a:pt x="1335" y="2591"/>
                </a:lnTo>
                <a:lnTo>
                  <a:pt x="1347" y="2610"/>
                </a:lnTo>
                <a:lnTo>
                  <a:pt x="1363" y="2626"/>
                </a:lnTo>
                <a:lnTo>
                  <a:pt x="1382" y="2638"/>
                </a:lnTo>
                <a:lnTo>
                  <a:pt x="1403" y="2646"/>
                </a:lnTo>
                <a:lnTo>
                  <a:pt x="1426" y="2648"/>
                </a:lnTo>
                <a:lnTo>
                  <a:pt x="1912" y="2648"/>
                </a:lnTo>
                <a:lnTo>
                  <a:pt x="2446" y="2381"/>
                </a:lnTo>
                <a:lnTo>
                  <a:pt x="2446" y="1160"/>
                </a:lnTo>
                <a:lnTo>
                  <a:pt x="1601" y="235"/>
                </a:lnTo>
                <a:lnTo>
                  <a:pt x="1586" y="222"/>
                </a:lnTo>
                <a:lnTo>
                  <a:pt x="1568" y="212"/>
                </a:lnTo>
                <a:lnTo>
                  <a:pt x="1549" y="206"/>
                </a:lnTo>
                <a:lnTo>
                  <a:pt x="1529" y="204"/>
                </a:lnTo>
                <a:close/>
                <a:moveTo>
                  <a:pt x="1529" y="0"/>
                </a:moveTo>
                <a:lnTo>
                  <a:pt x="1529" y="0"/>
                </a:lnTo>
                <a:lnTo>
                  <a:pt x="1570" y="3"/>
                </a:lnTo>
                <a:lnTo>
                  <a:pt x="1610" y="11"/>
                </a:lnTo>
                <a:lnTo>
                  <a:pt x="1649" y="24"/>
                </a:lnTo>
                <a:lnTo>
                  <a:pt x="1685" y="43"/>
                </a:lnTo>
                <a:lnTo>
                  <a:pt x="1718" y="66"/>
                </a:lnTo>
                <a:lnTo>
                  <a:pt x="1749" y="94"/>
                </a:lnTo>
                <a:lnTo>
                  <a:pt x="1751" y="96"/>
                </a:lnTo>
                <a:lnTo>
                  <a:pt x="2446" y="858"/>
                </a:lnTo>
                <a:lnTo>
                  <a:pt x="2446" y="713"/>
                </a:lnTo>
                <a:lnTo>
                  <a:pt x="2448" y="690"/>
                </a:lnTo>
                <a:lnTo>
                  <a:pt x="2456" y="668"/>
                </a:lnTo>
                <a:lnTo>
                  <a:pt x="2468" y="649"/>
                </a:lnTo>
                <a:lnTo>
                  <a:pt x="2484" y="634"/>
                </a:lnTo>
                <a:lnTo>
                  <a:pt x="2503" y="622"/>
                </a:lnTo>
                <a:lnTo>
                  <a:pt x="2524" y="614"/>
                </a:lnTo>
                <a:lnTo>
                  <a:pt x="2547" y="611"/>
                </a:lnTo>
                <a:lnTo>
                  <a:pt x="3159" y="611"/>
                </a:lnTo>
                <a:lnTo>
                  <a:pt x="3183" y="614"/>
                </a:lnTo>
                <a:lnTo>
                  <a:pt x="3204" y="622"/>
                </a:lnTo>
                <a:lnTo>
                  <a:pt x="3223" y="634"/>
                </a:lnTo>
                <a:lnTo>
                  <a:pt x="3239" y="649"/>
                </a:lnTo>
                <a:lnTo>
                  <a:pt x="3251" y="668"/>
                </a:lnTo>
                <a:lnTo>
                  <a:pt x="3258" y="690"/>
                </a:lnTo>
                <a:lnTo>
                  <a:pt x="3261" y="713"/>
                </a:lnTo>
                <a:lnTo>
                  <a:pt x="3261" y="2750"/>
                </a:lnTo>
                <a:lnTo>
                  <a:pt x="3258" y="2774"/>
                </a:lnTo>
                <a:lnTo>
                  <a:pt x="3251" y="2795"/>
                </a:lnTo>
                <a:lnTo>
                  <a:pt x="3239" y="2814"/>
                </a:lnTo>
                <a:lnTo>
                  <a:pt x="3223" y="2830"/>
                </a:lnTo>
                <a:lnTo>
                  <a:pt x="3204" y="2842"/>
                </a:lnTo>
                <a:lnTo>
                  <a:pt x="3183" y="2850"/>
                </a:lnTo>
                <a:lnTo>
                  <a:pt x="3159" y="2852"/>
                </a:lnTo>
                <a:lnTo>
                  <a:pt x="2547" y="2852"/>
                </a:lnTo>
                <a:lnTo>
                  <a:pt x="2524" y="2850"/>
                </a:lnTo>
                <a:lnTo>
                  <a:pt x="2503" y="2842"/>
                </a:lnTo>
                <a:lnTo>
                  <a:pt x="2484" y="2830"/>
                </a:lnTo>
                <a:lnTo>
                  <a:pt x="2468" y="2814"/>
                </a:lnTo>
                <a:lnTo>
                  <a:pt x="2456" y="2795"/>
                </a:lnTo>
                <a:lnTo>
                  <a:pt x="2448" y="2774"/>
                </a:lnTo>
                <a:lnTo>
                  <a:pt x="2446" y="2750"/>
                </a:lnTo>
                <a:lnTo>
                  <a:pt x="2446" y="2609"/>
                </a:lnTo>
                <a:lnTo>
                  <a:pt x="1981" y="2842"/>
                </a:lnTo>
                <a:lnTo>
                  <a:pt x="1960" y="2849"/>
                </a:lnTo>
                <a:lnTo>
                  <a:pt x="1936" y="2852"/>
                </a:lnTo>
                <a:lnTo>
                  <a:pt x="1426" y="2852"/>
                </a:lnTo>
                <a:lnTo>
                  <a:pt x="1385" y="2849"/>
                </a:lnTo>
                <a:lnTo>
                  <a:pt x="1346" y="2841"/>
                </a:lnTo>
                <a:lnTo>
                  <a:pt x="1308" y="2828"/>
                </a:lnTo>
                <a:lnTo>
                  <a:pt x="1273" y="2811"/>
                </a:lnTo>
                <a:lnTo>
                  <a:pt x="1240" y="2789"/>
                </a:lnTo>
                <a:lnTo>
                  <a:pt x="1210" y="2763"/>
                </a:lnTo>
                <a:lnTo>
                  <a:pt x="1185" y="2733"/>
                </a:lnTo>
                <a:lnTo>
                  <a:pt x="1163" y="2700"/>
                </a:lnTo>
                <a:lnTo>
                  <a:pt x="1145" y="2665"/>
                </a:lnTo>
                <a:lnTo>
                  <a:pt x="1132" y="2627"/>
                </a:lnTo>
                <a:lnTo>
                  <a:pt x="1124" y="2588"/>
                </a:lnTo>
                <a:lnTo>
                  <a:pt x="1121" y="2547"/>
                </a:lnTo>
                <a:lnTo>
                  <a:pt x="1124" y="2506"/>
                </a:lnTo>
                <a:lnTo>
                  <a:pt x="1131" y="2468"/>
                </a:lnTo>
                <a:lnTo>
                  <a:pt x="1144" y="2431"/>
                </a:lnTo>
                <a:lnTo>
                  <a:pt x="1160" y="2396"/>
                </a:lnTo>
                <a:lnTo>
                  <a:pt x="1130" y="2374"/>
                </a:lnTo>
                <a:lnTo>
                  <a:pt x="1103" y="2348"/>
                </a:lnTo>
                <a:lnTo>
                  <a:pt x="1079" y="2320"/>
                </a:lnTo>
                <a:lnTo>
                  <a:pt x="1058" y="2288"/>
                </a:lnTo>
                <a:lnTo>
                  <a:pt x="1042" y="2254"/>
                </a:lnTo>
                <a:lnTo>
                  <a:pt x="1030" y="2217"/>
                </a:lnTo>
                <a:lnTo>
                  <a:pt x="1022" y="2179"/>
                </a:lnTo>
                <a:lnTo>
                  <a:pt x="1019" y="2140"/>
                </a:lnTo>
                <a:lnTo>
                  <a:pt x="1022" y="2100"/>
                </a:lnTo>
                <a:lnTo>
                  <a:pt x="1029" y="2063"/>
                </a:lnTo>
                <a:lnTo>
                  <a:pt x="1040" y="2028"/>
                </a:lnTo>
                <a:lnTo>
                  <a:pt x="1056" y="1995"/>
                </a:lnTo>
                <a:lnTo>
                  <a:pt x="1075" y="1964"/>
                </a:lnTo>
                <a:lnTo>
                  <a:pt x="1097" y="1935"/>
                </a:lnTo>
                <a:lnTo>
                  <a:pt x="1075" y="1907"/>
                </a:lnTo>
                <a:lnTo>
                  <a:pt x="1056" y="1876"/>
                </a:lnTo>
                <a:lnTo>
                  <a:pt x="1040" y="1843"/>
                </a:lnTo>
                <a:lnTo>
                  <a:pt x="1029" y="1808"/>
                </a:lnTo>
                <a:lnTo>
                  <a:pt x="1022" y="1770"/>
                </a:lnTo>
                <a:lnTo>
                  <a:pt x="1019" y="1731"/>
                </a:lnTo>
                <a:lnTo>
                  <a:pt x="1021" y="1696"/>
                </a:lnTo>
                <a:lnTo>
                  <a:pt x="1027" y="1662"/>
                </a:lnTo>
                <a:lnTo>
                  <a:pt x="1037" y="1630"/>
                </a:lnTo>
                <a:lnTo>
                  <a:pt x="306" y="1630"/>
                </a:lnTo>
                <a:lnTo>
                  <a:pt x="264" y="1627"/>
                </a:lnTo>
                <a:lnTo>
                  <a:pt x="225" y="1619"/>
                </a:lnTo>
                <a:lnTo>
                  <a:pt x="187" y="1606"/>
                </a:lnTo>
                <a:lnTo>
                  <a:pt x="152" y="1588"/>
                </a:lnTo>
                <a:lnTo>
                  <a:pt x="119" y="1566"/>
                </a:lnTo>
                <a:lnTo>
                  <a:pt x="89" y="1540"/>
                </a:lnTo>
                <a:lnTo>
                  <a:pt x="64" y="1511"/>
                </a:lnTo>
                <a:lnTo>
                  <a:pt x="42" y="1479"/>
                </a:lnTo>
                <a:lnTo>
                  <a:pt x="24" y="1443"/>
                </a:lnTo>
                <a:lnTo>
                  <a:pt x="11" y="1405"/>
                </a:lnTo>
                <a:lnTo>
                  <a:pt x="3" y="1365"/>
                </a:lnTo>
                <a:lnTo>
                  <a:pt x="0" y="1324"/>
                </a:lnTo>
                <a:lnTo>
                  <a:pt x="3" y="1283"/>
                </a:lnTo>
                <a:lnTo>
                  <a:pt x="11" y="1243"/>
                </a:lnTo>
                <a:lnTo>
                  <a:pt x="24" y="1206"/>
                </a:lnTo>
                <a:lnTo>
                  <a:pt x="42" y="1170"/>
                </a:lnTo>
                <a:lnTo>
                  <a:pt x="64" y="1138"/>
                </a:lnTo>
                <a:lnTo>
                  <a:pt x="89" y="1108"/>
                </a:lnTo>
                <a:lnTo>
                  <a:pt x="119" y="1082"/>
                </a:lnTo>
                <a:lnTo>
                  <a:pt x="152" y="1060"/>
                </a:lnTo>
                <a:lnTo>
                  <a:pt x="187" y="1042"/>
                </a:lnTo>
                <a:lnTo>
                  <a:pt x="225" y="1029"/>
                </a:lnTo>
                <a:lnTo>
                  <a:pt x="264" y="1021"/>
                </a:lnTo>
                <a:lnTo>
                  <a:pt x="306" y="1018"/>
                </a:lnTo>
                <a:lnTo>
                  <a:pt x="1563" y="1018"/>
                </a:lnTo>
                <a:lnTo>
                  <a:pt x="1264" y="458"/>
                </a:lnTo>
                <a:lnTo>
                  <a:pt x="1247" y="422"/>
                </a:lnTo>
                <a:lnTo>
                  <a:pt x="1233" y="385"/>
                </a:lnTo>
                <a:lnTo>
                  <a:pt x="1225" y="346"/>
                </a:lnTo>
                <a:lnTo>
                  <a:pt x="1222" y="306"/>
                </a:lnTo>
                <a:lnTo>
                  <a:pt x="1225" y="264"/>
                </a:lnTo>
                <a:lnTo>
                  <a:pt x="1233" y="225"/>
                </a:lnTo>
                <a:lnTo>
                  <a:pt x="1247" y="187"/>
                </a:lnTo>
                <a:lnTo>
                  <a:pt x="1265" y="152"/>
                </a:lnTo>
                <a:lnTo>
                  <a:pt x="1287" y="119"/>
                </a:lnTo>
                <a:lnTo>
                  <a:pt x="1313" y="89"/>
                </a:lnTo>
                <a:lnTo>
                  <a:pt x="1342" y="64"/>
                </a:lnTo>
                <a:lnTo>
                  <a:pt x="1374" y="42"/>
                </a:lnTo>
                <a:lnTo>
                  <a:pt x="1410" y="24"/>
                </a:lnTo>
                <a:lnTo>
                  <a:pt x="1447" y="11"/>
                </a:lnTo>
                <a:lnTo>
                  <a:pt x="1487" y="3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8" name="Group 629"/>
          <p:cNvGrpSpPr>
            <a:grpSpLocks noChangeAspect="1"/>
          </p:cNvGrpSpPr>
          <p:nvPr/>
        </p:nvGrpSpPr>
        <p:grpSpPr bwMode="auto">
          <a:xfrm>
            <a:off x="3071411" y="4194362"/>
            <a:ext cx="469413" cy="474015"/>
            <a:chOff x="9767" y="7348"/>
            <a:chExt cx="408" cy="412"/>
          </a:xfrm>
          <a:solidFill>
            <a:schemeClr val="accent1"/>
          </a:solidFill>
        </p:grpSpPr>
        <p:sp>
          <p:nvSpPr>
            <p:cNvPr id="119" name="Freeform 631"/>
            <p:cNvSpPr>
              <a:spLocks noEditPoints="1"/>
            </p:cNvSpPr>
            <p:nvPr/>
          </p:nvSpPr>
          <p:spPr bwMode="auto">
            <a:xfrm>
              <a:off x="9767" y="7348"/>
              <a:ext cx="408" cy="412"/>
            </a:xfrm>
            <a:custGeom>
              <a:avLst/>
              <a:gdLst>
                <a:gd name="T0" fmla="*/ 1631 w 3262"/>
                <a:gd name="T1" fmla="*/ 298 h 3292"/>
                <a:gd name="T2" fmla="*/ 264 w 3262"/>
                <a:gd name="T3" fmla="*/ 3047 h 3292"/>
                <a:gd name="T4" fmla="*/ 2998 w 3262"/>
                <a:gd name="T5" fmla="*/ 3047 h 3292"/>
                <a:gd name="T6" fmla="*/ 1631 w 3262"/>
                <a:gd name="T7" fmla="*/ 298 h 3292"/>
                <a:gd name="T8" fmla="*/ 1631 w 3262"/>
                <a:gd name="T9" fmla="*/ 0 h 3292"/>
                <a:gd name="T10" fmla="*/ 1631 w 3262"/>
                <a:gd name="T11" fmla="*/ 0 h 3292"/>
                <a:gd name="T12" fmla="*/ 1662 w 3262"/>
                <a:gd name="T13" fmla="*/ 3 h 3292"/>
                <a:gd name="T14" fmla="*/ 1691 w 3262"/>
                <a:gd name="T15" fmla="*/ 11 h 3292"/>
                <a:gd name="T16" fmla="*/ 1720 w 3262"/>
                <a:gd name="T17" fmla="*/ 25 h 3292"/>
                <a:gd name="T18" fmla="*/ 1749 w 3262"/>
                <a:gd name="T19" fmla="*/ 46 h 3292"/>
                <a:gd name="T20" fmla="*/ 1775 w 3262"/>
                <a:gd name="T21" fmla="*/ 73 h 3292"/>
                <a:gd name="T22" fmla="*/ 1801 w 3262"/>
                <a:gd name="T23" fmla="*/ 105 h 3292"/>
                <a:gd name="T24" fmla="*/ 1825 w 3262"/>
                <a:gd name="T25" fmla="*/ 143 h 3292"/>
                <a:gd name="T26" fmla="*/ 3217 w 3262"/>
                <a:gd name="T27" fmla="*/ 2944 h 3292"/>
                <a:gd name="T28" fmla="*/ 3236 w 3262"/>
                <a:gd name="T29" fmla="*/ 2981 h 3292"/>
                <a:gd name="T30" fmla="*/ 3250 w 3262"/>
                <a:gd name="T31" fmla="*/ 3018 h 3292"/>
                <a:gd name="T32" fmla="*/ 3258 w 3262"/>
                <a:gd name="T33" fmla="*/ 3053 h 3292"/>
                <a:gd name="T34" fmla="*/ 3262 w 3262"/>
                <a:gd name="T35" fmla="*/ 3087 h 3292"/>
                <a:gd name="T36" fmla="*/ 3261 w 3262"/>
                <a:gd name="T37" fmla="*/ 3120 h 3292"/>
                <a:gd name="T38" fmla="*/ 3255 w 3262"/>
                <a:gd name="T39" fmla="*/ 3148 h 3292"/>
                <a:gd name="T40" fmla="*/ 3244 w 3262"/>
                <a:gd name="T41" fmla="*/ 3176 h 3292"/>
                <a:gd name="T42" fmla="*/ 3230 w 3262"/>
                <a:gd name="T43" fmla="*/ 3202 h 3292"/>
                <a:gd name="T44" fmla="*/ 3212 w 3262"/>
                <a:gd name="T45" fmla="*/ 3224 h 3292"/>
                <a:gd name="T46" fmla="*/ 3188 w 3262"/>
                <a:gd name="T47" fmla="*/ 3244 h 3292"/>
                <a:gd name="T48" fmla="*/ 3162 w 3262"/>
                <a:gd name="T49" fmla="*/ 3261 h 3292"/>
                <a:gd name="T50" fmla="*/ 3130 w 3262"/>
                <a:gd name="T51" fmla="*/ 3273 h 3292"/>
                <a:gd name="T52" fmla="*/ 3096 w 3262"/>
                <a:gd name="T53" fmla="*/ 3284 h 3292"/>
                <a:gd name="T54" fmla="*/ 3057 w 3262"/>
                <a:gd name="T55" fmla="*/ 3290 h 3292"/>
                <a:gd name="T56" fmla="*/ 3015 w 3262"/>
                <a:gd name="T57" fmla="*/ 3292 h 3292"/>
                <a:gd name="T58" fmla="*/ 247 w 3262"/>
                <a:gd name="T59" fmla="*/ 3292 h 3292"/>
                <a:gd name="T60" fmla="*/ 205 w 3262"/>
                <a:gd name="T61" fmla="*/ 3290 h 3292"/>
                <a:gd name="T62" fmla="*/ 167 w 3262"/>
                <a:gd name="T63" fmla="*/ 3284 h 3292"/>
                <a:gd name="T64" fmla="*/ 132 w 3262"/>
                <a:gd name="T65" fmla="*/ 3273 h 3292"/>
                <a:gd name="T66" fmla="*/ 101 w 3262"/>
                <a:gd name="T67" fmla="*/ 3261 h 3292"/>
                <a:gd name="T68" fmla="*/ 74 w 3262"/>
                <a:gd name="T69" fmla="*/ 3244 h 3292"/>
                <a:gd name="T70" fmla="*/ 51 w 3262"/>
                <a:gd name="T71" fmla="*/ 3224 h 3292"/>
                <a:gd name="T72" fmla="*/ 32 w 3262"/>
                <a:gd name="T73" fmla="*/ 3202 h 3292"/>
                <a:gd name="T74" fmla="*/ 17 w 3262"/>
                <a:gd name="T75" fmla="*/ 3176 h 3292"/>
                <a:gd name="T76" fmla="*/ 7 w 3262"/>
                <a:gd name="T77" fmla="*/ 3148 h 3292"/>
                <a:gd name="T78" fmla="*/ 1 w 3262"/>
                <a:gd name="T79" fmla="*/ 3120 h 3292"/>
                <a:gd name="T80" fmla="*/ 0 w 3262"/>
                <a:gd name="T81" fmla="*/ 3087 h 3292"/>
                <a:gd name="T82" fmla="*/ 4 w 3262"/>
                <a:gd name="T83" fmla="*/ 3053 h 3292"/>
                <a:gd name="T84" fmla="*/ 12 w 3262"/>
                <a:gd name="T85" fmla="*/ 3018 h 3292"/>
                <a:gd name="T86" fmla="*/ 27 w 3262"/>
                <a:gd name="T87" fmla="*/ 2981 h 3292"/>
                <a:gd name="T88" fmla="*/ 45 w 3262"/>
                <a:gd name="T89" fmla="*/ 2944 h 3292"/>
                <a:gd name="T90" fmla="*/ 1438 w 3262"/>
                <a:gd name="T91" fmla="*/ 143 h 3292"/>
                <a:gd name="T92" fmla="*/ 1461 w 3262"/>
                <a:gd name="T93" fmla="*/ 105 h 3292"/>
                <a:gd name="T94" fmla="*/ 1487 w 3262"/>
                <a:gd name="T95" fmla="*/ 73 h 3292"/>
                <a:gd name="T96" fmla="*/ 1513 w 3262"/>
                <a:gd name="T97" fmla="*/ 46 h 3292"/>
                <a:gd name="T98" fmla="*/ 1542 w 3262"/>
                <a:gd name="T99" fmla="*/ 25 h 3292"/>
                <a:gd name="T100" fmla="*/ 1572 w 3262"/>
                <a:gd name="T101" fmla="*/ 11 h 3292"/>
                <a:gd name="T102" fmla="*/ 1601 w 3262"/>
                <a:gd name="T103" fmla="*/ 3 h 3292"/>
                <a:gd name="T104" fmla="*/ 1631 w 3262"/>
                <a:gd name="T105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62" h="3292">
                  <a:moveTo>
                    <a:pt x="1631" y="298"/>
                  </a:moveTo>
                  <a:lnTo>
                    <a:pt x="264" y="3047"/>
                  </a:lnTo>
                  <a:lnTo>
                    <a:pt x="2998" y="3047"/>
                  </a:lnTo>
                  <a:lnTo>
                    <a:pt x="1631" y="29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662" y="3"/>
                  </a:lnTo>
                  <a:lnTo>
                    <a:pt x="1691" y="11"/>
                  </a:lnTo>
                  <a:lnTo>
                    <a:pt x="1720" y="25"/>
                  </a:lnTo>
                  <a:lnTo>
                    <a:pt x="1749" y="46"/>
                  </a:lnTo>
                  <a:lnTo>
                    <a:pt x="1775" y="73"/>
                  </a:lnTo>
                  <a:lnTo>
                    <a:pt x="1801" y="105"/>
                  </a:lnTo>
                  <a:lnTo>
                    <a:pt x="1825" y="143"/>
                  </a:lnTo>
                  <a:lnTo>
                    <a:pt x="3217" y="2944"/>
                  </a:lnTo>
                  <a:lnTo>
                    <a:pt x="3236" y="2981"/>
                  </a:lnTo>
                  <a:lnTo>
                    <a:pt x="3250" y="3018"/>
                  </a:lnTo>
                  <a:lnTo>
                    <a:pt x="3258" y="3053"/>
                  </a:lnTo>
                  <a:lnTo>
                    <a:pt x="3262" y="3087"/>
                  </a:lnTo>
                  <a:lnTo>
                    <a:pt x="3261" y="3120"/>
                  </a:lnTo>
                  <a:lnTo>
                    <a:pt x="3255" y="3148"/>
                  </a:lnTo>
                  <a:lnTo>
                    <a:pt x="3244" y="3176"/>
                  </a:lnTo>
                  <a:lnTo>
                    <a:pt x="3230" y="3202"/>
                  </a:lnTo>
                  <a:lnTo>
                    <a:pt x="3212" y="3224"/>
                  </a:lnTo>
                  <a:lnTo>
                    <a:pt x="3188" y="3244"/>
                  </a:lnTo>
                  <a:lnTo>
                    <a:pt x="3162" y="3261"/>
                  </a:lnTo>
                  <a:lnTo>
                    <a:pt x="3130" y="3273"/>
                  </a:lnTo>
                  <a:lnTo>
                    <a:pt x="3096" y="3284"/>
                  </a:lnTo>
                  <a:lnTo>
                    <a:pt x="3057" y="3290"/>
                  </a:lnTo>
                  <a:lnTo>
                    <a:pt x="3015" y="3292"/>
                  </a:lnTo>
                  <a:lnTo>
                    <a:pt x="247" y="3292"/>
                  </a:lnTo>
                  <a:lnTo>
                    <a:pt x="205" y="3290"/>
                  </a:lnTo>
                  <a:lnTo>
                    <a:pt x="167" y="3284"/>
                  </a:lnTo>
                  <a:lnTo>
                    <a:pt x="132" y="3273"/>
                  </a:lnTo>
                  <a:lnTo>
                    <a:pt x="101" y="3261"/>
                  </a:lnTo>
                  <a:lnTo>
                    <a:pt x="74" y="3244"/>
                  </a:lnTo>
                  <a:lnTo>
                    <a:pt x="51" y="3224"/>
                  </a:lnTo>
                  <a:lnTo>
                    <a:pt x="32" y="3202"/>
                  </a:lnTo>
                  <a:lnTo>
                    <a:pt x="17" y="3176"/>
                  </a:lnTo>
                  <a:lnTo>
                    <a:pt x="7" y="3148"/>
                  </a:lnTo>
                  <a:lnTo>
                    <a:pt x="1" y="3120"/>
                  </a:lnTo>
                  <a:lnTo>
                    <a:pt x="0" y="3087"/>
                  </a:lnTo>
                  <a:lnTo>
                    <a:pt x="4" y="3053"/>
                  </a:lnTo>
                  <a:lnTo>
                    <a:pt x="12" y="3018"/>
                  </a:lnTo>
                  <a:lnTo>
                    <a:pt x="27" y="2981"/>
                  </a:lnTo>
                  <a:lnTo>
                    <a:pt x="45" y="2944"/>
                  </a:lnTo>
                  <a:lnTo>
                    <a:pt x="1438" y="143"/>
                  </a:lnTo>
                  <a:lnTo>
                    <a:pt x="1461" y="105"/>
                  </a:lnTo>
                  <a:lnTo>
                    <a:pt x="1487" y="73"/>
                  </a:lnTo>
                  <a:lnTo>
                    <a:pt x="1513" y="46"/>
                  </a:lnTo>
                  <a:lnTo>
                    <a:pt x="1542" y="25"/>
                  </a:lnTo>
                  <a:lnTo>
                    <a:pt x="1572" y="11"/>
                  </a:lnTo>
                  <a:lnTo>
                    <a:pt x="1601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632"/>
            <p:cNvSpPr/>
            <p:nvPr/>
          </p:nvSpPr>
          <p:spPr bwMode="auto">
            <a:xfrm>
              <a:off x="9945" y="7657"/>
              <a:ext cx="51" cy="51"/>
            </a:xfrm>
            <a:custGeom>
              <a:avLst/>
              <a:gdLst>
                <a:gd name="T0" fmla="*/ 204 w 408"/>
                <a:gd name="T1" fmla="*/ 0 h 411"/>
                <a:gd name="T2" fmla="*/ 238 w 408"/>
                <a:gd name="T3" fmla="*/ 2 h 411"/>
                <a:gd name="T4" fmla="*/ 268 w 408"/>
                <a:gd name="T5" fmla="*/ 10 h 411"/>
                <a:gd name="T6" fmla="*/ 298 w 408"/>
                <a:gd name="T7" fmla="*/ 23 h 411"/>
                <a:gd name="T8" fmla="*/ 325 w 408"/>
                <a:gd name="T9" fmla="*/ 39 h 411"/>
                <a:gd name="T10" fmla="*/ 348 w 408"/>
                <a:gd name="T11" fmla="*/ 60 h 411"/>
                <a:gd name="T12" fmla="*/ 369 w 408"/>
                <a:gd name="T13" fmla="*/ 84 h 411"/>
                <a:gd name="T14" fmla="*/ 385 w 408"/>
                <a:gd name="T15" fmla="*/ 110 h 411"/>
                <a:gd name="T16" fmla="*/ 397 w 408"/>
                <a:gd name="T17" fmla="*/ 140 h 411"/>
                <a:gd name="T18" fmla="*/ 405 w 408"/>
                <a:gd name="T19" fmla="*/ 172 h 411"/>
                <a:gd name="T20" fmla="*/ 408 w 408"/>
                <a:gd name="T21" fmla="*/ 205 h 411"/>
                <a:gd name="T22" fmla="*/ 405 w 408"/>
                <a:gd name="T23" fmla="*/ 238 h 411"/>
                <a:gd name="T24" fmla="*/ 397 w 408"/>
                <a:gd name="T25" fmla="*/ 270 h 411"/>
                <a:gd name="T26" fmla="*/ 385 w 408"/>
                <a:gd name="T27" fmla="*/ 300 h 411"/>
                <a:gd name="T28" fmla="*/ 369 w 408"/>
                <a:gd name="T29" fmla="*/ 327 h 411"/>
                <a:gd name="T30" fmla="*/ 348 w 408"/>
                <a:gd name="T31" fmla="*/ 351 h 411"/>
                <a:gd name="T32" fmla="*/ 325 w 408"/>
                <a:gd name="T33" fmla="*/ 372 h 411"/>
                <a:gd name="T34" fmla="*/ 298 w 408"/>
                <a:gd name="T35" fmla="*/ 388 h 411"/>
                <a:gd name="T36" fmla="*/ 268 w 408"/>
                <a:gd name="T37" fmla="*/ 401 h 411"/>
                <a:gd name="T38" fmla="*/ 238 w 408"/>
                <a:gd name="T39" fmla="*/ 409 h 411"/>
                <a:gd name="T40" fmla="*/ 204 w 408"/>
                <a:gd name="T41" fmla="*/ 411 h 411"/>
                <a:gd name="T42" fmla="*/ 171 w 408"/>
                <a:gd name="T43" fmla="*/ 409 h 411"/>
                <a:gd name="T44" fmla="*/ 139 w 408"/>
                <a:gd name="T45" fmla="*/ 401 h 411"/>
                <a:gd name="T46" fmla="*/ 111 w 408"/>
                <a:gd name="T47" fmla="*/ 388 h 411"/>
                <a:gd name="T48" fmla="*/ 83 w 408"/>
                <a:gd name="T49" fmla="*/ 372 h 411"/>
                <a:gd name="T50" fmla="*/ 60 w 408"/>
                <a:gd name="T51" fmla="*/ 351 h 411"/>
                <a:gd name="T52" fmla="*/ 39 w 408"/>
                <a:gd name="T53" fmla="*/ 327 h 411"/>
                <a:gd name="T54" fmla="*/ 23 w 408"/>
                <a:gd name="T55" fmla="*/ 300 h 411"/>
                <a:gd name="T56" fmla="*/ 11 w 408"/>
                <a:gd name="T57" fmla="*/ 270 h 411"/>
                <a:gd name="T58" fmla="*/ 2 w 408"/>
                <a:gd name="T59" fmla="*/ 238 h 411"/>
                <a:gd name="T60" fmla="*/ 0 w 408"/>
                <a:gd name="T61" fmla="*/ 205 h 411"/>
                <a:gd name="T62" fmla="*/ 2 w 408"/>
                <a:gd name="T63" fmla="*/ 172 h 411"/>
                <a:gd name="T64" fmla="*/ 11 w 408"/>
                <a:gd name="T65" fmla="*/ 140 h 411"/>
                <a:gd name="T66" fmla="*/ 23 w 408"/>
                <a:gd name="T67" fmla="*/ 110 h 411"/>
                <a:gd name="T68" fmla="*/ 39 w 408"/>
                <a:gd name="T69" fmla="*/ 84 h 411"/>
                <a:gd name="T70" fmla="*/ 60 w 408"/>
                <a:gd name="T71" fmla="*/ 60 h 411"/>
                <a:gd name="T72" fmla="*/ 83 w 408"/>
                <a:gd name="T73" fmla="*/ 39 h 411"/>
                <a:gd name="T74" fmla="*/ 111 w 408"/>
                <a:gd name="T75" fmla="*/ 23 h 411"/>
                <a:gd name="T76" fmla="*/ 139 w 408"/>
                <a:gd name="T77" fmla="*/ 10 h 411"/>
                <a:gd name="T78" fmla="*/ 171 w 408"/>
                <a:gd name="T79" fmla="*/ 2 h 411"/>
                <a:gd name="T80" fmla="*/ 204 w 408"/>
                <a:gd name="T8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8" h="411">
                  <a:moveTo>
                    <a:pt x="204" y="0"/>
                  </a:moveTo>
                  <a:lnTo>
                    <a:pt x="238" y="2"/>
                  </a:lnTo>
                  <a:lnTo>
                    <a:pt x="268" y="10"/>
                  </a:lnTo>
                  <a:lnTo>
                    <a:pt x="298" y="23"/>
                  </a:lnTo>
                  <a:lnTo>
                    <a:pt x="325" y="39"/>
                  </a:lnTo>
                  <a:lnTo>
                    <a:pt x="348" y="60"/>
                  </a:lnTo>
                  <a:lnTo>
                    <a:pt x="369" y="84"/>
                  </a:lnTo>
                  <a:lnTo>
                    <a:pt x="385" y="110"/>
                  </a:lnTo>
                  <a:lnTo>
                    <a:pt x="397" y="140"/>
                  </a:lnTo>
                  <a:lnTo>
                    <a:pt x="405" y="172"/>
                  </a:lnTo>
                  <a:lnTo>
                    <a:pt x="408" y="205"/>
                  </a:lnTo>
                  <a:lnTo>
                    <a:pt x="405" y="238"/>
                  </a:lnTo>
                  <a:lnTo>
                    <a:pt x="397" y="270"/>
                  </a:lnTo>
                  <a:lnTo>
                    <a:pt x="385" y="300"/>
                  </a:lnTo>
                  <a:lnTo>
                    <a:pt x="369" y="327"/>
                  </a:lnTo>
                  <a:lnTo>
                    <a:pt x="348" y="351"/>
                  </a:lnTo>
                  <a:lnTo>
                    <a:pt x="325" y="372"/>
                  </a:lnTo>
                  <a:lnTo>
                    <a:pt x="298" y="388"/>
                  </a:lnTo>
                  <a:lnTo>
                    <a:pt x="268" y="401"/>
                  </a:lnTo>
                  <a:lnTo>
                    <a:pt x="238" y="409"/>
                  </a:lnTo>
                  <a:lnTo>
                    <a:pt x="204" y="411"/>
                  </a:lnTo>
                  <a:lnTo>
                    <a:pt x="171" y="409"/>
                  </a:lnTo>
                  <a:lnTo>
                    <a:pt x="139" y="401"/>
                  </a:lnTo>
                  <a:lnTo>
                    <a:pt x="111" y="388"/>
                  </a:lnTo>
                  <a:lnTo>
                    <a:pt x="83" y="372"/>
                  </a:lnTo>
                  <a:lnTo>
                    <a:pt x="60" y="351"/>
                  </a:lnTo>
                  <a:lnTo>
                    <a:pt x="39" y="327"/>
                  </a:lnTo>
                  <a:lnTo>
                    <a:pt x="23" y="300"/>
                  </a:lnTo>
                  <a:lnTo>
                    <a:pt x="11" y="270"/>
                  </a:lnTo>
                  <a:lnTo>
                    <a:pt x="2" y="238"/>
                  </a:lnTo>
                  <a:lnTo>
                    <a:pt x="0" y="205"/>
                  </a:lnTo>
                  <a:lnTo>
                    <a:pt x="2" y="172"/>
                  </a:lnTo>
                  <a:lnTo>
                    <a:pt x="11" y="140"/>
                  </a:lnTo>
                  <a:lnTo>
                    <a:pt x="23" y="110"/>
                  </a:lnTo>
                  <a:lnTo>
                    <a:pt x="39" y="84"/>
                  </a:lnTo>
                  <a:lnTo>
                    <a:pt x="60" y="60"/>
                  </a:lnTo>
                  <a:lnTo>
                    <a:pt x="83" y="39"/>
                  </a:lnTo>
                  <a:lnTo>
                    <a:pt x="111" y="23"/>
                  </a:lnTo>
                  <a:lnTo>
                    <a:pt x="139" y="10"/>
                  </a:lnTo>
                  <a:lnTo>
                    <a:pt x="171" y="2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633"/>
            <p:cNvSpPr/>
            <p:nvPr/>
          </p:nvSpPr>
          <p:spPr bwMode="auto">
            <a:xfrm>
              <a:off x="9945" y="7503"/>
              <a:ext cx="51" cy="128"/>
            </a:xfrm>
            <a:custGeom>
              <a:avLst/>
              <a:gdLst>
                <a:gd name="T0" fmla="*/ 204 w 408"/>
                <a:gd name="T1" fmla="*/ 0 h 1028"/>
                <a:gd name="T2" fmla="*/ 238 w 408"/>
                <a:gd name="T3" fmla="*/ 3 h 1028"/>
                <a:gd name="T4" fmla="*/ 268 w 408"/>
                <a:gd name="T5" fmla="*/ 10 h 1028"/>
                <a:gd name="T6" fmla="*/ 298 w 408"/>
                <a:gd name="T7" fmla="*/ 22 h 1028"/>
                <a:gd name="T8" fmla="*/ 325 w 408"/>
                <a:gd name="T9" fmla="*/ 40 h 1028"/>
                <a:gd name="T10" fmla="*/ 348 w 408"/>
                <a:gd name="T11" fmla="*/ 61 h 1028"/>
                <a:gd name="T12" fmla="*/ 369 w 408"/>
                <a:gd name="T13" fmla="*/ 84 h 1028"/>
                <a:gd name="T14" fmla="*/ 385 w 408"/>
                <a:gd name="T15" fmla="*/ 111 h 1028"/>
                <a:gd name="T16" fmla="*/ 397 w 408"/>
                <a:gd name="T17" fmla="*/ 140 h 1028"/>
                <a:gd name="T18" fmla="*/ 405 w 408"/>
                <a:gd name="T19" fmla="*/ 172 h 1028"/>
                <a:gd name="T20" fmla="*/ 408 w 408"/>
                <a:gd name="T21" fmla="*/ 205 h 1028"/>
                <a:gd name="T22" fmla="*/ 408 w 408"/>
                <a:gd name="T23" fmla="*/ 823 h 1028"/>
                <a:gd name="T24" fmla="*/ 405 w 408"/>
                <a:gd name="T25" fmla="*/ 857 h 1028"/>
                <a:gd name="T26" fmla="*/ 397 w 408"/>
                <a:gd name="T27" fmla="*/ 888 h 1028"/>
                <a:gd name="T28" fmla="*/ 385 w 408"/>
                <a:gd name="T29" fmla="*/ 918 h 1028"/>
                <a:gd name="T30" fmla="*/ 369 w 408"/>
                <a:gd name="T31" fmla="*/ 945 h 1028"/>
                <a:gd name="T32" fmla="*/ 348 w 408"/>
                <a:gd name="T33" fmla="*/ 968 h 1028"/>
                <a:gd name="T34" fmla="*/ 325 w 408"/>
                <a:gd name="T35" fmla="*/ 989 h 1028"/>
                <a:gd name="T36" fmla="*/ 298 w 408"/>
                <a:gd name="T37" fmla="*/ 1006 h 1028"/>
                <a:gd name="T38" fmla="*/ 268 w 408"/>
                <a:gd name="T39" fmla="*/ 1018 h 1028"/>
                <a:gd name="T40" fmla="*/ 238 w 408"/>
                <a:gd name="T41" fmla="*/ 1026 h 1028"/>
                <a:gd name="T42" fmla="*/ 204 w 408"/>
                <a:gd name="T43" fmla="*/ 1028 h 1028"/>
                <a:gd name="T44" fmla="*/ 171 w 408"/>
                <a:gd name="T45" fmla="*/ 1026 h 1028"/>
                <a:gd name="T46" fmla="*/ 139 w 408"/>
                <a:gd name="T47" fmla="*/ 1018 h 1028"/>
                <a:gd name="T48" fmla="*/ 111 w 408"/>
                <a:gd name="T49" fmla="*/ 1006 h 1028"/>
                <a:gd name="T50" fmla="*/ 83 w 408"/>
                <a:gd name="T51" fmla="*/ 989 h 1028"/>
                <a:gd name="T52" fmla="*/ 60 w 408"/>
                <a:gd name="T53" fmla="*/ 968 h 1028"/>
                <a:gd name="T54" fmla="*/ 39 w 408"/>
                <a:gd name="T55" fmla="*/ 945 h 1028"/>
                <a:gd name="T56" fmla="*/ 23 w 408"/>
                <a:gd name="T57" fmla="*/ 918 h 1028"/>
                <a:gd name="T58" fmla="*/ 11 w 408"/>
                <a:gd name="T59" fmla="*/ 888 h 1028"/>
                <a:gd name="T60" fmla="*/ 2 w 408"/>
                <a:gd name="T61" fmla="*/ 857 h 1028"/>
                <a:gd name="T62" fmla="*/ 0 w 408"/>
                <a:gd name="T63" fmla="*/ 823 h 1028"/>
                <a:gd name="T64" fmla="*/ 0 w 408"/>
                <a:gd name="T65" fmla="*/ 205 h 1028"/>
                <a:gd name="T66" fmla="*/ 2 w 408"/>
                <a:gd name="T67" fmla="*/ 172 h 1028"/>
                <a:gd name="T68" fmla="*/ 11 w 408"/>
                <a:gd name="T69" fmla="*/ 140 h 1028"/>
                <a:gd name="T70" fmla="*/ 23 w 408"/>
                <a:gd name="T71" fmla="*/ 111 h 1028"/>
                <a:gd name="T72" fmla="*/ 39 w 408"/>
                <a:gd name="T73" fmla="*/ 84 h 1028"/>
                <a:gd name="T74" fmla="*/ 60 w 408"/>
                <a:gd name="T75" fmla="*/ 61 h 1028"/>
                <a:gd name="T76" fmla="*/ 83 w 408"/>
                <a:gd name="T77" fmla="*/ 40 h 1028"/>
                <a:gd name="T78" fmla="*/ 111 w 408"/>
                <a:gd name="T79" fmla="*/ 22 h 1028"/>
                <a:gd name="T80" fmla="*/ 139 w 408"/>
                <a:gd name="T81" fmla="*/ 10 h 1028"/>
                <a:gd name="T82" fmla="*/ 171 w 408"/>
                <a:gd name="T83" fmla="*/ 3 h 1028"/>
                <a:gd name="T84" fmla="*/ 204 w 408"/>
                <a:gd name="T8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1028">
                  <a:moveTo>
                    <a:pt x="204" y="0"/>
                  </a:moveTo>
                  <a:lnTo>
                    <a:pt x="238" y="3"/>
                  </a:lnTo>
                  <a:lnTo>
                    <a:pt x="268" y="10"/>
                  </a:lnTo>
                  <a:lnTo>
                    <a:pt x="298" y="22"/>
                  </a:lnTo>
                  <a:lnTo>
                    <a:pt x="325" y="40"/>
                  </a:lnTo>
                  <a:lnTo>
                    <a:pt x="348" y="61"/>
                  </a:lnTo>
                  <a:lnTo>
                    <a:pt x="369" y="84"/>
                  </a:lnTo>
                  <a:lnTo>
                    <a:pt x="385" y="111"/>
                  </a:lnTo>
                  <a:lnTo>
                    <a:pt x="397" y="140"/>
                  </a:lnTo>
                  <a:lnTo>
                    <a:pt x="405" y="172"/>
                  </a:lnTo>
                  <a:lnTo>
                    <a:pt x="408" y="205"/>
                  </a:lnTo>
                  <a:lnTo>
                    <a:pt x="408" y="823"/>
                  </a:lnTo>
                  <a:lnTo>
                    <a:pt x="405" y="857"/>
                  </a:lnTo>
                  <a:lnTo>
                    <a:pt x="397" y="888"/>
                  </a:lnTo>
                  <a:lnTo>
                    <a:pt x="385" y="918"/>
                  </a:lnTo>
                  <a:lnTo>
                    <a:pt x="369" y="945"/>
                  </a:lnTo>
                  <a:lnTo>
                    <a:pt x="348" y="968"/>
                  </a:lnTo>
                  <a:lnTo>
                    <a:pt x="325" y="989"/>
                  </a:lnTo>
                  <a:lnTo>
                    <a:pt x="298" y="1006"/>
                  </a:lnTo>
                  <a:lnTo>
                    <a:pt x="268" y="1018"/>
                  </a:lnTo>
                  <a:lnTo>
                    <a:pt x="238" y="1026"/>
                  </a:lnTo>
                  <a:lnTo>
                    <a:pt x="204" y="1028"/>
                  </a:lnTo>
                  <a:lnTo>
                    <a:pt x="171" y="1026"/>
                  </a:lnTo>
                  <a:lnTo>
                    <a:pt x="139" y="1018"/>
                  </a:lnTo>
                  <a:lnTo>
                    <a:pt x="111" y="1006"/>
                  </a:lnTo>
                  <a:lnTo>
                    <a:pt x="83" y="989"/>
                  </a:lnTo>
                  <a:lnTo>
                    <a:pt x="60" y="968"/>
                  </a:lnTo>
                  <a:lnTo>
                    <a:pt x="39" y="945"/>
                  </a:lnTo>
                  <a:lnTo>
                    <a:pt x="23" y="918"/>
                  </a:lnTo>
                  <a:lnTo>
                    <a:pt x="11" y="888"/>
                  </a:lnTo>
                  <a:lnTo>
                    <a:pt x="2" y="857"/>
                  </a:lnTo>
                  <a:lnTo>
                    <a:pt x="0" y="823"/>
                  </a:lnTo>
                  <a:lnTo>
                    <a:pt x="0" y="205"/>
                  </a:lnTo>
                  <a:lnTo>
                    <a:pt x="2" y="172"/>
                  </a:lnTo>
                  <a:lnTo>
                    <a:pt x="11" y="140"/>
                  </a:lnTo>
                  <a:lnTo>
                    <a:pt x="23" y="111"/>
                  </a:lnTo>
                  <a:lnTo>
                    <a:pt x="39" y="84"/>
                  </a:lnTo>
                  <a:lnTo>
                    <a:pt x="60" y="61"/>
                  </a:lnTo>
                  <a:lnTo>
                    <a:pt x="83" y="40"/>
                  </a:lnTo>
                  <a:lnTo>
                    <a:pt x="111" y="22"/>
                  </a:lnTo>
                  <a:lnTo>
                    <a:pt x="139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2" name="Freeform 638"/>
          <p:cNvSpPr>
            <a:spLocks noEditPoints="1"/>
          </p:cNvSpPr>
          <p:nvPr/>
        </p:nvSpPr>
        <p:spPr bwMode="auto">
          <a:xfrm>
            <a:off x="3789343" y="4194362"/>
            <a:ext cx="469413" cy="474015"/>
          </a:xfrm>
          <a:custGeom>
            <a:avLst/>
            <a:gdLst>
              <a:gd name="T0" fmla="*/ 1427 w 3262"/>
              <a:gd name="T1" fmla="*/ 2674 h 3292"/>
              <a:gd name="T2" fmla="*/ 1835 w 3262"/>
              <a:gd name="T3" fmla="*/ 1851 h 3292"/>
              <a:gd name="T4" fmla="*/ 1543 w 3262"/>
              <a:gd name="T5" fmla="*/ 312 h 3292"/>
              <a:gd name="T6" fmla="*/ 1204 w 3262"/>
              <a:gd name="T7" fmla="*/ 379 h 3292"/>
              <a:gd name="T8" fmla="*/ 896 w 3262"/>
              <a:gd name="T9" fmla="*/ 533 h 3292"/>
              <a:gd name="T10" fmla="*/ 633 w 3262"/>
              <a:gd name="T11" fmla="*/ 765 h 3292"/>
              <a:gd name="T12" fmla="*/ 442 w 3262"/>
              <a:gd name="T13" fmla="*/ 1054 h 3292"/>
              <a:gd name="T14" fmla="*/ 331 w 3262"/>
              <a:gd name="T15" fmla="*/ 1382 h 3292"/>
              <a:gd name="T16" fmla="*/ 309 w 3262"/>
              <a:gd name="T17" fmla="*/ 1735 h 3292"/>
              <a:gd name="T18" fmla="*/ 375 w 3262"/>
              <a:gd name="T19" fmla="*/ 2076 h 3292"/>
              <a:gd name="T20" fmla="*/ 528 w 3262"/>
              <a:gd name="T21" fmla="*/ 2387 h 3292"/>
              <a:gd name="T22" fmla="*/ 758 w 3262"/>
              <a:gd name="T23" fmla="*/ 2652 h 3292"/>
              <a:gd name="T24" fmla="*/ 1046 w 3262"/>
              <a:gd name="T25" fmla="*/ 2846 h 3292"/>
              <a:gd name="T26" fmla="*/ 1370 w 3262"/>
              <a:gd name="T27" fmla="*/ 2957 h 3292"/>
              <a:gd name="T28" fmla="*/ 1719 w 3262"/>
              <a:gd name="T29" fmla="*/ 2980 h 3292"/>
              <a:gd name="T30" fmla="*/ 2058 w 3262"/>
              <a:gd name="T31" fmla="*/ 2912 h 3292"/>
              <a:gd name="T32" fmla="*/ 2366 w 3262"/>
              <a:gd name="T33" fmla="*/ 2759 h 3292"/>
              <a:gd name="T34" fmla="*/ 2628 w 3262"/>
              <a:gd name="T35" fmla="*/ 2527 h 3292"/>
              <a:gd name="T36" fmla="*/ 2821 w 3262"/>
              <a:gd name="T37" fmla="*/ 2237 h 3292"/>
              <a:gd name="T38" fmla="*/ 2930 w 3262"/>
              <a:gd name="T39" fmla="*/ 1908 h 3292"/>
              <a:gd name="T40" fmla="*/ 2953 w 3262"/>
              <a:gd name="T41" fmla="*/ 1557 h 3292"/>
              <a:gd name="T42" fmla="*/ 2886 w 3262"/>
              <a:gd name="T43" fmla="*/ 1214 h 3292"/>
              <a:gd name="T44" fmla="*/ 2734 w 3262"/>
              <a:gd name="T45" fmla="*/ 904 h 3292"/>
              <a:gd name="T46" fmla="*/ 2504 w 3262"/>
              <a:gd name="T47" fmla="*/ 639 h 3292"/>
              <a:gd name="T48" fmla="*/ 2216 w 3262"/>
              <a:gd name="T49" fmla="*/ 445 h 3292"/>
              <a:gd name="T50" fmla="*/ 1892 w 3262"/>
              <a:gd name="T51" fmla="*/ 334 h 3292"/>
              <a:gd name="T52" fmla="*/ 1631 w 3262"/>
              <a:gd name="T53" fmla="*/ 0 h 3292"/>
              <a:gd name="T54" fmla="*/ 1935 w 3262"/>
              <a:gd name="T55" fmla="*/ 28 h 3292"/>
              <a:gd name="T56" fmla="*/ 2310 w 3262"/>
              <a:gd name="T57" fmla="*/ 148 h 3292"/>
              <a:gd name="T58" fmla="*/ 2640 w 3262"/>
              <a:gd name="T59" fmla="*/ 353 h 3292"/>
              <a:gd name="T60" fmla="*/ 2912 w 3262"/>
              <a:gd name="T61" fmla="*/ 627 h 3292"/>
              <a:gd name="T62" fmla="*/ 3113 w 3262"/>
              <a:gd name="T63" fmla="*/ 960 h 3292"/>
              <a:gd name="T64" fmla="*/ 3233 w 3262"/>
              <a:gd name="T65" fmla="*/ 1339 h 3292"/>
              <a:gd name="T66" fmla="*/ 3259 w 3262"/>
              <a:gd name="T67" fmla="*/ 1750 h 3292"/>
              <a:gd name="T68" fmla="*/ 3185 w 3262"/>
              <a:gd name="T69" fmla="*/ 2147 h 3292"/>
              <a:gd name="T70" fmla="*/ 3022 w 3262"/>
              <a:gd name="T71" fmla="*/ 2504 h 3292"/>
              <a:gd name="T72" fmla="*/ 2784 w 3262"/>
              <a:gd name="T73" fmla="*/ 2810 h 3292"/>
              <a:gd name="T74" fmla="*/ 2482 w 3262"/>
              <a:gd name="T75" fmla="*/ 3050 h 3292"/>
              <a:gd name="T76" fmla="*/ 2128 w 3262"/>
              <a:gd name="T77" fmla="*/ 3213 h 3292"/>
              <a:gd name="T78" fmla="*/ 1734 w 3262"/>
              <a:gd name="T79" fmla="*/ 3289 h 3292"/>
              <a:gd name="T80" fmla="*/ 1327 w 3262"/>
              <a:gd name="T81" fmla="*/ 3263 h 3292"/>
              <a:gd name="T82" fmla="*/ 952 w 3262"/>
              <a:gd name="T83" fmla="*/ 3142 h 3292"/>
              <a:gd name="T84" fmla="*/ 622 w 3262"/>
              <a:gd name="T85" fmla="*/ 2939 h 3292"/>
              <a:gd name="T86" fmla="*/ 350 w 3262"/>
              <a:gd name="T87" fmla="*/ 2664 h 3292"/>
              <a:gd name="T88" fmla="*/ 148 w 3262"/>
              <a:gd name="T89" fmla="*/ 2332 h 3292"/>
              <a:gd name="T90" fmla="*/ 29 w 3262"/>
              <a:gd name="T91" fmla="*/ 1953 h 3292"/>
              <a:gd name="T92" fmla="*/ 3 w 3262"/>
              <a:gd name="T93" fmla="*/ 1541 h 3292"/>
              <a:gd name="T94" fmla="*/ 77 w 3262"/>
              <a:gd name="T95" fmla="*/ 1144 h 3292"/>
              <a:gd name="T96" fmla="*/ 239 w 3262"/>
              <a:gd name="T97" fmla="*/ 787 h 3292"/>
              <a:gd name="T98" fmla="*/ 478 w 3262"/>
              <a:gd name="T99" fmla="*/ 482 h 3292"/>
              <a:gd name="T100" fmla="*/ 781 w 3262"/>
              <a:gd name="T101" fmla="*/ 241 h 3292"/>
              <a:gd name="T102" fmla="*/ 1135 w 3262"/>
              <a:gd name="T103" fmla="*/ 77 h 3292"/>
              <a:gd name="T104" fmla="*/ 1528 w 3262"/>
              <a:gd name="T105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2">
                <a:moveTo>
                  <a:pt x="1427" y="2262"/>
                </a:moveTo>
                <a:lnTo>
                  <a:pt x="1835" y="2262"/>
                </a:lnTo>
                <a:lnTo>
                  <a:pt x="1835" y="2674"/>
                </a:lnTo>
                <a:lnTo>
                  <a:pt x="1427" y="2674"/>
                </a:lnTo>
                <a:lnTo>
                  <a:pt x="1427" y="2262"/>
                </a:lnTo>
                <a:close/>
                <a:moveTo>
                  <a:pt x="1427" y="617"/>
                </a:moveTo>
                <a:lnTo>
                  <a:pt x="1835" y="617"/>
                </a:lnTo>
                <a:lnTo>
                  <a:pt x="1835" y="1851"/>
                </a:lnTo>
                <a:lnTo>
                  <a:pt x="1427" y="1851"/>
                </a:lnTo>
                <a:lnTo>
                  <a:pt x="1427" y="617"/>
                </a:lnTo>
                <a:close/>
                <a:moveTo>
                  <a:pt x="1631" y="308"/>
                </a:moveTo>
                <a:lnTo>
                  <a:pt x="1543" y="312"/>
                </a:lnTo>
                <a:lnTo>
                  <a:pt x="1456" y="320"/>
                </a:lnTo>
                <a:lnTo>
                  <a:pt x="1370" y="334"/>
                </a:lnTo>
                <a:lnTo>
                  <a:pt x="1286" y="354"/>
                </a:lnTo>
                <a:lnTo>
                  <a:pt x="1204" y="379"/>
                </a:lnTo>
                <a:lnTo>
                  <a:pt x="1123" y="410"/>
                </a:lnTo>
                <a:lnTo>
                  <a:pt x="1046" y="445"/>
                </a:lnTo>
                <a:lnTo>
                  <a:pt x="970" y="486"/>
                </a:lnTo>
                <a:lnTo>
                  <a:pt x="896" y="533"/>
                </a:lnTo>
                <a:lnTo>
                  <a:pt x="826" y="583"/>
                </a:lnTo>
                <a:lnTo>
                  <a:pt x="758" y="639"/>
                </a:lnTo>
                <a:lnTo>
                  <a:pt x="694" y="700"/>
                </a:lnTo>
                <a:lnTo>
                  <a:pt x="633" y="765"/>
                </a:lnTo>
                <a:lnTo>
                  <a:pt x="578" y="833"/>
                </a:lnTo>
                <a:lnTo>
                  <a:pt x="528" y="904"/>
                </a:lnTo>
                <a:lnTo>
                  <a:pt x="482" y="978"/>
                </a:lnTo>
                <a:lnTo>
                  <a:pt x="442" y="1054"/>
                </a:lnTo>
                <a:lnTo>
                  <a:pt x="406" y="1134"/>
                </a:lnTo>
                <a:lnTo>
                  <a:pt x="375" y="1214"/>
                </a:lnTo>
                <a:lnTo>
                  <a:pt x="351" y="1298"/>
                </a:lnTo>
                <a:lnTo>
                  <a:pt x="331" y="1382"/>
                </a:lnTo>
                <a:lnTo>
                  <a:pt x="317" y="1469"/>
                </a:lnTo>
                <a:lnTo>
                  <a:pt x="309" y="1557"/>
                </a:lnTo>
                <a:lnTo>
                  <a:pt x="306" y="1646"/>
                </a:lnTo>
                <a:lnTo>
                  <a:pt x="309" y="1735"/>
                </a:lnTo>
                <a:lnTo>
                  <a:pt x="317" y="1822"/>
                </a:lnTo>
                <a:lnTo>
                  <a:pt x="331" y="1908"/>
                </a:lnTo>
                <a:lnTo>
                  <a:pt x="351" y="1994"/>
                </a:lnTo>
                <a:lnTo>
                  <a:pt x="375" y="2076"/>
                </a:lnTo>
                <a:lnTo>
                  <a:pt x="406" y="2158"/>
                </a:lnTo>
                <a:lnTo>
                  <a:pt x="442" y="2237"/>
                </a:lnTo>
                <a:lnTo>
                  <a:pt x="482" y="2313"/>
                </a:lnTo>
                <a:lnTo>
                  <a:pt x="528" y="2387"/>
                </a:lnTo>
                <a:lnTo>
                  <a:pt x="578" y="2459"/>
                </a:lnTo>
                <a:lnTo>
                  <a:pt x="633" y="2527"/>
                </a:lnTo>
                <a:lnTo>
                  <a:pt x="694" y="2592"/>
                </a:lnTo>
                <a:lnTo>
                  <a:pt x="758" y="2652"/>
                </a:lnTo>
                <a:lnTo>
                  <a:pt x="826" y="2708"/>
                </a:lnTo>
                <a:lnTo>
                  <a:pt x="896" y="2759"/>
                </a:lnTo>
                <a:lnTo>
                  <a:pt x="970" y="2806"/>
                </a:lnTo>
                <a:lnTo>
                  <a:pt x="1046" y="2846"/>
                </a:lnTo>
                <a:lnTo>
                  <a:pt x="1123" y="2882"/>
                </a:lnTo>
                <a:lnTo>
                  <a:pt x="1204" y="2912"/>
                </a:lnTo>
                <a:lnTo>
                  <a:pt x="1286" y="2938"/>
                </a:lnTo>
                <a:lnTo>
                  <a:pt x="1370" y="2957"/>
                </a:lnTo>
                <a:lnTo>
                  <a:pt x="1456" y="2972"/>
                </a:lnTo>
                <a:lnTo>
                  <a:pt x="1543" y="2980"/>
                </a:lnTo>
                <a:lnTo>
                  <a:pt x="1631" y="2983"/>
                </a:lnTo>
                <a:lnTo>
                  <a:pt x="1719" y="2980"/>
                </a:lnTo>
                <a:lnTo>
                  <a:pt x="1806" y="2972"/>
                </a:lnTo>
                <a:lnTo>
                  <a:pt x="1892" y="2957"/>
                </a:lnTo>
                <a:lnTo>
                  <a:pt x="1976" y="2938"/>
                </a:lnTo>
                <a:lnTo>
                  <a:pt x="2058" y="2912"/>
                </a:lnTo>
                <a:lnTo>
                  <a:pt x="2138" y="2882"/>
                </a:lnTo>
                <a:lnTo>
                  <a:pt x="2216" y="2846"/>
                </a:lnTo>
                <a:lnTo>
                  <a:pt x="2293" y="2806"/>
                </a:lnTo>
                <a:lnTo>
                  <a:pt x="2366" y="2759"/>
                </a:lnTo>
                <a:lnTo>
                  <a:pt x="2436" y="2708"/>
                </a:lnTo>
                <a:lnTo>
                  <a:pt x="2504" y="2652"/>
                </a:lnTo>
                <a:lnTo>
                  <a:pt x="2568" y="2592"/>
                </a:lnTo>
                <a:lnTo>
                  <a:pt x="2628" y="2527"/>
                </a:lnTo>
                <a:lnTo>
                  <a:pt x="2684" y="2459"/>
                </a:lnTo>
                <a:lnTo>
                  <a:pt x="2734" y="2387"/>
                </a:lnTo>
                <a:lnTo>
                  <a:pt x="2780" y="2313"/>
                </a:lnTo>
                <a:lnTo>
                  <a:pt x="2821" y="2237"/>
                </a:lnTo>
                <a:lnTo>
                  <a:pt x="2856" y="2158"/>
                </a:lnTo>
                <a:lnTo>
                  <a:pt x="2886" y="2076"/>
                </a:lnTo>
                <a:lnTo>
                  <a:pt x="2911" y="1994"/>
                </a:lnTo>
                <a:lnTo>
                  <a:pt x="2930" y="1908"/>
                </a:lnTo>
                <a:lnTo>
                  <a:pt x="2945" y="1822"/>
                </a:lnTo>
                <a:lnTo>
                  <a:pt x="2953" y="1735"/>
                </a:lnTo>
                <a:lnTo>
                  <a:pt x="2956" y="1646"/>
                </a:lnTo>
                <a:lnTo>
                  <a:pt x="2953" y="1557"/>
                </a:lnTo>
                <a:lnTo>
                  <a:pt x="2945" y="1469"/>
                </a:lnTo>
                <a:lnTo>
                  <a:pt x="2930" y="1382"/>
                </a:lnTo>
                <a:lnTo>
                  <a:pt x="2911" y="1298"/>
                </a:lnTo>
                <a:lnTo>
                  <a:pt x="2886" y="1214"/>
                </a:lnTo>
                <a:lnTo>
                  <a:pt x="2856" y="1134"/>
                </a:lnTo>
                <a:lnTo>
                  <a:pt x="2820" y="1054"/>
                </a:lnTo>
                <a:lnTo>
                  <a:pt x="2780" y="978"/>
                </a:lnTo>
                <a:lnTo>
                  <a:pt x="2734" y="904"/>
                </a:lnTo>
                <a:lnTo>
                  <a:pt x="2684" y="833"/>
                </a:lnTo>
                <a:lnTo>
                  <a:pt x="2628" y="765"/>
                </a:lnTo>
                <a:lnTo>
                  <a:pt x="2568" y="700"/>
                </a:lnTo>
                <a:lnTo>
                  <a:pt x="2504" y="639"/>
                </a:lnTo>
                <a:lnTo>
                  <a:pt x="2436" y="583"/>
                </a:lnTo>
                <a:lnTo>
                  <a:pt x="2366" y="533"/>
                </a:lnTo>
                <a:lnTo>
                  <a:pt x="2293" y="486"/>
                </a:lnTo>
                <a:lnTo>
                  <a:pt x="2216" y="445"/>
                </a:lnTo>
                <a:lnTo>
                  <a:pt x="2138" y="410"/>
                </a:lnTo>
                <a:lnTo>
                  <a:pt x="2058" y="379"/>
                </a:lnTo>
                <a:lnTo>
                  <a:pt x="1976" y="354"/>
                </a:lnTo>
                <a:lnTo>
                  <a:pt x="1892" y="334"/>
                </a:lnTo>
                <a:lnTo>
                  <a:pt x="1806" y="320"/>
                </a:lnTo>
                <a:lnTo>
                  <a:pt x="1719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643"/>
          <p:cNvSpPr>
            <a:spLocks noEditPoints="1"/>
          </p:cNvSpPr>
          <p:nvPr/>
        </p:nvSpPr>
        <p:spPr bwMode="auto">
          <a:xfrm>
            <a:off x="4507276" y="4194362"/>
            <a:ext cx="469413" cy="474015"/>
          </a:xfrm>
          <a:custGeom>
            <a:avLst/>
            <a:gdLst>
              <a:gd name="T0" fmla="*/ 1427 w 3262"/>
              <a:gd name="T1" fmla="*/ 2674 h 3292"/>
              <a:gd name="T2" fmla="*/ 2276 w 3262"/>
              <a:gd name="T3" fmla="*/ 825 h 3292"/>
              <a:gd name="T4" fmla="*/ 2387 w 3262"/>
              <a:gd name="T5" fmla="*/ 883 h 3292"/>
              <a:gd name="T6" fmla="*/ 2443 w 3262"/>
              <a:gd name="T7" fmla="*/ 995 h 3292"/>
              <a:gd name="T8" fmla="*/ 1427 w 3262"/>
              <a:gd name="T9" fmla="*/ 2057 h 3292"/>
              <a:gd name="T10" fmla="*/ 1019 w 3262"/>
              <a:gd name="T11" fmla="*/ 1234 h 3292"/>
              <a:gd name="T12" fmla="*/ 1456 w 3262"/>
              <a:gd name="T13" fmla="*/ 320 h 3292"/>
              <a:gd name="T14" fmla="*/ 1123 w 3262"/>
              <a:gd name="T15" fmla="*/ 410 h 3292"/>
              <a:gd name="T16" fmla="*/ 826 w 3262"/>
              <a:gd name="T17" fmla="*/ 583 h 3292"/>
              <a:gd name="T18" fmla="*/ 578 w 3262"/>
              <a:gd name="T19" fmla="*/ 833 h 3292"/>
              <a:gd name="T20" fmla="*/ 406 w 3262"/>
              <a:gd name="T21" fmla="*/ 1134 h 3292"/>
              <a:gd name="T22" fmla="*/ 317 w 3262"/>
              <a:gd name="T23" fmla="*/ 1469 h 3292"/>
              <a:gd name="T24" fmla="*/ 317 w 3262"/>
              <a:gd name="T25" fmla="*/ 1822 h 3292"/>
              <a:gd name="T26" fmla="*/ 406 w 3262"/>
              <a:gd name="T27" fmla="*/ 2158 h 3292"/>
              <a:gd name="T28" fmla="*/ 578 w 3262"/>
              <a:gd name="T29" fmla="*/ 2459 h 3292"/>
              <a:gd name="T30" fmla="*/ 826 w 3262"/>
              <a:gd name="T31" fmla="*/ 2708 h 3292"/>
              <a:gd name="T32" fmla="*/ 1123 w 3262"/>
              <a:gd name="T33" fmla="*/ 2882 h 3292"/>
              <a:gd name="T34" fmla="*/ 1456 w 3262"/>
              <a:gd name="T35" fmla="*/ 2972 h 3292"/>
              <a:gd name="T36" fmla="*/ 1806 w 3262"/>
              <a:gd name="T37" fmla="*/ 2972 h 3292"/>
              <a:gd name="T38" fmla="*/ 2138 w 3262"/>
              <a:gd name="T39" fmla="*/ 2882 h 3292"/>
              <a:gd name="T40" fmla="*/ 2436 w 3262"/>
              <a:gd name="T41" fmla="*/ 2708 h 3292"/>
              <a:gd name="T42" fmla="*/ 2684 w 3262"/>
              <a:gd name="T43" fmla="*/ 2459 h 3292"/>
              <a:gd name="T44" fmla="*/ 2856 w 3262"/>
              <a:gd name="T45" fmla="*/ 2158 h 3292"/>
              <a:gd name="T46" fmla="*/ 2945 w 3262"/>
              <a:gd name="T47" fmla="*/ 1822 h 3292"/>
              <a:gd name="T48" fmla="*/ 2945 w 3262"/>
              <a:gd name="T49" fmla="*/ 1469 h 3292"/>
              <a:gd name="T50" fmla="*/ 2856 w 3262"/>
              <a:gd name="T51" fmla="*/ 1134 h 3292"/>
              <a:gd name="T52" fmla="*/ 2684 w 3262"/>
              <a:gd name="T53" fmla="*/ 833 h 3292"/>
              <a:gd name="T54" fmla="*/ 2436 w 3262"/>
              <a:gd name="T55" fmla="*/ 583 h 3292"/>
              <a:gd name="T56" fmla="*/ 2138 w 3262"/>
              <a:gd name="T57" fmla="*/ 410 h 3292"/>
              <a:gd name="T58" fmla="*/ 1806 w 3262"/>
              <a:gd name="T59" fmla="*/ 320 h 3292"/>
              <a:gd name="T60" fmla="*/ 1631 w 3262"/>
              <a:gd name="T61" fmla="*/ 0 h 3292"/>
              <a:gd name="T62" fmla="*/ 2033 w 3262"/>
              <a:gd name="T63" fmla="*/ 49 h 3292"/>
              <a:gd name="T64" fmla="*/ 2397 w 3262"/>
              <a:gd name="T65" fmla="*/ 193 h 3292"/>
              <a:gd name="T66" fmla="*/ 2714 w 3262"/>
              <a:gd name="T67" fmla="*/ 415 h 3292"/>
              <a:gd name="T68" fmla="*/ 2969 w 3262"/>
              <a:gd name="T69" fmla="*/ 705 h 3292"/>
              <a:gd name="T70" fmla="*/ 3152 w 3262"/>
              <a:gd name="T71" fmla="*/ 1051 h 3292"/>
              <a:gd name="T72" fmla="*/ 3250 w 3262"/>
              <a:gd name="T73" fmla="*/ 1439 h 3292"/>
              <a:gd name="T74" fmla="*/ 3250 w 3262"/>
              <a:gd name="T75" fmla="*/ 1852 h 3292"/>
              <a:gd name="T76" fmla="*/ 3152 w 3262"/>
              <a:gd name="T77" fmla="*/ 2241 h 3292"/>
              <a:gd name="T78" fmla="*/ 2969 w 3262"/>
              <a:gd name="T79" fmla="*/ 2586 h 3292"/>
              <a:gd name="T80" fmla="*/ 2714 w 3262"/>
              <a:gd name="T81" fmla="*/ 2876 h 3292"/>
              <a:gd name="T82" fmla="*/ 2397 w 3262"/>
              <a:gd name="T83" fmla="*/ 3099 h 3292"/>
              <a:gd name="T84" fmla="*/ 2033 w 3262"/>
              <a:gd name="T85" fmla="*/ 3241 h 3292"/>
              <a:gd name="T86" fmla="*/ 1631 w 3262"/>
              <a:gd name="T87" fmla="*/ 3292 h 3292"/>
              <a:gd name="T88" fmla="*/ 1230 w 3262"/>
              <a:gd name="T89" fmla="*/ 3241 h 3292"/>
              <a:gd name="T90" fmla="*/ 865 w 3262"/>
              <a:gd name="T91" fmla="*/ 3099 h 3292"/>
              <a:gd name="T92" fmla="*/ 547 w 3262"/>
              <a:gd name="T93" fmla="*/ 2876 h 3292"/>
              <a:gd name="T94" fmla="*/ 293 w 3262"/>
              <a:gd name="T95" fmla="*/ 2586 h 3292"/>
              <a:gd name="T96" fmla="*/ 109 w 3262"/>
              <a:gd name="T97" fmla="*/ 2241 h 3292"/>
              <a:gd name="T98" fmla="*/ 13 w 3262"/>
              <a:gd name="T99" fmla="*/ 1852 h 3292"/>
              <a:gd name="T100" fmla="*/ 13 w 3262"/>
              <a:gd name="T101" fmla="*/ 1439 h 3292"/>
              <a:gd name="T102" fmla="*/ 109 w 3262"/>
              <a:gd name="T103" fmla="*/ 1051 h 3292"/>
              <a:gd name="T104" fmla="*/ 293 w 3262"/>
              <a:gd name="T105" fmla="*/ 705 h 3292"/>
              <a:gd name="T106" fmla="*/ 547 w 3262"/>
              <a:gd name="T107" fmla="*/ 415 h 3292"/>
              <a:gd name="T108" fmla="*/ 865 w 3262"/>
              <a:gd name="T109" fmla="*/ 193 h 3292"/>
              <a:gd name="T110" fmla="*/ 1230 w 3262"/>
              <a:gd name="T111" fmla="*/ 49 h 3292"/>
              <a:gd name="T112" fmla="*/ 1631 w 3262"/>
              <a:gd name="T11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2" h="3292">
                <a:moveTo>
                  <a:pt x="1427" y="2262"/>
                </a:moveTo>
                <a:lnTo>
                  <a:pt x="1835" y="2262"/>
                </a:lnTo>
                <a:lnTo>
                  <a:pt x="1835" y="2674"/>
                </a:lnTo>
                <a:lnTo>
                  <a:pt x="1427" y="2674"/>
                </a:lnTo>
                <a:lnTo>
                  <a:pt x="1427" y="2262"/>
                </a:lnTo>
                <a:close/>
                <a:moveTo>
                  <a:pt x="1019" y="823"/>
                </a:moveTo>
                <a:lnTo>
                  <a:pt x="2243" y="823"/>
                </a:lnTo>
                <a:lnTo>
                  <a:pt x="2276" y="825"/>
                </a:lnTo>
                <a:lnTo>
                  <a:pt x="2307" y="833"/>
                </a:lnTo>
                <a:lnTo>
                  <a:pt x="2336" y="845"/>
                </a:lnTo>
                <a:lnTo>
                  <a:pt x="2362" y="862"/>
                </a:lnTo>
                <a:lnTo>
                  <a:pt x="2387" y="883"/>
                </a:lnTo>
                <a:lnTo>
                  <a:pt x="2407" y="906"/>
                </a:lnTo>
                <a:lnTo>
                  <a:pt x="2424" y="934"/>
                </a:lnTo>
                <a:lnTo>
                  <a:pt x="2436" y="963"/>
                </a:lnTo>
                <a:lnTo>
                  <a:pt x="2443" y="995"/>
                </a:lnTo>
                <a:lnTo>
                  <a:pt x="2446" y="1028"/>
                </a:lnTo>
                <a:lnTo>
                  <a:pt x="2446" y="1646"/>
                </a:lnTo>
                <a:lnTo>
                  <a:pt x="1835" y="2057"/>
                </a:lnTo>
                <a:lnTo>
                  <a:pt x="1427" y="2057"/>
                </a:lnTo>
                <a:lnTo>
                  <a:pt x="1427" y="1851"/>
                </a:lnTo>
                <a:lnTo>
                  <a:pt x="2039" y="1439"/>
                </a:lnTo>
                <a:lnTo>
                  <a:pt x="2039" y="1234"/>
                </a:lnTo>
                <a:lnTo>
                  <a:pt x="1019" y="1234"/>
                </a:lnTo>
                <a:lnTo>
                  <a:pt x="1019" y="823"/>
                </a:lnTo>
                <a:close/>
                <a:moveTo>
                  <a:pt x="1631" y="308"/>
                </a:moveTo>
                <a:lnTo>
                  <a:pt x="1543" y="312"/>
                </a:lnTo>
                <a:lnTo>
                  <a:pt x="1456" y="320"/>
                </a:lnTo>
                <a:lnTo>
                  <a:pt x="1370" y="334"/>
                </a:lnTo>
                <a:lnTo>
                  <a:pt x="1286" y="354"/>
                </a:lnTo>
                <a:lnTo>
                  <a:pt x="1204" y="379"/>
                </a:lnTo>
                <a:lnTo>
                  <a:pt x="1123" y="410"/>
                </a:lnTo>
                <a:lnTo>
                  <a:pt x="1046" y="445"/>
                </a:lnTo>
                <a:lnTo>
                  <a:pt x="970" y="486"/>
                </a:lnTo>
                <a:lnTo>
                  <a:pt x="896" y="533"/>
                </a:lnTo>
                <a:lnTo>
                  <a:pt x="826" y="583"/>
                </a:lnTo>
                <a:lnTo>
                  <a:pt x="758" y="639"/>
                </a:lnTo>
                <a:lnTo>
                  <a:pt x="694" y="700"/>
                </a:lnTo>
                <a:lnTo>
                  <a:pt x="633" y="765"/>
                </a:lnTo>
                <a:lnTo>
                  <a:pt x="578" y="833"/>
                </a:lnTo>
                <a:lnTo>
                  <a:pt x="528" y="904"/>
                </a:lnTo>
                <a:lnTo>
                  <a:pt x="482" y="978"/>
                </a:lnTo>
                <a:lnTo>
                  <a:pt x="442" y="1054"/>
                </a:lnTo>
                <a:lnTo>
                  <a:pt x="406" y="1134"/>
                </a:lnTo>
                <a:lnTo>
                  <a:pt x="375" y="1214"/>
                </a:lnTo>
                <a:lnTo>
                  <a:pt x="351" y="1298"/>
                </a:lnTo>
                <a:lnTo>
                  <a:pt x="331" y="1382"/>
                </a:lnTo>
                <a:lnTo>
                  <a:pt x="317" y="1469"/>
                </a:lnTo>
                <a:lnTo>
                  <a:pt x="309" y="1557"/>
                </a:lnTo>
                <a:lnTo>
                  <a:pt x="306" y="1646"/>
                </a:lnTo>
                <a:lnTo>
                  <a:pt x="309" y="1735"/>
                </a:lnTo>
                <a:lnTo>
                  <a:pt x="317" y="1822"/>
                </a:lnTo>
                <a:lnTo>
                  <a:pt x="331" y="1908"/>
                </a:lnTo>
                <a:lnTo>
                  <a:pt x="351" y="1994"/>
                </a:lnTo>
                <a:lnTo>
                  <a:pt x="375" y="2076"/>
                </a:lnTo>
                <a:lnTo>
                  <a:pt x="406" y="2158"/>
                </a:lnTo>
                <a:lnTo>
                  <a:pt x="442" y="2237"/>
                </a:lnTo>
                <a:lnTo>
                  <a:pt x="482" y="2313"/>
                </a:lnTo>
                <a:lnTo>
                  <a:pt x="528" y="2387"/>
                </a:lnTo>
                <a:lnTo>
                  <a:pt x="578" y="2459"/>
                </a:lnTo>
                <a:lnTo>
                  <a:pt x="633" y="2527"/>
                </a:lnTo>
                <a:lnTo>
                  <a:pt x="694" y="2592"/>
                </a:lnTo>
                <a:lnTo>
                  <a:pt x="758" y="2652"/>
                </a:lnTo>
                <a:lnTo>
                  <a:pt x="826" y="2708"/>
                </a:lnTo>
                <a:lnTo>
                  <a:pt x="896" y="2759"/>
                </a:lnTo>
                <a:lnTo>
                  <a:pt x="970" y="2806"/>
                </a:lnTo>
                <a:lnTo>
                  <a:pt x="1046" y="2846"/>
                </a:lnTo>
                <a:lnTo>
                  <a:pt x="1123" y="2882"/>
                </a:lnTo>
                <a:lnTo>
                  <a:pt x="1204" y="2912"/>
                </a:lnTo>
                <a:lnTo>
                  <a:pt x="1286" y="2938"/>
                </a:lnTo>
                <a:lnTo>
                  <a:pt x="1370" y="2957"/>
                </a:lnTo>
                <a:lnTo>
                  <a:pt x="1456" y="2972"/>
                </a:lnTo>
                <a:lnTo>
                  <a:pt x="1543" y="2980"/>
                </a:lnTo>
                <a:lnTo>
                  <a:pt x="1631" y="2983"/>
                </a:lnTo>
                <a:lnTo>
                  <a:pt x="1719" y="2980"/>
                </a:lnTo>
                <a:lnTo>
                  <a:pt x="1806" y="2972"/>
                </a:lnTo>
                <a:lnTo>
                  <a:pt x="1892" y="2957"/>
                </a:lnTo>
                <a:lnTo>
                  <a:pt x="1976" y="2938"/>
                </a:lnTo>
                <a:lnTo>
                  <a:pt x="2058" y="2912"/>
                </a:lnTo>
                <a:lnTo>
                  <a:pt x="2138" y="2882"/>
                </a:lnTo>
                <a:lnTo>
                  <a:pt x="2216" y="2846"/>
                </a:lnTo>
                <a:lnTo>
                  <a:pt x="2293" y="2806"/>
                </a:lnTo>
                <a:lnTo>
                  <a:pt x="2366" y="2759"/>
                </a:lnTo>
                <a:lnTo>
                  <a:pt x="2436" y="2708"/>
                </a:lnTo>
                <a:lnTo>
                  <a:pt x="2504" y="2652"/>
                </a:lnTo>
                <a:lnTo>
                  <a:pt x="2568" y="2592"/>
                </a:lnTo>
                <a:lnTo>
                  <a:pt x="2628" y="2527"/>
                </a:lnTo>
                <a:lnTo>
                  <a:pt x="2684" y="2459"/>
                </a:lnTo>
                <a:lnTo>
                  <a:pt x="2734" y="2387"/>
                </a:lnTo>
                <a:lnTo>
                  <a:pt x="2780" y="2313"/>
                </a:lnTo>
                <a:lnTo>
                  <a:pt x="2821" y="2237"/>
                </a:lnTo>
                <a:lnTo>
                  <a:pt x="2856" y="2158"/>
                </a:lnTo>
                <a:lnTo>
                  <a:pt x="2886" y="2076"/>
                </a:lnTo>
                <a:lnTo>
                  <a:pt x="2911" y="1994"/>
                </a:lnTo>
                <a:lnTo>
                  <a:pt x="2930" y="1908"/>
                </a:lnTo>
                <a:lnTo>
                  <a:pt x="2945" y="1822"/>
                </a:lnTo>
                <a:lnTo>
                  <a:pt x="2953" y="1735"/>
                </a:lnTo>
                <a:lnTo>
                  <a:pt x="2956" y="1646"/>
                </a:lnTo>
                <a:lnTo>
                  <a:pt x="2953" y="1557"/>
                </a:lnTo>
                <a:lnTo>
                  <a:pt x="2945" y="1469"/>
                </a:lnTo>
                <a:lnTo>
                  <a:pt x="2930" y="1382"/>
                </a:lnTo>
                <a:lnTo>
                  <a:pt x="2911" y="1298"/>
                </a:lnTo>
                <a:lnTo>
                  <a:pt x="2886" y="1214"/>
                </a:lnTo>
                <a:lnTo>
                  <a:pt x="2856" y="1134"/>
                </a:lnTo>
                <a:lnTo>
                  <a:pt x="2820" y="1054"/>
                </a:lnTo>
                <a:lnTo>
                  <a:pt x="2780" y="978"/>
                </a:lnTo>
                <a:lnTo>
                  <a:pt x="2734" y="904"/>
                </a:lnTo>
                <a:lnTo>
                  <a:pt x="2684" y="833"/>
                </a:lnTo>
                <a:lnTo>
                  <a:pt x="2628" y="765"/>
                </a:lnTo>
                <a:lnTo>
                  <a:pt x="2568" y="700"/>
                </a:lnTo>
                <a:lnTo>
                  <a:pt x="2504" y="639"/>
                </a:lnTo>
                <a:lnTo>
                  <a:pt x="2436" y="583"/>
                </a:lnTo>
                <a:lnTo>
                  <a:pt x="2366" y="533"/>
                </a:lnTo>
                <a:lnTo>
                  <a:pt x="2293" y="486"/>
                </a:lnTo>
                <a:lnTo>
                  <a:pt x="2216" y="445"/>
                </a:lnTo>
                <a:lnTo>
                  <a:pt x="2138" y="410"/>
                </a:lnTo>
                <a:lnTo>
                  <a:pt x="2058" y="379"/>
                </a:lnTo>
                <a:lnTo>
                  <a:pt x="1976" y="354"/>
                </a:lnTo>
                <a:lnTo>
                  <a:pt x="1892" y="334"/>
                </a:lnTo>
                <a:lnTo>
                  <a:pt x="1806" y="320"/>
                </a:lnTo>
                <a:lnTo>
                  <a:pt x="1719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648"/>
          <p:cNvSpPr/>
          <p:nvPr/>
        </p:nvSpPr>
        <p:spPr bwMode="auto">
          <a:xfrm>
            <a:off x="5225209" y="4194362"/>
            <a:ext cx="469413" cy="474015"/>
          </a:xfrm>
          <a:custGeom>
            <a:avLst/>
            <a:gdLst>
              <a:gd name="T0" fmla="*/ 1937 w 3262"/>
              <a:gd name="T1" fmla="*/ 0 h 3292"/>
              <a:gd name="T2" fmla="*/ 1982 w 3262"/>
              <a:gd name="T3" fmla="*/ 10 h 3292"/>
              <a:gd name="T4" fmla="*/ 2017 w 3262"/>
              <a:gd name="T5" fmla="*/ 38 h 3292"/>
              <a:gd name="T6" fmla="*/ 2036 w 3262"/>
              <a:gd name="T7" fmla="*/ 79 h 3292"/>
              <a:gd name="T8" fmla="*/ 2039 w 3262"/>
              <a:gd name="T9" fmla="*/ 1234 h 3292"/>
              <a:gd name="T10" fmla="*/ 3183 w 3262"/>
              <a:gd name="T11" fmla="*/ 1237 h 3292"/>
              <a:gd name="T12" fmla="*/ 3224 w 3262"/>
              <a:gd name="T13" fmla="*/ 1256 h 3292"/>
              <a:gd name="T14" fmla="*/ 3252 w 3262"/>
              <a:gd name="T15" fmla="*/ 1292 h 3292"/>
              <a:gd name="T16" fmla="*/ 3262 w 3262"/>
              <a:gd name="T17" fmla="*/ 1337 h 3292"/>
              <a:gd name="T18" fmla="*/ 3259 w 3262"/>
              <a:gd name="T19" fmla="*/ 1977 h 3292"/>
              <a:gd name="T20" fmla="*/ 3239 w 3262"/>
              <a:gd name="T21" fmla="*/ 2019 h 3292"/>
              <a:gd name="T22" fmla="*/ 3205 w 3262"/>
              <a:gd name="T23" fmla="*/ 2047 h 3292"/>
              <a:gd name="T24" fmla="*/ 3161 w 3262"/>
              <a:gd name="T25" fmla="*/ 2057 h 3292"/>
              <a:gd name="T26" fmla="*/ 2039 w 3262"/>
              <a:gd name="T27" fmla="*/ 3189 h 3292"/>
              <a:gd name="T28" fmla="*/ 2028 w 3262"/>
              <a:gd name="T29" fmla="*/ 3234 h 3292"/>
              <a:gd name="T30" fmla="*/ 2000 w 3262"/>
              <a:gd name="T31" fmla="*/ 3269 h 3292"/>
              <a:gd name="T32" fmla="*/ 1960 w 3262"/>
              <a:gd name="T33" fmla="*/ 3289 h 3292"/>
              <a:gd name="T34" fmla="*/ 1325 w 3262"/>
              <a:gd name="T35" fmla="*/ 3292 h 3292"/>
              <a:gd name="T36" fmla="*/ 1280 w 3262"/>
              <a:gd name="T37" fmla="*/ 3282 h 3292"/>
              <a:gd name="T38" fmla="*/ 1245 w 3262"/>
              <a:gd name="T39" fmla="*/ 3253 h 3292"/>
              <a:gd name="T40" fmla="*/ 1226 w 3262"/>
              <a:gd name="T41" fmla="*/ 3212 h 3292"/>
              <a:gd name="T42" fmla="*/ 1224 w 3262"/>
              <a:gd name="T43" fmla="*/ 2057 h 3292"/>
              <a:gd name="T44" fmla="*/ 79 w 3262"/>
              <a:gd name="T45" fmla="*/ 2055 h 3292"/>
              <a:gd name="T46" fmla="*/ 38 w 3262"/>
              <a:gd name="T47" fmla="*/ 2034 h 3292"/>
              <a:gd name="T48" fmla="*/ 10 w 3262"/>
              <a:gd name="T49" fmla="*/ 1999 h 3292"/>
              <a:gd name="T50" fmla="*/ 0 w 3262"/>
              <a:gd name="T51" fmla="*/ 1955 h 3292"/>
              <a:gd name="T52" fmla="*/ 3 w 3262"/>
              <a:gd name="T53" fmla="*/ 1313 h 3292"/>
              <a:gd name="T54" fmla="*/ 22 w 3262"/>
              <a:gd name="T55" fmla="*/ 1273 h 3292"/>
              <a:gd name="T56" fmla="*/ 57 w 3262"/>
              <a:gd name="T57" fmla="*/ 1244 h 3292"/>
              <a:gd name="T58" fmla="*/ 102 w 3262"/>
              <a:gd name="T59" fmla="*/ 1234 h 3292"/>
              <a:gd name="T60" fmla="*/ 1224 w 3262"/>
              <a:gd name="T61" fmla="*/ 103 h 3292"/>
              <a:gd name="T62" fmla="*/ 1234 w 3262"/>
              <a:gd name="T63" fmla="*/ 57 h 3292"/>
              <a:gd name="T64" fmla="*/ 1262 w 3262"/>
              <a:gd name="T65" fmla="*/ 22 h 3292"/>
              <a:gd name="T66" fmla="*/ 1301 w 3262"/>
              <a:gd name="T67" fmla="*/ 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62" h="3292">
                <a:moveTo>
                  <a:pt x="1325" y="0"/>
                </a:moveTo>
                <a:lnTo>
                  <a:pt x="1937" y="0"/>
                </a:lnTo>
                <a:lnTo>
                  <a:pt x="1960" y="2"/>
                </a:lnTo>
                <a:lnTo>
                  <a:pt x="1982" y="10"/>
                </a:lnTo>
                <a:lnTo>
                  <a:pt x="2000" y="22"/>
                </a:lnTo>
                <a:lnTo>
                  <a:pt x="2017" y="38"/>
                </a:lnTo>
                <a:lnTo>
                  <a:pt x="2028" y="57"/>
                </a:lnTo>
                <a:lnTo>
                  <a:pt x="2036" y="79"/>
                </a:lnTo>
                <a:lnTo>
                  <a:pt x="2039" y="103"/>
                </a:lnTo>
                <a:lnTo>
                  <a:pt x="2039" y="1234"/>
                </a:lnTo>
                <a:lnTo>
                  <a:pt x="3161" y="1234"/>
                </a:lnTo>
                <a:lnTo>
                  <a:pt x="3183" y="1237"/>
                </a:lnTo>
                <a:lnTo>
                  <a:pt x="3205" y="1244"/>
                </a:lnTo>
                <a:lnTo>
                  <a:pt x="3224" y="1256"/>
                </a:lnTo>
                <a:lnTo>
                  <a:pt x="3239" y="1273"/>
                </a:lnTo>
                <a:lnTo>
                  <a:pt x="3252" y="1292"/>
                </a:lnTo>
                <a:lnTo>
                  <a:pt x="3259" y="1313"/>
                </a:lnTo>
                <a:lnTo>
                  <a:pt x="3262" y="1337"/>
                </a:lnTo>
                <a:lnTo>
                  <a:pt x="3262" y="1955"/>
                </a:lnTo>
                <a:lnTo>
                  <a:pt x="3259" y="1977"/>
                </a:lnTo>
                <a:lnTo>
                  <a:pt x="3252" y="1999"/>
                </a:lnTo>
                <a:lnTo>
                  <a:pt x="3239" y="2019"/>
                </a:lnTo>
                <a:lnTo>
                  <a:pt x="3224" y="2034"/>
                </a:lnTo>
                <a:lnTo>
                  <a:pt x="3205" y="2047"/>
                </a:lnTo>
                <a:lnTo>
                  <a:pt x="3183" y="2055"/>
                </a:lnTo>
                <a:lnTo>
                  <a:pt x="3161" y="2057"/>
                </a:lnTo>
                <a:lnTo>
                  <a:pt x="2039" y="2057"/>
                </a:lnTo>
                <a:lnTo>
                  <a:pt x="2039" y="3189"/>
                </a:lnTo>
                <a:lnTo>
                  <a:pt x="2036" y="3212"/>
                </a:lnTo>
                <a:lnTo>
                  <a:pt x="2028" y="3234"/>
                </a:lnTo>
                <a:lnTo>
                  <a:pt x="2017" y="3253"/>
                </a:lnTo>
                <a:lnTo>
                  <a:pt x="2000" y="3269"/>
                </a:lnTo>
                <a:lnTo>
                  <a:pt x="1982" y="3282"/>
                </a:lnTo>
                <a:lnTo>
                  <a:pt x="1960" y="3289"/>
                </a:lnTo>
                <a:lnTo>
                  <a:pt x="1937" y="3292"/>
                </a:lnTo>
                <a:lnTo>
                  <a:pt x="1325" y="3292"/>
                </a:lnTo>
                <a:lnTo>
                  <a:pt x="1301" y="3289"/>
                </a:lnTo>
                <a:lnTo>
                  <a:pt x="1280" y="3282"/>
                </a:lnTo>
                <a:lnTo>
                  <a:pt x="1262" y="3269"/>
                </a:lnTo>
                <a:lnTo>
                  <a:pt x="1245" y="3253"/>
                </a:lnTo>
                <a:lnTo>
                  <a:pt x="1234" y="3234"/>
                </a:lnTo>
                <a:lnTo>
                  <a:pt x="1226" y="3212"/>
                </a:lnTo>
                <a:lnTo>
                  <a:pt x="1224" y="3189"/>
                </a:lnTo>
                <a:lnTo>
                  <a:pt x="1224" y="2057"/>
                </a:lnTo>
                <a:lnTo>
                  <a:pt x="102" y="2057"/>
                </a:lnTo>
                <a:lnTo>
                  <a:pt x="79" y="2055"/>
                </a:lnTo>
                <a:lnTo>
                  <a:pt x="57" y="2047"/>
                </a:lnTo>
                <a:lnTo>
                  <a:pt x="38" y="2034"/>
                </a:lnTo>
                <a:lnTo>
                  <a:pt x="22" y="2019"/>
                </a:lnTo>
                <a:lnTo>
                  <a:pt x="10" y="1999"/>
                </a:lnTo>
                <a:lnTo>
                  <a:pt x="3" y="1977"/>
                </a:lnTo>
                <a:lnTo>
                  <a:pt x="0" y="1955"/>
                </a:lnTo>
                <a:lnTo>
                  <a:pt x="0" y="1337"/>
                </a:lnTo>
                <a:lnTo>
                  <a:pt x="3" y="1313"/>
                </a:lnTo>
                <a:lnTo>
                  <a:pt x="10" y="1292"/>
                </a:lnTo>
                <a:lnTo>
                  <a:pt x="22" y="1273"/>
                </a:lnTo>
                <a:lnTo>
                  <a:pt x="38" y="1256"/>
                </a:lnTo>
                <a:lnTo>
                  <a:pt x="57" y="1244"/>
                </a:lnTo>
                <a:lnTo>
                  <a:pt x="79" y="1237"/>
                </a:lnTo>
                <a:lnTo>
                  <a:pt x="102" y="1234"/>
                </a:lnTo>
                <a:lnTo>
                  <a:pt x="1224" y="1234"/>
                </a:lnTo>
                <a:lnTo>
                  <a:pt x="1224" y="103"/>
                </a:lnTo>
                <a:lnTo>
                  <a:pt x="1226" y="79"/>
                </a:lnTo>
                <a:lnTo>
                  <a:pt x="1234" y="57"/>
                </a:lnTo>
                <a:lnTo>
                  <a:pt x="1245" y="38"/>
                </a:lnTo>
                <a:lnTo>
                  <a:pt x="1262" y="22"/>
                </a:lnTo>
                <a:lnTo>
                  <a:pt x="1280" y="10"/>
                </a:lnTo>
                <a:lnTo>
                  <a:pt x="1301" y="2"/>
                </a:lnTo>
                <a:lnTo>
                  <a:pt x="132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653"/>
          <p:cNvSpPr/>
          <p:nvPr/>
        </p:nvSpPr>
        <p:spPr bwMode="auto">
          <a:xfrm>
            <a:off x="5943142" y="4317045"/>
            <a:ext cx="469412" cy="119654"/>
          </a:xfrm>
          <a:custGeom>
            <a:avLst/>
            <a:gdLst>
              <a:gd name="T0" fmla="*/ 102 w 3261"/>
              <a:gd name="T1" fmla="*/ 0 h 835"/>
              <a:gd name="T2" fmla="*/ 3159 w 3261"/>
              <a:gd name="T3" fmla="*/ 0 h 835"/>
              <a:gd name="T4" fmla="*/ 3183 w 3261"/>
              <a:gd name="T5" fmla="*/ 3 h 835"/>
              <a:gd name="T6" fmla="*/ 3204 w 3261"/>
              <a:gd name="T7" fmla="*/ 12 h 835"/>
              <a:gd name="T8" fmla="*/ 3223 w 3261"/>
              <a:gd name="T9" fmla="*/ 24 h 835"/>
              <a:gd name="T10" fmla="*/ 3239 w 3261"/>
              <a:gd name="T11" fmla="*/ 39 h 835"/>
              <a:gd name="T12" fmla="*/ 3251 w 3261"/>
              <a:gd name="T13" fmla="*/ 59 h 835"/>
              <a:gd name="T14" fmla="*/ 3258 w 3261"/>
              <a:gd name="T15" fmla="*/ 81 h 835"/>
              <a:gd name="T16" fmla="*/ 3261 w 3261"/>
              <a:gd name="T17" fmla="*/ 105 h 835"/>
              <a:gd name="T18" fmla="*/ 3261 w 3261"/>
              <a:gd name="T19" fmla="*/ 731 h 835"/>
              <a:gd name="T20" fmla="*/ 3258 w 3261"/>
              <a:gd name="T21" fmla="*/ 755 h 835"/>
              <a:gd name="T22" fmla="*/ 3251 w 3261"/>
              <a:gd name="T23" fmla="*/ 777 h 835"/>
              <a:gd name="T24" fmla="*/ 3239 w 3261"/>
              <a:gd name="T25" fmla="*/ 796 h 835"/>
              <a:gd name="T26" fmla="*/ 3223 w 3261"/>
              <a:gd name="T27" fmla="*/ 813 h 835"/>
              <a:gd name="T28" fmla="*/ 3204 w 3261"/>
              <a:gd name="T29" fmla="*/ 825 h 835"/>
              <a:gd name="T30" fmla="*/ 3183 w 3261"/>
              <a:gd name="T31" fmla="*/ 832 h 835"/>
              <a:gd name="T32" fmla="*/ 3159 w 3261"/>
              <a:gd name="T33" fmla="*/ 835 h 835"/>
              <a:gd name="T34" fmla="*/ 102 w 3261"/>
              <a:gd name="T35" fmla="*/ 835 h 835"/>
              <a:gd name="T36" fmla="*/ 78 w 3261"/>
              <a:gd name="T37" fmla="*/ 832 h 835"/>
              <a:gd name="T38" fmla="*/ 57 w 3261"/>
              <a:gd name="T39" fmla="*/ 825 h 835"/>
              <a:gd name="T40" fmla="*/ 38 w 3261"/>
              <a:gd name="T41" fmla="*/ 813 h 835"/>
              <a:gd name="T42" fmla="*/ 22 w 3261"/>
              <a:gd name="T43" fmla="*/ 796 h 835"/>
              <a:gd name="T44" fmla="*/ 10 w 3261"/>
              <a:gd name="T45" fmla="*/ 777 h 835"/>
              <a:gd name="T46" fmla="*/ 3 w 3261"/>
              <a:gd name="T47" fmla="*/ 755 h 835"/>
              <a:gd name="T48" fmla="*/ 0 w 3261"/>
              <a:gd name="T49" fmla="*/ 731 h 835"/>
              <a:gd name="T50" fmla="*/ 0 w 3261"/>
              <a:gd name="T51" fmla="*/ 105 h 835"/>
              <a:gd name="T52" fmla="*/ 3 w 3261"/>
              <a:gd name="T53" fmla="*/ 81 h 835"/>
              <a:gd name="T54" fmla="*/ 10 w 3261"/>
              <a:gd name="T55" fmla="*/ 59 h 835"/>
              <a:gd name="T56" fmla="*/ 22 w 3261"/>
              <a:gd name="T57" fmla="*/ 39 h 835"/>
              <a:gd name="T58" fmla="*/ 38 w 3261"/>
              <a:gd name="T59" fmla="*/ 24 h 835"/>
              <a:gd name="T60" fmla="*/ 57 w 3261"/>
              <a:gd name="T61" fmla="*/ 12 h 835"/>
              <a:gd name="T62" fmla="*/ 78 w 3261"/>
              <a:gd name="T63" fmla="*/ 3 h 835"/>
              <a:gd name="T64" fmla="*/ 102 w 3261"/>
              <a:gd name="T65" fmla="*/ 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61" h="835">
                <a:moveTo>
                  <a:pt x="102" y="0"/>
                </a:moveTo>
                <a:lnTo>
                  <a:pt x="3159" y="0"/>
                </a:lnTo>
                <a:lnTo>
                  <a:pt x="3183" y="3"/>
                </a:lnTo>
                <a:lnTo>
                  <a:pt x="3204" y="12"/>
                </a:lnTo>
                <a:lnTo>
                  <a:pt x="3223" y="24"/>
                </a:lnTo>
                <a:lnTo>
                  <a:pt x="3239" y="39"/>
                </a:lnTo>
                <a:lnTo>
                  <a:pt x="3251" y="59"/>
                </a:lnTo>
                <a:lnTo>
                  <a:pt x="3258" y="81"/>
                </a:lnTo>
                <a:lnTo>
                  <a:pt x="3261" y="105"/>
                </a:lnTo>
                <a:lnTo>
                  <a:pt x="3261" y="731"/>
                </a:lnTo>
                <a:lnTo>
                  <a:pt x="3258" y="755"/>
                </a:lnTo>
                <a:lnTo>
                  <a:pt x="3251" y="777"/>
                </a:lnTo>
                <a:lnTo>
                  <a:pt x="3239" y="796"/>
                </a:lnTo>
                <a:lnTo>
                  <a:pt x="3223" y="813"/>
                </a:lnTo>
                <a:lnTo>
                  <a:pt x="3204" y="825"/>
                </a:lnTo>
                <a:lnTo>
                  <a:pt x="3183" y="832"/>
                </a:lnTo>
                <a:lnTo>
                  <a:pt x="3159" y="835"/>
                </a:lnTo>
                <a:lnTo>
                  <a:pt x="102" y="835"/>
                </a:lnTo>
                <a:lnTo>
                  <a:pt x="78" y="832"/>
                </a:lnTo>
                <a:lnTo>
                  <a:pt x="57" y="825"/>
                </a:lnTo>
                <a:lnTo>
                  <a:pt x="38" y="813"/>
                </a:lnTo>
                <a:lnTo>
                  <a:pt x="22" y="796"/>
                </a:lnTo>
                <a:lnTo>
                  <a:pt x="10" y="777"/>
                </a:lnTo>
                <a:lnTo>
                  <a:pt x="3" y="755"/>
                </a:lnTo>
                <a:lnTo>
                  <a:pt x="0" y="731"/>
                </a:lnTo>
                <a:lnTo>
                  <a:pt x="0" y="105"/>
                </a:lnTo>
                <a:lnTo>
                  <a:pt x="3" y="81"/>
                </a:lnTo>
                <a:lnTo>
                  <a:pt x="10" y="59"/>
                </a:lnTo>
                <a:lnTo>
                  <a:pt x="22" y="39"/>
                </a:lnTo>
                <a:lnTo>
                  <a:pt x="38" y="24"/>
                </a:lnTo>
                <a:lnTo>
                  <a:pt x="57" y="12"/>
                </a:lnTo>
                <a:lnTo>
                  <a:pt x="78" y="3"/>
                </a:lnTo>
                <a:lnTo>
                  <a:pt x="1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6" name="Group 656"/>
          <p:cNvGrpSpPr>
            <a:grpSpLocks noChangeAspect="1"/>
          </p:cNvGrpSpPr>
          <p:nvPr/>
        </p:nvGrpSpPr>
        <p:grpSpPr bwMode="auto">
          <a:xfrm>
            <a:off x="6661074" y="4194362"/>
            <a:ext cx="469413" cy="474015"/>
            <a:chOff x="12115" y="7348"/>
            <a:chExt cx="408" cy="412"/>
          </a:xfrm>
          <a:solidFill>
            <a:schemeClr val="accent1"/>
          </a:solidFill>
        </p:grpSpPr>
        <p:sp>
          <p:nvSpPr>
            <p:cNvPr id="127" name="Freeform 658"/>
            <p:cNvSpPr/>
            <p:nvPr/>
          </p:nvSpPr>
          <p:spPr bwMode="auto">
            <a:xfrm>
              <a:off x="12293" y="7451"/>
              <a:ext cx="51" cy="52"/>
            </a:xfrm>
            <a:custGeom>
              <a:avLst/>
              <a:gdLst>
                <a:gd name="T0" fmla="*/ 153 w 408"/>
                <a:gd name="T1" fmla="*/ 0 h 411"/>
                <a:gd name="T2" fmla="*/ 255 w 408"/>
                <a:gd name="T3" fmla="*/ 0 h 411"/>
                <a:gd name="T4" fmla="*/ 286 w 408"/>
                <a:gd name="T5" fmla="*/ 3 h 411"/>
                <a:gd name="T6" fmla="*/ 314 w 408"/>
                <a:gd name="T7" fmla="*/ 12 h 411"/>
                <a:gd name="T8" fmla="*/ 340 w 408"/>
                <a:gd name="T9" fmla="*/ 26 h 411"/>
                <a:gd name="T10" fmla="*/ 363 w 408"/>
                <a:gd name="T11" fmla="*/ 45 h 411"/>
                <a:gd name="T12" fmla="*/ 382 w 408"/>
                <a:gd name="T13" fmla="*/ 68 h 411"/>
                <a:gd name="T14" fmla="*/ 396 w 408"/>
                <a:gd name="T15" fmla="*/ 94 h 411"/>
                <a:gd name="T16" fmla="*/ 404 w 408"/>
                <a:gd name="T17" fmla="*/ 123 h 411"/>
                <a:gd name="T18" fmla="*/ 408 w 408"/>
                <a:gd name="T19" fmla="*/ 154 h 411"/>
                <a:gd name="T20" fmla="*/ 408 w 408"/>
                <a:gd name="T21" fmla="*/ 257 h 411"/>
                <a:gd name="T22" fmla="*/ 404 w 408"/>
                <a:gd name="T23" fmla="*/ 288 h 411"/>
                <a:gd name="T24" fmla="*/ 396 w 408"/>
                <a:gd name="T25" fmla="*/ 317 h 411"/>
                <a:gd name="T26" fmla="*/ 382 w 408"/>
                <a:gd name="T27" fmla="*/ 343 h 411"/>
                <a:gd name="T28" fmla="*/ 363 w 408"/>
                <a:gd name="T29" fmla="*/ 365 h 411"/>
                <a:gd name="T30" fmla="*/ 340 w 408"/>
                <a:gd name="T31" fmla="*/ 385 h 411"/>
                <a:gd name="T32" fmla="*/ 314 w 408"/>
                <a:gd name="T33" fmla="*/ 398 h 411"/>
                <a:gd name="T34" fmla="*/ 286 w 408"/>
                <a:gd name="T35" fmla="*/ 408 h 411"/>
                <a:gd name="T36" fmla="*/ 255 w 408"/>
                <a:gd name="T37" fmla="*/ 411 h 411"/>
                <a:gd name="T38" fmla="*/ 153 w 408"/>
                <a:gd name="T39" fmla="*/ 411 h 411"/>
                <a:gd name="T40" fmla="*/ 122 w 408"/>
                <a:gd name="T41" fmla="*/ 408 h 411"/>
                <a:gd name="T42" fmla="*/ 93 w 408"/>
                <a:gd name="T43" fmla="*/ 398 h 411"/>
                <a:gd name="T44" fmla="*/ 68 w 408"/>
                <a:gd name="T45" fmla="*/ 385 h 411"/>
                <a:gd name="T46" fmla="*/ 45 w 408"/>
                <a:gd name="T47" fmla="*/ 365 h 411"/>
                <a:gd name="T48" fmla="*/ 26 w 408"/>
                <a:gd name="T49" fmla="*/ 343 h 411"/>
                <a:gd name="T50" fmla="*/ 13 w 408"/>
                <a:gd name="T51" fmla="*/ 317 h 411"/>
                <a:gd name="T52" fmla="*/ 3 w 408"/>
                <a:gd name="T53" fmla="*/ 288 h 411"/>
                <a:gd name="T54" fmla="*/ 0 w 408"/>
                <a:gd name="T55" fmla="*/ 257 h 411"/>
                <a:gd name="T56" fmla="*/ 0 w 408"/>
                <a:gd name="T57" fmla="*/ 154 h 411"/>
                <a:gd name="T58" fmla="*/ 3 w 408"/>
                <a:gd name="T59" fmla="*/ 123 h 411"/>
                <a:gd name="T60" fmla="*/ 13 w 408"/>
                <a:gd name="T61" fmla="*/ 94 h 411"/>
                <a:gd name="T62" fmla="*/ 26 w 408"/>
                <a:gd name="T63" fmla="*/ 68 h 411"/>
                <a:gd name="T64" fmla="*/ 45 w 408"/>
                <a:gd name="T65" fmla="*/ 45 h 411"/>
                <a:gd name="T66" fmla="*/ 68 w 408"/>
                <a:gd name="T67" fmla="*/ 26 h 411"/>
                <a:gd name="T68" fmla="*/ 93 w 408"/>
                <a:gd name="T69" fmla="*/ 12 h 411"/>
                <a:gd name="T70" fmla="*/ 122 w 408"/>
                <a:gd name="T71" fmla="*/ 3 h 411"/>
                <a:gd name="T72" fmla="*/ 153 w 408"/>
                <a:gd name="T7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8" h="411">
                  <a:moveTo>
                    <a:pt x="153" y="0"/>
                  </a:moveTo>
                  <a:lnTo>
                    <a:pt x="255" y="0"/>
                  </a:lnTo>
                  <a:lnTo>
                    <a:pt x="286" y="3"/>
                  </a:lnTo>
                  <a:lnTo>
                    <a:pt x="314" y="12"/>
                  </a:lnTo>
                  <a:lnTo>
                    <a:pt x="340" y="26"/>
                  </a:lnTo>
                  <a:lnTo>
                    <a:pt x="363" y="45"/>
                  </a:lnTo>
                  <a:lnTo>
                    <a:pt x="382" y="68"/>
                  </a:lnTo>
                  <a:lnTo>
                    <a:pt x="396" y="94"/>
                  </a:lnTo>
                  <a:lnTo>
                    <a:pt x="404" y="123"/>
                  </a:lnTo>
                  <a:lnTo>
                    <a:pt x="408" y="154"/>
                  </a:lnTo>
                  <a:lnTo>
                    <a:pt x="408" y="257"/>
                  </a:lnTo>
                  <a:lnTo>
                    <a:pt x="404" y="288"/>
                  </a:lnTo>
                  <a:lnTo>
                    <a:pt x="396" y="317"/>
                  </a:lnTo>
                  <a:lnTo>
                    <a:pt x="382" y="343"/>
                  </a:lnTo>
                  <a:lnTo>
                    <a:pt x="363" y="365"/>
                  </a:lnTo>
                  <a:lnTo>
                    <a:pt x="340" y="385"/>
                  </a:lnTo>
                  <a:lnTo>
                    <a:pt x="314" y="398"/>
                  </a:lnTo>
                  <a:lnTo>
                    <a:pt x="286" y="408"/>
                  </a:lnTo>
                  <a:lnTo>
                    <a:pt x="255" y="411"/>
                  </a:lnTo>
                  <a:lnTo>
                    <a:pt x="153" y="411"/>
                  </a:lnTo>
                  <a:lnTo>
                    <a:pt x="122" y="408"/>
                  </a:lnTo>
                  <a:lnTo>
                    <a:pt x="93" y="398"/>
                  </a:lnTo>
                  <a:lnTo>
                    <a:pt x="68" y="385"/>
                  </a:lnTo>
                  <a:lnTo>
                    <a:pt x="45" y="365"/>
                  </a:lnTo>
                  <a:lnTo>
                    <a:pt x="26" y="343"/>
                  </a:lnTo>
                  <a:lnTo>
                    <a:pt x="13" y="317"/>
                  </a:lnTo>
                  <a:lnTo>
                    <a:pt x="3" y="288"/>
                  </a:lnTo>
                  <a:lnTo>
                    <a:pt x="0" y="257"/>
                  </a:lnTo>
                  <a:lnTo>
                    <a:pt x="0" y="154"/>
                  </a:lnTo>
                  <a:lnTo>
                    <a:pt x="3" y="123"/>
                  </a:lnTo>
                  <a:lnTo>
                    <a:pt x="13" y="94"/>
                  </a:lnTo>
                  <a:lnTo>
                    <a:pt x="26" y="68"/>
                  </a:lnTo>
                  <a:lnTo>
                    <a:pt x="45" y="45"/>
                  </a:lnTo>
                  <a:lnTo>
                    <a:pt x="68" y="26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59"/>
            <p:cNvSpPr/>
            <p:nvPr/>
          </p:nvSpPr>
          <p:spPr bwMode="auto">
            <a:xfrm>
              <a:off x="12268" y="7528"/>
              <a:ext cx="102" cy="129"/>
            </a:xfrm>
            <a:custGeom>
              <a:avLst/>
              <a:gdLst>
                <a:gd name="T0" fmla="*/ 0 w 815"/>
                <a:gd name="T1" fmla="*/ 0 h 1030"/>
                <a:gd name="T2" fmla="*/ 611 w 815"/>
                <a:gd name="T3" fmla="*/ 0 h 1030"/>
                <a:gd name="T4" fmla="*/ 611 w 815"/>
                <a:gd name="T5" fmla="*/ 823 h 1030"/>
                <a:gd name="T6" fmla="*/ 815 w 815"/>
                <a:gd name="T7" fmla="*/ 823 h 1030"/>
                <a:gd name="T8" fmla="*/ 815 w 815"/>
                <a:gd name="T9" fmla="*/ 1030 h 1030"/>
                <a:gd name="T10" fmla="*/ 0 w 815"/>
                <a:gd name="T11" fmla="*/ 1030 h 1030"/>
                <a:gd name="T12" fmla="*/ 0 w 815"/>
                <a:gd name="T13" fmla="*/ 823 h 1030"/>
                <a:gd name="T14" fmla="*/ 203 w 815"/>
                <a:gd name="T15" fmla="*/ 823 h 1030"/>
                <a:gd name="T16" fmla="*/ 203 w 815"/>
                <a:gd name="T17" fmla="*/ 207 h 1030"/>
                <a:gd name="T18" fmla="*/ 0 w 815"/>
                <a:gd name="T19" fmla="*/ 207 h 1030"/>
                <a:gd name="T20" fmla="*/ 0 w 815"/>
                <a:gd name="T21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5" h="1030">
                  <a:moveTo>
                    <a:pt x="0" y="0"/>
                  </a:moveTo>
                  <a:lnTo>
                    <a:pt x="611" y="0"/>
                  </a:lnTo>
                  <a:lnTo>
                    <a:pt x="611" y="823"/>
                  </a:lnTo>
                  <a:lnTo>
                    <a:pt x="815" y="823"/>
                  </a:lnTo>
                  <a:lnTo>
                    <a:pt x="815" y="1030"/>
                  </a:lnTo>
                  <a:lnTo>
                    <a:pt x="0" y="1030"/>
                  </a:lnTo>
                  <a:lnTo>
                    <a:pt x="0" y="823"/>
                  </a:lnTo>
                  <a:lnTo>
                    <a:pt x="203" y="823"/>
                  </a:lnTo>
                  <a:lnTo>
                    <a:pt x="203" y="207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60"/>
            <p:cNvSpPr>
              <a:spLocks noEditPoints="1"/>
            </p:cNvSpPr>
            <p:nvPr/>
          </p:nvSpPr>
          <p:spPr bwMode="auto">
            <a:xfrm>
              <a:off x="12115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0" name="Group 663"/>
          <p:cNvGrpSpPr>
            <a:grpSpLocks noChangeAspect="1"/>
          </p:cNvGrpSpPr>
          <p:nvPr/>
        </p:nvGrpSpPr>
        <p:grpSpPr bwMode="auto">
          <a:xfrm>
            <a:off x="7379006" y="4194362"/>
            <a:ext cx="469413" cy="474015"/>
            <a:chOff x="12585" y="7348"/>
            <a:chExt cx="408" cy="412"/>
          </a:xfrm>
          <a:solidFill>
            <a:schemeClr val="accent1"/>
          </a:solidFill>
        </p:grpSpPr>
        <p:sp>
          <p:nvSpPr>
            <p:cNvPr id="131" name="Freeform 665"/>
            <p:cNvSpPr>
              <a:spLocks noEditPoints="1"/>
            </p:cNvSpPr>
            <p:nvPr/>
          </p:nvSpPr>
          <p:spPr bwMode="auto">
            <a:xfrm>
              <a:off x="12585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66"/>
            <p:cNvSpPr/>
            <p:nvPr/>
          </p:nvSpPr>
          <p:spPr bwMode="auto">
            <a:xfrm>
              <a:off x="12687" y="7451"/>
              <a:ext cx="204" cy="206"/>
            </a:xfrm>
            <a:custGeom>
              <a:avLst/>
              <a:gdLst>
                <a:gd name="T0" fmla="*/ 306 w 1631"/>
                <a:gd name="T1" fmla="*/ 0 h 1646"/>
                <a:gd name="T2" fmla="*/ 816 w 1631"/>
                <a:gd name="T3" fmla="*/ 514 h 1646"/>
                <a:gd name="T4" fmla="*/ 1325 w 1631"/>
                <a:gd name="T5" fmla="*/ 0 h 1646"/>
                <a:gd name="T6" fmla="*/ 1631 w 1631"/>
                <a:gd name="T7" fmla="*/ 309 h 1646"/>
                <a:gd name="T8" fmla="*/ 1122 w 1631"/>
                <a:gd name="T9" fmla="*/ 823 h 1646"/>
                <a:gd name="T10" fmla="*/ 1631 w 1631"/>
                <a:gd name="T11" fmla="*/ 1337 h 1646"/>
                <a:gd name="T12" fmla="*/ 1325 w 1631"/>
                <a:gd name="T13" fmla="*/ 1646 h 1646"/>
                <a:gd name="T14" fmla="*/ 816 w 1631"/>
                <a:gd name="T15" fmla="*/ 1132 h 1646"/>
                <a:gd name="T16" fmla="*/ 306 w 1631"/>
                <a:gd name="T17" fmla="*/ 1646 h 1646"/>
                <a:gd name="T18" fmla="*/ 0 w 1631"/>
                <a:gd name="T19" fmla="*/ 1337 h 1646"/>
                <a:gd name="T20" fmla="*/ 510 w 1631"/>
                <a:gd name="T21" fmla="*/ 823 h 1646"/>
                <a:gd name="T22" fmla="*/ 0 w 1631"/>
                <a:gd name="T23" fmla="*/ 309 h 1646"/>
                <a:gd name="T24" fmla="*/ 306 w 1631"/>
                <a:gd name="T25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1" h="1646">
                  <a:moveTo>
                    <a:pt x="306" y="0"/>
                  </a:moveTo>
                  <a:lnTo>
                    <a:pt x="816" y="514"/>
                  </a:lnTo>
                  <a:lnTo>
                    <a:pt x="1325" y="0"/>
                  </a:lnTo>
                  <a:lnTo>
                    <a:pt x="1631" y="309"/>
                  </a:lnTo>
                  <a:lnTo>
                    <a:pt x="1122" y="823"/>
                  </a:lnTo>
                  <a:lnTo>
                    <a:pt x="1631" y="1337"/>
                  </a:lnTo>
                  <a:lnTo>
                    <a:pt x="1325" y="1646"/>
                  </a:lnTo>
                  <a:lnTo>
                    <a:pt x="816" y="1132"/>
                  </a:lnTo>
                  <a:lnTo>
                    <a:pt x="306" y="1646"/>
                  </a:lnTo>
                  <a:lnTo>
                    <a:pt x="0" y="1337"/>
                  </a:lnTo>
                  <a:lnTo>
                    <a:pt x="510" y="823"/>
                  </a:lnTo>
                  <a:lnTo>
                    <a:pt x="0" y="309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3" name="Freeform 671"/>
          <p:cNvSpPr>
            <a:spLocks noEditPoints="1"/>
          </p:cNvSpPr>
          <p:nvPr/>
        </p:nvSpPr>
        <p:spPr bwMode="auto">
          <a:xfrm>
            <a:off x="8096939" y="4194362"/>
            <a:ext cx="469413" cy="474015"/>
          </a:xfrm>
          <a:custGeom>
            <a:avLst/>
            <a:gdLst>
              <a:gd name="T0" fmla="*/ 513 w 3262"/>
              <a:gd name="T1" fmla="*/ 1147 h 3292"/>
              <a:gd name="T2" fmla="*/ 420 w 3262"/>
              <a:gd name="T3" fmla="*/ 1471 h 3292"/>
              <a:gd name="T4" fmla="*/ 420 w 3262"/>
              <a:gd name="T5" fmla="*/ 1820 h 3292"/>
              <a:gd name="T6" fmla="*/ 513 w 3262"/>
              <a:gd name="T7" fmla="*/ 2145 h 3292"/>
              <a:gd name="T8" fmla="*/ 684 w 3262"/>
              <a:gd name="T9" fmla="*/ 2427 h 3292"/>
              <a:gd name="T10" fmla="*/ 923 w 3262"/>
              <a:gd name="T11" fmla="*/ 2652 h 3292"/>
              <a:gd name="T12" fmla="*/ 1213 w 3262"/>
              <a:gd name="T13" fmla="*/ 2807 h 3292"/>
              <a:gd name="T14" fmla="*/ 1544 w 3262"/>
              <a:gd name="T15" fmla="*/ 2877 h 3292"/>
              <a:gd name="T16" fmla="*/ 1888 w 3262"/>
              <a:gd name="T17" fmla="*/ 2853 h 3292"/>
              <a:gd name="T18" fmla="*/ 2200 w 3262"/>
              <a:gd name="T19" fmla="*/ 2738 h 3292"/>
              <a:gd name="T20" fmla="*/ 1631 w 3262"/>
              <a:gd name="T21" fmla="*/ 411 h 3292"/>
              <a:gd name="T22" fmla="*/ 1293 w 3262"/>
              <a:gd name="T23" fmla="*/ 459 h 3292"/>
              <a:gd name="T24" fmla="*/ 991 w 3262"/>
              <a:gd name="T25" fmla="*/ 593 h 3292"/>
              <a:gd name="T26" fmla="*/ 2713 w 3262"/>
              <a:gd name="T27" fmla="*/ 2220 h 3292"/>
              <a:gd name="T28" fmla="*/ 2827 w 3262"/>
              <a:gd name="T29" fmla="*/ 1904 h 3292"/>
              <a:gd name="T30" fmla="*/ 2852 w 3262"/>
              <a:gd name="T31" fmla="*/ 1558 h 3292"/>
              <a:gd name="T32" fmla="*/ 2781 w 3262"/>
              <a:gd name="T33" fmla="*/ 1224 h 3292"/>
              <a:gd name="T34" fmla="*/ 2627 w 3262"/>
              <a:gd name="T35" fmla="*/ 930 h 3292"/>
              <a:gd name="T36" fmla="*/ 2404 w 3262"/>
              <a:gd name="T37" fmla="*/ 691 h 3292"/>
              <a:gd name="T38" fmla="*/ 2126 w 3262"/>
              <a:gd name="T39" fmla="*/ 517 h 3292"/>
              <a:gd name="T40" fmla="*/ 1804 w 3262"/>
              <a:gd name="T41" fmla="*/ 423 h 3292"/>
              <a:gd name="T42" fmla="*/ 1631 w 3262"/>
              <a:gd name="T43" fmla="*/ 0 h 3292"/>
              <a:gd name="T44" fmla="*/ 1996 w 3262"/>
              <a:gd name="T45" fmla="*/ 41 h 3292"/>
              <a:gd name="T46" fmla="*/ 2338 w 3262"/>
              <a:gd name="T47" fmla="*/ 162 h 3292"/>
              <a:gd name="T48" fmla="*/ 2646 w 3262"/>
              <a:gd name="T49" fmla="*/ 357 h 3292"/>
              <a:gd name="T50" fmla="*/ 2848 w 3262"/>
              <a:gd name="T51" fmla="*/ 550 h 3292"/>
              <a:gd name="T52" fmla="*/ 3060 w 3262"/>
              <a:gd name="T53" fmla="*/ 851 h 3292"/>
              <a:gd name="T54" fmla="*/ 3198 w 3262"/>
              <a:gd name="T55" fmla="*/ 1188 h 3292"/>
              <a:gd name="T56" fmla="*/ 3260 w 3262"/>
              <a:gd name="T57" fmla="*/ 1552 h 3292"/>
              <a:gd name="T58" fmla="*/ 3239 w 3262"/>
              <a:gd name="T59" fmla="*/ 1924 h 3292"/>
              <a:gd name="T60" fmla="*/ 3139 w 3262"/>
              <a:gd name="T61" fmla="*/ 2276 h 3292"/>
              <a:gd name="T62" fmla="*/ 2963 w 3262"/>
              <a:gd name="T63" fmla="*/ 2596 h 3292"/>
              <a:gd name="T64" fmla="*/ 2716 w 3262"/>
              <a:gd name="T65" fmla="*/ 2874 h 3292"/>
              <a:gd name="T66" fmla="*/ 2419 w 3262"/>
              <a:gd name="T67" fmla="*/ 3087 h 3292"/>
              <a:gd name="T68" fmla="*/ 2084 w 3262"/>
              <a:gd name="T69" fmla="*/ 3228 h 3292"/>
              <a:gd name="T70" fmla="*/ 1724 w 3262"/>
              <a:gd name="T71" fmla="*/ 3289 h 3292"/>
              <a:gd name="T72" fmla="*/ 1356 w 3262"/>
              <a:gd name="T73" fmla="*/ 3268 h 3292"/>
              <a:gd name="T74" fmla="*/ 1007 w 3262"/>
              <a:gd name="T75" fmla="*/ 3167 h 3292"/>
              <a:gd name="T76" fmla="*/ 690 w 3262"/>
              <a:gd name="T77" fmla="*/ 2989 h 3292"/>
              <a:gd name="T78" fmla="*/ 414 w 3262"/>
              <a:gd name="T79" fmla="*/ 2742 h 3292"/>
              <a:gd name="T80" fmla="*/ 203 w 3262"/>
              <a:gd name="T81" fmla="*/ 2441 h 3292"/>
              <a:gd name="T82" fmla="*/ 63 w 3262"/>
              <a:gd name="T83" fmla="*/ 2103 h 3292"/>
              <a:gd name="T84" fmla="*/ 3 w 3262"/>
              <a:gd name="T85" fmla="*/ 1740 h 3292"/>
              <a:gd name="T86" fmla="*/ 24 w 3262"/>
              <a:gd name="T87" fmla="*/ 1367 h 3292"/>
              <a:gd name="T88" fmla="*/ 124 w 3262"/>
              <a:gd name="T89" fmla="*/ 1015 h 3292"/>
              <a:gd name="T90" fmla="*/ 299 w 3262"/>
              <a:gd name="T91" fmla="*/ 695 h 3292"/>
              <a:gd name="T92" fmla="*/ 545 w 3262"/>
              <a:gd name="T93" fmla="*/ 417 h 3292"/>
              <a:gd name="T94" fmla="*/ 843 w 3262"/>
              <a:gd name="T95" fmla="*/ 203 h 3292"/>
              <a:gd name="T96" fmla="*/ 1178 w 3262"/>
              <a:gd name="T97" fmla="*/ 64 h 3292"/>
              <a:gd name="T98" fmla="*/ 1538 w 3262"/>
              <a:gd name="T99" fmla="*/ 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62" h="3292">
                <a:moveTo>
                  <a:pt x="634" y="930"/>
                </a:moveTo>
                <a:lnTo>
                  <a:pt x="589" y="999"/>
                </a:lnTo>
                <a:lnTo>
                  <a:pt x="548" y="1072"/>
                </a:lnTo>
                <a:lnTo>
                  <a:pt x="513" y="1147"/>
                </a:lnTo>
                <a:lnTo>
                  <a:pt x="481" y="1224"/>
                </a:lnTo>
                <a:lnTo>
                  <a:pt x="455" y="1304"/>
                </a:lnTo>
                <a:lnTo>
                  <a:pt x="435" y="1387"/>
                </a:lnTo>
                <a:lnTo>
                  <a:pt x="420" y="1471"/>
                </a:lnTo>
                <a:lnTo>
                  <a:pt x="411" y="1558"/>
                </a:lnTo>
                <a:lnTo>
                  <a:pt x="408" y="1646"/>
                </a:lnTo>
                <a:lnTo>
                  <a:pt x="411" y="1734"/>
                </a:lnTo>
                <a:lnTo>
                  <a:pt x="420" y="1820"/>
                </a:lnTo>
                <a:lnTo>
                  <a:pt x="435" y="1904"/>
                </a:lnTo>
                <a:lnTo>
                  <a:pt x="455" y="1987"/>
                </a:lnTo>
                <a:lnTo>
                  <a:pt x="482" y="2067"/>
                </a:lnTo>
                <a:lnTo>
                  <a:pt x="513" y="2145"/>
                </a:lnTo>
                <a:lnTo>
                  <a:pt x="548" y="2220"/>
                </a:lnTo>
                <a:lnTo>
                  <a:pt x="589" y="2292"/>
                </a:lnTo>
                <a:lnTo>
                  <a:pt x="634" y="2360"/>
                </a:lnTo>
                <a:lnTo>
                  <a:pt x="684" y="2427"/>
                </a:lnTo>
                <a:lnTo>
                  <a:pt x="738" y="2489"/>
                </a:lnTo>
                <a:lnTo>
                  <a:pt x="796" y="2546"/>
                </a:lnTo>
                <a:lnTo>
                  <a:pt x="857" y="2601"/>
                </a:lnTo>
                <a:lnTo>
                  <a:pt x="923" y="2652"/>
                </a:lnTo>
                <a:lnTo>
                  <a:pt x="990" y="2697"/>
                </a:lnTo>
                <a:lnTo>
                  <a:pt x="1062" y="2738"/>
                </a:lnTo>
                <a:lnTo>
                  <a:pt x="1137" y="2775"/>
                </a:lnTo>
                <a:lnTo>
                  <a:pt x="1213" y="2807"/>
                </a:lnTo>
                <a:lnTo>
                  <a:pt x="1293" y="2832"/>
                </a:lnTo>
                <a:lnTo>
                  <a:pt x="1374" y="2853"/>
                </a:lnTo>
                <a:lnTo>
                  <a:pt x="1458" y="2868"/>
                </a:lnTo>
                <a:lnTo>
                  <a:pt x="1544" y="2877"/>
                </a:lnTo>
                <a:lnTo>
                  <a:pt x="1631" y="2880"/>
                </a:lnTo>
                <a:lnTo>
                  <a:pt x="1718" y="2877"/>
                </a:lnTo>
                <a:lnTo>
                  <a:pt x="1804" y="2868"/>
                </a:lnTo>
                <a:lnTo>
                  <a:pt x="1888" y="2853"/>
                </a:lnTo>
                <a:lnTo>
                  <a:pt x="1970" y="2832"/>
                </a:lnTo>
                <a:lnTo>
                  <a:pt x="2048" y="2806"/>
                </a:lnTo>
                <a:lnTo>
                  <a:pt x="2125" y="2775"/>
                </a:lnTo>
                <a:lnTo>
                  <a:pt x="2200" y="2738"/>
                </a:lnTo>
                <a:lnTo>
                  <a:pt x="2271" y="2697"/>
                </a:lnTo>
                <a:lnTo>
                  <a:pt x="2339" y="2652"/>
                </a:lnTo>
                <a:lnTo>
                  <a:pt x="634" y="930"/>
                </a:lnTo>
                <a:close/>
                <a:moveTo>
                  <a:pt x="1631" y="411"/>
                </a:moveTo>
                <a:lnTo>
                  <a:pt x="1544" y="414"/>
                </a:lnTo>
                <a:lnTo>
                  <a:pt x="1458" y="423"/>
                </a:lnTo>
                <a:lnTo>
                  <a:pt x="1375" y="439"/>
                </a:lnTo>
                <a:lnTo>
                  <a:pt x="1293" y="459"/>
                </a:lnTo>
                <a:lnTo>
                  <a:pt x="1213" y="485"/>
                </a:lnTo>
                <a:lnTo>
                  <a:pt x="1137" y="516"/>
                </a:lnTo>
                <a:lnTo>
                  <a:pt x="1062" y="553"/>
                </a:lnTo>
                <a:lnTo>
                  <a:pt x="991" y="593"/>
                </a:lnTo>
                <a:lnTo>
                  <a:pt x="923" y="640"/>
                </a:lnTo>
                <a:lnTo>
                  <a:pt x="2627" y="2360"/>
                </a:lnTo>
                <a:lnTo>
                  <a:pt x="2674" y="2291"/>
                </a:lnTo>
                <a:lnTo>
                  <a:pt x="2713" y="2220"/>
                </a:lnTo>
                <a:lnTo>
                  <a:pt x="2750" y="2145"/>
                </a:lnTo>
                <a:lnTo>
                  <a:pt x="2781" y="2067"/>
                </a:lnTo>
                <a:lnTo>
                  <a:pt x="2807" y="1987"/>
                </a:lnTo>
                <a:lnTo>
                  <a:pt x="2827" y="1904"/>
                </a:lnTo>
                <a:lnTo>
                  <a:pt x="2842" y="1820"/>
                </a:lnTo>
                <a:lnTo>
                  <a:pt x="2852" y="1734"/>
                </a:lnTo>
                <a:lnTo>
                  <a:pt x="2855" y="1646"/>
                </a:lnTo>
                <a:lnTo>
                  <a:pt x="2852" y="1558"/>
                </a:lnTo>
                <a:lnTo>
                  <a:pt x="2842" y="1471"/>
                </a:lnTo>
                <a:lnTo>
                  <a:pt x="2827" y="1387"/>
                </a:lnTo>
                <a:lnTo>
                  <a:pt x="2807" y="1304"/>
                </a:lnTo>
                <a:lnTo>
                  <a:pt x="2781" y="1224"/>
                </a:lnTo>
                <a:lnTo>
                  <a:pt x="2750" y="1146"/>
                </a:lnTo>
                <a:lnTo>
                  <a:pt x="2713" y="1072"/>
                </a:lnTo>
                <a:lnTo>
                  <a:pt x="2672" y="999"/>
                </a:lnTo>
                <a:lnTo>
                  <a:pt x="2627" y="930"/>
                </a:lnTo>
                <a:lnTo>
                  <a:pt x="2578" y="865"/>
                </a:lnTo>
                <a:lnTo>
                  <a:pt x="2524" y="803"/>
                </a:lnTo>
                <a:lnTo>
                  <a:pt x="2466" y="744"/>
                </a:lnTo>
                <a:lnTo>
                  <a:pt x="2404" y="691"/>
                </a:lnTo>
                <a:lnTo>
                  <a:pt x="2340" y="640"/>
                </a:lnTo>
                <a:lnTo>
                  <a:pt x="2271" y="594"/>
                </a:lnTo>
                <a:lnTo>
                  <a:pt x="2200" y="553"/>
                </a:lnTo>
                <a:lnTo>
                  <a:pt x="2126" y="517"/>
                </a:lnTo>
                <a:lnTo>
                  <a:pt x="2048" y="485"/>
                </a:lnTo>
                <a:lnTo>
                  <a:pt x="1970" y="459"/>
                </a:lnTo>
                <a:lnTo>
                  <a:pt x="1888" y="439"/>
                </a:lnTo>
                <a:lnTo>
                  <a:pt x="1804" y="423"/>
                </a:lnTo>
                <a:lnTo>
                  <a:pt x="1718" y="414"/>
                </a:lnTo>
                <a:lnTo>
                  <a:pt x="1631" y="411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24" y="2"/>
                </a:lnTo>
                <a:lnTo>
                  <a:pt x="1816" y="10"/>
                </a:lnTo>
                <a:lnTo>
                  <a:pt x="1907" y="22"/>
                </a:lnTo>
                <a:lnTo>
                  <a:pt x="1996" y="41"/>
                </a:lnTo>
                <a:lnTo>
                  <a:pt x="2084" y="64"/>
                </a:lnTo>
                <a:lnTo>
                  <a:pt x="2171" y="92"/>
                </a:lnTo>
                <a:lnTo>
                  <a:pt x="2255" y="124"/>
                </a:lnTo>
                <a:lnTo>
                  <a:pt x="2338" y="162"/>
                </a:lnTo>
                <a:lnTo>
                  <a:pt x="2419" y="203"/>
                </a:lnTo>
                <a:lnTo>
                  <a:pt x="2498" y="251"/>
                </a:lnTo>
                <a:lnTo>
                  <a:pt x="2573" y="301"/>
                </a:lnTo>
                <a:lnTo>
                  <a:pt x="2646" y="357"/>
                </a:lnTo>
                <a:lnTo>
                  <a:pt x="2716" y="417"/>
                </a:lnTo>
                <a:lnTo>
                  <a:pt x="2784" y="482"/>
                </a:lnTo>
                <a:lnTo>
                  <a:pt x="2784" y="482"/>
                </a:lnTo>
                <a:lnTo>
                  <a:pt x="2848" y="550"/>
                </a:lnTo>
                <a:lnTo>
                  <a:pt x="2908" y="620"/>
                </a:lnTo>
                <a:lnTo>
                  <a:pt x="2963" y="695"/>
                </a:lnTo>
                <a:lnTo>
                  <a:pt x="3014" y="771"/>
                </a:lnTo>
                <a:lnTo>
                  <a:pt x="3060" y="851"/>
                </a:lnTo>
                <a:lnTo>
                  <a:pt x="3101" y="932"/>
                </a:lnTo>
                <a:lnTo>
                  <a:pt x="3139" y="1015"/>
                </a:lnTo>
                <a:lnTo>
                  <a:pt x="3171" y="1101"/>
                </a:lnTo>
                <a:lnTo>
                  <a:pt x="3198" y="1188"/>
                </a:lnTo>
                <a:lnTo>
                  <a:pt x="3221" y="1277"/>
                </a:lnTo>
                <a:lnTo>
                  <a:pt x="3239" y="1367"/>
                </a:lnTo>
                <a:lnTo>
                  <a:pt x="3252" y="1459"/>
                </a:lnTo>
                <a:lnTo>
                  <a:pt x="3260" y="1552"/>
                </a:lnTo>
                <a:lnTo>
                  <a:pt x="3262" y="1646"/>
                </a:lnTo>
                <a:lnTo>
                  <a:pt x="3260" y="1739"/>
                </a:lnTo>
                <a:lnTo>
                  <a:pt x="3252" y="1832"/>
                </a:lnTo>
                <a:lnTo>
                  <a:pt x="3239" y="1924"/>
                </a:lnTo>
                <a:lnTo>
                  <a:pt x="3221" y="2014"/>
                </a:lnTo>
                <a:lnTo>
                  <a:pt x="3198" y="2103"/>
                </a:lnTo>
                <a:lnTo>
                  <a:pt x="3171" y="2190"/>
                </a:lnTo>
                <a:lnTo>
                  <a:pt x="3139" y="2276"/>
                </a:lnTo>
                <a:lnTo>
                  <a:pt x="3101" y="2359"/>
                </a:lnTo>
                <a:lnTo>
                  <a:pt x="3060" y="2441"/>
                </a:lnTo>
                <a:lnTo>
                  <a:pt x="3014" y="2519"/>
                </a:lnTo>
                <a:lnTo>
                  <a:pt x="2963" y="2596"/>
                </a:lnTo>
                <a:lnTo>
                  <a:pt x="2908" y="2670"/>
                </a:lnTo>
                <a:lnTo>
                  <a:pt x="2848" y="2742"/>
                </a:lnTo>
                <a:lnTo>
                  <a:pt x="2784" y="2810"/>
                </a:lnTo>
                <a:lnTo>
                  <a:pt x="2716" y="2874"/>
                </a:lnTo>
                <a:lnTo>
                  <a:pt x="2646" y="2935"/>
                </a:lnTo>
                <a:lnTo>
                  <a:pt x="2573" y="2989"/>
                </a:lnTo>
                <a:lnTo>
                  <a:pt x="2498" y="3041"/>
                </a:lnTo>
                <a:lnTo>
                  <a:pt x="2419" y="3087"/>
                </a:lnTo>
                <a:lnTo>
                  <a:pt x="2338" y="3130"/>
                </a:lnTo>
                <a:lnTo>
                  <a:pt x="2255" y="3167"/>
                </a:lnTo>
                <a:lnTo>
                  <a:pt x="2171" y="3200"/>
                </a:lnTo>
                <a:lnTo>
                  <a:pt x="2084" y="3228"/>
                </a:lnTo>
                <a:lnTo>
                  <a:pt x="1996" y="3251"/>
                </a:lnTo>
                <a:lnTo>
                  <a:pt x="1907" y="3268"/>
                </a:lnTo>
                <a:lnTo>
                  <a:pt x="1816" y="3282"/>
                </a:lnTo>
                <a:lnTo>
                  <a:pt x="1724" y="3289"/>
                </a:lnTo>
                <a:lnTo>
                  <a:pt x="1631" y="3292"/>
                </a:lnTo>
                <a:lnTo>
                  <a:pt x="1538" y="3289"/>
                </a:lnTo>
                <a:lnTo>
                  <a:pt x="1446" y="3282"/>
                </a:lnTo>
                <a:lnTo>
                  <a:pt x="1356" y="3268"/>
                </a:lnTo>
                <a:lnTo>
                  <a:pt x="1266" y="3251"/>
                </a:lnTo>
                <a:lnTo>
                  <a:pt x="1178" y="3228"/>
                </a:lnTo>
                <a:lnTo>
                  <a:pt x="1092" y="3200"/>
                </a:lnTo>
                <a:lnTo>
                  <a:pt x="1007" y="3167"/>
                </a:lnTo>
                <a:lnTo>
                  <a:pt x="924" y="3130"/>
                </a:lnTo>
                <a:lnTo>
                  <a:pt x="843" y="3087"/>
                </a:lnTo>
                <a:lnTo>
                  <a:pt x="765" y="3041"/>
                </a:lnTo>
                <a:lnTo>
                  <a:pt x="690" y="2989"/>
                </a:lnTo>
                <a:lnTo>
                  <a:pt x="616" y="2935"/>
                </a:lnTo>
                <a:lnTo>
                  <a:pt x="545" y="2874"/>
                </a:lnTo>
                <a:lnTo>
                  <a:pt x="478" y="2810"/>
                </a:lnTo>
                <a:lnTo>
                  <a:pt x="414" y="2742"/>
                </a:lnTo>
                <a:lnTo>
                  <a:pt x="354" y="2670"/>
                </a:lnTo>
                <a:lnTo>
                  <a:pt x="299" y="2596"/>
                </a:lnTo>
                <a:lnTo>
                  <a:pt x="249" y="2519"/>
                </a:lnTo>
                <a:lnTo>
                  <a:pt x="203" y="2441"/>
                </a:lnTo>
                <a:lnTo>
                  <a:pt x="161" y="2359"/>
                </a:lnTo>
                <a:lnTo>
                  <a:pt x="124" y="2276"/>
                </a:lnTo>
                <a:lnTo>
                  <a:pt x="91" y="2190"/>
                </a:lnTo>
                <a:lnTo>
                  <a:pt x="63" y="2103"/>
                </a:lnTo>
                <a:lnTo>
                  <a:pt x="41" y="2014"/>
                </a:lnTo>
                <a:lnTo>
                  <a:pt x="24" y="1924"/>
                </a:lnTo>
                <a:lnTo>
                  <a:pt x="10" y="1833"/>
                </a:lnTo>
                <a:lnTo>
                  <a:pt x="3" y="1740"/>
                </a:lnTo>
                <a:lnTo>
                  <a:pt x="0" y="1646"/>
                </a:lnTo>
                <a:lnTo>
                  <a:pt x="3" y="1552"/>
                </a:lnTo>
                <a:lnTo>
                  <a:pt x="10" y="1459"/>
                </a:lnTo>
                <a:lnTo>
                  <a:pt x="24" y="1367"/>
                </a:lnTo>
                <a:lnTo>
                  <a:pt x="41" y="1277"/>
                </a:lnTo>
                <a:lnTo>
                  <a:pt x="63" y="1188"/>
                </a:lnTo>
                <a:lnTo>
                  <a:pt x="91" y="1101"/>
                </a:lnTo>
                <a:lnTo>
                  <a:pt x="124" y="1015"/>
                </a:lnTo>
                <a:lnTo>
                  <a:pt x="161" y="932"/>
                </a:lnTo>
                <a:lnTo>
                  <a:pt x="203" y="851"/>
                </a:lnTo>
                <a:lnTo>
                  <a:pt x="249" y="771"/>
                </a:lnTo>
                <a:lnTo>
                  <a:pt x="299" y="695"/>
                </a:lnTo>
                <a:lnTo>
                  <a:pt x="354" y="621"/>
                </a:lnTo>
                <a:lnTo>
                  <a:pt x="414" y="550"/>
                </a:lnTo>
                <a:lnTo>
                  <a:pt x="478" y="482"/>
                </a:lnTo>
                <a:lnTo>
                  <a:pt x="545" y="417"/>
                </a:lnTo>
                <a:lnTo>
                  <a:pt x="616" y="357"/>
                </a:lnTo>
                <a:lnTo>
                  <a:pt x="690" y="301"/>
                </a:lnTo>
                <a:lnTo>
                  <a:pt x="765" y="251"/>
                </a:lnTo>
                <a:lnTo>
                  <a:pt x="843" y="203"/>
                </a:lnTo>
                <a:lnTo>
                  <a:pt x="924" y="162"/>
                </a:lnTo>
                <a:lnTo>
                  <a:pt x="1007" y="124"/>
                </a:lnTo>
                <a:lnTo>
                  <a:pt x="1092" y="92"/>
                </a:lnTo>
                <a:lnTo>
                  <a:pt x="1178" y="64"/>
                </a:lnTo>
                <a:lnTo>
                  <a:pt x="1266" y="41"/>
                </a:lnTo>
                <a:lnTo>
                  <a:pt x="1356" y="22"/>
                </a:lnTo>
                <a:lnTo>
                  <a:pt x="1446" y="10"/>
                </a:lnTo>
                <a:lnTo>
                  <a:pt x="1538" y="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676"/>
          <p:cNvSpPr/>
          <p:nvPr/>
        </p:nvSpPr>
        <p:spPr bwMode="auto">
          <a:xfrm>
            <a:off x="8814871" y="4194362"/>
            <a:ext cx="469413" cy="474015"/>
          </a:xfrm>
          <a:custGeom>
            <a:avLst/>
            <a:gdLst>
              <a:gd name="T0" fmla="*/ 586 w 3262"/>
              <a:gd name="T1" fmla="*/ 1 h 3292"/>
              <a:gd name="T2" fmla="*/ 624 w 3262"/>
              <a:gd name="T3" fmla="*/ 15 h 3292"/>
              <a:gd name="T4" fmla="*/ 1631 w 3262"/>
              <a:gd name="T5" fmla="*/ 1028 h 3292"/>
              <a:gd name="T6" fmla="*/ 2638 w 3262"/>
              <a:gd name="T7" fmla="*/ 15 h 3292"/>
              <a:gd name="T8" fmla="*/ 2676 w 3262"/>
              <a:gd name="T9" fmla="*/ 1 h 3292"/>
              <a:gd name="T10" fmla="*/ 2713 w 3262"/>
              <a:gd name="T11" fmla="*/ 2 h 3292"/>
              <a:gd name="T12" fmla="*/ 2749 w 3262"/>
              <a:gd name="T13" fmla="*/ 16 h 3292"/>
              <a:gd name="T14" fmla="*/ 3232 w 3262"/>
              <a:gd name="T15" fmla="*/ 502 h 3292"/>
              <a:gd name="T16" fmla="*/ 3255 w 3262"/>
              <a:gd name="T17" fmla="*/ 535 h 3292"/>
              <a:gd name="T18" fmla="*/ 3262 w 3262"/>
              <a:gd name="T19" fmla="*/ 572 h 3292"/>
              <a:gd name="T20" fmla="*/ 3256 w 3262"/>
              <a:gd name="T21" fmla="*/ 610 h 3292"/>
              <a:gd name="T22" fmla="*/ 3232 w 3262"/>
              <a:gd name="T23" fmla="*/ 647 h 3292"/>
              <a:gd name="T24" fmla="*/ 3232 w 3262"/>
              <a:gd name="T25" fmla="*/ 2644 h 3292"/>
              <a:gd name="T26" fmla="*/ 3256 w 3262"/>
              <a:gd name="T27" fmla="*/ 2681 h 3292"/>
              <a:gd name="T28" fmla="*/ 3262 w 3262"/>
              <a:gd name="T29" fmla="*/ 2719 h 3292"/>
              <a:gd name="T30" fmla="*/ 3255 w 3262"/>
              <a:gd name="T31" fmla="*/ 2757 h 3292"/>
              <a:gd name="T32" fmla="*/ 3232 w 3262"/>
              <a:gd name="T33" fmla="*/ 2790 h 3292"/>
              <a:gd name="T34" fmla="*/ 2749 w 3262"/>
              <a:gd name="T35" fmla="*/ 3274 h 3292"/>
              <a:gd name="T36" fmla="*/ 2713 w 3262"/>
              <a:gd name="T37" fmla="*/ 3290 h 3292"/>
              <a:gd name="T38" fmla="*/ 2676 w 3262"/>
              <a:gd name="T39" fmla="*/ 3290 h 3292"/>
              <a:gd name="T40" fmla="*/ 2638 w 3262"/>
              <a:gd name="T41" fmla="*/ 3275 h 3292"/>
              <a:gd name="T42" fmla="*/ 1631 w 3262"/>
              <a:gd name="T43" fmla="*/ 2262 h 3292"/>
              <a:gd name="T44" fmla="*/ 624 w 3262"/>
              <a:gd name="T45" fmla="*/ 3275 h 3292"/>
              <a:gd name="T46" fmla="*/ 586 w 3262"/>
              <a:gd name="T47" fmla="*/ 3290 h 3292"/>
              <a:gd name="T48" fmla="*/ 548 w 3262"/>
              <a:gd name="T49" fmla="*/ 3290 h 3292"/>
              <a:gd name="T50" fmla="*/ 513 w 3262"/>
              <a:gd name="T51" fmla="*/ 3274 h 3292"/>
              <a:gd name="T52" fmla="*/ 30 w 3262"/>
              <a:gd name="T53" fmla="*/ 2790 h 3292"/>
              <a:gd name="T54" fmla="*/ 8 w 3262"/>
              <a:gd name="T55" fmla="*/ 2757 h 3292"/>
              <a:gd name="T56" fmla="*/ 0 w 3262"/>
              <a:gd name="T57" fmla="*/ 2719 h 3292"/>
              <a:gd name="T58" fmla="*/ 6 w 3262"/>
              <a:gd name="T59" fmla="*/ 2681 h 3292"/>
              <a:gd name="T60" fmla="*/ 30 w 3262"/>
              <a:gd name="T61" fmla="*/ 2644 h 3292"/>
              <a:gd name="T62" fmla="*/ 30 w 3262"/>
              <a:gd name="T63" fmla="*/ 647 h 3292"/>
              <a:gd name="T64" fmla="*/ 16 w 3262"/>
              <a:gd name="T65" fmla="*/ 630 h 3292"/>
              <a:gd name="T66" fmla="*/ 2 w 3262"/>
              <a:gd name="T67" fmla="*/ 591 h 3292"/>
              <a:gd name="T68" fmla="*/ 2 w 3262"/>
              <a:gd name="T69" fmla="*/ 553 h 3292"/>
              <a:gd name="T70" fmla="*/ 17 w 3262"/>
              <a:gd name="T71" fmla="*/ 517 h 3292"/>
              <a:gd name="T72" fmla="*/ 497 w 3262"/>
              <a:gd name="T73" fmla="*/ 30 h 3292"/>
              <a:gd name="T74" fmla="*/ 530 w 3262"/>
              <a:gd name="T75" fmla="*/ 7 h 3292"/>
              <a:gd name="T76" fmla="*/ 568 w 3262"/>
              <a:gd name="T7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2" h="3292">
                <a:moveTo>
                  <a:pt x="568" y="0"/>
                </a:moveTo>
                <a:lnTo>
                  <a:pt x="586" y="1"/>
                </a:lnTo>
                <a:lnTo>
                  <a:pt x="605" y="6"/>
                </a:lnTo>
                <a:lnTo>
                  <a:pt x="624" y="15"/>
                </a:lnTo>
                <a:lnTo>
                  <a:pt x="642" y="30"/>
                </a:lnTo>
                <a:lnTo>
                  <a:pt x="1631" y="1028"/>
                </a:lnTo>
                <a:lnTo>
                  <a:pt x="2620" y="30"/>
                </a:lnTo>
                <a:lnTo>
                  <a:pt x="2638" y="15"/>
                </a:lnTo>
                <a:lnTo>
                  <a:pt x="2657" y="6"/>
                </a:lnTo>
                <a:lnTo>
                  <a:pt x="2676" y="1"/>
                </a:lnTo>
                <a:lnTo>
                  <a:pt x="2695" y="0"/>
                </a:lnTo>
                <a:lnTo>
                  <a:pt x="2713" y="2"/>
                </a:lnTo>
                <a:lnTo>
                  <a:pt x="2732" y="7"/>
                </a:lnTo>
                <a:lnTo>
                  <a:pt x="2749" y="16"/>
                </a:lnTo>
                <a:lnTo>
                  <a:pt x="2765" y="30"/>
                </a:lnTo>
                <a:lnTo>
                  <a:pt x="3232" y="502"/>
                </a:lnTo>
                <a:lnTo>
                  <a:pt x="3245" y="517"/>
                </a:lnTo>
                <a:lnTo>
                  <a:pt x="3255" y="535"/>
                </a:lnTo>
                <a:lnTo>
                  <a:pt x="3260" y="553"/>
                </a:lnTo>
                <a:lnTo>
                  <a:pt x="3262" y="572"/>
                </a:lnTo>
                <a:lnTo>
                  <a:pt x="3261" y="591"/>
                </a:lnTo>
                <a:lnTo>
                  <a:pt x="3256" y="610"/>
                </a:lnTo>
                <a:lnTo>
                  <a:pt x="3246" y="630"/>
                </a:lnTo>
                <a:lnTo>
                  <a:pt x="3232" y="647"/>
                </a:lnTo>
                <a:lnTo>
                  <a:pt x="2243" y="1646"/>
                </a:lnTo>
                <a:lnTo>
                  <a:pt x="3232" y="2644"/>
                </a:lnTo>
                <a:lnTo>
                  <a:pt x="3246" y="2662"/>
                </a:lnTo>
                <a:lnTo>
                  <a:pt x="3256" y="2681"/>
                </a:lnTo>
                <a:lnTo>
                  <a:pt x="3261" y="2700"/>
                </a:lnTo>
                <a:lnTo>
                  <a:pt x="3262" y="2719"/>
                </a:lnTo>
                <a:lnTo>
                  <a:pt x="3260" y="2738"/>
                </a:lnTo>
                <a:lnTo>
                  <a:pt x="3255" y="2757"/>
                </a:lnTo>
                <a:lnTo>
                  <a:pt x="3245" y="2774"/>
                </a:lnTo>
                <a:lnTo>
                  <a:pt x="3232" y="2790"/>
                </a:lnTo>
                <a:lnTo>
                  <a:pt x="2765" y="3262"/>
                </a:lnTo>
                <a:lnTo>
                  <a:pt x="2749" y="3274"/>
                </a:lnTo>
                <a:lnTo>
                  <a:pt x="2732" y="3284"/>
                </a:lnTo>
                <a:lnTo>
                  <a:pt x="2713" y="3290"/>
                </a:lnTo>
                <a:lnTo>
                  <a:pt x="2695" y="3292"/>
                </a:lnTo>
                <a:lnTo>
                  <a:pt x="2676" y="3290"/>
                </a:lnTo>
                <a:lnTo>
                  <a:pt x="2657" y="3285"/>
                </a:lnTo>
                <a:lnTo>
                  <a:pt x="2638" y="3275"/>
                </a:lnTo>
                <a:lnTo>
                  <a:pt x="2620" y="3262"/>
                </a:lnTo>
                <a:lnTo>
                  <a:pt x="1631" y="2262"/>
                </a:lnTo>
                <a:lnTo>
                  <a:pt x="642" y="3262"/>
                </a:lnTo>
                <a:lnTo>
                  <a:pt x="624" y="3275"/>
                </a:lnTo>
                <a:lnTo>
                  <a:pt x="605" y="3285"/>
                </a:lnTo>
                <a:lnTo>
                  <a:pt x="586" y="3290"/>
                </a:lnTo>
                <a:lnTo>
                  <a:pt x="568" y="3292"/>
                </a:lnTo>
                <a:lnTo>
                  <a:pt x="548" y="3290"/>
                </a:lnTo>
                <a:lnTo>
                  <a:pt x="530" y="3284"/>
                </a:lnTo>
                <a:lnTo>
                  <a:pt x="513" y="3274"/>
                </a:lnTo>
                <a:lnTo>
                  <a:pt x="497" y="3262"/>
                </a:lnTo>
                <a:lnTo>
                  <a:pt x="30" y="2790"/>
                </a:lnTo>
                <a:lnTo>
                  <a:pt x="17" y="2774"/>
                </a:lnTo>
                <a:lnTo>
                  <a:pt x="8" y="2757"/>
                </a:lnTo>
                <a:lnTo>
                  <a:pt x="2" y="2738"/>
                </a:lnTo>
                <a:lnTo>
                  <a:pt x="0" y="2719"/>
                </a:lnTo>
                <a:lnTo>
                  <a:pt x="2" y="2700"/>
                </a:lnTo>
                <a:lnTo>
                  <a:pt x="6" y="2681"/>
                </a:lnTo>
                <a:lnTo>
                  <a:pt x="16" y="2662"/>
                </a:lnTo>
                <a:lnTo>
                  <a:pt x="30" y="2644"/>
                </a:lnTo>
                <a:lnTo>
                  <a:pt x="1019" y="1646"/>
                </a:lnTo>
                <a:lnTo>
                  <a:pt x="30" y="647"/>
                </a:lnTo>
                <a:lnTo>
                  <a:pt x="30" y="647"/>
                </a:lnTo>
                <a:lnTo>
                  <a:pt x="16" y="630"/>
                </a:lnTo>
                <a:lnTo>
                  <a:pt x="6" y="610"/>
                </a:lnTo>
                <a:lnTo>
                  <a:pt x="2" y="591"/>
                </a:lnTo>
                <a:lnTo>
                  <a:pt x="0" y="572"/>
                </a:lnTo>
                <a:lnTo>
                  <a:pt x="2" y="553"/>
                </a:lnTo>
                <a:lnTo>
                  <a:pt x="8" y="535"/>
                </a:lnTo>
                <a:lnTo>
                  <a:pt x="17" y="517"/>
                </a:lnTo>
                <a:lnTo>
                  <a:pt x="30" y="502"/>
                </a:lnTo>
                <a:lnTo>
                  <a:pt x="497" y="30"/>
                </a:lnTo>
                <a:lnTo>
                  <a:pt x="513" y="16"/>
                </a:lnTo>
                <a:lnTo>
                  <a:pt x="530" y="7"/>
                </a:lnTo>
                <a:lnTo>
                  <a:pt x="548" y="2"/>
                </a:lnTo>
                <a:lnTo>
                  <a:pt x="56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681"/>
          <p:cNvSpPr/>
          <p:nvPr/>
        </p:nvSpPr>
        <p:spPr bwMode="auto">
          <a:xfrm>
            <a:off x="9532805" y="4231805"/>
            <a:ext cx="469414" cy="365866"/>
          </a:xfrm>
          <a:custGeom>
            <a:avLst/>
            <a:gdLst>
              <a:gd name="T0" fmla="*/ 2751 w 3261"/>
              <a:gd name="T1" fmla="*/ 0 h 2544"/>
              <a:gd name="T2" fmla="*/ 3261 w 3261"/>
              <a:gd name="T3" fmla="*/ 508 h 2544"/>
              <a:gd name="T4" fmla="*/ 1222 w 3261"/>
              <a:gd name="T5" fmla="*/ 2544 h 2544"/>
              <a:gd name="T6" fmla="*/ 0 w 3261"/>
              <a:gd name="T7" fmla="*/ 1323 h 2544"/>
              <a:gd name="T8" fmla="*/ 510 w 3261"/>
              <a:gd name="T9" fmla="*/ 814 h 2544"/>
              <a:gd name="T10" fmla="*/ 1222 w 3261"/>
              <a:gd name="T11" fmla="*/ 1527 h 2544"/>
              <a:gd name="T12" fmla="*/ 2751 w 3261"/>
              <a:gd name="T13" fmla="*/ 0 h 2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61" h="2544">
                <a:moveTo>
                  <a:pt x="2751" y="0"/>
                </a:moveTo>
                <a:lnTo>
                  <a:pt x="3261" y="508"/>
                </a:lnTo>
                <a:lnTo>
                  <a:pt x="1222" y="2544"/>
                </a:lnTo>
                <a:lnTo>
                  <a:pt x="0" y="1323"/>
                </a:lnTo>
                <a:lnTo>
                  <a:pt x="510" y="814"/>
                </a:lnTo>
                <a:lnTo>
                  <a:pt x="1222" y="1527"/>
                </a:lnTo>
                <a:lnTo>
                  <a:pt x="275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686"/>
          <p:cNvSpPr>
            <a:spLocks noEditPoints="1"/>
          </p:cNvSpPr>
          <p:nvPr/>
        </p:nvSpPr>
        <p:spPr bwMode="auto">
          <a:xfrm>
            <a:off x="10250736" y="4229017"/>
            <a:ext cx="469413" cy="373920"/>
          </a:xfrm>
          <a:custGeom>
            <a:avLst/>
            <a:gdLst>
              <a:gd name="T0" fmla="*/ 2636 w 3264"/>
              <a:gd name="T1" fmla="*/ 341 h 2596"/>
              <a:gd name="T2" fmla="*/ 1268 w 3264"/>
              <a:gd name="T3" fmla="*/ 1695 h 2596"/>
              <a:gd name="T4" fmla="*/ 628 w 3264"/>
              <a:gd name="T5" fmla="*/ 1063 h 2596"/>
              <a:gd name="T6" fmla="*/ 345 w 3264"/>
              <a:gd name="T7" fmla="*/ 1344 h 2596"/>
              <a:gd name="T8" fmla="*/ 1268 w 3264"/>
              <a:gd name="T9" fmla="*/ 2256 h 2596"/>
              <a:gd name="T10" fmla="*/ 2919 w 3264"/>
              <a:gd name="T11" fmla="*/ 622 h 2596"/>
              <a:gd name="T12" fmla="*/ 2636 w 3264"/>
              <a:gd name="T13" fmla="*/ 341 h 2596"/>
              <a:gd name="T14" fmla="*/ 2636 w 3264"/>
              <a:gd name="T15" fmla="*/ 0 h 2596"/>
              <a:gd name="T16" fmla="*/ 3264 w 3264"/>
              <a:gd name="T17" fmla="*/ 622 h 2596"/>
              <a:gd name="T18" fmla="*/ 1268 w 3264"/>
              <a:gd name="T19" fmla="*/ 2596 h 2596"/>
              <a:gd name="T20" fmla="*/ 0 w 3264"/>
              <a:gd name="T21" fmla="*/ 1344 h 2596"/>
              <a:gd name="T22" fmla="*/ 628 w 3264"/>
              <a:gd name="T23" fmla="*/ 721 h 2596"/>
              <a:gd name="T24" fmla="*/ 1268 w 3264"/>
              <a:gd name="T25" fmla="*/ 1353 h 2596"/>
              <a:gd name="T26" fmla="*/ 2636 w 3264"/>
              <a:gd name="T27" fmla="*/ 0 h 2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64" h="2596">
                <a:moveTo>
                  <a:pt x="2636" y="341"/>
                </a:moveTo>
                <a:lnTo>
                  <a:pt x="1268" y="1695"/>
                </a:lnTo>
                <a:lnTo>
                  <a:pt x="628" y="1063"/>
                </a:lnTo>
                <a:lnTo>
                  <a:pt x="345" y="1344"/>
                </a:lnTo>
                <a:lnTo>
                  <a:pt x="1268" y="2256"/>
                </a:lnTo>
                <a:lnTo>
                  <a:pt x="2919" y="622"/>
                </a:lnTo>
                <a:lnTo>
                  <a:pt x="2636" y="341"/>
                </a:lnTo>
                <a:close/>
                <a:moveTo>
                  <a:pt x="2636" y="0"/>
                </a:moveTo>
                <a:lnTo>
                  <a:pt x="3264" y="622"/>
                </a:lnTo>
                <a:lnTo>
                  <a:pt x="1268" y="2596"/>
                </a:lnTo>
                <a:lnTo>
                  <a:pt x="0" y="1344"/>
                </a:lnTo>
                <a:lnTo>
                  <a:pt x="628" y="721"/>
                </a:lnTo>
                <a:lnTo>
                  <a:pt x="1268" y="1353"/>
                </a:lnTo>
                <a:lnTo>
                  <a:pt x="26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691"/>
          <p:cNvSpPr>
            <a:spLocks noEditPoints="1"/>
          </p:cNvSpPr>
          <p:nvPr/>
        </p:nvSpPr>
        <p:spPr bwMode="auto">
          <a:xfrm>
            <a:off x="10968665" y="4194362"/>
            <a:ext cx="411887" cy="474015"/>
          </a:xfrm>
          <a:custGeom>
            <a:avLst/>
            <a:gdLst>
              <a:gd name="T0" fmla="*/ 1127 w 2869"/>
              <a:gd name="T1" fmla="*/ 3292 h 3292"/>
              <a:gd name="T2" fmla="*/ 1127 w 2869"/>
              <a:gd name="T3" fmla="*/ 2617 h 3292"/>
              <a:gd name="T4" fmla="*/ 1229 w 2869"/>
              <a:gd name="T5" fmla="*/ 1234 h 3292"/>
              <a:gd name="T6" fmla="*/ 1229 w 2869"/>
              <a:gd name="T7" fmla="*/ 823 h 3292"/>
              <a:gd name="T8" fmla="*/ 1639 w 2869"/>
              <a:gd name="T9" fmla="*/ 617 h 3292"/>
              <a:gd name="T10" fmla="*/ 205 w 2869"/>
              <a:gd name="T11" fmla="*/ 205 h 3292"/>
              <a:gd name="T12" fmla="*/ 615 w 2869"/>
              <a:gd name="T13" fmla="*/ 205 h 3292"/>
              <a:gd name="T14" fmla="*/ 2869 w 2869"/>
              <a:gd name="T15" fmla="*/ 0 h 3292"/>
              <a:gd name="T16" fmla="*/ 2254 w 2869"/>
              <a:gd name="T17" fmla="*/ 1234 h 3292"/>
              <a:gd name="T18" fmla="*/ 2254 w 2869"/>
              <a:gd name="T19" fmla="*/ 1439 h 3292"/>
              <a:gd name="T20" fmla="*/ 2159 w 2869"/>
              <a:gd name="T21" fmla="*/ 1417 h 3292"/>
              <a:gd name="T22" fmla="*/ 2088 w 2869"/>
              <a:gd name="T23" fmla="*/ 1356 h 3292"/>
              <a:gd name="T24" fmla="*/ 2051 w 2869"/>
              <a:gd name="T25" fmla="*/ 1267 h 3292"/>
              <a:gd name="T26" fmla="*/ 2051 w 2869"/>
              <a:gd name="T27" fmla="*/ 172 h 3292"/>
              <a:gd name="T28" fmla="*/ 2088 w 2869"/>
              <a:gd name="T29" fmla="*/ 84 h 3292"/>
              <a:gd name="T30" fmla="*/ 2159 w 2869"/>
              <a:gd name="T31" fmla="*/ 22 h 3292"/>
              <a:gd name="T32" fmla="*/ 2254 w 2869"/>
              <a:gd name="T33" fmla="*/ 0 h 3292"/>
              <a:gd name="T34" fmla="*/ 1672 w 2869"/>
              <a:gd name="T35" fmla="*/ 2 h 3292"/>
              <a:gd name="T36" fmla="*/ 1760 w 2869"/>
              <a:gd name="T37" fmla="*/ 39 h 3292"/>
              <a:gd name="T38" fmla="*/ 1821 w 2869"/>
              <a:gd name="T39" fmla="*/ 111 h 3292"/>
              <a:gd name="T40" fmla="*/ 1844 w 2869"/>
              <a:gd name="T41" fmla="*/ 205 h 3292"/>
              <a:gd name="T42" fmla="*/ 1841 w 2869"/>
              <a:gd name="T43" fmla="*/ 569 h 3292"/>
              <a:gd name="T44" fmla="*/ 1825 w 2869"/>
              <a:gd name="T45" fmla="*/ 640 h 3292"/>
              <a:gd name="T46" fmla="*/ 1790 w 2869"/>
              <a:gd name="T47" fmla="*/ 692 h 3292"/>
              <a:gd name="T48" fmla="*/ 1729 w 2869"/>
              <a:gd name="T49" fmla="*/ 717 h 3292"/>
              <a:gd name="T50" fmla="*/ 1753 w 2869"/>
              <a:gd name="T51" fmla="*/ 727 h 3292"/>
              <a:gd name="T52" fmla="*/ 1803 w 2869"/>
              <a:gd name="T53" fmla="*/ 763 h 3292"/>
              <a:gd name="T54" fmla="*/ 1832 w 2869"/>
              <a:gd name="T55" fmla="*/ 822 h 3292"/>
              <a:gd name="T56" fmla="*/ 1844 w 2869"/>
              <a:gd name="T57" fmla="*/ 897 h 3292"/>
              <a:gd name="T58" fmla="*/ 1841 w 2869"/>
              <a:gd name="T59" fmla="*/ 1267 h 3292"/>
              <a:gd name="T60" fmla="*/ 1804 w 2869"/>
              <a:gd name="T61" fmla="*/ 1356 h 3292"/>
              <a:gd name="T62" fmla="*/ 1732 w 2869"/>
              <a:gd name="T63" fmla="*/ 1417 h 3292"/>
              <a:gd name="T64" fmla="*/ 1639 w 2869"/>
              <a:gd name="T65" fmla="*/ 1439 h 3292"/>
              <a:gd name="T66" fmla="*/ 205 w 2869"/>
              <a:gd name="T67" fmla="*/ 0 h 3292"/>
              <a:gd name="T68" fmla="*/ 680 w 2869"/>
              <a:gd name="T69" fmla="*/ 10 h 3292"/>
              <a:gd name="T70" fmla="*/ 760 w 2869"/>
              <a:gd name="T71" fmla="*/ 60 h 3292"/>
              <a:gd name="T72" fmla="*/ 809 w 2869"/>
              <a:gd name="T73" fmla="*/ 140 h 3292"/>
              <a:gd name="T74" fmla="*/ 819 w 2869"/>
              <a:gd name="T75" fmla="*/ 1439 h 3292"/>
              <a:gd name="T76" fmla="*/ 205 w 2869"/>
              <a:gd name="T77" fmla="*/ 823 h 3292"/>
              <a:gd name="T78" fmla="*/ 0 w 2869"/>
              <a:gd name="T79" fmla="*/ 205 h 3292"/>
              <a:gd name="T80" fmla="*/ 23 w 2869"/>
              <a:gd name="T81" fmla="*/ 111 h 3292"/>
              <a:gd name="T82" fmla="*/ 84 w 2869"/>
              <a:gd name="T83" fmla="*/ 39 h 3292"/>
              <a:gd name="T84" fmla="*/ 172 w 2869"/>
              <a:gd name="T85" fmla="*/ 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69" h="3292">
                <a:moveTo>
                  <a:pt x="2254" y="1646"/>
                </a:moveTo>
                <a:lnTo>
                  <a:pt x="2458" y="1851"/>
                </a:lnTo>
                <a:lnTo>
                  <a:pt x="1127" y="3292"/>
                </a:lnTo>
                <a:lnTo>
                  <a:pt x="409" y="2366"/>
                </a:lnTo>
                <a:lnTo>
                  <a:pt x="672" y="2140"/>
                </a:lnTo>
                <a:lnTo>
                  <a:pt x="1127" y="2617"/>
                </a:lnTo>
                <a:lnTo>
                  <a:pt x="2254" y="1646"/>
                </a:lnTo>
                <a:close/>
                <a:moveTo>
                  <a:pt x="1229" y="823"/>
                </a:moveTo>
                <a:lnTo>
                  <a:pt x="1229" y="1234"/>
                </a:lnTo>
                <a:lnTo>
                  <a:pt x="1639" y="1234"/>
                </a:lnTo>
                <a:lnTo>
                  <a:pt x="1639" y="823"/>
                </a:lnTo>
                <a:lnTo>
                  <a:pt x="1229" y="823"/>
                </a:lnTo>
                <a:close/>
                <a:moveTo>
                  <a:pt x="1229" y="205"/>
                </a:moveTo>
                <a:lnTo>
                  <a:pt x="1229" y="617"/>
                </a:lnTo>
                <a:lnTo>
                  <a:pt x="1639" y="617"/>
                </a:lnTo>
                <a:lnTo>
                  <a:pt x="1639" y="205"/>
                </a:lnTo>
                <a:lnTo>
                  <a:pt x="1229" y="205"/>
                </a:lnTo>
                <a:close/>
                <a:moveTo>
                  <a:pt x="205" y="205"/>
                </a:moveTo>
                <a:lnTo>
                  <a:pt x="205" y="617"/>
                </a:lnTo>
                <a:lnTo>
                  <a:pt x="615" y="617"/>
                </a:lnTo>
                <a:lnTo>
                  <a:pt x="615" y="205"/>
                </a:lnTo>
                <a:lnTo>
                  <a:pt x="205" y="205"/>
                </a:lnTo>
                <a:close/>
                <a:moveTo>
                  <a:pt x="2254" y="0"/>
                </a:moveTo>
                <a:lnTo>
                  <a:pt x="2869" y="0"/>
                </a:lnTo>
                <a:lnTo>
                  <a:pt x="2869" y="205"/>
                </a:lnTo>
                <a:lnTo>
                  <a:pt x="2254" y="205"/>
                </a:lnTo>
                <a:lnTo>
                  <a:pt x="2254" y="1234"/>
                </a:lnTo>
                <a:lnTo>
                  <a:pt x="2869" y="1234"/>
                </a:lnTo>
                <a:lnTo>
                  <a:pt x="2869" y="1439"/>
                </a:lnTo>
                <a:lnTo>
                  <a:pt x="2254" y="1439"/>
                </a:lnTo>
                <a:lnTo>
                  <a:pt x="2221" y="1437"/>
                </a:lnTo>
                <a:lnTo>
                  <a:pt x="2189" y="1429"/>
                </a:lnTo>
                <a:lnTo>
                  <a:pt x="2159" y="1417"/>
                </a:lnTo>
                <a:lnTo>
                  <a:pt x="2132" y="1400"/>
                </a:lnTo>
                <a:lnTo>
                  <a:pt x="2109" y="1379"/>
                </a:lnTo>
                <a:lnTo>
                  <a:pt x="2088" y="1356"/>
                </a:lnTo>
                <a:lnTo>
                  <a:pt x="2072" y="1329"/>
                </a:lnTo>
                <a:lnTo>
                  <a:pt x="2059" y="1299"/>
                </a:lnTo>
                <a:lnTo>
                  <a:pt x="2051" y="1267"/>
                </a:lnTo>
                <a:lnTo>
                  <a:pt x="2049" y="1234"/>
                </a:lnTo>
                <a:lnTo>
                  <a:pt x="2049" y="205"/>
                </a:lnTo>
                <a:lnTo>
                  <a:pt x="2051" y="172"/>
                </a:lnTo>
                <a:lnTo>
                  <a:pt x="2059" y="140"/>
                </a:lnTo>
                <a:lnTo>
                  <a:pt x="2072" y="111"/>
                </a:lnTo>
                <a:lnTo>
                  <a:pt x="2088" y="84"/>
                </a:lnTo>
                <a:lnTo>
                  <a:pt x="2109" y="60"/>
                </a:lnTo>
                <a:lnTo>
                  <a:pt x="2132" y="39"/>
                </a:lnTo>
                <a:lnTo>
                  <a:pt x="2159" y="22"/>
                </a:lnTo>
                <a:lnTo>
                  <a:pt x="2189" y="10"/>
                </a:lnTo>
                <a:lnTo>
                  <a:pt x="2221" y="2"/>
                </a:lnTo>
                <a:lnTo>
                  <a:pt x="2254" y="0"/>
                </a:lnTo>
                <a:close/>
                <a:moveTo>
                  <a:pt x="1024" y="0"/>
                </a:moveTo>
                <a:lnTo>
                  <a:pt x="1639" y="0"/>
                </a:lnTo>
                <a:lnTo>
                  <a:pt x="1672" y="2"/>
                </a:lnTo>
                <a:lnTo>
                  <a:pt x="1704" y="10"/>
                </a:lnTo>
                <a:lnTo>
                  <a:pt x="1732" y="22"/>
                </a:lnTo>
                <a:lnTo>
                  <a:pt x="1760" y="39"/>
                </a:lnTo>
                <a:lnTo>
                  <a:pt x="1784" y="60"/>
                </a:lnTo>
                <a:lnTo>
                  <a:pt x="1804" y="84"/>
                </a:lnTo>
                <a:lnTo>
                  <a:pt x="1821" y="111"/>
                </a:lnTo>
                <a:lnTo>
                  <a:pt x="1833" y="140"/>
                </a:lnTo>
                <a:lnTo>
                  <a:pt x="1841" y="172"/>
                </a:lnTo>
                <a:lnTo>
                  <a:pt x="1844" y="205"/>
                </a:lnTo>
                <a:lnTo>
                  <a:pt x="1844" y="514"/>
                </a:lnTo>
                <a:lnTo>
                  <a:pt x="1844" y="542"/>
                </a:lnTo>
                <a:lnTo>
                  <a:pt x="1841" y="569"/>
                </a:lnTo>
                <a:lnTo>
                  <a:pt x="1837" y="593"/>
                </a:lnTo>
                <a:lnTo>
                  <a:pt x="1832" y="617"/>
                </a:lnTo>
                <a:lnTo>
                  <a:pt x="1825" y="640"/>
                </a:lnTo>
                <a:lnTo>
                  <a:pt x="1816" y="660"/>
                </a:lnTo>
                <a:lnTo>
                  <a:pt x="1803" y="677"/>
                </a:lnTo>
                <a:lnTo>
                  <a:pt x="1790" y="692"/>
                </a:lnTo>
                <a:lnTo>
                  <a:pt x="1773" y="703"/>
                </a:lnTo>
                <a:lnTo>
                  <a:pt x="1753" y="712"/>
                </a:lnTo>
                <a:lnTo>
                  <a:pt x="1729" y="717"/>
                </a:lnTo>
                <a:lnTo>
                  <a:pt x="1703" y="719"/>
                </a:lnTo>
                <a:lnTo>
                  <a:pt x="1729" y="722"/>
                </a:lnTo>
                <a:lnTo>
                  <a:pt x="1753" y="727"/>
                </a:lnTo>
                <a:lnTo>
                  <a:pt x="1773" y="736"/>
                </a:lnTo>
                <a:lnTo>
                  <a:pt x="1790" y="747"/>
                </a:lnTo>
                <a:lnTo>
                  <a:pt x="1803" y="763"/>
                </a:lnTo>
                <a:lnTo>
                  <a:pt x="1816" y="780"/>
                </a:lnTo>
                <a:lnTo>
                  <a:pt x="1825" y="800"/>
                </a:lnTo>
                <a:lnTo>
                  <a:pt x="1832" y="822"/>
                </a:lnTo>
                <a:lnTo>
                  <a:pt x="1837" y="845"/>
                </a:lnTo>
                <a:lnTo>
                  <a:pt x="1841" y="871"/>
                </a:lnTo>
                <a:lnTo>
                  <a:pt x="1844" y="897"/>
                </a:lnTo>
                <a:lnTo>
                  <a:pt x="1844" y="925"/>
                </a:lnTo>
                <a:lnTo>
                  <a:pt x="1844" y="1234"/>
                </a:lnTo>
                <a:lnTo>
                  <a:pt x="1841" y="1267"/>
                </a:lnTo>
                <a:lnTo>
                  <a:pt x="1833" y="1299"/>
                </a:lnTo>
                <a:lnTo>
                  <a:pt x="1821" y="1329"/>
                </a:lnTo>
                <a:lnTo>
                  <a:pt x="1804" y="1356"/>
                </a:lnTo>
                <a:lnTo>
                  <a:pt x="1784" y="1379"/>
                </a:lnTo>
                <a:lnTo>
                  <a:pt x="1760" y="1400"/>
                </a:lnTo>
                <a:lnTo>
                  <a:pt x="1732" y="1417"/>
                </a:lnTo>
                <a:lnTo>
                  <a:pt x="1704" y="1429"/>
                </a:lnTo>
                <a:lnTo>
                  <a:pt x="1672" y="1437"/>
                </a:lnTo>
                <a:lnTo>
                  <a:pt x="1639" y="1439"/>
                </a:lnTo>
                <a:lnTo>
                  <a:pt x="1024" y="1439"/>
                </a:lnTo>
                <a:lnTo>
                  <a:pt x="1024" y="0"/>
                </a:lnTo>
                <a:close/>
                <a:moveTo>
                  <a:pt x="205" y="0"/>
                </a:moveTo>
                <a:lnTo>
                  <a:pt x="615" y="0"/>
                </a:lnTo>
                <a:lnTo>
                  <a:pt x="648" y="2"/>
                </a:lnTo>
                <a:lnTo>
                  <a:pt x="680" y="10"/>
                </a:lnTo>
                <a:lnTo>
                  <a:pt x="708" y="22"/>
                </a:lnTo>
                <a:lnTo>
                  <a:pt x="735" y="39"/>
                </a:lnTo>
                <a:lnTo>
                  <a:pt x="760" y="60"/>
                </a:lnTo>
                <a:lnTo>
                  <a:pt x="779" y="84"/>
                </a:lnTo>
                <a:lnTo>
                  <a:pt x="797" y="111"/>
                </a:lnTo>
                <a:lnTo>
                  <a:pt x="809" y="140"/>
                </a:lnTo>
                <a:lnTo>
                  <a:pt x="816" y="172"/>
                </a:lnTo>
                <a:lnTo>
                  <a:pt x="819" y="205"/>
                </a:lnTo>
                <a:lnTo>
                  <a:pt x="819" y="1439"/>
                </a:lnTo>
                <a:lnTo>
                  <a:pt x="615" y="1439"/>
                </a:lnTo>
                <a:lnTo>
                  <a:pt x="615" y="823"/>
                </a:lnTo>
                <a:lnTo>
                  <a:pt x="205" y="823"/>
                </a:lnTo>
                <a:lnTo>
                  <a:pt x="205" y="1439"/>
                </a:lnTo>
                <a:lnTo>
                  <a:pt x="0" y="1439"/>
                </a:lnTo>
                <a:lnTo>
                  <a:pt x="0" y="205"/>
                </a:lnTo>
                <a:lnTo>
                  <a:pt x="3" y="172"/>
                </a:lnTo>
                <a:lnTo>
                  <a:pt x="10" y="140"/>
                </a:lnTo>
                <a:lnTo>
                  <a:pt x="23" y="111"/>
                </a:lnTo>
                <a:lnTo>
                  <a:pt x="40" y="84"/>
                </a:lnTo>
                <a:lnTo>
                  <a:pt x="61" y="60"/>
                </a:lnTo>
                <a:lnTo>
                  <a:pt x="84" y="39"/>
                </a:lnTo>
                <a:lnTo>
                  <a:pt x="111" y="22"/>
                </a:lnTo>
                <a:lnTo>
                  <a:pt x="140" y="10"/>
                </a:lnTo>
                <a:lnTo>
                  <a:pt x="172" y="2"/>
                </a:lnTo>
                <a:lnTo>
                  <a:pt x="2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696"/>
          <p:cNvSpPr>
            <a:spLocks noEditPoints="1"/>
          </p:cNvSpPr>
          <p:nvPr/>
        </p:nvSpPr>
        <p:spPr bwMode="auto">
          <a:xfrm>
            <a:off x="992834" y="5114714"/>
            <a:ext cx="441801" cy="474015"/>
          </a:xfrm>
          <a:custGeom>
            <a:avLst/>
            <a:gdLst>
              <a:gd name="T0" fmla="*/ 1024 w 3072"/>
              <a:gd name="T1" fmla="*/ 823 h 3292"/>
              <a:gd name="T2" fmla="*/ 1639 w 3072"/>
              <a:gd name="T3" fmla="*/ 1439 h 3292"/>
              <a:gd name="T4" fmla="*/ 1024 w 3072"/>
              <a:gd name="T5" fmla="*/ 2057 h 3292"/>
              <a:gd name="T6" fmla="*/ 1024 w 3072"/>
              <a:gd name="T7" fmla="*/ 1646 h 3292"/>
              <a:gd name="T8" fmla="*/ 0 w 3072"/>
              <a:gd name="T9" fmla="*/ 1646 h 3292"/>
              <a:gd name="T10" fmla="*/ 0 w 3072"/>
              <a:gd name="T11" fmla="*/ 1234 h 3292"/>
              <a:gd name="T12" fmla="*/ 1024 w 3072"/>
              <a:gd name="T13" fmla="*/ 1234 h 3292"/>
              <a:gd name="T14" fmla="*/ 1024 w 3072"/>
              <a:gd name="T15" fmla="*/ 823 h 3292"/>
              <a:gd name="T16" fmla="*/ 615 w 3072"/>
              <a:gd name="T17" fmla="*/ 0 h 3292"/>
              <a:gd name="T18" fmla="*/ 3072 w 3072"/>
              <a:gd name="T19" fmla="*/ 0 h 3292"/>
              <a:gd name="T20" fmla="*/ 3072 w 3072"/>
              <a:gd name="T21" fmla="*/ 2674 h 3292"/>
              <a:gd name="T22" fmla="*/ 1843 w 3072"/>
              <a:gd name="T23" fmla="*/ 3292 h 3292"/>
              <a:gd name="T24" fmla="*/ 1843 w 3072"/>
              <a:gd name="T25" fmla="*/ 2674 h 3292"/>
              <a:gd name="T26" fmla="*/ 615 w 3072"/>
              <a:gd name="T27" fmla="*/ 2674 h 3292"/>
              <a:gd name="T28" fmla="*/ 615 w 3072"/>
              <a:gd name="T29" fmla="*/ 1851 h 3292"/>
              <a:gd name="T30" fmla="*/ 819 w 3072"/>
              <a:gd name="T31" fmla="*/ 1851 h 3292"/>
              <a:gd name="T32" fmla="*/ 819 w 3072"/>
              <a:gd name="T33" fmla="*/ 2469 h 3292"/>
              <a:gd name="T34" fmla="*/ 1843 w 3072"/>
              <a:gd name="T35" fmla="*/ 2469 h 3292"/>
              <a:gd name="T36" fmla="*/ 1843 w 3072"/>
              <a:gd name="T37" fmla="*/ 617 h 3292"/>
              <a:gd name="T38" fmla="*/ 2663 w 3072"/>
              <a:gd name="T39" fmla="*/ 205 h 3292"/>
              <a:gd name="T40" fmla="*/ 819 w 3072"/>
              <a:gd name="T41" fmla="*/ 205 h 3292"/>
              <a:gd name="T42" fmla="*/ 819 w 3072"/>
              <a:gd name="T43" fmla="*/ 1028 h 3292"/>
              <a:gd name="T44" fmla="*/ 615 w 3072"/>
              <a:gd name="T45" fmla="*/ 1028 h 3292"/>
              <a:gd name="T46" fmla="*/ 615 w 3072"/>
              <a:gd name="T4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72" h="3292">
                <a:moveTo>
                  <a:pt x="1024" y="823"/>
                </a:moveTo>
                <a:lnTo>
                  <a:pt x="1639" y="1439"/>
                </a:lnTo>
                <a:lnTo>
                  <a:pt x="1024" y="2057"/>
                </a:lnTo>
                <a:lnTo>
                  <a:pt x="1024" y="1646"/>
                </a:lnTo>
                <a:lnTo>
                  <a:pt x="0" y="1646"/>
                </a:lnTo>
                <a:lnTo>
                  <a:pt x="0" y="1234"/>
                </a:lnTo>
                <a:lnTo>
                  <a:pt x="1024" y="1234"/>
                </a:lnTo>
                <a:lnTo>
                  <a:pt x="1024" y="823"/>
                </a:lnTo>
                <a:close/>
                <a:moveTo>
                  <a:pt x="615" y="0"/>
                </a:moveTo>
                <a:lnTo>
                  <a:pt x="3072" y="0"/>
                </a:lnTo>
                <a:lnTo>
                  <a:pt x="3072" y="2674"/>
                </a:lnTo>
                <a:lnTo>
                  <a:pt x="1843" y="3292"/>
                </a:lnTo>
                <a:lnTo>
                  <a:pt x="1843" y="2674"/>
                </a:lnTo>
                <a:lnTo>
                  <a:pt x="615" y="2674"/>
                </a:lnTo>
                <a:lnTo>
                  <a:pt x="615" y="1851"/>
                </a:lnTo>
                <a:lnTo>
                  <a:pt x="819" y="1851"/>
                </a:lnTo>
                <a:lnTo>
                  <a:pt x="819" y="2469"/>
                </a:lnTo>
                <a:lnTo>
                  <a:pt x="1843" y="2469"/>
                </a:lnTo>
                <a:lnTo>
                  <a:pt x="1843" y="617"/>
                </a:lnTo>
                <a:lnTo>
                  <a:pt x="2663" y="205"/>
                </a:lnTo>
                <a:lnTo>
                  <a:pt x="819" y="205"/>
                </a:lnTo>
                <a:lnTo>
                  <a:pt x="819" y="1028"/>
                </a:lnTo>
                <a:lnTo>
                  <a:pt x="615" y="1028"/>
                </a:lnTo>
                <a:lnTo>
                  <a:pt x="6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01"/>
          <p:cNvSpPr>
            <a:spLocks noEditPoints="1"/>
          </p:cNvSpPr>
          <p:nvPr/>
        </p:nvSpPr>
        <p:spPr bwMode="auto">
          <a:xfrm>
            <a:off x="1747562" y="5114714"/>
            <a:ext cx="441801" cy="474015"/>
          </a:xfrm>
          <a:custGeom>
            <a:avLst/>
            <a:gdLst>
              <a:gd name="T0" fmla="*/ 2457 w 3072"/>
              <a:gd name="T1" fmla="*/ 823 h 3292"/>
              <a:gd name="T2" fmla="*/ 3072 w 3072"/>
              <a:gd name="T3" fmla="*/ 1439 h 3292"/>
              <a:gd name="T4" fmla="*/ 2457 w 3072"/>
              <a:gd name="T5" fmla="*/ 2057 h 3292"/>
              <a:gd name="T6" fmla="*/ 2457 w 3072"/>
              <a:gd name="T7" fmla="*/ 1646 h 3292"/>
              <a:gd name="T8" fmla="*/ 1433 w 3072"/>
              <a:gd name="T9" fmla="*/ 1646 h 3292"/>
              <a:gd name="T10" fmla="*/ 1433 w 3072"/>
              <a:gd name="T11" fmla="*/ 1234 h 3292"/>
              <a:gd name="T12" fmla="*/ 2457 w 3072"/>
              <a:gd name="T13" fmla="*/ 1234 h 3292"/>
              <a:gd name="T14" fmla="*/ 2457 w 3072"/>
              <a:gd name="T15" fmla="*/ 823 h 3292"/>
              <a:gd name="T16" fmla="*/ 0 w 3072"/>
              <a:gd name="T17" fmla="*/ 0 h 3292"/>
              <a:gd name="T18" fmla="*/ 2253 w 3072"/>
              <a:gd name="T19" fmla="*/ 0 h 3292"/>
              <a:gd name="T20" fmla="*/ 2253 w 3072"/>
              <a:gd name="T21" fmla="*/ 1028 h 3292"/>
              <a:gd name="T22" fmla="*/ 2048 w 3072"/>
              <a:gd name="T23" fmla="*/ 1028 h 3292"/>
              <a:gd name="T24" fmla="*/ 2048 w 3072"/>
              <a:gd name="T25" fmla="*/ 205 h 3292"/>
              <a:gd name="T26" fmla="*/ 409 w 3072"/>
              <a:gd name="T27" fmla="*/ 205 h 3292"/>
              <a:gd name="T28" fmla="*/ 1229 w 3072"/>
              <a:gd name="T29" fmla="*/ 617 h 3292"/>
              <a:gd name="T30" fmla="*/ 1229 w 3072"/>
              <a:gd name="T31" fmla="*/ 2469 h 3292"/>
              <a:gd name="T32" fmla="*/ 2048 w 3072"/>
              <a:gd name="T33" fmla="*/ 2469 h 3292"/>
              <a:gd name="T34" fmla="*/ 2048 w 3072"/>
              <a:gd name="T35" fmla="*/ 1851 h 3292"/>
              <a:gd name="T36" fmla="*/ 2253 w 3072"/>
              <a:gd name="T37" fmla="*/ 1851 h 3292"/>
              <a:gd name="T38" fmla="*/ 2253 w 3072"/>
              <a:gd name="T39" fmla="*/ 2674 h 3292"/>
              <a:gd name="T40" fmla="*/ 1229 w 3072"/>
              <a:gd name="T41" fmla="*/ 2674 h 3292"/>
              <a:gd name="T42" fmla="*/ 1229 w 3072"/>
              <a:gd name="T43" fmla="*/ 3292 h 3292"/>
              <a:gd name="T44" fmla="*/ 0 w 3072"/>
              <a:gd name="T45" fmla="*/ 2674 h 3292"/>
              <a:gd name="T46" fmla="*/ 0 w 3072"/>
              <a:gd name="T4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72" h="3292">
                <a:moveTo>
                  <a:pt x="2457" y="823"/>
                </a:moveTo>
                <a:lnTo>
                  <a:pt x="3072" y="1439"/>
                </a:lnTo>
                <a:lnTo>
                  <a:pt x="2457" y="2057"/>
                </a:lnTo>
                <a:lnTo>
                  <a:pt x="2457" y="1646"/>
                </a:lnTo>
                <a:lnTo>
                  <a:pt x="1433" y="1646"/>
                </a:lnTo>
                <a:lnTo>
                  <a:pt x="1433" y="1234"/>
                </a:lnTo>
                <a:lnTo>
                  <a:pt x="2457" y="1234"/>
                </a:lnTo>
                <a:lnTo>
                  <a:pt x="2457" y="823"/>
                </a:lnTo>
                <a:close/>
                <a:moveTo>
                  <a:pt x="0" y="0"/>
                </a:moveTo>
                <a:lnTo>
                  <a:pt x="2253" y="0"/>
                </a:lnTo>
                <a:lnTo>
                  <a:pt x="2253" y="1028"/>
                </a:lnTo>
                <a:lnTo>
                  <a:pt x="2048" y="1028"/>
                </a:lnTo>
                <a:lnTo>
                  <a:pt x="2048" y="205"/>
                </a:lnTo>
                <a:lnTo>
                  <a:pt x="409" y="205"/>
                </a:lnTo>
                <a:lnTo>
                  <a:pt x="1229" y="617"/>
                </a:lnTo>
                <a:lnTo>
                  <a:pt x="1229" y="2469"/>
                </a:lnTo>
                <a:lnTo>
                  <a:pt x="2048" y="2469"/>
                </a:lnTo>
                <a:lnTo>
                  <a:pt x="2048" y="1851"/>
                </a:lnTo>
                <a:lnTo>
                  <a:pt x="2253" y="1851"/>
                </a:lnTo>
                <a:lnTo>
                  <a:pt x="2253" y="2674"/>
                </a:lnTo>
                <a:lnTo>
                  <a:pt x="1229" y="2674"/>
                </a:lnTo>
                <a:lnTo>
                  <a:pt x="1229" y="3292"/>
                </a:lnTo>
                <a:lnTo>
                  <a:pt x="0" y="26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706"/>
          <p:cNvSpPr>
            <a:spLocks noEditPoints="1"/>
          </p:cNvSpPr>
          <p:nvPr/>
        </p:nvSpPr>
        <p:spPr bwMode="auto">
          <a:xfrm>
            <a:off x="2502291" y="5114714"/>
            <a:ext cx="469413" cy="474015"/>
          </a:xfrm>
          <a:custGeom>
            <a:avLst/>
            <a:gdLst>
              <a:gd name="T0" fmla="*/ 1224 w 3262"/>
              <a:gd name="T1" fmla="*/ 925 h 3292"/>
              <a:gd name="T2" fmla="*/ 1364 w 3262"/>
              <a:gd name="T3" fmla="*/ 335 h 3292"/>
              <a:gd name="T4" fmla="*/ 1037 w 3262"/>
              <a:gd name="T5" fmla="*/ 450 h 3292"/>
              <a:gd name="T6" fmla="*/ 756 w 3262"/>
              <a:gd name="T7" fmla="*/ 641 h 3292"/>
              <a:gd name="T8" fmla="*/ 532 w 3262"/>
              <a:gd name="T9" fmla="*/ 898 h 3292"/>
              <a:gd name="T10" fmla="*/ 380 w 3262"/>
              <a:gd name="T11" fmla="*/ 1206 h 3292"/>
              <a:gd name="T12" fmla="*/ 309 w 3262"/>
              <a:gd name="T13" fmla="*/ 1554 h 3292"/>
              <a:gd name="T14" fmla="*/ 333 w 3262"/>
              <a:gd name="T15" fmla="*/ 1915 h 3292"/>
              <a:gd name="T16" fmla="*/ 446 w 3262"/>
              <a:gd name="T17" fmla="*/ 2245 h 3292"/>
              <a:gd name="T18" fmla="*/ 636 w 3262"/>
              <a:gd name="T19" fmla="*/ 2529 h 3292"/>
              <a:gd name="T20" fmla="*/ 890 w 3262"/>
              <a:gd name="T21" fmla="*/ 2755 h 3292"/>
              <a:gd name="T22" fmla="*/ 1196 w 3262"/>
              <a:gd name="T23" fmla="*/ 2909 h 3292"/>
              <a:gd name="T24" fmla="*/ 1541 w 3262"/>
              <a:gd name="T25" fmla="*/ 2980 h 3292"/>
              <a:gd name="T26" fmla="*/ 1898 w 3262"/>
              <a:gd name="T27" fmla="*/ 2955 h 3292"/>
              <a:gd name="T28" fmla="*/ 2224 w 3262"/>
              <a:gd name="T29" fmla="*/ 2842 h 3292"/>
              <a:gd name="T30" fmla="*/ 2506 w 3262"/>
              <a:gd name="T31" fmla="*/ 2650 h 3292"/>
              <a:gd name="T32" fmla="*/ 2730 w 3262"/>
              <a:gd name="T33" fmla="*/ 2393 h 3292"/>
              <a:gd name="T34" fmla="*/ 2883 w 3262"/>
              <a:gd name="T35" fmla="*/ 2085 h 3292"/>
              <a:gd name="T36" fmla="*/ 2953 w 3262"/>
              <a:gd name="T37" fmla="*/ 1738 h 3292"/>
              <a:gd name="T38" fmla="*/ 2929 w 3262"/>
              <a:gd name="T39" fmla="*/ 1376 h 3292"/>
              <a:gd name="T40" fmla="*/ 2816 w 3262"/>
              <a:gd name="T41" fmla="*/ 1047 h 3292"/>
              <a:gd name="T42" fmla="*/ 2625 w 3262"/>
              <a:gd name="T43" fmla="*/ 762 h 3292"/>
              <a:gd name="T44" fmla="*/ 2372 w 3262"/>
              <a:gd name="T45" fmla="*/ 537 h 3292"/>
              <a:gd name="T46" fmla="*/ 2066 w 3262"/>
              <a:gd name="T47" fmla="*/ 382 h 3292"/>
              <a:gd name="T48" fmla="*/ 1722 w 3262"/>
              <a:gd name="T49" fmla="*/ 312 h 3292"/>
              <a:gd name="T50" fmla="*/ 1734 w 3262"/>
              <a:gd name="T51" fmla="*/ 3 h 3292"/>
              <a:gd name="T52" fmla="*/ 2128 w 3262"/>
              <a:gd name="T53" fmla="*/ 77 h 3292"/>
              <a:gd name="T54" fmla="*/ 2482 w 3262"/>
              <a:gd name="T55" fmla="*/ 241 h 3292"/>
              <a:gd name="T56" fmla="*/ 2784 w 3262"/>
              <a:gd name="T57" fmla="*/ 482 h 3292"/>
              <a:gd name="T58" fmla="*/ 3022 w 3262"/>
              <a:gd name="T59" fmla="*/ 787 h 3292"/>
              <a:gd name="T60" fmla="*/ 3185 w 3262"/>
              <a:gd name="T61" fmla="*/ 1144 h 3292"/>
              <a:gd name="T62" fmla="*/ 3259 w 3262"/>
              <a:gd name="T63" fmla="*/ 1541 h 3292"/>
              <a:gd name="T64" fmla="*/ 3233 w 3262"/>
              <a:gd name="T65" fmla="*/ 1953 h 3292"/>
              <a:gd name="T66" fmla="*/ 3113 w 3262"/>
              <a:gd name="T67" fmla="*/ 2332 h 3292"/>
              <a:gd name="T68" fmla="*/ 2912 w 3262"/>
              <a:gd name="T69" fmla="*/ 2664 h 3292"/>
              <a:gd name="T70" fmla="*/ 2640 w 3262"/>
              <a:gd name="T71" fmla="*/ 2939 h 3292"/>
              <a:gd name="T72" fmla="*/ 2310 w 3262"/>
              <a:gd name="T73" fmla="*/ 3142 h 3292"/>
              <a:gd name="T74" fmla="*/ 1935 w 3262"/>
              <a:gd name="T75" fmla="*/ 3263 h 3292"/>
              <a:gd name="T76" fmla="*/ 1528 w 3262"/>
              <a:gd name="T77" fmla="*/ 3289 h 3292"/>
              <a:gd name="T78" fmla="*/ 1135 w 3262"/>
              <a:gd name="T79" fmla="*/ 3213 h 3292"/>
              <a:gd name="T80" fmla="*/ 781 w 3262"/>
              <a:gd name="T81" fmla="*/ 3050 h 3292"/>
              <a:gd name="T82" fmla="*/ 478 w 3262"/>
              <a:gd name="T83" fmla="*/ 2810 h 3292"/>
              <a:gd name="T84" fmla="*/ 239 w 3262"/>
              <a:gd name="T85" fmla="*/ 2504 h 3292"/>
              <a:gd name="T86" fmla="*/ 77 w 3262"/>
              <a:gd name="T87" fmla="*/ 2147 h 3292"/>
              <a:gd name="T88" fmla="*/ 3 w 3262"/>
              <a:gd name="T89" fmla="*/ 1750 h 3292"/>
              <a:gd name="T90" fmla="*/ 29 w 3262"/>
              <a:gd name="T91" fmla="*/ 1339 h 3292"/>
              <a:gd name="T92" fmla="*/ 148 w 3262"/>
              <a:gd name="T93" fmla="*/ 960 h 3292"/>
              <a:gd name="T94" fmla="*/ 350 w 3262"/>
              <a:gd name="T95" fmla="*/ 627 h 3292"/>
              <a:gd name="T96" fmla="*/ 622 w 3262"/>
              <a:gd name="T97" fmla="*/ 353 h 3292"/>
              <a:gd name="T98" fmla="*/ 952 w 3262"/>
              <a:gd name="T99" fmla="*/ 148 h 3292"/>
              <a:gd name="T100" fmla="*/ 1327 w 3262"/>
              <a:gd name="T101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62" h="3292">
                <a:moveTo>
                  <a:pt x="1224" y="925"/>
                </a:moveTo>
                <a:lnTo>
                  <a:pt x="2446" y="1646"/>
                </a:lnTo>
                <a:lnTo>
                  <a:pt x="1224" y="2366"/>
                </a:lnTo>
                <a:lnTo>
                  <a:pt x="1224" y="925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11"/>
          <p:cNvSpPr>
            <a:spLocks noEditPoints="1"/>
          </p:cNvSpPr>
          <p:nvPr/>
        </p:nvSpPr>
        <p:spPr bwMode="auto">
          <a:xfrm>
            <a:off x="3293125" y="5114714"/>
            <a:ext cx="469413" cy="474015"/>
          </a:xfrm>
          <a:custGeom>
            <a:avLst/>
            <a:gdLst>
              <a:gd name="T0" fmla="*/ 1835 w 3262"/>
              <a:gd name="T1" fmla="*/ 2262 h 3292"/>
              <a:gd name="T2" fmla="*/ 1427 w 3262"/>
              <a:gd name="T3" fmla="*/ 2262 h 3292"/>
              <a:gd name="T4" fmla="*/ 1541 w 3262"/>
              <a:gd name="T5" fmla="*/ 312 h 3292"/>
              <a:gd name="T6" fmla="*/ 1196 w 3262"/>
              <a:gd name="T7" fmla="*/ 382 h 3292"/>
              <a:gd name="T8" fmla="*/ 890 w 3262"/>
              <a:gd name="T9" fmla="*/ 537 h 3292"/>
              <a:gd name="T10" fmla="*/ 636 w 3262"/>
              <a:gd name="T11" fmla="*/ 762 h 3292"/>
              <a:gd name="T12" fmla="*/ 446 w 3262"/>
              <a:gd name="T13" fmla="*/ 1047 h 3292"/>
              <a:gd name="T14" fmla="*/ 333 w 3262"/>
              <a:gd name="T15" fmla="*/ 1376 h 3292"/>
              <a:gd name="T16" fmla="*/ 309 w 3262"/>
              <a:gd name="T17" fmla="*/ 1738 h 3292"/>
              <a:gd name="T18" fmla="*/ 380 w 3262"/>
              <a:gd name="T19" fmla="*/ 2085 h 3292"/>
              <a:gd name="T20" fmla="*/ 532 w 3262"/>
              <a:gd name="T21" fmla="*/ 2393 h 3292"/>
              <a:gd name="T22" fmla="*/ 756 w 3262"/>
              <a:gd name="T23" fmla="*/ 2650 h 3292"/>
              <a:gd name="T24" fmla="*/ 1037 w 3262"/>
              <a:gd name="T25" fmla="*/ 2842 h 3292"/>
              <a:gd name="T26" fmla="*/ 1364 w 3262"/>
              <a:gd name="T27" fmla="*/ 2955 h 3292"/>
              <a:gd name="T28" fmla="*/ 1722 w 3262"/>
              <a:gd name="T29" fmla="*/ 2980 h 3292"/>
              <a:gd name="T30" fmla="*/ 2066 w 3262"/>
              <a:gd name="T31" fmla="*/ 2909 h 3292"/>
              <a:gd name="T32" fmla="*/ 2372 w 3262"/>
              <a:gd name="T33" fmla="*/ 2755 h 3292"/>
              <a:gd name="T34" fmla="*/ 2625 w 3262"/>
              <a:gd name="T35" fmla="*/ 2529 h 3292"/>
              <a:gd name="T36" fmla="*/ 2816 w 3262"/>
              <a:gd name="T37" fmla="*/ 2245 h 3292"/>
              <a:gd name="T38" fmla="*/ 2929 w 3262"/>
              <a:gd name="T39" fmla="*/ 1915 h 3292"/>
              <a:gd name="T40" fmla="*/ 2953 w 3262"/>
              <a:gd name="T41" fmla="*/ 1554 h 3292"/>
              <a:gd name="T42" fmla="*/ 2883 w 3262"/>
              <a:gd name="T43" fmla="*/ 1206 h 3292"/>
              <a:gd name="T44" fmla="*/ 2730 w 3262"/>
              <a:gd name="T45" fmla="*/ 898 h 3292"/>
              <a:gd name="T46" fmla="*/ 2506 w 3262"/>
              <a:gd name="T47" fmla="*/ 641 h 3292"/>
              <a:gd name="T48" fmla="*/ 2224 w 3262"/>
              <a:gd name="T49" fmla="*/ 450 h 3292"/>
              <a:gd name="T50" fmla="*/ 1898 w 3262"/>
              <a:gd name="T51" fmla="*/ 335 h 3292"/>
              <a:gd name="T52" fmla="*/ 1631 w 3262"/>
              <a:gd name="T53" fmla="*/ 0 h 3292"/>
              <a:gd name="T54" fmla="*/ 1935 w 3262"/>
              <a:gd name="T55" fmla="*/ 28 h 3292"/>
              <a:gd name="T56" fmla="*/ 2310 w 3262"/>
              <a:gd name="T57" fmla="*/ 148 h 3292"/>
              <a:gd name="T58" fmla="*/ 2640 w 3262"/>
              <a:gd name="T59" fmla="*/ 353 h 3292"/>
              <a:gd name="T60" fmla="*/ 2912 w 3262"/>
              <a:gd name="T61" fmla="*/ 627 h 3292"/>
              <a:gd name="T62" fmla="*/ 3113 w 3262"/>
              <a:gd name="T63" fmla="*/ 960 h 3292"/>
              <a:gd name="T64" fmla="*/ 3233 w 3262"/>
              <a:gd name="T65" fmla="*/ 1339 h 3292"/>
              <a:gd name="T66" fmla="*/ 3259 w 3262"/>
              <a:gd name="T67" fmla="*/ 1750 h 3292"/>
              <a:gd name="T68" fmla="*/ 3185 w 3262"/>
              <a:gd name="T69" fmla="*/ 2147 h 3292"/>
              <a:gd name="T70" fmla="*/ 3022 w 3262"/>
              <a:gd name="T71" fmla="*/ 2504 h 3292"/>
              <a:gd name="T72" fmla="*/ 2784 w 3262"/>
              <a:gd name="T73" fmla="*/ 2810 h 3292"/>
              <a:gd name="T74" fmla="*/ 2482 w 3262"/>
              <a:gd name="T75" fmla="*/ 3050 h 3292"/>
              <a:gd name="T76" fmla="*/ 2128 w 3262"/>
              <a:gd name="T77" fmla="*/ 3213 h 3292"/>
              <a:gd name="T78" fmla="*/ 1734 w 3262"/>
              <a:gd name="T79" fmla="*/ 3289 h 3292"/>
              <a:gd name="T80" fmla="*/ 1327 w 3262"/>
              <a:gd name="T81" fmla="*/ 3263 h 3292"/>
              <a:gd name="T82" fmla="*/ 952 w 3262"/>
              <a:gd name="T83" fmla="*/ 3142 h 3292"/>
              <a:gd name="T84" fmla="*/ 622 w 3262"/>
              <a:gd name="T85" fmla="*/ 2939 h 3292"/>
              <a:gd name="T86" fmla="*/ 350 w 3262"/>
              <a:gd name="T87" fmla="*/ 2664 h 3292"/>
              <a:gd name="T88" fmla="*/ 148 w 3262"/>
              <a:gd name="T89" fmla="*/ 2332 h 3292"/>
              <a:gd name="T90" fmla="*/ 29 w 3262"/>
              <a:gd name="T91" fmla="*/ 1953 h 3292"/>
              <a:gd name="T92" fmla="*/ 3 w 3262"/>
              <a:gd name="T93" fmla="*/ 1541 h 3292"/>
              <a:gd name="T94" fmla="*/ 77 w 3262"/>
              <a:gd name="T95" fmla="*/ 1144 h 3292"/>
              <a:gd name="T96" fmla="*/ 239 w 3262"/>
              <a:gd name="T97" fmla="*/ 787 h 3292"/>
              <a:gd name="T98" fmla="*/ 478 w 3262"/>
              <a:gd name="T99" fmla="*/ 482 h 3292"/>
              <a:gd name="T100" fmla="*/ 781 w 3262"/>
              <a:gd name="T101" fmla="*/ 241 h 3292"/>
              <a:gd name="T102" fmla="*/ 1135 w 3262"/>
              <a:gd name="T103" fmla="*/ 77 h 3292"/>
              <a:gd name="T104" fmla="*/ 1528 w 3262"/>
              <a:gd name="T105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2">
                <a:moveTo>
                  <a:pt x="1835" y="1028"/>
                </a:moveTo>
                <a:lnTo>
                  <a:pt x="2243" y="1028"/>
                </a:lnTo>
                <a:lnTo>
                  <a:pt x="2243" y="2262"/>
                </a:lnTo>
                <a:lnTo>
                  <a:pt x="1835" y="2262"/>
                </a:lnTo>
                <a:lnTo>
                  <a:pt x="1835" y="1028"/>
                </a:lnTo>
                <a:close/>
                <a:moveTo>
                  <a:pt x="1019" y="1028"/>
                </a:moveTo>
                <a:lnTo>
                  <a:pt x="1427" y="1028"/>
                </a:lnTo>
                <a:lnTo>
                  <a:pt x="1427" y="2262"/>
                </a:lnTo>
                <a:lnTo>
                  <a:pt x="1019" y="2262"/>
                </a:lnTo>
                <a:lnTo>
                  <a:pt x="1019" y="1028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16"/>
          <p:cNvSpPr>
            <a:spLocks noEditPoints="1"/>
          </p:cNvSpPr>
          <p:nvPr/>
        </p:nvSpPr>
        <p:spPr bwMode="auto">
          <a:xfrm>
            <a:off x="4083959" y="5114714"/>
            <a:ext cx="469413" cy="474015"/>
          </a:xfrm>
          <a:custGeom>
            <a:avLst/>
            <a:gdLst>
              <a:gd name="T0" fmla="*/ 1019 w 3262"/>
              <a:gd name="T1" fmla="*/ 2262 h 3292"/>
              <a:gd name="T2" fmla="*/ 1451 w 3262"/>
              <a:gd name="T3" fmla="*/ 321 h 3292"/>
              <a:gd name="T4" fmla="*/ 1115 w 3262"/>
              <a:gd name="T5" fmla="*/ 414 h 3292"/>
              <a:gd name="T6" fmla="*/ 822 w 3262"/>
              <a:gd name="T7" fmla="*/ 587 h 3292"/>
              <a:gd name="T8" fmla="*/ 582 w 3262"/>
              <a:gd name="T9" fmla="*/ 828 h 3292"/>
              <a:gd name="T10" fmla="*/ 410 w 3262"/>
              <a:gd name="T11" fmla="*/ 1125 h 3292"/>
              <a:gd name="T12" fmla="*/ 318 w 3262"/>
              <a:gd name="T13" fmla="*/ 1464 h 3292"/>
              <a:gd name="T14" fmla="*/ 318 w 3262"/>
              <a:gd name="T15" fmla="*/ 1828 h 3292"/>
              <a:gd name="T16" fmla="*/ 410 w 3262"/>
              <a:gd name="T17" fmla="*/ 2166 h 3292"/>
              <a:gd name="T18" fmla="*/ 582 w 3262"/>
              <a:gd name="T19" fmla="*/ 2463 h 3292"/>
              <a:gd name="T20" fmla="*/ 822 w 3262"/>
              <a:gd name="T21" fmla="*/ 2704 h 3292"/>
              <a:gd name="T22" fmla="*/ 1115 w 3262"/>
              <a:gd name="T23" fmla="*/ 2878 h 3292"/>
              <a:gd name="T24" fmla="*/ 1451 w 3262"/>
              <a:gd name="T25" fmla="*/ 2971 h 3292"/>
              <a:gd name="T26" fmla="*/ 1811 w 3262"/>
              <a:gd name="T27" fmla="*/ 2971 h 3292"/>
              <a:gd name="T28" fmla="*/ 2147 w 3262"/>
              <a:gd name="T29" fmla="*/ 2878 h 3292"/>
              <a:gd name="T30" fmla="*/ 2440 w 3262"/>
              <a:gd name="T31" fmla="*/ 2704 h 3292"/>
              <a:gd name="T32" fmla="*/ 2680 w 3262"/>
              <a:gd name="T33" fmla="*/ 2463 h 3292"/>
              <a:gd name="T34" fmla="*/ 2852 w 3262"/>
              <a:gd name="T35" fmla="*/ 2166 h 3292"/>
              <a:gd name="T36" fmla="*/ 2944 w 3262"/>
              <a:gd name="T37" fmla="*/ 1828 h 3292"/>
              <a:gd name="T38" fmla="*/ 2944 w 3262"/>
              <a:gd name="T39" fmla="*/ 1464 h 3292"/>
              <a:gd name="T40" fmla="*/ 2852 w 3262"/>
              <a:gd name="T41" fmla="*/ 1125 h 3292"/>
              <a:gd name="T42" fmla="*/ 2680 w 3262"/>
              <a:gd name="T43" fmla="*/ 828 h 3292"/>
              <a:gd name="T44" fmla="*/ 2440 w 3262"/>
              <a:gd name="T45" fmla="*/ 587 h 3292"/>
              <a:gd name="T46" fmla="*/ 2147 w 3262"/>
              <a:gd name="T47" fmla="*/ 414 h 3292"/>
              <a:gd name="T48" fmla="*/ 1811 w 3262"/>
              <a:gd name="T49" fmla="*/ 321 h 3292"/>
              <a:gd name="T50" fmla="*/ 1631 w 3262"/>
              <a:gd name="T51" fmla="*/ 0 h 3292"/>
              <a:gd name="T52" fmla="*/ 2033 w 3262"/>
              <a:gd name="T53" fmla="*/ 49 h 3292"/>
              <a:gd name="T54" fmla="*/ 2397 w 3262"/>
              <a:gd name="T55" fmla="*/ 193 h 3292"/>
              <a:gd name="T56" fmla="*/ 2714 w 3262"/>
              <a:gd name="T57" fmla="*/ 415 h 3292"/>
              <a:gd name="T58" fmla="*/ 2969 w 3262"/>
              <a:gd name="T59" fmla="*/ 705 h 3292"/>
              <a:gd name="T60" fmla="*/ 3152 w 3262"/>
              <a:gd name="T61" fmla="*/ 1051 h 3292"/>
              <a:gd name="T62" fmla="*/ 3250 w 3262"/>
              <a:gd name="T63" fmla="*/ 1439 h 3292"/>
              <a:gd name="T64" fmla="*/ 3250 w 3262"/>
              <a:gd name="T65" fmla="*/ 1852 h 3292"/>
              <a:gd name="T66" fmla="*/ 3152 w 3262"/>
              <a:gd name="T67" fmla="*/ 2241 h 3292"/>
              <a:gd name="T68" fmla="*/ 2969 w 3262"/>
              <a:gd name="T69" fmla="*/ 2586 h 3292"/>
              <a:gd name="T70" fmla="*/ 2714 w 3262"/>
              <a:gd name="T71" fmla="*/ 2876 h 3292"/>
              <a:gd name="T72" fmla="*/ 2397 w 3262"/>
              <a:gd name="T73" fmla="*/ 3099 h 3292"/>
              <a:gd name="T74" fmla="*/ 2033 w 3262"/>
              <a:gd name="T75" fmla="*/ 3241 h 3292"/>
              <a:gd name="T76" fmla="*/ 1631 w 3262"/>
              <a:gd name="T77" fmla="*/ 3292 h 3292"/>
              <a:gd name="T78" fmla="*/ 1230 w 3262"/>
              <a:gd name="T79" fmla="*/ 3241 h 3292"/>
              <a:gd name="T80" fmla="*/ 865 w 3262"/>
              <a:gd name="T81" fmla="*/ 3099 h 3292"/>
              <a:gd name="T82" fmla="*/ 547 w 3262"/>
              <a:gd name="T83" fmla="*/ 2876 h 3292"/>
              <a:gd name="T84" fmla="*/ 293 w 3262"/>
              <a:gd name="T85" fmla="*/ 2586 h 3292"/>
              <a:gd name="T86" fmla="*/ 109 w 3262"/>
              <a:gd name="T87" fmla="*/ 2241 h 3292"/>
              <a:gd name="T88" fmla="*/ 13 w 3262"/>
              <a:gd name="T89" fmla="*/ 1852 h 3292"/>
              <a:gd name="T90" fmla="*/ 13 w 3262"/>
              <a:gd name="T91" fmla="*/ 1439 h 3292"/>
              <a:gd name="T92" fmla="*/ 109 w 3262"/>
              <a:gd name="T93" fmla="*/ 1051 h 3292"/>
              <a:gd name="T94" fmla="*/ 293 w 3262"/>
              <a:gd name="T95" fmla="*/ 705 h 3292"/>
              <a:gd name="T96" fmla="*/ 547 w 3262"/>
              <a:gd name="T97" fmla="*/ 415 h 3292"/>
              <a:gd name="T98" fmla="*/ 865 w 3262"/>
              <a:gd name="T99" fmla="*/ 193 h 3292"/>
              <a:gd name="T100" fmla="*/ 1230 w 3262"/>
              <a:gd name="T101" fmla="*/ 49 h 3292"/>
              <a:gd name="T102" fmla="*/ 1631 w 3262"/>
              <a:gd name="T10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62" h="3292">
                <a:moveTo>
                  <a:pt x="1019" y="1028"/>
                </a:moveTo>
                <a:lnTo>
                  <a:pt x="2243" y="1028"/>
                </a:lnTo>
                <a:lnTo>
                  <a:pt x="2243" y="2262"/>
                </a:lnTo>
                <a:lnTo>
                  <a:pt x="1019" y="2262"/>
                </a:lnTo>
                <a:lnTo>
                  <a:pt x="1019" y="1028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3" name="Group 719"/>
          <p:cNvGrpSpPr>
            <a:grpSpLocks noChangeAspect="1"/>
          </p:cNvGrpSpPr>
          <p:nvPr/>
        </p:nvGrpSpPr>
        <p:grpSpPr bwMode="auto">
          <a:xfrm>
            <a:off x="4874793" y="5114714"/>
            <a:ext cx="469413" cy="474015"/>
            <a:chOff x="17637" y="7348"/>
            <a:chExt cx="408" cy="412"/>
          </a:xfrm>
          <a:solidFill>
            <a:schemeClr val="accent1"/>
          </a:solidFill>
        </p:grpSpPr>
        <p:sp>
          <p:nvSpPr>
            <p:cNvPr id="144" name="Freeform 721"/>
            <p:cNvSpPr>
              <a:spLocks noEditPoints="1"/>
            </p:cNvSpPr>
            <p:nvPr/>
          </p:nvSpPr>
          <p:spPr bwMode="auto">
            <a:xfrm>
              <a:off x="17637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722"/>
            <p:cNvSpPr/>
            <p:nvPr/>
          </p:nvSpPr>
          <p:spPr bwMode="auto">
            <a:xfrm>
              <a:off x="17815" y="7477"/>
              <a:ext cx="102" cy="154"/>
            </a:xfrm>
            <a:custGeom>
              <a:avLst/>
              <a:gdLst>
                <a:gd name="T0" fmla="*/ 816 w 816"/>
                <a:gd name="T1" fmla="*/ 0 h 1234"/>
                <a:gd name="T2" fmla="*/ 816 w 816"/>
                <a:gd name="T3" fmla="*/ 1234 h 1234"/>
                <a:gd name="T4" fmla="*/ 0 w 816"/>
                <a:gd name="T5" fmla="*/ 618 h 1234"/>
                <a:gd name="T6" fmla="*/ 816 w 816"/>
                <a:gd name="T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234">
                  <a:moveTo>
                    <a:pt x="816" y="0"/>
                  </a:moveTo>
                  <a:lnTo>
                    <a:pt x="816" y="1234"/>
                  </a:lnTo>
                  <a:lnTo>
                    <a:pt x="0" y="618"/>
                  </a:lnTo>
                  <a:lnTo>
                    <a:pt x="8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723"/>
            <p:cNvSpPr>
              <a:spLocks noChangeArrowheads="1"/>
            </p:cNvSpPr>
            <p:nvPr/>
          </p:nvSpPr>
          <p:spPr bwMode="auto">
            <a:xfrm>
              <a:off x="17764" y="7477"/>
              <a:ext cx="51" cy="15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7" name="Group 726"/>
          <p:cNvGrpSpPr>
            <a:grpSpLocks noChangeAspect="1"/>
          </p:cNvGrpSpPr>
          <p:nvPr/>
        </p:nvGrpSpPr>
        <p:grpSpPr bwMode="auto">
          <a:xfrm>
            <a:off x="5665628" y="5114714"/>
            <a:ext cx="469413" cy="474015"/>
            <a:chOff x="18107" y="7348"/>
            <a:chExt cx="408" cy="412"/>
          </a:xfrm>
          <a:solidFill>
            <a:schemeClr val="accent1"/>
          </a:solidFill>
        </p:grpSpPr>
        <p:sp>
          <p:nvSpPr>
            <p:cNvPr id="148" name="Freeform 728"/>
            <p:cNvSpPr>
              <a:spLocks noEditPoints="1"/>
            </p:cNvSpPr>
            <p:nvPr/>
          </p:nvSpPr>
          <p:spPr bwMode="auto">
            <a:xfrm>
              <a:off x="18107" y="7348"/>
              <a:ext cx="408" cy="412"/>
            </a:xfrm>
            <a:custGeom>
              <a:avLst/>
              <a:gdLst>
                <a:gd name="T0" fmla="*/ 1364 w 3262"/>
                <a:gd name="T1" fmla="*/ 335 h 3292"/>
                <a:gd name="T2" fmla="*/ 1037 w 3262"/>
                <a:gd name="T3" fmla="*/ 450 h 3292"/>
                <a:gd name="T4" fmla="*/ 756 w 3262"/>
                <a:gd name="T5" fmla="*/ 641 h 3292"/>
                <a:gd name="T6" fmla="*/ 532 w 3262"/>
                <a:gd name="T7" fmla="*/ 898 h 3292"/>
                <a:gd name="T8" fmla="*/ 380 w 3262"/>
                <a:gd name="T9" fmla="*/ 1206 h 3292"/>
                <a:gd name="T10" fmla="*/ 309 w 3262"/>
                <a:gd name="T11" fmla="*/ 1554 h 3292"/>
                <a:gd name="T12" fmla="*/ 333 w 3262"/>
                <a:gd name="T13" fmla="*/ 1915 h 3292"/>
                <a:gd name="T14" fmla="*/ 446 w 3262"/>
                <a:gd name="T15" fmla="*/ 2245 h 3292"/>
                <a:gd name="T16" fmla="*/ 636 w 3262"/>
                <a:gd name="T17" fmla="*/ 2529 h 3292"/>
                <a:gd name="T18" fmla="*/ 890 w 3262"/>
                <a:gd name="T19" fmla="*/ 2755 h 3292"/>
                <a:gd name="T20" fmla="*/ 1196 w 3262"/>
                <a:gd name="T21" fmla="*/ 2909 h 3292"/>
                <a:gd name="T22" fmla="*/ 1541 w 3262"/>
                <a:gd name="T23" fmla="*/ 2980 h 3292"/>
                <a:gd name="T24" fmla="*/ 1898 w 3262"/>
                <a:gd name="T25" fmla="*/ 2955 h 3292"/>
                <a:gd name="T26" fmla="*/ 2224 w 3262"/>
                <a:gd name="T27" fmla="*/ 2842 h 3292"/>
                <a:gd name="T28" fmla="*/ 2506 w 3262"/>
                <a:gd name="T29" fmla="*/ 2650 h 3292"/>
                <a:gd name="T30" fmla="*/ 2730 w 3262"/>
                <a:gd name="T31" fmla="*/ 2393 h 3292"/>
                <a:gd name="T32" fmla="*/ 2883 w 3262"/>
                <a:gd name="T33" fmla="*/ 2085 h 3292"/>
                <a:gd name="T34" fmla="*/ 2953 w 3262"/>
                <a:gd name="T35" fmla="*/ 1738 h 3292"/>
                <a:gd name="T36" fmla="*/ 2929 w 3262"/>
                <a:gd name="T37" fmla="*/ 1376 h 3292"/>
                <a:gd name="T38" fmla="*/ 2816 w 3262"/>
                <a:gd name="T39" fmla="*/ 1047 h 3292"/>
                <a:gd name="T40" fmla="*/ 2625 w 3262"/>
                <a:gd name="T41" fmla="*/ 762 h 3292"/>
                <a:gd name="T42" fmla="*/ 2372 w 3262"/>
                <a:gd name="T43" fmla="*/ 537 h 3292"/>
                <a:gd name="T44" fmla="*/ 2066 w 3262"/>
                <a:gd name="T45" fmla="*/ 382 h 3292"/>
                <a:gd name="T46" fmla="*/ 1722 w 3262"/>
                <a:gd name="T47" fmla="*/ 312 h 3292"/>
                <a:gd name="T48" fmla="*/ 1734 w 3262"/>
                <a:gd name="T49" fmla="*/ 3 h 3292"/>
                <a:gd name="T50" fmla="*/ 2128 w 3262"/>
                <a:gd name="T51" fmla="*/ 77 h 3292"/>
                <a:gd name="T52" fmla="*/ 2482 w 3262"/>
                <a:gd name="T53" fmla="*/ 241 h 3292"/>
                <a:gd name="T54" fmla="*/ 2784 w 3262"/>
                <a:gd name="T55" fmla="*/ 482 h 3292"/>
                <a:gd name="T56" fmla="*/ 3022 w 3262"/>
                <a:gd name="T57" fmla="*/ 787 h 3292"/>
                <a:gd name="T58" fmla="*/ 3185 w 3262"/>
                <a:gd name="T59" fmla="*/ 1144 h 3292"/>
                <a:gd name="T60" fmla="*/ 3259 w 3262"/>
                <a:gd name="T61" fmla="*/ 1541 h 3292"/>
                <a:gd name="T62" fmla="*/ 3233 w 3262"/>
                <a:gd name="T63" fmla="*/ 1953 h 3292"/>
                <a:gd name="T64" fmla="*/ 3113 w 3262"/>
                <a:gd name="T65" fmla="*/ 2332 h 3292"/>
                <a:gd name="T66" fmla="*/ 2912 w 3262"/>
                <a:gd name="T67" fmla="*/ 2664 h 3292"/>
                <a:gd name="T68" fmla="*/ 2640 w 3262"/>
                <a:gd name="T69" fmla="*/ 2939 h 3292"/>
                <a:gd name="T70" fmla="*/ 2310 w 3262"/>
                <a:gd name="T71" fmla="*/ 3142 h 3292"/>
                <a:gd name="T72" fmla="*/ 1935 w 3262"/>
                <a:gd name="T73" fmla="*/ 3263 h 3292"/>
                <a:gd name="T74" fmla="*/ 1528 w 3262"/>
                <a:gd name="T75" fmla="*/ 3289 h 3292"/>
                <a:gd name="T76" fmla="*/ 1135 w 3262"/>
                <a:gd name="T77" fmla="*/ 3213 h 3292"/>
                <a:gd name="T78" fmla="*/ 781 w 3262"/>
                <a:gd name="T79" fmla="*/ 3050 h 3292"/>
                <a:gd name="T80" fmla="*/ 478 w 3262"/>
                <a:gd name="T81" fmla="*/ 2810 h 3292"/>
                <a:gd name="T82" fmla="*/ 239 w 3262"/>
                <a:gd name="T83" fmla="*/ 2504 h 3292"/>
                <a:gd name="T84" fmla="*/ 77 w 3262"/>
                <a:gd name="T85" fmla="*/ 2147 h 3292"/>
                <a:gd name="T86" fmla="*/ 3 w 3262"/>
                <a:gd name="T87" fmla="*/ 1750 h 3292"/>
                <a:gd name="T88" fmla="*/ 29 w 3262"/>
                <a:gd name="T89" fmla="*/ 1339 h 3292"/>
                <a:gd name="T90" fmla="*/ 148 w 3262"/>
                <a:gd name="T91" fmla="*/ 960 h 3292"/>
                <a:gd name="T92" fmla="*/ 350 w 3262"/>
                <a:gd name="T93" fmla="*/ 627 h 3292"/>
                <a:gd name="T94" fmla="*/ 622 w 3262"/>
                <a:gd name="T95" fmla="*/ 353 h 3292"/>
                <a:gd name="T96" fmla="*/ 952 w 3262"/>
                <a:gd name="T97" fmla="*/ 148 h 3292"/>
                <a:gd name="T98" fmla="*/ 1327 w 3262"/>
                <a:gd name="T99" fmla="*/ 28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2" h="3292">
                  <a:moveTo>
                    <a:pt x="1631" y="308"/>
                  </a:moveTo>
                  <a:lnTo>
                    <a:pt x="1541" y="312"/>
                  </a:lnTo>
                  <a:lnTo>
                    <a:pt x="1451" y="321"/>
                  </a:lnTo>
                  <a:lnTo>
                    <a:pt x="1364" y="335"/>
                  </a:lnTo>
                  <a:lnTo>
                    <a:pt x="1279" y="356"/>
                  </a:lnTo>
                  <a:lnTo>
                    <a:pt x="1196" y="382"/>
                  </a:lnTo>
                  <a:lnTo>
                    <a:pt x="1115" y="414"/>
                  </a:lnTo>
                  <a:lnTo>
                    <a:pt x="1037" y="450"/>
                  </a:lnTo>
                  <a:lnTo>
                    <a:pt x="963" y="491"/>
                  </a:lnTo>
                  <a:lnTo>
                    <a:pt x="890" y="537"/>
                  </a:lnTo>
                  <a:lnTo>
                    <a:pt x="822" y="587"/>
                  </a:lnTo>
                  <a:lnTo>
                    <a:pt x="756" y="641"/>
                  </a:lnTo>
                  <a:lnTo>
                    <a:pt x="694" y="700"/>
                  </a:lnTo>
                  <a:lnTo>
                    <a:pt x="636" y="762"/>
                  </a:lnTo>
                  <a:lnTo>
                    <a:pt x="582" y="828"/>
                  </a:lnTo>
                  <a:lnTo>
                    <a:pt x="532" y="898"/>
                  </a:lnTo>
                  <a:lnTo>
                    <a:pt x="487" y="970"/>
                  </a:lnTo>
                  <a:lnTo>
                    <a:pt x="446" y="1047"/>
                  </a:lnTo>
                  <a:lnTo>
                    <a:pt x="410" y="1125"/>
                  </a:lnTo>
                  <a:lnTo>
                    <a:pt x="380" y="1206"/>
                  </a:lnTo>
                  <a:lnTo>
                    <a:pt x="353" y="1291"/>
                  </a:lnTo>
                  <a:lnTo>
                    <a:pt x="333" y="1376"/>
                  </a:lnTo>
                  <a:lnTo>
                    <a:pt x="318" y="1464"/>
                  </a:lnTo>
                  <a:lnTo>
                    <a:pt x="309" y="1554"/>
                  </a:lnTo>
                  <a:lnTo>
                    <a:pt x="306" y="1646"/>
                  </a:lnTo>
                  <a:lnTo>
                    <a:pt x="309" y="1738"/>
                  </a:lnTo>
                  <a:lnTo>
                    <a:pt x="318" y="1828"/>
                  </a:lnTo>
                  <a:lnTo>
                    <a:pt x="333" y="1915"/>
                  </a:lnTo>
                  <a:lnTo>
                    <a:pt x="353" y="2001"/>
                  </a:lnTo>
                  <a:lnTo>
                    <a:pt x="380" y="2085"/>
                  </a:lnTo>
                  <a:lnTo>
                    <a:pt x="410" y="2166"/>
                  </a:lnTo>
                  <a:lnTo>
                    <a:pt x="446" y="2245"/>
                  </a:lnTo>
                  <a:lnTo>
                    <a:pt x="487" y="2320"/>
                  </a:lnTo>
                  <a:lnTo>
                    <a:pt x="532" y="2393"/>
                  </a:lnTo>
                  <a:lnTo>
                    <a:pt x="582" y="2463"/>
                  </a:lnTo>
                  <a:lnTo>
                    <a:pt x="636" y="2529"/>
                  </a:lnTo>
                  <a:lnTo>
                    <a:pt x="694" y="2591"/>
                  </a:lnTo>
                  <a:lnTo>
                    <a:pt x="756" y="2650"/>
                  </a:lnTo>
                  <a:lnTo>
                    <a:pt x="822" y="2704"/>
                  </a:lnTo>
                  <a:lnTo>
                    <a:pt x="890" y="2755"/>
                  </a:lnTo>
                  <a:lnTo>
                    <a:pt x="963" y="2800"/>
                  </a:lnTo>
                  <a:lnTo>
                    <a:pt x="1037" y="2842"/>
                  </a:lnTo>
                  <a:lnTo>
                    <a:pt x="1115" y="2878"/>
                  </a:lnTo>
                  <a:lnTo>
                    <a:pt x="1196" y="2909"/>
                  </a:lnTo>
                  <a:lnTo>
                    <a:pt x="1279" y="2935"/>
                  </a:lnTo>
                  <a:lnTo>
                    <a:pt x="1364" y="2955"/>
                  </a:lnTo>
                  <a:lnTo>
                    <a:pt x="1451" y="2971"/>
                  </a:lnTo>
                  <a:lnTo>
                    <a:pt x="1541" y="2980"/>
                  </a:lnTo>
                  <a:lnTo>
                    <a:pt x="1631" y="2983"/>
                  </a:lnTo>
                  <a:lnTo>
                    <a:pt x="1722" y="2980"/>
                  </a:lnTo>
                  <a:lnTo>
                    <a:pt x="1811" y="2971"/>
                  </a:lnTo>
                  <a:lnTo>
                    <a:pt x="1898" y="2955"/>
                  </a:lnTo>
                  <a:lnTo>
                    <a:pt x="1983" y="2935"/>
                  </a:lnTo>
                  <a:lnTo>
                    <a:pt x="2066" y="2909"/>
                  </a:lnTo>
                  <a:lnTo>
                    <a:pt x="2147" y="2878"/>
                  </a:lnTo>
                  <a:lnTo>
                    <a:pt x="2224" y="2842"/>
                  </a:lnTo>
                  <a:lnTo>
                    <a:pt x="2300" y="2800"/>
                  </a:lnTo>
                  <a:lnTo>
                    <a:pt x="2372" y="2755"/>
                  </a:lnTo>
                  <a:lnTo>
                    <a:pt x="2440" y="2704"/>
                  </a:lnTo>
                  <a:lnTo>
                    <a:pt x="2506" y="2650"/>
                  </a:lnTo>
                  <a:lnTo>
                    <a:pt x="2568" y="2591"/>
                  </a:lnTo>
                  <a:lnTo>
                    <a:pt x="2625" y="2529"/>
                  </a:lnTo>
                  <a:lnTo>
                    <a:pt x="2680" y="2463"/>
                  </a:lnTo>
                  <a:lnTo>
                    <a:pt x="2730" y="2393"/>
                  </a:lnTo>
                  <a:lnTo>
                    <a:pt x="2775" y="2320"/>
                  </a:lnTo>
                  <a:lnTo>
                    <a:pt x="2816" y="2245"/>
                  </a:lnTo>
                  <a:lnTo>
                    <a:pt x="2852" y="2166"/>
                  </a:lnTo>
                  <a:lnTo>
                    <a:pt x="2883" y="2085"/>
                  </a:lnTo>
                  <a:lnTo>
                    <a:pt x="2909" y="2001"/>
                  </a:lnTo>
                  <a:lnTo>
                    <a:pt x="2929" y="1915"/>
                  </a:lnTo>
                  <a:lnTo>
                    <a:pt x="2944" y="1828"/>
                  </a:lnTo>
                  <a:lnTo>
                    <a:pt x="2953" y="1738"/>
                  </a:lnTo>
                  <a:lnTo>
                    <a:pt x="2956" y="1646"/>
                  </a:lnTo>
                  <a:lnTo>
                    <a:pt x="2953" y="1554"/>
                  </a:lnTo>
                  <a:lnTo>
                    <a:pt x="2944" y="1464"/>
                  </a:lnTo>
                  <a:lnTo>
                    <a:pt x="2929" y="1376"/>
                  </a:lnTo>
                  <a:lnTo>
                    <a:pt x="2909" y="1291"/>
                  </a:lnTo>
                  <a:lnTo>
                    <a:pt x="2883" y="1206"/>
                  </a:lnTo>
                  <a:lnTo>
                    <a:pt x="2852" y="1125"/>
                  </a:lnTo>
                  <a:lnTo>
                    <a:pt x="2816" y="1047"/>
                  </a:lnTo>
                  <a:lnTo>
                    <a:pt x="2775" y="970"/>
                  </a:lnTo>
                  <a:lnTo>
                    <a:pt x="2730" y="898"/>
                  </a:lnTo>
                  <a:lnTo>
                    <a:pt x="2680" y="828"/>
                  </a:lnTo>
                  <a:lnTo>
                    <a:pt x="2625" y="762"/>
                  </a:lnTo>
                  <a:lnTo>
                    <a:pt x="2568" y="700"/>
                  </a:lnTo>
                  <a:lnTo>
                    <a:pt x="2506" y="641"/>
                  </a:lnTo>
                  <a:lnTo>
                    <a:pt x="2440" y="587"/>
                  </a:lnTo>
                  <a:lnTo>
                    <a:pt x="2372" y="537"/>
                  </a:lnTo>
                  <a:lnTo>
                    <a:pt x="2300" y="491"/>
                  </a:lnTo>
                  <a:lnTo>
                    <a:pt x="2224" y="450"/>
                  </a:lnTo>
                  <a:lnTo>
                    <a:pt x="2147" y="414"/>
                  </a:lnTo>
                  <a:lnTo>
                    <a:pt x="2066" y="382"/>
                  </a:lnTo>
                  <a:lnTo>
                    <a:pt x="1983" y="356"/>
                  </a:lnTo>
                  <a:lnTo>
                    <a:pt x="1898" y="335"/>
                  </a:lnTo>
                  <a:lnTo>
                    <a:pt x="1811" y="321"/>
                  </a:lnTo>
                  <a:lnTo>
                    <a:pt x="1722" y="312"/>
                  </a:lnTo>
                  <a:lnTo>
                    <a:pt x="1631" y="308"/>
                  </a:lnTo>
                  <a:close/>
                  <a:moveTo>
                    <a:pt x="1631" y="0"/>
                  </a:moveTo>
                  <a:lnTo>
                    <a:pt x="1631" y="0"/>
                  </a:lnTo>
                  <a:lnTo>
                    <a:pt x="1734" y="3"/>
                  </a:lnTo>
                  <a:lnTo>
                    <a:pt x="1836" y="12"/>
                  </a:lnTo>
                  <a:lnTo>
                    <a:pt x="1935" y="28"/>
                  </a:lnTo>
                  <a:lnTo>
                    <a:pt x="2033" y="49"/>
                  </a:lnTo>
                  <a:lnTo>
                    <a:pt x="2128" y="77"/>
                  </a:lnTo>
                  <a:lnTo>
                    <a:pt x="2220" y="110"/>
                  </a:lnTo>
                  <a:lnTo>
                    <a:pt x="2310" y="148"/>
                  </a:lnTo>
                  <a:lnTo>
                    <a:pt x="2397" y="193"/>
                  </a:lnTo>
                  <a:lnTo>
                    <a:pt x="2482" y="241"/>
                  </a:lnTo>
                  <a:lnTo>
                    <a:pt x="2563" y="294"/>
                  </a:lnTo>
                  <a:lnTo>
                    <a:pt x="2640" y="353"/>
                  </a:lnTo>
                  <a:lnTo>
                    <a:pt x="2714" y="415"/>
                  </a:lnTo>
                  <a:lnTo>
                    <a:pt x="2784" y="482"/>
                  </a:lnTo>
                  <a:lnTo>
                    <a:pt x="2851" y="552"/>
                  </a:lnTo>
                  <a:lnTo>
                    <a:pt x="2912" y="627"/>
                  </a:lnTo>
                  <a:lnTo>
                    <a:pt x="2969" y="705"/>
                  </a:lnTo>
                  <a:lnTo>
                    <a:pt x="3022" y="787"/>
                  </a:lnTo>
                  <a:lnTo>
                    <a:pt x="3071" y="871"/>
                  </a:lnTo>
                  <a:lnTo>
                    <a:pt x="3113" y="960"/>
                  </a:lnTo>
                  <a:lnTo>
                    <a:pt x="3152" y="1051"/>
                  </a:lnTo>
                  <a:lnTo>
                    <a:pt x="3185" y="1144"/>
                  </a:lnTo>
                  <a:lnTo>
                    <a:pt x="3212" y="1240"/>
                  </a:lnTo>
                  <a:lnTo>
                    <a:pt x="3233" y="1339"/>
                  </a:lnTo>
                  <a:lnTo>
                    <a:pt x="3250" y="1439"/>
                  </a:lnTo>
                  <a:lnTo>
                    <a:pt x="3259" y="1541"/>
                  </a:lnTo>
                  <a:lnTo>
                    <a:pt x="3262" y="1646"/>
                  </a:lnTo>
                  <a:lnTo>
                    <a:pt x="3259" y="1750"/>
                  </a:lnTo>
                  <a:lnTo>
                    <a:pt x="3250" y="1852"/>
                  </a:lnTo>
                  <a:lnTo>
                    <a:pt x="3233" y="1953"/>
                  </a:lnTo>
                  <a:lnTo>
                    <a:pt x="3212" y="2051"/>
                  </a:lnTo>
                  <a:lnTo>
                    <a:pt x="3185" y="2147"/>
                  </a:lnTo>
                  <a:lnTo>
                    <a:pt x="3152" y="2241"/>
                  </a:lnTo>
                  <a:lnTo>
                    <a:pt x="3113" y="2332"/>
                  </a:lnTo>
                  <a:lnTo>
                    <a:pt x="3071" y="2419"/>
                  </a:lnTo>
                  <a:lnTo>
                    <a:pt x="3022" y="2504"/>
                  </a:lnTo>
                  <a:lnTo>
                    <a:pt x="2969" y="2586"/>
                  </a:lnTo>
                  <a:lnTo>
                    <a:pt x="2912" y="2664"/>
                  </a:lnTo>
                  <a:lnTo>
                    <a:pt x="2851" y="2738"/>
                  </a:lnTo>
                  <a:lnTo>
                    <a:pt x="2784" y="2810"/>
                  </a:lnTo>
                  <a:lnTo>
                    <a:pt x="2714" y="2876"/>
                  </a:lnTo>
                  <a:lnTo>
                    <a:pt x="2640" y="2939"/>
                  </a:lnTo>
                  <a:lnTo>
                    <a:pt x="2563" y="2997"/>
                  </a:lnTo>
                  <a:lnTo>
                    <a:pt x="2482" y="3050"/>
                  </a:lnTo>
                  <a:lnTo>
                    <a:pt x="2397" y="3099"/>
                  </a:lnTo>
                  <a:lnTo>
                    <a:pt x="2310" y="3142"/>
                  </a:lnTo>
                  <a:lnTo>
                    <a:pt x="2220" y="3180"/>
                  </a:lnTo>
                  <a:lnTo>
                    <a:pt x="2128" y="3213"/>
                  </a:lnTo>
                  <a:lnTo>
                    <a:pt x="2033" y="3241"/>
                  </a:lnTo>
                  <a:lnTo>
                    <a:pt x="1935" y="3263"/>
                  </a:lnTo>
                  <a:lnTo>
                    <a:pt x="1836" y="3279"/>
                  </a:lnTo>
                  <a:lnTo>
                    <a:pt x="1734" y="3289"/>
                  </a:lnTo>
                  <a:lnTo>
                    <a:pt x="1631" y="3292"/>
                  </a:lnTo>
                  <a:lnTo>
                    <a:pt x="1528" y="3289"/>
                  </a:lnTo>
                  <a:lnTo>
                    <a:pt x="1426" y="3279"/>
                  </a:lnTo>
                  <a:lnTo>
                    <a:pt x="1327" y="3263"/>
                  </a:lnTo>
                  <a:lnTo>
                    <a:pt x="1230" y="3241"/>
                  </a:lnTo>
                  <a:lnTo>
                    <a:pt x="1135" y="3213"/>
                  </a:lnTo>
                  <a:lnTo>
                    <a:pt x="1042" y="3180"/>
                  </a:lnTo>
                  <a:lnTo>
                    <a:pt x="952" y="3142"/>
                  </a:lnTo>
                  <a:lnTo>
                    <a:pt x="865" y="3099"/>
                  </a:lnTo>
                  <a:lnTo>
                    <a:pt x="781" y="3050"/>
                  </a:lnTo>
                  <a:lnTo>
                    <a:pt x="699" y="2997"/>
                  </a:lnTo>
                  <a:lnTo>
                    <a:pt x="622" y="2939"/>
                  </a:lnTo>
                  <a:lnTo>
                    <a:pt x="547" y="2876"/>
                  </a:lnTo>
                  <a:lnTo>
                    <a:pt x="478" y="2810"/>
                  </a:lnTo>
                  <a:lnTo>
                    <a:pt x="411" y="2738"/>
                  </a:lnTo>
                  <a:lnTo>
                    <a:pt x="350" y="2664"/>
                  </a:lnTo>
                  <a:lnTo>
                    <a:pt x="293" y="2586"/>
                  </a:lnTo>
                  <a:lnTo>
                    <a:pt x="239" y="2504"/>
                  </a:lnTo>
                  <a:lnTo>
                    <a:pt x="191" y="2419"/>
                  </a:lnTo>
                  <a:lnTo>
                    <a:pt x="148" y="2332"/>
                  </a:lnTo>
                  <a:lnTo>
                    <a:pt x="109" y="2241"/>
                  </a:lnTo>
                  <a:lnTo>
                    <a:pt x="77" y="2147"/>
                  </a:lnTo>
                  <a:lnTo>
                    <a:pt x="50" y="2051"/>
                  </a:lnTo>
                  <a:lnTo>
                    <a:pt x="29" y="1953"/>
                  </a:lnTo>
                  <a:lnTo>
                    <a:pt x="13" y="1852"/>
                  </a:lnTo>
                  <a:lnTo>
                    <a:pt x="3" y="1750"/>
                  </a:lnTo>
                  <a:lnTo>
                    <a:pt x="0" y="1646"/>
                  </a:lnTo>
                  <a:lnTo>
                    <a:pt x="3" y="1541"/>
                  </a:lnTo>
                  <a:lnTo>
                    <a:pt x="13" y="1439"/>
                  </a:lnTo>
                  <a:lnTo>
                    <a:pt x="29" y="1339"/>
                  </a:lnTo>
                  <a:lnTo>
                    <a:pt x="50" y="1240"/>
                  </a:lnTo>
                  <a:lnTo>
                    <a:pt x="77" y="1144"/>
                  </a:lnTo>
                  <a:lnTo>
                    <a:pt x="109" y="1051"/>
                  </a:lnTo>
                  <a:lnTo>
                    <a:pt x="148" y="960"/>
                  </a:lnTo>
                  <a:lnTo>
                    <a:pt x="191" y="871"/>
                  </a:lnTo>
                  <a:lnTo>
                    <a:pt x="239" y="787"/>
                  </a:lnTo>
                  <a:lnTo>
                    <a:pt x="293" y="705"/>
                  </a:lnTo>
                  <a:lnTo>
                    <a:pt x="350" y="627"/>
                  </a:lnTo>
                  <a:lnTo>
                    <a:pt x="411" y="552"/>
                  </a:lnTo>
                  <a:lnTo>
                    <a:pt x="478" y="482"/>
                  </a:lnTo>
                  <a:lnTo>
                    <a:pt x="547" y="415"/>
                  </a:lnTo>
                  <a:lnTo>
                    <a:pt x="622" y="353"/>
                  </a:lnTo>
                  <a:lnTo>
                    <a:pt x="699" y="294"/>
                  </a:lnTo>
                  <a:lnTo>
                    <a:pt x="781" y="241"/>
                  </a:lnTo>
                  <a:lnTo>
                    <a:pt x="865" y="193"/>
                  </a:lnTo>
                  <a:lnTo>
                    <a:pt x="952" y="148"/>
                  </a:lnTo>
                  <a:lnTo>
                    <a:pt x="1042" y="110"/>
                  </a:lnTo>
                  <a:lnTo>
                    <a:pt x="1135" y="77"/>
                  </a:lnTo>
                  <a:lnTo>
                    <a:pt x="1230" y="49"/>
                  </a:lnTo>
                  <a:lnTo>
                    <a:pt x="1327" y="28"/>
                  </a:lnTo>
                  <a:lnTo>
                    <a:pt x="1426" y="12"/>
                  </a:lnTo>
                  <a:lnTo>
                    <a:pt x="1528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729"/>
            <p:cNvSpPr/>
            <p:nvPr/>
          </p:nvSpPr>
          <p:spPr bwMode="auto">
            <a:xfrm>
              <a:off x="18234" y="7477"/>
              <a:ext cx="102" cy="154"/>
            </a:xfrm>
            <a:custGeom>
              <a:avLst/>
              <a:gdLst>
                <a:gd name="T0" fmla="*/ 0 w 816"/>
                <a:gd name="T1" fmla="*/ 0 h 1234"/>
                <a:gd name="T2" fmla="*/ 816 w 816"/>
                <a:gd name="T3" fmla="*/ 618 h 1234"/>
                <a:gd name="T4" fmla="*/ 0 w 816"/>
                <a:gd name="T5" fmla="*/ 1234 h 1234"/>
                <a:gd name="T6" fmla="*/ 0 w 816"/>
                <a:gd name="T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234">
                  <a:moveTo>
                    <a:pt x="0" y="0"/>
                  </a:moveTo>
                  <a:lnTo>
                    <a:pt x="816" y="618"/>
                  </a:lnTo>
                  <a:lnTo>
                    <a:pt x="0" y="12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730"/>
            <p:cNvSpPr>
              <a:spLocks noChangeArrowheads="1"/>
            </p:cNvSpPr>
            <p:nvPr/>
          </p:nvSpPr>
          <p:spPr bwMode="auto">
            <a:xfrm>
              <a:off x="18336" y="7477"/>
              <a:ext cx="51" cy="15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1" name="Freeform 735"/>
          <p:cNvSpPr>
            <a:spLocks noEditPoints="1"/>
          </p:cNvSpPr>
          <p:nvPr/>
        </p:nvSpPr>
        <p:spPr bwMode="auto">
          <a:xfrm>
            <a:off x="6456462" y="5114714"/>
            <a:ext cx="469413" cy="474015"/>
          </a:xfrm>
          <a:custGeom>
            <a:avLst/>
            <a:gdLst>
              <a:gd name="T0" fmla="*/ 2243 w 3262"/>
              <a:gd name="T1" fmla="*/ 1132 h 3292"/>
              <a:gd name="T2" fmla="*/ 1427 w 3262"/>
              <a:gd name="T3" fmla="*/ 1132 h 3292"/>
              <a:gd name="T4" fmla="*/ 1364 w 3262"/>
              <a:gd name="T5" fmla="*/ 335 h 3292"/>
              <a:gd name="T6" fmla="*/ 1037 w 3262"/>
              <a:gd name="T7" fmla="*/ 450 h 3292"/>
              <a:gd name="T8" fmla="*/ 756 w 3262"/>
              <a:gd name="T9" fmla="*/ 641 h 3292"/>
              <a:gd name="T10" fmla="*/ 532 w 3262"/>
              <a:gd name="T11" fmla="*/ 898 h 3292"/>
              <a:gd name="T12" fmla="*/ 380 w 3262"/>
              <a:gd name="T13" fmla="*/ 1206 h 3292"/>
              <a:gd name="T14" fmla="*/ 309 w 3262"/>
              <a:gd name="T15" fmla="*/ 1554 h 3292"/>
              <a:gd name="T16" fmla="*/ 333 w 3262"/>
              <a:gd name="T17" fmla="*/ 1915 h 3292"/>
              <a:gd name="T18" fmla="*/ 446 w 3262"/>
              <a:gd name="T19" fmla="*/ 2245 h 3292"/>
              <a:gd name="T20" fmla="*/ 636 w 3262"/>
              <a:gd name="T21" fmla="*/ 2529 h 3292"/>
              <a:gd name="T22" fmla="*/ 890 w 3262"/>
              <a:gd name="T23" fmla="*/ 2755 h 3292"/>
              <a:gd name="T24" fmla="*/ 1196 w 3262"/>
              <a:gd name="T25" fmla="*/ 2909 h 3292"/>
              <a:gd name="T26" fmla="*/ 1541 w 3262"/>
              <a:gd name="T27" fmla="*/ 2980 h 3292"/>
              <a:gd name="T28" fmla="*/ 1898 w 3262"/>
              <a:gd name="T29" fmla="*/ 2955 h 3292"/>
              <a:gd name="T30" fmla="*/ 2224 w 3262"/>
              <a:gd name="T31" fmla="*/ 2842 h 3292"/>
              <a:gd name="T32" fmla="*/ 2506 w 3262"/>
              <a:gd name="T33" fmla="*/ 2650 h 3292"/>
              <a:gd name="T34" fmla="*/ 2730 w 3262"/>
              <a:gd name="T35" fmla="*/ 2393 h 3292"/>
              <a:gd name="T36" fmla="*/ 2883 w 3262"/>
              <a:gd name="T37" fmla="*/ 2085 h 3292"/>
              <a:gd name="T38" fmla="*/ 2953 w 3262"/>
              <a:gd name="T39" fmla="*/ 1738 h 3292"/>
              <a:gd name="T40" fmla="*/ 2929 w 3262"/>
              <a:gd name="T41" fmla="*/ 1376 h 3292"/>
              <a:gd name="T42" fmla="*/ 2816 w 3262"/>
              <a:gd name="T43" fmla="*/ 1047 h 3292"/>
              <a:gd name="T44" fmla="*/ 2625 w 3262"/>
              <a:gd name="T45" fmla="*/ 762 h 3292"/>
              <a:gd name="T46" fmla="*/ 2372 w 3262"/>
              <a:gd name="T47" fmla="*/ 537 h 3292"/>
              <a:gd name="T48" fmla="*/ 2066 w 3262"/>
              <a:gd name="T49" fmla="*/ 382 h 3292"/>
              <a:gd name="T50" fmla="*/ 1722 w 3262"/>
              <a:gd name="T51" fmla="*/ 312 h 3292"/>
              <a:gd name="T52" fmla="*/ 1734 w 3262"/>
              <a:gd name="T53" fmla="*/ 3 h 3292"/>
              <a:gd name="T54" fmla="*/ 2128 w 3262"/>
              <a:gd name="T55" fmla="*/ 77 h 3292"/>
              <a:gd name="T56" fmla="*/ 2482 w 3262"/>
              <a:gd name="T57" fmla="*/ 241 h 3292"/>
              <a:gd name="T58" fmla="*/ 2784 w 3262"/>
              <a:gd name="T59" fmla="*/ 482 h 3292"/>
              <a:gd name="T60" fmla="*/ 3022 w 3262"/>
              <a:gd name="T61" fmla="*/ 787 h 3292"/>
              <a:gd name="T62" fmla="*/ 3185 w 3262"/>
              <a:gd name="T63" fmla="*/ 1144 h 3292"/>
              <a:gd name="T64" fmla="*/ 3259 w 3262"/>
              <a:gd name="T65" fmla="*/ 1541 h 3292"/>
              <a:gd name="T66" fmla="*/ 3233 w 3262"/>
              <a:gd name="T67" fmla="*/ 1953 h 3292"/>
              <a:gd name="T68" fmla="*/ 3113 w 3262"/>
              <a:gd name="T69" fmla="*/ 2332 h 3292"/>
              <a:gd name="T70" fmla="*/ 2912 w 3262"/>
              <a:gd name="T71" fmla="*/ 2664 h 3292"/>
              <a:gd name="T72" fmla="*/ 2640 w 3262"/>
              <a:gd name="T73" fmla="*/ 2939 h 3292"/>
              <a:gd name="T74" fmla="*/ 2310 w 3262"/>
              <a:gd name="T75" fmla="*/ 3142 h 3292"/>
              <a:gd name="T76" fmla="*/ 1935 w 3262"/>
              <a:gd name="T77" fmla="*/ 3263 h 3292"/>
              <a:gd name="T78" fmla="*/ 1528 w 3262"/>
              <a:gd name="T79" fmla="*/ 3289 h 3292"/>
              <a:gd name="T80" fmla="*/ 1135 w 3262"/>
              <a:gd name="T81" fmla="*/ 3213 h 3292"/>
              <a:gd name="T82" fmla="*/ 781 w 3262"/>
              <a:gd name="T83" fmla="*/ 3050 h 3292"/>
              <a:gd name="T84" fmla="*/ 478 w 3262"/>
              <a:gd name="T85" fmla="*/ 2810 h 3292"/>
              <a:gd name="T86" fmla="*/ 239 w 3262"/>
              <a:gd name="T87" fmla="*/ 2504 h 3292"/>
              <a:gd name="T88" fmla="*/ 77 w 3262"/>
              <a:gd name="T89" fmla="*/ 2147 h 3292"/>
              <a:gd name="T90" fmla="*/ 3 w 3262"/>
              <a:gd name="T91" fmla="*/ 1750 h 3292"/>
              <a:gd name="T92" fmla="*/ 29 w 3262"/>
              <a:gd name="T93" fmla="*/ 1339 h 3292"/>
              <a:gd name="T94" fmla="*/ 148 w 3262"/>
              <a:gd name="T95" fmla="*/ 960 h 3292"/>
              <a:gd name="T96" fmla="*/ 350 w 3262"/>
              <a:gd name="T97" fmla="*/ 627 h 3292"/>
              <a:gd name="T98" fmla="*/ 622 w 3262"/>
              <a:gd name="T99" fmla="*/ 353 h 3292"/>
              <a:gd name="T100" fmla="*/ 952 w 3262"/>
              <a:gd name="T101" fmla="*/ 148 h 3292"/>
              <a:gd name="T102" fmla="*/ 1327 w 3262"/>
              <a:gd name="T103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62" h="3292">
                <a:moveTo>
                  <a:pt x="2243" y="1132"/>
                </a:moveTo>
                <a:lnTo>
                  <a:pt x="2243" y="2160"/>
                </a:lnTo>
                <a:lnTo>
                  <a:pt x="1529" y="1646"/>
                </a:lnTo>
                <a:lnTo>
                  <a:pt x="2243" y="1132"/>
                </a:lnTo>
                <a:close/>
                <a:moveTo>
                  <a:pt x="1427" y="1132"/>
                </a:moveTo>
                <a:lnTo>
                  <a:pt x="1427" y="2160"/>
                </a:lnTo>
                <a:lnTo>
                  <a:pt x="713" y="1646"/>
                </a:lnTo>
                <a:lnTo>
                  <a:pt x="1427" y="1132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40"/>
          <p:cNvSpPr>
            <a:spLocks noEditPoints="1"/>
          </p:cNvSpPr>
          <p:nvPr/>
        </p:nvSpPr>
        <p:spPr bwMode="auto">
          <a:xfrm>
            <a:off x="7247296" y="5114714"/>
            <a:ext cx="469413" cy="474015"/>
          </a:xfrm>
          <a:custGeom>
            <a:avLst/>
            <a:gdLst>
              <a:gd name="T0" fmla="*/ 1835 w 3262"/>
              <a:gd name="T1" fmla="*/ 1132 h 3292"/>
              <a:gd name="T2" fmla="*/ 1019 w 3262"/>
              <a:gd name="T3" fmla="*/ 1132 h 3292"/>
              <a:gd name="T4" fmla="*/ 1364 w 3262"/>
              <a:gd name="T5" fmla="*/ 335 h 3292"/>
              <a:gd name="T6" fmla="*/ 1037 w 3262"/>
              <a:gd name="T7" fmla="*/ 450 h 3292"/>
              <a:gd name="T8" fmla="*/ 756 w 3262"/>
              <a:gd name="T9" fmla="*/ 641 h 3292"/>
              <a:gd name="T10" fmla="*/ 532 w 3262"/>
              <a:gd name="T11" fmla="*/ 898 h 3292"/>
              <a:gd name="T12" fmla="*/ 380 w 3262"/>
              <a:gd name="T13" fmla="*/ 1206 h 3292"/>
              <a:gd name="T14" fmla="*/ 309 w 3262"/>
              <a:gd name="T15" fmla="*/ 1554 h 3292"/>
              <a:gd name="T16" fmla="*/ 333 w 3262"/>
              <a:gd name="T17" fmla="*/ 1915 h 3292"/>
              <a:gd name="T18" fmla="*/ 446 w 3262"/>
              <a:gd name="T19" fmla="*/ 2245 h 3292"/>
              <a:gd name="T20" fmla="*/ 636 w 3262"/>
              <a:gd name="T21" fmla="*/ 2529 h 3292"/>
              <a:gd name="T22" fmla="*/ 890 w 3262"/>
              <a:gd name="T23" fmla="*/ 2755 h 3292"/>
              <a:gd name="T24" fmla="*/ 1196 w 3262"/>
              <a:gd name="T25" fmla="*/ 2909 h 3292"/>
              <a:gd name="T26" fmla="*/ 1541 w 3262"/>
              <a:gd name="T27" fmla="*/ 2980 h 3292"/>
              <a:gd name="T28" fmla="*/ 1898 w 3262"/>
              <a:gd name="T29" fmla="*/ 2955 h 3292"/>
              <a:gd name="T30" fmla="*/ 2224 w 3262"/>
              <a:gd name="T31" fmla="*/ 2842 h 3292"/>
              <a:gd name="T32" fmla="*/ 2506 w 3262"/>
              <a:gd name="T33" fmla="*/ 2650 h 3292"/>
              <a:gd name="T34" fmla="*/ 2730 w 3262"/>
              <a:gd name="T35" fmla="*/ 2393 h 3292"/>
              <a:gd name="T36" fmla="*/ 2883 w 3262"/>
              <a:gd name="T37" fmla="*/ 2085 h 3292"/>
              <a:gd name="T38" fmla="*/ 2953 w 3262"/>
              <a:gd name="T39" fmla="*/ 1738 h 3292"/>
              <a:gd name="T40" fmla="*/ 2929 w 3262"/>
              <a:gd name="T41" fmla="*/ 1376 h 3292"/>
              <a:gd name="T42" fmla="*/ 2816 w 3262"/>
              <a:gd name="T43" fmla="*/ 1047 h 3292"/>
              <a:gd name="T44" fmla="*/ 2625 w 3262"/>
              <a:gd name="T45" fmla="*/ 762 h 3292"/>
              <a:gd name="T46" fmla="*/ 2372 w 3262"/>
              <a:gd name="T47" fmla="*/ 537 h 3292"/>
              <a:gd name="T48" fmla="*/ 2066 w 3262"/>
              <a:gd name="T49" fmla="*/ 382 h 3292"/>
              <a:gd name="T50" fmla="*/ 1722 w 3262"/>
              <a:gd name="T51" fmla="*/ 312 h 3292"/>
              <a:gd name="T52" fmla="*/ 1734 w 3262"/>
              <a:gd name="T53" fmla="*/ 3 h 3292"/>
              <a:gd name="T54" fmla="*/ 2128 w 3262"/>
              <a:gd name="T55" fmla="*/ 77 h 3292"/>
              <a:gd name="T56" fmla="*/ 2482 w 3262"/>
              <a:gd name="T57" fmla="*/ 241 h 3292"/>
              <a:gd name="T58" fmla="*/ 2784 w 3262"/>
              <a:gd name="T59" fmla="*/ 482 h 3292"/>
              <a:gd name="T60" fmla="*/ 3022 w 3262"/>
              <a:gd name="T61" fmla="*/ 787 h 3292"/>
              <a:gd name="T62" fmla="*/ 3185 w 3262"/>
              <a:gd name="T63" fmla="*/ 1144 h 3292"/>
              <a:gd name="T64" fmla="*/ 3259 w 3262"/>
              <a:gd name="T65" fmla="*/ 1541 h 3292"/>
              <a:gd name="T66" fmla="*/ 3233 w 3262"/>
              <a:gd name="T67" fmla="*/ 1953 h 3292"/>
              <a:gd name="T68" fmla="*/ 3113 w 3262"/>
              <a:gd name="T69" fmla="*/ 2332 h 3292"/>
              <a:gd name="T70" fmla="*/ 2912 w 3262"/>
              <a:gd name="T71" fmla="*/ 2664 h 3292"/>
              <a:gd name="T72" fmla="*/ 2640 w 3262"/>
              <a:gd name="T73" fmla="*/ 2939 h 3292"/>
              <a:gd name="T74" fmla="*/ 2310 w 3262"/>
              <a:gd name="T75" fmla="*/ 3142 h 3292"/>
              <a:gd name="T76" fmla="*/ 1935 w 3262"/>
              <a:gd name="T77" fmla="*/ 3263 h 3292"/>
              <a:gd name="T78" fmla="*/ 1528 w 3262"/>
              <a:gd name="T79" fmla="*/ 3289 h 3292"/>
              <a:gd name="T80" fmla="*/ 1135 w 3262"/>
              <a:gd name="T81" fmla="*/ 3213 h 3292"/>
              <a:gd name="T82" fmla="*/ 781 w 3262"/>
              <a:gd name="T83" fmla="*/ 3050 h 3292"/>
              <a:gd name="T84" fmla="*/ 478 w 3262"/>
              <a:gd name="T85" fmla="*/ 2810 h 3292"/>
              <a:gd name="T86" fmla="*/ 239 w 3262"/>
              <a:gd name="T87" fmla="*/ 2504 h 3292"/>
              <a:gd name="T88" fmla="*/ 77 w 3262"/>
              <a:gd name="T89" fmla="*/ 2147 h 3292"/>
              <a:gd name="T90" fmla="*/ 3 w 3262"/>
              <a:gd name="T91" fmla="*/ 1750 h 3292"/>
              <a:gd name="T92" fmla="*/ 29 w 3262"/>
              <a:gd name="T93" fmla="*/ 1339 h 3292"/>
              <a:gd name="T94" fmla="*/ 148 w 3262"/>
              <a:gd name="T95" fmla="*/ 960 h 3292"/>
              <a:gd name="T96" fmla="*/ 350 w 3262"/>
              <a:gd name="T97" fmla="*/ 627 h 3292"/>
              <a:gd name="T98" fmla="*/ 622 w 3262"/>
              <a:gd name="T99" fmla="*/ 353 h 3292"/>
              <a:gd name="T100" fmla="*/ 952 w 3262"/>
              <a:gd name="T101" fmla="*/ 148 h 3292"/>
              <a:gd name="T102" fmla="*/ 1327 w 3262"/>
              <a:gd name="T103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62" h="3292">
                <a:moveTo>
                  <a:pt x="1835" y="1132"/>
                </a:moveTo>
                <a:lnTo>
                  <a:pt x="2549" y="1646"/>
                </a:lnTo>
                <a:lnTo>
                  <a:pt x="1835" y="2160"/>
                </a:lnTo>
                <a:lnTo>
                  <a:pt x="1835" y="1132"/>
                </a:lnTo>
                <a:close/>
                <a:moveTo>
                  <a:pt x="1019" y="1132"/>
                </a:moveTo>
                <a:lnTo>
                  <a:pt x="1733" y="1646"/>
                </a:lnTo>
                <a:lnTo>
                  <a:pt x="1019" y="2160"/>
                </a:lnTo>
                <a:lnTo>
                  <a:pt x="1019" y="1132"/>
                </a:lnTo>
                <a:close/>
                <a:moveTo>
                  <a:pt x="1631" y="308"/>
                </a:moveTo>
                <a:lnTo>
                  <a:pt x="1541" y="312"/>
                </a:lnTo>
                <a:lnTo>
                  <a:pt x="1451" y="321"/>
                </a:lnTo>
                <a:lnTo>
                  <a:pt x="1364" y="335"/>
                </a:lnTo>
                <a:lnTo>
                  <a:pt x="1279" y="356"/>
                </a:lnTo>
                <a:lnTo>
                  <a:pt x="1196" y="382"/>
                </a:lnTo>
                <a:lnTo>
                  <a:pt x="1115" y="414"/>
                </a:lnTo>
                <a:lnTo>
                  <a:pt x="1037" y="450"/>
                </a:lnTo>
                <a:lnTo>
                  <a:pt x="963" y="491"/>
                </a:lnTo>
                <a:lnTo>
                  <a:pt x="890" y="537"/>
                </a:lnTo>
                <a:lnTo>
                  <a:pt x="822" y="587"/>
                </a:lnTo>
                <a:lnTo>
                  <a:pt x="756" y="641"/>
                </a:lnTo>
                <a:lnTo>
                  <a:pt x="694" y="700"/>
                </a:lnTo>
                <a:lnTo>
                  <a:pt x="636" y="762"/>
                </a:lnTo>
                <a:lnTo>
                  <a:pt x="582" y="828"/>
                </a:lnTo>
                <a:lnTo>
                  <a:pt x="532" y="898"/>
                </a:lnTo>
                <a:lnTo>
                  <a:pt x="487" y="970"/>
                </a:lnTo>
                <a:lnTo>
                  <a:pt x="446" y="1047"/>
                </a:lnTo>
                <a:lnTo>
                  <a:pt x="410" y="1125"/>
                </a:lnTo>
                <a:lnTo>
                  <a:pt x="380" y="1206"/>
                </a:lnTo>
                <a:lnTo>
                  <a:pt x="353" y="1291"/>
                </a:lnTo>
                <a:lnTo>
                  <a:pt x="333" y="1376"/>
                </a:lnTo>
                <a:lnTo>
                  <a:pt x="318" y="1464"/>
                </a:lnTo>
                <a:lnTo>
                  <a:pt x="309" y="1554"/>
                </a:lnTo>
                <a:lnTo>
                  <a:pt x="306" y="1646"/>
                </a:lnTo>
                <a:lnTo>
                  <a:pt x="309" y="1738"/>
                </a:lnTo>
                <a:lnTo>
                  <a:pt x="318" y="1828"/>
                </a:lnTo>
                <a:lnTo>
                  <a:pt x="333" y="1915"/>
                </a:lnTo>
                <a:lnTo>
                  <a:pt x="353" y="2001"/>
                </a:lnTo>
                <a:lnTo>
                  <a:pt x="380" y="2085"/>
                </a:lnTo>
                <a:lnTo>
                  <a:pt x="410" y="2166"/>
                </a:lnTo>
                <a:lnTo>
                  <a:pt x="446" y="2245"/>
                </a:lnTo>
                <a:lnTo>
                  <a:pt x="487" y="2320"/>
                </a:lnTo>
                <a:lnTo>
                  <a:pt x="532" y="2393"/>
                </a:lnTo>
                <a:lnTo>
                  <a:pt x="582" y="2463"/>
                </a:lnTo>
                <a:lnTo>
                  <a:pt x="636" y="2529"/>
                </a:lnTo>
                <a:lnTo>
                  <a:pt x="694" y="2591"/>
                </a:lnTo>
                <a:lnTo>
                  <a:pt x="756" y="2650"/>
                </a:lnTo>
                <a:lnTo>
                  <a:pt x="822" y="2704"/>
                </a:lnTo>
                <a:lnTo>
                  <a:pt x="890" y="2755"/>
                </a:lnTo>
                <a:lnTo>
                  <a:pt x="963" y="2800"/>
                </a:lnTo>
                <a:lnTo>
                  <a:pt x="1037" y="2842"/>
                </a:lnTo>
                <a:lnTo>
                  <a:pt x="1115" y="2878"/>
                </a:lnTo>
                <a:lnTo>
                  <a:pt x="1196" y="2909"/>
                </a:lnTo>
                <a:lnTo>
                  <a:pt x="1279" y="2935"/>
                </a:lnTo>
                <a:lnTo>
                  <a:pt x="1364" y="2955"/>
                </a:lnTo>
                <a:lnTo>
                  <a:pt x="1451" y="2971"/>
                </a:lnTo>
                <a:lnTo>
                  <a:pt x="1541" y="2980"/>
                </a:lnTo>
                <a:lnTo>
                  <a:pt x="1631" y="2983"/>
                </a:lnTo>
                <a:lnTo>
                  <a:pt x="1722" y="2980"/>
                </a:lnTo>
                <a:lnTo>
                  <a:pt x="1811" y="2971"/>
                </a:lnTo>
                <a:lnTo>
                  <a:pt x="1898" y="2955"/>
                </a:lnTo>
                <a:lnTo>
                  <a:pt x="1983" y="2935"/>
                </a:lnTo>
                <a:lnTo>
                  <a:pt x="2066" y="2909"/>
                </a:lnTo>
                <a:lnTo>
                  <a:pt x="2147" y="2878"/>
                </a:lnTo>
                <a:lnTo>
                  <a:pt x="2224" y="2842"/>
                </a:lnTo>
                <a:lnTo>
                  <a:pt x="2300" y="2800"/>
                </a:lnTo>
                <a:lnTo>
                  <a:pt x="2372" y="2755"/>
                </a:lnTo>
                <a:lnTo>
                  <a:pt x="2440" y="2704"/>
                </a:lnTo>
                <a:lnTo>
                  <a:pt x="2506" y="2650"/>
                </a:lnTo>
                <a:lnTo>
                  <a:pt x="2568" y="2591"/>
                </a:lnTo>
                <a:lnTo>
                  <a:pt x="2625" y="2529"/>
                </a:lnTo>
                <a:lnTo>
                  <a:pt x="2680" y="2463"/>
                </a:lnTo>
                <a:lnTo>
                  <a:pt x="2730" y="2393"/>
                </a:lnTo>
                <a:lnTo>
                  <a:pt x="2775" y="2320"/>
                </a:lnTo>
                <a:lnTo>
                  <a:pt x="2816" y="2245"/>
                </a:lnTo>
                <a:lnTo>
                  <a:pt x="2852" y="2166"/>
                </a:lnTo>
                <a:lnTo>
                  <a:pt x="2883" y="2085"/>
                </a:lnTo>
                <a:lnTo>
                  <a:pt x="2909" y="2001"/>
                </a:lnTo>
                <a:lnTo>
                  <a:pt x="2929" y="1915"/>
                </a:lnTo>
                <a:lnTo>
                  <a:pt x="2944" y="1828"/>
                </a:lnTo>
                <a:lnTo>
                  <a:pt x="2953" y="1738"/>
                </a:lnTo>
                <a:lnTo>
                  <a:pt x="2956" y="1646"/>
                </a:lnTo>
                <a:lnTo>
                  <a:pt x="2953" y="1554"/>
                </a:lnTo>
                <a:lnTo>
                  <a:pt x="2944" y="1464"/>
                </a:lnTo>
                <a:lnTo>
                  <a:pt x="2929" y="1376"/>
                </a:lnTo>
                <a:lnTo>
                  <a:pt x="2909" y="1291"/>
                </a:lnTo>
                <a:lnTo>
                  <a:pt x="2883" y="1206"/>
                </a:lnTo>
                <a:lnTo>
                  <a:pt x="2852" y="1125"/>
                </a:lnTo>
                <a:lnTo>
                  <a:pt x="2816" y="1047"/>
                </a:lnTo>
                <a:lnTo>
                  <a:pt x="2775" y="970"/>
                </a:lnTo>
                <a:lnTo>
                  <a:pt x="2730" y="898"/>
                </a:lnTo>
                <a:lnTo>
                  <a:pt x="2680" y="828"/>
                </a:lnTo>
                <a:lnTo>
                  <a:pt x="2625" y="762"/>
                </a:lnTo>
                <a:lnTo>
                  <a:pt x="2568" y="700"/>
                </a:lnTo>
                <a:lnTo>
                  <a:pt x="2506" y="641"/>
                </a:lnTo>
                <a:lnTo>
                  <a:pt x="2440" y="587"/>
                </a:lnTo>
                <a:lnTo>
                  <a:pt x="2372" y="537"/>
                </a:lnTo>
                <a:lnTo>
                  <a:pt x="2300" y="491"/>
                </a:lnTo>
                <a:lnTo>
                  <a:pt x="2224" y="450"/>
                </a:lnTo>
                <a:lnTo>
                  <a:pt x="2147" y="414"/>
                </a:lnTo>
                <a:lnTo>
                  <a:pt x="2066" y="382"/>
                </a:lnTo>
                <a:lnTo>
                  <a:pt x="1983" y="356"/>
                </a:lnTo>
                <a:lnTo>
                  <a:pt x="1898" y="335"/>
                </a:lnTo>
                <a:lnTo>
                  <a:pt x="1811" y="321"/>
                </a:lnTo>
                <a:lnTo>
                  <a:pt x="1722" y="312"/>
                </a:lnTo>
                <a:lnTo>
                  <a:pt x="1631" y="308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45"/>
          <p:cNvSpPr/>
          <p:nvPr/>
        </p:nvSpPr>
        <p:spPr bwMode="auto">
          <a:xfrm>
            <a:off x="8038130" y="5157334"/>
            <a:ext cx="296835" cy="350909"/>
          </a:xfrm>
          <a:custGeom>
            <a:avLst/>
            <a:gdLst>
              <a:gd name="T0" fmla="*/ 0 w 2838"/>
              <a:gd name="T1" fmla="*/ 0 h 3358"/>
              <a:gd name="T2" fmla="*/ 2838 w 2838"/>
              <a:gd name="T3" fmla="*/ 1679 h 3358"/>
              <a:gd name="T4" fmla="*/ 0 w 2838"/>
              <a:gd name="T5" fmla="*/ 3358 h 3358"/>
              <a:gd name="T6" fmla="*/ 0 w 2838"/>
              <a:gd name="T7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8" h="3358">
                <a:moveTo>
                  <a:pt x="0" y="0"/>
                </a:moveTo>
                <a:lnTo>
                  <a:pt x="2838" y="1679"/>
                </a:lnTo>
                <a:lnTo>
                  <a:pt x="0" y="33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50"/>
          <p:cNvSpPr>
            <a:spLocks noEditPoints="1"/>
          </p:cNvSpPr>
          <p:nvPr/>
        </p:nvSpPr>
        <p:spPr bwMode="auto">
          <a:xfrm>
            <a:off x="8603304" y="5157334"/>
            <a:ext cx="353210" cy="350909"/>
          </a:xfrm>
          <a:custGeom>
            <a:avLst/>
            <a:gdLst>
              <a:gd name="T0" fmla="*/ 1971 w 3380"/>
              <a:gd name="T1" fmla="*/ 0 h 3358"/>
              <a:gd name="T2" fmla="*/ 3380 w 3380"/>
              <a:gd name="T3" fmla="*/ 0 h 3358"/>
              <a:gd name="T4" fmla="*/ 3380 w 3380"/>
              <a:gd name="T5" fmla="*/ 3358 h 3358"/>
              <a:gd name="T6" fmla="*/ 1971 w 3380"/>
              <a:gd name="T7" fmla="*/ 3358 h 3358"/>
              <a:gd name="T8" fmla="*/ 1971 w 3380"/>
              <a:gd name="T9" fmla="*/ 0 h 3358"/>
              <a:gd name="T10" fmla="*/ 0 w 3380"/>
              <a:gd name="T11" fmla="*/ 0 h 3358"/>
              <a:gd name="T12" fmla="*/ 1408 w 3380"/>
              <a:gd name="T13" fmla="*/ 0 h 3358"/>
              <a:gd name="T14" fmla="*/ 1408 w 3380"/>
              <a:gd name="T15" fmla="*/ 3358 h 3358"/>
              <a:gd name="T16" fmla="*/ 0 w 3380"/>
              <a:gd name="T17" fmla="*/ 3358 h 3358"/>
              <a:gd name="T18" fmla="*/ 0 w 3380"/>
              <a:gd name="T19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0" h="3358">
                <a:moveTo>
                  <a:pt x="1971" y="0"/>
                </a:moveTo>
                <a:lnTo>
                  <a:pt x="3380" y="0"/>
                </a:lnTo>
                <a:lnTo>
                  <a:pt x="3380" y="3358"/>
                </a:lnTo>
                <a:lnTo>
                  <a:pt x="1971" y="3358"/>
                </a:lnTo>
                <a:lnTo>
                  <a:pt x="1971" y="0"/>
                </a:lnTo>
                <a:close/>
                <a:moveTo>
                  <a:pt x="0" y="0"/>
                </a:moveTo>
                <a:lnTo>
                  <a:pt x="1408" y="0"/>
                </a:lnTo>
                <a:lnTo>
                  <a:pt x="1408" y="3358"/>
                </a:lnTo>
                <a:lnTo>
                  <a:pt x="0" y="33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Rectangle 755"/>
          <p:cNvSpPr>
            <a:spLocks noChangeArrowheads="1"/>
          </p:cNvSpPr>
          <p:nvPr/>
        </p:nvSpPr>
        <p:spPr bwMode="auto">
          <a:xfrm>
            <a:off x="9242192" y="5157334"/>
            <a:ext cx="353210" cy="350909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60"/>
          <p:cNvSpPr/>
          <p:nvPr/>
        </p:nvSpPr>
        <p:spPr bwMode="auto">
          <a:xfrm>
            <a:off x="9881081" y="5167293"/>
            <a:ext cx="307190" cy="322146"/>
          </a:xfrm>
          <a:custGeom>
            <a:avLst/>
            <a:gdLst>
              <a:gd name="T0" fmla="*/ 1678 w 3203"/>
              <a:gd name="T1" fmla="*/ 0 h 3357"/>
              <a:gd name="T2" fmla="*/ 1678 w 3203"/>
              <a:gd name="T3" fmla="*/ 1525 h 3357"/>
              <a:gd name="T4" fmla="*/ 3203 w 3203"/>
              <a:gd name="T5" fmla="*/ 0 h 3357"/>
              <a:gd name="T6" fmla="*/ 3203 w 3203"/>
              <a:gd name="T7" fmla="*/ 3357 h 3357"/>
              <a:gd name="T8" fmla="*/ 1678 w 3203"/>
              <a:gd name="T9" fmla="*/ 1831 h 3357"/>
              <a:gd name="T10" fmla="*/ 1678 w 3203"/>
              <a:gd name="T11" fmla="*/ 3357 h 3357"/>
              <a:gd name="T12" fmla="*/ 0 w 3203"/>
              <a:gd name="T13" fmla="*/ 1678 h 3357"/>
              <a:gd name="T14" fmla="*/ 1678 w 3203"/>
              <a:gd name="T15" fmla="*/ 0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3" h="3357">
                <a:moveTo>
                  <a:pt x="1678" y="0"/>
                </a:moveTo>
                <a:lnTo>
                  <a:pt x="1678" y="1525"/>
                </a:lnTo>
                <a:lnTo>
                  <a:pt x="3203" y="0"/>
                </a:lnTo>
                <a:lnTo>
                  <a:pt x="3203" y="3357"/>
                </a:lnTo>
                <a:lnTo>
                  <a:pt x="1678" y="1831"/>
                </a:lnTo>
                <a:lnTo>
                  <a:pt x="1678" y="3357"/>
                </a:lnTo>
                <a:lnTo>
                  <a:pt x="0" y="1678"/>
                </a:lnTo>
                <a:lnTo>
                  <a:pt x="167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65"/>
          <p:cNvSpPr/>
          <p:nvPr/>
        </p:nvSpPr>
        <p:spPr bwMode="auto">
          <a:xfrm>
            <a:off x="10459794" y="5167293"/>
            <a:ext cx="307190" cy="322146"/>
          </a:xfrm>
          <a:custGeom>
            <a:avLst/>
            <a:gdLst>
              <a:gd name="T0" fmla="*/ 0 w 3203"/>
              <a:gd name="T1" fmla="*/ 0 h 3357"/>
              <a:gd name="T2" fmla="*/ 1525 w 3203"/>
              <a:gd name="T3" fmla="*/ 1525 h 3357"/>
              <a:gd name="T4" fmla="*/ 1525 w 3203"/>
              <a:gd name="T5" fmla="*/ 0 h 3357"/>
              <a:gd name="T6" fmla="*/ 3203 w 3203"/>
              <a:gd name="T7" fmla="*/ 1678 h 3357"/>
              <a:gd name="T8" fmla="*/ 1525 w 3203"/>
              <a:gd name="T9" fmla="*/ 3357 h 3357"/>
              <a:gd name="T10" fmla="*/ 1525 w 3203"/>
              <a:gd name="T11" fmla="*/ 1831 h 3357"/>
              <a:gd name="T12" fmla="*/ 0 w 3203"/>
              <a:gd name="T13" fmla="*/ 3357 h 3357"/>
              <a:gd name="T14" fmla="*/ 0 w 3203"/>
              <a:gd name="T15" fmla="*/ 0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3" h="3357">
                <a:moveTo>
                  <a:pt x="0" y="0"/>
                </a:moveTo>
                <a:lnTo>
                  <a:pt x="1525" y="1525"/>
                </a:lnTo>
                <a:lnTo>
                  <a:pt x="1525" y="0"/>
                </a:lnTo>
                <a:lnTo>
                  <a:pt x="3203" y="1678"/>
                </a:lnTo>
                <a:lnTo>
                  <a:pt x="1525" y="3357"/>
                </a:lnTo>
                <a:lnTo>
                  <a:pt x="1525" y="1831"/>
                </a:lnTo>
                <a:lnTo>
                  <a:pt x="0" y="33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770"/>
          <p:cNvSpPr/>
          <p:nvPr/>
        </p:nvSpPr>
        <p:spPr bwMode="auto">
          <a:xfrm>
            <a:off x="11038501" y="5157334"/>
            <a:ext cx="353210" cy="350909"/>
          </a:xfrm>
          <a:custGeom>
            <a:avLst/>
            <a:gdLst>
              <a:gd name="T0" fmla="*/ 0 w 3380"/>
              <a:gd name="T1" fmla="*/ 0 h 3358"/>
              <a:gd name="T2" fmla="*/ 563 w 3380"/>
              <a:gd name="T3" fmla="*/ 0 h 3358"/>
              <a:gd name="T4" fmla="*/ 563 w 3380"/>
              <a:gd name="T5" fmla="*/ 1540 h 3358"/>
              <a:gd name="T6" fmla="*/ 1971 w 3380"/>
              <a:gd name="T7" fmla="*/ 141 h 3358"/>
              <a:gd name="T8" fmla="*/ 1971 w 3380"/>
              <a:gd name="T9" fmla="*/ 1540 h 3358"/>
              <a:gd name="T10" fmla="*/ 3380 w 3380"/>
              <a:gd name="T11" fmla="*/ 141 h 3358"/>
              <a:gd name="T12" fmla="*/ 3380 w 3380"/>
              <a:gd name="T13" fmla="*/ 3219 h 3358"/>
              <a:gd name="T14" fmla="*/ 1971 w 3380"/>
              <a:gd name="T15" fmla="*/ 1820 h 3358"/>
              <a:gd name="T16" fmla="*/ 1971 w 3380"/>
              <a:gd name="T17" fmla="*/ 3219 h 3358"/>
              <a:gd name="T18" fmla="*/ 563 w 3380"/>
              <a:gd name="T19" fmla="*/ 1820 h 3358"/>
              <a:gd name="T20" fmla="*/ 563 w 3380"/>
              <a:gd name="T21" fmla="*/ 3358 h 3358"/>
              <a:gd name="T22" fmla="*/ 0 w 3380"/>
              <a:gd name="T23" fmla="*/ 3358 h 3358"/>
              <a:gd name="T24" fmla="*/ 0 w 3380"/>
              <a:gd name="T25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0" h="3358">
                <a:moveTo>
                  <a:pt x="0" y="0"/>
                </a:moveTo>
                <a:lnTo>
                  <a:pt x="563" y="0"/>
                </a:lnTo>
                <a:lnTo>
                  <a:pt x="563" y="1540"/>
                </a:lnTo>
                <a:lnTo>
                  <a:pt x="1971" y="141"/>
                </a:lnTo>
                <a:lnTo>
                  <a:pt x="1971" y="1540"/>
                </a:lnTo>
                <a:lnTo>
                  <a:pt x="3380" y="141"/>
                </a:lnTo>
                <a:lnTo>
                  <a:pt x="3380" y="3219"/>
                </a:lnTo>
                <a:lnTo>
                  <a:pt x="1971" y="1820"/>
                </a:lnTo>
                <a:lnTo>
                  <a:pt x="1971" y="3219"/>
                </a:lnTo>
                <a:lnTo>
                  <a:pt x="563" y="1820"/>
                </a:lnTo>
                <a:lnTo>
                  <a:pt x="563" y="3358"/>
                </a:lnTo>
                <a:lnTo>
                  <a:pt x="0" y="33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75"/>
          <p:cNvSpPr/>
          <p:nvPr/>
        </p:nvSpPr>
        <p:spPr bwMode="auto">
          <a:xfrm>
            <a:off x="992835" y="6036316"/>
            <a:ext cx="353210" cy="350910"/>
          </a:xfrm>
          <a:custGeom>
            <a:avLst/>
            <a:gdLst>
              <a:gd name="T0" fmla="*/ 2816 w 3380"/>
              <a:gd name="T1" fmla="*/ 0 h 3358"/>
              <a:gd name="T2" fmla="*/ 3380 w 3380"/>
              <a:gd name="T3" fmla="*/ 0 h 3358"/>
              <a:gd name="T4" fmla="*/ 3380 w 3380"/>
              <a:gd name="T5" fmla="*/ 3358 h 3358"/>
              <a:gd name="T6" fmla="*/ 2816 w 3380"/>
              <a:gd name="T7" fmla="*/ 3358 h 3358"/>
              <a:gd name="T8" fmla="*/ 2816 w 3380"/>
              <a:gd name="T9" fmla="*/ 1820 h 3358"/>
              <a:gd name="T10" fmla="*/ 1408 w 3380"/>
              <a:gd name="T11" fmla="*/ 3219 h 3358"/>
              <a:gd name="T12" fmla="*/ 1408 w 3380"/>
              <a:gd name="T13" fmla="*/ 1820 h 3358"/>
              <a:gd name="T14" fmla="*/ 0 w 3380"/>
              <a:gd name="T15" fmla="*/ 3219 h 3358"/>
              <a:gd name="T16" fmla="*/ 0 w 3380"/>
              <a:gd name="T17" fmla="*/ 141 h 3358"/>
              <a:gd name="T18" fmla="*/ 1408 w 3380"/>
              <a:gd name="T19" fmla="*/ 1540 h 3358"/>
              <a:gd name="T20" fmla="*/ 1408 w 3380"/>
              <a:gd name="T21" fmla="*/ 141 h 3358"/>
              <a:gd name="T22" fmla="*/ 2816 w 3380"/>
              <a:gd name="T23" fmla="*/ 1540 h 3358"/>
              <a:gd name="T24" fmla="*/ 2816 w 3380"/>
              <a:gd name="T25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0" h="3358">
                <a:moveTo>
                  <a:pt x="2816" y="0"/>
                </a:moveTo>
                <a:lnTo>
                  <a:pt x="3380" y="0"/>
                </a:lnTo>
                <a:lnTo>
                  <a:pt x="3380" y="3358"/>
                </a:lnTo>
                <a:lnTo>
                  <a:pt x="2816" y="3358"/>
                </a:lnTo>
                <a:lnTo>
                  <a:pt x="2816" y="1820"/>
                </a:lnTo>
                <a:lnTo>
                  <a:pt x="1408" y="3219"/>
                </a:lnTo>
                <a:lnTo>
                  <a:pt x="1408" y="1820"/>
                </a:lnTo>
                <a:lnTo>
                  <a:pt x="0" y="3219"/>
                </a:lnTo>
                <a:lnTo>
                  <a:pt x="0" y="141"/>
                </a:lnTo>
                <a:lnTo>
                  <a:pt x="1408" y="1540"/>
                </a:lnTo>
                <a:lnTo>
                  <a:pt x="1408" y="141"/>
                </a:lnTo>
                <a:lnTo>
                  <a:pt x="2816" y="1540"/>
                </a:lnTo>
                <a:lnTo>
                  <a:pt x="281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80"/>
          <p:cNvSpPr/>
          <p:nvPr/>
        </p:nvSpPr>
        <p:spPr bwMode="auto">
          <a:xfrm>
            <a:off x="1760162" y="6036316"/>
            <a:ext cx="208245" cy="350910"/>
          </a:xfrm>
          <a:custGeom>
            <a:avLst/>
            <a:gdLst>
              <a:gd name="T0" fmla="*/ 0 w 1993"/>
              <a:gd name="T1" fmla="*/ 0 h 3358"/>
              <a:gd name="T2" fmla="*/ 569 w 1993"/>
              <a:gd name="T3" fmla="*/ 0 h 3358"/>
              <a:gd name="T4" fmla="*/ 569 w 1993"/>
              <a:gd name="T5" fmla="*/ 1540 h 3358"/>
              <a:gd name="T6" fmla="*/ 1993 w 1993"/>
              <a:gd name="T7" fmla="*/ 141 h 3358"/>
              <a:gd name="T8" fmla="*/ 1993 w 1993"/>
              <a:gd name="T9" fmla="*/ 3219 h 3358"/>
              <a:gd name="T10" fmla="*/ 569 w 1993"/>
              <a:gd name="T11" fmla="*/ 1820 h 3358"/>
              <a:gd name="T12" fmla="*/ 569 w 1993"/>
              <a:gd name="T13" fmla="*/ 3358 h 3358"/>
              <a:gd name="T14" fmla="*/ 0 w 1993"/>
              <a:gd name="T15" fmla="*/ 3358 h 3358"/>
              <a:gd name="T16" fmla="*/ 0 w 1993"/>
              <a:gd name="T17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3358">
                <a:moveTo>
                  <a:pt x="0" y="0"/>
                </a:moveTo>
                <a:lnTo>
                  <a:pt x="569" y="0"/>
                </a:lnTo>
                <a:lnTo>
                  <a:pt x="569" y="1540"/>
                </a:lnTo>
                <a:lnTo>
                  <a:pt x="1993" y="141"/>
                </a:lnTo>
                <a:lnTo>
                  <a:pt x="1993" y="3219"/>
                </a:lnTo>
                <a:lnTo>
                  <a:pt x="569" y="1820"/>
                </a:lnTo>
                <a:lnTo>
                  <a:pt x="569" y="3358"/>
                </a:lnTo>
                <a:lnTo>
                  <a:pt x="0" y="33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785"/>
          <p:cNvSpPr/>
          <p:nvPr/>
        </p:nvSpPr>
        <p:spPr bwMode="auto">
          <a:xfrm>
            <a:off x="2337933" y="6036316"/>
            <a:ext cx="208245" cy="350910"/>
          </a:xfrm>
          <a:custGeom>
            <a:avLst/>
            <a:gdLst>
              <a:gd name="T0" fmla="*/ 1424 w 1993"/>
              <a:gd name="T1" fmla="*/ 0 h 3358"/>
              <a:gd name="T2" fmla="*/ 1993 w 1993"/>
              <a:gd name="T3" fmla="*/ 0 h 3358"/>
              <a:gd name="T4" fmla="*/ 1993 w 1993"/>
              <a:gd name="T5" fmla="*/ 3358 h 3358"/>
              <a:gd name="T6" fmla="*/ 1424 w 1993"/>
              <a:gd name="T7" fmla="*/ 3358 h 3358"/>
              <a:gd name="T8" fmla="*/ 1424 w 1993"/>
              <a:gd name="T9" fmla="*/ 1820 h 3358"/>
              <a:gd name="T10" fmla="*/ 0 w 1993"/>
              <a:gd name="T11" fmla="*/ 3219 h 3358"/>
              <a:gd name="T12" fmla="*/ 0 w 1993"/>
              <a:gd name="T13" fmla="*/ 141 h 3358"/>
              <a:gd name="T14" fmla="*/ 1424 w 1993"/>
              <a:gd name="T15" fmla="*/ 1540 h 3358"/>
              <a:gd name="T16" fmla="*/ 1424 w 1993"/>
              <a:gd name="T17" fmla="*/ 0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3358">
                <a:moveTo>
                  <a:pt x="1424" y="0"/>
                </a:moveTo>
                <a:lnTo>
                  <a:pt x="1993" y="0"/>
                </a:lnTo>
                <a:lnTo>
                  <a:pt x="1993" y="3358"/>
                </a:lnTo>
                <a:lnTo>
                  <a:pt x="1424" y="3358"/>
                </a:lnTo>
                <a:lnTo>
                  <a:pt x="1424" y="1820"/>
                </a:lnTo>
                <a:lnTo>
                  <a:pt x="0" y="3219"/>
                </a:lnTo>
                <a:lnTo>
                  <a:pt x="0" y="141"/>
                </a:lnTo>
                <a:lnTo>
                  <a:pt x="1424" y="1540"/>
                </a:lnTo>
                <a:lnTo>
                  <a:pt x="14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90"/>
          <p:cNvSpPr>
            <a:spLocks noEditPoints="1"/>
          </p:cNvSpPr>
          <p:nvPr/>
        </p:nvSpPr>
        <p:spPr bwMode="auto">
          <a:xfrm>
            <a:off x="2915704" y="6036316"/>
            <a:ext cx="469413" cy="350910"/>
          </a:xfrm>
          <a:custGeom>
            <a:avLst/>
            <a:gdLst>
              <a:gd name="T0" fmla="*/ 0 w 3261"/>
              <a:gd name="T1" fmla="*/ 2036 h 2443"/>
              <a:gd name="T2" fmla="*/ 3261 w 3261"/>
              <a:gd name="T3" fmla="*/ 2036 h 2443"/>
              <a:gd name="T4" fmla="*/ 3261 w 3261"/>
              <a:gd name="T5" fmla="*/ 2443 h 2443"/>
              <a:gd name="T6" fmla="*/ 0 w 3261"/>
              <a:gd name="T7" fmla="*/ 2443 h 2443"/>
              <a:gd name="T8" fmla="*/ 0 w 3261"/>
              <a:gd name="T9" fmla="*/ 2036 h 2443"/>
              <a:gd name="T10" fmla="*/ 1631 w 3261"/>
              <a:gd name="T11" fmla="*/ 0 h 2443"/>
              <a:gd name="T12" fmla="*/ 3261 w 3261"/>
              <a:gd name="T13" fmla="*/ 1629 h 2443"/>
              <a:gd name="T14" fmla="*/ 0 w 3261"/>
              <a:gd name="T15" fmla="*/ 1629 h 2443"/>
              <a:gd name="T16" fmla="*/ 1631 w 3261"/>
              <a:gd name="T17" fmla="*/ 0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1" h="2443">
                <a:moveTo>
                  <a:pt x="0" y="2036"/>
                </a:moveTo>
                <a:lnTo>
                  <a:pt x="3261" y="2036"/>
                </a:lnTo>
                <a:lnTo>
                  <a:pt x="3261" y="2443"/>
                </a:lnTo>
                <a:lnTo>
                  <a:pt x="0" y="2443"/>
                </a:lnTo>
                <a:lnTo>
                  <a:pt x="0" y="2036"/>
                </a:lnTo>
                <a:close/>
                <a:moveTo>
                  <a:pt x="1631" y="0"/>
                </a:moveTo>
                <a:lnTo>
                  <a:pt x="3261" y="1629"/>
                </a:lnTo>
                <a:lnTo>
                  <a:pt x="0" y="1629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3" name="Group 793"/>
          <p:cNvGrpSpPr>
            <a:grpSpLocks noChangeAspect="1"/>
          </p:cNvGrpSpPr>
          <p:nvPr/>
        </p:nvGrpSpPr>
        <p:grpSpPr bwMode="auto">
          <a:xfrm>
            <a:off x="3834978" y="6016001"/>
            <a:ext cx="498176" cy="409586"/>
            <a:chOff x="22904" y="7344"/>
            <a:chExt cx="433" cy="356"/>
          </a:xfrm>
          <a:solidFill>
            <a:schemeClr val="accent1"/>
          </a:solidFill>
        </p:grpSpPr>
        <p:sp>
          <p:nvSpPr>
            <p:cNvPr id="164" name="Freeform 795"/>
            <p:cNvSpPr>
              <a:spLocks noEditPoints="1"/>
            </p:cNvSpPr>
            <p:nvPr/>
          </p:nvSpPr>
          <p:spPr bwMode="auto">
            <a:xfrm>
              <a:off x="23104" y="7359"/>
              <a:ext cx="233" cy="326"/>
            </a:xfrm>
            <a:custGeom>
              <a:avLst/>
              <a:gdLst>
                <a:gd name="T0" fmla="*/ 216 w 1869"/>
                <a:gd name="T1" fmla="*/ 590 h 2609"/>
                <a:gd name="T2" fmla="*/ 358 w 1869"/>
                <a:gd name="T3" fmla="*/ 734 h 2609"/>
                <a:gd name="T4" fmla="*/ 492 w 1869"/>
                <a:gd name="T5" fmla="*/ 991 h 2609"/>
                <a:gd name="T6" fmla="*/ 543 w 1869"/>
                <a:gd name="T7" fmla="*/ 1270 h 2609"/>
                <a:gd name="T8" fmla="*/ 512 w 1869"/>
                <a:gd name="T9" fmla="*/ 1551 h 2609"/>
                <a:gd name="T10" fmla="*/ 398 w 1869"/>
                <a:gd name="T11" fmla="*/ 1814 h 2609"/>
                <a:gd name="T12" fmla="*/ 241 w 1869"/>
                <a:gd name="T13" fmla="*/ 2005 h 2609"/>
                <a:gd name="T14" fmla="*/ 152 w 1869"/>
                <a:gd name="T15" fmla="*/ 2033 h 2609"/>
                <a:gd name="T16" fmla="*/ 63 w 1869"/>
                <a:gd name="T17" fmla="*/ 2005 h 2609"/>
                <a:gd name="T18" fmla="*/ 4 w 1869"/>
                <a:gd name="T19" fmla="*/ 1920 h 2609"/>
                <a:gd name="T20" fmla="*/ 13 w 1869"/>
                <a:gd name="T21" fmla="*/ 1817 h 2609"/>
                <a:gd name="T22" fmla="*/ 120 w 1869"/>
                <a:gd name="T23" fmla="*/ 1681 h 2609"/>
                <a:gd name="T24" fmla="*/ 216 w 1869"/>
                <a:gd name="T25" fmla="*/ 1472 h 2609"/>
                <a:gd name="T26" fmla="*/ 235 w 1869"/>
                <a:gd name="T27" fmla="*/ 1248 h 2609"/>
                <a:gd name="T28" fmla="*/ 177 w 1869"/>
                <a:gd name="T29" fmla="*/ 1029 h 2609"/>
                <a:gd name="T30" fmla="*/ 44 w 1869"/>
                <a:gd name="T31" fmla="*/ 837 h 2609"/>
                <a:gd name="T32" fmla="*/ 0 w 1869"/>
                <a:gd name="T33" fmla="*/ 741 h 2609"/>
                <a:gd name="T34" fmla="*/ 27 w 1869"/>
                <a:gd name="T35" fmla="*/ 641 h 2609"/>
                <a:gd name="T36" fmla="*/ 114 w 1869"/>
                <a:gd name="T37" fmla="*/ 581 h 2609"/>
                <a:gd name="T38" fmla="*/ 734 w 1869"/>
                <a:gd name="T39" fmla="*/ 292 h 2609"/>
                <a:gd name="T40" fmla="*/ 865 w 1869"/>
                <a:gd name="T41" fmla="*/ 399 h 2609"/>
                <a:gd name="T42" fmla="*/ 1065 w 1869"/>
                <a:gd name="T43" fmla="*/ 697 h 2609"/>
                <a:gd name="T44" fmla="*/ 1180 w 1869"/>
                <a:gd name="T45" fmla="*/ 1034 h 2609"/>
                <a:gd name="T46" fmla="*/ 1203 w 1869"/>
                <a:gd name="T47" fmla="*/ 1396 h 2609"/>
                <a:gd name="T48" fmla="*/ 1134 w 1869"/>
                <a:gd name="T49" fmla="*/ 1748 h 2609"/>
                <a:gd name="T50" fmla="*/ 976 w 1869"/>
                <a:gd name="T51" fmla="*/ 2067 h 2609"/>
                <a:gd name="T52" fmla="*/ 785 w 1869"/>
                <a:gd name="T53" fmla="*/ 2293 h 2609"/>
                <a:gd name="T54" fmla="*/ 695 w 1869"/>
                <a:gd name="T55" fmla="*/ 2322 h 2609"/>
                <a:gd name="T56" fmla="*/ 606 w 1869"/>
                <a:gd name="T57" fmla="*/ 2293 h 2609"/>
                <a:gd name="T58" fmla="*/ 547 w 1869"/>
                <a:gd name="T59" fmla="*/ 2207 h 2609"/>
                <a:gd name="T60" fmla="*/ 556 w 1869"/>
                <a:gd name="T61" fmla="*/ 2105 h 2609"/>
                <a:gd name="T62" fmla="*/ 690 w 1869"/>
                <a:gd name="T63" fmla="*/ 1941 h 2609"/>
                <a:gd name="T64" fmla="*/ 836 w 1869"/>
                <a:gd name="T65" fmla="*/ 1672 h 2609"/>
                <a:gd name="T66" fmla="*/ 897 w 1869"/>
                <a:gd name="T67" fmla="*/ 1379 h 2609"/>
                <a:gd name="T68" fmla="*/ 877 w 1869"/>
                <a:gd name="T69" fmla="*/ 1082 h 2609"/>
                <a:gd name="T70" fmla="*/ 773 w 1869"/>
                <a:gd name="T71" fmla="*/ 799 h 2609"/>
                <a:gd name="T72" fmla="*/ 587 w 1869"/>
                <a:gd name="T73" fmla="*/ 548 h 2609"/>
                <a:gd name="T74" fmla="*/ 543 w 1869"/>
                <a:gd name="T75" fmla="*/ 454 h 2609"/>
                <a:gd name="T76" fmla="*/ 569 w 1869"/>
                <a:gd name="T77" fmla="*/ 353 h 2609"/>
                <a:gd name="T78" fmla="*/ 656 w 1869"/>
                <a:gd name="T79" fmla="*/ 292 h 2609"/>
                <a:gd name="T80" fmla="*/ 1277 w 1869"/>
                <a:gd name="T81" fmla="*/ 5 h 2609"/>
                <a:gd name="T82" fmla="*/ 1416 w 1869"/>
                <a:gd name="T83" fmla="*/ 118 h 2609"/>
                <a:gd name="T84" fmla="*/ 1648 w 1869"/>
                <a:gd name="T85" fmla="*/ 444 h 2609"/>
                <a:gd name="T86" fmla="*/ 1800 w 1869"/>
                <a:gd name="T87" fmla="*/ 809 h 2609"/>
                <a:gd name="T88" fmla="*/ 1866 w 1869"/>
                <a:gd name="T89" fmla="*/ 1203 h 2609"/>
                <a:gd name="T90" fmla="*/ 1843 w 1869"/>
                <a:gd name="T91" fmla="*/ 1606 h 2609"/>
                <a:gd name="T92" fmla="*/ 1734 w 1869"/>
                <a:gd name="T93" fmla="*/ 1987 h 2609"/>
                <a:gd name="T94" fmla="*/ 1542 w 1869"/>
                <a:gd name="T95" fmla="*/ 2334 h 2609"/>
                <a:gd name="T96" fmla="*/ 1327 w 1869"/>
                <a:gd name="T97" fmla="*/ 2581 h 2609"/>
                <a:gd name="T98" fmla="*/ 1238 w 1869"/>
                <a:gd name="T99" fmla="*/ 2609 h 2609"/>
                <a:gd name="T100" fmla="*/ 1149 w 1869"/>
                <a:gd name="T101" fmla="*/ 2581 h 2609"/>
                <a:gd name="T102" fmla="*/ 1090 w 1869"/>
                <a:gd name="T103" fmla="*/ 2496 h 2609"/>
                <a:gd name="T104" fmla="*/ 1099 w 1869"/>
                <a:gd name="T105" fmla="*/ 2393 h 2609"/>
                <a:gd name="T106" fmla="*/ 1250 w 1869"/>
                <a:gd name="T107" fmla="*/ 2214 h 2609"/>
                <a:gd name="T108" fmla="*/ 1433 w 1869"/>
                <a:gd name="T109" fmla="*/ 1910 h 2609"/>
                <a:gd name="T110" fmla="*/ 1539 w 1869"/>
                <a:gd name="T111" fmla="*/ 1573 h 2609"/>
                <a:gd name="T112" fmla="*/ 1561 w 1869"/>
                <a:gd name="T113" fmla="*/ 1214 h 2609"/>
                <a:gd name="T114" fmla="*/ 1496 w 1869"/>
                <a:gd name="T115" fmla="*/ 863 h 2609"/>
                <a:gd name="T116" fmla="*/ 1352 w 1869"/>
                <a:gd name="T117" fmla="*/ 542 h 2609"/>
                <a:gd name="T118" fmla="*/ 1130 w 1869"/>
                <a:gd name="T119" fmla="*/ 261 h 2609"/>
                <a:gd name="T120" fmla="*/ 1086 w 1869"/>
                <a:gd name="T121" fmla="*/ 165 h 2609"/>
                <a:gd name="T122" fmla="*/ 1113 w 1869"/>
                <a:gd name="T123" fmla="*/ 65 h 2609"/>
                <a:gd name="T124" fmla="*/ 1200 w 1869"/>
                <a:gd name="T125" fmla="*/ 5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9" h="2609">
                  <a:moveTo>
                    <a:pt x="139" y="576"/>
                  </a:moveTo>
                  <a:lnTo>
                    <a:pt x="165" y="576"/>
                  </a:lnTo>
                  <a:lnTo>
                    <a:pt x="191" y="581"/>
                  </a:lnTo>
                  <a:lnTo>
                    <a:pt x="216" y="590"/>
                  </a:lnTo>
                  <a:lnTo>
                    <a:pt x="239" y="602"/>
                  </a:lnTo>
                  <a:lnTo>
                    <a:pt x="260" y="620"/>
                  </a:lnTo>
                  <a:lnTo>
                    <a:pt x="311" y="675"/>
                  </a:lnTo>
                  <a:lnTo>
                    <a:pt x="358" y="734"/>
                  </a:lnTo>
                  <a:lnTo>
                    <a:pt x="398" y="795"/>
                  </a:lnTo>
                  <a:lnTo>
                    <a:pt x="434" y="859"/>
                  </a:lnTo>
                  <a:lnTo>
                    <a:pt x="465" y="924"/>
                  </a:lnTo>
                  <a:lnTo>
                    <a:pt x="492" y="991"/>
                  </a:lnTo>
                  <a:lnTo>
                    <a:pt x="512" y="1059"/>
                  </a:lnTo>
                  <a:lnTo>
                    <a:pt x="527" y="1128"/>
                  </a:lnTo>
                  <a:lnTo>
                    <a:pt x="537" y="1198"/>
                  </a:lnTo>
                  <a:lnTo>
                    <a:pt x="543" y="1270"/>
                  </a:lnTo>
                  <a:lnTo>
                    <a:pt x="543" y="1340"/>
                  </a:lnTo>
                  <a:lnTo>
                    <a:pt x="537" y="1411"/>
                  </a:lnTo>
                  <a:lnTo>
                    <a:pt x="527" y="1481"/>
                  </a:lnTo>
                  <a:lnTo>
                    <a:pt x="512" y="1551"/>
                  </a:lnTo>
                  <a:lnTo>
                    <a:pt x="492" y="1619"/>
                  </a:lnTo>
                  <a:lnTo>
                    <a:pt x="465" y="1685"/>
                  </a:lnTo>
                  <a:lnTo>
                    <a:pt x="434" y="1751"/>
                  </a:lnTo>
                  <a:lnTo>
                    <a:pt x="398" y="1814"/>
                  </a:lnTo>
                  <a:lnTo>
                    <a:pt x="358" y="1875"/>
                  </a:lnTo>
                  <a:lnTo>
                    <a:pt x="311" y="1934"/>
                  </a:lnTo>
                  <a:lnTo>
                    <a:pt x="260" y="1989"/>
                  </a:lnTo>
                  <a:lnTo>
                    <a:pt x="241" y="2005"/>
                  </a:lnTo>
                  <a:lnTo>
                    <a:pt x="221" y="2017"/>
                  </a:lnTo>
                  <a:lnTo>
                    <a:pt x="199" y="2026"/>
                  </a:lnTo>
                  <a:lnTo>
                    <a:pt x="175" y="2031"/>
                  </a:lnTo>
                  <a:lnTo>
                    <a:pt x="152" y="2033"/>
                  </a:lnTo>
                  <a:lnTo>
                    <a:pt x="128" y="2031"/>
                  </a:lnTo>
                  <a:lnTo>
                    <a:pt x="105" y="2026"/>
                  </a:lnTo>
                  <a:lnTo>
                    <a:pt x="84" y="2017"/>
                  </a:lnTo>
                  <a:lnTo>
                    <a:pt x="63" y="2005"/>
                  </a:lnTo>
                  <a:lnTo>
                    <a:pt x="44" y="1989"/>
                  </a:lnTo>
                  <a:lnTo>
                    <a:pt x="27" y="1968"/>
                  </a:lnTo>
                  <a:lnTo>
                    <a:pt x="13" y="1944"/>
                  </a:lnTo>
                  <a:lnTo>
                    <a:pt x="4" y="1920"/>
                  </a:lnTo>
                  <a:lnTo>
                    <a:pt x="0" y="1893"/>
                  </a:lnTo>
                  <a:lnTo>
                    <a:pt x="0" y="1868"/>
                  </a:lnTo>
                  <a:lnTo>
                    <a:pt x="4" y="1842"/>
                  </a:lnTo>
                  <a:lnTo>
                    <a:pt x="13" y="1817"/>
                  </a:lnTo>
                  <a:lnTo>
                    <a:pt x="27" y="1794"/>
                  </a:lnTo>
                  <a:lnTo>
                    <a:pt x="44" y="1772"/>
                  </a:lnTo>
                  <a:lnTo>
                    <a:pt x="85" y="1728"/>
                  </a:lnTo>
                  <a:lnTo>
                    <a:pt x="120" y="1681"/>
                  </a:lnTo>
                  <a:lnTo>
                    <a:pt x="152" y="1631"/>
                  </a:lnTo>
                  <a:lnTo>
                    <a:pt x="177" y="1580"/>
                  </a:lnTo>
                  <a:lnTo>
                    <a:pt x="200" y="1527"/>
                  </a:lnTo>
                  <a:lnTo>
                    <a:pt x="216" y="1472"/>
                  </a:lnTo>
                  <a:lnTo>
                    <a:pt x="228" y="1417"/>
                  </a:lnTo>
                  <a:lnTo>
                    <a:pt x="235" y="1361"/>
                  </a:lnTo>
                  <a:lnTo>
                    <a:pt x="238" y="1305"/>
                  </a:lnTo>
                  <a:lnTo>
                    <a:pt x="235" y="1248"/>
                  </a:lnTo>
                  <a:lnTo>
                    <a:pt x="228" y="1192"/>
                  </a:lnTo>
                  <a:lnTo>
                    <a:pt x="216" y="1137"/>
                  </a:lnTo>
                  <a:lnTo>
                    <a:pt x="200" y="1082"/>
                  </a:lnTo>
                  <a:lnTo>
                    <a:pt x="177" y="1029"/>
                  </a:lnTo>
                  <a:lnTo>
                    <a:pt x="152" y="978"/>
                  </a:lnTo>
                  <a:lnTo>
                    <a:pt x="120" y="928"/>
                  </a:lnTo>
                  <a:lnTo>
                    <a:pt x="85" y="881"/>
                  </a:lnTo>
                  <a:lnTo>
                    <a:pt x="44" y="837"/>
                  </a:lnTo>
                  <a:lnTo>
                    <a:pt x="27" y="815"/>
                  </a:lnTo>
                  <a:lnTo>
                    <a:pt x="13" y="792"/>
                  </a:lnTo>
                  <a:lnTo>
                    <a:pt x="4" y="768"/>
                  </a:lnTo>
                  <a:lnTo>
                    <a:pt x="0" y="741"/>
                  </a:lnTo>
                  <a:lnTo>
                    <a:pt x="0" y="716"/>
                  </a:lnTo>
                  <a:lnTo>
                    <a:pt x="4" y="689"/>
                  </a:lnTo>
                  <a:lnTo>
                    <a:pt x="13" y="665"/>
                  </a:lnTo>
                  <a:lnTo>
                    <a:pt x="27" y="641"/>
                  </a:lnTo>
                  <a:lnTo>
                    <a:pt x="44" y="620"/>
                  </a:lnTo>
                  <a:lnTo>
                    <a:pt x="65" y="602"/>
                  </a:lnTo>
                  <a:lnTo>
                    <a:pt x="88" y="590"/>
                  </a:lnTo>
                  <a:lnTo>
                    <a:pt x="114" y="581"/>
                  </a:lnTo>
                  <a:lnTo>
                    <a:pt x="139" y="576"/>
                  </a:lnTo>
                  <a:close/>
                  <a:moveTo>
                    <a:pt x="682" y="288"/>
                  </a:moveTo>
                  <a:lnTo>
                    <a:pt x="708" y="288"/>
                  </a:lnTo>
                  <a:lnTo>
                    <a:pt x="734" y="292"/>
                  </a:lnTo>
                  <a:lnTo>
                    <a:pt x="759" y="301"/>
                  </a:lnTo>
                  <a:lnTo>
                    <a:pt x="783" y="315"/>
                  </a:lnTo>
                  <a:lnTo>
                    <a:pt x="804" y="333"/>
                  </a:lnTo>
                  <a:lnTo>
                    <a:pt x="865" y="399"/>
                  </a:lnTo>
                  <a:lnTo>
                    <a:pt x="924" y="469"/>
                  </a:lnTo>
                  <a:lnTo>
                    <a:pt x="976" y="542"/>
                  </a:lnTo>
                  <a:lnTo>
                    <a:pt x="1024" y="618"/>
                  </a:lnTo>
                  <a:lnTo>
                    <a:pt x="1065" y="697"/>
                  </a:lnTo>
                  <a:lnTo>
                    <a:pt x="1102" y="778"/>
                  </a:lnTo>
                  <a:lnTo>
                    <a:pt x="1134" y="861"/>
                  </a:lnTo>
                  <a:lnTo>
                    <a:pt x="1159" y="947"/>
                  </a:lnTo>
                  <a:lnTo>
                    <a:pt x="1180" y="1034"/>
                  </a:lnTo>
                  <a:lnTo>
                    <a:pt x="1195" y="1123"/>
                  </a:lnTo>
                  <a:lnTo>
                    <a:pt x="1203" y="1213"/>
                  </a:lnTo>
                  <a:lnTo>
                    <a:pt x="1206" y="1305"/>
                  </a:lnTo>
                  <a:lnTo>
                    <a:pt x="1203" y="1396"/>
                  </a:lnTo>
                  <a:lnTo>
                    <a:pt x="1195" y="1486"/>
                  </a:lnTo>
                  <a:lnTo>
                    <a:pt x="1180" y="1575"/>
                  </a:lnTo>
                  <a:lnTo>
                    <a:pt x="1159" y="1662"/>
                  </a:lnTo>
                  <a:lnTo>
                    <a:pt x="1134" y="1748"/>
                  </a:lnTo>
                  <a:lnTo>
                    <a:pt x="1102" y="1831"/>
                  </a:lnTo>
                  <a:lnTo>
                    <a:pt x="1065" y="1912"/>
                  </a:lnTo>
                  <a:lnTo>
                    <a:pt x="1024" y="1991"/>
                  </a:lnTo>
                  <a:lnTo>
                    <a:pt x="976" y="2067"/>
                  </a:lnTo>
                  <a:lnTo>
                    <a:pt x="924" y="2141"/>
                  </a:lnTo>
                  <a:lnTo>
                    <a:pt x="865" y="2209"/>
                  </a:lnTo>
                  <a:lnTo>
                    <a:pt x="804" y="2276"/>
                  </a:lnTo>
                  <a:lnTo>
                    <a:pt x="785" y="2293"/>
                  </a:lnTo>
                  <a:lnTo>
                    <a:pt x="763" y="2305"/>
                  </a:lnTo>
                  <a:lnTo>
                    <a:pt x="741" y="2314"/>
                  </a:lnTo>
                  <a:lnTo>
                    <a:pt x="719" y="2320"/>
                  </a:lnTo>
                  <a:lnTo>
                    <a:pt x="695" y="2322"/>
                  </a:lnTo>
                  <a:lnTo>
                    <a:pt x="672" y="2320"/>
                  </a:lnTo>
                  <a:lnTo>
                    <a:pt x="649" y="2314"/>
                  </a:lnTo>
                  <a:lnTo>
                    <a:pt x="626" y="2305"/>
                  </a:lnTo>
                  <a:lnTo>
                    <a:pt x="606" y="2293"/>
                  </a:lnTo>
                  <a:lnTo>
                    <a:pt x="587" y="2276"/>
                  </a:lnTo>
                  <a:lnTo>
                    <a:pt x="569" y="2255"/>
                  </a:lnTo>
                  <a:lnTo>
                    <a:pt x="556" y="2232"/>
                  </a:lnTo>
                  <a:lnTo>
                    <a:pt x="547" y="2207"/>
                  </a:lnTo>
                  <a:lnTo>
                    <a:pt x="543" y="2182"/>
                  </a:lnTo>
                  <a:lnTo>
                    <a:pt x="543" y="2155"/>
                  </a:lnTo>
                  <a:lnTo>
                    <a:pt x="547" y="2130"/>
                  </a:lnTo>
                  <a:lnTo>
                    <a:pt x="556" y="2105"/>
                  </a:lnTo>
                  <a:lnTo>
                    <a:pt x="569" y="2082"/>
                  </a:lnTo>
                  <a:lnTo>
                    <a:pt x="587" y="2061"/>
                  </a:lnTo>
                  <a:lnTo>
                    <a:pt x="641" y="2003"/>
                  </a:lnTo>
                  <a:lnTo>
                    <a:pt x="690" y="1941"/>
                  </a:lnTo>
                  <a:lnTo>
                    <a:pt x="735" y="1876"/>
                  </a:lnTo>
                  <a:lnTo>
                    <a:pt x="773" y="1811"/>
                  </a:lnTo>
                  <a:lnTo>
                    <a:pt x="807" y="1742"/>
                  </a:lnTo>
                  <a:lnTo>
                    <a:pt x="836" y="1672"/>
                  </a:lnTo>
                  <a:lnTo>
                    <a:pt x="859" y="1601"/>
                  </a:lnTo>
                  <a:lnTo>
                    <a:pt x="877" y="1527"/>
                  </a:lnTo>
                  <a:lnTo>
                    <a:pt x="890" y="1453"/>
                  </a:lnTo>
                  <a:lnTo>
                    <a:pt x="897" y="1379"/>
                  </a:lnTo>
                  <a:lnTo>
                    <a:pt x="900" y="1305"/>
                  </a:lnTo>
                  <a:lnTo>
                    <a:pt x="897" y="1230"/>
                  </a:lnTo>
                  <a:lnTo>
                    <a:pt x="890" y="1156"/>
                  </a:lnTo>
                  <a:lnTo>
                    <a:pt x="877" y="1082"/>
                  </a:lnTo>
                  <a:lnTo>
                    <a:pt x="859" y="1009"/>
                  </a:lnTo>
                  <a:lnTo>
                    <a:pt x="836" y="937"/>
                  </a:lnTo>
                  <a:lnTo>
                    <a:pt x="807" y="867"/>
                  </a:lnTo>
                  <a:lnTo>
                    <a:pt x="773" y="799"/>
                  </a:lnTo>
                  <a:lnTo>
                    <a:pt x="735" y="732"/>
                  </a:lnTo>
                  <a:lnTo>
                    <a:pt x="690" y="668"/>
                  </a:lnTo>
                  <a:lnTo>
                    <a:pt x="641" y="606"/>
                  </a:lnTo>
                  <a:lnTo>
                    <a:pt x="587" y="548"/>
                  </a:lnTo>
                  <a:lnTo>
                    <a:pt x="569" y="527"/>
                  </a:lnTo>
                  <a:lnTo>
                    <a:pt x="556" y="504"/>
                  </a:lnTo>
                  <a:lnTo>
                    <a:pt x="547" y="479"/>
                  </a:lnTo>
                  <a:lnTo>
                    <a:pt x="543" y="454"/>
                  </a:lnTo>
                  <a:lnTo>
                    <a:pt x="543" y="427"/>
                  </a:lnTo>
                  <a:lnTo>
                    <a:pt x="547" y="402"/>
                  </a:lnTo>
                  <a:lnTo>
                    <a:pt x="556" y="376"/>
                  </a:lnTo>
                  <a:lnTo>
                    <a:pt x="569" y="353"/>
                  </a:lnTo>
                  <a:lnTo>
                    <a:pt x="587" y="333"/>
                  </a:lnTo>
                  <a:lnTo>
                    <a:pt x="608" y="315"/>
                  </a:lnTo>
                  <a:lnTo>
                    <a:pt x="632" y="301"/>
                  </a:lnTo>
                  <a:lnTo>
                    <a:pt x="656" y="292"/>
                  </a:lnTo>
                  <a:lnTo>
                    <a:pt x="682" y="288"/>
                  </a:lnTo>
                  <a:close/>
                  <a:moveTo>
                    <a:pt x="1225" y="0"/>
                  </a:moveTo>
                  <a:lnTo>
                    <a:pt x="1251" y="0"/>
                  </a:lnTo>
                  <a:lnTo>
                    <a:pt x="1277" y="5"/>
                  </a:lnTo>
                  <a:lnTo>
                    <a:pt x="1302" y="13"/>
                  </a:lnTo>
                  <a:lnTo>
                    <a:pt x="1325" y="26"/>
                  </a:lnTo>
                  <a:lnTo>
                    <a:pt x="1346" y="44"/>
                  </a:lnTo>
                  <a:lnTo>
                    <a:pt x="1416" y="118"/>
                  </a:lnTo>
                  <a:lnTo>
                    <a:pt x="1481" y="195"/>
                  </a:lnTo>
                  <a:lnTo>
                    <a:pt x="1542" y="275"/>
                  </a:lnTo>
                  <a:lnTo>
                    <a:pt x="1597" y="358"/>
                  </a:lnTo>
                  <a:lnTo>
                    <a:pt x="1648" y="444"/>
                  </a:lnTo>
                  <a:lnTo>
                    <a:pt x="1694" y="532"/>
                  </a:lnTo>
                  <a:lnTo>
                    <a:pt x="1734" y="622"/>
                  </a:lnTo>
                  <a:lnTo>
                    <a:pt x="1769" y="715"/>
                  </a:lnTo>
                  <a:lnTo>
                    <a:pt x="1800" y="809"/>
                  </a:lnTo>
                  <a:lnTo>
                    <a:pt x="1824" y="906"/>
                  </a:lnTo>
                  <a:lnTo>
                    <a:pt x="1843" y="1003"/>
                  </a:lnTo>
                  <a:lnTo>
                    <a:pt x="1858" y="1103"/>
                  </a:lnTo>
                  <a:lnTo>
                    <a:pt x="1866" y="1203"/>
                  </a:lnTo>
                  <a:lnTo>
                    <a:pt x="1869" y="1305"/>
                  </a:lnTo>
                  <a:lnTo>
                    <a:pt x="1866" y="1406"/>
                  </a:lnTo>
                  <a:lnTo>
                    <a:pt x="1858" y="1506"/>
                  </a:lnTo>
                  <a:lnTo>
                    <a:pt x="1843" y="1606"/>
                  </a:lnTo>
                  <a:lnTo>
                    <a:pt x="1824" y="1703"/>
                  </a:lnTo>
                  <a:lnTo>
                    <a:pt x="1800" y="1800"/>
                  </a:lnTo>
                  <a:lnTo>
                    <a:pt x="1769" y="1894"/>
                  </a:lnTo>
                  <a:lnTo>
                    <a:pt x="1734" y="1987"/>
                  </a:lnTo>
                  <a:lnTo>
                    <a:pt x="1694" y="2077"/>
                  </a:lnTo>
                  <a:lnTo>
                    <a:pt x="1648" y="2165"/>
                  </a:lnTo>
                  <a:lnTo>
                    <a:pt x="1597" y="2251"/>
                  </a:lnTo>
                  <a:lnTo>
                    <a:pt x="1542" y="2334"/>
                  </a:lnTo>
                  <a:lnTo>
                    <a:pt x="1481" y="2414"/>
                  </a:lnTo>
                  <a:lnTo>
                    <a:pt x="1416" y="2491"/>
                  </a:lnTo>
                  <a:lnTo>
                    <a:pt x="1346" y="2565"/>
                  </a:lnTo>
                  <a:lnTo>
                    <a:pt x="1327" y="2581"/>
                  </a:lnTo>
                  <a:lnTo>
                    <a:pt x="1307" y="2593"/>
                  </a:lnTo>
                  <a:lnTo>
                    <a:pt x="1285" y="2602"/>
                  </a:lnTo>
                  <a:lnTo>
                    <a:pt x="1261" y="2607"/>
                  </a:lnTo>
                  <a:lnTo>
                    <a:pt x="1238" y="2609"/>
                  </a:lnTo>
                  <a:lnTo>
                    <a:pt x="1215" y="2607"/>
                  </a:lnTo>
                  <a:lnTo>
                    <a:pt x="1191" y="2602"/>
                  </a:lnTo>
                  <a:lnTo>
                    <a:pt x="1170" y="2593"/>
                  </a:lnTo>
                  <a:lnTo>
                    <a:pt x="1149" y="2581"/>
                  </a:lnTo>
                  <a:lnTo>
                    <a:pt x="1130" y="2565"/>
                  </a:lnTo>
                  <a:lnTo>
                    <a:pt x="1113" y="2544"/>
                  </a:lnTo>
                  <a:lnTo>
                    <a:pt x="1099" y="2520"/>
                  </a:lnTo>
                  <a:lnTo>
                    <a:pt x="1090" y="2496"/>
                  </a:lnTo>
                  <a:lnTo>
                    <a:pt x="1086" y="2469"/>
                  </a:lnTo>
                  <a:lnTo>
                    <a:pt x="1086" y="2444"/>
                  </a:lnTo>
                  <a:lnTo>
                    <a:pt x="1090" y="2418"/>
                  </a:lnTo>
                  <a:lnTo>
                    <a:pt x="1099" y="2393"/>
                  </a:lnTo>
                  <a:lnTo>
                    <a:pt x="1113" y="2370"/>
                  </a:lnTo>
                  <a:lnTo>
                    <a:pt x="1130" y="2348"/>
                  </a:lnTo>
                  <a:lnTo>
                    <a:pt x="1192" y="2283"/>
                  </a:lnTo>
                  <a:lnTo>
                    <a:pt x="1250" y="2214"/>
                  </a:lnTo>
                  <a:lnTo>
                    <a:pt x="1303" y="2142"/>
                  </a:lnTo>
                  <a:lnTo>
                    <a:pt x="1352" y="2067"/>
                  </a:lnTo>
                  <a:lnTo>
                    <a:pt x="1395" y="1990"/>
                  </a:lnTo>
                  <a:lnTo>
                    <a:pt x="1433" y="1910"/>
                  </a:lnTo>
                  <a:lnTo>
                    <a:pt x="1467" y="1829"/>
                  </a:lnTo>
                  <a:lnTo>
                    <a:pt x="1496" y="1745"/>
                  </a:lnTo>
                  <a:lnTo>
                    <a:pt x="1520" y="1660"/>
                  </a:lnTo>
                  <a:lnTo>
                    <a:pt x="1539" y="1573"/>
                  </a:lnTo>
                  <a:lnTo>
                    <a:pt x="1552" y="1485"/>
                  </a:lnTo>
                  <a:lnTo>
                    <a:pt x="1561" y="1395"/>
                  </a:lnTo>
                  <a:lnTo>
                    <a:pt x="1563" y="1305"/>
                  </a:lnTo>
                  <a:lnTo>
                    <a:pt x="1561" y="1214"/>
                  </a:lnTo>
                  <a:lnTo>
                    <a:pt x="1552" y="1124"/>
                  </a:lnTo>
                  <a:lnTo>
                    <a:pt x="1539" y="1036"/>
                  </a:lnTo>
                  <a:lnTo>
                    <a:pt x="1520" y="949"/>
                  </a:lnTo>
                  <a:lnTo>
                    <a:pt x="1496" y="863"/>
                  </a:lnTo>
                  <a:lnTo>
                    <a:pt x="1467" y="780"/>
                  </a:lnTo>
                  <a:lnTo>
                    <a:pt x="1433" y="699"/>
                  </a:lnTo>
                  <a:lnTo>
                    <a:pt x="1395" y="619"/>
                  </a:lnTo>
                  <a:lnTo>
                    <a:pt x="1352" y="542"/>
                  </a:lnTo>
                  <a:lnTo>
                    <a:pt x="1303" y="468"/>
                  </a:lnTo>
                  <a:lnTo>
                    <a:pt x="1250" y="395"/>
                  </a:lnTo>
                  <a:lnTo>
                    <a:pt x="1192" y="326"/>
                  </a:lnTo>
                  <a:lnTo>
                    <a:pt x="1130" y="261"/>
                  </a:lnTo>
                  <a:lnTo>
                    <a:pt x="1113" y="239"/>
                  </a:lnTo>
                  <a:lnTo>
                    <a:pt x="1099" y="216"/>
                  </a:lnTo>
                  <a:lnTo>
                    <a:pt x="1090" y="191"/>
                  </a:lnTo>
                  <a:lnTo>
                    <a:pt x="1086" y="165"/>
                  </a:lnTo>
                  <a:lnTo>
                    <a:pt x="1086" y="140"/>
                  </a:lnTo>
                  <a:lnTo>
                    <a:pt x="1090" y="113"/>
                  </a:lnTo>
                  <a:lnTo>
                    <a:pt x="1099" y="89"/>
                  </a:lnTo>
                  <a:lnTo>
                    <a:pt x="1113" y="65"/>
                  </a:lnTo>
                  <a:lnTo>
                    <a:pt x="1130" y="44"/>
                  </a:lnTo>
                  <a:lnTo>
                    <a:pt x="1151" y="26"/>
                  </a:lnTo>
                  <a:lnTo>
                    <a:pt x="1174" y="13"/>
                  </a:lnTo>
                  <a:lnTo>
                    <a:pt x="1200" y="5"/>
                  </a:lnTo>
                  <a:lnTo>
                    <a:pt x="1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96"/>
            <p:cNvSpPr/>
            <p:nvPr/>
          </p:nvSpPr>
          <p:spPr bwMode="auto">
            <a:xfrm>
              <a:off x="22904" y="7344"/>
              <a:ext cx="178" cy="356"/>
            </a:xfrm>
            <a:custGeom>
              <a:avLst/>
              <a:gdLst>
                <a:gd name="T0" fmla="*/ 1317 w 1427"/>
                <a:gd name="T1" fmla="*/ 0 h 2851"/>
                <a:gd name="T2" fmla="*/ 1341 w 1427"/>
                <a:gd name="T3" fmla="*/ 1 h 2851"/>
                <a:gd name="T4" fmla="*/ 1364 w 1427"/>
                <a:gd name="T5" fmla="*/ 7 h 2851"/>
                <a:gd name="T6" fmla="*/ 1386 w 1427"/>
                <a:gd name="T7" fmla="*/ 19 h 2851"/>
                <a:gd name="T8" fmla="*/ 1403 w 1427"/>
                <a:gd name="T9" fmla="*/ 36 h 2851"/>
                <a:gd name="T10" fmla="*/ 1416 w 1427"/>
                <a:gd name="T11" fmla="*/ 55 h 2851"/>
                <a:gd name="T12" fmla="*/ 1424 w 1427"/>
                <a:gd name="T13" fmla="*/ 77 h 2851"/>
                <a:gd name="T14" fmla="*/ 1427 w 1427"/>
                <a:gd name="T15" fmla="*/ 102 h 2851"/>
                <a:gd name="T16" fmla="*/ 1427 w 1427"/>
                <a:gd name="T17" fmla="*/ 2750 h 2851"/>
                <a:gd name="T18" fmla="*/ 1424 w 1427"/>
                <a:gd name="T19" fmla="*/ 2774 h 2851"/>
                <a:gd name="T20" fmla="*/ 1416 w 1427"/>
                <a:gd name="T21" fmla="*/ 2796 h 2851"/>
                <a:gd name="T22" fmla="*/ 1403 w 1427"/>
                <a:gd name="T23" fmla="*/ 2815 h 2851"/>
                <a:gd name="T24" fmla="*/ 1386 w 1427"/>
                <a:gd name="T25" fmla="*/ 2832 h 2851"/>
                <a:gd name="T26" fmla="*/ 1364 w 1427"/>
                <a:gd name="T27" fmla="*/ 2844 h 2851"/>
                <a:gd name="T28" fmla="*/ 1345 w 1427"/>
                <a:gd name="T29" fmla="*/ 2849 h 2851"/>
                <a:gd name="T30" fmla="*/ 1325 w 1427"/>
                <a:gd name="T31" fmla="*/ 2851 h 2851"/>
                <a:gd name="T32" fmla="*/ 1306 w 1427"/>
                <a:gd name="T33" fmla="*/ 2849 h 2851"/>
                <a:gd name="T34" fmla="*/ 1287 w 1427"/>
                <a:gd name="T35" fmla="*/ 2844 h 2851"/>
                <a:gd name="T36" fmla="*/ 1269 w 1427"/>
                <a:gd name="T37" fmla="*/ 2834 h 2851"/>
                <a:gd name="T38" fmla="*/ 1253 w 1427"/>
                <a:gd name="T39" fmla="*/ 2822 h 2851"/>
                <a:gd name="T40" fmla="*/ 467 w 1427"/>
                <a:gd name="T41" fmla="*/ 2037 h 2851"/>
                <a:gd name="T42" fmla="*/ 102 w 1427"/>
                <a:gd name="T43" fmla="*/ 2037 h 2851"/>
                <a:gd name="T44" fmla="*/ 79 w 1427"/>
                <a:gd name="T45" fmla="*/ 2033 h 2851"/>
                <a:gd name="T46" fmla="*/ 57 w 1427"/>
                <a:gd name="T47" fmla="*/ 2026 h 2851"/>
                <a:gd name="T48" fmla="*/ 38 w 1427"/>
                <a:gd name="T49" fmla="*/ 2014 h 2851"/>
                <a:gd name="T50" fmla="*/ 22 w 1427"/>
                <a:gd name="T51" fmla="*/ 1998 h 2851"/>
                <a:gd name="T52" fmla="*/ 11 w 1427"/>
                <a:gd name="T53" fmla="*/ 1979 h 2851"/>
                <a:gd name="T54" fmla="*/ 3 w 1427"/>
                <a:gd name="T55" fmla="*/ 1958 h 2851"/>
                <a:gd name="T56" fmla="*/ 0 w 1427"/>
                <a:gd name="T57" fmla="*/ 1935 h 2851"/>
                <a:gd name="T58" fmla="*/ 0 w 1427"/>
                <a:gd name="T59" fmla="*/ 916 h 2851"/>
                <a:gd name="T60" fmla="*/ 3 w 1427"/>
                <a:gd name="T61" fmla="*/ 893 h 2851"/>
                <a:gd name="T62" fmla="*/ 11 w 1427"/>
                <a:gd name="T63" fmla="*/ 872 h 2851"/>
                <a:gd name="T64" fmla="*/ 22 w 1427"/>
                <a:gd name="T65" fmla="*/ 853 h 2851"/>
                <a:gd name="T66" fmla="*/ 38 w 1427"/>
                <a:gd name="T67" fmla="*/ 837 h 2851"/>
                <a:gd name="T68" fmla="*/ 57 w 1427"/>
                <a:gd name="T69" fmla="*/ 825 h 2851"/>
                <a:gd name="T70" fmla="*/ 79 w 1427"/>
                <a:gd name="T71" fmla="*/ 818 h 2851"/>
                <a:gd name="T72" fmla="*/ 102 w 1427"/>
                <a:gd name="T73" fmla="*/ 814 h 2851"/>
                <a:gd name="T74" fmla="*/ 467 w 1427"/>
                <a:gd name="T75" fmla="*/ 814 h 2851"/>
                <a:gd name="T76" fmla="*/ 1253 w 1427"/>
                <a:gd name="T77" fmla="*/ 29 h 2851"/>
                <a:gd name="T78" fmla="*/ 1272 w 1427"/>
                <a:gd name="T79" fmla="*/ 15 h 2851"/>
                <a:gd name="T80" fmla="*/ 1293 w 1427"/>
                <a:gd name="T81" fmla="*/ 5 h 2851"/>
                <a:gd name="T82" fmla="*/ 1317 w 1427"/>
                <a:gd name="T83" fmla="*/ 0 h 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27" h="2851">
                  <a:moveTo>
                    <a:pt x="1317" y="0"/>
                  </a:moveTo>
                  <a:lnTo>
                    <a:pt x="1341" y="1"/>
                  </a:lnTo>
                  <a:lnTo>
                    <a:pt x="1364" y="7"/>
                  </a:lnTo>
                  <a:lnTo>
                    <a:pt x="1386" y="19"/>
                  </a:lnTo>
                  <a:lnTo>
                    <a:pt x="1403" y="36"/>
                  </a:lnTo>
                  <a:lnTo>
                    <a:pt x="1416" y="55"/>
                  </a:lnTo>
                  <a:lnTo>
                    <a:pt x="1424" y="77"/>
                  </a:lnTo>
                  <a:lnTo>
                    <a:pt x="1427" y="102"/>
                  </a:lnTo>
                  <a:lnTo>
                    <a:pt x="1427" y="2750"/>
                  </a:lnTo>
                  <a:lnTo>
                    <a:pt x="1424" y="2774"/>
                  </a:lnTo>
                  <a:lnTo>
                    <a:pt x="1416" y="2796"/>
                  </a:lnTo>
                  <a:lnTo>
                    <a:pt x="1403" y="2815"/>
                  </a:lnTo>
                  <a:lnTo>
                    <a:pt x="1386" y="2832"/>
                  </a:lnTo>
                  <a:lnTo>
                    <a:pt x="1364" y="2844"/>
                  </a:lnTo>
                  <a:lnTo>
                    <a:pt x="1345" y="2849"/>
                  </a:lnTo>
                  <a:lnTo>
                    <a:pt x="1325" y="2851"/>
                  </a:lnTo>
                  <a:lnTo>
                    <a:pt x="1306" y="2849"/>
                  </a:lnTo>
                  <a:lnTo>
                    <a:pt x="1287" y="2844"/>
                  </a:lnTo>
                  <a:lnTo>
                    <a:pt x="1269" y="2834"/>
                  </a:lnTo>
                  <a:lnTo>
                    <a:pt x="1253" y="2822"/>
                  </a:lnTo>
                  <a:lnTo>
                    <a:pt x="467" y="2037"/>
                  </a:lnTo>
                  <a:lnTo>
                    <a:pt x="102" y="2037"/>
                  </a:lnTo>
                  <a:lnTo>
                    <a:pt x="79" y="2033"/>
                  </a:lnTo>
                  <a:lnTo>
                    <a:pt x="57" y="2026"/>
                  </a:lnTo>
                  <a:lnTo>
                    <a:pt x="38" y="2014"/>
                  </a:lnTo>
                  <a:lnTo>
                    <a:pt x="22" y="1998"/>
                  </a:lnTo>
                  <a:lnTo>
                    <a:pt x="11" y="1979"/>
                  </a:lnTo>
                  <a:lnTo>
                    <a:pt x="3" y="1958"/>
                  </a:lnTo>
                  <a:lnTo>
                    <a:pt x="0" y="1935"/>
                  </a:lnTo>
                  <a:lnTo>
                    <a:pt x="0" y="916"/>
                  </a:lnTo>
                  <a:lnTo>
                    <a:pt x="3" y="893"/>
                  </a:lnTo>
                  <a:lnTo>
                    <a:pt x="11" y="872"/>
                  </a:lnTo>
                  <a:lnTo>
                    <a:pt x="22" y="853"/>
                  </a:lnTo>
                  <a:lnTo>
                    <a:pt x="38" y="837"/>
                  </a:lnTo>
                  <a:lnTo>
                    <a:pt x="57" y="825"/>
                  </a:lnTo>
                  <a:lnTo>
                    <a:pt x="79" y="818"/>
                  </a:lnTo>
                  <a:lnTo>
                    <a:pt x="102" y="814"/>
                  </a:lnTo>
                  <a:lnTo>
                    <a:pt x="467" y="814"/>
                  </a:lnTo>
                  <a:lnTo>
                    <a:pt x="1253" y="29"/>
                  </a:lnTo>
                  <a:lnTo>
                    <a:pt x="1272" y="15"/>
                  </a:lnTo>
                  <a:lnTo>
                    <a:pt x="1293" y="5"/>
                  </a:lnTo>
                  <a:lnTo>
                    <a:pt x="1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6" name="Group 799"/>
          <p:cNvGrpSpPr>
            <a:grpSpLocks noChangeAspect="1"/>
          </p:cNvGrpSpPr>
          <p:nvPr/>
        </p:nvGrpSpPr>
        <p:grpSpPr bwMode="auto">
          <a:xfrm>
            <a:off x="4791861" y="6015602"/>
            <a:ext cx="407285" cy="410737"/>
            <a:chOff x="23397" y="7343"/>
            <a:chExt cx="354" cy="357"/>
          </a:xfrm>
          <a:solidFill>
            <a:schemeClr val="accent1"/>
          </a:solidFill>
        </p:grpSpPr>
        <p:sp>
          <p:nvSpPr>
            <p:cNvPr id="167" name="Freeform 801"/>
            <p:cNvSpPr>
              <a:spLocks noEditPoints="1"/>
            </p:cNvSpPr>
            <p:nvPr/>
          </p:nvSpPr>
          <p:spPr bwMode="auto">
            <a:xfrm>
              <a:off x="23599" y="7395"/>
              <a:ext cx="152" cy="254"/>
            </a:xfrm>
            <a:custGeom>
              <a:avLst/>
              <a:gdLst>
                <a:gd name="T0" fmla="*/ 226 w 1372"/>
                <a:gd name="T1" fmla="*/ 369 h 2542"/>
                <a:gd name="T2" fmla="*/ 297 w 1372"/>
                <a:gd name="T3" fmla="*/ 416 h 2542"/>
                <a:gd name="T4" fmla="*/ 442 w 1372"/>
                <a:gd name="T5" fmla="*/ 614 h 2542"/>
                <a:gd name="T6" fmla="*/ 545 w 1372"/>
                <a:gd name="T7" fmla="*/ 835 h 2542"/>
                <a:gd name="T8" fmla="*/ 604 w 1372"/>
                <a:gd name="T9" fmla="*/ 1070 h 2542"/>
                <a:gd name="T10" fmla="*/ 618 w 1372"/>
                <a:gd name="T11" fmla="*/ 1312 h 2542"/>
                <a:gd name="T12" fmla="*/ 589 w 1372"/>
                <a:gd name="T13" fmla="*/ 1551 h 2542"/>
                <a:gd name="T14" fmla="*/ 516 w 1372"/>
                <a:gd name="T15" fmla="*/ 1783 h 2542"/>
                <a:gd name="T16" fmla="*/ 399 w 1372"/>
                <a:gd name="T17" fmla="*/ 1997 h 2542"/>
                <a:gd name="T18" fmla="*/ 275 w 1372"/>
                <a:gd name="T19" fmla="*/ 2147 h 2542"/>
                <a:gd name="T20" fmla="*/ 201 w 1372"/>
                <a:gd name="T21" fmla="*/ 2180 h 2542"/>
                <a:gd name="T22" fmla="*/ 121 w 1372"/>
                <a:gd name="T23" fmla="*/ 2174 h 2542"/>
                <a:gd name="T24" fmla="*/ 51 w 1372"/>
                <a:gd name="T25" fmla="*/ 2126 h 2542"/>
                <a:gd name="T26" fmla="*/ 8 w 1372"/>
                <a:gd name="T27" fmla="*/ 2049 h 2542"/>
                <a:gd name="T28" fmla="*/ 2 w 1372"/>
                <a:gd name="T29" fmla="*/ 1962 h 2542"/>
                <a:gd name="T30" fmla="*/ 32 w 1372"/>
                <a:gd name="T31" fmla="*/ 1880 h 2542"/>
                <a:gd name="T32" fmla="*/ 134 w 1372"/>
                <a:gd name="T33" fmla="*/ 1748 h 2542"/>
                <a:gd name="T34" fmla="*/ 222 w 1372"/>
                <a:gd name="T35" fmla="*/ 1567 h 2542"/>
                <a:gd name="T36" fmla="*/ 266 w 1372"/>
                <a:gd name="T37" fmla="*/ 1372 h 2542"/>
                <a:gd name="T38" fmla="*/ 266 w 1372"/>
                <a:gd name="T39" fmla="*/ 1171 h 2542"/>
                <a:gd name="T40" fmla="*/ 222 w 1372"/>
                <a:gd name="T41" fmla="*/ 976 h 2542"/>
                <a:gd name="T42" fmla="*/ 134 w 1372"/>
                <a:gd name="T43" fmla="*/ 794 h 2542"/>
                <a:gd name="T44" fmla="*/ 32 w 1372"/>
                <a:gd name="T45" fmla="*/ 662 h 2542"/>
                <a:gd name="T46" fmla="*/ 2 w 1372"/>
                <a:gd name="T47" fmla="*/ 580 h 2542"/>
                <a:gd name="T48" fmla="*/ 8 w 1372"/>
                <a:gd name="T49" fmla="*/ 493 h 2542"/>
                <a:gd name="T50" fmla="*/ 51 w 1372"/>
                <a:gd name="T51" fmla="*/ 416 h 2542"/>
                <a:gd name="T52" fmla="*/ 121 w 1372"/>
                <a:gd name="T53" fmla="*/ 369 h 2542"/>
                <a:gd name="T54" fmla="*/ 792 w 1372"/>
                <a:gd name="T55" fmla="*/ 0 h 2542"/>
                <a:gd name="T56" fmla="*/ 869 w 1372"/>
                <a:gd name="T57" fmla="*/ 20 h 2542"/>
                <a:gd name="T58" fmla="*/ 975 w 1372"/>
                <a:gd name="T59" fmla="*/ 127 h 2542"/>
                <a:gd name="T60" fmla="*/ 1134 w 1372"/>
                <a:gd name="T61" fmla="*/ 358 h 2542"/>
                <a:gd name="T62" fmla="*/ 1254 w 1372"/>
                <a:gd name="T63" fmla="*/ 613 h 2542"/>
                <a:gd name="T64" fmla="*/ 1333 w 1372"/>
                <a:gd name="T65" fmla="*/ 886 h 2542"/>
                <a:gd name="T66" fmla="*/ 1370 w 1372"/>
                <a:gd name="T67" fmla="*/ 1173 h 2542"/>
                <a:gd name="T68" fmla="*/ 1362 w 1372"/>
                <a:gd name="T69" fmla="*/ 1466 h 2542"/>
                <a:gd name="T70" fmla="*/ 1311 w 1372"/>
                <a:gd name="T71" fmla="*/ 1749 h 2542"/>
                <a:gd name="T72" fmla="*/ 1219 w 1372"/>
                <a:gd name="T73" fmla="*/ 2016 h 2542"/>
                <a:gd name="T74" fmla="*/ 1085 w 1372"/>
                <a:gd name="T75" fmla="*/ 2263 h 2542"/>
                <a:gd name="T76" fmla="*/ 915 w 1372"/>
                <a:gd name="T77" fmla="*/ 2486 h 2542"/>
                <a:gd name="T78" fmla="*/ 844 w 1372"/>
                <a:gd name="T79" fmla="*/ 2533 h 2542"/>
                <a:gd name="T80" fmla="*/ 764 w 1372"/>
                <a:gd name="T81" fmla="*/ 2540 h 2542"/>
                <a:gd name="T82" fmla="*/ 690 w 1372"/>
                <a:gd name="T83" fmla="*/ 2506 h 2542"/>
                <a:gd name="T84" fmla="*/ 636 w 1372"/>
                <a:gd name="T85" fmla="*/ 2436 h 2542"/>
                <a:gd name="T86" fmla="*/ 618 w 1372"/>
                <a:gd name="T87" fmla="*/ 2351 h 2542"/>
                <a:gd name="T88" fmla="*/ 636 w 1372"/>
                <a:gd name="T89" fmla="*/ 2266 h 2542"/>
                <a:gd name="T90" fmla="*/ 725 w 1372"/>
                <a:gd name="T91" fmla="*/ 2149 h 2542"/>
                <a:gd name="T92" fmla="*/ 866 w 1372"/>
                <a:gd name="T93" fmla="*/ 1932 h 2542"/>
                <a:gd name="T94" fmla="*/ 962 w 1372"/>
                <a:gd name="T95" fmla="*/ 1693 h 2542"/>
                <a:gd name="T96" fmla="*/ 1015 w 1372"/>
                <a:gd name="T97" fmla="*/ 1442 h 2542"/>
                <a:gd name="T98" fmla="*/ 1022 w 1372"/>
                <a:gd name="T99" fmla="*/ 1185 h 2542"/>
                <a:gd name="T100" fmla="*/ 984 w 1372"/>
                <a:gd name="T101" fmla="*/ 931 h 2542"/>
                <a:gd name="T102" fmla="*/ 904 w 1372"/>
                <a:gd name="T103" fmla="*/ 688 h 2542"/>
                <a:gd name="T104" fmla="*/ 777 w 1372"/>
                <a:gd name="T105" fmla="*/ 462 h 2542"/>
                <a:gd name="T106" fmla="*/ 650 w 1372"/>
                <a:gd name="T107" fmla="*/ 302 h 2542"/>
                <a:gd name="T108" fmla="*/ 620 w 1372"/>
                <a:gd name="T109" fmla="*/ 220 h 2542"/>
                <a:gd name="T110" fmla="*/ 626 w 1372"/>
                <a:gd name="T111" fmla="*/ 133 h 2542"/>
                <a:gd name="T112" fmla="*/ 668 w 1372"/>
                <a:gd name="T113" fmla="*/ 55 h 2542"/>
                <a:gd name="T114" fmla="*/ 739 w 1372"/>
                <a:gd name="T115" fmla="*/ 9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2" h="2542">
                  <a:moveTo>
                    <a:pt x="174" y="360"/>
                  </a:moveTo>
                  <a:lnTo>
                    <a:pt x="200" y="362"/>
                  </a:lnTo>
                  <a:lnTo>
                    <a:pt x="226" y="369"/>
                  </a:lnTo>
                  <a:lnTo>
                    <a:pt x="251" y="380"/>
                  </a:lnTo>
                  <a:lnTo>
                    <a:pt x="275" y="396"/>
                  </a:lnTo>
                  <a:lnTo>
                    <a:pt x="297" y="416"/>
                  </a:lnTo>
                  <a:lnTo>
                    <a:pt x="350" y="479"/>
                  </a:lnTo>
                  <a:lnTo>
                    <a:pt x="399" y="545"/>
                  </a:lnTo>
                  <a:lnTo>
                    <a:pt x="442" y="614"/>
                  </a:lnTo>
                  <a:lnTo>
                    <a:pt x="482" y="685"/>
                  </a:lnTo>
                  <a:lnTo>
                    <a:pt x="516" y="759"/>
                  </a:lnTo>
                  <a:lnTo>
                    <a:pt x="545" y="835"/>
                  </a:lnTo>
                  <a:lnTo>
                    <a:pt x="569" y="912"/>
                  </a:lnTo>
                  <a:lnTo>
                    <a:pt x="589" y="990"/>
                  </a:lnTo>
                  <a:lnTo>
                    <a:pt x="604" y="1070"/>
                  </a:lnTo>
                  <a:lnTo>
                    <a:pt x="613" y="1150"/>
                  </a:lnTo>
                  <a:lnTo>
                    <a:pt x="618" y="1231"/>
                  </a:lnTo>
                  <a:lnTo>
                    <a:pt x="618" y="1312"/>
                  </a:lnTo>
                  <a:lnTo>
                    <a:pt x="613" y="1392"/>
                  </a:lnTo>
                  <a:lnTo>
                    <a:pt x="604" y="1473"/>
                  </a:lnTo>
                  <a:lnTo>
                    <a:pt x="589" y="1551"/>
                  </a:lnTo>
                  <a:lnTo>
                    <a:pt x="569" y="1630"/>
                  </a:lnTo>
                  <a:lnTo>
                    <a:pt x="545" y="1708"/>
                  </a:lnTo>
                  <a:lnTo>
                    <a:pt x="516" y="1783"/>
                  </a:lnTo>
                  <a:lnTo>
                    <a:pt x="482" y="1856"/>
                  </a:lnTo>
                  <a:lnTo>
                    <a:pt x="442" y="1928"/>
                  </a:lnTo>
                  <a:lnTo>
                    <a:pt x="399" y="1997"/>
                  </a:lnTo>
                  <a:lnTo>
                    <a:pt x="350" y="2063"/>
                  </a:lnTo>
                  <a:lnTo>
                    <a:pt x="297" y="2126"/>
                  </a:lnTo>
                  <a:lnTo>
                    <a:pt x="275" y="2147"/>
                  </a:lnTo>
                  <a:lnTo>
                    <a:pt x="251" y="2162"/>
                  </a:lnTo>
                  <a:lnTo>
                    <a:pt x="226" y="2174"/>
                  </a:lnTo>
                  <a:lnTo>
                    <a:pt x="201" y="2180"/>
                  </a:lnTo>
                  <a:lnTo>
                    <a:pt x="174" y="2182"/>
                  </a:lnTo>
                  <a:lnTo>
                    <a:pt x="147" y="2180"/>
                  </a:lnTo>
                  <a:lnTo>
                    <a:pt x="121" y="2174"/>
                  </a:lnTo>
                  <a:lnTo>
                    <a:pt x="96" y="2162"/>
                  </a:lnTo>
                  <a:lnTo>
                    <a:pt x="73" y="2147"/>
                  </a:lnTo>
                  <a:lnTo>
                    <a:pt x="51" y="2126"/>
                  </a:lnTo>
                  <a:lnTo>
                    <a:pt x="32" y="2103"/>
                  </a:lnTo>
                  <a:lnTo>
                    <a:pt x="18" y="2077"/>
                  </a:lnTo>
                  <a:lnTo>
                    <a:pt x="8" y="2049"/>
                  </a:lnTo>
                  <a:lnTo>
                    <a:pt x="2" y="2020"/>
                  </a:lnTo>
                  <a:lnTo>
                    <a:pt x="0" y="1992"/>
                  </a:lnTo>
                  <a:lnTo>
                    <a:pt x="2" y="1962"/>
                  </a:lnTo>
                  <a:lnTo>
                    <a:pt x="8" y="1933"/>
                  </a:lnTo>
                  <a:lnTo>
                    <a:pt x="18" y="1906"/>
                  </a:lnTo>
                  <a:lnTo>
                    <a:pt x="32" y="1880"/>
                  </a:lnTo>
                  <a:lnTo>
                    <a:pt x="51" y="1856"/>
                  </a:lnTo>
                  <a:lnTo>
                    <a:pt x="95" y="1803"/>
                  </a:lnTo>
                  <a:lnTo>
                    <a:pt x="134" y="1748"/>
                  </a:lnTo>
                  <a:lnTo>
                    <a:pt x="168" y="1690"/>
                  </a:lnTo>
                  <a:lnTo>
                    <a:pt x="197" y="1629"/>
                  </a:lnTo>
                  <a:lnTo>
                    <a:pt x="222" y="1567"/>
                  </a:lnTo>
                  <a:lnTo>
                    <a:pt x="241" y="1503"/>
                  </a:lnTo>
                  <a:lnTo>
                    <a:pt x="255" y="1437"/>
                  </a:lnTo>
                  <a:lnTo>
                    <a:pt x="266" y="1372"/>
                  </a:lnTo>
                  <a:lnTo>
                    <a:pt x="271" y="1304"/>
                  </a:lnTo>
                  <a:lnTo>
                    <a:pt x="271" y="1237"/>
                  </a:lnTo>
                  <a:lnTo>
                    <a:pt x="266" y="1171"/>
                  </a:lnTo>
                  <a:lnTo>
                    <a:pt x="255" y="1104"/>
                  </a:lnTo>
                  <a:lnTo>
                    <a:pt x="241" y="1039"/>
                  </a:lnTo>
                  <a:lnTo>
                    <a:pt x="222" y="976"/>
                  </a:lnTo>
                  <a:lnTo>
                    <a:pt x="197" y="912"/>
                  </a:lnTo>
                  <a:lnTo>
                    <a:pt x="168" y="853"/>
                  </a:lnTo>
                  <a:lnTo>
                    <a:pt x="134" y="794"/>
                  </a:lnTo>
                  <a:lnTo>
                    <a:pt x="95" y="738"/>
                  </a:lnTo>
                  <a:lnTo>
                    <a:pt x="51" y="686"/>
                  </a:lnTo>
                  <a:lnTo>
                    <a:pt x="32" y="662"/>
                  </a:lnTo>
                  <a:lnTo>
                    <a:pt x="18" y="636"/>
                  </a:lnTo>
                  <a:lnTo>
                    <a:pt x="8" y="609"/>
                  </a:lnTo>
                  <a:lnTo>
                    <a:pt x="2" y="580"/>
                  </a:lnTo>
                  <a:lnTo>
                    <a:pt x="0" y="551"/>
                  </a:lnTo>
                  <a:lnTo>
                    <a:pt x="2" y="522"/>
                  </a:lnTo>
                  <a:lnTo>
                    <a:pt x="8" y="493"/>
                  </a:lnTo>
                  <a:lnTo>
                    <a:pt x="18" y="466"/>
                  </a:lnTo>
                  <a:lnTo>
                    <a:pt x="32" y="440"/>
                  </a:lnTo>
                  <a:lnTo>
                    <a:pt x="51" y="416"/>
                  </a:lnTo>
                  <a:lnTo>
                    <a:pt x="73" y="396"/>
                  </a:lnTo>
                  <a:lnTo>
                    <a:pt x="96" y="380"/>
                  </a:lnTo>
                  <a:lnTo>
                    <a:pt x="121" y="369"/>
                  </a:lnTo>
                  <a:lnTo>
                    <a:pt x="147" y="362"/>
                  </a:lnTo>
                  <a:lnTo>
                    <a:pt x="174" y="360"/>
                  </a:lnTo>
                  <a:close/>
                  <a:moveTo>
                    <a:pt x="792" y="0"/>
                  </a:moveTo>
                  <a:lnTo>
                    <a:pt x="818" y="2"/>
                  </a:lnTo>
                  <a:lnTo>
                    <a:pt x="844" y="9"/>
                  </a:lnTo>
                  <a:lnTo>
                    <a:pt x="869" y="20"/>
                  </a:lnTo>
                  <a:lnTo>
                    <a:pt x="892" y="35"/>
                  </a:lnTo>
                  <a:lnTo>
                    <a:pt x="915" y="55"/>
                  </a:lnTo>
                  <a:lnTo>
                    <a:pt x="975" y="127"/>
                  </a:lnTo>
                  <a:lnTo>
                    <a:pt x="1033" y="202"/>
                  </a:lnTo>
                  <a:lnTo>
                    <a:pt x="1085" y="278"/>
                  </a:lnTo>
                  <a:lnTo>
                    <a:pt x="1134" y="358"/>
                  </a:lnTo>
                  <a:lnTo>
                    <a:pt x="1178" y="441"/>
                  </a:lnTo>
                  <a:lnTo>
                    <a:pt x="1219" y="525"/>
                  </a:lnTo>
                  <a:lnTo>
                    <a:pt x="1254" y="613"/>
                  </a:lnTo>
                  <a:lnTo>
                    <a:pt x="1285" y="702"/>
                  </a:lnTo>
                  <a:lnTo>
                    <a:pt x="1311" y="794"/>
                  </a:lnTo>
                  <a:lnTo>
                    <a:pt x="1333" y="886"/>
                  </a:lnTo>
                  <a:lnTo>
                    <a:pt x="1350" y="980"/>
                  </a:lnTo>
                  <a:lnTo>
                    <a:pt x="1362" y="1077"/>
                  </a:lnTo>
                  <a:lnTo>
                    <a:pt x="1370" y="1173"/>
                  </a:lnTo>
                  <a:lnTo>
                    <a:pt x="1372" y="1271"/>
                  </a:lnTo>
                  <a:lnTo>
                    <a:pt x="1370" y="1368"/>
                  </a:lnTo>
                  <a:lnTo>
                    <a:pt x="1362" y="1466"/>
                  </a:lnTo>
                  <a:lnTo>
                    <a:pt x="1350" y="1561"/>
                  </a:lnTo>
                  <a:lnTo>
                    <a:pt x="1333" y="1656"/>
                  </a:lnTo>
                  <a:lnTo>
                    <a:pt x="1311" y="1749"/>
                  </a:lnTo>
                  <a:lnTo>
                    <a:pt x="1285" y="1840"/>
                  </a:lnTo>
                  <a:lnTo>
                    <a:pt x="1254" y="1930"/>
                  </a:lnTo>
                  <a:lnTo>
                    <a:pt x="1219" y="2016"/>
                  </a:lnTo>
                  <a:lnTo>
                    <a:pt x="1178" y="2101"/>
                  </a:lnTo>
                  <a:lnTo>
                    <a:pt x="1134" y="2184"/>
                  </a:lnTo>
                  <a:lnTo>
                    <a:pt x="1085" y="2263"/>
                  </a:lnTo>
                  <a:lnTo>
                    <a:pt x="1033" y="2341"/>
                  </a:lnTo>
                  <a:lnTo>
                    <a:pt x="975" y="2415"/>
                  </a:lnTo>
                  <a:lnTo>
                    <a:pt x="915" y="2486"/>
                  </a:lnTo>
                  <a:lnTo>
                    <a:pt x="892" y="2506"/>
                  </a:lnTo>
                  <a:lnTo>
                    <a:pt x="869" y="2522"/>
                  </a:lnTo>
                  <a:lnTo>
                    <a:pt x="844" y="2533"/>
                  </a:lnTo>
                  <a:lnTo>
                    <a:pt x="818" y="2540"/>
                  </a:lnTo>
                  <a:lnTo>
                    <a:pt x="792" y="2542"/>
                  </a:lnTo>
                  <a:lnTo>
                    <a:pt x="764" y="2540"/>
                  </a:lnTo>
                  <a:lnTo>
                    <a:pt x="739" y="2533"/>
                  </a:lnTo>
                  <a:lnTo>
                    <a:pt x="714" y="2522"/>
                  </a:lnTo>
                  <a:lnTo>
                    <a:pt x="690" y="2506"/>
                  </a:lnTo>
                  <a:lnTo>
                    <a:pt x="668" y="2486"/>
                  </a:lnTo>
                  <a:lnTo>
                    <a:pt x="650" y="2463"/>
                  </a:lnTo>
                  <a:lnTo>
                    <a:pt x="636" y="2436"/>
                  </a:lnTo>
                  <a:lnTo>
                    <a:pt x="626" y="2409"/>
                  </a:lnTo>
                  <a:lnTo>
                    <a:pt x="620" y="2380"/>
                  </a:lnTo>
                  <a:lnTo>
                    <a:pt x="618" y="2351"/>
                  </a:lnTo>
                  <a:lnTo>
                    <a:pt x="620" y="2322"/>
                  </a:lnTo>
                  <a:lnTo>
                    <a:pt x="626" y="2293"/>
                  </a:lnTo>
                  <a:lnTo>
                    <a:pt x="636" y="2266"/>
                  </a:lnTo>
                  <a:lnTo>
                    <a:pt x="650" y="2240"/>
                  </a:lnTo>
                  <a:lnTo>
                    <a:pt x="668" y="2216"/>
                  </a:lnTo>
                  <a:lnTo>
                    <a:pt x="725" y="2149"/>
                  </a:lnTo>
                  <a:lnTo>
                    <a:pt x="777" y="2079"/>
                  </a:lnTo>
                  <a:lnTo>
                    <a:pt x="824" y="2007"/>
                  </a:lnTo>
                  <a:lnTo>
                    <a:pt x="866" y="1932"/>
                  </a:lnTo>
                  <a:lnTo>
                    <a:pt x="904" y="1854"/>
                  </a:lnTo>
                  <a:lnTo>
                    <a:pt x="935" y="1774"/>
                  </a:lnTo>
                  <a:lnTo>
                    <a:pt x="962" y="1693"/>
                  </a:lnTo>
                  <a:lnTo>
                    <a:pt x="984" y="1610"/>
                  </a:lnTo>
                  <a:lnTo>
                    <a:pt x="1002" y="1527"/>
                  </a:lnTo>
                  <a:lnTo>
                    <a:pt x="1015" y="1442"/>
                  </a:lnTo>
                  <a:lnTo>
                    <a:pt x="1022" y="1356"/>
                  </a:lnTo>
                  <a:lnTo>
                    <a:pt x="1025" y="1271"/>
                  </a:lnTo>
                  <a:lnTo>
                    <a:pt x="1022" y="1185"/>
                  </a:lnTo>
                  <a:lnTo>
                    <a:pt x="1015" y="1100"/>
                  </a:lnTo>
                  <a:lnTo>
                    <a:pt x="1002" y="1016"/>
                  </a:lnTo>
                  <a:lnTo>
                    <a:pt x="984" y="931"/>
                  </a:lnTo>
                  <a:lnTo>
                    <a:pt x="962" y="849"/>
                  </a:lnTo>
                  <a:lnTo>
                    <a:pt x="935" y="768"/>
                  </a:lnTo>
                  <a:lnTo>
                    <a:pt x="904" y="688"/>
                  </a:lnTo>
                  <a:lnTo>
                    <a:pt x="866" y="611"/>
                  </a:lnTo>
                  <a:lnTo>
                    <a:pt x="824" y="535"/>
                  </a:lnTo>
                  <a:lnTo>
                    <a:pt x="777" y="462"/>
                  </a:lnTo>
                  <a:lnTo>
                    <a:pt x="725" y="392"/>
                  </a:lnTo>
                  <a:lnTo>
                    <a:pt x="668" y="326"/>
                  </a:lnTo>
                  <a:lnTo>
                    <a:pt x="650" y="302"/>
                  </a:lnTo>
                  <a:lnTo>
                    <a:pt x="636" y="276"/>
                  </a:lnTo>
                  <a:lnTo>
                    <a:pt x="626" y="248"/>
                  </a:lnTo>
                  <a:lnTo>
                    <a:pt x="620" y="220"/>
                  </a:lnTo>
                  <a:lnTo>
                    <a:pt x="618" y="190"/>
                  </a:lnTo>
                  <a:lnTo>
                    <a:pt x="620" y="162"/>
                  </a:lnTo>
                  <a:lnTo>
                    <a:pt x="626" y="133"/>
                  </a:lnTo>
                  <a:lnTo>
                    <a:pt x="636" y="105"/>
                  </a:lnTo>
                  <a:lnTo>
                    <a:pt x="650" y="80"/>
                  </a:lnTo>
                  <a:lnTo>
                    <a:pt x="668" y="55"/>
                  </a:lnTo>
                  <a:lnTo>
                    <a:pt x="690" y="35"/>
                  </a:lnTo>
                  <a:lnTo>
                    <a:pt x="714" y="20"/>
                  </a:lnTo>
                  <a:lnTo>
                    <a:pt x="739" y="9"/>
                  </a:lnTo>
                  <a:lnTo>
                    <a:pt x="764" y="2"/>
                  </a:lnTo>
                  <a:lnTo>
                    <a:pt x="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802"/>
            <p:cNvSpPr/>
            <p:nvPr/>
          </p:nvSpPr>
          <p:spPr bwMode="auto">
            <a:xfrm>
              <a:off x="23397" y="7343"/>
              <a:ext cx="180" cy="357"/>
            </a:xfrm>
            <a:custGeom>
              <a:avLst/>
              <a:gdLst>
                <a:gd name="T0" fmla="*/ 1506 w 1622"/>
                <a:gd name="T1" fmla="*/ 0 h 3565"/>
                <a:gd name="T2" fmla="*/ 1528 w 1622"/>
                <a:gd name="T3" fmla="*/ 3 h 3565"/>
                <a:gd name="T4" fmla="*/ 1551 w 1622"/>
                <a:gd name="T5" fmla="*/ 10 h 3565"/>
                <a:gd name="T6" fmla="*/ 1571 w 1622"/>
                <a:gd name="T7" fmla="*/ 23 h 3565"/>
                <a:gd name="T8" fmla="*/ 1588 w 1622"/>
                <a:gd name="T9" fmla="*/ 38 h 3565"/>
                <a:gd name="T10" fmla="*/ 1602 w 1622"/>
                <a:gd name="T11" fmla="*/ 57 h 3565"/>
                <a:gd name="T12" fmla="*/ 1613 w 1622"/>
                <a:gd name="T13" fmla="*/ 79 h 3565"/>
                <a:gd name="T14" fmla="*/ 1620 w 1622"/>
                <a:gd name="T15" fmla="*/ 102 h 3565"/>
                <a:gd name="T16" fmla="*/ 1622 w 1622"/>
                <a:gd name="T17" fmla="*/ 128 h 3565"/>
                <a:gd name="T18" fmla="*/ 1622 w 1622"/>
                <a:gd name="T19" fmla="*/ 3437 h 3565"/>
                <a:gd name="T20" fmla="*/ 1620 w 1622"/>
                <a:gd name="T21" fmla="*/ 3463 h 3565"/>
                <a:gd name="T22" fmla="*/ 1613 w 1622"/>
                <a:gd name="T23" fmla="*/ 3487 h 3565"/>
                <a:gd name="T24" fmla="*/ 1602 w 1622"/>
                <a:gd name="T25" fmla="*/ 3508 h 3565"/>
                <a:gd name="T26" fmla="*/ 1588 w 1622"/>
                <a:gd name="T27" fmla="*/ 3527 h 3565"/>
                <a:gd name="T28" fmla="*/ 1571 w 1622"/>
                <a:gd name="T29" fmla="*/ 3544 h 3565"/>
                <a:gd name="T30" fmla="*/ 1551 w 1622"/>
                <a:gd name="T31" fmla="*/ 3556 h 3565"/>
                <a:gd name="T32" fmla="*/ 1528 w 1622"/>
                <a:gd name="T33" fmla="*/ 3563 h 3565"/>
                <a:gd name="T34" fmla="*/ 1506 w 1622"/>
                <a:gd name="T35" fmla="*/ 3565 h 3565"/>
                <a:gd name="T36" fmla="*/ 1484 w 1622"/>
                <a:gd name="T37" fmla="*/ 3563 h 3565"/>
                <a:gd name="T38" fmla="*/ 1463 w 1622"/>
                <a:gd name="T39" fmla="*/ 3556 h 3565"/>
                <a:gd name="T40" fmla="*/ 1443 w 1622"/>
                <a:gd name="T41" fmla="*/ 3544 h 3565"/>
                <a:gd name="T42" fmla="*/ 1424 w 1622"/>
                <a:gd name="T43" fmla="*/ 3528 h 3565"/>
                <a:gd name="T44" fmla="*/ 531 w 1622"/>
                <a:gd name="T45" fmla="*/ 2547 h 3565"/>
                <a:gd name="T46" fmla="*/ 116 w 1622"/>
                <a:gd name="T47" fmla="*/ 2547 h 3565"/>
                <a:gd name="T48" fmla="*/ 89 w 1622"/>
                <a:gd name="T49" fmla="*/ 2544 h 3565"/>
                <a:gd name="T50" fmla="*/ 65 w 1622"/>
                <a:gd name="T51" fmla="*/ 2534 h 3565"/>
                <a:gd name="T52" fmla="*/ 43 w 1622"/>
                <a:gd name="T53" fmla="*/ 2519 h 3565"/>
                <a:gd name="T54" fmla="*/ 25 w 1622"/>
                <a:gd name="T55" fmla="*/ 2499 h 3565"/>
                <a:gd name="T56" fmla="*/ 11 w 1622"/>
                <a:gd name="T57" fmla="*/ 2476 h 3565"/>
                <a:gd name="T58" fmla="*/ 3 w 1622"/>
                <a:gd name="T59" fmla="*/ 2448 h 3565"/>
                <a:gd name="T60" fmla="*/ 0 w 1622"/>
                <a:gd name="T61" fmla="*/ 2419 h 3565"/>
                <a:gd name="T62" fmla="*/ 0 w 1622"/>
                <a:gd name="T63" fmla="*/ 1146 h 3565"/>
                <a:gd name="T64" fmla="*/ 3 w 1622"/>
                <a:gd name="T65" fmla="*/ 1117 h 3565"/>
                <a:gd name="T66" fmla="*/ 11 w 1622"/>
                <a:gd name="T67" fmla="*/ 1091 h 3565"/>
                <a:gd name="T68" fmla="*/ 25 w 1622"/>
                <a:gd name="T69" fmla="*/ 1067 h 3565"/>
                <a:gd name="T70" fmla="*/ 43 w 1622"/>
                <a:gd name="T71" fmla="*/ 1047 h 3565"/>
                <a:gd name="T72" fmla="*/ 65 w 1622"/>
                <a:gd name="T73" fmla="*/ 1032 h 3565"/>
                <a:gd name="T74" fmla="*/ 89 w 1622"/>
                <a:gd name="T75" fmla="*/ 1023 h 3565"/>
                <a:gd name="T76" fmla="*/ 116 w 1622"/>
                <a:gd name="T77" fmla="*/ 1020 h 3565"/>
                <a:gd name="T78" fmla="*/ 531 w 1622"/>
                <a:gd name="T79" fmla="*/ 1020 h 3565"/>
                <a:gd name="T80" fmla="*/ 1424 w 1622"/>
                <a:gd name="T81" fmla="*/ 38 h 3565"/>
                <a:gd name="T82" fmla="*/ 1442 w 1622"/>
                <a:gd name="T83" fmla="*/ 23 h 3565"/>
                <a:gd name="T84" fmla="*/ 1462 w 1622"/>
                <a:gd name="T85" fmla="*/ 10 h 3565"/>
                <a:gd name="T86" fmla="*/ 1483 w 1622"/>
                <a:gd name="T87" fmla="*/ 4 h 3565"/>
                <a:gd name="T88" fmla="*/ 1506 w 1622"/>
                <a:gd name="T89" fmla="*/ 0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2" h="3565">
                  <a:moveTo>
                    <a:pt x="1506" y="0"/>
                  </a:moveTo>
                  <a:lnTo>
                    <a:pt x="1528" y="3"/>
                  </a:lnTo>
                  <a:lnTo>
                    <a:pt x="1551" y="10"/>
                  </a:lnTo>
                  <a:lnTo>
                    <a:pt x="1571" y="23"/>
                  </a:lnTo>
                  <a:lnTo>
                    <a:pt x="1588" y="38"/>
                  </a:lnTo>
                  <a:lnTo>
                    <a:pt x="1602" y="57"/>
                  </a:lnTo>
                  <a:lnTo>
                    <a:pt x="1613" y="79"/>
                  </a:lnTo>
                  <a:lnTo>
                    <a:pt x="1620" y="102"/>
                  </a:lnTo>
                  <a:lnTo>
                    <a:pt x="1622" y="128"/>
                  </a:lnTo>
                  <a:lnTo>
                    <a:pt x="1622" y="3437"/>
                  </a:lnTo>
                  <a:lnTo>
                    <a:pt x="1620" y="3463"/>
                  </a:lnTo>
                  <a:lnTo>
                    <a:pt x="1613" y="3487"/>
                  </a:lnTo>
                  <a:lnTo>
                    <a:pt x="1602" y="3508"/>
                  </a:lnTo>
                  <a:lnTo>
                    <a:pt x="1588" y="3527"/>
                  </a:lnTo>
                  <a:lnTo>
                    <a:pt x="1571" y="3544"/>
                  </a:lnTo>
                  <a:lnTo>
                    <a:pt x="1551" y="3556"/>
                  </a:lnTo>
                  <a:lnTo>
                    <a:pt x="1528" y="3563"/>
                  </a:lnTo>
                  <a:lnTo>
                    <a:pt x="1506" y="3565"/>
                  </a:lnTo>
                  <a:lnTo>
                    <a:pt x="1484" y="3563"/>
                  </a:lnTo>
                  <a:lnTo>
                    <a:pt x="1463" y="3556"/>
                  </a:lnTo>
                  <a:lnTo>
                    <a:pt x="1443" y="3544"/>
                  </a:lnTo>
                  <a:lnTo>
                    <a:pt x="1424" y="3528"/>
                  </a:lnTo>
                  <a:lnTo>
                    <a:pt x="531" y="2547"/>
                  </a:lnTo>
                  <a:lnTo>
                    <a:pt x="116" y="2547"/>
                  </a:lnTo>
                  <a:lnTo>
                    <a:pt x="89" y="2544"/>
                  </a:lnTo>
                  <a:lnTo>
                    <a:pt x="65" y="2534"/>
                  </a:lnTo>
                  <a:lnTo>
                    <a:pt x="43" y="2519"/>
                  </a:lnTo>
                  <a:lnTo>
                    <a:pt x="25" y="2499"/>
                  </a:lnTo>
                  <a:lnTo>
                    <a:pt x="11" y="2476"/>
                  </a:lnTo>
                  <a:lnTo>
                    <a:pt x="3" y="2448"/>
                  </a:lnTo>
                  <a:lnTo>
                    <a:pt x="0" y="2419"/>
                  </a:lnTo>
                  <a:lnTo>
                    <a:pt x="0" y="1146"/>
                  </a:lnTo>
                  <a:lnTo>
                    <a:pt x="3" y="1117"/>
                  </a:lnTo>
                  <a:lnTo>
                    <a:pt x="11" y="1091"/>
                  </a:lnTo>
                  <a:lnTo>
                    <a:pt x="25" y="1067"/>
                  </a:lnTo>
                  <a:lnTo>
                    <a:pt x="43" y="1047"/>
                  </a:lnTo>
                  <a:lnTo>
                    <a:pt x="65" y="1032"/>
                  </a:lnTo>
                  <a:lnTo>
                    <a:pt x="89" y="1023"/>
                  </a:lnTo>
                  <a:lnTo>
                    <a:pt x="116" y="1020"/>
                  </a:lnTo>
                  <a:lnTo>
                    <a:pt x="531" y="1020"/>
                  </a:lnTo>
                  <a:lnTo>
                    <a:pt x="1424" y="38"/>
                  </a:lnTo>
                  <a:lnTo>
                    <a:pt x="1442" y="23"/>
                  </a:lnTo>
                  <a:lnTo>
                    <a:pt x="1462" y="10"/>
                  </a:lnTo>
                  <a:lnTo>
                    <a:pt x="1483" y="4"/>
                  </a:lnTo>
                  <a:lnTo>
                    <a:pt x="1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9" name="Group 805"/>
          <p:cNvGrpSpPr>
            <a:grpSpLocks noChangeAspect="1"/>
          </p:cNvGrpSpPr>
          <p:nvPr/>
        </p:nvGrpSpPr>
        <p:grpSpPr bwMode="auto">
          <a:xfrm>
            <a:off x="5629896" y="6015602"/>
            <a:ext cx="307190" cy="410737"/>
            <a:chOff x="23807" y="7343"/>
            <a:chExt cx="267" cy="357"/>
          </a:xfrm>
          <a:solidFill>
            <a:schemeClr val="accent1"/>
          </a:solidFill>
        </p:grpSpPr>
        <p:sp>
          <p:nvSpPr>
            <p:cNvPr id="170" name="Freeform 807"/>
            <p:cNvSpPr/>
            <p:nvPr/>
          </p:nvSpPr>
          <p:spPr bwMode="auto">
            <a:xfrm>
              <a:off x="24006" y="7431"/>
              <a:ext cx="68" cy="182"/>
            </a:xfrm>
            <a:custGeom>
              <a:avLst/>
              <a:gdLst>
                <a:gd name="T0" fmla="*/ 219 w 678"/>
                <a:gd name="T1" fmla="*/ 2 h 1822"/>
                <a:gd name="T2" fmla="*/ 276 w 678"/>
                <a:gd name="T3" fmla="*/ 20 h 1822"/>
                <a:gd name="T4" fmla="*/ 325 w 678"/>
                <a:gd name="T5" fmla="*/ 56 h 1822"/>
                <a:gd name="T6" fmla="*/ 438 w 678"/>
                <a:gd name="T7" fmla="*/ 185 h 1822"/>
                <a:gd name="T8" fmla="*/ 528 w 678"/>
                <a:gd name="T9" fmla="*/ 325 h 1822"/>
                <a:gd name="T10" fmla="*/ 597 w 678"/>
                <a:gd name="T11" fmla="*/ 475 h 1822"/>
                <a:gd name="T12" fmla="*/ 646 w 678"/>
                <a:gd name="T13" fmla="*/ 630 h 1822"/>
                <a:gd name="T14" fmla="*/ 672 w 678"/>
                <a:gd name="T15" fmla="*/ 790 h 1822"/>
                <a:gd name="T16" fmla="*/ 678 w 678"/>
                <a:gd name="T17" fmla="*/ 952 h 1822"/>
                <a:gd name="T18" fmla="*/ 661 w 678"/>
                <a:gd name="T19" fmla="*/ 1113 h 1822"/>
                <a:gd name="T20" fmla="*/ 625 w 678"/>
                <a:gd name="T21" fmla="*/ 1270 h 1822"/>
                <a:gd name="T22" fmla="*/ 565 w 678"/>
                <a:gd name="T23" fmla="*/ 1423 h 1822"/>
                <a:gd name="T24" fmla="*/ 485 w 678"/>
                <a:gd name="T25" fmla="*/ 1568 h 1822"/>
                <a:gd name="T26" fmla="*/ 384 w 678"/>
                <a:gd name="T27" fmla="*/ 1703 h 1822"/>
                <a:gd name="T28" fmla="*/ 301 w 678"/>
                <a:gd name="T29" fmla="*/ 1787 h 1822"/>
                <a:gd name="T30" fmla="*/ 248 w 678"/>
                <a:gd name="T31" fmla="*/ 1814 h 1822"/>
                <a:gd name="T32" fmla="*/ 191 w 678"/>
                <a:gd name="T33" fmla="*/ 1822 h 1822"/>
                <a:gd name="T34" fmla="*/ 133 w 678"/>
                <a:gd name="T35" fmla="*/ 1814 h 1822"/>
                <a:gd name="T36" fmla="*/ 79 w 678"/>
                <a:gd name="T37" fmla="*/ 1787 h 1822"/>
                <a:gd name="T38" fmla="*/ 36 w 678"/>
                <a:gd name="T39" fmla="*/ 1743 h 1822"/>
                <a:gd name="T40" fmla="*/ 9 w 678"/>
                <a:gd name="T41" fmla="*/ 1689 h 1822"/>
                <a:gd name="T42" fmla="*/ 0 w 678"/>
                <a:gd name="T43" fmla="*/ 1632 h 1822"/>
                <a:gd name="T44" fmla="*/ 9 w 678"/>
                <a:gd name="T45" fmla="*/ 1573 h 1822"/>
                <a:gd name="T46" fmla="*/ 36 w 678"/>
                <a:gd name="T47" fmla="*/ 1520 h 1822"/>
                <a:gd name="T48" fmla="*/ 104 w 678"/>
                <a:gd name="T49" fmla="*/ 1443 h 1822"/>
                <a:gd name="T50" fmla="*/ 184 w 678"/>
                <a:gd name="T51" fmla="*/ 1330 h 1822"/>
                <a:gd name="T52" fmla="*/ 243 w 678"/>
                <a:gd name="T53" fmla="*/ 1207 h 1822"/>
                <a:gd name="T54" fmla="*/ 280 w 678"/>
                <a:gd name="T55" fmla="*/ 1077 h 1822"/>
                <a:gd name="T56" fmla="*/ 297 w 678"/>
                <a:gd name="T57" fmla="*/ 944 h 1822"/>
                <a:gd name="T58" fmla="*/ 291 w 678"/>
                <a:gd name="T59" fmla="*/ 811 h 1822"/>
                <a:gd name="T60" fmla="*/ 265 w 678"/>
                <a:gd name="T61" fmla="*/ 679 h 1822"/>
                <a:gd name="T62" fmla="*/ 216 w 678"/>
                <a:gd name="T63" fmla="*/ 552 h 1822"/>
                <a:gd name="T64" fmla="*/ 146 w 678"/>
                <a:gd name="T65" fmla="*/ 434 h 1822"/>
                <a:gd name="T66" fmla="*/ 56 w 678"/>
                <a:gd name="T67" fmla="*/ 326 h 1822"/>
                <a:gd name="T68" fmla="*/ 20 w 678"/>
                <a:gd name="T69" fmla="*/ 276 h 1822"/>
                <a:gd name="T70" fmla="*/ 3 w 678"/>
                <a:gd name="T71" fmla="*/ 220 h 1822"/>
                <a:gd name="T72" fmla="*/ 3 w 678"/>
                <a:gd name="T73" fmla="*/ 162 h 1822"/>
                <a:gd name="T74" fmla="*/ 20 w 678"/>
                <a:gd name="T75" fmla="*/ 106 h 1822"/>
                <a:gd name="T76" fmla="*/ 56 w 678"/>
                <a:gd name="T77" fmla="*/ 56 h 1822"/>
                <a:gd name="T78" fmla="*/ 105 w 678"/>
                <a:gd name="T79" fmla="*/ 20 h 1822"/>
                <a:gd name="T80" fmla="*/ 161 w 678"/>
                <a:gd name="T81" fmla="*/ 2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1822">
                  <a:moveTo>
                    <a:pt x="191" y="0"/>
                  </a:moveTo>
                  <a:lnTo>
                    <a:pt x="219" y="2"/>
                  </a:lnTo>
                  <a:lnTo>
                    <a:pt x="248" y="9"/>
                  </a:lnTo>
                  <a:lnTo>
                    <a:pt x="276" y="20"/>
                  </a:lnTo>
                  <a:lnTo>
                    <a:pt x="301" y="36"/>
                  </a:lnTo>
                  <a:lnTo>
                    <a:pt x="325" y="56"/>
                  </a:lnTo>
                  <a:lnTo>
                    <a:pt x="384" y="119"/>
                  </a:lnTo>
                  <a:lnTo>
                    <a:pt x="438" y="185"/>
                  </a:lnTo>
                  <a:lnTo>
                    <a:pt x="485" y="254"/>
                  </a:lnTo>
                  <a:lnTo>
                    <a:pt x="528" y="325"/>
                  </a:lnTo>
                  <a:lnTo>
                    <a:pt x="565" y="399"/>
                  </a:lnTo>
                  <a:lnTo>
                    <a:pt x="597" y="475"/>
                  </a:lnTo>
                  <a:lnTo>
                    <a:pt x="625" y="552"/>
                  </a:lnTo>
                  <a:lnTo>
                    <a:pt x="646" y="630"/>
                  </a:lnTo>
                  <a:lnTo>
                    <a:pt x="661" y="710"/>
                  </a:lnTo>
                  <a:lnTo>
                    <a:pt x="672" y="790"/>
                  </a:lnTo>
                  <a:lnTo>
                    <a:pt x="678" y="871"/>
                  </a:lnTo>
                  <a:lnTo>
                    <a:pt x="678" y="952"/>
                  </a:lnTo>
                  <a:lnTo>
                    <a:pt x="672" y="1032"/>
                  </a:lnTo>
                  <a:lnTo>
                    <a:pt x="661" y="1113"/>
                  </a:lnTo>
                  <a:lnTo>
                    <a:pt x="646" y="1191"/>
                  </a:lnTo>
                  <a:lnTo>
                    <a:pt x="625" y="1270"/>
                  </a:lnTo>
                  <a:lnTo>
                    <a:pt x="597" y="1348"/>
                  </a:lnTo>
                  <a:lnTo>
                    <a:pt x="565" y="1423"/>
                  </a:lnTo>
                  <a:lnTo>
                    <a:pt x="528" y="1496"/>
                  </a:lnTo>
                  <a:lnTo>
                    <a:pt x="485" y="1568"/>
                  </a:lnTo>
                  <a:lnTo>
                    <a:pt x="438" y="1637"/>
                  </a:lnTo>
                  <a:lnTo>
                    <a:pt x="384" y="1703"/>
                  </a:lnTo>
                  <a:lnTo>
                    <a:pt x="325" y="1766"/>
                  </a:lnTo>
                  <a:lnTo>
                    <a:pt x="301" y="1787"/>
                  </a:lnTo>
                  <a:lnTo>
                    <a:pt x="276" y="1802"/>
                  </a:lnTo>
                  <a:lnTo>
                    <a:pt x="248" y="1814"/>
                  </a:lnTo>
                  <a:lnTo>
                    <a:pt x="219" y="1820"/>
                  </a:lnTo>
                  <a:lnTo>
                    <a:pt x="191" y="1822"/>
                  </a:lnTo>
                  <a:lnTo>
                    <a:pt x="161" y="1820"/>
                  </a:lnTo>
                  <a:lnTo>
                    <a:pt x="133" y="1814"/>
                  </a:lnTo>
                  <a:lnTo>
                    <a:pt x="105" y="1802"/>
                  </a:lnTo>
                  <a:lnTo>
                    <a:pt x="79" y="1787"/>
                  </a:lnTo>
                  <a:lnTo>
                    <a:pt x="56" y="1766"/>
                  </a:lnTo>
                  <a:lnTo>
                    <a:pt x="36" y="1743"/>
                  </a:lnTo>
                  <a:lnTo>
                    <a:pt x="20" y="1717"/>
                  </a:lnTo>
                  <a:lnTo>
                    <a:pt x="9" y="1689"/>
                  </a:lnTo>
                  <a:lnTo>
                    <a:pt x="3" y="1660"/>
                  </a:lnTo>
                  <a:lnTo>
                    <a:pt x="0" y="1632"/>
                  </a:lnTo>
                  <a:lnTo>
                    <a:pt x="3" y="1602"/>
                  </a:lnTo>
                  <a:lnTo>
                    <a:pt x="9" y="1573"/>
                  </a:lnTo>
                  <a:lnTo>
                    <a:pt x="20" y="1546"/>
                  </a:lnTo>
                  <a:lnTo>
                    <a:pt x="36" y="1520"/>
                  </a:lnTo>
                  <a:lnTo>
                    <a:pt x="56" y="1496"/>
                  </a:lnTo>
                  <a:lnTo>
                    <a:pt x="104" y="1443"/>
                  </a:lnTo>
                  <a:lnTo>
                    <a:pt x="146" y="1388"/>
                  </a:lnTo>
                  <a:lnTo>
                    <a:pt x="184" y="1330"/>
                  </a:lnTo>
                  <a:lnTo>
                    <a:pt x="216" y="1269"/>
                  </a:lnTo>
                  <a:lnTo>
                    <a:pt x="243" y="1207"/>
                  </a:lnTo>
                  <a:lnTo>
                    <a:pt x="265" y="1143"/>
                  </a:lnTo>
                  <a:lnTo>
                    <a:pt x="280" y="1077"/>
                  </a:lnTo>
                  <a:lnTo>
                    <a:pt x="291" y="1012"/>
                  </a:lnTo>
                  <a:lnTo>
                    <a:pt x="297" y="944"/>
                  </a:lnTo>
                  <a:lnTo>
                    <a:pt x="297" y="877"/>
                  </a:lnTo>
                  <a:lnTo>
                    <a:pt x="291" y="811"/>
                  </a:lnTo>
                  <a:lnTo>
                    <a:pt x="280" y="744"/>
                  </a:lnTo>
                  <a:lnTo>
                    <a:pt x="265" y="679"/>
                  </a:lnTo>
                  <a:lnTo>
                    <a:pt x="243" y="616"/>
                  </a:lnTo>
                  <a:lnTo>
                    <a:pt x="216" y="552"/>
                  </a:lnTo>
                  <a:lnTo>
                    <a:pt x="184" y="493"/>
                  </a:lnTo>
                  <a:lnTo>
                    <a:pt x="146" y="434"/>
                  </a:lnTo>
                  <a:lnTo>
                    <a:pt x="104" y="378"/>
                  </a:lnTo>
                  <a:lnTo>
                    <a:pt x="56" y="326"/>
                  </a:lnTo>
                  <a:lnTo>
                    <a:pt x="36" y="302"/>
                  </a:lnTo>
                  <a:lnTo>
                    <a:pt x="20" y="276"/>
                  </a:lnTo>
                  <a:lnTo>
                    <a:pt x="9" y="249"/>
                  </a:lnTo>
                  <a:lnTo>
                    <a:pt x="3" y="220"/>
                  </a:lnTo>
                  <a:lnTo>
                    <a:pt x="0" y="191"/>
                  </a:lnTo>
                  <a:lnTo>
                    <a:pt x="3" y="162"/>
                  </a:lnTo>
                  <a:lnTo>
                    <a:pt x="9" y="133"/>
                  </a:lnTo>
                  <a:lnTo>
                    <a:pt x="20" y="106"/>
                  </a:lnTo>
                  <a:lnTo>
                    <a:pt x="36" y="80"/>
                  </a:lnTo>
                  <a:lnTo>
                    <a:pt x="56" y="56"/>
                  </a:lnTo>
                  <a:lnTo>
                    <a:pt x="79" y="36"/>
                  </a:lnTo>
                  <a:lnTo>
                    <a:pt x="105" y="20"/>
                  </a:lnTo>
                  <a:lnTo>
                    <a:pt x="133" y="9"/>
                  </a:lnTo>
                  <a:lnTo>
                    <a:pt x="16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08"/>
            <p:cNvSpPr/>
            <p:nvPr/>
          </p:nvSpPr>
          <p:spPr bwMode="auto">
            <a:xfrm>
              <a:off x="23807" y="7343"/>
              <a:ext cx="178" cy="357"/>
            </a:xfrm>
            <a:custGeom>
              <a:avLst/>
              <a:gdLst>
                <a:gd name="T0" fmla="*/ 1652 w 1780"/>
                <a:gd name="T1" fmla="*/ 0 h 3565"/>
                <a:gd name="T2" fmla="*/ 1677 w 1780"/>
                <a:gd name="T3" fmla="*/ 3 h 3565"/>
                <a:gd name="T4" fmla="*/ 1701 w 1780"/>
                <a:gd name="T5" fmla="*/ 10 h 3565"/>
                <a:gd name="T6" fmla="*/ 1724 w 1780"/>
                <a:gd name="T7" fmla="*/ 23 h 3565"/>
                <a:gd name="T8" fmla="*/ 1742 w 1780"/>
                <a:gd name="T9" fmla="*/ 38 h 3565"/>
                <a:gd name="T10" fmla="*/ 1758 w 1780"/>
                <a:gd name="T11" fmla="*/ 57 h 3565"/>
                <a:gd name="T12" fmla="*/ 1770 w 1780"/>
                <a:gd name="T13" fmla="*/ 79 h 3565"/>
                <a:gd name="T14" fmla="*/ 1777 w 1780"/>
                <a:gd name="T15" fmla="*/ 102 h 3565"/>
                <a:gd name="T16" fmla="*/ 1780 w 1780"/>
                <a:gd name="T17" fmla="*/ 128 h 3565"/>
                <a:gd name="T18" fmla="*/ 1780 w 1780"/>
                <a:gd name="T19" fmla="*/ 3437 h 3565"/>
                <a:gd name="T20" fmla="*/ 1777 w 1780"/>
                <a:gd name="T21" fmla="*/ 3463 h 3565"/>
                <a:gd name="T22" fmla="*/ 1770 w 1780"/>
                <a:gd name="T23" fmla="*/ 3487 h 3565"/>
                <a:gd name="T24" fmla="*/ 1758 w 1780"/>
                <a:gd name="T25" fmla="*/ 3508 h 3565"/>
                <a:gd name="T26" fmla="*/ 1742 w 1780"/>
                <a:gd name="T27" fmla="*/ 3527 h 3565"/>
                <a:gd name="T28" fmla="*/ 1724 w 1780"/>
                <a:gd name="T29" fmla="*/ 3544 h 3565"/>
                <a:gd name="T30" fmla="*/ 1701 w 1780"/>
                <a:gd name="T31" fmla="*/ 3556 h 3565"/>
                <a:gd name="T32" fmla="*/ 1677 w 1780"/>
                <a:gd name="T33" fmla="*/ 3563 h 3565"/>
                <a:gd name="T34" fmla="*/ 1653 w 1780"/>
                <a:gd name="T35" fmla="*/ 3565 h 3565"/>
                <a:gd name="T36" fmla="*/ 1628 w 1780"/>
                <a:gd name="T37" fmla="*/ 3563 h 3565"/>
                <a:gd name="T38" fmla="*/ 1604 w 1780"/>
                <a:gd name="T39" fmla="*/ 3556 h 3565"/>
                <a:gd name="T40" fmla="*/ 1582 w 1780"/>
                <a:gd name="T41" fmla="*/ 3544 h 3565"/>
                <a:gd name="T42" fmla="*/ 1562 w 1780"/>
                <a:gd name="T43" fmla="*/ 3528 h 3565"/>
                <a:gd name="T44" fmla="*/ 583 w 1780"/>
                <a:gd name="T45" fmla="*/ 2547 h 3565"/>
                <a:gd name="T46" fmla="*/ 127 w 1780"/>
                <a:gd name="T47" fmla="*/ 2547 h 3565"/>
                <a:gd name="T48" fmla="*/ 98 w 1780"/>
                <a:gd name="T49" fmla="*/ 2544 h 3565"/>
                <a:gd name="T50" fmla="*/ 72 w 1780"/>
                <a:gd name="T51" fmla="*/ 2534 h 3565"/>
                <a:gd name="T52" fmla="*/ 47 w 1780"/>
                <a:gd name="T53" fmla="*/ 2519 h 3565"/>
                <a:gd name="T54" fmla="*/ 29 w 1780"/>
                <a:gd name="T55" fmla="*/ 2499 h 3565"/>
                <a:gd name="T56" fmla="*/ 13 w 1780"/>
                <a:gd name="T57" fmla="*/ 2476 h 3565"/>
                <a:gd name="T58" fmla="*/ 3 w 1780"/>
                <a:gd name="T59" fmla="*/ 2448 h 3565"/>
                <a:gd name="T60" fmla="*/ 0 w 1780"/>
                <a:gd name="T61" fmla="*/ 2419 h 3565"/>
                <a:gd name="T62" fmla="*/ 0 w 1780"/>
                <a:gd name="T63" fmla="*/ 1146 h 3565"/>
                <a:gd name="T64" fmla="*/ 3 w 1780"/>
                <a:gd name="T65" fmla="*/ 1117 h 3565"/>
                <a:gd name="T66" fmla="*/ 13 w 1780"/>
                <a:gd name="T67" fmla="*/ 1091 h 3565"/>
                <a:gd name="T68" fmla="*/ 29 w 1780"/>
                <a:gd name="T69" fmla="*/ 1067 h 3565"/>
                <a:gd name="T70" fmla="*/ 47 w 1780"/>
                <a:gd name="T71" fmla="*/ 1047 h 3565"/>
                <a:gd name="T72" fmla="*/ 72 w 1780"/>
                <a:gd name="T73" fmla="*/ 1032 h 3565"/>
                <a:gd name="T74" fmla="*/ 98 w 1780"/>
                <a:gd name="T75" fmla="*/ 1023 h 3565"/>
                <a:gd name="T76" fmla="*/ 127 w 1780"/>
                <a:gd name="T77" fmla="*/ 1020 h 3565"/>
                <a:gd name="T78" fmla="*/ 583 w 1780"/>
                <a:gd name="T79" fmla="*/ 1020 h 3565"/>
                <a:gd name="T80" fmla="*/ 1562 w 1780"/>
                <a:gd name="T81" fmla="*/ 38 h 3565"/>
                <a:gd name="T82" fmla="*/ 1582 w 1780"/>
                <a:gd name="T83" fmla="*/ 23 h 3565"/>
                <a:gd name="T84" fmla="*/ 1604 w 1780"/>
                <a:gd name="T85" fmla="*/ 10 h 3565"/>
                <a:gd name="T86" fmla="*/ 1627 w 1780"/>
                <a:gd name="T87" fmla="*/ 4 h 3565"/>
                <a:gd name="T88" fmla="*/ 1652 w 1780"/>
                <a:gd name="T89" fmla="*/ 0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0" h="3565">
                  <a:moveTo>
                    <a:pt x="1652" y="0"/>
                  </a:moveTo>
                  <a:lnTo>
                    <a:pt x="1677" y="3"/>
                  </a:lnTo>
                  <a:lnTo>
                    <a:pt x="1701" y="10"/>
                  </a:lnTo>
                  <a:lnTo>
                    <a:pt x="1724" y="23"/>
                  </a:lnTo>
                  <a:lnTo>
                    <a:pt x="1742" y="38"/>
                  </a:lnTo>
                  <a:lnTo>
                    <a:pt x="1758" y="57"/>
                  </a:lnTo>
                  <a:lnTo>
                    <a:pt x="1770" y="79"/>
                  </a:lnTo>
                  <a:lnTo>
                    <a:pt x="1777" y="102"/>
                  </a:lnTo>
                  <a:lnTo>
                    <a:pt x="1780" y="128"/>
                  </a:lnTo>
                  <a:lnTo>
                    <a:pt x="1780" y="3437"/>
                  </a:lnTo>
                  <a:lnTo>
                    <a:pt x="1777" y="3463"/>
                  </a:lnTo>
                  <a:lnTo>
                    <a:pt x="1770" y="3487"/>
                  </a:lnTo>
                  <a:lnTo>
                    <a:pt x="1758" y="3508"/>
                  </a:lnTo>
                  <a:lnTo>
                    <a:pt x="1742" y="3527"/>
                  </a:lnTo>
                  <a:lnTo>
                    <a:pt x="1724" y="3544"/>
                  </a:lnTo>
                  <a:lnTo>
                    <a:pt x="1701" y="3556"/>
                  </a:lnTo>
                  <a:lnTo>
                    <a:pt x="1677" y="3563"/>
                  </a:lnTo>
                  <a:lnTo>
                    <a:pt x="1653" y="3565"/>
                  </a:lnTo>
                  <a:lnTo>
                    <a:pt x="1628" y="3563"/>
                  </a:lnTo>
                  <a:lnTo>
                    <a:pt x="1604" y="3556"/>
                  </a:lnTo>
                  <a:lnTo>
                    <a:pt x="1582" y="3544"/>
                  </a:lnTo>
                  <a:lnTo>
                    <a:pt x="1562" y="3528"/>
                  </a:lnTo>
                  <a:lnTo>
                    <a:pt x="583" y="2547"/>
                  </a:lnTo>
                  <a:lnTo>
                    <a:pt x="127" y="2547"/>
                  </a:lnTo>
                  <a:lnTo>
                    <a:pt x="98" y="2544"/>
                  </a:lnTo>
                  <a:lnTo>
                    <a:pt x="72" y="2534"/>
                  </a:lnTo>
                  <a:lnTo>
                    <a:pt x="47" y="2519"/>
                  </a:lnTo>
                  <a:lnTo>
                    <a:pt x="29" y="2499"/>
                  </a:lnTo>
                  <a:lnTo>
                    <a:pt x="13" y="2476"/>
                  </a:lnTo>
                  <a:lnTo>
                    <a:pt x="3" y="2448"/>
                  </a:lnTo>
                  <a:lnTo>
                    <a:pt x="0" y="2419"/>
                  </a:lnTo>
                  <a:lnTo>
                    <a:pt x="0" y="1146"/>
                  </a:lnTo>
                  <a:lnTo>
                    <a:pt x="3" y="1117"/>
                  </a:lnTo>
                  <a:lnTo>
                    <a:pt x="13" y="1091"/>
                  </a:lnTo>
                  <a:lnTo>
                    <a:pt x="29" y="1067"/>
                  </a:lnTo>
                  <a:lnTo>
                    <a:pt x="47" y="1047"/>
                  </a:lnTo>
                  <a:lnTo>
                    <a:pt x="72" y="1032"/>
                  </a:lnTo>
                  <a:lnTo>
                    <a:pt x="98" y="1023"/>
                  </a:lnTo>
                  <a:lnTo>
                    <a:pt x="127" y="1020"/>
                  </a:lnTo>
                  <a:lnTo>
                    <a:pt x="583" y="1020"/>
                  </a:lnTo>
                  <a:lnTo>
                    <a:pt x="1562" y="38"/>
                  </a:lnTo>
                  <a:lnTo>
                    <a:pt x="1582" y="23"/>
                  </a:lnTo>
                  <a:lnTo>
                    <a:pt x="1604" y="10"/>
                  </a:lnTo>
                  <a:lnTo>
                    <a:pt x="1627" y="4"/>
                  </a:lnTo>
                  <a:lnTo>
                    <a:pt x="1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2" name="Freeform 813"/>
          <p:cNvSpPr/>
          <p:nvPr/>
        </p:nvSpPr>
        <p:spPr bwMode="auto">
          <a:xfrm>
            <a:off x="6337046" y="6015602"/>
            <a:ext cx="208245" cy="410737"/>
          </a:xfrm>
          <a:custGeom>
            <a:avLst/>
            <a:gdLst>
              <a:gd name="T0" fmla="*/ 1514 w 1630"/>
              <a:gd name="T1" fmla="*/ 0 h 3565"/>
              <a:gd name="T2" fmla="*/ 1536 w 1630"/>
              <a:gd name="T3" fmla="*/ 3 h 3565"/>
              <a:gd name="T4" fmla="*/ 1558 w 1630"/>
              <a:gd name="T5" fmla="*/ 10 h 3565"/>
              <a:gd name="T6" fmla="*/ 1579 w 1630"/>
              <a:gd name="T7" fmla="*/ 23 h 3565"/>
              <a:gd name="T8" fmla="*/ 1597 w 1630"/>
              <a:gd name="T9" fmla="*/ 38 h 3565"/>
              <a:gd name="T10" fmla="*/ 1611 w 1630"/>
              <a:gd name="T11" fmla="*/ 57 h 3565"/>
              <a:gd name="T12" fmla="*/ 1621 w 1630"/>
              <a:gd name="T13" fmla="*/ 79 h 3565"/>
              <a:gd name="T14" fmla="*/ 1628 w 1630"/>
              <a:gd name="T15" fmla="*/ 102 h 3565"/>
              <a:gd name="T16" fmla="*/ 1630 w 1630"/>
              <a:gd name="T17" fmla="*/ 128 h 3565"/>
              <a:gd name="T18" fmla="*/ 1630 w 1630"/>
              <a:gd name="T19" fmla="*/ 3437 h 3565"/>
              <a:gd name="T20" fmla="*/ 1628 w 1630"/>
              <a:gd name="T21" fmla="*/ 3463 h 3565"/>
              <a:gd name="T22" fmla="*/ 1621 w 1630"/>
              <a:gd name="T23" fmla="*/ 3487 h 3565"/>
              <a:gd name="T24" fmla="*/ 1611 w 1630"/>
              <a:gd name="T25" fmla="*/ 3508 h 3565"/>
              <a:gd name="T26" fmla="*/ 1597 w 1630"/>
              <a:gd name="T27" fmla="*/ 3527 h 3565"/>
              <a:gd name="T28" fmla="*/ 1579 w 1630"/>
              <a:gd name="T29" fmla="*/ 3544 h 3565"/>
              <a:gd name="T30" fmla="*/ 1558 w 1630"/>
              <a:gd name="T31" fmla="*/ 3556 h 3565"/>
              <a:gd name="T32" fmla="*/ 1536 w 1630"/>
              <a:gd name="T33" fmla="*/ 3563 h 3565"/>
              <a:gd name="T34" fmla="*/ 1514 w 1630"/>
              <a:gd name="T35" fmla="*/ 3565 h 3565"/>
              <a:gd name="T36" fmla="*/ 1491 w 1630"/>
              <a:gd name="T37" fmla="*/ 3563 h 3565"/>
              <a:gd name="T38" fmla="*/ 1470 w 1630"/>
              <a:gd name="T39" fmla="*/ 3556 h 3565"/>
              <a:gd name="T40" fmla="*/ 1450 w 1630"/>
              <a:gd name="T41" fmla="*/ 3544 h 3565"/>
              <a:gd name="T42" fmla="*/ 1432 w 1630"/>
              <a:gd name="T43" fmla="*/ 3528 h 3565"/>
              <a:gd name="T44" fmla="*/ 534 w 1630"/>
              <a:gd name="T45" fmla="*/ 2547 h 3565"/>
              <a:gd name="T46" fmla="*/ 117 w 1630"/>
              <a:gd name="T47" fmla="*/ 2547 h 3565"/>
              <a:gd name="T48" fmla="*/ 90 w 1630"/>
              <a:gd name="T49" fmla="*/ 2544 h 3565"/>
              <a:gd name="T50" fmla="*/ 65 w 1630"/>
              <a:gd name="T51" fmla="*/ 2534 h 3565"/>
              <a:gd name="T52" fmla="*/ 44 w 1630"/>
              <a:gd name="T53" fmla="*/ 2519 h 3565"/>
              <a:gd name="T54" fmla="*/ 25 w 1630"/>
              <a:gd name="T55" fmla="*/ 2499 h 3565"/>
              <a:gd name="T56" fmla="*/ 12 w 1630"/>
              <a:gd name="T57" fmla="*/ 2476 h 3565"/>
              <a:gd name="T58" fmla="*/ 3 w 1630"/>
              <a:gd name="T59" fmla="*/ 2448 h 3565"/>
              <a:gd name="T60" fmla="*/ 0 w 1630"/>
              <a:gd name="T61" fmla="*/ 2419 h 3565"/>
              <a:gd name="T62" fmla="*/ 0 w 1630"/>
              <a:gd name="T63" fmla="*/ 1803 h 3565"/>
              <a:gd name="T64" fmla="*/ 0 w 1630"/>
              <a:gd name="T65" fmla="*/ 1146 h 3565"/>
              <a:gd name="T66" fmla="*/ 3 w 1630"/>
              <a:gd name="T67" fmla="*/ 1117 h 3565"/>
              <a:gd name="T68" fmla="*/ 12 w 1630"/>
              <a:gd name="T69" fmla="*/ 1091 h 3565"/>
              <a:gd name="T70" fmla="*/ 25 w 1630"/>
              <a:gd name="T71" fmla="*/ 1067 h 3565"/>
              <a:gd name="T72" fmla="*/ 44 w 1630"/>
              <a:gd name="T73" fmla="*/ 1047 h 3565"/>
              <a:gd name="T74" fmla="*/ 65 w 1630"/>
              <a:gd name="T75" fmla="*/ 1032 h 3565"/>
              <a:gd name="T76" fmla="*/ 90 w 1630"/>
              <a:gd name="T77" fmla="*/ 1023 h 3565"/>
              <a:gd name="T78" fmla="*/ 117 w 1630"/>
              <a:gd name="T79" fmla="*/ 1020 h 3565"/>
              <a:gd name="T80" fmla="*/ 534 w 1630"/>
              <a:gd name="T81" fmla="*/ 1020 h 3565"/>
              <a:gd name="T82" fmla="*/ 1432 w 1630"/>
              <a:gd name="T83" fmla="*/ 38 h 3565"/>
              <a:gd name="T84" fmla="*/ 1450 w 1630"/>
              <a:gd name="T85" fmla="*/ 23 h 3565"/>
              <a:gd name="T86" fmla="*/ 1469 w 1630"/>
              <a:gd name="T87" fmla="*/ 10 h 3565"/>
              <a:gd name="T88" fmla="*/ 1491 w 1630"/>
              <a:gd name="T89" fmla="*/ 4 h 3565"/>
              <a:gd name="T90" fmla="*/ 1514 w 1630"/>
              <a:gd name="T91" fmla="*/ 0 h 3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30" h="3565">
                <a:moveTo>
                  <a:pt x="1514" y="0"/>
                </a:moveTo>
                <a:lnTo>
                  <a:pt x="1536" y="3"/>
                </a:lnTo>
                <a:lnTo>
                  <a:pt x="1558" y="10"/>
                </a:lnTo>
                <a:lnTo>
                  <a:pt x="1579" y="23"/>
                </a:lnTo>
                <a:lnTo>
                  <a:pt x="1597" y="38"/>
                </a:lnTo>
                <a:lnTo>
                  <a:pt x="1611" y="57"/>
                </a:lnTo>
                <a:lnTo>
                  <a:pt x="1621" y="79"/>
                </a:lnTo>
                <a:lnTo>
                  <a:pt x="1628" y="102"/>
                </a:lnTo>
                <a:lnTo>
                  <a:pt x="1630" y="128"/>
                </a:lnTo>
                <a:lnTo>
                  <a:pt x="1630" y="3437"/>
                </a:lnTo>
                <a:lnTo>
                  <a:pt x="1628" y="3463"/>
                </a:lnTo>
                <a:lnTo>
                  <a:pt x="1621" y="3487"/>
                </a:lnTo>
                <a:lnTo>
                  <a:pt x="1611" y="3508"/>
                </a:lnTo>
                <a:lnTo>
                  <a:pt x="1597" y="3527"/>
                </a:lnTo>
                <a:lnTo>
                  <a:pt x="1579" y="3544"/>
                </a:lnTo>
                <a:lnTo>
                  <a:pt x="1558" y="3556"/>
                </a:lnTo>
                <a:lnTo>
                  <a:pt x="1536" y="3563"/>
                </a:lnTo>
                <a:lnTo>
                  <a:pt x="1514" y="3565"/>
                </a:lnTo>
                <a:lnTo>
                  <a:pt x="1491" y="3563"/>
                </a:lnTo>
                <a:lnTo>
                  <a:pt x="1470" y="3556"/>
                </a:lnTo>
                <a:lnTo>
                  <a:pt x="1450" y="3544"/>
                </a:lnTo>
                <a:lnTo>
                  <a:pt x="1432" y="3528"/>
                </a:lnTo>
                <a:lnTo>
                  <a:pt x="534" y="2547"/>
                </a:lnTo>
                <a:lnTo>
                  <a:pt x="117" y="2547"/>
                </a:lnTo>
                <a:lnTo>
                  <a:pt x="90" y="2544"/>
                </a:lnTo>
                <a:lnTo>
                  <a:pt x="65" y="2534"/>
                </a:lnTo>
                <a:lnTo>
                  <a:pt x="44" y="2519"/>
                </a:lnTo>
                <a:lnTo>
                  <a:pt x="25" y="2499"/>
                </a:lnTo>
                <a:lnTo>
                  <a:pt x="12" y="2476"/>
                </a:lnTo>
                <a:lnTo>
                  <a:pt x="3" y="2448"/>
                </a:lnTo>
                <a:lnTo>
                  <a:pt x="0" y="2419"/>
                </a:lnTo>
                <a:lnTo>
                  <a:pt x="0" y="1803"/>
                </a:lnTo>
                <a:lnTo>
                  <a:pt x="0" y="1146"/>
                </a:lnTo>
                <a:lnTo>
                  <a:pt x="3" y="1117"/>
                </a:lnTo>
                <a:lnTo>
                  <a:pt x="12" y="1091"/>
                </a:lnTo>
                <a:lnTo>
                  <a:pt x="25" y="1067"/>
                </a:lnTo>
                <a:lnTo>
                  <a:pt x="44" y="1047"/>
                </a:lnTo>
                <a:lnTo>
                  <a:pt x="65" y="1032"/>
                </a:lnTo>
                <a:lnTo>
                  <a:pt x="90" y="1023"/>
                </a:lnTo>
                <a:lnTo>
                  <a:pt x="117" y="1020"/>
                </a:lnTo>
                <a:lnTo>
                  <a:pt x="534" y="1020"/>
                </a:lnTo>
                <a:lnTo>
                  <a:pt x="1432" y="38"/>
                </a:lnTo>
                <a:lnTo>
                  <a:pt x="1450" y="23"/>
                </a:lnTo>
                <a:lnTo>
                  <a:pt x="1469" y="10"/>
                </a:lnTo>
                <a:lnTo>
                  <a:pt x="1491" y="4"/>
                </a:lnTo>
                <a:lnTo>
                  <a:pt x="15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3" name="Group 816"/>
          <p:cNvGrpSpPr>
            <a:grpSpLocks noChangeAspect="1"/>
          </p:cNvGrpSpPr>
          <p:nvPr/>
        </p:nvGrpSpPr>
        <p:grpSpPr bwMode="auto">
          <a:xfrm>
            <a:off x="6914818" y="6016001"/>
            <a:ext cx="441801" cy="409586"/>
            <a:chOff x="24374" y="7344"/>
            <a:chExt cx="384" cy="356"/>
          </a:xfrm>
          <a:solidFill>
            <a:schemeClr val="accent1"/>
          </a:solidFill>
        </p:grpSpPr>
        <p:sp>
          <p:nvSpPr>
            <p:cNvPr id="174" name="Freeform 818"/>
            <p:cNvSpPr/>
            <p:nvPr/>
          </p:nvSpPr>
          <p:spPr bwMode="auto">
            <a:xfrm>
              <a:off x="24604" y="7445"/>
              <a:ext cx="154" cy="153"/>
            </a:xfrm>
            <a:custGeom>
              <a:avLst/>
              <a:gdLst>
                <a:gd name="T0" fmla="*/ 0 w 1382"/>
                <a:gd name="T1" fmla="*/ 0 h 1375"/>
                <a:gd name="T2" fmla="*/ 305 w 1382"/>
                <a:gd name="T3" fmla="*/ 0 h 1375"/>
                <a:gd name="T4" fmla="*/ 691 w 1382"/>
                <a:gd name="T5" fmla="*/ 384 h 1375"/>
                <a:gd name="T6" fmla="*/ 1076 w 1382"/>
                <a:gd name="T7" fmla="*/ 0 h 1375"/>
                <a:gd name="T8" fmla="*/ 1382 w 1382"/>
                <a:gd name="T9" fmla="*/ 0 h 1375"/>
                <a:gd name="T10" fmla="*/ 1382 w 1382"/>
                <a:gd name="T11" fmla="*/ 303 h 1375"/>
                <a:gd name="T12" fmla="*/ 997 w 1382"/>
                <a:gd name="T13" fmla="*/ 687 h 1375"/>
                <a:gd name="T14" fmla="*/ 1382 w 1382"/>
                <a:gd name="T15" fmla="*/ 1071 h 1375"/>
                <a:gd name="T16" fmla="*/ 1382 w 1382"/>
                <a:gd name="T17" fmla="*/ 1375 h 1375"/>
                <a:gd name="T18" fmla="*/ 1076 w 1382"/>
                <a:gd name="T19" fmla="*/ 1375 h 1375"/>
                <a:gd name="T20" fmla="*/ 691 w 1382"/>
                <a:gd name="T21" fmla="*/ 991 h 1375"/>
                <a:gd name="T22" fmla="*/ 305 w 1382"/>
                <a:gd name="T23" fmla="*/ 1375 h 1375"/>
                <a:gd name="T24" fmla="*/ 0 w 1382"/>
                <a:gd name="T25" fmla="*/ 1375 h 1375"/>
                <a:gd name="T26" fmla="*/ 0 w 1382"/>
                <a:gd name="T27" fmla="*/ 1071 h 1375"/>
                <a:gd name="T28" fmla="*/ 386 w 1382"/>
                <a:gd name="T29" fmla="*/ 687 h 1375"/>
                <a:gd name="T30" fmla="*/ 0 w 1382"/>
                <a:gd name="T31" fmla="*/ 303 h 1375"/>
                <a:gd name="T32" fmla="*/ 0 w 1382"/>
                <a:gd name="T33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2" h="1375">
                  <a:moveTo>
                    <a:pt x="0" y="0"/>
                  </a:moveTo>
                  <a:lnTo>
                    <a:pt x="305" y="0"/>
                  </a:lnTo>
                  <a:lnTo>
                    <a:pt x="691" y="384"/>
                  </a:lnTo>
                  <a:lnTo>
                    <a:pt x="1076" y="0"/>
                  </a:lnTo>
                  <a:lnTo>
                    <a:pt x="1382" y="0"/>
                  </a:lnTo>
                  <a:lnTo>
                    <a:pt x="1382" y="303"/>
                  </a:lnTo>
                  <a:lnTo>
                    <a:pt x="997" y="687"/>
                  </a:lnTo>
                  <a:lnTo>
                    <a:pt x="1382" y="1071"/>
                  </a:lnTo>
                  <a:lnTo>
                    <a:pt x="1382" y="1375"/>
                  </a:lnTo>
                  <a:lnTo>
                    <a:pt x="1076" y="1375"/>
                  </a:lnTo>
                  <a:lnTo>
                    <a:pt x="691" y="991"/>
                  </a:lnTo>
                  <a:lnTo>
                    <a:pt x="305" y="1375"/>
                  </a:lnTo>
                  <a:lnTo>
                    <a:pt x="0" y="1375"/>
                  </a:lnTo>
                  <a:lnTo>
                    <a:pt x="0" y="1071"/>
                  </a:lnTo>
                  <a:lnTo>
                    <a:pt x="386" y="687"/>
                  </a:lnTo>
                  <a:lnTo>
                    <a:pt x="0" y="3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19"/>
            <p:cNvSpPr/>
            <p:nvPr/>
          </p:nvSpPr>
          <p:spPr bwMode="auto">
            <a:xfrm>
              <a:off x="24374" y="7344"/>
              <a:ext cx="179" cy="356"/>
            </a:xfrm>
            <a:custGeom>
              <a:avLst/>
              <a:gdLst>
                <a:gd name="T0" fmla="*/ 1498 w 1613"/>
                <a:gd name="T1" fmla="*/ 0 h 3208"/>
                <a:gd name="T2" fmla="*/ 1520 w 1613"/>
                <a:gd name="T3" fmla="*/ 2 h 3208"/>
                <a:gd name="T4" fmla="*/ 1542 w 1613"/>
                <a:gd name="T5" fmla="*/ 8 h 3208"/>
                <a:gd name="T6" fmla="*/ 1563 w 1613"/>
                <a:gd name="T7" fmla="*/ 18 h 3208"/>
                <a:gd name="T8" fmla="*/ 1579 w 1613"/>
                <a:gd name="T9" fmla="*/ 33 h 3208"/>
                <a:gd name="T10" fmla="*/ 1594 w 1613"/>
                <a:gd name="T11" fmla="*/ 50 h 3208"/>
                <a:gd name="T12" fmla="*/ 1604 w 1613"/>
                <a:gd name="T13" fmla="*/ 69 h 3208"/>
                <a:gd name="T14" fmla="*/ 1611 w 1613"/>
                <a:gd name="T15" fmla="*/ 91 h 3208"/>
                <a:gd name="T16" fmla="*/ 1613 w 1613"/>
                <a:gd name="T17" fmla="*/ 114 h 3208"/>
                <a:gd name="T18" fmla="*/ 1613 w 1613"/>
                <a:gd name="T19" fmla="*/ 3093 h 3208"/>
                <a:gd name="T20" fmla="*/ 1611 w 1613"/>
                <a:gd name="T21" fmla="*/ 3115 h 3208"/>
                <a:gd name="T22" fmla="*/ 1604 w 1613"/>
                <a:gd name="T23" fmla="*/ 3137 h 3208"/>
                <a:gd name="T24" fmla="*/ 1594 w 1613"/>
                <a:gd name="T25" fmla="*/ 3157 h 3208"/>
                <a:gd name="T26" fmla="*/ 1579 w 1613"/>
                <a:gd name="T27" fmla="*/ 3174 h 3208"/>
                <a:gd name="T28" fmla="*/ 1563 w 1613"/>
                <a:gd name="T29" fmla="*/ 3188 h 3208"/>
                <a:gd name="T30" fmla="*/ 1542 w 1613"/>
                <a:gd name="T31" fmla="*/ 3199 h 3208"/>
                <a:gd name="T32" fmla="*/ 1520 w 1613"/>
                <a:gd name="T33" fmla="*/ 3206 h 3208"/>
                <a:gd name="T34" fmla="*/ 1498 w 1613"/>
                <a:gd name="T35" fmla="*/ 3208 h 3208"/>
                <a:gd name="T36" fmla="*/ 1476 w 1613"/>
                <a:gd name="T37" fmla="*/ 3205 h 3208"/>
                <a:gd name="T38" fmla="*/ 1454 w 1613"/>
                <a:gd name="T39" fmla="*/ 3199 h 3208"/>
                <a:gd name="T40" fmla="*/ 1434 w 1613"/>
                <a:gd name="T41" fmla="*/ 3188 h 3208"/>
                <a:gd name="T42" fmla="*/ 1416 w 1613"/>
                <a:gd name="T43" fmla="*/ 3174 h 3208"/>
                <a:gd name="T44" fmla="*/ 528 w 1613"/>
                <a:gd name="T45" fmla="*/ 2291 h 3208"/>
                <a:gd name="T46" fmla="*/ 115 w 1613"/>
                <a:gd name="T47" fmla="*/ 2291 h 3208"/>
                <a:gd name="T48" fmla="*/ 89 w 1613"/>
                <a:gd name="T49" fmla="*/ 2288 h 3208"/>
                <a:gd name="T50" fmla="*/ 65 w 1613"/>
                <a:gd name="T51" fmla="*/ 2279 h 3208"/>
                <a:gd name="T52" fmla="*/ 43 w 1613"/>
                <a:gd name="T53" fmla="*/ 2265 h 3208"/>
                <a:gd name="T54" fmla="*/ 25 w 1613"/>
                <a:gd name="T55" fmla="*/ 2248 h 3208"/>
                <a:gd name="T56" fmla="*/ 12 w 1613"/>
                <a:gd name="T57" fmla="*/ 2227 h 3208"/>
                <a:gd name="T58" fmla="*/ 3 w 1613"/>
                <a:gd name="T59" fmla="*/ 2203 h 3208"/>
                <a:gd name="T60" fmla="*/ 0 w 1613"/>
                <a:gd name="T61" fmla="*/ 2176 h 3208"/>
                <a:gd name="T62" fmla="*/ 0 w 1613"/>
                <a:gd name="T63" fmla="*/ 1030 h 3208"/>
                <a:gd name="T64" fmla="*/ 3 w 1613"/>
                <a:gd name="T65" fmla="*/ 1004 h 3208"/>
                <a:gd name="T66" fmla="*/ 12 w 1613"/>
                <a:gd name="T67" fmla="*/ 980 h 3208"/>
                <a:gd name="T68" fmla="*/ 25 w 1613"/>
                <a:gd name="T69" fmla="*/ 959 h 3208"/>
                <a:gd name="T70" fmla="*/ 43 w 1613"/>
                <a:gd name="T71" fmla="*/ 941 h 3208"/>
                <a:gd name="T72" fmla="*/ 65 w 1613"/>
                <a:gd name="T73" fmla="*/ 928 h 3208"/>
                <a:gd name="T74" fmla="*/ 89 w 1613"/>
                <a:gd name="T75" fmla="*/ 918 h 3208"/>
                <a:gd name="T76" fmla="*/ 115 w 1613"/>
                <a:gd name="T77" fmla="*/ 916 h 3208"/>
                <a:gd name="T78" fmla="*/ 528 w 1613"/>
                <a:gd name="T79" fmla="*/ 916 h 3208"/>
                <a:gd name="T80" fmla="*/ 1416 w 1613"/>
                <a:gd name="T81" fmla="*/ 33 h 3208"/>
                <a:gd name="T82" fmla="*/ 1434 w 1613"/>
                <a:gd name="T83" fmla="*/ 18 h 3208"/>
                <a:gd name="T84" fmla="*/ 1454 w 1613"/>
                <a:gd name="T85" fmla="*/ 8 h 3208"/>
                <a:gd name="T86" fmla="*/ 1475 w 1613"/>
                <a:gd name="T87" fmla="*/ 2 h 3208"/>
                <a:gd name="T88" fmla="*/ 1498 w 1613"/>
                <a:gd name="T89" fmla="*/ 0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3" h="3208">
                  <a:moveTo>
                    <a:pt x="1498" y="0"/>
                  </a:moveTo>
                  <a:lnTo>
                    <a:pt x="1520" y="2"/>
                  </a:lnTo>
                  <a:lnTo>
                    <a:pt x="1542" y="8"/>
                  </a:lnTo>
                  <a:lnTo>
                    <a:pt x="1563" y="18"/>
                  </a:lnTo>
                  <a:lnTo>
                    <a:pt x="1579" y="33"/>
                  </a:lnTo>
                  <a:lnTo>
                    <a:pt x="1594" y="50"/>
                  </a:lnTo>
                  <a:lnTo>
                    <a:pt x="1604" y="69"/>
                  </a:lnTo>
                  <a:lnTo>
                    <a:pt x="1611" y="91"/>
                  </a:lnTo>
                  <a:lnTo>
                    <a:pt x="1613" y="114"/>
                  </a:lnTo>
                  <a:lnTo>
                    <a:pt x="1613" y="3093"/>
                  </a:lnTo>
                  <a:lnTo>
                    <a:pt x="1611" y="3115"/>
                  </a:lnTo>
                  <a:lnTo>
                    <a:pt x="1604" y="3137"/>
                  </a:lnTo>
                  <a:lnTo>
                    <a:pt x="1594" y="3157"/>
                  </a:lnTo>
                  <a:lnTo>
                    <a:pt x="1579" y="3174"/>
                  </a:lnTo>
                  <a:lnTo>
                    <a:pt x="1563" y="3188"/>
                  </a:lnTo>
                  <a:lnTo>
                    <a:pt x="1542" y="3199"/>
                  </a:lnTo>
                  <a:lnTo>
                    <a:pt x="1520" y="3206"/>
                  </a:lnTo>
                  <a:lnTo>
                    <a:pt x="1498" y="3208"/>
                  </a:lnTo>
                  <a:lnTo>
                    <a:pt x="1476" y="3205"/>
                  </a:lnTo>
                  <a:lnTo>
                    <a:pt x="1454" y="3199"/>
                  </a:lnTo>
                  <a:lnTo>
                    <a:pt x="1434" y="3188"/>
                  </a:lnTo>
                  <a:lnTo>
                    <a:pt x="1416" y="3174"/>
                  </a:lnTo>
                  <a:lnTo>
                    <a:pt x="528" y="2291"/>
                  </a:lnTo>
                  <a:lnTo>
                    <a:pt x="115" y="2291"/>
                  </a:lnTo>
                  <a:lnTo>
                    <a:pt x="89" y="2288"/>
                  </a:lnTo>
                  <a:lnTo>
                    <a:pt x="65" y="2279"/>
                  </a:lnTo>
                  <a:lnTo>
                    <a:pt x="43" y="2265"/>
                  </a:lnTo>
                  <a:lnTo>
                    <a:pt x="25" y="2248"/>
                  </a:lnTo>
                  <a:lnTo>
                    <a:pt x="12" y="2227"/>
                  </a:lnTo>
                  <a:lnTo>
                    <a:pt x="3" y="2203"/>
                  </a:lnTo>
                  <a:lnTo>
                    <a:pt x="0" y="2176"/>
                  </a:lnTo>
                  <a:lnTo>
                    <a:pt x="0" y="1030"/>
                  </a:lnTo>
                  <a:lnTo>
                    <a:pt x="3" y="1004"/>
                  </a:lnTo>
                  <a:lnTo>
                    <a:pt x="12" y="980"/>
                  </a:lnTo>
                  <a:lnTo>
                    <a:pt x="25" y="959"/>
                  </a:lnTo>
                  <a:lnTo>
                    <a:pt x="43" y="941"/>
                  </a:lnTo>
                  <a:lnTo>
                    <a:pt x="65" y="928"/>
                  </a:lnTo>
                  <a:lnTo>
                    <a:pt x="89" y="918"/>
                  </a:lnTo>
                  <a:lnTo>
                    <a:pt x="115" y="916"/>
                  </a:lnTo>
                  <a:lnTo>
                    <a:pt x="528" y="916"/>
                  </a:lnTo>
                  <a:lnTo>
                    <a:pt x="1416" y="33"/>
                  </a:lnTo>
                  <a:lnTo>
                    <a:pt x="1434" y="18"/>
                  </a:lnTo>
                  <a:lnTo>
                    <a:pt x="1454" y="8"/>
                  </a:lnTo>
                  <a:lnTo>
                    <a:pt x="1475" y="2"/>
                  </a:lnTo>
                  <a:lnTo>
                    <a:pt x="14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6" name="Group 822"/>
          <p:cNvGrpSpPr>
            <a:grpSpLocks noChangeAspect="1"/>
          </p:cNvGrpSpPr>
          <p:nvPr/>
        </p:nvGrpSpPr>
        <p:grpSpPr bwMode="auto">
          <a:xfrm>
            <a:off x="7797986" y="6016001"/>
            <a:ext cx="469414" cy="409586"/>
            <a:chOff x="24814" y="7344"/>
            <a:chExt cx="408" cy="356"/>
          </a:xfrm>
          <a:solidFill>
            <a:schemeClr val="accent1"/>
          </a:solidFill>
        </p:grpSpPr>
        <p:sp>
          <p:nvSpPr>
            <p:cNvPr id="177" name="Freeform 824"/>
            <p:cNvSpPr/>
            <p:nvPr/>
          </p:nvSpPr>
          <p:spPr bwMode="auto">
            <a:xfrm>
              <a:off x="25018" y="7420"/>
              <a:ext cx="204" cy="204"/>
            </a:xfrm>
            <a:custGeom>
              <a:avLst/>
              <a:gdLst>
                <a:gd name="T0" fmla="*/ 611 w 1630"/>
                <a:gd name="T1" fmla="*/ 0 h 1630"/>
                <a:gd name="T2" fmla="*/ 1019 w 1630"/>
                <a:gd name="T3" fmla="*/ 0 h 1630"/>
                <a:gd name="T4" fmla="*/ 1019 w 1630"/>
                <a:gd name="T5" fmla="*/ 611 h 1630"/>
                <a:gd name="T6" fmla="*/ 1630 w 1630"/>
                <a:gd name="T7" fmla="*/ 611 h 1630"/>
                <a:gd name="T8" fmla="*/ 1630 w 1630"/>
                <a:gd name="T9" fmla="*/ 1019 h 1630"/>
                <a:gd name="T10" fmla="*/ 1019 w 1630"/>
                <a:gd name="T11" fmla="*/ 1019 h 1630"/>
                <a:gd name="T12" fmla="*/ 1019 w 1630"/>
                <a:gd name="T13" fmla="*/ 1630 h 1630"/>
                <a:gd name="T14" fmla="*/ 611 w 1630"/>
                <a:gd name="T15" fmla="*/ 1630 h 1630"/>
                <a:gd name="T16" fmla="*/ 611 w 1630"/>
                <a:gd name="T17" fmla="*/ 1019 h 1630"/>
                <a:gd name="T18" fmla="*/ 0 w 1630"/>
                <a:gd name="T19" fmla="*/ 1019 h 1630"/>
                <a:gd name="T20" fmla="*/ 0 w 1630"/>
                <a:gd name="T21" fmla="*/ 611 h 1630"/>
                <a:gd name="T22" fmla="*/ 611 w 1630"/>
                <a:gd name="T23" fmla="*/ 611 h 1630"/>
                <a:gd name="T24" fmla="*/ 611 w 1630"/>
                <a:gd name="T2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0" h="1630">
                  <a:moveTo>
                    <a:pt x="611" y="0"/>
                  </a:moveTo>
                  <a:lnTo>
                    <a:pt x="1019" y="0"/>
                  </a:lnTo>
                  <a:lnTo>
                    <a:pt x="1019" y="611"/>
                  </a:lnTo>
                  <a:lnTo>
                    <a:pt x="1630" y="611"/>
                  </a:lnTo>
                  <a:lnTo>
                    <a:pt x="1630" y="1019"/>
                  </a:lnTo>
                  <a:lnTo>
                    <a:pt x="1019" y="1019"/>
                  </a:lnTo>
                  <a:lnTo>
                    <a:pt x="1019" y="1630"/>
                  </a:lnTo>
                  <a:lnTo>
                    <a:pt x="611" y="1630"/>
                  </a:lnTo>
                  <a:lnTo>
                    <a:pt x="611" y="1019"/>
                  </a:lnTo>
                  <a:lnTo>
                    <a:pt x="0" y="1019"/>
                  </a:lnTo>
                  <a:lnTo>
                    <a:pt x="0" y="611"/>
                  </a:lnTo>
                  <a:lnTo>
                    <a:pt x="611" y="611"/>
                  </a:lnTo>
                  <a:lnTo>
                    <a:pt x="6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825"/>
            <p:cNvSpPr/>
            <p:nvPr/>
          </p:nvSpPr>
          <p:spPr bwMode="auto">
            <a:xfrm>
              <a:off x="24814" y="7344"/>
              <a:ext cx="178" cy="356"/>
            </a:xfrm>
            <a:custGeom>
              <a:avLst/>
              <a:gdLst>
                <a:gd name="T0" fmla="*/ 1325 w 1427"/>
                <a:gd name="T1" fmla="*/ 0 h 2852"/>
                <a:gd name="T2" fmla="*/ 1345 w 1427"/>
                <a:gd name="T3" fmla="*/ 2 h 2852"/>
                <a:gd name="T4" fmla="*/ 1364 w 1427"/>
                <a:gd name="T5" fmla="*/ 8 h 2852"/>
                <a:gd name="T6" fmla="*/ 1382 w 1427"/>
                <a:gd name="T7" fmla="*/ 17 h 2852"/>
                <a:gd name="T8" fmla="*/ 1397 w 1427"/>
                <a:gd name="T9" fmla="*/ 30 h 2852"/>
                <a:gd name="T10" fmla="*/ 1410 w 1427"/>
                <a:gd name="T11" fmla="*/ 45 h 2852"/>
                <a:gd name="T12" fmla="*/ 1419 w 1427"/>
                <a:gd name="T13" fmla="*/ 63 h 2852"/>
                <a:gd name="T14" fmla="*/ 1425 w 1427"/>
                <a:gd name="T15" fmla="*/ 82 h 2852"/>
                <a:gd name="T16" fmla="*/ 1427 w 1427"/>
                <a:gd name="T17" fmla="*/ 102 h 2852"/>
                <a:gd name="T18" fmla="*/ 1427 w 1427"/>
                <a:gd name="T19" fmla="*/ 2750 h 2852"/>
                <a:gd name="T20" fmla="*/ 1425 w 1427"/>
                <a:gd name="T21" fmla="*/ 2771 h 2852"/>
                <a:gd name="T22" fmla="*/ 1419 w 1427"/>
                <a:gd name="T23" fmla="*/ 2790 h 2852"/>
                <a:gd name="T24" fmla="*/ 1410 w 1427"/>
                <a:gd name="T25" fmla="*/ 2807 h 2852"/>
                <a:gd name="T26" fmla="*/ 1397 w 1427"/>
                <a:gd name="T27" fmla="*/ 2822 h 2852"/>
                <a:gd name="T28" fmla="*/ 1382 w 1427"/>
                <a:gd name="T29" fmla="*/ 2835 h 2852"/>
                <a:gd name="T30" fmla="*/ 1364 w 1427"/>
                <a:gd name="T31" fmla="*/ 2845 h 2852"/>
                <a:gd name="T32" fmla="*/ 1345 w 1427"/>
                <a:gd name="T33" fmla="*/ 2850 h 2852"/>
                <a:gd name="T34" fmla="*/ 1325 w 1427"/>
                <a:gd name="T35" fmla="*/ 2852 h 2852"/>
                <a:gd name="T36" fmla="*/ 1306 w 1427"/>
                <a:gd name="T37" fmla="*/ 2850 h 2852"/>
                <a:gd name="T38" fmla="*/ 1287 w 1427"/>
                <a:gd name="T39" fmla="*/ 2845 h 2852"/>
                <a:gd name="T40" fmla="*/ 1269 w 1427"/>
                <a:gd name="T41" fmla="*/ 2835 h 2852"/>
                <a:gd name="T42" fmla="*/ 1253 w 1427"/>
                <a:gd name="T43" fmla="*/ 2822 h 2852"/>
                <a:gd name="T44" fmla="*/ 468 w 1427"/>
                <a:gd name="T45" fmla="*/ 2037 h 2852"/>
                <a:gd name="T46" fmla="*/ 102 w 1427"/>
                <a:gd name="T47" fmla="*/ 2037 h 2852"/>
                <a:gd name="T48" fmla="*/ 78 w 1427"/>
                <a:gd name="T49" fmla="*/ 2034 h 2852"/>
                <a:gd name="T50" fmla="*/ 57 w 1427"/>
                <a:gd name="T51" fmla="*/ 2027 h 2852"/>
                <a:gd name="T52" fmla="*/ 38 w 1427"/>
                <a:gd name="T53" fmla="*/ 2015 h 2852"/>
                <a:gd name="T54" fmla="*/ 22 w 1427"/>
                <a:gd name="T55" fmla="*/ 1999 h 2852"/>
                <a:gd name="T56" fmla="*/ 10 w 1427"/>
                <a:gd name="T57" fmla="*/ 1980 h 2852"/>
                <a:gd name="T58" fmla="*/ 3 w 1427"/>
                <a:gd name="T59" fmla="*/ 1959 h 2852"/>
                <a:gd name="T60" fmla="*/ 0 w 1427"/>
                <a:gd name="T61" fmla="*/ 1935 h 2852"/>
                <a:gd name="T62" fmla="*/ 0 w 1427"/>
                <a:gd name="T63" fmla="*/ 917 h 2852"/>
                <a:gd name="T64" fmla="*/ 3 w 1427"/>
                <a:gd name="T65" fmla="*/ 894 h 2852"/>
                <a:gd name="T66" fmla="*/ 10 w 1427"/>
                <a:gd name="T67" fmla="*/ 872 h 2852"/>
                <a:gd name="T68" fmla="*/ 22 w 1427"/>
                <a:gd name="T69" fmla="*/ 853 h 2852"/>
                <a:gd name="T70" fmla="*/ 38 w 1427"/>
                <a:gd name="T71" fmla="*/ 838 h 2852"/>
                <a:gd name="T72" fmla="*/ 57 w 1427"/>
                <a:gd name="T73" fmla="*/ 826 h 2852"/>
                <a:gd name="T74" fmla="*/ 78 w 1427"/>
                <a:gd name="T75" fmla="*/ 818 h 2852"/>
                <a:gd name="T76" fmla="*/ 102 w 1427"/>
                <a:gd name="T77" fmla="*/ 815 h 2852"/>
                <a:gd name="T78" fmla="*/ 468 w 1427"/>
                <a:gd name="T79" fmla="*/ 815 h 2852"/>
                <a:gd name="T80" fmla="*/ 1253 w 1427"/>
                <a:gd name="T81" fmla="*/ 30 h 2852"/>
                <a:gd name="T82" fmla="*/ 1269 w 1427"/>
                <a:gd name="T83" fmla="*/ 17 h 2852"/>
                <a:gd name="T84" fmla="*/ 1286 w 1427"/>
                <a:gd name="T85" fmla="*/ 8 h 2852"/>
                <a:gd name="T86" fmla="*/ 1305 w 1427"/>
                <a:gd name="T87" fmla="*/ 2 h 2852"/>
                <a:gd name="T88" fmla="*/ 1325 w 1427"/>
                <a:gd name="T89" fmla="*/ 0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7" h="2852">
                  <a:moveTo>
                    <a:pt x="1325" y="0"/>
                  </a:moveTo>
                  <a:lnTo>
                    <a:pt x="1345" y="2"/>
                  </a:lnTo>
                  <a:lnTo>
                    <a:pt x="1364" y="8"/>
                  </a:lnTo>
                  <a:lnTo>
                    <a:pt x="1382" y="17"/>
                  </a:lnTo>
                  <a:lnTo>
                    <a:pt x="1397" y="30"/>
                  </a:lnTo>
                  <a:lnTo>
                    <a:pt x="1410" y="45"/>
                  </a:lnTo>
                  <a:lnTo>
                    <a:pt x="1419" y="63"/>
                  </a:lnTo>
                  <a:lnTo>
                    <a:pt x="1425" y="82"/>
                  </a:lnTo>
                  <a:lnTo>
                    <a:pt x="1427" y="102"/>
                  </a:lnTo>
                  <a:lnTo>
                    <a:pt x="1427" y="2750"/>
                  </a:lnTo>
                  <a:lnTo>
                    <a:pt x="1425" y="2771"/>
                  </a:lnTo>
                  <a:lnTo>
                    <a:pt x="1419" y="2790"/>
                  </a:lnTo>
                  <a:lnTo>
                    <a:pt x="1410" y="2807"/>
                  </a:lnTo>
                  <a:lnTo>
                    <a:pt x="1397" y="2822"/>
                  </a:lnTo>
                  <a:lnTo>
                    <a:pt x="1382" y="2835"/>
                  </a:lnTo>
                  <a:lnTo>
                    <a:pt x="1364" y="2845"/>
                  </a:lnTo>
                  <a:lnTo>
                    <a:pt x="1345" y="2850"/>
                  </a:lnTo>
                  <a:lnTo>
                    <a:pt x="1325" y="2852"/>
                  </a:lnTo>
                  <a:lnTo>
                    <a:pt x="1306" y="2850"/>
                  </a:lnTo>
                  <a:lnTo>
                    <a:pt x="1287" y="2845"/>
                  </a:lnTo>
                  <a:lnTo>
                    <a:pt x="1269" y="2835"/>
                  </a:lnTo>
                  <a:lnTo>
                    <a:pt x="1253" y="2822"/>
                  </a:lnTo>
                  <a:lnTo>
                    <a:pt x="468" y="2037"/>
                  </a:lnTo>
                  <a:lnTo>
                    <a:pt x="102" y="2037"/>
                  </a:lnTo>
                  <a:lnTo>
                    <a:pt x="78" y="2034"/>
                  </a:lnTo>
                  <a:lnTo>
                    <a:pt x="57" y="2027"/>
                  </a:lnTo>
                  <a:lnTo>
                    <a:pt x="38" y="2015"/>
                  </a:lnTo>
                  <a:lnTo>
                    <a:pt x="22" y="1999"/>
                  </a:lnTo>
                  <a:lnTo>
                    <a:pt x="10" y="1980"/>
                  </a:lnTo>
                  <a:lnTo>
                    <a:pt x="3" y="1959"/>
                  </a:lnTo>
                  <a:lnTo>
                    <a:pt x="0" y="1935"/>
                  </a:lnTo>
                  <a:lnTo>
                    <a:pt x="0" y="917"/>
                  </a:lnTo>
                  <a:lnTo>
                    <a:pt x="3" y="894"/>
                  </a:lnTo>
                  <a:lnTo>
                    <a:pt x="10" y="872"/>
                  </a:lnTo>
                  <a:lnTo>
                    <a:pt x="22" y="853"/>
                  </a:lnTo>
                  <a:lnTo>
                    <a:pt x="38" y="838"/>
                  </a:lnTo>
                  <a:lnTo>
                    <a:pt x="57" y="826"/>
                  </a:lnTo>
                  <a:lnTo>
                    <a:pt x="78" y="818"/>
                  </a:lnTo>
                  <a:lnTo>
                    <a:pt x="102" y="815"/>
                  </a:lnTo>
                  <a:lnTo>
                    <a:pt x="468" y="815"/>
                  </a:lnTo>
                  <a:lnTo>
                    <a:pt x="1253" y="30"/>
                  </a:lnTo>
                  <a:lnTo>
                    <a:pt x="1269" y="17"/>
                  </a:lnTo>
                  <a:lnTo>
                    <a:pt x="1286" y="8"/>
                  </a:lnTo>
                  <a:lnTo>
                    <a:pt x="1305" y="2"/>
                  </a:lnTo>
                  <a:lnTo>
                    <a:pt x="1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9" name="Freeform 6"/>
          <p:cNvSpPr>
            <a:spLocks noEditPoints="1"/>
          </p:cNvSpPr>
          <p:nvPr/>
        </p:nvSpPr>
        <p:spPr bwMode="auto">
          <a:xfrm>
            <a:off x="8701707" y="5977024"/>
            <a:ext cx="466133" cy="425003"/>
          </a:xfrm>
          <a:custGeom>
            <a:avLst/>
            <a:gdLst>
              <a:gd name="T0" fmla="*/ 1631 w 3261"/>
              <a:gd name="T1" fmla="*/ 822 h 2973"/>
              <a:gd name="T2" fmla="*/ 2853 w 3261"/>
              <a:gd name="T3" fmla="*/ 1744 h 2973"/>
              <a:gd name="T4" fmla="*/ 2853 w 3261"/>
              <a:gd name="T5" fmla="*/ 2973 h 2973"/>
              <a:gd name="T6" fmla="*/ 2038 w 3261"/>
              <a:gd name="T7" fmla="*/ 2973 h 2973"/>
              <a:gd name="T8" fmla="*/ 2038 w 3261"/>
              <a:gd name="T9" fmla="*/ 2154 h 2973"/>
              <a:gd name="T10" fmla="*/ 1222 w 3261"/>
              <a:gd name="T11" fmla="*/ 2154 h 2973"/>
              <a:gd name="T12" fmla="*/ 1222 w 3261"/>
              <a:gd name="T13" fmla="*/ 2973 h 2973"/>
              <a:gd name="T14" fmla="*/ 407 w 3261"/>
              <a:gd name="T15" fmla="*/ 2973 h 2973"/>
              <a:gd name="T16" fmla="*/ 407 w 3261"/>
              <a:gd name="T17" fmla="*/ 1744 h 2973"/>
              <a:gd name="T18" fmla="*/ 1631 w 3261"/>
              <a:gd name="T19" fmla="*/ 822 h 2973"/>
              <a:gd name="T20" fmla="*/ 1631 w 3261"/>
              <a:gd name="T21" fmla="*/ 0 h 2973"/>
              <a:gd name="T22" fmla="*/ 3261 w 3261"/>
              <a:gd name="T23" fmla="*/ 1272 h 2973"/>
              <a:gd name="T24" fmla="*/ 3261 w 3261"/>
              <a:gd name="T25" fmla="*/ 1790 h 2973"/>
              <a:gd name="T26" fmla="*/ 1631 w 3261"/>
              <a:gd name="T27" fmla="*/ 519 h 2973"/>
              <a:gd name="T28" fmla="*/ 0 w 3261"/>
              <a:gd name="T29" fmla="*/ 1790 h 2973"/>
              <a:gd name="T30" fmla="*/ 0 w 3261"/>
              <a:gd name="T31" fmla="*/ 1272 h 2973"/>
              <a:gd name="T32" fmla="*/ 1631 w 3261"/>
              <a:gd name="T33" fmla="*/ 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1" h="2973">
                <a:moveTo>
                  <a:pt x="1631" y="822"/>
                </a:moveTo>
                <a:lnTo>
                  <a:pt x="2853" y="1744"/>
                </a:lnTo>
                <a:lnTo>
                  <a:pt x="2853" y="2973"/>
                </a:lnTo>
                <a:lnTo>
                  <a:pt x="2038" y="2973"/>
                </a:lnTo>
                <a:lnTo>
                  <a:pt x="2038" y="2154"/>
                </a:lnTo>
                <a:lnTo>
                  <a:pt x="1222" y="2154"/>
                </a:lnTo>
                <a:lnTo>
                  <a:pt x="1222" y="2973"/>
                </a:lnTo>
                <a:lnTo>
                  <a:pt x="407" y="2973"/>
                </a:lnTo>
                <a:lnTo>
                  <a:pt x="407" y="1744"/>
                </a:lnTo>
                <a:lnTo>
                  <a:pt x="1631" y="822"/>
                </a:lnTo>
                <a:close/>
                <a:moveTo>
                  <a:pt x="1631" y="0"/>
                </a:moveTo>
                <a:lnTo>
                  <a:pt x="3261" y="1272"/>
                </a:lnTo>
                <a:lnTo>
                  <a:pt x="3261" y="1790"/>
                </a:lnTo>
                <a:lnTo>
                  <a:pt x="1631" y="519"/>
                </a:lnTo>
                <a:lnTo>
                  <a:pt x="0" y="1790"/>
                </a:lnTo>
                <a:lnTo>
                  <a:pt x="0" y="127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1"/>
          <p:cNvSpPr/>
          <p:nvPr/>
        </p:nvSpPr>
        <p:spPr bwMode="auto">
          <a:xfrm>
            <a:off x="9533780" y="5991876"/>
            <a:ext cx="466132" cy="395299"/>
          </a:xfrm>
          <a:custGeom>
            <a:avLst/>
            <a:gdLst>
              <a:gd name="T0" fmla="*/ 1631 w 3261"/>
              <a:gd name="T1" fmla="*/ 0 h 2765"/>
              <a:gd name="T2" fmla="*/ 1631 w 3261"/>
              <a:gd name="T3" fmla="*/ 0 h 2765"/>
              <a:gd name="T4" fmla="*/ 2242 w 3261"/>
              <a:gd name="T5" fmla="*/ 615 h 2765"/>
              <a:gd name="T6" fmla="*/ 2242 w 3261"/>
              <a:gd name="T7" fmla="*/ 103 h 2765"/>
              <a:gd name="T8" fmla="*/ 2650 w 3261"/>
              <a:gd name="T9" fmla="*/ 103 h 2765"/>
              <a:gd name="T10" fmla="*/ 2650 w 3261"/>
              <a:gd name="T11" fmla="*/ 1024 h 2765"/>
              <a:gd name="T12" fmla="*/ 3261 w 3261"/>
              <a:gd name="T13" fmla="*/ 1640 h 2765"/>
              <a:gd name="T14" fmla="*/ 3261 w 3261"/>
              <a:gd name="T15" fmla="*/ 1742 h 2765"/>
              <a:gd name="T16" fmla="*/ 2853 w 3261"/>
              <a:gd name="T17" fmla="*/ 1742 h 2765"/>
              <a:gd name="T18" fmla="*/ 2853 w 3261"/>
              <a:gd name="T19" fmla="*/ 2765 h 2765"/>
              <a:gd name="T20" fmla="*/ 1835 w 3261"/>
              <a:gd name="T21" fmla="*/ 2765 h 2765"/>
              <a:gd name="T22" fmla="*/ 1835 w 3261"/>
              <a:gd name="T23" fmla="*/ 2151 h 2765"/>
              <a:gd name="T24" fmla="*/ 1426 w 3261"/>
              <a:gd name="T25" fmla="*/ 2151 h 2765"/>
              <a:gd name="T26" fmla="*/ 1426 w 3261"/>
              <a:gd name="T27" fmla="*/ 2765 h 2765"/>
              <a:gd name="T28" fmla="*/ 407 w 3261"/>
              <a:gd name="T29" fmla="*/ 2765 h 2765"/>
              <a:gd name="T30" fmla="*/ 407 w 3261"/>
              <a:gd name="T31" fmla="*/ 1742 h 2765"/>
              <a:gd name="T32" fmla="*/ 0 w 3261"/>
              <a:gd name="T33" fmla="*/ 1742 h 2765"/>
              <a:gd name="T34" fmla="*/ 0 w 3261"/>
              <a:gd name="T35" fmla="*/ 1640 h 2765"/>
              <a:gd name="T36" fmla="*/ 1631 w 3261"/>
              <a:gd name="T3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61" h="2765">
                <a:moveTo>
                  <a:pt x="1631" y="0"/>
                </a:moveTo>
                <a:lnTo>
                  <a:pt x="1631" y="0"/>
                </a:lnTo>
                <a:lnTo>
                  <a:pt x="2242" y="615"/>
                </a:lnTo>
                <a:lnTo>
                  <a:pt x="2242" y="103"/>
                </a:lnTo>
                <a:lnTo>
                  <a:pt x="2650" y="103"/>
                </a:lnTo>
                <a:lnTo>
                  <a:pt x="2650" y="1024"/>
                </a:lnTo>
                <a:lnTo>
                  <a:pt x="3261" y="1640"/>
                </a:lnTo>
                <a:lnTo>
                  <a:pt x="3261" y="1742"/>
                </a:lnTo>
                <a:lnTo>
                  <a:pt x="2853" y="1742"/>
                </a:lnTo>
                <a:lnTo>
                  <a:pt x="2853" y="2765"/>
                </a:lnTo>
                <a:lnTo>
                  <a:pt x="1835" y="2765"/>
                </a:lnTo>
                <a:lnTo>
                  <a:pt x="1835" y="2151"/>
                </a:lnTo>
                <a:lnTo>
                  <a:pt x="1426" y="2151"/>
                </a:lnTo>
                <a:lnTo>
                  <a:pt x="1426" y="2765"/>
                </a:lnTo>
                <a:lnTo>
                  <a:pt x="407" y="2765"/>
                </a:lnTo>
                <a:lnTo>
                  <a:pt x="407" y="1742"/>
                </a:lnTo>
                <a:lnTo>
                  <a:pt x="0" y="1742"/>
                </a:lnTo>
                <a:lnTo>
                  <a:pt x="0" y="1640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6"/>
          <p:cNvSpPr>
            <a:spLocks noEditPoints="1"/>
          </p:cNvSpPr>
          <p:nvPr/>
        </p:nvSpPr>
        <p:spPr bwMode="auto">
          <a:xfrm>
            <a:off x="10267878" y="5977595"/>
            <a:ext cx="466133" cy="423861"/>
          </a:xfrm>
          <a:custGeom>
            <a:avLst/>
            <a:gdLst>
              <a:gd name="T0" fmla="*/ 1631 w 3261"/>
              <a:gd name="T1" fmla="*/ 922 h 2969"/>
              <a:gd name="T2" fmla="*/ 1598 w 3261"/>
              <a:gd name="T3" fmla="*/ 924 h 2969"/>
              <a:gd name="T4" fmla="*/ 1566 w 3261"/>
              <a:gd name="T5" fmla="*/ 932 h 2969"/>
              <a:gd name="T6" fmla="*/ 1537 w 3261"/>
              <a:gd name="T7" fmla="*/ 944 h 2969"/>
              <a:gd name="T8" fmla="*/ 1510 w 3261"/>
              <a:gd name="T9" fmla="*/ 961 h 2969"/>
              <a:gd name="T10" fmla="*/ 1486 w 3261"/>
              <a:gd name="T11" fmla="*/ 982 h 2969"/>
              <a:gd name="T12" fmla="*/ 1466 w 3261"/>
              <a:gd name="T13" fmla="*/ 1006 h 2969"/>
              <a:gd name="T14" fmla="*/ 1449 w 3261"/>
              <a:gd name="T15" fmla="*/ 1033 h 2969"/>
              <a:gd name="T16" fmla="*/ 1437 w 3261"/>
              <a:gd name="T17" fmla="*/ 1062 h 2969"/>
              <a:gd name="T18" fmla="*/ 1429 w 3261"/>
              <a:gd name="T19" fmla="*/ 1094 h 2969"/>
              <a:gd name="T20" fmla="*/ 1426 w 3261"/>
              <a:gd name="T21" fmla="*/ 1127 h 2969"/>
              <a:gd name="T22" fmla="*/ 1429 w 3261"/>
              <a:gd name="T23" fmla="*/ 1160 h 2969"/>
              <a:gd name="T24" fmla="*/ 1437 w 3261"/>
              <a:gd name="T25" fmla="*/ 1191 h 2969"/>
              <a:gd name="T26" fmla="*/ 1449 w 3261"/>
              <a:gd name="T27" fmla="*/ 1221 h 2969"/>
              <a:gd name="T28" fmla="*/ 1466 w 3261"/>
              <a:gd name="T29" fmla="*/ 1248 h 2969"/>
              <a:gd name="T30" fmla="*/ 1486 w 3261"/>
              <a:gd name="T31" fmla="*/ 1272 h 2969"/>
              <a:gd name="T32" fmla="*/ 1510 w 3261"/>
              <a:gd name="T33" fmla="*/ 1292 h 2969"/>
              <a:gd name="T34" fmla="*/ 1537 w 3261"/>
              <a:gd name="T35" fmla="*/ 1308 h 2969"/>
              <a:gd name="T36" fmla="*/ 1566 w 3261"/>
              <a:gd name="T37" fmla="*/ 1322 h 2969"/>
              <a:gd name="T38" fmla="*/ 1598 w 3261"/>
              <a:gd name="T39" fmla="*/ 1329 h 2969"/>
              <a:gd name="T40" fmla="*/ 1631 w 3261"/>
              <a:gd name="T41" fmla="*/ 1332 h 2969"/>
              <a:gd name="T42" fmla="*/ 1664 w 3261"/>
              <a:gd name="T43" fmla="*/ 1329 h 2969"/>
              <a:gd name="T44" fmla="*/ 1695 w 3261"/>
              <a:gd name="T45" fmla="*/ 1322 h 2969"/>
              <a:gd name="T46" fmla="*/ 1724 w 3261"/>
              <a:gd name="T47" fmla="*/ 1308 h 2969"/>
              <a:gd name="T48" fmla="*/ 1751 w 3261"/>
              <a:gd name="T49" fmla="*/ 1292 h 2969"/>
              <a:gd name="T50" fmla="*/ 1774 w 3261"/>
              <a:gd name="T51" fmla="*/ 1272 h 2969"/>
              <a:gd name="T52" fmla="*/ 1796 w 3261"/>
              <a:gd name="T53" fmla="*/ 1248 h 2969"/>
              <a:gd name="T54" fmla="*/ 1812 w 3261"/>
              <a:gd name="T55" fmla="*/ 1221 h 2969"/>
              <a:gd name="T56" fmla="*/ 1824 w 3261"/>
              <a:gd name="T57" fmla="*/ 1191 h 2969"/>
              <a:gd name="T58" fmla="*/ 1832 w 3261"/>
              <a:gd name="T59" fmla="*/ 1160 h 2969"/>
              <a:gd name="T60" fmla="*/ 1835 w 3261"/>
              <a:gd name="T61" fmla="*/ 1127 h 2969"/>
              <a:gd name="T62" fmla="*/ 1832 w 3261"/>
              <a:gd name="T63" fmla="*/ 1094 h 2969"/>
              <a:gd name="T64" fmla="*/ 1824 w 3261"/>
              <a:gd name="T65" fmla="*/ 1062 h 2969"/>
              <a:gd name="T66" fmla="*/ 1812 w 3261"/>
              <a:gd name="T67" fmla="*/ 1033 h 2969"/>
              <a:gd name="T68" fmla="*/ 1796 w 3261"/>
              <a:gd name="T69" fmla="*/ 1006 h 2969"/>
              <a:gd name="T70" fmla="*/ 1774 w 3261"/>
              <a:gd name="T71" fmla="*/ 982 h 2969"/>
              <a:gd name="T72" fmla="*/ 1751 w 3261"/>
              <a:gd name="T73" fmla="*/ 961 h 2969"/>
              <a:gd name="T74" fmla="*/ 1724 w 3261"/>
              <a:gd name="T75" fmla="*/ 944 h 2969"/>
              <a:gd name="T76" fmla="*/ 1695 w 3261"/>
              <a:gd name="T77" fmla="*/ 932 h 2969"/>
              <a:gd name="T78" fmla="*/ 1664 w 3261"/>
              <a:gd name="T79" fmla="*/ 924 h 2969"/>
              <a:gd name="T80" fmla="*/ 1631 w 3261"/>
              <a:gd name="T81" fmla="*/ 922 h 2969"/>
              <a:gd name="T82" fmla="*/ 1631 w 3261"/>
              <a:gd name="T83" fmla="*/ 0 h 2969"/>
              <a:gd name="T84" fmla="*/ 3261 w 3261"/>
              <a:gd name="T85" fmla="*/ 1639 h 2969"/>
              <a:gd name="T86" fmla="*/ 2955 w 3261"/>
              <a:gd name="T87" fmla="*/ 1946 h 2969"/>
              <a:gd name="T88" fmla="*/ 2650 w 3261"/>
              <a:gd name="T89" fmla="*/ 1639 h 2969"/>
              <a:gd name="T90" fmla="*/ 2650 w 3261"/>
              <a:gd name="T91" fmla="*/ 2969 h 2969"/>
              <a:gd name="T92" fmla="*/ 1835 w 3261"/>
              <a:gd name="T93" fmla="*/ 2969 h 2969"/>
              <a:gd name="T94" fmla="*/ 1835 w 3261"/>
              <a:gd name="T95" fmla="*/ 2355 h 2969"/>
              <a:gd name="T96" fmla="*/ 1426 w 3261"/>
              <a:gd name="T97" fmla="*/ 2355 h 2969"/>
              <a:gd name="T98" fmla="*/ 1426 w 3261"/>
              <a:gd name="T99" fmla="*/ 2969 h 2969"/>
              <a:gd name="T100" fmla="*/ 611 w 3261"/>
              <a:gd name="T101" fmla="*/ 2969 h 2969"/>
              <a:gd name="T102" fmla="*/ 611 w 3261"/>
              <a:gd name="T103" fmla="*/ 1639 h 2969"/>
              <a:gd name="T104" fmla="*/ 306 w 3261"/>
              <a:gd name="T105" fmla="*/ 1946 h 2969"/>
              <a:gd name="T106" fmla="*/ 0 w 3261"/>
              <a:gd name="T107" fmla="*/ 1639 h 2969"/>
              <a:gd name="T108" fmla="*/ 1631 w 3261"/>
              <a:gd name="T109" fmla="*/ 0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1" h="2969">
                <a:moveTo>
                  <a:pt x="1631" y="922"/>
                </a:moveTo>
                <a:lnTo>
                  <a:pt x="1598" y="924"/>
                </a:lnTo>
                <a:lnTo>
                  <a:pt x="1566" y="932"/>
                </a:lnTo>
                <a:lnTo>
                  <a:pt x="1537" y="944"/>
                </a:lnTo>
                <a:lnTo>
                  <a:pt x="1510" y="961"/>
                </a:lnTo>
                <a:lnTo>
                  <a:pt x="1486" y="982"/>
                </a:lnTo>
                <a:lnTo>
                  <a:pt x="1466" y="1006"/>
                </a:lnTo>
                <a:lnTo>
                  <a:pt x="1449" y="1033"/>
                </a:lnTo>
                <a:lnTo>
                  <a:pt x="1437" y="1062"/>
                </a:lnTo>
                <a:lnTo>
                  <a:pt x="1429" y="1094"/>
                </a:lnTo>
                <a:lnTo>
                  <a:pt x="1426" y="1127"/>
                </a:lnTo>
                <a:lnTo>
                  <a:pt x="1429" y="1160"/>
                </a:lnTo>
                <a:lnTo>
                  <a:pt x="1437" y="1191"/>
                </a:lnTo>
                <a:lnTo>
                  <a:pt x="1449" y="1221"/>
                </a:lnTo>
                <a:lnTo>
                  <a:pt x="1466" y="1248"/>
                </a:lnTo>
                <a:lnTo>
                  <a:pt x="1486" y="1272"/>
                </a:lnTo>
                <a:lnTo>
                  <a:pt x="1510" y="1292"/>
                </a:lnTo>
                <a:lnTo>
                  <a:pt x="1537" y="1308"/>
                </a:lnTo>
                <a:lnTo>
                  <a:pt x="1566" y="1322"/>
                </a:lnTo>
                <a:lnTo>
                  <a:pt x="1598" y="1329"/>
                </a:lnTo>
                <a:lnTo>
                  <a:pt x="1631" y="1332"/>
                </a:lnTo>
                <a:lnTo>
                  <a:pt x="1664" y="1329"/>
                </a:lnTo>
                <a:lnTo>
                  <a:pt x="1695" y="1322"/>
                </a:lnTo>
                <a:lnTo>
                  <a:pt x="1724" y="1308"/>
                </a:lnTo>
                <a:lnTo>
                  <a:pt x="1751" y="1292"/>
                </a:lnTo>
                <a:lnTo>
                  <a:pt x="1774" y="1272"/>
                </a:lnTo>
                <a:lnTo>
                  <a:pt x="1796" y="1248"/>
                </a:lnTo>
                <a:lnTo>
                  <a:pt x="1812" y="1221"/>
                </a:lnTo>
                <a:lnTo>
                  <a:pt x="1824" y="1191"/>
                </a:lnTo>
                <a:lnTo>
                  <a:pt x="1832" y="1160"/>
                </a:lnTo>
                <a:lnTo>
                  <a:pt x="1835" y="1127"/>
                </a:lnTo>
                <a:lnTo>
                  <a:pt x="1832" y="1094"/>
                </a:lnTo>
                <a:lnTo>
                  <a:pt x="1824" y="1062"/>
                </a:lnTo>
                <a:lnTo>
                  <a:pt x="1812" y="1033"/>
                </a:lnTo>
                <a:lnTo>
                  <a:pt x="1796" y="1006"/>
                </a:lnTo>
                <a:lnTo>
                  <a:pt x="1774" y="982"/>
                </a:lnTo>
                <a:lnTo>
                  <a:pt x="1751" y="961"/>
                </a:lnTo>
                <a:lnTo>
                  <a:pt x="1724" y="944"/>
                </a:lnTo>
                <a:lnTo>
                  <a:pt x="1695" y="932"/>
                </a:lnTo>
                <a:lnTo>
                  <a:pt x="1664" y="924"/>
                </a:lnTo>
                <a:lnTo>
                  <a:pt x="1631" y="922"/>
                </a:lnTo>
                <a:close/>
                <a:moveTo>
                  <a:pt x="1631" y="0"/>
                </a:moveTo>
                <a:lnTo>
                  <a:pt x="3261" y="1639"/>
                </a:lnTo>
                <a:lnTo>
                  <a:pt x="2955" y="1946"/>
                </a:lnTo>
                <a:lnTo>
                  <a:pt x="2650" y="1639"/>
                </a:lnTo>
                <a:lnTo>
                  <a:pt x="2650" y="2969"/>
                </a:lnTo>
                <a:lnTo>
                  <a:pt x="1835" y="2969"/>
                </a:lnTo>
                <a:lnTo>
                  <a:pt x="1835" y="2355"/>
                </a:lnTo>
                <a:lnTo>
                  <a:pt x="1426" y="2355"/>
                </a:lnTo>
                <a:lnTo>
                  <a:pt x="1426" y="2969"/>
                </a:lnTo>
                <a:lnTo>
                  <a:pt x="611" y="2969"/>
                </a:lnTo>
                <a:lnTo>
                  <a:pt x="611" y="1639"/>
                </a:lnTo>
                <a:lnTo>
                  <a:pt x="306" y="1946"/>
                </a:lnTo>
                <a:lnTo>
                  <a:pt x="0" y="1639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21"/>
          <p:cNvSpPr>
            <a:spLocks noEditPoints="1"/>
          </p:cNvSpPr>
          <p:nvPr/>
        </p:nvSpPr>
        <p:spPr bwMode="auto">
          <a:xfrm>
            <a:off x="10952990" y="5954174"/>
            <a:ext cx="466133" cy="470703"/>
          </a:xfrm>
          <a:custGeom>
            <a:avLst/>
            <a:gdLst>
              <a:gd name="T0" fmla="*/ 1019 w 3262"/>
              <a:gd name="T1" fmla="*/ 2057 h 3292"/>
              <a:gd name="T2" fmla="*/ 1019 w 3262"/>
              <a:gd name="T3" fmla="*/ 2469 h 3292"/>
              <a:gd name="T4" fmla="*/ 1427 w 3262"/>
              <a:gd name="T5" fmla="*/ 2469 h 3292"/>
              <a:gd name="T6" fmla="*/ 1427 w 3262"/>
              <a:gd name="T7" fmla="*/ 2057 h 3292"/>
              <a:gd name="T8" fmla="*/ 1019 w 3262"/>
              <a:gd name="T9" fmla="*/ 2057 h 3292"/>
              <a:gd name="T10" fmla="*/ 204 w 3262"/>
              <a:gd name="T11" fmla="*/ 2057 h 3292"/>
              <a:gd name="T12" fmla="*/ 204 w 3262"/>
              <a:gd name="T13" fmla="*/ 2469 h 3292"/>
              <a:gd name="T14" fmla="*/ 612 w 3262"/>
              <a:gd name="T15" fmla="*/ 2469 h 3292"/>
              <a:gd name="T16" fmla="*/ 612 w 3262"/>
              <a:gd name="T17" fmla="*/ 2057 h 3292"/>
              <a:gd name="T18" fmla="*/ 204 w 3262"/>
              <a:gd name="T19" fmla="*/ 2057 h 3292"/>
              <a:gd name="T20" fmla="*/ 1835 w 3262"/>
              <a:gd name="T21" fmla="*/ 1439 h 3292"/>
              <a:gd name="T22" fmla="*/ 3262 w 3262"/>
              <a:gd name="T23" fmla="*/ 1439 h 3292"/>
              <a:gd name="T24" fmla="*/ 3262 w 3262"/>
              <a:gd name="T25" fmla="*/ 3292 h 3292"/>
              <a:gd name="T26" fmla="*/ 2855 w 3262"/>
              <a:gd name="T27" fmla="*/ 3292 h 3292"/>
              <a:gd name="T28" fmla="*/ 2855 w 3262"/>
              <a:gd name="T29" fmla="*/ 2469 h 3292"/>
              <a:gd name="T30" fmla="*/ 2243 w 3262"/>
              <a:gd name="T31" fmla="*/ 2469 h 3292"/>
              <a:gd name="T32" fmla="*/ 2243 w 3262"/>
              <a:gd name="T33" fmla="*/ 3292 h 3292"/>
              <a:gd name="T34" fmla="*/ 1835 w 3262"/>
              <a:gd name="T35" fmla="*/ 3292 h 3292"/>
              <a:gd name="T36" fmla="*/ 1835 w 3262"/>
              <a:gd name="T37" fmla="*/ 1439 h 3292"/>
              <a:gd name="T38" fmla="*/ 1019 w 3262"/>
              <a:gd name="T39" fmla="*/ 1234 h 3292"/>
              <a:gd name="T40" fmla="*/ 1019 w 3262"/>
              <a:gd name="T41" fmla="*/ 1646 h 3292"/>
              <a:gd name="T42" fmla="*/ 1427 w 3262"/>
              <a:gd name="T43" fmla="*/ 1646 h 3292"/>
              <a:gd name="T44" fmla="*/ 1427 w 3262"/>
              <a:gd name="T45" fmla="*/ 1234 h 3292"/>
              <a:gd name="T46" fmla="*/ 1019 w 3262"/>
              <a:gd name="T47" fmla="*/ 1234 h 3292"/>
              <a:gd name="T48" fmla="*/ 204 w 3262"/>
              <a:gd name="T49" fmla="*/ 1234 h 3292"/>
              <a:gd name="T50" fmla="*/ 204 w 3262"/>
              <a:gd name="T51" fmla="*/ 1646 h 3292"/>
              <a:gd name="T52" fmla="*/ 612 w 3262"/>
              <a:gd name="T53" fmla="*/ 1646 h 3292"/>
              <a:gd name="T54" fmla="*/ 612 w 3262"/>
              <a:gd name="T55" fmla="*/ 1234 h 3292"/>
              <a:gd name="T56" fmla="*/ 204 w 3262"/>
              <a:gd name="T57" fmla="*/ 1234 h 3292"/>
              <a:gd name="T58" fmla="*/ 1835 w 3262"/>
              <a:gd name="T59" fmla="*/ 1028 h 3292"/>
              <a:gd name="T60" fmla="*/ 3262 w 3262"/>
              <a:gd name="T61" fmla="*/ 1028 h 3292"/>
              <a:gd name="T62" fmla="*/ 3262 w 3262"/>
              <a:gd name="T63" fmla="*/ 1234 h 3292"/>
              <a:gd name="T64" fmla="*/ 1835 w 3262"/>
              <a:gd name="T65" fmla="*/ 1234 h 3292"/>
              <a:gd name="T66" fmla="*/ 1835 w 3262"/>
              <a:gd name="T67" fmla="*/ 1028 h 3292"/>
              <a:gd name="T68" fmla="*/ 1019 w 3262"/>
              <a:gd name="T69" fmla="*/ 411 h 3292"/>
              <a:gd name="T70" fmla="*/ 1019 w 3262"/>
              <a:gd name="T71" fmla="*/ 823 h 3292"/>
              <a:gd name="T72" fmla="*/ 1427 w 3262"/>
              <a:gd name="T73" fmla="*/ 823 h 3292"/>
              <a:gd name="T74" fmla="*/ 1427 w 3262"/>
              <a:gd name="T75" fmla="*/ 411 h 3292"/>
              <a:gd name="T76" fmla="*/ 1019 w 3262"/>
              <a:gd name="T77" fmla="*/ 411 h 3292"/>
              <a:gd name="T78" fmla="*/ 204 w 3262"/>
              <a:gd name="T79" fmla="*/ 411 h 3292"/>
              <a:gd name="T80" fmla="*/ 204 w 3262"/>
              <a:gd name="T81" fmla="*/ 823 h 3292"/>
              <a:gd name="T82" fmla="*/ 612 w 3262"/>
              <a:gd name="T83" fmla="*/ 823 h 3292"/>
              <a:gd name="T84" fmla="*/ 612 w 3262"/>
              <a:gd name="T85" fmla="*/ 411 h 3292"/>
              <a:gd name="T86" fmla="*/ 204 w 3262"/>
              <a:gd name="T87" fmla="*/ 411 h 3292"/>
              <a:gd name="T88" fmla="*/ 0 w 3262"/>
              <a:gd name="T89" fmla="*/ 0 h 3292"/>
              <a:gd name="T90" fmla="*/ 1631 w 3262"/>
              <a:gd name="T91" fmla="*/ 0 h 3292"/>
              <a:gd name="T92" fmla="*/ 1631 w 3262"/>
              <a:gd name="T93" fmla="*/ 3292 h 3292"/>
              <a:gd name="T94" fmla="*/ 0 w 3262"/>
              <a:gd name="T95" fmla="*/ 3292 h 3292"/>
              <a:gd name="T96" fmla="*/ 0 w 3262"/>
              <a:gd name="T9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2" h="3292">
                <a:moveTo>
                  <a:pt x="1019" y="2057"/>
                </a:moveTo>
                <a:lnTo>
                  <a:pt x="1019" y="2469"/>
                </a:lnTo>
                <a:lnTo>
                  <a:pt x="1427" y="2469"/>
                </a:lnTo>
                <a:lnTo>
                  <a:pt x="1427" y="2057"/>
                </a:lnTo>
                <a:lnTo>
                  <a:pt x="1019" y="2057"/>
                </a:lnTo>
                <a:close/>
                <a:moveTo>
                  <a:pt x="204" y="2057"/>
                </a:moveTo>
                <a:lnTo>
                  <a:pt x="204" y="2469"/>
                </a:lnTo>
                <a:lnTo>
                  <a:pt x="612" y="2469"/>
                </a:lnTo>
                <a:lnTo>
                  <a:pt x="612" y="2057"/>
                </a:lnTo>
                <a:lnTo>
                  <a:pt x="204" y="2057"/>
                </a:lnTo>
                <a:close/>
                <a:moveTo>
                  <a:pt x="1835" y="1439"/>
                </a:moveTo>
                <a:lnTo>
                  <a:pt x="3262" y="1439"/>
                </a:lnTo>
                <a:lnTo>
                  <a:pt x="3262" y="3292"/>
                </a:lnTo>
                <a:lnTo>
                  <a:pt x="2855" y="3292"/>
                </a:lnTo>
                <a:lnTo>
                  <a:pt x="2855" y="2469"/>
                </a:lnTo>
                <a:lnTo>
                  <a:pt x="2243" y="2469"/>
                </a:lnTo>
                <a:lnTo>
                  <a:pt x="2243" y="3292"/>
                </a:lnTo>
                <a:lnTo>
                  <a:pt x="1835" y="3292"/>
                </a:lnTo>
                <a:lnTo>
                  <a:pt x="1835" y="1439"/>
                </a:lnTo>
                <a:close/>
                <a:moveTo>
                  <a:pt x="1019" y="1234"/>
                </a:moveTo>
                <a:lnTo>
                  <a:pt x="1019" y="1646"/>
                </a:lnTo>
                <a:lnTo>
                  <a:pt x="1427" y="1646"/>
                </a:lnTo>
                <a:lnTo>
                  <a:pt x="1427" y="1234"/>
                </a:lnTo>
                <a:lnTo>
                  <a:pt x="1019" y="1234"/>
                </a:lnTo>
                <a:close/>
                <a:moveTo>
                  <a:pt x="204" y="1234"/>
                </a:moveTo>
                <a:lnTo>
                  <a:pt x="204" y="1646"/>
                </a:lnTo>
                <a:lnTo>
                  <a:pt x="612" y="1646"/>
                </a:lnTo>
                <a:lnTo>
                  <a:pt x="612" y="1234"/>
                </a:lnTo>
                <a:lnTo>
                  <a:pt x="204" y="1234"/>
                </a:lnTo>
                <a:close/>
                <a:moveTo>
                  <a:pt x="1835" y="1028"/>
                </a:moveTo>
                <a:lnTo>
                  <a:pt x="3262" y="1028"/>
                </a:lnTo>
                <a:lnTo>
                  <a:pt x="3262" y="1234"/>
                </a:lnTo>
                <a:lnTo>
                  <a:pt x="1835" y="1234"/>
                </a:lnTo>
                <a:lnTo>
                  <a:pt x="1835" y="1028"/>
                </a:lnTo>
                <a:close/>
                <a:moveTo>
                  <a:pt x="1019" y="411"/>
                </a:moveTo>
                <a:lnTo>
                  <a:pt x="1019" y="823"/>
                </a:lnTo>
                <a:lnTo>
                  <a:pt x="1427" y="823"/>
                </a:lnTo>
                <a:lnTo>
                  <a:pt x="1427" y="411"/>
                </a:lnTo>
                <a:lnTo>
                  <a:pt x="1019" y="411"/>
                </a:lnTo>
                <a:close/>
                <a:moveTo>
                  <a:pt x="204" y="411"/>
                </a:moveTo>
                <a:lnTo>
                  <a:pt x="204" y="823"/>
                </a:lnTo>
                <a:lnTo>
                  <a:pt x="612" y="823"/>
                </a:lnTo>
                <a:lnTo>
                  <a:pt x="612" y="411"/>
                </a:lnTo>
                <a:lnTo>
                  <a:pt x="204" y="411"/>
                </a:lnTo>
                <a:close/>
                <a:moveTo>
                  <a:pt x="0" y="0"/>
                </a:moveTo>
                <a:lnTo>
                  <a:pt x="1631" y="0"/>
                </a:lnTo>
                <a:lnTo>
                  <a:pt x="1631" y="3292"/>
                </a:lnTo>
                <a:lnTo>
                  <a:pt x="0" y="3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1"/>
          <p:cNvSpPr>
            <a:spLocks noEditPoints="1"/>
          </p:cNvSpPr>
          <p:nvPr/>
        </p:nvSpPr>
        <p:spPr bwMode="auto">
          <a:xfrm>
            <a:off x="1376804" y="604452"/>
            <a:ext cx="469930" cy="351294"/>
          </a:xfrm>
          <a:custGeom>
            <a:avLst/>
            <a:gdLst>
              <a:gd name="T0" fmla="*/ 2650 w 3261"/>
              <a:gd name="T1" fmla="*/ 2036 h 2443"/>
              <a:gd name="T2" fmla="*/ 2650 w 3261"/>
              <a:gd name="T3" fmla="*/ 2239 h 2443"/>
              <a:gd name="T4" fmla="*/ 2853 w 3261"/>
              <a:gd name="T5" fmla="*/ 2239 h 2443"/>
              <a:gd name="T6" fmla="*/ 2853 w 3261"/>
              <a:gd name="T7" fmla="*/ 2036 h 2443"/>
              <a:gd name="T8" fmla="*/ 2650 w 3261"/>
              <a:gd name="T9" fmla="*/ 2036 h 2443"/>
              <a:gd name="T10" fmla="*/ 0 w 3261"/>
              <a:gd name="T11" fmla="*/ 1832 h 2443"/>
              <a:gd name="T12" fmla="*/ 3261 w 3261"/>
              <a:gd name="T13" fmla="*/ 1832 h 2443"/>
              <a:gd name="T14" fmla="*/ 3258 w 3261"/>
              <a:gd name="T15" fmla="*/ 1895 h 2443"/>
              <a:gd name="T16" fmla="*/ 3249 w 3261"/>
              <a:gd name="T17" fmla="*/ 1955 h 2443"/>
              <a:gd name="T18" fmla="*/ 3234 w 3261"/>
              <a:gd name="T19" fmla="*/ 2014 h 2443"/>
              <a:gd name="T20" fmla="*/ 3213 w 3261"/>
              <a:gd name="T21" fmla="*/ 2070 h 2443"/>
              <a:gd name="T22" fmla="*/ 3188 w 3261"/>
              <a:gd name="T23" fmla="*/ 2123 h 2443"/>
              <a:gd name="T24" fmla="*/ 3156 w 3261"/>
              <a:gd name="T25" fmla="*/ 2173 h 2443"/>
              <a:gd name="T26" fmla="*/ 3121 w 3261"/>
              <a:gd name="T27" fmla="*/ 2220 h 2443"/>
              <a:gd name="T28" fmla="*/ 3082 w 3261"/>
              <a:gd name="T29" fmla="*/ 2263 h 2443"/>
              <a:gd name="T30" fmla="*/ 3039 w 3261"/>
              <a:gd name="T31" fmla="*/ 2304 h 2443"/>
              <a:gd name="T32" fmla="*/ 2992 w 3261"/>
              <a:gd name="T33" fmla="*/ 2339 h 2443"/>
              <a:gd name="T34" fmla="*/ 2941 w 3261"/>
              <a:gd name="T35" fmla="*/ 2369 h 2443"/>
              <a:gd name="T36" fmla="*/ 2887 w 3261"/>
              <a:gd name="T37" fmla="*/ 2395 h 2443"/>
              <a:gd name="T38" fmla="*/ 2831 w 3261"/>
              <a:gd name="T39" fmla="*/ 2415 h 2443"/>
              <a:gd name="T40" fmla="*/ 2773 w 3261"/>
              <a:gd name="T41" fmla="*/ 2430 h 2443"/>
              <a:gd name="T42" fmla="*/ 2712 w 3261"/>
              <a:gd name="T43" fmla="*/ 2439 h 2443"/>
              <a:gd name="T44" fmla="*/ 2650 w 3261"/>
              <a:gd name="T45" fmla="*/ 2443 h 2443"/>
              <a:gd name="T46" fmla="*/ 611 w 3261"/>
              <a:gd name="T47" fmla="*/ 2443 h 2443"/>
              <a:gd name="T48" fmla="*/ 549 w 3261"/>
              <a:gd name="T49" fmla="*/ 2439 h 2443"/>
              <a:gd name="T50" fmla="*/ 489 w 3261"/>
              <a:gd name="T51" fmla="*/ 2430 h 2443"/>
              <a:gd name="T52" fmla="*/ 430 w 3261"/>
              <a:gd name="T53" fmla="*/ 2415 h 2443"/>
              <a:gd name="T54" fmla="*/ 373 w 3261"/>
              <a:gd name="T55" fmla="*/ 2395 h 2443"/>
              <a:gd name="T56" fmla="*/ 320 w 3261"/>
              <a:gd name="T57" fmla="*/ 2369 h 2443"/>
              <a:gd name="T58" fmla="*/ 270 w 3261"/>
              <a:gd name="T59" fmla="*/ 2339 h 2443"/>
              <a:gd name="T60" fmla="*/ 223 w 3261"/>
              <a:gd name="T61" fmla="*/ 2304 h 2443"/>
              <a:gd name="T62" fmla="*/ 179 w 3261"/>
              <a:gd name="T63" fmla="*/ 2263 h 2443"/>
              <a:gd name="T64" fmla="*/ 140 w 3261"/>
              <a:gd name="T65" fmla="*/ 2220 h 2443"/>
              <a:gd name="T66" fmla="*/ 104 w 3261"/>
              <a:gd name="T67" fmla="*/ 2173 h 2443"/>
              <a:gd name="T68" fmla="*/ 74 w 3261"/>
              <a:gd name="T69" fmla="*/ 2123 h 2443"/>
              <a:gd name="T70" fmla="*/ 48 w 3261"/>
              <a:gd name="T71" fmla="*/ 2070 h 2443"/>
              <a:gd name="T72" fmla="*/ 27 w 3261"/>
              <a:gd name="T73" fmla="*/ 2014 h 2443"/>
              <a:gd name="T74" fmla="*/ 12 w 3261"/>
              <a:gd name="T75" fmla="*/ 1955 h 2443"/>
              <a:gd name="T76" fmla="*/ 3 w 3261"/>
              <a:gd name="T77" fmla="*/ 1895 h 2443"/>
              <a:gd name="T78" fmla="*/ 0 w 3261"/>
              <a:gd name="T79" fmla="*/ 1832 h 2443"/>
              <a:gd name="T80" fmla="*/ 204 w 3261"/>
              <a:gd name="T81" fmla="*/ 0 h 2443"/>
              <a:gd name="T82" fmla="*/ 3057 w 3261"/>
              <a:gd name="T83" fmla="*/ 0 h 2443"/>
              <a:gd name="T84" fmla="*/ 3261 w 3261"/>
              <a:gd name="T85" fmla="*/ 1629 h 2443"/>
              <a:gd name="T86" fmla="*/ 0 w 3261"/>
              <a:gd name="T87" fmla="*/ 1629 h 2443"/>
              <a:gd name="T88" fmla="*/ 204 w 3261"/>
              <a:gd name="T89" fmla="*/ 0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61" h="2443">
                <a:moveTo>
                  <a:pt x="2650" y="2036"/>
                </a:moveTo>
                <a:lnTo>
                  <a:pt x="2650" y="2239"/>
                </a:lnTo>
                <a:lnTo>
                  <a:pt x="2853" y="2239"/>
                </a:lnTo>
                <a:lnTo>
                  <a:pt x="2853" y="2036"/>
                </a:lnTo>
                <a:lnTo>
                  <a:pt x="2650" y="2036"/>
                </a:lnTo>
                <a:close/>
                <a:moveTo>
                  <a:pt x="0" y="1832"/>
                </a:moveTo>
                <a:lnTo>
                  <a:pt x="3261" y="1832"/>
                </a:lnTo>
                <a:lnTo>
                  <a:pt x="3258" y="1895"/>
                </a:lnTo>
                <a:lnTo>
                  <a:pt x="3249" y="1955"/>
                </a:lnTo>
                <a:lnTo>
                  <a:pt x="3234" y="2014"/>
                </a:lnTo>
                <a:lnTo>
                  <a:pt x="3213" y="2070"/>
                </a:lnTo>
                <a:lnTo>
                  <a:pt x="3188" y="2123"/>
                </a:lnTo>
                <a:lnTo>
                  <a:pt x="3156" y="2173"/>
                </a:lnTo>
                <a:lnTo>
                  <a:pt x="3121" y="2220"/>
                </a:lnTo>
                <a:lnTo>
                  <a:pt x="3082" y="2263"/>
                </a:lnTo>
                <a:lnTo>
                  <a:pt x="3039" y="2304"/>
                </a:lnTo>
                <a:lnTo>
                  <a:pt x="2992" y="2339"/>
                </a:lnTo>
                <a:lnTo>
                  <a:pt x="2941" y="2369"/>
                </a:lnTo>
                <a:lnTo>
                  <a:pt x="2887" y="2395"/>
                </a:lnTo>
                <a:lnTo>
                  <a:pt x="2831" y="2415"/>
                </a:lnTo>
                <a:lnTo>
                  <a:pt x="2773" y="2430"/>
                </a:lnTo>
                <a:lnTo>
                  <a:pt x="2712" y="2439"/>
                </a:lnTo>
                <a:lnTo>
                  <a:pt x="2650" y="2443"/>
                </a:lnTo>
                <a:lnTo>
                  <a:pt x="611" y="2443"/>
                </a:lnTo>
                <a:lnTo>
                  <a:pt x="549" y="2439"/>
                </a:lnTo>
                <a:lnTo>
                  <a:pt x="489" y="2430"/>
                </a:lnTo>
                <a:lnTo>
                  <a:pt x="430" y="2415"/>
                </a:lnTo>
                <a:lnTo>
                  <a:pt x="373" y="2395"/>
                </a:lnTo>
                <a:lnTo>
                  <a:pt x="320" y="2369"/>
                </a:lnTo>
                <a:lnTo>
                  <a:pt x="270" y="2339"/>
                </a:lnTo>
                <a:lnTo>
                  <a:pt x="223" y="2304"/>
                </a:lnTo>
                <a:lnTo>
                  <a:pt x="179" y="2263"/>
                </a:lnTo>
                <a:lnTo>
                  <a:pt x="140" y="2220"/>
                </a:lnTo>
                <a:lnTo>
                  <a:pt x="104" y="2173"/>
                </a:lnTo>
                <a:lnTo>
                  <a:pt x="74" y="2123"/>
                </a:lnTo>
                <a:lnTo>
                  <a:pt x="48" y="2070"/>
                </a:lnTo>
                <a:lnTo>
                  <a:pt x="27" y="2014"/>
                </a:lnTo>
                <a:lnTo>
                  <a:pt x="12" y="1955"/>
                </a:lnTo>
                <a:lnTo>
                  <a:pt x="3" y="1895"/>
                </a:lnTo>
                <a:lnTo>
                  <a:pt x="0" y="1832"/>
                </a:lnTo>
                <a:close/>
                <a:moveTo>
                  <a:pt x="204" y="0"/>
                </a:moveTo>
                <a:lnTo>
                  <a:pt x="3057" y="0"/>
                </a:lnTo>
                <a:lnTo>
                  <a:pt x="3261" y="1629"/>
                </a:lnTo>
                <a:lnTo>
                  <a:pt x="0" y="1629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226"/>
          <p:cNvSpPr/>
          <p:nvPr/>
        </p:nvSpPr>
        <p:spPr bwMode="auto">
          <a:xfrm>
            <a:off x="619286" y="575081"/>
            <a:ext cx="469930" cy="410036"/>
          </a:xfrm>
          <a:custGeom>
            <a:avLst/>
            <a:gdLst>
              <a:gd name="T0" fmla="*/ 478 w 3261"/>
              <a:gd name="T1" fmla="*/ 478 h 2852"/>
              <a:gd name="T2" fmla="*/ 621 w 3261"/>
              <a:gd name="T3" fmla="*/ 350 h 2852"/>
              <a:gd name="T4" fmla="*/ 780 w 3261"/>
              <a:gd name="T5" fmla="*/ 240 h 2852"/>
              <a:gd name="T6" fmla="*/ 951 w 3261"/>
              <a:gd name="T7" fmla="*/ 147 h 2852"/>
              <a:gd name="T8" fmla="*/ 1134 w 3261"/>
              <a:gd name="T9" fmla="*/ 77 h 2852"/>
              <a:gd name="T10" fmla="*/ 1327 w 3261"/>
              <a:gd name="T11" fmla="*/ 28 h 2852"/>
              <a:gd name="T12" fmla="*/ 1528 w 3261"/>
              <a:gd name="T13" fmla="*/ 3 h 2852"/>
              <a:gd name="T14" fmla="*/ 1631 w 3261"/>
              <a:gd name="T15" fmla="*/ 0 h 2852"/>
              <a:gd name="T16" fmla="*/ 1835 w 3261"/>
              <a:gd name="T17" fmla="*/ 13 h 2852"/>
              <a:gd name="T18" fmla="*/ 2032 w 3261"/>
              <a:gd name="T19" fmla="*/ 50 h 2852"/>
              <a:gd name="T20" fmla="*/ 2220 w 3261"/>
              <a:gd name="T21" fmla="*/ 109 h 2852"/>
              <a:gd name="T22" fmla="*/ 2397 w 3261"/>
              <a:gd name="T23" fmla="*/ 191 h 2852"/>
              <a:gd name="T24" fmla="*/ 2562 w 3261"/>
              <a:gd name="T25" fmla="*/ 292 h 2852"/>
              <a:gd name="T26" fmla="*/ 2714 w 3261"/>
              <a:gd name="T27" fmla="*/ 411 h 2852"/>
              <a:gd name="T28" fmla="*/ 2849 w 3261"/>
              <a:gd name="T29" fmla="*/ 548 h 2852"/>
              <a:gd name="T30" fmla="*/ 2969 w 3261"/>
              <a:gd name="T31" fmla="*/ 699 h 2852"/>
              <a:gd name="T32" fmla="*/ 3070 w 3261"/>
              <a:gd name="T33" fmla="*/ 864 h 2852"/>
              <a:gd name="T34" fmla="*/ 3151 w 3261"/>
              <a:gd name="T35" fmla="*/ 1041 h 2852"/>
              <a:gd name="T36" fmla="*/ 3212 w 3261"/>
              <a:gd name="T37" fmla="*/ 1229 h 2852"/>
              <a:gd name="T38" fmla="*/ 3249 w 3261"/>
              <a:gd name="T39" fmla="*/ 1425 h 2852"/>
              <a:gd name="T40" fmla="*/ 3261 w 3261"/>
              <a:gd name="T41" fmla="*/ 1630 h 2852"/>
              <a:gd name="T42" fmla="*/ 3250 w 3261"/>
              <a:gd name="T43" fmla="*/ 1822 h 2852"/>
              <a:gd name="T44" fmla="*/ 3217 w 3261"/>
              <a:gd name="T45" fmla="*/ 2007 h 2852"/>
              <a:gd name="T46" fmla="*/ 3164 w 3261"/>
              <a:gd name="T47" fmla="*/ 2185 h 2852"/>
              <a:gd name="T48" fmla="*/ 3092 w 3261"/>
              <a:gd name="T49" fmla="*/ 2352 h 2852"/>
              <a:gd name="T50" fmla="*/ 3003 w 3261"/>
              <a:gd name="T51" fmla="*/ 2511 h 2852"/>
              <a:gd name="T52" fmla="*/ 2896 w 3261"/>
              <a:gd name="T53" fmla="*/ 2657 h 2852"/>
              <a:gd name="T54" fmla="*/ 2775 w 3261"/>
              <a:gd name="T55" fmla="*/ 2791 h 2852"/>
              <a:gd name="T56" fmla="*/ 2440 w 3261"/>
              <a:gd name="T57" fmla="*/ 2547 h 2852"/>
              <a:gd name="T58" fmla="*/ 2549 w 3261"/>
              <a:gd name="T59" fmla="*/ 2436 h 2852"/>
              <a:gd name="T60" fmla="*/ 2646 w 3261"/>
              <a:gd name="T61" fmla="*/ 2312 h 2852"/>
              <a:gd name="T62" fmla="*/ 2725 w 3261"/>
              <a:gd name="T63" fmla="*/ 2177 h 2852"/>
              <a:gd name="T64" fmla="*/ 2786 w 3261"/>
              <a:gd name="T65" fmla="*/ 2030 h 2852"/>
              <a:gd name="T66" fmla="*/ 2828 w 3261"/>
              <a:gd name="T67" fmla="*/ 1876 h 2852"/>
              <a:gd name="T68" fmla="*/ 2850 w 3261"/>
              <a:gd name="T69" fmla="*/ 1713 h 2852"/>
              <a:gd name="T70" fmla="*/ 2850 w 3261"/>
              <a:gd name="T71" fmla="*/ 1543 h 2852"/>
              <a:gd name="T72" fmla="*/ 2826 w 3261"/>
              <a:gd name="T73" fmla="*/ 1373 h 2852"/>
              <a:gd name="T74" fmla="*/ 2780 w 3261"/>
              <a:gd name="T75" fmla="*/ 1212 h 2852"/>
              <a:gd name="T76" fmla="*/ 2713 w 3261"/>
              <a:gd name="T77" fmla="*/ 1060 h 2852"/>
              <a:gd name="T78" fmla="*/ 2628 w 3261"/>
              <a:gd name="T79" fmla="*/ 921 h 2852"/>
              <a:gd name="T80" fmla="*/ 2524 w 3261"/>
              <a:gd name="T81" fmla="*/ 794 h 2852"/>
              <a:gd name="T82" fmla="*/ 2405 w 3261"/>
              <a:gd name="T83" fmla="*/ 683 h 2852"/>
              <a:gd name="T84" fmla="*/ 2271 w 3261"/>
              <a:gd name="T85" fmla="*/ 589 h 2852"/>
              <a:gd name="T86" fmla="*/ 2126 w 3261"/>
              <a:gd name="T87" fmla="*/ 512 h 2852"/>
              <a:gd name="T88" fmla="*/ 1969 w 3261"/>
              <a:gd name="T89" fmla="*/ 454 h 2852"/>
              <a:gd name="T90" fmla="*/ 1804 w 3261"/>
              <a:gd name="T91" fmla="*/ 419 h 2852"/>
              <a:gd name="T92" fmla="*/ 1631 w 3261"/>
              <a:gd name="T93" fmla="*/ 407 h 2852"/>
              <a:gd name="T94" fmla="*/ 1464 w 3261"/>
              <a:gd name="T95" fmla="*/ 418 h 2852"/>
              <a:gd name="T96" fmla="*/ 1306 w 3261"/>
              <a:gd name="T97" fmla="*/ 451 h 2852"/>
              <a:gd name="T98" fmla="*/ 1154 w 3261"/>
              <a:gd name="T99" fmla="*/ 504 h 2852"/>
              <a:gd name="T100" fmla="*/ 1014 w 3261"/>
              <a:gd name="T101" fmla="*/ 575 h 2852"/>
              <a:gd name="T102" fmla="*/ 883 w 3261"/>
              <a:gd name="T103" fmla="*/ 662 h 2852"/>
              <a:gd name="T104" fmla="*/ 766 w 3261"/>
              <a:gd name="T105" fmla="*/ 765 h 2852"/>
              <a:gd name="T106" fmla="*/ 0 w 3261"/>
              <a:gd name="T107" fmla="*/ 1222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2852">
                <a:moveTo>
                  <a:pt x="0" y="0"/>
                </a:moveTo>
                <a:lnTo>
                  <a:pt x="478" y="478"/>
                </a:lnTo>
                <a:lnTo>
                  <a:pt x="548" y="411"/>
                </a:lnTo>
                <a:lnTo>
                  <a:pt x="621" y="350"/>
                </a:lnTo>
                <a:lnTo>
                  <a:pt x="700" y="292"/>
                </a:lnTo>
                <a:lnTo>
                  <a:pt x="780" y="240"/>
                </a:lnTo>
                <a:lnTo>
                  <a:pt x="864" y="191"/>
                </a:lnTo>
                <a:lnTo>
                  <a:pt x="951" y="147"/>
                </a:lnTo>
                <a:lnTo>
                  <a:pt x="1042" y="109"/>
                </a:lnTo>
                <a:lnTo>
                  <a:pt x="1134" y="77"/>
                </a:lnTo>
                <a:lnTo>
                  <a:pt x="1229" y="50"/>
                </a:lnTo>
                <a:lnTo>
                  <a:pt x="1327" y="28"/>
                </a:lnTo>
                <a:lnTo>
                  <a:pt x="1426" y="13"/>
                </a:lnTo>
                <a:lnTo>
                  <a:pt x="1528" y="3"/>
                </a:lnTo>
                <a:lnTo>
                  <a:pt x="1631" y="0"/>
                </a:lnTo>
                <a:lnTo>
                  <a:pt x="1631" y="0"/>
                </a:lnTo>
                <a:lnTo>
                  <a:pt x="1733" y="3"/>
                </a:lnTo>
                <a:lnTo>
                  <a:pt x="1835" y="13"/>
                </a:lnTo>
                <a:lnTo>
                  <a:pt x="1935" y="28"/>
                </a:lnTo>
                <a:lnTo>
                  <a:pt x="2032" y="50"/>
                </a:lnTo>
                <a:lnTo>
                  <a:pt x="2127" y="77"/>
                </a:lnTo>
                <a:lnTo>
                  <a:pt x="2220" y="109"/>
                </a:lnTo>
                <a:lnTo>
                  <a:pt x="2310" y="147"/>
                </a:lnTo>
                <a:lnTo>
                  <a:pt x="2397" y="191"/>
                </a:lnTo>
                <a:lnTo>
                  <a:pt x="2481" y="239"/>
                </a:lnTo>
                <a:lnTo>
                  <a:pt x="2562" y="292"/>
                </a:lnTo>
                <a:lnTo>
                  <a:pt x="2640" y="349"/>
                </a:lnTo>
                <a:lnTo>
                  <a:pt x="2714" y="411"/>
                </a:lnTo>
                <a:lnTo>
                  <a:pt x="2783" y="478"/>
                </a:lnTo>
                <a:lnTo>
                  <a:pt x="2849" y="548"/>
                </a:lnTo>
                <a:lnTo>
                  <a:pt x="2912" y="621"/>
                </a:lnTo>
                <a:lnTo>
                  <a:pt x="2969" y="699"/>
                </a:lnTo>
                <a:lnTo>
                  <a:pt x="3022" y="779"/>
                </a:lnTo>
                <a:lnTo>
                  <a:pt x="3070" y="864"/>
                </a:lnTo>
                <a:lnTo>
                  <a:pt x="3113" y="951"/>
                </a:lnTo>
                <a:lnTo>
                  <a:pt x="3151" y="1041"/>
                </a:lnTo>
                <a:lnTo>
                  <a:pt x="3184" y="1134"/>
                </a:lnTo>
                <a:lnTo>
                  <a:pt x="3212" y="1229"/>
                </a:lnTo>
                <a:lnTo>
                  <a:pt x="3233" y="1326"/>
                </a:lnTo>
                <a:lnTo>
                  <a:pt x="3249" y="1425"/>
                </a:lnTo>
                <a:lnTo>
                  <a:pt x="3258" y="1527"/>
                </a:lnTo>
                <a:lnTo>
                  <a:pt x="3261" y="1630"/>
                </a:lnTo>
                <a:lnTo>
                  <a:pt x="3258" y="1726"/>
                </a:lnTo>
                <a:lnTo>
                  <a:pt x="3250" y="1822"/>
                </a:lnTo>
                <a:lnTo>
                  <a:pt x="3236" y="1915"/>
                </a:lnTo>
                <a:lnTo>
                  <a:pt x="3217" y="2007"/>
                </a:lnTo>
                <a:lnTo>
                  <a:pt x="3194" y="2096"/>
                </a:lnTo>
                <a:lnTo>
                  <a:pt x="3164" y="2185"/>
                </a:lnTo>
                <a:lnTo>
                  <a:pt x="3130" y="2270"/>
                </a:lnTo>
                <a:lnTo>
                  <a:pt x="3092" y="2352"/>
                </a:lnTo>
                <a:lnTo>
                  <a:pt x="3049" y="2433"/>
                </a:lnTo>
                <a:lnTo>
                  <a:pt x="3003" y="2511"/>
                </a:lnTo>
                <a:lnTo>
                  <a:pt x="2952" y="2585"/>
                </a:lnTo>
                <a:lnTo>
                  <a:pt x="2896" y="2657"/>
                </a:lnTo>
                <a:lnTo>
                  <a:pt x="2837" y="2725"/>
                </a:lnTo>
                <a:lnTo>
                  <a:pt x="2775" y="2791"/>
                </a:lnTo>
                <a:lnTo>
                  <a:pt x="2709" y="2852"/>
                </a:lnTo>
                <a:lnTo>
                  <a:pt x="2440" y="2547"/>
                </a:lnTo>
                <a:lnTo>
                  <a:pt x="2496" y="2493"/>
                </a:lnTo>
                <a:lnTo>
                  <a:pt x="2549" y="2436"/>
                </a:lnTo>
                <a:lnTo>
                  <a:pt x="2599" y="2375"/>
                </a:lnTo>
                <a:lnTo>
                  <a:pt x="2646" y="2312"/>
                </a:lnTo>
                <a:lnTo>
                  <a:pt x="2687" y="2246"/>
                </a:lnTo>
                <a:lnTo>
                  <a:pt x="2725" y="2177"/>
                </a:lnTo>
                <a:lnTo>
                  <a:pt x="2758" y="2105"/>
                </a:lnTo>
                <a:lnTo>
                  <a:pt x="2786" y="2030"/>
                </a:lnTo>
                <a:lnTo>
                  <a:pt x="2810" y="1954"/>
                </a:lnTo>
                <a:lnTo>
                  <a:pt x="2828" y="1876"/>
                </a:lnTo>
                <a:lnTo>
                  <a:pt x="2842" y="1796"/>
                </a:lnTo>
                <a:lnTo>
                  <a:pt x="2850" y="1713"/>
                </a:lnTo>
                <a:lnTo>
                  <a:pt x="2853" y="1630"/>
                </a:lnTo>
                <a:lnTo>
                  <a:pt x="2850" y="1543"/>
                </a:lnTo>
                <a:lnTo>
                  <a:pt x="2841" y="1457"/>
                </a:lnTo>
                <a:lnTo>
                  <a:pt x="2826" y="1373"/>
                </a:lnTo>
                <a:lnTo>
                  <a:pt x="2806" y="1291"/>
                </a:lnTo>
                <a:lnTo>
                  <a:pt x="2780" y="1212"/>
                </a:lnTo>
                <a:lnTo>
                  <a:pt x="2749" y="1136"/>
                </a:lnTo>
                <a:lnTo>
                  <a:pt x="2713" y="1060"/>
                </a:lnTo>
                <a:lnTo>
                  <a:pt x="2673" y="989"/>
                </a:lnTo>
                <a:lnTo>
                  <a:pt x="2628" y="921"/>
                </a:lnTo>
                <a:lnTo>
                  <a:pt x="2577" y="857"/>
                </a:lnTo>
                <a:lnTo>
                  <a:pt x="2524" y="794"/>
                </a:lnTo>
                <a:lnTo>
                  <a:pt x="2466" y="737"/>
                </a:lnTo>
                <a:lnTo>
                  <a:pt x="2405" y="683"/>
                </a:lnTo>
                <a:lnTo>
                  <a:pt x="2339" y="634"/>
                </a:lnTo>
                <a:lnTo>
                  <a:pt x="2271" y="589"/>
                </a:lnTo>
                <a:lnTo>
                  <a:pt x="2200" y="548"/>
                </a:lnTo>
                <a:lnTo>
                  <a:pt x="2126" y="512"/>
                </a:lnTo>
                <a:lnTo>
                  <a:pt x="2048" y="481"/>
                </a:lnTo>
                <a:lnTo>
                  <a:pt x="1969" y="454"/>
                </a:lnTo>
                <a:lnTo>
                  <a:pt x="1888" y="434"/>
                </a:lnTo>
                <a:lnTo>
                  <a:pt x="1804" y="419"/>
                </a:lnTo>
                <a:lnTo>
                  <a:pt x="1718" y="410"/>
                </a:lnTo>
                <a:lnTo>
                  <a:pt x="1631" y="407"/>
                </a:lnTo>
                <a:lnTo>
                  <a:pt x="1547" y="410"/>
                </a:lnTo>
                <a:lnTo>
                  <a:pt x="1464" y="418"/>
                </a:lnTo>
                <a:lnTo>
                  <a:pt x="1384" y="432"/>
                </a:lnTo>
                <a:lnTo>
                  <a:pt x="1306" y="451"/>
                </a:lnTo>
                <a:lnTo>
                  <a:pt x="1228" y="474"/>
                </a:lnTo>
                <a:lnTo>
                  <a:pt x="1154" y="504"/>
                </a:lnTo>
                <a:lnTo>
                  <a:pt x="1083" y="537"/>
                </a:lnTo>
                <a:lnTo>
                  <a:pt x="1014" y="575"/>
                </a:lnTo>
                <a:lnTo>
                  <a:pt x="946" y="616"/>
                </a:lnTo>
                <a:lnTo>
                  <a:pt x="883" y="662"/>
                </a:lnTo>
                <a:lnTo>
                  <a:pt x="823" y="712"/>
                </a:lnTo>
                <a:lnTo>
                  <a:pt x="766" y="765"/>
                </a:lnTo>
                <a:lnTo>
                  <a:pt x="1222" y="1222"/>
                </a:lnTo>
                <a:lnTo>
                  <a:pt x="0" y="1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31"/>
          <p:cNvSpPr/>
          <p:nvPr/>
        </p:nvSpPr>
        <p:spPr bwMode="auto">
          <a:xfrm>
            <a:off x="2815884" y="575081"/>
            <a:ext cx="469930" cy="410036"/>
          </a:xfrm>
          <a:custGeom>
            <a:avLst/>
            <a:gdLst>
              <a:gd name="T0" fmla="*/ 1631 w 3261"/>
              <a:gd name="T1" fmla="*/ 0 h 2852"/>
              <a:gd name="T2" fmla="*/ 1835 w 3261"/>
              <a:gd name="T3" fmla="*/ 13 h 2852"/>
              <a:gd name="T4" fmla="*/ 2032 w 3261"/>
              <a:gd name="T5" fmla="*/ 50 h 2852"/>
              <a:gd name="T6" fmla="*/ 2220 w 3261"/>
              <a:gd name="T7" fmla="*/ 109 h 2852"/>
              <a:gd name="T8" fmla="*/ 2397 w 3261"/>
              <a:gd name="T9" fmla="*/ 191 h 2852"/>
              <a:gd name="T10" fmla="*/ 2562 w 3261"/>
              <a:gd name="T11" fmla="*/ 292 h 2852"/>
              <a:gd name="T12" fmla="*/ 2714 w 3261"/>
              <a:gd name="T13" fmla="*/ 411 h 2852"/>
              <a:gd name="T14" fmla="*/ 3261 w 3261"/>
              <a:gd name="T15" fmla="*/ 0 h 2852"/>
              <a:gd name="T16" fmla="*/ 3261 w 3261"/>
              <a:gd name="T17" fmla="*/ 1222 h 2852"/>
              <a:gd name="T18" fmla="*/ 2495 w 3261"/>
              <a:gd name="T19" fmla="*/ 765 h 2852"/>
              <a:gd name="T20" fmla="*/ 2378 w 3261"/>
              <a:gd name="T21" fmla="*/ 662 h 2852"/>
              <a:gd name="T22" fmla="*/ 2248 w 3261"/>
              <a:gd name="T23" fmla="*/ 575 h 2852"/>
              <a:gd name="T24" fmla="*/ 2107 w 3261"/>
              <a:gd name="T25" fmla="*/ 504 h 2852"/>
              <a:gd name="T26" fmla="*/ 1956 w 3261"/>
              <a:gd name="T27" fmla="*/ 451 h 2852"/>
              <a:gd name="T28" fmla="*/ 1797 w 3261"/>
              <a:gd name="T29" fmla="*/ 418 h 2852"/>
              <a:gd name="T30" fmla="*/ 1631 w 3261"/>
              <a:gd name="T31" fmla="*/ 407 h 2852"/>
              <a:gd name="T32" fmla="*/ 1457 w 3261"/>
              <a:gd name="T33" fmla="*/ 419 h 2852"/>
              <a:gd name="T34" fmla="*/ 1292 w 3261"/>
              <a:gd name="T35" fmla="*/ 454 h 2852"/>
              <a:gd name="T36" fmla="*/ 1135 w 3261"/>
              <a:gd name="T37" fmla="*/ 512 h 2852"/>
              <a:gd name="T38" fmla="*/ 990 w 3261"/>
              <a:gd name="T39" fmla="*/ 589 h 2852"/>
              <a:gd name="T40" fmla="*/ 856 w 3261"/>
              <a:gd name="T41" fmla="*/ 683 h 2852"/>
              <a:gd name="T42" fmla="*/ 738 w 3261"/>
              <a:gd name="T43" fmla="*/ 794 h 2852"/>
              <a:gd name="T44" fmla="*/ 634 w 3261"/>
              <a:gd name="T45" fmla="*/ 921 h 2852"/>
              <a:gd name="T46" fmla="*/ 548 w 3261"/>
              <a:gd name="T47" fmla="*/ 1060 h 2852"/>
              <a:gd name="T48" fmla="*/ 481 w 3261"/>
              <a:gd name="T49" fmla="*/ 1212 h 2852"/>
              <a:gd name="T50" fmla="*/ 435 w 3261"/>
              <a:gd name="T51" fmla="*/ 1373 h 2852"/>
              <a:gd name="T52" fmla="*/ 410 w 3261"/>
              <a:gd name="T53" fmla="*/ 1543 h 2852"/>
              <a:gd name="T54" fmla="*/ 410 w 3261"/>
              <a:gd name="T55" fmla="*/ 1713 h 2852"/>
              <a:gd name="T56" fmla="*/ 433 w 3261"/>
              <a:gd name="T57" fmla="*/ 1876 h 2852"/>
              <a:gd name="T58" fmla="*/ 475 w 3261"/>
              <a:gd name="T59" fmla="*/ 2030 h 2852"/>
              <a:gd name="T60" fmla="*/ 537 w 3261"/>
              <a:gd name="T61" fmla="*/ 2177 h 2852"/>
              <a:gd name="T62" fmla="*/ 616 w 3261"/>
              <a:gd name="T63" fmla="*/ 2312 h 2852"/>
              <a:gd name="T64" fmla="*/ 712 w 3261"/>
              <a:gd name="T65" fmla="*/ 2436 h 2852"/>
              <a:gd name="T66" fmla="*/ 822 w 3261"/>
              <a:gd name="T67" fmla="*/ 2547 h 2852"/>
              <a:gd name="T68" fmla="*/ 486 w 3261"/>
              <a:gd name="T69" fmla="*/ 2791 h 2852"/>
              <a:gd name="T70" fmla="*/ 364 w 3261"/>
              <a:gd name="T71" fmla="*/ 2657 h 2852"/>
              <a:gd name="T72" fmla="*/ 259 w 3261"/>
              <a:gd name="T73" fmla="*/ 2511 h 2852"/>
              <a:gd name="T74" fmla="*/ 169 w 3261"/>
              <a:gd name="T75" fmla="*/ 2352 h 2852"/>
              <a:gd name="T76" fmla="*/ 96 w 3261"/>
              <a:gd name="T77" fmla="*/ 2185 h 2852"/>
              <a:gd name="T78" fmla="*/ 44 w 3261"/>
              <a:gd name="T79" fmla="*/ 2007 h 2852"/>
              <a:gd name="T80" fmla="*/ 11 w 3261"/>
              <a:gd name="T81" fmla="*/ 1822 h 2852"/>
              <a:gd name="T82" fmla="*/ 0 w 3261"/>
              <a:gd name="T83" fmla="*/ 1630 h 2852"/>
              <a:gd name="T84" fmla="*/ 13 w 3261"/>
              <a:gd name="T85" fmla="*/ 1425 h 2852"/>
              <a:gd name="T86" fmla="*/ 50 w 3261"/>
              <a:gd name="T87" fmla="*/ 1229 h 2852"/>
              <a:gd name="T88" fmla="*/ 109 w 3261"/>
              <a:gd name="T89" fmla="*/ 1041 h 2852"/>
              <a:gd name="T90" fmla="*/ 191 w 3261"/>
              <a:gd name="T91" fmla="*/ 864 h 2852"/>
              <a:gd name="T92" fmla="*/ 292 w 3261"/>
              <a:gd name="T93" fmla="*/ 699 h 2852"/>
              <a:gd name="T94" fmla="*/ 411 w 3261"/>
              <a:gd name="T95" fmla="*/ 548 h 2852"/>
              <a:gd name="T96" fmla="*/ 548 w 3261"/>
              <a:gd name="T97" fmla="*/ 411 h 2852"/>
              <a:gd name="T98" fmla="*/ 699 w 3261"/>
              <a:gd name="T99" fmla="*/ 292 h 2852"/>
              <a:gd name="T100" fmla="*/ 864 w 3261"/>
              <a:gd name="T101" fmla="*/ 191 h 2852"/>
              <a:gd name="T102" fmla="*/ 1041 w 3261"/>
              <a:gd name="T103" fmla="*/ 109 h 2852"/>
              <a:gd name="T104" fmla="*/ 1229 w 3261"/>
              <a:gd name="T105" fmla="*/ 50 h 2852"/>
              <a:gd name="T106" fmla="*/ 1426 w 3261"/>
              <a:gd name="T107" fmla="*/ 13 h 2852"/>
              <a:gd name="T108" fmla="*/ 1631 w 3261"/>
              <a:gd name="T109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1" h="2852">
                <a:moveTo>
                  <a:pt x="1631" y="0"/>
                </a:moveTo>
                <a:lnTo>
                  <a:pt x="1631" y="0"/>
                </a:lnTo>
                <a:lnTo>
                  <a:pt x="1733" y="3"/>
                </a:lnTo>
                <a:lnTo>
                  <a:pt x="1835" y="13"/>
                </a:lnTo>
                <a:lnTo>
                  <a:pt x="1935" y="28"/>
                </a:lnTo>
                <a:lnTo>
                  <a:pt x="2032" y="50"/>
                </a:lnTo>
                <a:lnTo>
                  <a:pt x="2127" y="77"/>
                </a:lnTo>
                <a:lnTo>
                  <a:pt x="2220" y="109"/>
                </a:lnTo>
                <a:lnTo>
                  <a:pt x="2310" y="147"/>
                </a:lnTo>
                <a:lnTo>
                  <a:pt x="2397" y="191"/>
                </a:lnTo>
                <a:lnTo>
                  <a:pt x="2481" y="240"/>
                </a:lnTo>
                <a:lnTo>
                  <a:pt x="2562" y="292"/>
                </a:lnTo>
                <a:lnTo>
                  <a:pt x="2640" y="350"/>
                </a:lnTo>
                <a:lnTo>
                  <a:pt x="2714" y="411"/>
                </a:lnTo>
                <a:lnTo>
                  <a:pt x="2783" y="478"/>
                </a:lnTo>
                <a:lnTo>
                  <a:pt x="3261" y="0"/>
                </a:lnTo>
                <a:lnTo>
                  <a:pt x="3261" y="0"/>
                </a:lnTo>
                <a:lnTo>
                  <a:pt x="3261" y="1222"/>
                </a:lnTo>
                <a:lnTo>
                  <a:pt x="2038" y="1222"/>
                </a:lnTo>
                <a:lnTo>
                  <a:pt x="2495" y="765"/>
                </a:lnTo>
                <a:lnTo>
                  <a:pt x="2438" y="712"/>
                </a:lnTo>
                <a:lnTo>
                  <a:pt x="2378" y="662"/>
                </a:lnTo>
                <a:lnTo>
                  <a:pt x="2314" y="616"/>
                </a:lnTo>
                <a:lnTo>
                  <a:pt x="2248" y="575"/>
                </a:lnTo>
                <a:lnTo>
                  <a:pt x="2179" y="537"/>
                </a:lnTo>
                <a:lnTo>
                  <a:pt x="2107" y="504"/>
                </a:lnTo>
                <a:lnTo>
                  <a:pt x="2032" y="474"/>
                </a:lnTo>
                <a:lnTo>
                  <a:pt x="1956" y="451"/>
                </a:lnTo>
                <a:lnTo>
                  <a:pt x="1877" y="432"/>
                </a:lnTo>
                <a:lnTo>
                  <a:pt x="1797" y="418"/>
                </a:lnTo>
                <a:lnTo>
                  <a:pt x="1714" y="410"/>
                </a:lnTo>
                <a:lnTo>
                  <a:pt x="1631" y="407"/>
                </a:lnTo>
                <a:lnTo>
                  <a:pt x="1544" y="410"/>
                </a:lnTo>
                <a:lnTo>
                  <a:pt x="1457" y="419"/>
                </a:lnTo>
                <a:lnTo>
                  <a:pt x="1374" y="434"/>
                </a:lnTo>
                <a:lnTo>
                  <a:pt x="1292" y="454"/>
                </a:lnTo>
                <a:lnTo>
                  <a:pt x="1212" y="481"/>
                </a:lnTo>
                <a:lnTo>
                  <a:pt x="1135" y="512"/>
                </a:lnTo>
                <a:lnTo>
                  <a:pt x="1061" y="548"/>
                </a:lnTo>
                <a:lnTo>
                  <a:pt x="990" y="589"/>
                </a:lnTo>
                <a:lnTo>
                  <a:pt x="921" y="634"/>
                </a:lnTo>
                <a:lnTo>
                  <a:pt x="856" y="683"/>
                </a:lnTo>
                <a:lnTo>
                  <a:pt x="795" y="737"/>
                </a:lnTo>
                <a:lnTo>
                  <a:pt x="738" y="794"/>
                </a:lnTo>
                <a:lnTo>
                  <a:pt x="683" y="857"/>
                </a:lnTo>
                <a:lnTo>
                  <a:pt x="634" y="921"/>
                </a:lnTo>
                <a:lnTo>
                  <a:pt x="588" y="989"/>
                </a:lnTo>
                <a:lnTo>
                  <a:pt x="548" y="1060"/>
                </a:lnTo>
                <a:lnTo>
                  <a:pt x="512" y="1136"/>
                </a:lnTo>
                <a:lnTo>
                  <a:pt x="481" y="1212"/>
                </a:lnTo>
                <a:lnTo>
                  <a:pt x="455" y="1291"/>
                </a:lnTo>
                <a:lnTo>
                  <a:pt x="435" y="1373"/>
                </a:lnTo>
                <a:lnTo>
                  <a:pt x="420" y="1457"/>
                </a:lnTo>
                <a:lnTo>
                  <a:pt x="410" y="1543"/>
                </a:lnTo>
                <a:lnTo>
                  <a:pt x="407" y="1630"/>
                </a:lnTo>
                <a:lnTo>
                  <a:pt x="410" y="1713"/>
                </a:lnTo>
                <a:lnTo>
                  <a:pt x="419" y="1796"/>
                </a:lnTo>
                <a:lnTo>
                  <a:pt x="433" y="1876"/>
                </a:lnTo>
                <a:lnTo>
                  <a:pt x="451" y="1954"/>
                </a:lnTo>
                <a:lnTo>
                  <a:pt x="475" y="2030"/>
                </a:lnTo>
                <a:lnTo>
                  <a:pt x="504" y="2105"/>
                </a:lnTo>
                <a:lnTo>
                  <a:pt x="537" y="2177"/>
                </a:lnTo>
                <a:lnTo>
                  <a:pt x="574" y="2246"/>
                </a:lnTo>
                <a:lnTo>
                  <a:pt x="616" y="2312"/>
                </a:lnTo>
                <a:lnTo>
                  <a:pt x="661" y="2375"/>
                </a:lnTo>
                <a:lnTo>
                  <a:pt x="712" y="2436"/>
                </a:lnTo>
                <a:lnTo>
                  <a:pt x="765" y="2493"/>
                </a:lnTo>
                <a:lnTo>
                  <a:pt x="822" y="2547"/>
                </a:lnTo>
                <a:lnTo>
                  <a:pt x="552" y="2852"/>
                </a:lnTo>
                <a:lnTo>
                  <a:pt x="486" y="2791"/>
                </a:lnTo>
                <a:lnTo>
                  <a:pt x="424" y="2725"/>
                </a:lnTo>
                <a:lnTo>
                  <a:pt x="364" y="2657"/>
                </a:lnTo>
                <a:lnTo>
                  <a:pt x="309" y="2585"/>
                </a:lnTo>
                <a:lnTo>
                  <a:pt x="259" y="2511"/>
                </a:lnTo>
                <a:lnTo>
                  <a:pt x="212" y="2433"/>
                </a:lnTo>
                <a:lnTo>
                  <a:pt x="169" y="2352"/>
                </a:lnTo>
                <a:lnTo>
                  <a:pt x="130" y="2270"/>
                </a:lnTo>
                <a:lnTo>
                  <a:pt x="96" y="2185"/>
                </a:lnTo>
                <a:lnTo>
                  <a:pt x="68" y="2096"/>
                </a:lnTo>
                <a:lnTo>
                  <a:pt x="44" y="2007"/>
                </a:lnTo>
                <a:lnTo>
                  <a:pt x="25" y="1915"/>
                </a:lnTo>
                <a:lnTo>
                  <a:pt x="11" y="1822"/>
                </a:lnTo>
                <a:lnTo>
                  <a:pt x="3" y="1726"/>
                </a:lnTo>
                <a:lnTo>
                  <a:pt x="0" y="1630"/>
                </a:lnTo>
                <a:lnTo>
                  <a:pt x="3" y="1527"/>
                </a:lnTo>
                <a:lnTo>
                  <a:pt x="13" y="1425"/>
                </a:lnTo>
                <a:lnTo>
                  <a:pt x="28" y="1326"/>
                </a:lnTo>
                <a:lnTo>
                  <a:pt x="50" y="1229"/>
                </a:lnTo>
                <a:lnTo>
                  <a:pt x="77" y="1134"/>
                </a:lnTo>
                <a:lnTo>
                  <a:pt x="109" y="1041"/>
                </a:lnTo>
                <a:lnTo>
                  <a:pt x="148" y="951"/>
                </a:lnTo>
                <a:lnTo>
                  <a:pt x="191" y="864"/>
                </a:lnTo>
                <a:lnTo>
                  <a:pt x="239" y="779"/>
                </a:lnTo>
                <a:lnTo>
                  <a:pt x="292" y="699"/>
                </a:lnTo>
                <a:lnTo>
                  <a:pt x="349" y="621"/>
                </a:lnTo>
                <a:lnTo>
                  <a:pt x="411" y="548"/>
                </a:lnTo>
                <a:lnTo>
                  <a:pt x="478" y="478"/>
                </a:lnTo>
                <a:lnTo>
                  <a:pt x="548" y="411"/>
                </a:lnTo>
                <a:lnTo>
                  <a:pt x="621" y="349"/>
                </a:lnTo>
                <a:lnTo>
                  <a:pt x="699" y="292"/>
                </a:lnTo>
                <a:lnTo>
                  <a:pt x="780" y="239"/>
                </a:lnTo>
                <a:lnTo>
                  <a:pt x="864" y="191"/>
                </a:lnTo>
                <a:lnTo>
                  <a:pt x="951" y="147"/>
                </a:lnTo>
                <a:lnTo>
                  <a:pt x="1041" y="109"/>
                </a:lnTo>
                <a:lnTo>
                  <a:pt x="1134" y="77"/>
                </a:lnTo>
                <a:lnTo>
                  <a:pt x="1229" y="50"/>
                </a:lnTo>
                <a:lnTo>
                  <a:pt x="1327" y="28"/>
                </a:lnTo>
                <a:lnTo>
                  <a:pt x="1426" y="13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236"/>
          <p:cNvSpPr/>
          <p:nvPr/>
        </p:nvSpPr>
        <p:spPr bwMode="auto">
          <a:xfrm>
            <a:off x="2131473" y="542830"/>
            <a:ext cx="399670" cy="474536"/>
          </a:xfrm>
          <a:custGeom>
            <a:avLst/>
            <a:gdLst>
              <a:gd name="T0" fmla="*/ 1543 w 2778"/>
              <a:gd name="T1" fmla="*/ 0 h 3292"/>
              <a:gd name="T2" fmla="*/ 1543 w 2778"/>
              <a:gd name="T3" fmla="*/ 2469 h 3292"/>
              <a:gd name="T4" fmla="*/ 1444 w 2778"/>
              <a:gd name="T5" fmla="*/ 1651 h 3292"/>
              <a:gd name="T6" fmla="*/ 1262 w 2778"/>
              <a:gd name="T7" fmla="*/ 1660 h 3292"/>
              <a:gd name="T8" fmla="*/ 1099 w 2778"/>
              <a:gd name="T9" fmla="*/ 1681 h 3292"/>
              <a:gd name="T10" fmla="*/ 954 w 2778"/>
              <a:gd name="T11" fmla="*/ 1713 h 3292"/>
              <a:gd name="T12" fmla="*/ 825 w 2778"/>
              <a:gd name="T13" fmla="*/ 1755 h 3292"/>
              <a:gd name="T14" fmla="*/ 713 w 2778"/>
              <a:gd name="T15" fmla="*/ 1808 h 3292"/>
              <a:gd name="T16" fmla="*/ 616 w 2778"/>
              <a:gd name="T17" fmla="*/ 1870 h 3292"/>
              <a:gd name="T18" fmla="*/ 533 w 2778"/>
              <a:gd name="T19" fmla="*/ 1939 h 3292"/>
              <a:gd name="T20" fmla="*/ 466 w 2778"/>
              <a:gd name="T21" fmla="*/ 2017 h 3292"/>
              <a:gd name="T22" fmla="*/ 411 w 2778"/>
              <a:gd name="T23" fmla="*/ 2099 h 3292"/>
              <a:gd name="T24" fmla="*/ 369 w 2778"/>
              <a:gd name="T25" fmla="*/ 2188 h 3292"/>
              <a:gd name="T26" fmla="*/ 339 w 2778"/>
              <a:gd name="T27" fmla="*/ 2282 h 3292"/>
              <a:gd name="T28" fmla="*/ 319 w 2778"/>
              <a:gd name="T29" fmla="*/ 2379 h 3292"/>
              <a:gd name="T30" fmla="*/ 311 w 2778"/>
              <a:gd name="T31" fmla="*/ 2479 h 3292"/>
              <a:gd name="T32" fmla="*/ 312 w 2778"/>
              <a:gd name="T33" fmla="*/ 2582 h 3292"/>
              <a:gd name="T34" fmla="*/ 323 w 2778"/>
              <a:gd name="T35" fmla="*/ 2686 h 3292"/>
              <a:gd name="T36" fmla="*/ 341 w 2778"/>
              <a:gd name="T37" fmla="*/ 2790 h 3292"/>
              <a:gd name="T38" fmla="*/ 367 w 2778"/>
              <a:gd name="T39" fmla="*/ 2894 h 3292"/>
              <a:gd name="T40" fmla="*/ 400 w 2778"/>
              <a:gd name="T41" fmla="*/ 2998 h 3292"/>
              <a:gd name="T42" fmla="*/ 438 w 2778"/>
              <a:gd name="T43" fmla="*/ 3099 h 3292"/>
              <a:gd name="T44" fmla="*/ 483 w 2778"/>
              <a:gd name="T45" fmla="*/ 3197 h 3292"/>
              <a:gd name="T46" fmla="*/ 531 w 2778"/>
              <a:gd name="T47" fmla="*/ 3292 h 3292"/>
              <a:gd name="T48" fmla="*/ 425 w 2778"/>
              <a:gd name="T49" fmla="*/ 3167 h 3292"/>
              <a:gd name="T50" fmla="*/ 329 w 2778"/>
              <a:gd name="T51" fmla="*/ 3037 h 3292"/>
              <a:gd name="T52" fmla="*/ 245 w 2778"/>
              <a:gd name="T53" fmla="*/ 2903 h 3292"/>
              <a:gd name="T54" fmla="*/ 174 w 2778"/>
              <a:gd name="T55" fmla="*/ 2765 h 3292"/>
              <a:gd name="T56" fmla="*/ 114 w 2778"/>
              <a:gd name="T57" fmla="*/ 2626 h 3292"/>
              <a:gd name="T58" fmla="*/ 66 w 2778"/>
              <a:gd name="T59" fmla="*/ 2484 h 3292"/>
              <a:gd name="T60" fmla="*/ 32 w 2778"/>
              <a:gd name="T61" fmla="*/ 2343 h 3292"/>
              <a:gd name="T62" fmla="*/ 9 w 2778"/>
              <a:gd name="T63" fmla="*/ 2201 h 3292"/>
              <a:gd name="T64" fmla="*/ 0 w 2778"/>
              <a:gd name="T65" fmla="*/ 2062 h 3292"/>
              <a:gd name="T66" fmla="*/ 4 w 2778"/>
              <a:gd name="T67" fmla="*/ 1926 h 3292"/>
              <a:gd name="T68" fmla="*/ 22 w 2778"/>
              <a:gd name="T69" fmla="*/ 1791 h 3292"/>
              <a:gd name="T70" fmla="*/ 53 w 2778"/>
              <a:gd name="T71" fmla="*/ 1662 h 3292"/>
              <a:gd name="T72" fmla="*/ 97 w 2778"/>
              <a:gd name="T73" fmla="*/ 1538 h 3292"/>
              <a:gd name="T74" fmla="*/ 155 w 2778"/>
              <a:gd name="T75" fmla="*/ 1421 h 3292"/>
              <a:gd name="T76" fmla="*/ 227 w 2778"/>
              <a:gd name="T77" fmla="*/ 1310 h 3292"/>
              <a:gd name="T78" fmla="*/ 314 w 2778"/>
              <a:gd name="T79" fmla="*/ 1208 h 3292"/>
              <a:gd name="T80" fmla="*/ 416 w 2778"/>
              <a:gd name="T81" fmla="*/ 1115 h 3292"/>
              <a:gd name="T82" fmla="*/ 530 w 2778"/>
              <a:gd name="T83" fmla="*/ 1031 h 3292"/>
              <a:gd name="T84" fmla="*/ 662 w 2778"/>
              <a:gd name="T85" fmla="*/ 959 h 3292"/>
              <a:gd name="T86" fmla="*/ 806 w 2778"/>
              <a:gd name="T87" fmla="*/ 899 h 3292"/>
              <a:gd name="T88" fmla="*/ 968 w 2778"/>
              <a:gd name="T89" fmla="*/ 853 h 3292"/>
              <a:gd name="T90" fmla="*/ 1144 w 2778"/>
              <a:gd name="T91" fmla="*/ 819 h 3292"/>
              <a:gd name="T92" fmla="*/ 1335 w 2778"/>
              <a:gd name="T93" fmla="*/ 801 h 3292"/>
              <a:gd name="T94" fmla="*/ 1543 w 2778"/>
              <a:gd name="T95" fmla="*/ 79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1543" y="0"/>
                </a:moveTo>
                <a:lnTo>
                  <a:pt x="1543" y="0"/>
                </a:lnTo>
                <a:lnTo>
                  <a:pt x="2778" y="1234"/>
                </a:lnTo>
                <a:lnTo>
                  <a:pt x="1543" y="2469"/>
                </a:lnTo>
                <a:lnTo>
                  <a:pt x="1543" y="1652"/>
                </a:lnTo>
                <a:lnTo>
                  <a:pt x="1444" y="1651"/>
                </a:lnTo>
                <a:lnTo>
                  <a:pt x="1351" y="1654"/>
                </a:lnTo>
                <a:lnTo>
                  <a:pt x="1262" y="1660"/>
                </a:lnTo>
                <a:lnTo>
                  <a:pt x="1179" y="1670"/>
                </a:lnTo>
                <a:lnTo>
                  <a:pt x="1099" y="1681"/>
                </a:lnTo>
                <a:lnTo>
                  <a:pt x="1025" y="1695"/>
                </a:lnTo>
                <a:lnTo>
                  <a:pt x="954" y="1713"/>
                </a:lnTo>
                <a:lnTo>
                  <a:pt x="887" y="1734"/>
                </a:lnTo>
                <a:lnTo>
                  <a:pt x="825" y="1755"/>
                </a:lnTo>
                <a:lnTo>
                  <a:pt x="767" y="1781"/>
                </a:lnTo>
                <a:lnTo>
                  <a:pt x="713" y="1808"/>
                </a:lnTo>
                <a:lnTo>
                  <a:pt x="663" y="1838"/>
                </a:lnTo>
                <a:lnTo>
                  <a:pt x="616" y="1870"/>
                </a:lnTo>
                <a:lnTo>
                  <a:pt x="573" y="1904"/>
                </a:lnTo>
                <a:lnTo>
                  <a:pt x="533" y="1939"/>
                </a:lnTo>
                <a:lnTo>
                  <a:pt x="498" y="1977"/>
                </a:lnTo>
                <a:lnTo>
                  <a:pt x="466" y="2017"/>
                </a:lnTo>
                <a:lnTo>
                  <a:pt x="437" y="2057"/>
                </a:lnTo>
                <a:lnTo>
                  <a:pt x="411" y="2099"/>
                </a:lnTo>
                <a:lnTo>
                  <a:pt x="389" y="2143"/>
                </a:lnTo>
                <a:lnTo>
                  <a:pt x="369" y="2188"/>
                </a:lnTo>
                <a:lnTo>
                  <a:pt x="353" y="2234"/>
                </a:lnTo>
                <a:lnTo>
                  <a:pt x="339" y="2282"/>
                </a:lnTo>
                <a:lnTo>
                  <a:pt x="328" y="2329"/>
                </a:lnTo>
                <a:lnTo>
                  <a:pt x="319" y="2379"/>
                </a:lnTo>
                <a:lnTo>
                  <a:pt x="314" y="2429"/>
                </a:lnTo>
                <a:lnTo>
                  <a:pt x="311" y="2479"/>
                </a:lnTo>
                <a:lnTo>
                  <a:pt x="310" y="2531"/>
                </a:lnTo>
                <a:lnTo>
                  <a:pt x="312" y="2582"/>
                </a:lnTo>
                <a:lnTo>
                  <a:pt x="316" y="2634"/>
                </a:lnTo>
                <a:lnTo>
                  <a:pt x="323" y="2686"/>
                </a:lnTo>
                <a:lnTo>
                  <a:pt x="331" y="2738"/>
                </a:lnTo>
                <a:lnTo>
                  <a:pt x="341" y="2790"/>
                </a:lnTo>
                <a:lnTo>
                  <a:pt x="353" y="2843"/>
                </a:lnTo>
                <a:lnTo>
                  <a:pt x="367" y="2894"/>
                </a:lnTo>
                <a:lnTo>
                  <a:pt x="383" y="2946"/>
                </a:lnTo>
                <a:lnTo>
                  <a:pt x="400" y="2998"/>
                </a:lnTo>
                <a:lnTo>
                  <a:pt x="419" y="3048"/>
                </a:lnTo>
                <a:lnTo>
                  <a:pt x="438" y="3099"/>
                </a:lnTo>
                <a:lnTo>
                  <a:pt x="460" y="3148"/>
                </a:lnTo>
                <a:lnTo>
                  <a:pt x="483" y="3197"/>
                </a:lnTo>
                <a:lnTo>
                  <a:pt x="507" y="3244"/>
                </a:lnTo>
                <a:lnTo>
                  <a:pt x="531" y="3292"/>
                </a:lnTo>
                <a:lnTo>
                  <a:pt x="477" y="3230"/>
                </a:lnTo>
                <a:lnTo>
                  <a:pt x="425" y="3167"/>
                </a:lnTo>
                <a:lnTo>
                  <a:pt x="375" y="3102"/>
                </a:lnTo>
                <a:lnTo>
                  <a:pt x="329" y="3037"/>
                </a:lnTo>
                <a:lnTo>
                  <a:pt x="285" y="2970"/>
                </a:lnTo>
                <a:lnTo>
                  <a:pt x="245" y="2903"/>
                </a:lnTo>
                <a:lnTo>
                  <a:pt x="208" y="2834"/>
                </a:lnTo>
                <a:lnTo>
                  <a:pt x="174" y="2765"/>
                </a:lnTo>
                <a:lnTo>
                  <a:pt x="142" y="2695"/>
                </a:lnTo>
                <a:lnTo>
                  <a:pt x="114" y="2626"/>
                </a:lnTo>
                <a:lnTo>
                  <a:pt x="89" y="2555"/>
                </a:lnTo>
                <a:lnTo>
                  <a:pt x="66" y="2484"/>
                </a:lnTo>
                <a:lnTo>
                  <a:pt x="48" y="2413"/>
                </a:lnTo>
                <a:lnTo>
                  <a:pt x="32" y="2343"/>
                </a:lnTo>
                <a:lnTo>
                  <a:pt x="19" y="2272"/>
                </a:lnTo>
                <a:lnTo>
                  <a:pt x="9" y="2201"/>
                </a:lnTo>
                <a:lnTo>
                  <a:pt x="3" y="2132"/>
                </a:lnTo>
                <a:lnTo>
                  <a:pt x="0" y="2062"/>
                </a:lnTo>
                <a:lnTo>
                  <a:pt x="1" y="1994"/>
                </a:lnTo>
                <a:lnTo>
                  <a:pt x="4" y="1926"/>
                </a:lnTo>
                <a:lnTo>
                  <a:pt x="11" y="1858"/>
                </a:lnTo>
                <a:lnTo>
                  <a:pt x="22" y="1791"/>
                </a:lnTo>
                <a:lnTo>
                  <a:pt x="35" y="1726"/>
                </a:lnTo>
                <a:lnTo>
                  <a:pt x="53" y="1662"/>
                </a:lnTo>
                <a:lnTo>
                  <a:pt x="73" y="1599"/>
                </a:lnTo>
                <a:lnTo>
                  <a:pt x="97" y="1538"/>
                </a:lnTo>
                <a:lnTo>
                  <a:pt x="124" y="1479"/>
                </a:lnTo>
                <a:lnTo>
                  <a:pt x="155" y="1421"/>
                </a:lnTo>
                <a:lnTo>
                  <a:pt x="189" y="1365"/>
                </a:lnTo>
                <a:lnTo>
                  <a:pt x="227" y="1310"/>
                </a:lnTo>
                <a:lnTo>
                  <a:pt x="269" y="1257"/>
                </a:lnTo>
                <a:lnTo>
                  <a:pt x="314" y="1208"/>
                </a:lnTo>
                <a:lnTo>
                  <a:pt x="363" y="1160"/>
                </a:lnTo>
                <a:lnTo>
                  <a:pt x="416" y="1115"/>
                </a:lnTo>
                <a:lnTo>
                  <a:pt x="471" y="1072"/>
                </a:lnTo>
                <a:lnTo>
                  <a:pt x="530" y="1031"/>
                </a:lnTo>
                <a:lnTo>
                  <a:pt x="594" y="994"/>
                </a:lnTo>
                <a:lnTo>
                  <a:pt x="662" y="959"/>
                </a:lnTo>
                <a:lnTo>
                  <a:pt x="732" y="928"/>
                </a:lnTo>
                <a:lnTo>
                  <a:pt x="806" y="899"/>
                </a:lnTo>
                <a:lnTo>
                  <a:pt x="885" y="874"/>
                </a:lnTo>
                <a:lnTo>
                  <a:pt x="968" y="853"/>
                </a:lnTo>
                <a:lnTo>
                  <a:pt x="1054" y="834"/>
                </a:lnTo>
                <a:lnTo>
                  <a:pt x="1144" y="819"/>
                </a:lnTo>
                <a:lnTo>
                  <a:pt x="1238" y="808"/>
                </a:lnTo>
                <a:lnTo>
                  <a:pt x="1335" y="801"/>
                </a:lnTo>
                <a:lnTo>
                  <a:pt x="1436" y="797"/>
                </a:lnTo>
                <a:lnTo>
                  <a:pt x="1543" y="798"/>
                </a:lnTo>
                <a:lnTo>
                  <a:pt x="154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241"/>
          <p:cNvSpPr/>
          <p:nvPr/>
        </p:nvSpPr>
        <p:spPr bwMode="auto">
          <a:xfrm>
            <a:off x="3570554" y="542830"/>
            <a:ext cx="399670" cy="474536"/>
          </a:xfrm>
          <a:custGeom>
            <a:avLst/>
            <a:gdLst>
              <a:gd name="T0" fmla="*/ 1237 w 2778"/>
              <a:gd name="T1" fmla="*/ 0 h 3292"/>
              <a:gd name="T2" fmla="*/ 1342 w 2778"/>
              <a:gd name="T3" fmla="*/ 797 h 3292"/>
              <a:gd name="T4" fmla="*/ 1542 w 2778"/>
              <a:gd name="T5" fmla="*/ 808 h 3292"/>
              <a:gd name="T6" fmla="*/ 1725 w 2778"/>
              <a:gd name="T7" fmla="*/ 834 h 3292"/>
              <a:gd name="T8" fmla="*/ 1893 w 2778"/>
              <a:gd name="T9" fmla="*/ 874 h 3292"/>
              <a:gd name="T10" fmla="*/ 2046 w 2778"/>
              <a:gd name="T11" fmla="*/ 928 h 3292"/>
              <a:gd name="T12" fmla="*/ 2185 w 2778"/>
              <a:gd name="T13" fmla="*/ 994 h 3292"/>
              <a:gd name="T14" fmla="*/ 2308 w 2778"/>
              <a:gd name="T15" fmla="*/ 1072 h 3292"/>
              <a:gd name="T16" fmla="*/ 2415 w 2778"/>
              <a:gd name="T17" fmla="*/ 1160 h 3292"/>
              <a:gd name="T18" fmla="*/ 2509 w 2778"/>
              <a:gd name="T19" fmla="*/ 1257 h 3292"/>
              <a:gd name="T20" fmla="*/ 2589 w 2778"/>
              <a:gd name="T21" fmla="*/ 1364 h 3292"/>
              <a:gd name="T22" fmla="*/ 2654 w 2778"/>
              <a:gd name="T23" fmla="*/ 1479 h 3292"/>
              <a:gd name="T24" fmla="*/ 2706 w 2778"/>
              <a:gd name="T25" fmla="*/ 1599 h 3292"/>
              <a:gd name="T26" fmla="*/ 2743 w 2778"/>
              <a:gd name="T27" fmla="*/ 1726 h 3292"/>
              <a:gd name="T28" fmla="*/ 2767 w 2778"/>
              <a:gd name="T29" fmla="*/ 1858 h 3292"/>
              <a:gd name="T30" fmla="*/ 2778 w 2778"/>
              <a:gd name="T31" fmla="*/ 1993 h 3292"/>
              <a:gd name="T32" fmla="*/ 2775 w 2778"/>
              <a:gd name="T33" fmla="*/ 2131 h 3292"/>
              <a:gd name="T34" fmla="*/ 2760 w 2778"/>
              <a:gd name="T35" fmla="*/ 2272 h 3292"/>
              <a:gd name="T36" fmla="*/ 2731 w 2778"/>
              <a:gd name="T37" fmla="*/ 2413 h 3292"/>
              <a:gd name="T38" fmla="*/ 2690 w 2778"/>
              <a:gd name="T39" fmla="*/ 2555 h 3292"/>
              <a:gd name="T40" fmla="*/ 2637 w 2778"/>
              <a:gd name="T41" fmla="*/ 2695 h 3292"/>
              <a:gd name="T42" fmla="*/ 2570 w 2778"/>
              <a:gd name="T43" fmla="*/ 2834 h 3292"/>
              <a:gd name="T44" fmla="*/ 2493 w 2778"/>
              <a:gd name="T45" fmla="*/ 2970 h 3292"/>
              <a:gd name="T46" fmla="*/ 2403 w 2778"/>
              <a:gd name="T47" fmla="*/ 3102 h 3292"/>
              <a:gd name="T48" fmla="*/ 2302 w 2778"/>
              <a:gd name="T49" fmla="*/ 3230 h 3292"/>
              <a:gd name="T50" fmla="*/ 2272 w 2778"/>
              <a:gd name="T51" fmla="*/ 3244 h 3292"/>
              <a:gd name="T52" fmla="*/ 2318 w 2778"/>
              <a:gd name="T53" fmla="*/ 3148 h 3292"/>
              <a:gd name="T54" fmla="*/ 2360 w 2778"/>
              <a:gd name="T55" fmla="*/ 3048 h 3292"/>
              <a:gd name="T56" fmla="*/ 2396 w 2778"/>
              <a:gd name="T57" fmla="*/ 2946 h 3292"/>
              <a:gd name="T58" fmla="*/ 2426 w 2778"/>
              <a:gd name="T59" fmla="*/ 2843 h 3292"/>
              <a:gd name="T60" fmla="*/ 2447 w 2778"/>
              <a:gd name="T61" fmla="*/ 2738 h 3292"/>
              <a:gd name="T62" fmla="*/ 2462 w 2778"/>
              <a:gd name="T63" fmla="*/ 2634 h 3292"/>
              <a:gd name="T64" fmla="*/ 2468 w 2778"/>
              <a:gd name="T65" fmla="*/ 2531 h 3292"/>
              <a:gd name="T66" fmla="*/ 2464 w 2778"/>
              <a:gd name="T67" fmla="*/ 2429 h 3292"/>
              <a:gd name="T68" fmla="*/ 2450 w 2778"/>
              <a:gd name="T69" fmla="*/ 2329 h 3292"/>
              <a:gd name="T70" fmla="*/ 2426 w 2778"/>
              <a:gd name="T71" fmla="*/ 2234 h 3292"/>
              <a:gd name="T72" fmla="*/ 2389 w 2778"/>
              <a:gd name="T73" fmla="*/ 2143 h 3292"/>
              <a:gd name="T74" fmla="*/ 2342 w 2778"/>
              <a:gd name="T75" fmla="*/ 2057 h 3292"/>
              <a:gd name="T76" fmla="*/ 2280 w 2778"/>
              <a:gd name="T77" fmla="*/ 1977 h 3292"/>
              <a:gd name="T78" fmla="*/ 2205 w 2778"/>
              <a:gd name="T79" fmla="*/ 1904 h 3292"/>
              <a:gd name="T80" fmla="*/ 2115 w 2778"/>
              <a:gd name="T81" fmla="*/ 1838 h 3292"/>
              <a:gd name="T82" fmla="*/ 2011 w 2778"/>
              <a:gd name="T83" fmla="*/ 1781 h 3292"/>
              <a:gd name="T84" fmla="*/ 1891 w 2778"/>
              <a:gd name="T85" fmla="*/ 1734 h 3292"/>
              <a:gd name="T86" fmla="*/ 1754 w 2778"/>
              <a:gd name="T87" fmla="*/ 1695 h 3292"/>
              <a:gd name="T88" fmla="*/ 1599 w 2778"/>
              <a:gd name="T89" fmla="*/ 1670 h 3292"/>
              <a:gd name="T90" fmla="*/ 1427 w 2778"/>
              <a:gd name="T91" fmla="*/ 1654 h 3292"/>
              <a:gd name="T92" fmla="*/ 1237 w 2778"/>
              <a:gd name="T93" fmla="*/ 1652 h 3292"/>
              <a:gd name="T94" fmla="*/ 0 w 2778"/>
              <a:gd name="T95" fmla="*/ 1234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1237" y="0"/>
                </a:moveTo>
                <a:lnTo>
                  <a:pt x="1237" y="0"/>
                </a:lnTo>
                <a:lnTo>
                  <a:pt x="1237" y="798"/>
                </a:lnTo>
                <a:lnTo>
                  <a:pt x="1342" y="797"/>
                </a:lnTo>
                <a:lnTo>
                  <a:pt x="1443" y="801"/>
                </a:lnTo>
                <a:lnTo>
                  <a:pt x="1542" y="808"/>
                </a:lnTo>
                <a:lnTo>
                  <a:pt x="1635" y="819"/>
                </a:lnTo>
                <a:lnTo>
                  <a:pt x="1725" y="834"/>
                </a:lnTo>
                <a:lnTo>
                  <a:pt x="1811" y="853"/>
                </a:lnTo>
                <a:lnTo>
                  <a:pt x="1893" y="874"/>
                </a:lnTo>
                <a:lnTo>
                  <a:pt x="1972" y="899"/>
                </a:lnTo>
                <a:lnTo>
                  <a:pt x="2046" y="928"/>
                </a:lnTo>
                <a:lnTo>
                  <a:pt x="2118" y="959"/>
                </a:lnTo>
                <a:lnTo>
                  <a:pt x="2185" y="994"/>
                </a:lnTo>
                <a:lnTo>
                  <a:pt x="2248" y="1031"/>
                </a:lnTo>
                <a:lnTo>
                  <a:pt x="2308" y="1072"/>
                </a:lnTo>
                <a:lnTo>
                  <a:pt x="2364" y="1115"/>
                </a:lnTo>
                <a:lnTo>
                  <a:pt x="2415" y="1160"/>
                </a:lnTo>
                <a:lnTo>
                  <a:pt x="2464" y="1208"/>
                </a:lnTo>
                <a:lnTo>
                  <a:pt x="2509" y="1257"/>
                </a:lnTo>
                <a:lnTo>
                  <a:pt x="2551" y="1310"/>
                </a:lnTo>
                <a:lnTo>
                  <a:pt x="2589" y="1364"/>
                </a:lnTo>
                <a:lnTo>
                  <a:pt x="2623" y="1421"/>
                </a:lnTo>
                <a:lnTo>
                  <a:pt x="2654" y="1479"/>
                </a:lnTo>
                <a:lnTo>
                  <a:pt x="2682" y="1538"/>
                </a:lnTo>
                <a:lnTo>
                  <a:pt x="2706" y="1599"/>
                </a:lnTo>
                <a:lnTo>
                  <a:pt x="2727" y="1662"/>
                </a:lnTo>
                <a:lnTo>
                  <a:pt x="2743" y="1726"/>
                </a:lnTo>
                <a:lnTo>
                  <a:pt x="2756" y="1791"/>
                </a:lnTo>
                <a:lnTo>
                  <a:pt x="2767" y="1858"/>
                </a:lnTo>
                <a:lnTo>
                  <a:pt x="2774" y="1925"/>
                </a:lnTo>
                <a:lnTo>
                  <a:pt x="2778" y="1993"/>
                </a:lnTo>
                <a:lnTo>
                  <a:pt x="2778" y="2062"/>
                </a:lnTo>
                <a:lnTo>
                  <a:pt x="2775" y="2131"/>
                </a:lnTo>
                <a:lnTo>
                  <a:pt x="2769" y="2201"/>
                </a:lnTo>
                <a:lnTo>
                  <a:pt x="2760" y="2272"/>
                </a:lnTo>
                <a:lnTo>
                  <a:pt x="2747" y="2343"/>
                </a:lnTo>
                <a:lnTo>
                  <a:pt x="2731" y="2413"/>
                </a:lnTo>
                <a:lnTo>
                  <a:pt x="2712" y="2484"/>
                </a:lnTo>
                <a:lnTo>
                  <a:pt x="2690" y="2555"/>
                </a:lnTo>
                <a:lnTo>
                  <a:pt x="2664" y="2625"/>
                </a:lnTo>
                <a:lnTo>
                  <a:pt x="2637" y="2695"/>
                </a:lnTo>
                <a:lnTo>
                  <a:pt x="2606" y="2765"/>
                </a:lnTo>
                <a:lnTo>
                  <a:pt x="2570" y="2834"/>
                </a:lnTo>
                <a:lnTo>
                  <a:pt x="2533" y="2903"/>
                </a:lnTo>
                <a:lnTo>
                  <a:pt x="2493" y="2970"/>
                </a:lnTo>
                <a:lnTo>
                  <a:pt x="2449" y="3037"/>
                </a:lnTo>
                <a:lnTo>
                  <a:pt x="2403" y="3102"/>
                </a:lnTo>
                <a:lnTo>
                  <a:pt x="2354" y="3167"/>
                </a:lnTo>
                <a:lnTo>
                  <a:pt x="2302" y="3230"/>
                </a:lnTo>
                <a:lnTo>
                  <a:pt x="2247" y="3292"/>
                </a:lnTo>
                <a:lnTo>
                  <a:pt x="2272" y="3244"/>
                </a:lnTo>
                <a:lnTo>
                  <a:pt x="2295" y="3197"/>
                </a:lnTo>
                <a:lnTo>
                  <a:pt x="2318" y="3148"/>
                </a:lnTo>
                <a:lnTo>
                  <a:pt x="2340" y="3099"/>
                </a:lnTo>
                <a:lnTo>
                  <a:pt x="2360" y="3048"/>
                </a:lnTo>
                <a:lnTo>
                  <a:pt x="2379" y="2998"/>
                </a:lnTo>
                <a:lnTo>
                  <a:pt x="2396" y="2946"/>
                </a:lnTo>
                <a:lnTo>
                  <a:pt x="2411" y="2894"/>
                </a:lnTo>
                <a:lnTo>
                  <a:pt x="2426" y="2843"/>
                </a:lnTo>
                <a:lnTo>
                  <a:pt x="2438" y="2790"/>
                </a:lnTo>
                <a:lnTo>
                  <a:pt x="2447" y="2738"/>
                </a:lnTo>
                <a:lnTo>
                  <a:pt x="2456" y="2686"/>
                </a:lnTo>
                <a:lnTo>
                  <a:pt x="2462" y="2634"/>
                </a:lnTo>
                <a:lnTo>
                  <a:pt x="2466" y="2582"/>
                </a:lnTo>
                <a:lnTo>
                  <a:pt x="2468" y="2531"/>
                </a:lnTo>
                <a:lnTo>
                  <a:pt x="2467" y="2479"/>
                </a:lnTo>
                <a:lnTo>
                  <a:pt x="2464" y="2429"/>
                </a:lnTo>
                <a:lnTo>
                  <a:pt x="2459" y="2379"/>
                </a:lnTo>
                <a:lnTo>
                  <a:pt x="2450" y="2329"/>
                </a:lnTo>
                <a:lnTo>
                  <a:pt x="2439" y="2282"/>
                </a:lnTo>
                <a:lnTo>
                  <a:pt x="2426" y="2234"/>
                </a:lnTo>
                <a:lnTo>
                  <a:pt x="2409" y="2188"/>
                </a:lnTo>
                <a:lnTo>
                  <a:pt x="2389" y="2143"/>
                </a:lnTo>
                <a:lnTo>
                  <a:pt x="2367" y="2099"/>
                </a:lnTo>
                <a:lnTo>
                  <a:pt x="2342" y="2057"/>
                </a:lnTo>
                <a:lnTo>
                  <a:pt x="2313" y="2017"/>
                </a:lnTo>
                <a:lnTo>
                  <a:pt x="2280" y="1977"/>
                </a:lnTo>
                <a:lnTo>
                  <a:pt x="2245" y="1939"/>
                </a:lnTo>
                <a:lnTo>
                  <a:pt x="2205" y="1904"/>
                </a:lnTo>
                <a:lnTo>
                  <a:pt x="2162" y="1870"/>
                </a:lnTo>
                <a:lnTo>
                  <a:pt x="2115" y="1838"/>
                </a:lnTo>
                <a:lnTo>
                  <a:pt x="2066" y="1808"/>
                </a:lnTo>
                <a:lnTo>
                  <a:pt x="2011" y="1781"/>
                </a:lnTo>
                <a:lnTo>
                  <a:pt x="1953" y="1755"/>
                </a:lnTo>
                <a:lnTo>
                  <a:pt x="1891" y="1734"/>
                </a:lnTo>
                <a:lnTo>
                  <a:pt x="1825" y="1713"/>
                </a:lnTo>
                <a:lnTo>
                  <a:pt x="1754" y="1695"/>
                </a:lnTo>
                <a:lnTo>
                  <a:pt x="1679" y="1681"/>
                </a:lnTo>
                <a:lnTo>
                  <a:pt x="1599" y="1670"/>
                </a:lnTo>
                <a:lnTo>
                  <a:pt x="1516" y="1660"/>
                </a:lnTo>
                <a:lnTo>
                  <a:pt x="1427" y="1654"/>
                </a:lnTo>
                <a:lnTo>
                  <a:pt x="1334" y="1651"/>
                </a:lnTo>
                <a:lnTo>
                  <a:pt x="1237" y="1652"/>
                </a:lnTo>
                <a:lnTo>
                  <a:pt x="1237" y="2469"/>
                </a:lnTo>
                <a:lnTo>
                  <a:pt x="0" y="1234"/>
                </a:lnTo>
                <a:lnTo>
                  <a:pt x="123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246"/>
          <p:cNvSpPr/>
          <p:nvPr/>
        </p:nvSpPr>
        <p:spPr bwMode="auto">
          <a:xfrm>
            <a:off x="4252117" y="542830"/>
            <a:ext cx="399670" cy="474536"/>
          </a:xfrm>
          <a:custGeom>
            <a:avLst/>
            <a:gdLst>
              <a:gd name="T0" fmla="*/ 2247 w 2778"/>
              <a:gd name="T1" fmla="*/ 0 h 3292"/>
              <a:gd name="T2" fmla="*/ 2354 w 2778"/>
              <a:gd name="T3" fmla="*/ 125 h 3292"/>
              <a:gd name="T4" fmla="*/ 2449 w 2778"/>
              <a:gd name="T5" fmla="*/ 255 h 3292"/>
              <a:gd name="T6" fmla="*/ 2533 w 2778"/>
              <a:gd name="T7" fmla="*/ 389 h 3292"/>
              <a:gd name="T8" fmla="*/ 2606 w 2778"/>
              <a:gd name="T9" fmla="*/ 526 h 3292"/>
              <a:gd name="T10" fmla="*/ 2664 w 2778"/>
              <a:gd name="T11" fmla="*/ 666 h 3292"/>
              <a:gd name="T12" fmla="*/ 2712 w 2778"/>
              <a:gd name="T13" fmla="*/ 807 h 3292"/>
              <a:gd name="T14" fmla="*/ 2747 w 2778"/>
              <a:gd name="T15" fmla="*/ 949 h 3292"/>
              <a:gd name="T16" fmla="*/ 2769 w 2778"/>
              <a:gd name="T17" fmla="*/ 1089 h 3292"/>
              <a:gd name="T18" fmla="*/ 2778 w 2778"/>
              <a:gd name="T19" fmla="*/ 1229 h 3292"/>
              <a:gd name="T20" fmla="*/ 2774 w 2778"/>
              <a:gd name="T21" fmla="*/ 1366 h 3292"/>
              <a:gd name="T22" fmla="*/ 2756 w 2778"/>
              <a:gd name="T23" fmla="*/ 1499 h 3292"/>
              <a:gd name="T24" fmla="*/ 2727 w 2778"/>
              <a:gd name="T25" fmla="*/ 1629 h 3292"/>
              <a:gd name="T26" fmla="*/ 2682 w 2778"/>
              <a:gd name="T27" fmla="*/ 1753 h 3292"/>
              <a:gd name="T28" fmla="*/ 2623 w 2778"/>
              <a:gd name="T29" fmla="*/ 1871 h 3292"/>
              <a:gd name="T30" fmla="*/ 2551 w 2778"/>
              <a:gd name="T31" fmla="*/ 1981 h 3292"/>
              <a:gd name="T32" fmla="*/ 2464 w 2778"/>
              <a:gd name="T33" fmla="*/ 2084 h 3292"/>
              <a:gd name="T34" fmla="*/ 2364 w 2778"/>
              <a:gd name="T35" fmla="*/ 2177 h 3292"/>
              <a:gd name="T36" fmla="*/ 2248 w 2778"/>
              <a:gd name="T37" fmla="*/ 2259 h 3292"/>
              <a:gd name="T38" fmla="*/ 2118 w 2778"/>
              <a:gd name="T39" fmla="*/ 2332 h 3292"/>
              <a:gd name="T40" fmla="*/ 1972 w 2778"/>
              <a:gd name="T41" fmla="*/ 2391 h 3292"/>
              <a:gd name="T42" fmla="*/ 1811 w 2778"/>
              <a:gd name="T43" fmla="*/ 2439 h 3292"/>
              <a:gd name="T44" fmla="*/ 1635 w 2778"/>
              <a:gd name="T45" fmla="*/ 2472 h 3292"/>
              <a:gd name="T46" fmla="*/ 1443 w 2778"/>
              <a:gd name="T47" fmla="*/ 2491 h 3292"/>
              <a:gd name="T48" fmla="*/ 1237 w 2778"/>
              <a:gd name="T49" fmla="*/ 2493 h 3292"/>
              <a:gd name="T50" fmla="*/ 0 w 2778"/>
              <a:gd name="T51" fmla="*/ 2057 h 3292"/>
              <a:gd name="T52" fmla="*/ 1237 w 2778"/>
              <a:gd name="T53" fmla="*/ 1639 h 3292"/>
              <a:gd name="T54" fmla="*/ 1427 w 2778"/>
              <a:gd name="T55" fmla="*/ 1637 h 3292"/>
              <a:gd name="T56" fmla="*/ 1599 w 2778"/>
              <a:gd name="T57" fmla="*/ 1622 h 3292"/>
              <a:gd name="T58" fmla="*/ 1754 w 2778"/>
              <a:gd name="T59" fmla="*/ 1595 h 3292"/>
              <a:gd name="T60" fmla="*/ 1891 w 2778"/>
              <a:gd name="T61" fmla="*/ 1558 h 3292"/>
              <a:gd name="T62" fmla="*/ 2011 w 2778"/>
              <a:gd name="T63" fmla="*/ 1511 h 3292"/>
              <a:gd name="T64" fmla="*/ 2115 w 2778"/>
              <a:gd name="T65" fmla="*/ 1453 h 3292"/>
              <a:gd name="T66" fmla="*/ 2205 w 2778"/>
              <a:gd name="T67" fmla="*/ 1388 h 3292"/>
              <a:gd name="T68" fmla="*/ 2280 w 2778"/>
              <a:gd name="T69" fmla="*/ 1314 h 3292"/>
              <a:gd name="T70" fmla="*/ 2342 w 2778"/>
              <a:gd name="T71" fmla="*/ 1234 h 3292"/>
              <a:gd name="T72" fmla="*/ 2389 w 2778"/>
              <a:gd name="T73" fmla="*/ 1148 h 3292"/>
              <a:gd name="T74" fmla="*/ 2426 w 2778"/>
              <a:gd name="T75" fmla="*/ 1057 h 3292"/>
              <a:gd name="T76" fmla="*/ 2450 w 2778"/>
              <a:gd name="T77" fmla="*/ 961 h 3292"/>
              <a:gd name="T78" fmla="*/ 2464 w 2778"/>
              <a:gd name="T79" fmla="*/ 862 h 3292"/>
              <a:gd name="T80" fmla="*/ 2468 w 2778"/>
              <a:gd name="T81" fmla="*/ 761 h 3292"/>
              <a:gd name="T82" fmla="*/ 2462 w 2778"/>
              <a:gd name="T83" fmla="*/ 657 h 3292"/>
              <a:gd name="T84" fmla="*/ 2447 w 2778"/>
              <a:gd name="T85" fmla="*/ 553 h 3292"/>
              <a:gd name="T86" fmla="*/ 2426 w 2778"/>
              <a:gd name="T87" fmla="*/ 448 h 3292"/>
              <a:gd name="T88" fmla="*/ 2396 w 2778"/>
              <a:gd name="T89" fmla="*/ 345 h 3292"/>
              <a:gd name="T90" fmla="*/ 2360 w 2778"/>
              <a:gd name="T91" fmla="*/ 242 h 3292"/>
              <a:gd name="T92" fmla="*/ 2318 w 2778"/>
              <a:gd name="T93" fmla="*/ 143 h 3292"/>
              <a:gd name="T94" fmla="*/ 2272 w 2778"/>
              <a:gd name="T95" fmla="*/ 46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2247" y="0"/>
                </a:moveTo>
                <a:lnTo>
                  <a:pt x="2247" y="0"/>
                </a:lnTo>
                <a:lnTo>
                  <a:pt x="2302" y="62"/>
                </a:lnTo>
                <a:lnTo>
                  <a:pt x="2354" y="125"/>
                </a:lnTo>
                <a:lnTo>
                  <a:pt x="2403" y="189"/>
                </a:lnTo>
                <a:lnTo>
                  <a:pt x="2449" y="255"/>
                </a:lnTo>
                <a:lnTo>
                  <a:pt x="2493" y="321"/>
                </a:lnTo>
                <a:lnTo>
                  <a:pt x="2533" y="389"/>
                </a:lnTo>
                <a:lnTo>
                  <a:pt x="2570" y="457"/>
                </a:lnTo>
                <a:lnTo>
                  <a:pt x="2606" y="526"/>
                </a:lnTo>
                <a:lnTo>
                  <a:pt x="2637" y="596"/>
                </a:lnTo>
                <a:lnTo>
                  <a:pt x="2664" y="666"/>
                </a:lnTo>
                <a:lnTo>
                  <a:pt x="2690" y="736"/>
                </a:lnTo>
                <a:lnTo>
                  <a:pt x="2712" y="807"/>
                </a:lnTo>
                <a:lnTo>
                  <a:pt x="2731" y="877"/>
                </a:lnTo>
                <a:lnTo>
                  <a:pt x="2747" y="949"/>
                </a:lnTo>
                <a:lnTo>
                  <a:pt x="2760" y="1019"/>
                </a:lnTo>
                <a:lnTo>
                  <a:pt x="2769" y="1089"/>
                </a:lnTo>
                <a:lnTo>
                  <a:pt x="2775" y="1159"/>
                </a:lnTo>
                <a:lnTo>
                  <a:pt x="2778" y="1229"/>
                </a:lnTo>
                <a:lnTo>
                  <a:pt x="2778" y="1298"/>
                </a:lnTo>
                <a:lnTo>
                  <a:pt x="2774" y="1366"/>
                </a:lnTo>
                <a:lnTo>
                  <a:pt x="2767" y="1433"/>
                </a:lnTo>
                <a:lnTo>
                  <a:pt x="2756" y="1499"/>
                </a:lnTo>
                <a:lnTo>
                  <a:pt x="2743" y="1565"/>
                </a:lnTo>
                <a:lnTo>
                  <a:pt x="2727" y="1629"/>
                </a:lnTo>
                <a:lnTo>
                  <a:pt x="2706" y="1691"/>
                </a:lnTo>
                <a:lnTo>
                  <a:pt x="2682" y="1753"/>
                </a:lnTo>
                <a:lnTo>
                  <a:pt x="2654" y="1812"/>
                </a:lnTo>
                <a:lnTo>
                  <a:pt x="2623" y="1871"/>
                </a:lnTo>
                <a:lnTo>
                  <a:pt x="2589" y="1927"/>
                </a:lnTo>
                <a:lnTo>
                  <a:pt x="2551" y="1981"/>
                </a:lnTo>
                <a:lnTo>
                  <a:pt x="2509" y="2033"/>
                </a:lnTo>
                <a:lnTo>
                  <a:pt x="2464" y="2084"/>
                </a:lnTo>
                <a:lnTo>
                  <a:pt x="2415" y="2131"/>
                </a:lnTo>
                <a:lnTo>
                  <a:pt x="2364" y="2177"/>
                </a:lnTo>
                <a:lnTo>
                  <a:pt x="2308" y="2219"/>
                </a:lnTo>
                <a:lnTo>
                  <a:pt x="2248" y="2259"/>
                </a:lnTo>
                <a:lnTo>
                  <a:pt x="2185" y="2297"/>
                </a:lnTo>
                <a:lnTo>
                  <a:pt x="2118" y="2332"/>
                </a:lnTo>
                <a:lnTo>
                  <a:pt x="2046" y="2364"/>
                </a:lnTo>
                <a:lnTo>
                  <a:pt x="1972" y="2391"/>
                </a:lnTo>
                <a:lnTo>
                  <a:pt x="1893" y="2417"/>
                </a:lnTo>
                <a:lnTo>
                  <a:pt x="1811" y="2439"/>
                </a:lnTo>
                <a:lnTo>
                  <a:pt x="1725" y="2458"/>
                </a:lnTo>
                <a:lnTo>
                  <a:pt x="1635" y="2472"/>
                </a:lnTo>
                <a:lnTo>
                  <a:pt x="1542" y="2483"/>
                </a:lnTo>
                <a:lnTo>
                  <a:pt x="1443" y="2491"/>
                </a:lnTo>
                <a:lnTo>
                  <a:pt x="1342" y="2494"/>
                </a:lnTo>
                <a:lnTo>
                  <a:pt x="1237" y="2493"/>
                </a:lnTo>
                <a:lnTo>
                  <a:pt x="1237" y="3292"/>
                </a:lnTo>
                <a:lnTo>
                  <a:pt x="0" y="2057"/>
                </a:lnTo>
                <a:lnTo>
                  <a:pt x="1237" y="823"/>
                </a:lnTo>
                <a:lnTo>
                  <a:pt x="1237" y="1639"/>
                </a:lnTo>
                <a:lnTo>
                  <a:pt x="1334" y="1640"/>
                </a:lnTo>
                <a:lnTo>
                  <a:pt x="1427" y="1637"/>
                </a:lnTo>
                <a:lnTo>
                  <a:pt x="1516" y="1631"/>
                </a:lnTo>
                <a:lnTo>
                  <a:pt x="1599" y="1622"/>
                </a:lnTo>
                <a:lnTo>
                  <a:pt x="1679" y="1611"/>
                </a:lnTo>
                <a:lnTo>
                  <a:pt x="1754" y="1595"/>
                </a:lnTo>
                <a:lnTo>
                  <a:pt x="1825" y="1578"/>
                </a:lnTo>
                <a:lnTo>
                  <a:pt x="1891" y="1558"/>
                </a:lnTo>
                <a:lnTo>
                  <a:pt x="1953" y="1535"/>
                </a:lnTo>
                <a:lnTo>
                  <a:pt x="2011" y="1511"/>
                </a:lnTo>
                <a:lnTo>
                  <a:pt x="2066" y="1483"/>
                </a:lnTo>
                <a:lnTo>
                  <a:pt x="2115" y="1453"/>
                </a:lnTo>
                <a:lnTo>
                  <a:pt x="2162" y="1422"/>
                </a:lnTo>
                <a:lnTo>
                  <a:pt x="2205" y="1388"/>
                </a:lnTo>
                <a:lnTo>
                  <a:pt x="2245" y="1351"/>
                </a:lnTo>
                <a:lnTo>
                  <a:pt x="2280" y="1314"/>
                </a:lnTo>
                <a:lnTo>
                  <a:pt x="2313" y="1275"/>
                </a:lnTo>
                <a:lnTo>
                  <a:pt x="2342" y="1234"/>
                </a:lnTo>
                <a:lnTo>
                  <a:pt x="2367" y="1191"/>
                </a:lnTo>
                <a:lnTo>
                  <a:pt x="2389" y="1148"/>
                </a:lnTo>
                <a:lnTo>
                  <a:pt x="2409" y="1103"/>
                </a:lnTo>
                <a:lnTo>
                  <a:pt x="2426" y="1057"/>
                </a:lnTo>
                <a:lnTo>
                  <a:pt x="2439" y="1010"/>
                </a:lnTo>
                <a:lnTo>
                  <a:pt x="2450" y="961"/>
                </a:lnTo>
                <a:lnTo>
                  <a:pt x="2459" y="913"/>
                </a:lnTo>
                <a:lnTo>
                  <a:pt x="2464" y="862"/>
                </a:lnTo>
                <a:lnTo>
                  <a:pt x="2467" y="811"/>
                </a:lnTo>
                <a:lnTo>
                  <a:pt x="2468" y="761"/>
                </a:lnTo>
                <a:lnTo>
                  <a:pt x="2466" y="709"/>
                </a:lnTo>
                <a:lnTo>
                  <a:pt x="2462" y="657"/>
                </a:lnTo>
                <a:lnTo>
                  <a:pt x="2456" y="605"/>
                </a:lnTo>
                <a:lnTo>
                  <a:pt x="2447" y="553"/>
                </a:lnTo>
                <a:lnTo>
                  <a:pt x="2438" y="501"/>
                </a:lnTo>
                <a:lnTo>
                  <a:pt x="2426" y="448"/>
                </a:lnTo>
                <a:lnTo>
                  <a:pt x="2411" y="396"/>
                </a:lnTo>
                <a:lnTo>
                  <a:pt x="2396" y="345"/>
                </a:lnTo>
                <a:lnTo>
                  <a:pt x="2379" y="293"/>
                </a:lnTo>
                <a:lnTo>
                  <a:pt x="2360" y="242"/>
                </a:lnTo>
                <a:lnTo>
                  <a:pt x="2340" y="192"/>
                </a:lnTo>
                <a:lnTo>
                  <a:pt x="2318" y="143"/>
                </a:lnTo>
                <a:lnTo>
                  <a:pt x="2295" y="94"/>
                </a:lnTo>
                <a:lnTo>
                  <a:pt x="2272" y="46"/>
                </a:lnTo>
                <a:lnTo>
                  <a:pt x="224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51"/>
          <p:cNvSpPr/>
          <p:nvPr/>
        </p:nvSpPr>
        <p:spPr bwMode="auto">
          <a:xfrm>
            <a:off x="4933680" y="542830"/>
            <a:ext cx="399670" cy="474536"/>
          </a:xfrm>
          <a:custGeom>
            <a:avLst/>
            <a:gdLst>
              <a:gd name="T0" fmla="*/ 507 w 2778"/>
              <a:gd name="T1" fmla="*/ 46 h 3292"/>
              <a:gd name="T2" fmla="*/ 460 w 2778"/>
              <a:gd name="T3" fmla="*/ 143 h 3292"/>
              <a:gd name="T4" fmla="*/ 419 w 2778"/>
              <a:gd name="T5" fmla="*/ 242 h 3292"/>
              <a:gd name="T6" fmla="*/ 383 w 2778"/>
              <a:gd name="T7" fmla="*/ 345 h 3292"/>
              <a:gd name="T8" fmla="*/ 353 w 2778"/>
              <a:gd name="T9" fmla="*/ 448 h 3292"/>
              <a:gd name="T10" fmla="*/ 331 w 2778"/>
              <a:gd name="T11" fmla="*/ 553 h 3292"/>
              <a:gd name="T12" fmla="*/ 316 w 2778"/>
              <a:gd name="T13" fmla="*/ 657 h 3292"/>
              <a:gd name="T14" fmla="*/ 310 w 2778"/>
              <a:gd name="T15" fmla="*/ 761 h 3292"/>
              <a:gd name="T16" fmla="*/ 314 w 2778"/>
              <a:gd name="T17" fmla="*/ 862 h 3292"/>
              <a:gd name="T18" fmla="*/ 328 w 2778"/>
              <a:gd name="T19" fmla="*/ 961 h 3292"/>
              <a:gd name="T20" fmla="*/ 353 w 2778"/>
              <a:gd name="T21" fmla="*/ 1057 h 3292"/>
              <a:gd name="T22" fmla="*/ 389 w 2778"/>
              <a:gd name="T23" fmla="*/ 1148 h 3292"/>
              <a:gd name="T24" fmla="*/ 437 w 2778"/>
              <a:gd name="T25" fmla="*/ 1234 h 3292"/>
              <a:gd name="T26" fmla="*/ 498 w 2778"/>
              <a:gd name="T27" fmla="*/ 1314 h 3292"/>
              <a:gd name="T28" fmla="*/ 573 w 2778"/>
              <a:gd name="T29" fmla="*/ 1388 h 3292"/>
              <a:gd name="T30" fmla="*/ 663 w 2778"/>
              <a:gd name="T31" fmla="*/ 1453 h 3292"/>
              <a:gd name="T32" fmla="*/ 767 w 2778"/>
              <a:gd name="T33" fmla="*/ 1511 h 3292"/>
              <a:gd name="T34" fmla="*/ 887 w 2778"/>
              <a:gd name="T35" fmla="*/ 1558 h 3292"/>
              <a:gd name="T36" fmla="*/ 1025 w 2778"/>
              <a:gd name="T37" fmla="*/ 1595 h 3292"/>
              <a:gd name="T38" fmla="*/ 1179 w 2778"/>
              <a:gd name="T39" fmla="*/ 1622 h 3292"/>
              <a:gd name="T40" fmla="*/ 1351 w 2778"/>
              <a:gd name="T41" fmla="*/ 1637 h 3292"/>
              <a:gd name="T42" fmla="*/ 1543 w 2778"/>
              <a:gd name="T43" fmla="*/ 1639 h 3292"/>
              <a:gd name="T44" fmla="*/ 2778 w 2778"/>
              <a:gd name="T45" fmla="*/ 2057 h 3292"/>
              <a:gd name="T46" fmla="*/ 1543 w 2778"/>
              <a:gd name="T47" fmla="*/ 2493 h 3292"/>
              <a:gd name="T48" fmla="*/ 1335 w 2778"/>
              <a:gd name="T49" fmla="*/ 2491 h 3292"/>
              <a:gd name="T50" fmla="*/ 1144 w 2778"/>
              <a:gd name="T51" fmla="*/ 2472 h 3292"/>
              <a:gd name="T52" fmla="*/ 968 w 2778"/>
              <a:gd name="T53" fmla="*/ 2439 h 3292"/>
              <a:gd name="T54" fmla="*/ 806 w 2778"/>
              <a:gd name="T55" fmla="*/ 2391 h 3292"/>
              <a:gd name="T56" fmla="*/ 662 w 2778"/>
              <a:gd name="T57" fmla="*/ 2332 h 3292"/>
              <a:gd name="T58" fmla="*/ 530 w 2778"/>
              <a:gd name="T59" fmla="*/ 2259 h 3292"/>
              <a:gd name="T60" fmla="*/ 416 w 2778"/>
              <a:gd name="T61" fmla="*/ 2177 h 3292"/>
              <a:gd name="T62" fmla="*/ 314 w 2778"/>
              <a:gd name="T63" fmla="*/ 2084 h 3292"/>
              <a:gd name="T64" fmla="*/ 227 w 2778"/>
              <a:gd name="T65" fmla="*/ 1981 h 3292"/>
              <a:gd name="T66" fmla="*/ 155 w 2778"/>
              <a:gd name="T67" fmla="*/ 1871 h 3292"/>
              <a:gd name="T68" fmla="*/ 97 w 2778"/>
              <a:gd name="T69" fmla="*/ 1753 h 3292"/>
              <a:gd name="T70" fmla="*/ 53 w 2778"/>
              <a:gd name="T71" fmla="*/ 1629 h 3292"/>
              <a:gd name="T72" fmla="*/ 22 w 2778"/>
              <a:gd name="T73" fmla="*/ 1499 h 3292"/>
              <a:gd name="T74" fmla="*/ 4 w 2778"/>
              <a:gd name="T75" fmla="*/ 1366 h 3292"/>
              <a:gd name="T76" fmla="*/ 0 w 2778"/>
              <a:gd name="T77" fmla="*/ 1229 h 3292"/>
              <a:gd name="T78" fmla="*/ 9 w 2778"/>
              <a:gd name="T79" fmla="*/ 1089 h 3292"/>
              <a:gd name="T80" fmla="*/ 32 w 2778"/>
              <a:gd name="T81" fmla="*/ 949 h 3292"/>
              <a:gd name="T82" fmla="*/ 66 w 2778"/>
              <a:gd name="T83" fmla="*/ 807 h 3292"/>
              <a:gd name="T84" fmla="*/ 114 w 2778"/>
              <a:gd name="T85" fmla="*/ 666 h 3292"/>
              <a:gd name="T86" fmla="*/ 174 w 2778"/>
              <a:gd name="T87" fmla="*/ 526 h 3292"/>
              <a:gd name="T88" fmla="*/ 245 w 2778"/>
              <a:gd name="T89" fmla="*/ 389 h 3292"/>
              <a:gd name="T90" fmla="*/ 329 w 2778"/>
              <a:gd name="T91" fmla="*/ 255 h 3292"/>
              <a:gd name="T92" fmla="*/ 425 w 2778"/>
              <a:gd name="T93" fmla="*/ 125 h 3292"/>
              <a:gd name="T94" fmla="*/ 531 w 2778"/>
              <a:gd name="T9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531" y="0"/>
                </a:moveTo>
                <a:lnTo>
                  <a:pt x="507" y="46"/>
                </a:lnTo>
                <a:lnTo>
                  <a:pt x="483" y="94"/>
                </a:lnTo>
                <a:lnTo>
                  <a:pt x="460" y="143"/>
                </a:lnTo>
                <a:lnTo>
                  <a:pt x="438" y="192"/>
                </a:lnTo>
                <a:lnTo>
                  <a:pt x="419" y="242"/>
                </a:lnTo>
                <a:lnTo>
                  <a:pt x="400" y="293"/>
                </a:lnTo>
                <a:lnTo>
                  <a:pt x="383" y="345"/>
                </a:lnTo>
                <a:lnTo>
                  <a:pt x="367" y="396"/>
                </a:lnTo>
                <a:lnTo>
                  <a:pt x="353" y="448"/>
                </a:lnTo>
                <a:lnTo>
                  <a:pt x="341" y="501"/>
                </a:lnTo>
                <a:lnTo>
                  <a:pt x="331" y="553"/>
                </a:lnTo>
                <a:lnTo>
                  <a:pt x="323" y="605"/>
                </a:lnTo>
                <a:lnTo>
                  <a:pt x="316" y="657"/>
                </a:lnTo>
                <a:lnTo>
                  <a:pt x="312" y="709"/>
                </a:lnTo>
                <a:lnTo>
                  <a:pt x="310" y="761"/>
                </a:lnTo>
                <a:lnTo>
                  <a:pt x="311" y="811"/>
                </a:lnTo>
                <a:lnTo>
                  <a:pt x="314" y="862"/>
                </a:lnTo>
                <a:lnTo>
                  <a:pt x="319" y="913"/>
                </a:lnTo>
                <a:lnTo>
                  <a:pt x="328" y="961"/>
                </a:lnTo>
                <a:lnTo>
                  <a:pt x="339" y="1010"/>
                </a:lnTo>
                <a:lnTo>
                  <a:pt x="353" y="1057"/>
                </a:lnTo>
                <a:lnTo>
                  <a:pt x="369" y="1103"/>
                </a:lnTo>
                <a:lnTo>
                  <a:pt x="389" y="1148"/>
                </a:lnTo>
                <a:lnTo>
                  <a:pt x="411" y="1191"/>
                </a:lnTo>
                <a:lnTo>
                  <a:pt x="437" y="1234"/>
                </a:lnTo>
                <a:lnTo>
                  <a:pt x="466" y="1275"/>
                </a:lnTo>
                <a:lnTo>
                  <a:pt x="498" y="1314"/>
                </a:lnTo>
                <a:lnTo>
                  <a:pt x="533" y="1351"/>
                </a:lnTo>
                <a:lnTo>
                  <a:pt x="573" y="1388"/>
                </a:lnTo>
                <a:lnTo>
                  <a:pt x="616" y="1422"/>
                </a:lnTo>
                <a:lnTo>
                  <a:pt x="663" y="1453"/>
                </a:lnTo>
                <a:lnTo>
                  <a:pt x="713" y="1483"/>
                </a:lnTo>
                <a:lnTo>
                  <a:pt x="767" y="1511"/>
                </a:lnTo>
                <a:lnTo>
                  <a:pt x="825" y="1535"/>
                </a:lnTo>
                <a:lnTo>
                  <a:pt x="887" y="1558"/>
                </a:lnTo>
                <a:lnTo>
                  <a:pt x="954" y="1578"/>
                </a:lnTo>
                <a:lnTo>
                  <a:pt x="1025" y="1595"/>
                </a:lnTo>
                <a:lnTo>
                  <a:pt x="1099" y="1611"/>
                </a:lnTo>
                <a:lnTo>
                  <a:pt x="1179" y="1622"/>
                </a:lnTo>
                <a:lnTo>
                  <a:pt x="1262" y="1631"/>
                </a:lnTo>
                <a:lnTo>
                  <a:pt x="1351" y="1637"/>
                </a:lnTo>
                <a:lnTo>
                  <a:pt x="1444" y="1640"/>
                </a:lnTo>
                <a:lnTo>
                  <a:pt x="1543" y="1639"/>
                </a:lnTo>
                <a:lnTo>
                  <a:pt x="1543" y="823"/>
                </a:lnTo>
                <a:lnTo>
                  <a:pt x="2778" y="2057"/>
                </a:lnTo>
                <a:lnTo>
                  <a:pt x="1543" y="3292"/>
                </a:lnTo>
                <a:lnTo>
                  <a:pt x="1543" y="2493"/>
                </a:lnTo>
                <a:lnTo>
                  <a:pt x="1436" y="2494"/>
                </a:lnTo>
                <a:lnTo>
                  <a:pt x="1335" y="2491"/>
                </a:lnTo>
                <a:lnTo>
                  <a:pt x="1238" y="2483"/>
                </a:lnTo>
                <a:lnTo>
                  <a:pt x="1144" y="2472"/>
                </a:lnTo>
                <a:lnTo>
                  <a:pt x="1054" y="2458"/>
                </a:lnTo>
                <a:lnTo>
                  <a:pt x="968" y="2439"/>
                </a:lnTo>
                <a:lnTo>
                  <a:pt x="885" y="2417"/>
                </a:lnTo>
                <a:lnTo>
                  <a:pt x="806" y="2391"/>
                </a:lnTo>
                <a:lnTo>
                  <a:pt x="732" y="2364"/>
                </a:lnTo>
                <a:lnTo>
                  <a:pt x="662" y="2332"/>
                </a:lnTo>
                <a:lnTo>
                  <a:pt x="594" y="2297"/>
                </a:lnTo>
                <a:lnTo>
                  <a:pt x="530" y="2259"/>
                </a:lnTo>
                <a:lnTo>
                  <a:pt x="471" y="2219"/>
                </a:lnTo>
                <a:lnTo>
                  <a:pt x="416" y="2177"/>
                </a:lnTo>
                <a:lnTo>
                  <a:pt x="363" y="2131"/>
                </a:lnTo>
                <a:lnTo>
                  <a:pt x="314" y="2084"/>
                </a:lnTo>
                <a:lnTo>
                  <a:pt x="269" y="2033"/>
                </a:lnTo>
                <a:lnTo>
                  <a:pt x="227" y="1981"/>
                </a:lnTo>
                <a:lnTo>
                  <a:pt x="189" y="1927"/>
                </a:lnTo>
                <a:lnTo>
                  <a:pt x="155" y="1871"/>
                </a:lnTo>
                <a:lnTo>
                  <a:pt x="124" y="1812"/>
                </a:lnTo>
                <a:lnTo>
                  <a:pt x="97" y="1753"/>
                </a:lnTo>
                <a:lnTo>
                  <a:pt x="73" y="1691"/>
                </a:lnTo>
                <a:lnTo>
                  <a:pt x="53" y="1629"/>
                </a:lnTo>
                <a:lnTo>
                  <a:pt x="35" y="1565"/>
                </a:lnTo>
                <a:lnTo>
                  <a:pt x="22" y="1499"/>
                </a:lnTo>
                <a:lnTo>
                  <a:pt x="11" y="1433"/>
                </a:lnTo>
                <a:lnTo>
                  <a:pt x="4" y="1366"/>
                </a:lnTo>
                <a:lnTo>
                  <a:pt x="1" y="1298"/>
                </a:lnTo>
                <a:lnTo>
                  <a:pt x="0" y="1229"/>
                </a:lnTo>
                <a:lnTo>
                  <a:pt x="3" y="1159"/>
                </a:lnTo>
                <a:lnTo>
                  <a:pt x="9" y="1089"/>
                </a:lnTo>
                <a:lnTo>
                  <a:pt x="19" y="1019"/>
                </a:lnTo>
                <a:lnTo>
                  <a:pt x="32" y="949"/>
                </a:lnTo>
                <a:lnTo>
                  <a:pt x="48" y="877"/>
                </a:lnTo>
                <a:lnTo>
                  <a:pt x="66" y="807"/>
                </a:lnTo>
                <a:lnTo>
                  <a:pt x="89" y="736"/>
                </a:lnTo>
                <a:lnTo>
                  <a:pt x="114" y="666"/>
                </a:lnTo>
                <a:lnTo>
                  <a:pt x="142" y="596"/>
                </a:lnTo>
                <a:lnTo>
                  <a:pt x="174" y="526"/>
                </a:lnTo>
                <a:lnTo>
                  <a:pt x="208" y="457"/>
                </a:lnTo>
                <a:lnTo>
                  <a:pt x="245" y="389"/>
                </a:lnTo>
                <a:lnTo>
                  <a:pt x="285" y="321"/>
                </a:lnTo>
                <a:lnTo>
                  <a:pt x="329" y="255"/>
                </a:lnTo>
                <a:lnTo>
                  <a:pt x="375" y="189"/>
                </a:lnTo>
                <a:lnTo>
                  <a:pt x="425" y="125"/>
                </a:lnTo>
                <a:lnTo>
                  <a:pt x="477" y="62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6"/>
          <p:cNvSpPr>
            <a:spLocks noEditPoints="1"/>
          </p:cNvSpPr>
          <p:nvPr/>
        </p:nvSpPr>
        <p:spPr bwMode="auto">
          <a:xfrm>
            <a:off x="5620472" y="542830"/>
            <a:ext cx="528672" cy="474536"/>
          </a:xfrm>
          <a:custGeom>
            <a:avLst/>
            <a:gdLst>
              <a:gd name="T0" fmla="*/ 2985 w 3670"/>
              <a:gd name="T1" fmla="*/ 1467 h 3292"/>
              <a:gd name="T2" fmla="*/ 3258 w 3670"/>
              <a:gd name="T3" fmla="*/ 1577 h 3292"/>
              <a:gd name="T4" fmla="*/ 3475 w 3670"/>
              <a:gd name="T5" fmla="*/ 1757 h 3292"/>
              <a:gd name="T6" fmla="*/ 3619 w 3670"/>
              <a:gd name="T7" fmla="*/ 1991 h 3292"/>
              <a:gd name="T8" fmla="*/ 3670 w 3670"/>
              <a:gd name="T9" fmla="*/ 2264 h 3292"/>
              <a:gd name="T10" fmla="*/ 3625 w 3670"/>
              <a:gd name="T11" fmla="*/ 2518 h 3292"/>
              <a:gd name="T12" fmla="*/ 3501 w 3670"/>
              <a:gd name="T13" fmla="*/ 2741 h 3292"/>
              <a:gd name="T14" fmla="*/ 3466 w 3670"/>
              <a:gd name="T15" fmla="*/ 2898 h 3292"/>
              <a:gd name="T16" fmla="*/ 3512 w 3670"/>
              <a:gd name="T17" fmla="*/ 3078 h 3292"/>
              <a:gd name="T18" fmla="*/ 3632 w 3670"/>
              <a:gd name="T19" fmla="*/ 3210 h 3292"/>
              <a:gd name="T20" fmla="*/ 3567 w 3670"/>
              <a:gd name="T21" fmla="*/ 3292 h 3292"/>
              <a:gd name="T22" fmla="*/ 3294 w 3670"/>
              <a:gd name="T23" fmla="*/ 3241 h 3292"/>
              <a:gd name="T24" fmla="*/ 3064 w 3670"/>
              <a:gd name="T25" fmla="*/ 3099 h 3292"/>
              <a:gd name="T26" fmla="*/ 2821 w 3670"/>
              <a:gd name="T27" fmla="*/ 3085 h 3292"/>
              <a:gd name="T28" fmla="*/ 2521 w 3670"/>
              <a:gd name="T29" fmla="*/ 3061 h 3292"/>
              <a:gd name="T30" fmla="*/ 2248 w 3670"/>
              <a:gd name="T31" fmla="*/ 2951 h 3292"/>
              <a:gd name="T32" fmla="*/ 2031 w 3670"/>
              <a:gd name="T33" fmla="*/ 2772 h 3292"/>
              <a:gd name="T34" fmla="*/ 1887 w 3670"/>
              <a:gd name="T35" fmla="*/ 2536 h 3292"/>
              <a:gd name="T36" fmla="*/ 1836 w 3670"/>
              <a:gd name="T37" fmla="*/ 2264 h 3292"/>
              <a:gd name="T38" fmla="*/ 1887 w 3670"/>
              <a:gd name="T39" fmla="*/ 1991 h 3292"/>
              <a:gd name="T40" fmla="*/ 2031 w 3670"/>
              <a:gd name="T41" fmla="*/ 1757 h 3292"/>
              <a:gd name="T42" fmla="*/ 2248 w 3670"/>
              <a:gd name="T43" fmla="*/ 1577 h 3292"/>
              <a:gd name="T44" fmla="*/ 2521 w 3670"/>
              <a:gd name="T45" fmla="*/ 1467 h 3292"/>
              <a:gd name="T46" fmla="*/ 1632 w 3670"/>
              <a:gd name="T47" fmla="*/ 0 h 3292"/>
              <a:gd name="T48" fmla="*/ 2059 w 3670"/>
              <a:gd name="T49" fmla="*/ 46 h 3292"/>
              <a:gd name="T50" fmla="*/ 2444 w 3670"/>
              <a:gd name="T51" fmla="*/ 177 h 3292"/>
              <a:gd name="T52" fmla="*/ 2771 w 3670"/>
              <a:gd name="T53" fmla="*/ 381 h 3292"/>
              <a:gd name="T54" fmla="*/ 3026 w 3670"/>
              <a:gd name="T55" fmla="*/ 644 h 3292"/>
              <a:gd name="T56" fmla="*/ 3195 w 3670"/>
              <a:gd name="T57" fmla="*/ 956 h 3292"/>
              <a:gd name="T58" fmla="*/ 3263 w 3670"/>
              <a:gd name="T59" fmla="*/ 1304 h 3292"/>
              <a:gd name="T60" fmla="*/ 2930 w 3670"/>
              <a:gd name="T61" fmla="*/ 1208 h 3292"/>
              <a:gd name="T62" fmla="*/ 2588 w 3670"/>
              <a:gd name="T63" fmla="*/ 1207 h 3292"/>
              <a:gd name="T64" fmla="*/ 2278 w 3670"/>
              <a:gd name="T65" fmla="*/ 1290 h 3292"/>
              <a:gd name="T66" fmla="*/ 2004 w 3670"/>
              <a:gd name="T67" fmla="*/ 1448 h 3292"/>
              <a:gd name="T68" fmla="*/ 1782 w 3670"/>
              <a:gd name="T69" fmla="*/ 1680 h 3292"/>
              <a:gd name="T70" fmla="*/ 1641 w 3670"/>
              <a:gd name="T71" fmla="*/ 1957 h 3292"/>
              <a:gd name="T72" fmla="*/ 1593 w 3670"/>
              <a:gd name="T73" fmla="*/ 2264 h 3292"/>
              <a:gd name="T74" fmla="*/ 1633 w 3670"/>
              <a:gd name="T75" fmla="*/ 2543 h 3292"/>
              <a:gd name="T76" fmla="*/ 1546 w 3670"/>
              <a:gd name="T77" fmla="*/ 2673 h 3292"/>
              <a:gd name="T78" fmla="*/ 1242 w 3670"/>
              <a:gd name="T79" fmla="*/ 2778 h 3292"/>
              <a:gd name="T80" fmla="*/ 959 w 3670"/>
              <a:gd name="T81" fmla="*/ 2947 h 3292"/>
              <a:gd name="T82" fmla="*/ 661 w 3670"/>
              <a:gd name="T83" fmla="*/ 3040 h 3292"/>
              <a:gd name="T84" fmla="*/ 356 w 3670"/>
              <a:gd name="T85" fmla="*/ 3079 h 3292"/>
              <a:gd name="T86" fmla="*/ 254 w 3670"/>
              <a:gd name="T87" fmla="*/ 2973 h 3292"/>
              <a:gd name="T88" fmla="*/ 435 w 3670"/>
              <a:gd name="T89" fmla="*/ 2838 h 3292"/>
              <a:gd name="T90" fmla="*/ 562 w 3670"/>
              <a:gd name="T91" fmla="*/ 2668 h 3292"/>
              <a:gd name="T92" fmla="*/ 612 w 3670"/>
              <a:gd name="T93" fmla="*/ 2470 h 3292"/>
              <a:gd name="T94" fmla="*/ 455 w 3670"/>
              <a:gd name="T95" fmla="*/ 2265 h 3292"/>
              <a:gd name="T96" fmla="*/ 212 w 3670"/>
              <a:gd name="T97" fmla="*/ 1997 h 3292"/>
              <a:gd name="T98" fmla="*/ 55 w 3670"/>
              <a:gd name="T99" fmla="*/ 1684 h 3292"/>
              <a:gd name="T100" fmla="*/ 0 w 3670"/>
              <a:gd name="T101" fmla="*/ 1338 h 3292"/>
              <a:gd name="T102" fmla="*/ 54 w 3670"/>
              <a:gd name="T103" fmla="*/ 996 h 3292"/>
              <a:gd name="T104" fmla="*/ 206 w 3670"/>
              <a:gd name="T105" fmla="*/ 687 h 3292"/>
              <a:gd name="T106" fmla="*/ 442 w 3670"/>
              <a:gd name="T107" fmla="*/ 422 h 3292"/>
              <a:gd name="T108" fmla="*/ 750 w 3670"/>
              <a:gd name="T109" fmla="*/ 211 h 3292"/>
              <a:gd name="T110" fmla="*/ 1116 w 3670"/>
              <a:gd name="T111" fmla="*/ 69 h 3292"/>
              <a:gd name="T112" fmla="*/ 1524 w 3670"/>
              <a:gd name="T113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70" h="3292">
                <a:moveTo>
                  <a:pt x="2753" y="1441"/>
                </a:moveTo>
                <a:lnTo>
                  <a:pt x="2832" y="1443"/>
                </a:lnTo>
                <a:lnTo>
                  <a:pt x="2910" y="1452"/>
                </a:lnTo>
                <a:lnTo>
                  <a:pt x="2985" y="1467"/>
                </a:lnTo>
                <a:lnTo>
                  <a:pt x="3058" y="1488"/>
                </a:lnTo>
                <a:lnTo>
                  <a:pt x="3127" y="1512"/>
                </a:lnTo>
                <a:lnTo>
                  <a:pt x="3194" y="1542"/>
                </a:lnTo>
                <a:lnTo>
                  <a:pt x="3258" y="1577"/>
                </a:lnTo>
                <a:lnTo>
                  <a:pt x="3319" y="1615"/>
                </a:lnTo>
                <a:lnTo>
                  <a:pt x="3375" y="1658"/>
                </a:lnTo>
                <a:lnTo>
                  <a:pt x="3427" y="1706"/>
                </a:lnTo>
                <a:lnTo>
                  <a:pt x="3475" y="1757"/>
                </a:lnTo>
                <a:lnTo>
                  <a:pt x="3519" y="1811"/>
                </a:lnTo>
                <a:lnTo>
                  <a:pt x="3557" y="1867"/>
                </a:lnTo>
                <a:lnTo>
                  <a:pt x="3591" y="1928"/>
                </a:lnTo>
                <a:lnTo>
                  <a:pt x="3619" y="1991"/>
                </a:lnTo>
                <a:lnTo>
                  <a:pt x="3641" y="2056"/>
                </a:lnTo>
                <a:lnTo>
                  <a:pt x="3657" y="2124"/>
                </a:lnTo>
                <a:lnTo>
                  <a:pt x="3667" y="2193"/>
                </a:lnTo>
                <a:lnTo>
                  <a:pt x="3670" y="2264"/>
                </a:lnTo>
                <a:lnTo>
                  <a:pt x="3668" y="2330"/>
                </a:lnTo>
                <a:lnTo>
                  <a:pt x="3659" y="2395"/>
                </a:lnTo>
                <a:lnTo>
                  <a:pt x="3646" y="2457"/>
                </a:lnTo>
                <a:lnTo>
                  <a:pt x="3625" y="2518"/>
                </a:lnTo>
                <a:lnTo>
                  <a:pt x="3602" y="2578"/>
                </a:lnTo>
                <a:lnTo>
                  <a:pt x="3573" y="2635"/>
                </a:lnTo>
                <a:lnTo>
                  <a:pt x="3539" y="2689"/>
                </a:lnTo>
                <a:lnTo>
                  <a:pt x="3501" y="2741"/>
                </a:lnTo>
                <a:lnTo>
                  <a:pt x="3487" y="2778"/>
                </a:lnTo>
                <a:lnTo>
                  <a:pt x="3475" y="2817"/>
                </a:lnTo>
                <a:lnTo>
                  <a:pt x="3469" y="2856"/>
                </a:lnTo>
                <a:lnTo>
                  <a:pt x="3466" y="2898"/>
                </a:lnTo>
                <a:lnTo>
                  <a:pt x="3470" y="2946"/>
                </a:lnTo>
                <a:lnTo>
                  <a:pt x="3479" y="2992"/>
                </a:lnTo>
                <a:lnTo>
                  <a:pt x="3492" y="3036"/>
                </a:lnTo>
                <a:lnTo>
                  <a:pt x="3512" y="3078"/>
                </a:lnTo>
                <a:lnTo>
                  <a:pt x="3536" y="3116"/>
                </a:lnTo>
                <a:lnTo>
                  <a:pt x="3564" y="3151"/>
                </a:lnTo>
                <a:lnTo>
                  <a:pt x="3596" y="3183"/>
                </a:lnTo>
                <a:lnTo>
                  <a:pt x="3632" y="3210"/>
                </a:lnTo>
                <a:lnTo>
                  <a:pt x="3670" y="3233"/>
                </a:lnTo>
                <a:lnTo>
                  <a:pt x="3670" y="3284"/>
                </a:lnTo>
                <a:lnTo>
                  <a:pt x="3620" y="3289"/>
                </a:lnTo>
                <a:lnTo>
                  <a:pt x="3567" y="3292"/>
                </a:lnTo>
                <a:lnTo>
                  <a:pt x="3496" y="3288"/>
                </a:lnTo>
                <a:lnTo>
                  <a:pt x="3426" y="3278"/>
                </a:lnTo>
                <a:lnTo>
                  <a:pt x="3359" y="3262"/>
                </a:lnTo>
                <a:lnTo>
                  <a:pt x="3294" y="3241"/>
                </a:lnTo>
                <a:lnTo>
                  <a:pt x="3231" y="3212"/>
                </a:lnTo>
                <a:lnTo>
                  <a:pt x="3173" y="3180"/>
                </a:lnTo>
                <a:lnTo>
                  <a:pt x="3117" y="3142"/>
                </a:lnTo>
                <a:lnTo>
                  <a:pt x="3064" y="3099"/>
                </a:lnTo>
                <a:lnTo>
                  <a:pt x="3016" y="3053"/>
                </a:lnTo>
                <a:lnTo>
                  <a:pt x="2953" y="3068"/>
                </a:lnTo>
                <a:lnTo>
                  <a:pt x="2887" y="3078"/>
                </a:lnTo>
                <a:lnTo>
                  <a:pt x="2821" y="3085"/>
                </a:lnTo>
                <a:lnTo>
                  <a:pt x="2753" y="3087"/>
                </a:lnTo>
                <a:lnTo>
                  <a:pt x="2673" y="3085"/>
                </a:lnTo>
                <a:lnTo>
                  <a:pt x="2596" y="3076"/>
                </a:lnTo>
                <a:lnTo>
                  <a:pt x="2521" y="3061"/>
                </a:lnTo>
                <a:lnTo>
                  <a:pt x="2448" y="3041"/>
                </a:lnTo>
                <a:lnTo>
                  <a:pt x="2379" y="3016"/>
                </a:lnTo>
                <a:lnTo>
                  <a:pt x="2312" y="2986"/>
                </a:lnTo>
                <a:lnTo>
                  <a:pt x="2248" y="2951"/>
                </a:lnTo>
                <a:lnTo>
                  <a:pt x="2187" y="2912"/>
                </a:lnTo>
                <a:lnTo>
                  <a:pt x="2130" y="2869"/>
                </a:lnTo>
                <a:lnTo>
                  <a:pt x="2079" y="2822"/>
                </a:lnTo>
                <a:lnTo>
                  <a:pt x="2031" y="2772"/>
                </a:lnTo>
                <a:lnTo>
                  <a:pt x="1987" y="2717"/>
                </a:lnTo>
                <a:lnTo>
                  <a:pt x="1949" y="2660"/>
                </a:lnTo>
                <a:lnTo>
                  <a:pt x="1915" y="2600"/>
                </a:lnTo>
                <a:lnTo>
                  <a:pt x="1887" y="2536"/>
                </a:lnTo>
                <a:lnTo>
                  <a:pt x="1865" y="2472"/>
                </a:lnTo>
                <a:lnTo>
                  <a:pt x="1849" y="2404"/>
                </a:lnTo>
                <a:lnTo>
                  <a:pt x="1839" y="2335"/>
                </a:lnTo>
                <a:lnTo>
                  <a:pt x="1836" y="2264"/>
                </a:lnTo>
                <a:lnTo>
                  <a:pt x="1839" y="2193"/>
                </a:lnTo>
                <a:lnTo>
                  <a:pt x="1849" y="2124"/>
                </a:lnTo>
                <a:lnTo>
                  <a:pt x="1865" y="2056"/>
                </a:lnTo>
                <a:lnTo>
                  <a:pt x="1887" y="1991"/>
                </a:lnTo>
                <a:lnTo>
                  <a:pt x="1915" y="1928"/>
                </a:lnTo>
                <a:lnTo>
                  <a:pt x="1949" y="1867"/>
                </a:lnTo>
                <a:lnTo>
                  <a:pt x="1987" y="1811"/>
                </a:lnTo>
                <a:lnTo>
                  <a:pt x="2031" y="1757"/>
                </a:lnTo>
                <a:lnTo>
                  <a:pt x="2079" y="1706"/>
                </a:lnTo>
                <a:lnTo>
                  <a:pt x="2130" y="1658"/>
                </a:lnTo>
                <a:lnTo>
                  <a:pt x="2187" y="1615"/>
                </a:lnTo>
                <a:lnTo>
                  <a:pt x="2248" y="1577"/>
                </a:lnTo>
                <a:lnTo>
                  <a:pt x="2312" y="1542"/>
                </a:lnTo>
                <a:lnTo>
                  <a:pt x="2379" y="1512"/>
                </a:lnTo>
                <a:lnTo>
                  <a:pt x="2448" y="1488"/>
                </a:lnTo>
                <a:lnTo>
                  <a:pt x="2521" y="1467"/>
                </a:lnTo>
                <a:lnTo>
                  <a:pt x="2596" y="1452"/>
                </a:lnTo>
                <a:lnTo>
                  <a:pt x="2673" y="1443"/>
                </a:lnTo>
                <a:lnTo>
                  <a:pt x="2753" y="1441"/>
                </a:lnTo>
                <a:close/>
                <a:moveTo>
                  <a:pt x="1632" y="0"/>
                </a:moveTo>
                <a:lnTo>
                  <a:pt x="1742" y="3"/>
                </a:lnTo>
                <a:lnTo>
                  <a:pt x="1849" y="12"/>
                </a:lnTo>
                <a:lnTo>
                  <a:pt x="1956" y="27"/>
                </a:lnTo>
                <a:lnTo>
                  <a:pt x="2059" y="46"/>
                </a:lnTo>
                <a:lnTo>
                  <a:pt x="2159" y="72"/>
                </a:lnTo>
                <a:lnTo>
                  <a:pt x="2258" y="102"/>
                </a:lnTo>
                <a:lnTo>
                  <a:pt x="2352" y="138"/>
                </a:lnTo>
                <a:lnTo>
                  <a:pt x="2444" y="177"/>
                </a:lnTo>
                <a:lnTo>
                  <a:pt x="2531" y="223"/>
                </a:lnTo>
                <a:lnTo>
                  <a:pt x="2615" y="271"/>
                </a:lnTo>
                <a:lnTo>
                  <a:pt x="2696" y="324"/>
                </a:lnTo>
                <a:lnTo>
                  <a:pt x="2771" y="381"/>
                </a:lnTo>
                <a:lnTo>
                  <a:pt x="2843" y="442"/>
                </a:lnTo>
                <a:lnTo>
                  <a:pt x="2909" y="506"/>
                </a:lnTo>
                <a:lnTo>
                  <a:pt x="2970" y="574"/>
                </a:lnTo>
                <a:lnTo>
                  <a:pt x="3026" y="644"/>
                </a:lnTo>
                <a:lnTo>
                  <a:pt x="3078" y="719"/>
                </a:lnTo>
                <a:lnTo>
                  <a:pt x="3123" y="796"/>
                </a:lnTo>
                <a:lnTo>
                  <a:pt x="3162" y="875"/>
                </a:lnTo>
                <a:lnTo>
                  <a:pt x="3195" y="956"/>
                </a:lnTo>
                <a:lnTo>
                  <a:pt x="3222" y="1041"/>
                </a:lnTo>
                <a:lnTo>
                  <a:pt x="3242" y="1127"/>
                </a:lnTo>
                <a:lnTo>
                  <a:pt x="3256" y="1215"/>
                </a:lnTo>
                <a:lnTo>
                  <a:pt x="3263" y="1304"/>
                </a:lnTo>
                <a:lnTo>
                  <a:pt x="3182" y="1272"/>
                </a:lnTo>
                <a:lnTo>
                  <a:pt x="3100" y="1245"/>
                </a:lnTo>
                <a:lnTo>
                  <a:pt x="3016" y="1224"/>
                </a:lnTo>
                <a:lnTo>
                  <a:pt x="2930" y="1208"/>
                </a:lnTo>
                <a:lnTo>
                  <a:pt x="2841" y="1199"/>
                </a:lnTo>
                <a:lnTo>
                  <a:pt x="2753" y="1197"/>
                </a:lnTo>
                <a:lnTo>
                  <a:pt x="2670" y="1199"/>
                </a:lnTo>
                <a:lnTo>
                  <a:pt x="2588" y="1207"/>
                </a:lnTo>
                <a:lnTo>
                  <a:pt x="2509" y="1220"/>
                </a:lnTo>
                <a:lnTo>
                  <a:pt x="2430" y="1238"/>
                </a:lnTo>
                <a:lnTo>
                  <a:pt x="2353" y="1261"/>
                </a:lnTo>
                <a:lnTo>
                  <a:pt x="2278" y="1290"/>
                </a:lnTo>
                <a:lnTo>
                  <a:pt x="2205" y="1323"/>
                </a:lnTo>
                <a:lnTo>
                  <a:pt x="2136" y="1360"/>
                </a:lnTo>
                <a:lnTo>
                  <a:pt x="2069" y="1402"/>
                </a:lnTo>
                <a:lnTo>
                  <a:pt x="2004" y="1448"/>
                </a:lnTo>
                <a:lnTo>
                  <a:pt x="1943" y="1499"/>
                </a:lnTo>
                <a:lnTo>
                  <a:pt x="1884" y="1556"/>
                </a:lnTo>
                <a:lnTo>
                  <a:pt x="1830" y="1616"/>
                </a:lnTo>
                <a:lnTo>
                  <a:pt x="1782" y="1680"/>
                </a:lnTo>
                <a:lnTo>
                  <a:pt x="1738" y="1745"/>
                </a:lnTo>
                <a:lnTo>
                  <a:pt x="1700" y="1813"/>
                </a:lnTo>
                <a:lnTo>
                  <a:pt x="1668" y="1884"/>
                </a:lnTo>
                <a:lnTo>
                  <a:pt x="1641" y="1957"/>
                </a:lnTo>
                <a:lnTo>
                  <a:pt x="1621" y="2031"/>
                </a:lnTo>
                <a:lnTo>
                  <a:pt x="1605" y="2108"/>
                </a:lnTo>
                <a:lnTo>
                  <a:pt x="1596" y="2185"/>
                </a:lnTo>
                <a:lnTo>
                  <a:pt x="1593" y="2264"/>
                </a:lnTo>
                <a:lnTo>
                  <a:pt x="1596" y="2335"/>
                </a:lnTo>
                <a:lnTo>
                  <a:pt x="1603" y="2405"/>
                </a:lnTo>
                <a:lnTo>
                  <a:pt x="1615" y="2475"/>
                </a:lnTo>
                <a:lnTo>
                  <a:pt x="1633" y="2543"/>
                </a:lnTo>
                <a:lnTo>
                  <a:pt x="1655" y="2610"/>
                </a:lnTo>
                <a:lnTo>
                  <a:pt x="1681" y="2676"/>
                </a:lnTo>
                <a:lnTo>
                  <a:pt x="1632" y="2676"/>
                </a:lnTo>
                <a:lnTo>
                  <a:pt x="1546" y="2673"/>
                </a:lnTo>
                <a:lnTo>
                  <a:pt x="1460" y="2669"/>
                </a:lnTo>
                <a:lnTo>
                  <a:pt x="1376" y="2660"/>
                </a:lnTo>
                <a:lnTo>
                  <a:pt x="1310" y="2722"/>
                </a:lnTo>
                <a:lnTo>
                  <a:pt x="1242" y="2778"/>
                </a:lnTo>
                <a:lnTo>
                  <a:pt x="1174" y="2829"/>
                </a:lnTo>
                <a:lnTo>
                  <a:pt x="1103" y="2873"/>
                </a:lnTo>
                <a:lnTo>
                  <a:pt x="1032" y="2913"/>
                </a:lnTo>
                <a:lnTo>
                  <a:pt x="959" y="2947"/>
                </a:lnTo>
                <a:lnTo>
                  <a:pt x="885" y="2976"/>
                </a:lnTo>
                <a:lnTo>
                  <a:pt x="811" y="3002"/>
                </a:lnTo>
                <a:lnTo>
                  <a:pt x="736" y="3023"/>
                </a:lnTo>
                <a:lnTo>
                  <a:pt x="661" y="3040"/>
                </a:lnTo>
                <a:lnTo>
                  <a:pt x="585" y="3054"/>
                </a:lnTo>
                <a:lnTo>
                  <a:pt x="508" y="3064"/>
                </a:lnTo>
                <a:lnTo>
                  <a:pt x="432" y="3073"/>
                </a:lnTo>
                <a:lnTo>
                  <a:pt x="356" y="3079"/>
                </a:lnTo>
                <a:lnTo>
                  <a:pt x="280" y="3084"/>
                </a:lnTo>
                <a:lnTo>
                  <a:pt x="204" y="3086"/>
                </a:lnTo>
                <a:lnTo>
                  <a:pt x="204" y="2999"/>
                </a:lnTo>
                <a:lnTo>
                  <a:pt x="254" y="2973"/>
                </a:lnTo>
                <a:lnTo>
                  <a:pt x="302" y="2943"/>
                </a:lnTo>
                <a:lnTo>
                  <a:pt x="348" y="2911"/>
                </a:lnTo>
                <a:lnTo>
                  <a:pt x="393" y="2876"/>
                </a:lnTo>
                <a:lnTo>
                  <a:pt x="435" y="2838"/>
                </a:lnTo>
                <a:lnTo>
                  <a:pt x="473" y="2799"/>
                </a:lnTo>
                <a:lnTo>
                  <a:pt x="506" y="2757"/>
                </a:lnTo>
                <a:lnTo>
                  <a:pt x="536" y="2713"/>
                </a:lnTo>
                <a:lnTo>
                  <a:pt x="562" y="2668"/>
                </a:lnTo>
                <a:lnTo>
                  <a:pt x="584" y="2620"/>
                </a:lnTo>
                <a:lnTo>
                  <a:pt x="599" y="2572"/>
                </a:lnTo>
                <a:lnTo>
                  <a:pt x="608" y="2521"/>
                </a:lnTo>
                <a:lnTo>
                  <a:pt x="612" y="2470"/>
                </a:lnTo>
                <a:lnTo>
                  <a:pt x="610" y="2423"/>
                </a:lnTo>
                <a:lnTo>
                  <a:pt x="605" y="2377"/>
                </a:lnTo>
                <a:lnTo>
                  <a:pt x="528" y="2323"/>
                </a:lnTo>
                <a:lnTo>
                  <a:pt x="455" y="2265"/>
                </a:lnTo>
                <a:lnTo>
                  <a:pt x="388" y="2203"/>
                </a:lnTo>
                <a:lnTo>
                  <a:pt x="324" y="2137"/>
                </a:lnTo>
                <a:lnTo>
                  <a:pt x="265" y="2070"/>
                </a:lnTo>
                <a:lnTo>
                  <a:pt x="212" y="1997"/>
                </a:lnTo>
                <a:lnTo>
                  <a:pt x="165" y="1923"/>
                </a:lnTo>
                <a:lnTo>
                  <a:pt x="122" y="1846"/>
                </a:lnTo>
                <a:lnTo>
                  <a:pt x="85" y="1767"/>
                </a:lnTo>
                <a:lnTo>
                  <a:pt x="55" y="1684"/>
                </a:lnTo>
                <a:lnTo>
                  <a:pt x="31" y="1601"/>
                </a:lnTo>
                <a:lnTo>
                  <a:pt x="15" y="1515"/>
                </a:lnTo>
                <a:lnTo>
                  <a:pt x="3" y="1428"/>
                </a:lnTo>
                <a:lnTo>
                  <a:pt x="0" y="1338"/>
                </a:lnTo>
                <a:lnTo>
                  <a:pt x="3" y="1250"/>
                </a:lnTo>
                <a:lnTo>
                  <a:pt x="13" y="1163"/>
                </a:lnTo>
                <a:lnTo>
                  <a:pt x="30" y="1078"/>
                </a:lnTo>
                <a:lnTo>
                  <a:pt x="54" y="996"/>
                </a:lnTo>
                <a:lnTo>
                  <a:pt x="83" y="916"/>
                </a:lnTo>
                <a:lnTo>
                  <a:pt x="119" y="836"/>
                </a:lnTo>
                <a:lnTo>
                  <a:pt x="159" y="761"/>
                </a:lnTo>
                <a:lnTo>
                  <a:pt x="206" y="687"/>
                </a:lnTo>
                <a:lnTo>
                  <a:pt x="258" y="616"/>
                </a:lnTo>
                <a:lnTo>
                  <a:pt x="315" y="548"/>
                </a:lnTo>
                <a:lnTo>
                  <a:pt x="376" y="483"/>
                </a:lnTo>
                <a:lnTo>
                  <a:pt x="442" y="422"/>
                </a:lnTo>
                <a:lnTo>
                  <a:pt x="514" y="363"/>
                </a:lnTo>
                <a:lnTo>
                  <a:pt x="589" y="309"/>
                </a:lnTo>
                <a:lnTo>
                  <a:pt x="668" y="259"/>
                </a:lnTo>
                <a:lnTo>
                  <a:pt x="750" y="211"/>
                </a:lnTo>
                <a:lnTo>
                  <a:pt x="837" y="170"/>
                </a:lnTo>
                <a:lnTo>
                  <a:pt x="927" y="131"/>
                </a:lnTo>
                <a:lnTo>
                  <a:pt x="1020" y="97"/>
                </a:lnTo>
                <a:lnTo>
                  <a:pt x="1116" y="69"/>
                </a:lnTo>
                <a:lnTo>
                  <a:pt x="1214" y="44"/>
                </a:lnTo>
                <a:lnTo>
                  <a:pt x="1315" y="25"/>
                </a:lnTo>
                <a:lnTo>
                  <a:pt x="1419" y="11"/>
                </a:lnTo>
                <a:lnTo>
                  <a:pt x="1524" y="3"/>
                </a:lnTo>
                <a:lnTo>
                  <a:pt x="16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61"/>
          <p:cNvSpPr/>
          <p:nvPr/>
        </p:nvSpPr>
        <p:spPr bwMode="auto">
          <a:xfrm>
            <a:off x="6439113" y="560108"/>
            <a:ext cx="469930" cy="439982"/>
          </a:xfrm>
          <a:custGeom>
            <a:avLst/>
            <a:gdLst>
              <a:gd name="T0" fmla="*/ 1733 w 3261"/>
              <a:gd name="T1" fmla="*/ 2 h 3055"/>
              <a:gd name="T2" fmla="*/ 2032 w 3261"/>
              <a:gd name="T3" fmla="*/ 40 h 3055"/>
              <a:gd name="T4" fmla="*/ 2310 w 3261"/>
              <a:gd name="T5" fmla="*/ 119 h 3055"/>
              <a:gd name="T6" fmla="*/ 2562 w 3261"/>
              <a:gd name="T7" fmla="*/ 237 h 3055"/>
              <a:gd name="T8" fmla="*/ 2783 w 3261"/>
              <a:gd name="T9" fmla="*/ 387 h 3055"/>
              <a:gd name="T10" fmla="*/ 2969 w 3261"/>
              <a:gd name="T11" fmla="*/ 567 h 3055"/>
              <a:gd name="T12" fmla="*/ 3113 w 3261"/>
              <a:gd name="T13" fmla="*/ 773 h 3055"/>
              <a:gd name="T14" fmla="*/ 3212 w 3261"/>
              <a:gd name="T15" fmla="*/ 999 h 3055"/>
              <a:gd name="T16" fmla="*/ 3258 w 3261"/>
              <a:gd name="T17" fmla="*/ 1240 h 3055"/>
              <a:gd name="T18" fmla="*/ 3249 w 3261"/>
              <a:gd name="T19" fmla="*/ 1490 h 3055"/>
              <a:gd name="T20" fmla="*/ 3184 w 3261"/>
              <a:gd name="T21" fmla="*/ 1728 h 3055"/>
              <a:gd name="T22" fmla="*/ 3070 w 3261"/>
              <a:gd name="T23" fmla="*/ 1947 h 3055"/>
              <a:gd name="T24" fmla="*/ 2912 w 3261"/>
              <a:gd name="T25" fmla="*/ 2145 h 3055"/>
              <a:gd name="T26" fmla="*/ 2714 w 3261"/>
              <a:gd name="T27" fmla="*/ 2315 h 3055"/>
              <a:gd name="T28" fmla="*/ 2481 w 3261"/>
              <a:gd name="T29" fmla="*/ 2455 h 3055"/>
              <a:gd name="T30" fmla="*/ 2220 w 3261"/>
              <a:gd name="T31" fmla="*/ 2560 h 3055"/>
              <a:gd name="T32" fmla="*/ 1935 w 3261"/>
              <a:gd name="T33" fmla="*/ 2626 h 3055"/>
              <a:gd name="T34" fmla="*/ 1631 w 3261"/>
              <a:gd name="T35" fmla="*/ 2649 h 3055"/>
              <a:gd name="T36" fmla="*/ 1376 w 3261"/>
              <a:gd name="T37" fmla="*/ 2633 h 3055"/>
              <a:gd name="T38" fmla="*/ 1185 w 3261"/>
              <a:gd name="T39" fmla="*/ 2793 h 3055"/>
              <a:gd name="T40" fmla="*/ 984 w 3261"/>
              <a:gd name="T41" fmla="*/ 2906 h 3055"/>
              <a:gd name="T42" fmla="*/ 775 w 3261"/>
              <a:gd name="T43" fmla="*/ 2983 h 3055"/>
              <a:gd name="T44" fmla="*/ 562 w 3261"/>
              <a:gd name="T45" fmla="*/ 3027 h 3055"/>
              <a:gd name="T46" fmla="*/ 347 w 3261"/>
              <a:gd name="T47" fmla="*/ 3049 h 3055"/>
              <a:gd name="T48" fmla="*/ 204 w 3261"/>
              <a:gd name="T49" fmla="*/ 2969 h 3055"/>
              <a:gd name="T50" fmla="*/ 348 w 3261"/>
              <a:gd name="T51" fmla="*/ 2882 h 3055"/>
              <a:gd name="T52" fmla="*/ 472 w 3261"/>
              <a:gd name="T53" fmla="*/ 2771 h 3055"/>
              <a:gd name="T54" fmla="*/ 562 w 3261"/>
              <a:gd name="T55" fmla="*/ 2641 h 3055"/>
              <a:gd name="T56" fmla="*/ 608 w 3261"/>
              <a:gd name="T57" fmla="*/ 2496 h 3055"/>
              <a:gd name="T58" fmla="*/ 604 w 3261"/>
              <a:gd name="T59" fmla="*/ 2353 h 3055"/>
              <a:gd name="T60" fmla="*/ 400 w 3261"/>
              <a:gd name="T61" fmla="*/ 2194 h 3055"/>
              <a:gd name="T62" fmla="*/ 233 w 3261"/>
              <a:gd name="T63" fmla="*/ 2006 h 3055"/>
              <a:gd name="T64" fmla="*/ 106 w 3261"/>
              <a:gd name="T65" fmla="*/ 1796 h 3055"/>
              <a:gd name="T66" fmla="*/ 27 w 3261"/>
              <a:gd name="T67" fmla="*/ 1568 h 3055"/>
              <a:gd name="T68" fmla="*/ 0 w 3261"/>
              <a:gd name="T69" fmla="*/ 1325 h 3055"/>
              <a:gd name="T70" fmla="*/ 28 w 3261"/>
              <a:gd name="T71" fmla="*/ 1077 h 3055"/>
              <a:gd name="T72" fmla="*/ 109 w 3261"/>
              <a:gd name="T73" fmla="*/ 846 h 3055"/>
              <a:gd name="T74" fmla="*/ 239 w 3261"/>
              <a:gd name="T75" fmla="*/ 633 h 3055"/>
              <a:gd name="T76" fmla="*/ 411 w 3261"/>
              <a:gd name="T77" fmla="*/ 445 h 3055"/>
              <a:gd name="T78" fmla="*/ 621 w 3261"/>
              <a:gd name="T79" fmla="*/ 284 h 3055"/>
              <a:gd name="T80" fmla="*/ 864 w 3261"/>
              <a:gd name="T81" fmla="*/ 155 h 3055"/>
              <a:gd name="T82" fmla="*/ 1134 w 3261"/>
              <a:gd name="T83" fmla="*/ 62 h 3055"/>
              <a:gd name="T84" fmla="*/ 1426 w 3261"/>
              <a:gd name="T85" fmla="*/ 10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61" h="3055">
                <a:moveTo>
                  <a:pt x="1631" y="0"/>
                </a:moveTo>
                <a:lnTo>
                  <a:pt x="1631" y="0"/>
                </a:lnTo>
                <a:lnTo>
                  <a:pt x="1733" y="2"/>
                </a:lnTo>
                <a:lnTo>
                  <a:pt x="1835" y="10"/>
                </a:lnTo>
                <a:lnTo>
                  <a:pt x="1935" y="22"/>
                </a:lnTo>
                <a:lnTo>
                  <a:pt x="2032" y="40"/>
                </a:lnTo>
                <a:lnTo>
                  <a:pt x="2127" y="62"/>
                </a:lnTo>
                <a:lnTo>
                  <a:pt x="2220" y="88"/>
                </a:lnTo>
                <a:lnTo>
                  <a:pt x="2310" y="119"/>
                </a:lnTo>
                <a:lnTo>
                  <a:pt x="2397" y="155"/>
                </a:lnTo>
                <a:lnTo>
                  <a:pt x="2481" y="194"/>
                </a:lnTo>
                <a:lnTo>
                  <a:pt x="2562" y="237"/>
                </a:lnTo>
                <a:lnTo>
                  <a:pt x="2640" y="284"/>
                </a:lnTo>
                <a:lnTo>
                  <a:pt x="2714" y="334"/>
                </a:lnTo>
                <a:lnTo>
                  <a:pt x="2783" y="387"/>
                </a:lnTo>
                <a:lnTo>
                  <a:pt x="2849" y="445"/>
                </a:lnTo>
                <a:lnTo>
                  <a:pt x="2912" y="505"/>
                </a:lnTo>
                <a:lnTo>
                  <a:pt x="2969" y="567"/>
                </a:lnTo>
                <a:lnTo>
                  <a:pt x="3022" y="633"/>
                </a:lnTo>
                <a:lnTo>
                  <a:pt x="3070" y="701"/>
                </a:lnTo>
                <a:lnTo>
                  <a:pt x="3113" y="773"/>
                </a:lnTo>
                <a:lnTo>
                  <a:pt x="3151" y="846"/>
                </a:lnTo>
                <a:lnTo>
                  <a:pt x="3184" y="921"/>
                </a:lnTo>
                <a:lnTo>
                  <a:pt x="3212" y="999"/>
                </a:lnTo>
                <a:lnTo>
                  <a:pt x="3233" y="1077"/>
                </a:lnTo>
                <a:lnTo>
                  <a:pt x="3249" y="1158"/>
                </a:lnTo>
                <a:lnTo>
                  <a:pt x="3258" y="1240"/>
                </a:lnTo>
                <a:lnTo>
                  <a:pt x="3261" y="1325"/>
                </a:lnTo>
                <a:lnTo>
                  <a:pt x="3258" y="1408"/>
                </a:lnTo>
                <a:lnTo>
                  <a:pt x="3249" y="1490"/>
                </a:lnTo>
                <a:lnTo>
                  <a:pt x="3233" y="1572"/>
                </a:lnTo>
                <a:lnTo>
                  <a:pt x="3212" y="1651"/>
                </a:lnTo>
                <a:lnTo>
                  <a:pt x="3184" y="1728"/>
                </a:lnTo>
                <a:lnTo>
                  <a:pt x="3151" y="1803"/>
                </a:lnTo>
                <a:lnTo>
                  <a:pt x="3113" y="1877"/>
                </a:lnTo>
                <a:lnTo>
                  <a:pt x="3070" y="1947"/>
                </a:lnTo>
                <a:lnTo>
                  <a:pt x="3022" y="2015"/>
                </a:lnTo>
                <a:lnTo>
                  <a:pt x="2969" y="2081"/>
                </a:lnTo>
                <a:lnTo>
                  <a:pt x="2912" y="2145"/>
                </a:lnTo>
                <a:lnTo>
                  <a:pt x="2849" y="2204"/>
                </a:lnTo>
                <a:lnTo>
                  <a:pt x="2783" y="2261"/>
                </a:lnTo>
                <a:lnTo>
                  <a:pt x="2714" y="2315"/>
                </a:lnTo>
                <a:lnTo>
                  <a:pt x="2640" y="2365"/>
                </a:lnTo>
                <a:lnTo>
                  <a:pt x="2562" y="2412"/>
                </a:lnTo>
                <a:lnTo>
                  <a:pt x="2481" y="2455"/>
                </a:lnTo>
                <a:lnTo>
                  <a:pt x="2397" y="2494"/>
                </a:lnTo>
                <a:lnTo>
                  <a:pt x="2310" y="2529"/>
                </a:lnTo>
                <a:lnTo>
                  <a:pt x="2220" y="2560"/>
                </a:lnTo>
                <a:lnTo>
                  <a:pt x="2127" y="2586"/>
                </a:lnTo>
                <a:lnTo>
                  <a:pt x="2032" y="2608"/>
                </a:lnTo>
                <a:lnTo>
                  <a:pt x="1935" y="2626"/>
                </a:lnTo>
                <a:lnTo>
                  <a:pt x="1835" y="2638"/>
                </a:lnTo>
                <a:lnTo>
                  <a:pt x="1733" y="2646"/>
                </a:lnTo>
                <a:lnTo>
                  <a:pt x="1631" y="2649"/>
                </a:lnTo>
                <a:lnTo>
                  <a:pt x="1545" y="2647"/>
                </a:lnTo>
                <a:lnTo>
                  <a:pt x="1460" y="2641"/>
                </a:lnTo>
                <a:lnTo>
                  <a:pt x="1376" y="2633"/>
                </a:lnTo>
                <a:lnTo>
                  <a:pt x="1314" y="2691"/>
                </a:lnTo>
                <a:lnTo>
                  <a:pt x="1250" y="2745"/>
                </a:lnTo>
                <a:lnTo>
                  <a:pt x="1185" y="2793"/>
                </a:lnTo>
                <a:lnTo>
                  <a:pt x="1119" y="2835"/>
                </a:lnTo>
                <a:lnTo>
                  <a:pt x="1052" y="2873"/>
                </a:lnTo>
                <a:lnTo>
                  <a:pt x="984" y="2906"/>
                </a:lnTo>
                <a:lnTo>
                  <a:pt x="915" y="2935"/>
                </a:lnTo>
                <a:lnTo>
                  <a:pt x="845" y="2960"/>
                </a:lnTo>
                <a:lnTo>
                  <a:pt x="775" y="2983"/>
                </a:lnTo>
                <a:lnTo>
                  <a:pt x="705" y="3001"/>
                </a:lnTo>
                <a:lnTo>
                  <a:pt x="633" y="3015"/>
                </a:lnTo>
                <a:lnTo>
                  <a:pt x="562" y="3027"/>
                </a:lnTo>
                <a:lnTo>
                  <a:pt x="491" y="3037"/>
                </a:lnTo>
                <a:lnTo>
                  <a:pt x="419" y="3044"/>
                </a:lnTo>
                <a:lnTo>
                  <a:pt x="347" y="3049"/>
                </a:lnTo>
                <a:lnTo>
                  <a:pt x="275" y="3053"/>
                </a:lnTo>
                <a:lnTo>
                  <a:pt x="204" y="3055"/>
                </a:lnTo>
                <a:lnTo>
                  <a:pt x="204" y="2969"/>
                </a:lnTo>
                <a:lnTo>
                  <a:pt x="254" y="2943"/>
                </a:lnTo>
                <a:lnTo>
                  <a:pt x="302" y="2914"/>
                </a:lnTo>
                <a:lnTo>
                  <a:pt x="348" y="2882"/>
                </a:lnTo>
                <a:lnTo>
                  <a:pt x="392" y="2848"/>
                </a:lnTo>
                <a:lnTo>
                  <a:pt x="434" y="2811"/>
                </a:lnTo>
                <a:lnTo>
                  <a:pt x="472" y="2771"/>
                </a:lnTo>
                <a:lnTo>
                  <a:pt x="506" y="2730"/>
                </a:lnTo>
                <a:lnTo>
                  <a:pt x="537" y="2686"/>
                </a:lnTo>
                <a:lnTo>
                  <a:pt x="562" y="2641"/>
                </a:lnTo>
                <a:lnTo>
                  <a:pt x="583" y="2594"/>
                </a:lnTo>
                <a:lnTo>
                  <a:pt x="599" y="2546"/>
                </a:lnTo>
                <a:lnTo>
                  <a:pt x="608" y="2496"/>
                </a:lnTo>
                <a:lnTo>
                  <a:pt x="611" y="2445"/>
                </a:lnTo>
                <a:lnTo>
                  <a:pt x="610" y="2398"/>
                </a:lnTo>
                <a:lnTo>
                  <a:pt x="604" y="2353"/>
                </a:lnTo>
                <a:lnTo>
                  <a:pt x="533" y="2303"/>
                </a:lnTo>
                <a:lnTo>
                  <a:pt x="465" y="2250"/>
                </a:lnTo>
                <a:lnTo>
                  <a:pt x="400" y="2194"/>
                </a:lnTo>
                <a:lnTo>
                  <a:pt x="340" y="2134"/>
                </a:lnTo>
                <a:lnTo>
                  <a:pt x="284" y="2071"/>
                </a:lnTo>
                <a:lnTo>
                  <a:pt x="233" y="2006"/>
                </a:lnTo>
                <a:lnTo>
                  <a:pt x="186" y="1939"/>
                </a:lnTo>
                <a:lnTo>
                  <a:pt x="144" y="1869"/>
                </a:lnTo>
                <a:lnTo>
                  <a:pt x="106" y="1796"/>
                </a:lnTo>
                <a:lnTo>
                  <a:pt x="75" y="1722"/>
                </a:lnTo>
                <a:lnTo>
                  <a:pt x="48" y="1646"/>
                </a:lnTo>
                <a:lnTo>
                  <a:pt x="27" y="1568"/>
                </a:lnTo>
                <a:lnTo>
                  <a:pt x="12" y="1488"/>
                </a:lnTo>
                <a:lnTo>
                  <a:pt x="3" y="1407"/>
                </a:lnTo>
                <a:lnTo>
                  <a:pt x="0" y="1325"/>
                </a:lnTo>
                <a:lnTo>
                  <a:pt x="3" y="1240"/>
                </a:lnTo>
                <a:lnTo>
                  <a:pt x="13" y="1158"/>
                </a:lnTo>
                <a:lnTo>
                  <a:pt x="28" y="1077"/>
                </a:lnTo>
                <a:lnTo>
                  <a:pt x="50" y="999"/>
                </a:lnTo>
                <a:lnTo>
                  <a:pt x="77" y="921"/>
                </a:lnTo>
                <a:lnTo>
                  <a:pt x="109" y="846"/>
                </a:lnTo>
                <a:lnTo>
                  <a:pt x="148" y="773"/>
                </a:lnTo>
                <a:lnTo>
                  <a:pt x="191" y="701"/>
                </a:lnTo>
                <a:lnTo>
                  <a:pt x="239" y="633"/>
                </a:lnTo>
                <a:lnTo>
                  <a:pt x="292" y="567"/>
                </a:lnTo>
                <a:lnTo>
                  <a:pt x="349" y="505"/>
                </a:lnTo>
                <a:lnTo>
                  <a:pt x="411" y="445"/>
                </a:lnTo>
                <a:lnTo>
                  <a:pt x="478" y="387"/>
                </a:lnTo>
                <a:lnTo>
                  <a:pt x="548" y="334"/>
                </a:lnTo>
                <a:lnTo>
                  <a:pt x="621" y="284"/>
                </a:lnTo>
                <a:lnTo>
                  <a:pt x="699" y="237"/>
                </a:lnTo>
                <a:lnTo>
                  <a:pt x="780" y="194"/>
                </a:lnTo>
                <a:lnTo>
                  <a:pt x="864" y="155"/>
                </a:lnTo>
                <a:lnTo>
                  <a:pt x="951" y="119"/>
                </a:lnTo>
                <a:lnTo>
                  <a:pt x="1041" y="88"/>
                </a:lnTo>
                <a:lnTo>
                  <a:pt x="1134" y="62"/>
                </a:lnTo>
                <a:lnTo>
                  <a:pt x="1229" y="40"/>
                </a:lnTo>
                <a:lnTo>
                  <a:pt x="1327" y="22"/>
                </a:lnTo>
                <a:lnTo>
                  <a:pt x="1426" y="10"/>
                </a:lnTo>
                <a:lnTo>
                  <a:pt x="1528" y="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66"/>
          <p:cNvSpPr>
            <a:spLocks noEditPoints="1"/>
          </p:cNvSpPr>
          <p:nvPr/>
        </p:nvSpPr>
        <p:spPr bwMode="auto">
          <a:xfrm>
            <a:off x="8017652" y="560108"/>
            <a:ext cx="469930" cy="439982"/>
          </a:xfrm>
          <a:custGeom>
            <a:avLst/>
            <a:gdLst>
              <a:gd name="T0" fmla="*/ 1373 w 3261"/>
              <a:gd name="T1" fmla="*/ 428 h 3055"/>
              <a:gd name="T2" fmla="*/ 1055 w 3261"/>
              <a:gd name="T3" fmla="*/ 517 h 3055"/>
              <a:gd name="T4" fmla="*/ 793 w 3261"/>
              <a:gd name="T5" fmla="*/ 659 h 3055"/>
              <a:gd name="T6" fmla="*/ 584 w 3261"/>
              <a:gd name="T7" fmla="*/ 854 h 3055"/>
              <a:gd name="T8" fmla="*/ 453 w 3261"/>
              <a:gd name="T9" fmla="*/ 1080 h 3055"/>
              <a:gd name="T10" fmla="*/ 407 w 3261"/>
              <a:gd name="T11" fmla="*/ 1325 h 3055"/>
              <a:gd name="T12" fmla="*/ 455 w 3261"/>
              <a:gd name="T13" fmla="*/ 1575 h 3055"/>
              <a:gd name="T14" fmla="*/ 598 w 3261"/>
              <a:gd name="T15" fmla="*/ 1811 h 3055"/>
              <a:gd name="T16" fmla="*/ 829 w 3261"/>
              <a:gd name="T17" fmla="*/ 2013 h 3055"/>
              <a:gd name="T18" fmla="*/ 948 w 3261"/>
              <a:gd name="T19" fmla="*/ 2135 h 3055"/>
              <a:gd name="T20" fmla="*/ 1008 w 3261"/>
              <a:gd name="T21" fmla="*/ 2293 h 3055"/>
              <a:gd name="T22" fmla="*/ 1088 w 3261"/>
              <a:gd name="T23" fmla="*/ 2345 h 3055"/>
              <a:gd name="T24" fmla="*/ 1243 w 3261"/>
              <a:gd name="T25" fmla="*/ 2248 h 3055"/>
              <a:gd name="T26" fmla="*/ 1427 w 3261"/>
              <a:gd name="T27" fmla="*/ 2229 h 3055"/>
              <a:gd name="T28" fmla="*/ 1717 w 3261"/>
              <a:gd name="T29" fmla="*/ 2239 h 3055"/>
              <a:gd name="T30" fmla="*/ 2052 w 3261"/>
              <a:gd name="T31" fmla="*/ 2185 h 3055"/>
              <a:gd name="T32" fmla="*/ 2343 w 3261"/>
              <a:gd name="T33" fmla="*/ 2067 h 3055"/>
              <a:gd name="T34" fmla="*/ 2581 w 3261"/>
              <a:gd name="T35" fmla="*/ 1897 h 3055"/>
              <a:gd name="T36" fmla="*/ 2753 w 3261"/>
              <a:gd name="T37" fmla="*/ 1685 h 3055"/>
              <a:gd name="T38" fmla="*/ 2842 w 3261"/>
              <a:gd name="T39" fmla="*/ 1448 h 3055"/>
              <a:gd name="T40" fmla="*/ 2842 w 3261"/>
              <a:gd name="T41" fmla="*/ 1200 h 3055"/>
              <a:gd name="T42" fmla="*/ 2753 w 3261"/>
              <a:gd name="T43" fmla="*/ 964 h 3055"/>
              <a:gd name="T44" fmla="*/ 2581 w 3261"/>
              <a:gd name="T45" fmla="*/ 752 h 3055"/>
              <a:gd name="T46" fmla="*/ 2343 w 3261"/>
              <a:gd name="T47" fmla="*/ 581 h 3055"/>
              <a:gd name="T48" fmla="*/ 2052 w 3261"/>
              <a:gd name="T49" fmla="*/ 465 h 3055"/>
              <a:gd name="T50" fmla="*/ 1717 w 3261"/>
              <a:gd name="T51" fmla="*/ 409 h 3055"/>
              <a:gd name="T52" fmla="*/ 1631 w 3261"/>
              <a:gd name="T53" fmla="*/ 0 h 3055"/>
              <a:gd name="T54" fmla="*/ 2032 w 3261"/>
              <a:gd name="T55" fmla="*/ 40 h 3055"/>
              <a:gd name="T56" fmla="*/ 2397 w 3261"/>
              <a:gd name="T57" fmla="*/ 155 h 3055"/>
              <a:gd name="T58" fmla="*/ 2714 w 3261"/>
              <a:gd name="T59" fmla="*/ 334 h 3055"/>
              <a:gd name="T60" fmla="*/ 2969 w 3261"/>
              <a:gd name="T61" fmla="*/ 567 h 3055"/>
              <a:gd name="T62" fmla="*/ 3151 w 3261"/>
              <a:gd name="T63" fmla="*/ 846 h 3055"/>
              <a:gd name="T64" fmla="*/ 3249 w 3261"/>
              <a:gd name="T65" fmla="*/ 1158 h 3055"/>
              <a:gd name="T66" fmla="*/ 3249 w 3261"/>
              <a:gd name="T67" fmla="*/ 1490 h 3055"/>
              <a:gd name="T68" fmla="*/ 3151 w 3261"/>
              <a:gd name="T69" fmla="*/ 1803 h 3055"/>
              <a:gd name="T70" fmla="*/ 2969 w 3261"/>
              <a:gd name="T71" fmla="*/ 2081 h 3055"/>
              <a:gd name="T72" fmla="*/ 2714 w 3261"/>
              <a:gd name="T73" fmla="*/ 2315 h 3055"/>
              <a:gd name="T74" fmla="*/ 2397 w 3261"/>
              <a:gd name="T75" fmla="*/ 2494 h 3055"/>
              <a:gd name="T76" fmla="*/ 2032 w 3261"/>
              <a:gd name="T77" fmla="*/ 2608 h 3055"/>
              <a:gd name="T78" fmla="*/ 1631 w 3261"/>
              <a:gd name="T79" fmla="*/ 2649 h 3055"/>
              <a:gd name="T80" fmla="*/ 1314 w 3261"/>
              <a:gd name="T81" fmla="*/ 2691 h 3055"/>
              <a:gd name="T82" fmla="*/ 1052 w 3261"/>
              <a:gd name="T83" fmla="*/ 2873 h 3055"/>
              <a:gd name="T84" fmla="*/ 775 w 3261"/>
              <a:gd name="T85" fmla="*/ 2983 h 3055"/>
              <a:gd name="T86" fmla="*/ 491 w 3261"/>
              <a:gd name="T87" fmla="*/ 3037 h 3055"/>
              <a:gd name="T88" fmla="*/ 204 w 3261"/>
              <a:gd name="T89" fmla="*/ 3055 h 3055"/>
              <a:gd name="T90" fmla="*/ 348 w 3261"/>
              <a:gd name="T91" fmla="*/ 2882 h 3055"/>
              <a:gd name="T92" fmla="*/ 506 w 3261"/>
              <a:gd name="T93" fmla="*/ 2730 h 3055"/>
              <a:gd name="T94" fmla="*/ 599 w 3261"/>
              <a:gd name="T95" fmla="*/ 2546 h 3055"/>
              <a:gd name="T96" fmla="*/ 604 w 3261"/>
              <a:gd name="T97" fmla="*/ 2353 h 3055"/>
              <a:gd name="T98" fmla="*/ 340 w 3261"/>
              <a:gd name="T99" fmla="*/ 2134 h 3055"/>
              <a:gd name="T100" fmla="*/ 144 w 3261"/>
              <a:gd name="T101" fmla="*/ 1869 h 3055"/>
              <a:gd name="T102" fmla="*/ 27 w 3261"/>
              <a:gd name="T103" fmla="*/ 1568 h 3055"/>
              <a:gd name="T104" fmla="*/ 3 w 3261"/>
              <a:gd name="T105" fmla="*/ 1240 h 3055"/>
              <a:gd name="T106" fmla="*/ 77 w 3261"/>
              <a:gd name="T107" fmla="*/ 921 h 3055"/>
              <a:gd name="T108" fmla="*/ 239 w 3261"/>
              <a:gd name="T109" fmla="*/ 633 h 3055"/>
              <a:gd name="T110" fmla="*/ 478 w 3261"/>
              <a:gd name="T111" fmla="*/ 387 h 3055"/>
              <a:gd name="T112" fmla="*/ 780 w 3261"/>
              <a:gd name="T113" fmla="*/ 194 h 3055"/>
              <a:gd name="T114" fmla="*/ 1134 w 3261"/>
              <a:gd name="T115" fmla="*/ 62 h 3055"/>
              <a:gd name="T116" fmla="*/ 1528 w 3261"/>
              <a:gd name="T117" fmla="*/ 2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1" h="3055">
                <a:moveTo>
                  <a:pt x="1631" y="407"/>
                </a:moveTo>
                <a:lnTo>
                  <a:pt x="1544" y="409"/>
                </a:lnTo>
                <a:lnTo>
                  <a:pt x="1458" y="416"/>
                </a:lnTo>
                <a:lnTo>
                  <a:pt x="1373" y="428"/>
                </a:lnTo>
                <a:lnTo>
                  <a:pt x="1290" y="444"/>
                </a:lnTo>
                <a:lnTo>
                  <a:pt x="1208" y="465"/>
                </a:lnTo>
                <a:lnTo>
                  <a:pt x="1128" y="489"/>
                </a:lnTo>
                <a:lnTo>
                  <a:pt x="1055" y="517"/>
                </a:lnTo>
                <a:lnTo>
                  <a:pt x="986" y="547"/>
                </a:lnTo>
                <a:lnTo>
                  <a:pt x="918" y="581"/>
                </a:lnTo>
                <a:lnTo>
                  <a:pt x="854" y="619"/>
                </a:lnTo>
                <a:lnTo>
                  <a:pt x="793" y="659"/>
                </a:lnTo>
                <a:lnTo>
                  <a:pt x="735" y="703"/>
                </a:lnTo>
                <a:lnTo>
                  <a:pt x="679" y="752"/>
                </a:lnTo>
                <a:lnTo>
                  <a:pt x="629" y="802"/>
                </a:lnTo>
                <a:lnTo>
                  <a:pt x="584" y="854"/>
                </a:lnTo>
                <a:lnTo>
                  <a:pt x="543" y="908"/>
                </a:lnTo>
                <a:lnTo>
                  <a:pt x="508" y="964"/>
                </a:lnTo>
                <a:lnTo>
                  <a:pt x="478" y="1022"/>
                </a:lnTo>
                <a:lnTo>
                  <a:pt x="453" y="1080"/>
                </a:lnTo>
                <a:lnTo>
                  <a:pt x="433" y="1140"/>
                </a:lnTo>
                <a:lnTo>
                  <a:pt x="419" y="1200"/>
                </a:lnTo>
                <a:lnTo>
                  <a:pt x="410" y="1262"/>
                </a:lnTo>
                <a:lnTo>
                  <a:pt x="407" y="1325"/>
                </a:lnTo>
                <a:lnTo>
                  <a:pt x="410" y="1388"/>
                </a:lnTo>
                <a:lnTo>
                  <a:pt x="420" y="1451"/>
                </a:lnTo>
                <a:lnTo>
                  <a:pt x="435" y="1513"/>
                </a:lnTo>
                <a:lnTo>
                  <a:pt x="455" y="1575"/>
                </a:lnTo>
                <a:lnTo>
                  <a:pt x="482" y="1635"/>
                </a:lnTo>
                <a:lnTo>
                  <a:pt x="514" y="1694"/>
                </a:lnTo>
                <a:lnTo>
                  <a:pt x="553" y="1754"/>
                </a:lnTo>
                <a:lnTo>
                  <a:pt x="598" y="1811"/>
                </a:lnTo>
                <a:lnTo>
                  <a:pt x="648" y="1866"/>
                </a:lnTo>
                <a:lnTo>
                  <a:pt x="704" y="1919"/>
                </a:lnTo>
                <a:lnTo>
                  <a:pt x="764" y="1968"/>
                </a:lnTo>
                <a:lnTo>
                  <a:pt x="829" y="2013"/>
                </a:lnTo>
                <a:lnTo>
                  <a:pt x="863" y="2039"/>
                </a:lnTo>
                <a:lnTo>
                  <a:pt x="895" y="2068"/>
                </a:lnTo>
                <a:lnTo>
                  <a:pt x="923" y="2099"/>
                </a:lnTo>
                <a:lnTo>
                  <a:pt x="948" y="2135"/>
                </a:lnTo>
                <a:lnTo>
                  <a:pt x="969" y="2172"/>
                </a:lnTo>
                <a:lnTo>
                  <a:pt x="986" y="2210"/>
                </a:lnTo>
                <a:lnTo>
                  <a:pt x="999" y="2251"/>
                </a:lnTo>
                <a:lnTo>
                  <a:pt x="1008" y="2293"/>
                </a:lnTo>
                <a:lnTo>
                  <a:pt x="1015" y="2350"/>
                </a:lnTo>
                <a:lnTo>
                  <a:pt x="1019" y="2408"/>
                </a:lnTo>
                <a:lnTo>
                  <a:pt x="1054" y="2377"/>
                </a:lnTo>
                <a:lnTo>
                  <a:pt x="1088" y="2345"/>
                </a:lnTo>
                <a:lnTo>
                  <a:pt x="1123" y="2314"/>
                </a:lnTo>
                <a:lnTo>
                  <a:pt x="1160" y="2287"/>
                </a:lnTo>
                <a:lnTo>
                  <a:pt x="1200" y="2265"/>
                </a:lnTo>
                <a:lnTo>
                  <a:pt x="1243" y="2248"/>
                </a:lnTo>
                <a:lnTo>
                  <a:pt x="1286" y="2236"/>
                </a:lnTo>
                <a:lnTo>
                  <a:pt x="1331" y="2228"/>
                </a:lnTo>
                <a:lnTo>
                  <a:pt x="1376" y="2226"/>
                </a:lnTo>
                <a:lnTo>
                  <a:pt x="1427" y="2229"/>
                </a:lnTo>
                <a:lnTo>
                  <a:pt x="1494" y="2236"/>
                </a:lnTo>
                <a:lnTo>
                  <a:pt x="1563" y="2240"/>
                </a:lnTo>
                <a:lnTo>
                  <a:pt x="1631" y="2241"/>
                </a:lnTo>
                <a:lnTo>
                  <a:pt x="1717" y="2239"/>
                </a:lnTo>
                <a:lnTo>
                  <a:pt x="1804" y="2232"/>
                </a:lnTo>
                <a:lnTo>
                  <a:pt x="1888" y="2221"/>
                </a:lnTo>
                <a:lnTo>
                  <a:pt x="1971" y="2205"/>
                </a:lnTo>
                <a:lnTo>
                  <a:pt x="2052" y="2185"/>
                </a:lnTo>
                <a:lnTo>
                  <a:pt x="2133" y="2160"/>
                </a:lnTo>
                <a:lnTo>
                  <a:pt x="2206" y="2133"/>
                </a:lnTo>
                <a:lnTo>
                  <a:pt x="2276" y="2101"/>
                </a:lnTo>
                <a:lnTo>
                  <a:pt x="2343" y="2067"/>
                </a:lnTo>
                <a:lnTo>
                  <a:pt x="2408" y="2029"/>
                </a:lnTo>
                <a:lnTo>
                  <a:pt x="2469" y="1989"/>
                </a:lnTo>
                <a:lnTo>
                  <a:pt x="2526" y="1945"/>
                </a:lnTo>
                <a:lnTo>
                  <a:pt x="2581" y="1897"/>
                </a:lnTo>
                <a:lnTo>
                  <a:pt x="2632" y="1847"/>
                </a:lnTo>
                <a:lnTo>
                  <a:pt x="2678" y="1794"/>
                </a:lnTo>
                <a:lnTo>
                  <a:pt x="2718" y="1740"/>
                </a:lnTo>
                <a:lnTo>
                  <a:pt x="2753" y="1685"/>
                </a:lnTo>
                <a:lnTo>
                  <a:pt x="2783" y="1627"/>
                </a:lnTo>
                <a:lnTo>
                  <a:pt x="2808" y="1569"/>
                </a:lnTo>
                <a:lnTo>
                  <a:pt x="2828" y="1508"/>
                </a:lnTo>
                <a:lnTo>
                  <a:pt x="2842" y="1448"/>
                </a:lnTo>
                <a:lnTo>
                  <a:pt x="2850" y="1387"/>
                </a:lnTo>
                <a:lnTo>
                  <a:pt x="2853" y="1325"/>
                </a:lnTo>
                <a:lnTo>
                  <a:pt x="2850" y="1262"/>
                </a:lnTo>
                <a:lnTo>
                  <a:pt x="2842" y="1200"/>
                </a:lnTo>
                <a:lnTo>
                  <a:pt x="2828" y="1140"/>
                </a:lnTo>
                <a:lnTo>
                  <a:pt x="2808" y="1080"/>
                </a:lnTo>
                <a:lnTo>
                  <a:pt x="2783" y="1022"/>
                </a:lnTo>
                <a:lnTo>
                  <a:pt x="2753" y="964"/>
                </a:lnTo>
                <a:lnTo>
                  <a:pt x="2718" y="908"/>
                </a:lnTo>
                <a:lnTo>
                  <a:pt x="2678" y="854"/>
                </a:lnTo>
                <a:lnTo>
                  <a:pt x="2632" y="802"/>
                </a:lnTo>
                <a:lnTo>
                  <a:pt x="2581" y="752"/>
                </a:lnTo>
                <a:lnTo>
                  <a:pt x="2526" y="703"/>
                </a:lnTo>
                <a:lnTo>
                  <a:pt x="2469" y="660"/>
                </a:lnTo>
                <a:lnTo>
                  <a:pt x="2408" y="619"/>
                </a:lnTo>
                <a:lnTo>
                  <a:pt x="2343" y="581"/>
                </a:lnTo>
                <a:lnTo>
                  <a:pt x="2276" y="547"/>
                </a:lnTo>
                <a:lnTo>
                  <a:pt x="2206" y="517"/>
                </a:lnTo>
                <a:lnTo>
                  <a:pt x="2133" y="489"/>
                </a:lnTo>
                <a:lnTo>
                  <a:pt x="2052" y="465"/>
                </a:lnTo>
                <a:lnTo>
                  <a:pt x="1971" y="444"/>
                </a:lnTo>
                <a:lnTo>
                  <a:pt x="1888" y="428"/>
                </a:lnTo>
                <a:lnTo>
                  <a:pt x="1804" y="416"/>
                </a:lnTo>
                <a:lnTo>
                  <a:pt x="1717" y="409"/>
                </a:lnTo>
                <a:lnTo>
                  <a:pt x="1631" y="407"/>
                </a:lnTo>
                <a:lnTo>
                  <a:pt x="1631" y="407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3" y="2"/>
                </a:lnTo>
                <a:lnTo>
                  <a:pt x="1835" y="10"/>
                </a:lnTo>
                <a:lnTo>
                  <a:pt x="1935" y="22"/>
                </a:lnTo>
                <a:lnTo>
                  <a:pt x="2032" y="40"/>
                </a:lnTo>
                <a:lnTo>
                  <a:pt x="2127" y="62"/>
                </a:lnTo>
                <a:lnTo>
                  <a:pt x="2220" y="88"/>
                </a:lnTo>
                <a:lnTo>
                  <a:pt x="2310" y="119"/>
                </a:lnTo>
                <a:lnTo>
                  <a:pt x="2397" y="155"/>
                </a:lnTo>
                <a:lnTo>
                  <a:pt x="2481" y="194"/>
                </a:lnTo>
                <a:lnTo>
                  <a:pt x="2562" y="237"/>
                </a:lnTo>
                <a:lnTo>
                  <a:pt x="2640" y="284"/>
                </a:lnTo>
                <a:lnTo>
                  <a:pt x="2714" y="334"/>
                </a:lnTo>
                <a:lnTo>
                  <a:pt x="2783" y="387"/>
                </a:lnTo>
                <a:lnTo>
                  <a:pt x="2849" y="445"/>
                </a:lnTo>
                <a:lnTo>
                  <a:pt x="2912" y="505"/>
                </a:lnTo>
                <a:lnTo>
                  <a:pt x="2969" y="567"/>
                </a:lnTo>
                <a:lnTo>
                  <a:pt x="3022" y="633"/>
                </a:lnTo>
                <a:lnTo>
                  <a:pt x="3070" y="701"/>
                </a:lnTo>
                <a:lnTo>
                  <a:pt x="3113" y="773"/>
                </a:lnTo>
                <a:lnTo>
                  <a:pt x="3151" y="846"/>
                </a:lnTo>
                <a:lnTo>
                  <a:pt x="3184" y="921"/>
                </a:lnTo>
                <a:lnTo>
                  <a:pt x="3212" y="999"/>
                </a:lnTo>
                <a:lnTo>
                  <a:pt x="3233" y="1077"/>
                </a:lnTo>
                <a:lnTo>
                  <a:pt x="3249" y="1158"/>
                </a:lnTo>
                <a:lnTo>
                  <a:pt x="3258" y="1240"/>
                </a:lnTo>
                <a:lnTo>
                  <a:pt x="3261" y="1325"/>
                </a:lnTo>
                <a:lnTo>
                  <a:pt x="3258" y="1408"/>
                </a:lnTo>
                <a:lnTo>
                  <a:pt x="3249" y="1490"/>
                </a:lnTo>
                <a:lnTo>
                  <a:pt x="3233" y="1572"/>
                </a:lnTo>
                <a:lnTo>
                  <a:pt x="3212" y="1651"/>
                </a:lnTo>
                <a:lnTo>
                  <a:pt x="3184" y="1728"/>
                </a:lnTo>
                <a:lnTo>
                  <a:pt x="3151" y="1803"/>
                </a:lnTo>
                <a:lnTo>
                  <a:pt x="3113" y="1877"/>
                </a:lnTo>
                <a:lnTo>
                  <a:pt x="3070" y="1947"/>
                </a:lnTo>
                <a:lnTo>
                  <a:pt x="3022" y="2015"/>
                </a:lnTo>
                <a:lnTo>
                  <a:pt x="2969" y="2081"/>
                </a:lnTo>
                <a:lnTo>
                  <a:pt x="2912" y="2145"/>
                </a:lnTo>
                <a:lnTo>
                  <a:pt x="2849" y="2204"/>
                </a:lnTo>
                <a:lnTo>
                  <a:pt x="2783" y="2261"/>
                </a:lnTo>
                <a:lnTo>
                  <a:pt x="2714" y="2315"/>
                </a:lnTo>
                <a:lnTo>
                  <a:pt x="2640" y="2365"/>
                </a:lnTo>
                <a:lnTo>
                  <a:pt x="2562" y="2412"/>
                </a:lnTo>
                <a:lnTo>
                  <a:pt x="2481" y="2455"/>
                </a:lnTo>
                <a:lnTo>
                  <a:pt x="2397" y="2494"/>
                </a:lnTo>
                <a:lnTo>
                  <a:pt x="2310" y="2529"/>
                </a:lnTo>
                <a:lnTo>
                  <a:pt x="2220" y="2560"/>
                </a:lnTo>
                <a:lnTo>
                  <a:pt x="2127" y="2586"/>
                </a:lnTo>
                <a:lnTo>
                  <a:pt x="2032" y="2608"/>
                </a:lnTo>
                <a:lnTo>
                  <a:pt x="1935" y="2626"/>
                </a:lnTo>
                <a:lnTo>
                  <a:pt x="1835" y="2638"/>
                </a:lnTo>
                <a:lnTo>
                  <a:pt x="1733" y="2646"/>
                </a:lnTo>
                <a:lnTo>
                  <a:pt x="1631" y="2649"/>
                </a:lnTo>
                <a:lnTo>
                  <a:pt x="1545" y="2647"/>
                </a:lnTo>
                <a:lnTo>
                  <a:pt x="1460" y="2641"/>
                </a:lnTo>
                <a:lnTo>
                  <a:pt x="1376" y="2633"/>
                </a:lnTo>
                <a:lnTo>
                  <a:pt x="1314" y="2691"/>
                </a:lnTo>
                <a:lnTo>
                  <a:pt x="1250" y="2745"/>
                </a:lnTo>
                <a:lnTo>
                  <a:pt x="1185" y="2793"/>
                </a:lnTo>
                <a:lnTo>
                  <a:pt x="1119" y="2835"/>
                </a:lnTo>
                <a:lnTo>
                  <a:pt x="1052" y="2873"/>
                </a:lnTo>
                <a:lnTo>
                  <a:pt x="984" y="2906"/>
                </a:lnTo>
                <a:lnTo>
                  <a:pt x="915" y="2935"/>
                </a:lnTo>
                <a:lnTo>
                  <a:pt x="845" y="2960"/>
                </a:lnTo>
                <a:lnTo>
                  <a:pt x="775" y="2983"/>
                </a:lnTo>
                <a:lnTo>
                  <a:pt x="705" y="3001"/>
                </a:lnTo>
                <a:lnTo>
                  <a:pt x="633" y="3015"/>
                </a:lnTo>
                <a:lnTo>
                  <a:pt x="562" y="3027"/>
                </a:lnTo>
                <a:lnTo>
                  <a:pt x="491" y="3037"/>
                </a:lnTo>
                <a:lnTo>
                  <a:pt x="419" y="3044"/>
                </a:lnTo>
                <a:lnTo>
                  <a:pt x="347" y="3049"/>
                </a:lnTo>
                <a:lnTo>
                  <a:pt x="275" y="3053"/>
                </a:lnTo>
                <a:lnTo>
                  <a:pt x="204" y="3055"/>
                </a:lnTo>
                <a:lnTo>
                  <a:pt x="204" y="2969"/>
                </a:lnTo>
                <a:lnTo>
                  <a:pt x="254" y="2943"/>
                </a:lnTo>
                <a:lnTo>
                  <a:pt x="302" y="2914"/>
                </a:lnTo>
                <a:lnTo>
                  <a:pt x="348" y="2882"/>
                </a:lnTo>
                <a:lnTo>
                  <a:pt x="392" y="2848"/>
                </a:lnTo>
                <a:lnTo>
                  <a:pt x="434" y="2811"/>
                </a:lnTo>
                <a:lnTo>
                  <a:pt x="472" y="2771"/>
                </a:lnTo>
                <a:lnTo>
                  <a:pt x="506" y="2730"/>
                </a:lnTo>
                <a:lnTo>
                  <a:pt x="537" y="2686"/>
                </a:lnTo>
                <a:lnTo>
                  <a:pt x="562" y="2641"/>
                </a:lnTo>
                <a:lnTo>
                  <a:pt x="583" y="2594"/>
                </a:lnTo>
                <a:lnTo>
                  <a:pt x="599" y="2546"/>
                </a:lnTo>
                <a:lnTo>
                  <a:pt x="608" y="2496"/>
                </a:lnTo>
                <a:lnTo>
                  <a:pt x="611" y="2445"/>
                </a:lnTo>
                <a:lnTo>
                  <a:pt x="610" y="2398"/>
                </a:lnTo>
                <a:lnTo>
                  <a:pt x="604" y="2353"/>
                </a:lnTo>
                <a:lnTo>
                  <a:pt x="533" y="2303"/>
                </a:lnTo>
                <a:lnTo>
                  <a:pt x="465" y="2250"/>
                </a:lnTo>
                <a:lnTo>
                  <a:pt x="400" y="2194"/>
                </a:lnTo>
                <a:lnTo>
                  <a:pt x="340" y="2134"/>
                </a:lnTo>
                <a:lnTo>
                  <a:pt x="284" y="2071"/>
                </a:lnTo>
                <a:lnTo>
                  <a:pt x="233" y="2006"/>
                </a:lnTo>
                <a:lnTo>
                  <a:pt x="186" y="1939"/>
                </a:lnTo>
                <a:lnTo>
                  <a:pt x="144" y="1869"/>
                </a:lnTo>
                <a:lnTo>
                  <a:pt x="106" y="1796"/>
                </a:lnTo>
                <a:lnTo>
                  <a:pt x="75" y="1722"/>
                </a:lnTo>
                <a:lnTo>
                  <a:pt x="48" y="1646"/>
                </a:lnTo>
                <a:lnTo>
                  <a:pt x="27" y="1568"/>
                </a:lnTo>
                <a:lnTo>
                  <a:pt x="12" y="1488"/>
                </a:lnTo>
                <a:lnTo>
                  <a:pt x="3" y="1407"/>
                </a:lnTo>
                <a:lnTo>
                  <a:pt x="0" y="1325"/>
                </a:lnTo>
                <a:lnTo>
                  <a:pt x="3" y="1240"/>
                </a:lnTo>
                <a:lnTo>
                  <a:pt x="13" y="1158"/>
                </a:lnTo>
                <a:lnTo>
                  <a:pt x="28" y="1077"/>
                </a:lnTo>
                <a:lnTo>
                  <a:pt x="50" y="999"/>
                </a:lnTo>
                <a:lnTo>
                  <a:pt x="77" y="921"/>
                </a:lnTo>
                <a:lnTo>
                  <a:pt x="109" y="846"/>
                </a:lnTo>
                <a:lnTo>
                  <a:pt x="148" y="773"/>
                </a:lnTo>
                <a:lnTo>
                  <a:pt x="191" y="701"/>
                </a:lnTo>
                <a:lnTo>
                  <a:pt x="239" y="633"/>
                </a:lnTo>
                <a:lnTo>
                  <a:pt x="292" y="567"/>
                </a:lnTo>
                <a:lnTo>
                  <a:pt x="349" y="505"/>
                </a:lnTo>
                <a:lnTo>
                  <a:pt x="411" y="445"/>
                </a:lnTo>
                <a:lnTo>
                  <a:pt x="478" y="387"/>
                </a:lnTo>
                <a:lnTo>
                  <a:pt x="548" y="334"/>
                </a:lnTo>
                <a:lnTo>
                  <a:pt x="621" y="284"/>
                </a:lnTo>
                <a:lnTo>
                  <a:pt x="699" y="237"/>
                </a:lnTo>
                <a:lnTo>
                  <a:pt x="780" y="194"/>
                </a:lnTo>
                <a:lnTo>
                  <a:pt x="864" y="155"/>
                </a:lnTo>
                <a:lnTo>
                  <a:pt x="951" y="119"/>
                </a:lnTo>
                <a:lnTo>
                  <a:pt x="1041" y="88"/>
                </a:lnTo>
                <a:lnTo>
                  <a:pt x="1134" y="62"/>
                </a:lnTo>
                <a:lnTo>
                  <a:pt x="1229" y="40"/>
                </a:lnTo>
                <a:lnTo>
                  <a:pt x="1327" y="22"/>
                </a:lnTo>
                <a:lnTo>
                  <a:pt x="1426" y="10"/>
                </a:lnTo>
                <a:lnTo>
                  <a:pt x="1528" y="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1"/>
          <p:cNvSpPr>
            <a:spLocks noEditPoints="1"/>
          </p:cNvSpPr>
          <p:nvPr/>
        </p:nvSpPr>
        <p:spPr bwMode="auto">
          <a:xfrm>
            <a:off x="7199011" y="542830"/>
            <a:ext cx="528672" cy="474536"/>
          </a:xfrm>
          <a:custGeom>
            <a:avLst/>
            <a:gdLst>
              <a:gd name="T0" fmla="*/ 3465 w 3670"/>
              <a:gd name="T1" fmla="*/ 1321 h 3293"/>
              <a:gd name="T2" fmla="*/ 3616 w 3670"/>
              <a:gd name="T3" fmla="*/ 1590 h 3293"/>
              <a:gd name="T4" fmla="*/ 3670 w 3670"/>
              <a:gd name="T5" fmla="*/ 1893 h 3293"/>
              <a:gd name="T6" fmla="*/ 3619 w 3670"/>
              <a:gd name="T7" fmla="*/ 2192 h 3293"/>
              <a:gd name="T8" fmla="*/ 3472 w 3670"/>
              <a:gd name="T9" fmla="*/ 2457 h 3293"/>
              <a:gd name="T10" fmla="*/ 3246 w 3670"/>
              <a:gd name="T11" fmla="*/ 2679 h 3293"/>
              <a:gd name="T12" fmla="*/ 3177 w 3670"/>
              <a:gd name="T13" fmla="*/ 2853 h 3293"/>
              <a:gd name="T14" fmla="*/ 3254 w 3670"/>
              <a:gd name="T15" fmla="*/ 3046 h 3293"/>
              <a:gd name="T16" fmla="*/ 3415 w 3670"/>
              <a:gd name="T17" fmla="*/ 3195 h 3293"/>
              <a:gd name="T18" fmla="*/ 3316 w 3670"/>
              <a:gd name="T19" fmla="*/ 3285 h 3293"/>
              <a:gd name="T20" fmla="*/ 3027 w 3670"/>
              <a:gd name="T21" fmla="*/ 3236 h 3293"/>
              <a:gd name="T22" fmla="*/ 2752 w 3670"/>
              <a:gd name="T23" fmla="*/ 3113 h 3293"/>
              <a:gd name="T24" fmla="*/ 2484 w 3670"/>
              <a:gd name="T25" fmla="*/ 2958 h 3293"/>
              <a:gd name="T26" fmla="*/ 2146 w 3670"/>
              <a:gd name="T27" fmla="*/ 2952 h 3293"/>
              <a:gd name="T28" fmla="*/ 1779 w 3670"/>
              <a:gd name="T29" fmla="*/ 2862 h 3293"/>
              <a:gd name="T30" fmla="*/ 1643 w 3670"/>
              <a:gd name="T31" fmla="*/ 2739 h 3293"/>
              <a:gd name="T32" fmla="*/ 2053 w 3670"/>
              <a:gd name="T33" fmla="*/ 2677 h 3293"/>
              <a:gd name="T34" fmla="*/ 2430 w 3670"/>
              <a:gd name="T35" fmla="*/ 2535 h 3293"/>
              <a:gd name="T36" fmla="*/ 2763 w 3670"/>
              <a:gd name="T37" fmla="*/ 2322 h 3293"/>
              <a:gd name="T38" fmla="*/ 3013 w 3670"/>
              <a:gd name="T39" fmla="*/ 2067 h 3293"/>
              <a:gd name="T40" fmla="*/ 3192 w 3670"/>
              <a:gd name="T41" fmla="*/ 1767 h 3293"/>
              <a:gd name="T42" fmla="*/ 3288 w 3670"/>
              <a:gd name="T43" fmla="*/ 1425 h 3293"/>
              <a:gd name="T44" fmla="*/ 3297 w 3670"/>
              <a:gd name="T45" fmla="*/ 1148 h 3293"/>
              <a:gd name="T46" fmla="*/ 1737 w 3670"/>
              <a:gd name="T47" fmla="*/ 11 h 3293"/>
              <a:gd name="T48" fmla="*/ 2125 w 3670"/>
              <a:gd name="T49" fmla="*/ 98 h 3293"/>
              <a:gd name="T50" fmla="*/ 2464 w 3670"/>
              <a:gd name="T51" fmla="*/ 260 h 3293"/>
              <a:gd name="T52" fmla="*/ 2740 w 3670"/>
              <a:gd name="T53" fmla="*/ 486 h 3293"/>
              <a:gd name="T54" fmla="*/ 2939 w 3670"/>
              <a:gd name="T55" fmla="*/ 763 h 3293"/>
              <a:gd name="T56" fmla="*/ 3045 w 3670"/>
              <a:gd name="T57" fmla="*/ 1079 h 3293"/>
              <a:gd name="T58" fmla="*/ 3045 w 3670"/>
              <a:gd name="T59" fmla="*/ 1418 h 3293"/>
              <a:gd name="T60" fmla="*/ 2939 w 3670"/>
              <a:gd name="T61" fmla="*/ 1735 h 3293"/>
              <a:gd name="T62" fmla="*/ 2740 w 3670"/>
              <a:gd name="T63" fmla="*/ 2012 h 3293"/>
              <a:gd name="T64" fmla="*/ 2464 w 3670"/>
              <a:gd name="T65" fmla="*/ 2238 h 3293"/>
              <a:gd name="T66" fmla="*/ 2125 w 3670"/>
              <a:gd name="T67" fmla="*/ 2400 h 3293"/>
              <a:gd name="T68" fmla="*/ 1737 w 3670"/>
              <a:gd name="T69" fmla="*/ 2487 h 3293"/>
              <a:gd name="T70" fmla="*/ 1370 w 3670"/>
              <a:gd name="T71" fmla="*/ 2491 h 3293"/>
              <a:gd name="T72" fmla="*/ 1089 w 3670"/>
              <a:gd name="T73" fmla="*/ 2651 h 3293"/>
              <a:gd name="T74" fmla="*/ 803 w 3670"/>
              <a:gd name="T75" fmla="*/ 2791 h 3293"/>
              <a:gd name="T76" fmla="*/ 506 w 3670"/>
              <a:gd name="T77" fmla="*/ 2859 h 3293"/>
              <a:gd name="T78" fmla="*/ 204 w 3670"/>
              <a:gd name="T79" fmla="*/ 2881 h 3293"/>
              <a:gd name="T80" fmla="*/ 348 w 3670"/>
              <a:gd name="T81" fmla="*/ 2709 h 3293"/>
              <a:gd name="T82" fmla="*/ 496 w 3670"/>
              <a:gd name="T83" fmla="*/ 2550 h 3293"/>
              <a:gd name="T84" fmla="*/ 570 w 3670"/>
              <a:gd name="T85" fmla="*/ 2358 h 3293"/>
              <a:gd name="T86" fmla="*/ 495 w 3670"/>
              <a:gd name="T87" fmla="*/ 2169 h 3293"/>
              <a:gd name="T88" fmla="*/ 249 w 3670"/>
              <a:gd name="T89" fmla="*/ 1932 h 3293"/>
              <a:gd name="T90" fmla="*/ 81 w 3670"/>
              <a:gd name="T91" fmla="*/ 1649 h 3293"/>
              <a:gd name="T92" fmla="*/ 3 w 3670"/>
              <a:gd name="T93" fmla="*/ 1333 h 3293"/>
              <a:gd name="T94" fmla="*/ 31 w 3670"/>
              <a:gd name="T95" fmla="*/ 997 h 3293"/>
              <a:gd name="T96" fmla="*/ 161 w 3670"/>
              <a:gd name="T97" fmla="*/ 689 h 3293"/>
              <a:gd name="T98" fmla="*/ 381 w 3670"/>
              <a:gd name="T99" fmla="*/ 424 h 3293"/>
              <a:gd name="T100" fmla="*/ 674 w 3670"/>
              <a:gd name="T101" fmla="*/ 212 h 3293"/>
              <a:gd name="T102" fmla="*/ 1027 w 3670"/>
              <a:gd name="T103" fmla="*/ 69 h 3293"/>
              <a:gd name="T104" fmla="*/ 1425 w 3670"/>
              <a:gd name="T105" fmla="*/ 2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70" h="3293">
                <a:moveTo>
                  <a:pt x="3297" y="1148"/>
                </a:moveTo>
                <a:lnTo>
                  <a:pt x="3358" y="1203"/>
                </a:lnTo>
                <a:lnTo>
                  <a:pt x="3414" y="1260"/>
                </a:lnTo>
                <a:lnTo>
                  <a:pt x="3465" y="1321"/>
                </a:lnTo>
                <a:lnTo>
                  <a:pt x="3511" y="1385"/>
                </a:lnTo>
                <a:lnTo>
                  <a:pt x="3553" y="1450"/>
                </a:lnTo>
                <a:lnTo>
                  <a:pt x="3587" y="1519"/>
                </a:lnTo>
                <a:lnTo>
                  <a:pt x="3616" y="1590"/>
                </a:lnTo>
                <a:lnTo>
                  <a:pt x="3640" y="1664"/>
                </a:lnTo>
                <a:lnTo>
                  <a:pt x="3657" y="1738"/>
                </a:lnTo>
                <a:lnTo>
                  <a:pt x="3667" y="1815"/>
                </a:lnTo>
                <a:lnTo>
                  <a:pt x="3670" y="1893"/>
                </a:lnTo>
                <a:lnTo>
                  <a:pt x="3667" y="1970"/>
                </a:lnTo>
                <a:lnTo>
                  <a:pt x="3657" y="2046"/>
                </a:lnTo>
                <a:lnTo>
                  <a:pt x="3641" y="2119"/>
                </a:lnTo>
                <a:lnTo>
                  <a:pt x="3619" y="2192"/>
                </a:lnTo>
                <a:lnTo>
                  <a:pt x="3591" y="2262"/>
                </a:lnTo>
                <a:lnTo>
                  <a:pt x="3556" y="2330"/>
                </a:lnTo>
                <a:lnTo>
                  <a:pt x="3517" y="2394"/>
                </a:lnTo>
                <a:lnTo>
                  <a:pt x="3472" y="2457"/>
                </a:lnTo>
                <a:lnTo>
                  <a:pt x="3423" y="2517"/>
                </a:lnTo>
                <a:lnTo>
                  <a:pt x="3368" y="2574"/>
                </a:lnTo>
                <a:lnTo>
                  <a:pt x="3310" y="2628"/>
                </a:lnTo>
                <a:lnTo>
                  <a:pt x="3246" y="2679"/>
                </a:lnTo>
                <a:lnTo>
                  <a:pt x="3179" y="2725"/>
                </a:lnTo>
                <a:lnTo>
                  <a:pt x="3175" y="2762"/>
                </a:lnTo>
                <a:lnTo>
                  <a:pt x="3174" y="2800"/>
                </a:lnTo>
                <a:lnTo>
                  <a:pt x="3177" y="2853"/>
                </a:lnTo>
                <a:lnTo>
                  <a:pt x="3188" y="2904"/>
                </a:lnTo>
                <a:lnTo>
                  <a:pt x="3203" y="2953"/>
                </a:lnTo>
                <a:lnTo>
                  <a:pt x="3226" y="3001"/>
                </a:lnTo>
                <a:lnTo>
                  <a:pt x="3254" y="3046"/>
                </a:lnTo>
                <a:lnTo>
                  <a:pt x="3287" y="3088"/>
                </a:lnTo>
                <a:lnTo>
                  <a:pt x="3325" y="3128"/>
                </a:lnTo>
                <a:lnTo>
                  <a:pt x="3368" y="3164"/>
                </a:lnTo>
                <a:lnTo>
                  <a:pt x="3415" y="3195"/>
                </a:lnTo>
                <a:lnTo>
                  <a:pt x="3466" y="3224"/>
                </a:lnTo>
                <a:lnTo>
                  <a:pt x="3466" y="3293"/>
                </a:lnTo>
                <a:lnTo>
                  <a:pt x="3391" y="3290"/>
                </a:lnTo>
                <a:lnTo>
                  <a:pt x="3316" y="3285"/>
                </a:lnTo>
                <a:lnTo>
                  <a:pt x="3244" y="3278"/>
                </a:lnTo>
                <a:lnTo>
                  <a:pt x="3171" y="3268"/>
                </a:lnTo>
                <a:lnTo>
                  <a:pt x="3099" y="3254"/>
                </a:lnTo>
                <a:lnTo>
                  <a:pt x="3027" y="3236"/>
                </a:lnTo>
                <a:lnTo>
                  <a:pt x="2958" y="3213"/>
                </a:lnTo>
                <a:lnTo>
                  <a:pt x="2888" y="3185"/>
                </a:lnTo>
                <a:lnTo>
                  <a:pt x="2820" y="3152"/>
                </a:lnTo>
                <a:lnTo>
                  <a:pt x="2752" y="3113"/>
                </a:lnTo>
                <a:lnTo>
                  <a:pt x="2685" y="3067"/>
                </a:lnTo>
                <a:lnTo>
                  <a:pt x="2617" y="3012"/>
                </a:lnTo>
                <a:lnTo>
                  <a:pt x="2551" y="2951"/>
                </a:lnTo>
                <a:lnTo>
                  <a:pt x="2484" y="2958"/>
                </a:lnTo>
                <a:lnTo>
                  <a:pt x="2415" y="2963"/>
                </a:lnTo>
                <a:lnTo>
                  <a:pt x="2345" y="2964"/>
                </a:lnTo>
                <a:lnTo>
                  <a:pt x="2244" y="2961"/>
                </a:lnTo>
                <a:lnTo>
                  <a:pt x="2146" y="2952"/>
                </a:lnTo>
                <a:lnTo>
                  <a:pt x="2050" y="2938"/>
                </a:lnTo>
                <a:lnTo>
                  <a:pt x="1957" y="2917"/>
                </a:lnTo>
                <a:lnTo>
                  <a:pt x="1866" y="2892"/>
                </a:lnTo>
                <a:lnTo>
                  <a:pt x="1779" y="2862"/>
                </a:lnTo>
                <a:lnTo>
                  <a:pt x="1695" y="2827"/>
                </a:lnTo>
                <a:lnTo>
                  <a:pt x="1614" y="2786"/>
                </a:lnTo>
                <a:lnTo>
                  <a:pt x="1537" y="2742"/>
                </a:lnTo>
                <a:lnTo>
                  <a:pt x="1643" y="2739"/>
                </a:lnTo>
                <a:lnTo>
                  <a:pt x="1747" y="2731"/>
                </a:lnTo>
                <a:lnTo>
                  <a:pt x="1851" y="2717"/>
                </a:lnTo>
                <a:lnTo>
                  <a:pt x="1953" y="2699"/>
                </a:lnTo>
                <a:lnTo>
                  <a:pt x="2053" y="2677"/>
                </a:lnTo>
                <a:lnTo>
                  <a:pt x="2152" y="2648"/>
                </a:lnTo>
                <a:lnTo>
                  <a:pt x="2247" y="2615"/>
                </a:lnTo>
                <a:lnTo>
                  <a:pt x="2340" y="2578"/>
                </a:lnTo>
                <a:lnTo>
                  <a:pt x="2430" y="2535"/>
                </a:lnTo>
                <a:lnTo>
                  <a:pt x="2519" y="2489"/>
                </a:lnTo>
                <a:lnTo>
                  <a:pt x="2604" y="2438"/>
                </a:lnTo>
                <a:lnTo>
                  <a:pt x="2685" y="2382"/>
                </a:lnTo>
                <a:lnTo>
                  <a:pt x="2763" y="2322"/>
                </a:lnTo>
                <a:lnTo>
                  <a:pt x="2832" y="2262"/>
                </a:lnTo>
                <a:lnTo>
                  <a:pt x="2897" y="2200"/>
                </a:lnTo>
                <a:lnTo>
                  <a:pt x="2958" y="2135"/>
                </a:lnTo>
                <a:lnTo>
                  <a:pt x="3013" y="2067"/>
                </a:lnTo>
                <a:lnTo>
                  <a:pt x="3064" y="1996"/>
                </a:lnTo>
                <a:lnTo>
                  <a:pt x="3111" y="1924"/>
                </a:lnTo>
                <a:lnTo>
                  <a:pt x="3153" y="1848"/>
                </a:lnTo>
                <a:lnTo>
                  <a:pt x="3192" y="1767"/>
                </a:lnTo>
                <a:lnTo>
                  <a:pt x="3226" y="1683"/>
                </a:lnTo>
                <a:lnTo>
                  <a:pt x="3252" y="1598"/>
                </a:lnTo>
                <a:lnTo>
                  <a:pt x="3274" y="1512"/>
                </a:lnTo>
                <a:lnTo>
                  <a:pt x="3288" y="1425"/>
                </a:lnTo>
                <a:lnTo>
                  <a:pt x="3298" y="1337"/>
                </a:lnTo>
                <a:lnTo>
                  <a:pt x="3301" y="1249"/>
                </a:lnTo>
                <a:lnTo>
                  <a:pt x="3300" y="1198"/>
                </a:lnTo>
                <a:lnTo>
                  <a:pt x="3297" y="1148"/>
                </a:lnTo>
                <a:close/>
                <a:moveTo>
                  <a:pt x="1530" y="0"/>
                </a:moveTo>
                <a:lnTo>
                  <a:pt x="1530" y="0"/>
                </a:lnTo>
                <a:lnTo>
                  <a:pt x="1634" y="2"/>
                </a:lnTo>
                <a:lnTo>
                  <a:pt x="1737" y="11"/>
                </a:lnTo>
                <a:lnTo>
                  <a:pt x="1838" y="25"/>
                </a:lnTo>
                <a:lnTo>
                  <a:pt x="1936" y="44"/>
                </a:lnTo>
                <a:lnTo>
                  <a:pt x="2032" y="69"/>
                </a:lnTo>
                <a:lnTo>
                  <a:pt x="2125" y="98"/>
                </a:lnTo>
                <a:lnTo>
                  <a:pt x="2214" y="132"/>
                </a:lnTo>
                <a:lnTo>
                  <a:pt x="2302" y="171"/>
                </a:lnTo>
                <a:lnTo>
                  <a:pt x="2384" y="212"/>
                </a:lnTo>
                <a:lnTo>
                  <a:pt x="2464" y="260"/>
                </a:lnTo>
                <a:lnTo>
                  <a:pt x="2539" y="311"/>
                </a:lnTo>
                <a:lnTo>
                  <a:pt x="2611" y="365"/>
                </a:lnTo>
                <a:lnTo>
                  <a:pt x="2678" y="424"/>
                </a:lnTo>
                <a:lnTo>
                  <a:pt x="2740" y="486"/>
                </a:lnTo>
                <a:lnTo>
                  <a:pt x="2798" y="550"/>
                </a:lnTo>
                <a:lnTo>
                  <a:pt x="2850" y="618"/>
                </a:lnTo>
                <a:lnTo>
                  <a:pt x="2897" y="689"/>
                </a:lnTo>
                <a:lnTo>
                  <a:pt x="2939" y="763"/>
                </a:lnTo>
                <a:lnTo>
                  <a:pt x="2975" y="839"/>
                </a:lnTo>
                <a:lnTo>
                  <a:pt x="3004" y="917"/>
                </a:lnTo>
                <a:lnTo>
                  <a:pt x="3027" y="997"/>
                </a:lnTo>
                <a:lnTo>
                  <a:pt x="3045" y="1079"/>
                </a:lnTo>
                <a:lnTo>
                  <a:pt x="3055" y="1163"/>
                </a:lnTo>
                <a:lnTo>
                  <a:pt x="3059" y="1249"/>
                </a:lnTo>
                <a:lnTo>
                  <a:pt x="3055" y="1334"/>
                </a:lnTo>
                <a:lnTo>
                  <a:pt x="3045" y="1418"/>
                </a:lnTo>
                <a:lnTo>
                  <a:pt x="3027" y="1501"/>
                </a:lnTo>
                <a:lnTo>
                  <a:pt x="3004" y="1581"/>
                </a:lnTo>
                <a:lnTo>
                  <a:pt x="2975" y="1659"/>
                </a:lnTo>
                <a:lnTo>
                  <a:pt x="2939" y="1735"/>
                </a:lnTo>
                <a:lnTo>
                  <a:pt x="2897" y="1808"/>
                </a:lnTo>
                <a:lnTo>
                  <a:pt x="2850" y="1880"/>
                </a:lnTo>
                <a:lnTo>
                  <a:pt x="2798" y="1947"/>
                </a:lnTo>
                <a:lnTo>
                  <a:pt x="2740" y="2012"/>
                </a:lnTo>
                <a:lnTo>
                  <a:pt x="2678" y="2074"/>
                </a:lnTo>
                <a:lnTo>
                  <a:pt x="2611" y="2132"/>
                </a:lnTo>
                <a:lnTo>
                  <a:pt x="2539" y="2187"/>
                </a:lnTo>
                <a:lnTo>
                  <a:pt x="2464" y="2238"/>
                </a:lnTo>
                <a:lnTo>
                  <a:pt x="2384" y="2284"/>
                </a:lnTo>
                <a:lnTo>
                  <a:pt x="2302" y="2327"/>
                </a:lnTo>
                <a:lnTo>
                  <a:pt x="2214" y="2366"/>
                </a:lnTo>
                <a:lnTo>
                  <a:pt x="2125" y="2400"/>
                </a:lnTo>
                <a:lnTo>
                  <a:pt x="2032" y="2429"/>
                </a:lnTo>
                <a:lnTo>
                  <a:pt x="1936" y="2453"/>
                </a:lnTo>
                <a:lnTo>
                  <a:pt x="1838" y="2472"/>
                </a:lnTo>
                <a:lnTo>
                  <a:pt x="1737" y="2487"/>
                </a:lnTo>
                <a:lnTo>
                  <a:pt x="1634" y="2495"/>
                </a:lnTo>
                <a:lnTo>
                  <a:pt x="1530" y="2498"/>
                </a:lnTo>
                <a:lnTo>
                  <a:pt x="1449" y="2496"/>
                </a:lnTo>
                <a:lnTo>
                  <a:pt x="1370" y="2491"/>
                </a:lnTo>
                <a:lnTo>
                  <a:pt x="1291" y="2482"/>
                </a:lnTo>
                <a:lnTo>
                  <a:pt x="1224" y="2545"/>
                </a:lnTo>
                <a:lnTo>
                  <a:pt x="1157" y="2601"/>
                </a:lnTo>
                <a:lnTo>
                  <a:pt x="1089" y="2651"/>
                </a:lnTo>
                <a:lnTo>
                  <a:pt x="1018" y="2693"/>
                </a:lnTo>
                <a:lnTo>
                  <a:pt x="948" y="2731"/>
                </a:lnTo>
                <a:lnTo>
                  <a:pt x="876" y="2762"/>
                </a:lnTo>
                <a:lnTo>
                  <a:pt x="803" y="2791"/>
                </a:lnTo>
                <a:lnTo>
                  <a:pt x="729" y="2813"/>
                </a:lnTo>
                <a:lnTo>
                  <a:pt x="655" y="2833"/>
                </a:lnTo>
                <a:lnTo>
                  <a:pt x="581" y="2847"/>
                </a:lnTo>
                <a:lnTo>
                  <a:pt x="506" y="2859"/>
                </a:lnTo>
                <a:lnTo>
                  <a:pt x="431" y="2868"/>
                </a:lnTo>
                <a:lnTo>
                  <a:pt x="355" y="2874"/>
                </a:lnTo>
                <a:lnTo>
                  <a:pt x="280" y="2879"/>
                </a:lnTo>
                <a:lnTo>
                  <a:pt x="204" y="2881"/>
                </a:lnTo>
                <a:lnTo>
                  <a:pt x="204" y="2800"/>
                </a:lnTo>
                <a:lnTo>
                  <a:pt x="254" y="2773"/>
                </a:lnTo>
                <a:lnTo>
                  <a:pt x="302" y="2743"/>
                </a:lnTo>
                <a:lnTo>
                  <a:pt x="348" y="2709"/>
                </a:lnTo>
                <a:lnTo>
                  <a:pt x="391" y="2673"/>
                </a:lnTo>
                <a:lnTo>
                  <a:pt x="430" y="2635"/>
                </a:lnTo>
                <a:lnTo>
                  <a:pt x="466" y="2594"/>
                </a:lnTo>
                <a:lnTo>
                  <a:pt x="496" y="2550"/>
                </a:lnTo>
                <a:lnTo>
                  <a:pt x="523" y="2505"/>
                </a:lnTo>
                <a:lnTo>
                  <a:pt x="544" y="2457"/>
                </a:lnTo>
                <a:lnTo>
                  <a:pt x="560" y="2409"/>
                </a:lnTo>
                <a:lnTo>
                  <a:pt x="570" y="2358"/>
                </a:lnTo>
                <a:lnTo>
                  <a:pt x="573" y="2306"/>
                </a:lnTo>
                <a:lnTo>
                  <a:pt x="572" y="2262"/>
                </a:lnTo>
                <a:lnTo>
                  <a:pt x="567" y="2220"/>
                </a:lnTo>
                <a:lnTo>
                  <a:pt x="495" y="2169"/>
                </a:lnTo>
                <a:lnTo>
                  <a:pt x="427" y="2114"/>
                </a:lnTo>
                <a:lnTo>
                  <a:pt x="363" y="2056"/>
                </a:lnTo>
                <a:lnTo>
                  <a:pt x="304" y="1995"/>
                </a:lnTo>
                <a:lnTo>
                  <a:pt x="249" y="1932"/>
                </a:lnTo>
                <a:lnTo>
                  <a:pt x="198" y="1865"/>
                </a:lnTo>
                <a:lnTo>
                  <a:pt x="153" y="1795"/>
                </a:lnTo>
                <a:lnTo>
                  <a:pt x="114" y="1724"/>
                </a:lnTo>
                <a:lnTo>
                  <a:pt x="81" y="1649"/>
                </a:lnTo>
                <a:lnTo>
                  <a:pt x="52" y="1572"/>
                </a:lnTo>
                <a:lnTo>
                  <a:pt x="29" y="1494"/>
                </a:lnTo>
                <a:lnTo>
                  <a:pt x="13" y="1414"/>
                </a:lnTo>
                <a:lnTo>
                  <a:pt x="3" y="1333"/>
                </a:lnTo>
                <a:lnTo>
                  <a:pt x="0" y="1249"/>
                </a:lnTo>
                <a:lnTo>
                  <a:pt x="3" y="1163"/>
                </a:lnTo>
                <a:lnTo>
                  <a:pt x="13" y="1079"/>
                </a:lnTo>
                <a:lnTo>
                  <a:pt x="31" y="997"/>
                </a:lnTo>
                <a:lnTo>
                  <a:pt x="55" y="917"/>
                </a:lnTo>
                <a:lnTo>
                  <a:pt x="84" y="839"/>
                </a:lnTo>
                <a:lnTo>
                  <a:pt x="120" y="763"/>
                </a:lnTo>
                <a:lnTo>
                  <a:pt x="161" y="689"/>
                </a:lnTo>
                <a:lnTo>
                  <a:pt x="208" y="618"/>
                </a:lnTo>
                <a:lnTo>
                  <a:pt x="261" y="550"/>
                </a:lnTo>
                <a:lnTo>
                  <a:pt x="319" y="486"/>
                </a:lnTo>
                <a:lnTo>
                  <a:pt x="381" y="424"/>
                </a:lnTo>
                <a:lnTo>
                  <a:pt x="448" y="365"/>
                </a:lnTo>
                <a:lnTo>
                  <a:pt x="520" y="311"/>
                </a:lnTo>
                <a:lnTo>
                  <a:pt x="595" y="260"/>
                </a:lnTo>
                <a:lnTo>
                  <a:pt x="674" y="212"/>
                </a:lnTo>
                <a:lnTo>
                  <a:pt x="757" y="171"/>
                </a:lnTo>
                <a:lnTo>
                  <a:pt x="844" y="132"/>
                </a:lnTo>
                <a:lnTo>
                  <a:pt x="934" y="98"/>
                </a:lnTo>
                <a:lnTo>
                  <a:pt x="1027" y="69"/>
                </a:lnTo>
                <a:lnTo>
                  <a:pt x="1123" y="44"/>
                </a:lnTo>
                <a:lnTo>
                  <a:pt x="1221" y="25"/>
                </a:lnTo>
                <a:lnTo>
                  <a:pt x="1322" y="11"/>
                </a:lnTo>
                <a:lnTo>
                  <a:pt x="1425" y="2"/>
                </a:lnTo>
                <a:lnTo>
                  <a:pt x="15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76"/>
          <p:cNvSpPr>
            <a:spLocks noEditPoints="1"/>
          </p:cNvSpPr>
          <p:nvPr/>
        </p:nvSpPr>
        <p:spPr bwMode="auto">
          <a:xfrm>
            <a:off x="8777550" y="542830"/>
            <a:ext cx="528672" cy="474536"/>
          </a:xfrm>
          <a:custGeom>
            <a:avLst/>
            <a:gdLst>
              <a:gd name="T0" fmla="*/ 3058 w 3670"/>
              <a:gd name="T1" fmla="*/ 1488 h 3292"/>
              <a:gd name="T2" fmla="*/ 3375 w 3670"/>
              <a:gd name="T3" fmla="*/ 1658 h 3292"/>
              <a:gd name="T4" fmla="*/ 3591 w 3670"/>
              <a:gd name="T5" fmla="*/ 1928 h 3292"/>
              <a:gd name="T6" fmla="*/ 3670 w 3670"/>
              <a:gd name="T7" fmla="*/ 2264 h 3292"/>
              <a:gd name="T8" fmla="*/ 3602 w 3670"/>
              <a:gd name="T9" fmla="*/ 2578 h 3292"/>
              <a:gd name="T10" fmla="*/ 3475 w 3670"/>
              <a:gd name="T11" fmla="*/ 2817 h 3292"/>
              <a:gd name="T12" fmla="*/ 3492 w 3670"/>
              <a:gd name="T13" fmla="*/ 3036 h 3292"/>
              <a:gd name="T14" fmla="*/ 3632 w 3670"/>
              <a:gd name="T15" fmla="*/ 3210 h 3292"/>
              <a:gd name="T16" fmla="*/ 3496 w 3670"/>
              <a:gd name="T17" fmla="*/ 3288 h 3292"/>
              <a:gd name="T18" fmla="*/ 3173 w 3670"/>
              <a:gd name="T19" fmla="*/ 3180 h 3292"/>
              <a:gd name="T20" fmla="*/ 2887 w 3670"/>
              <a:gd name="T21" fmla="*/ 3078 h 3292"/>
              <a:gd name="T22" fmla="*/ 2521 w 3670"/>
              <a:gd name="T23" fmla="*/ 3061 h 3292"/>
              <a:gd name="T24" fmla="*/ 2187 w 3670"/>
              <a:gd name="T25" fmla="*/ 2912 h 3292"/>
              <a:gd name="T26" fmla="*/ 1949 w 3670"/>
              <a:gd name="T27" fmla="*/ 2660 h 3292"/>
              <a:gd name="T28" fmla="*/ 1839 w 3670"/>
              <a:gd name="T29" fmla="*/ 2335 h 3292"/>
              <a:gd name="T30" fmla="*/ 1887 w 3670"/>
              <a:gd name="T31" fmla="*/ 1991 h 3292"/>
              <a:gd name="T32" fmla="*/ 2079 w 3670"/>
              <a:gd name="T33" fmla="*/ 1706 h 3292"/>
              <a:gd name="T34" fmla="*/ 2379 w 3670"/>
              <a:gd name="T35" fmla="*/ 1512 h 3292"/>
              <a:gd name="T36" fmla="*/ 2753 w 3670"/>
              <a:gd name="T37" fmla="*/ 1441 h 3292"/>
              <a:gd name="T38" fmla="*/ 2059 w 3670"/>
              <a:gd name="T39" fmla="*/ 46 h 3292"/>
              <a:gd name="T40" fmla="*/ 2531 w 3670"/>
              <a:gd name="T41" fmla="*/ 223 h 3292"/>
              <a:gd name="T42" fmla="*/ 2909 w 3670"/>
              <a:gd name="T43" fmla="*/ 506 h 3292"/>
              <a:gd name="T44" fmla="*/ 3162 w 3670"/>
              <a:gd name="T45" fmla="*/ 875 h 3292"/>
              <a:gd name="T46" fmla="*/ 3263 w 3670"/>
              <a:gd name="T47" fmla="*/ 1304 h 3292"/>
              <a:gd name="T48" fmla="*/ 2840 w 3670"/>
              <a:gd name="T49" fmla="*/ 1199 h 3292"/>
              <a:gd name="T50" fmla="*/ 2691 w 3670"/>
              <a:gd name="T51" fmla="*/ 879 h 3292"/>
              <a:gd name="T52" fmla="*/ 2409 w 3670"/>
              <a:gd name="T53" fmla="*/ 626 h 3292"/>
              <a:gd name="T54" fmla="*/ 2054 w 3670"/>
              <a:gd name="T55" fmla="*/ 469 h 3292"/>
              <a:gd name="T56" fmla="*/ 1632 w 3670"/>
              <a:gd name="T57" fmla="*/ 411 h 3292"/>
              <a:gd name="T58" fmla="*/ 1208 w 3670"/>
              <a:gd name="T59" fmla="*/ 469 h 3292"/>
              <a:gd name="T60" fmla="*/ 855 w 3670"/>
              <a:gd name="T61" fmla="*/ 626 h 3292"/>
              <a:gd name="T62" fmla="*/ 571 w 3670"/>
              <a:gd name="T63" fmla="*/ 879 h 3292"/>
              <a:gd name="T64" fmla="*/ 421 w 3670"/>
              <a:gd name="T65" fmla="*/ 1200 h 3292"/>
              <a:gd name="T66" fmla="*/ 435 w 3670"/>
              <a:gd name="T67" fmla="*/ 1529 h 3292"/>
              <a:gd name="T68" fmla="*/ 598 w 3670"/>
              <a:gd name="T69" fmla="*/ 1829 h 3292"/>
              <a:gd name="T70" fmla="*/ 869 w 3670"/>
              <a:gd name="T71" fmla="*/ 2064 h 3292"/>
              <a:gd name="T72" fmla="*/ 998 w 3670"/>
              <a:gd name="T73" fmla="*/ 2267 h 3292"/>
              <a:gd name="T74" fmla="*/ 1089 w 3670"/>
              <a:gd name="T75" fmla="*/ 2368 h 3292"/>
              <a:gd name="T76" fmla="*/ 1286 w 3670"/>
              <a:gd name="T77" fmla="*/ 2258 h 3292"/>
              <a:gd name="T78" fmla="*/ 1631 w 3670"/>
              <a:gd name="T79" fmla="*/ 2264 h 3292"/>
              <a:gd name="T80" fmla="*/ 1310 w 3670"/>
              <a:gd name="T81" fmla="*/ 2722 h 3292"/>
              <a:gd name="T82" fmla="*/ 959 w 3670"/>
              <a:gd name="T83" fmla="*/ 2947 h 3292"/>
              <a:gd name="T84" fmla="*/ 585 w 3670"/>
              <a:gd name="T85" fmla="*/ 3054 h 3292"/>
              <a:gd name="T86" fmla="*/ 204 w 3670"/>
              <a:gd name="T87" fmla="*/ 3086 h 3292"/>
              <a:gd name="T88" fmla="*/ 393 w 3670"/>
              <a:gd name="T89" fmla="*/ 2876 h 3292"/>
              <a:gd name="T90" fmla="*/ 562 w 3670"/>
              <a:gd name="T91" fmla="*/ 2668 h 3292"/>
              <a:gd name="T92" fmla="*/ 610 w 3670"/>
              <a:gd name="T93" fmla="*/ 2423 h 3292"/>
              <a:gd name="T94" fmla="*/ 324 w 3670"/>
              <a:gd name="T95" fmla="*/ 2137 h 3292"/>
              <a:gd name="T96" fmla="*/ 85 w 3670"/>
              <a:gd name="T97" fmla="*/ 1767 h 3292"/>
              <a:gd name="T98" fmla="*/ 0 w 3670"/>
              <a:gd name="T99" fmla="*/ 1338 h 3292"/>
              <a:gd name="T100" fmla="*/ 83 w 3670"/>
              <a:gd name="T101" fmla="*/ 916 h 3292"/>
              <a:gd name="T102" fmla="*/ 315 w 3670"/>
              <a:gd name="T103" fmla="*/ 548 h 3292"/>
              <a:gd name="T104" fmla="*/ 668 w 3670"/>
              <a:gd name="T105" fmla="*/ 259 h 3292"/>
              <a:gd name="T106" fmla="*/ 1116 w 3670"/>
              <a:gd name="T107" fmla="*/ 69 h 3292"/>
              <a:gd name="T108" fmla="*/ 1632 w 3670"/>
              <a:gd name="T109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0" h="3292">
                <a:moveTo>
                  <a:pt x="2753" y="1441"/>
                </a:moveTo>
                <a:lnTo>
                  <a:pt x="2832" y="1443"/>
                </a:lnTo>
                <a:lnTo>
                  <a:pt x="2910" y="1452"/>
                </a:lnTo>
                <a:lnTo>
                  <a:pt x="2985" y="1467"/>
                </a:lnTo>
                <a:lnTo>
                  <a:pt x="3058" y="1488"/>
                </a:lnTo>
                <a:lnTo>
                  <a:pt x="3127" y="1512"/>
                </a:lnTo>
                <a:lnTo>
                  <a:pt x="3194" y="1542"/>
                </a:lnTo>
                <a:lnTo>
                  <a:pt x="3258" y="1577"/>
                </a:lnTo>
                <a:lnTo>
                  <a:pt x="3319" y="1615"/>
                </a:lnTo>
                <a:lnTo>
                  <a:pt x="3375" y="1658"/>
                </a:lnTo>
                <a:lnTo>
                  <a:pt x="3427" y="1706"/>
                </a:lnTo>
                <a:lnTo>
                  <a:pt x="3475" y="1757"/>
                </a:lnTo>
                <a:lnTo>
                  <a:pt x="3519" y="1811"/>
                </a:lnTo>
                <a:lnTo>
                  <a:pt x="3557" y="1867"/>
                </a:lnTo>
                <a:lnTo>
                  <a:pt x="3591" y="1928"/>
                </a:lnTo>
                <a:lnTo>
                  <a:pt x="3619" y="1991"/>
                </a:lnTo>
                <a:lnTo>
                  <a:pt x="3641" y="2056"/>
                </a:lnTo>
                <a:lnTo>
                  <a:pt x="3657" y="2124"/>
                </a:lnTo>
                <a:lnTo>
                  <a:pt x="3667" y="2193"/>
                </a:lnTo>
                <a:lnTo>
                  <a:pt x="3670" y="2264"/>
                </a:lnTo>
                <a:lnTo>
                  <a:pt x="3668" y="2330"/>
                </a:lnTo>
                <a:lnTo>
                  <a:pt x="3659" y="2395"/>
                </a:lnTo>
                <a:lnTo>
                  <a:pt x="3646" y="2457"/>
                </a:lnTo>
                <a:lnTo>
                  <a:pt x="3625" y="2518"/>
                </a:lnTo>
                <a:lnTo>
                  <a:pt x="3602" y="2578"/>
                </a:lnTo>
                <a:lnTo>
                  <a:pt x="3573" y="2635"/>
                </a:lnTo>
                <a:lnTo>
                  <a:pt x="3539" y="2689"/>
                </a:lnTo>
                <a:lnTo>
                  <a:pt x="3501" y="2741"/>
                </a:lnTo>
                <a:lnTo>
                  <a:pt x="3487" y="2778"/>
                </a:lnTo>
                <a:lnTo>
                  <a:pt x="3475" y="2817"/>
                </a:lnTo>
                <a:lnTo>
                  <a:pt x="3469" y="2856"/>
                </a:lnTo>
                <a:lnTo>
                  <a:pt x="3466" y="2898"/>
                </a:lnTo>
                <a:lnTo>
                  <a:pt x="3470" y="2946"/>
                </a:lnTo>
                <a:lnTo>
                  <a:pt x="3479" y="2992"/>
                </a:lnTo>
                <a:lnTo>
                  <a:pt x="3492" y="3036"/>
                </a:lnTo>
                <a:lnTo>
                  <a:pt x="3512" y="3078"/>
                </a:lnTo>
                <a:lnTo>
                  <a:pt x="3536" y="3116"/>
                </a:lnTo>
                <a:lnTo>
                  <a:pt x="3564" y="3151"/>
                </a:lnTo>
                <a:lnTo>
                  <a:pt x="3596" y="3183"/>
                </a:lnTo>
                <a:lnTo>
                  <a:pt x="3632" y="3210"/>
                </a:lnTo>
                <a:lnTo>
                  <a:pt x="3670" y="3233"/>
                </a:lnTo>
                <a:lnTo>
                  <a:pt x="3670" y="3284"/>
                </a:lnTo>
                <a:lnTo>
                  <a:pt x="3620" y="3289"/>
                </a:lnTo>
                <a:lnTo>
                  <a:pt x="3567" y="3292"/>
                </a:lnTo>
                <a:lnTo>
                  <a:pt x="3496" y="3288"/>
                </a:lnTo>
                <a:lnTo>
                  <a:pt x="3426" y="3278"/>
                </a:lnTo>
                <a:lnTo>
                  <a:pt x="3359" y="3262"/>
                </a:lnTo>
                <a:lnTo>
                  <a:pt x="3294" y="3241"/>
                </a:lnTo>
                <a:lnTo>
                  <a:pt x="3231" y="3212"/>
                </a:lnTo>
                <a:lnTo>
                  <a:pt x="3173" y="3180"/>
                </a:lnTo>
                <a:lnTo>
                  <a:pt x="3117" y="3142"/>
                </a:lnTo>
                <a:lnTo>
                  <a:pt x="3064" y="3099"/>
                </a:lnTo>
                <a:lnTo>
                  <a:pt x="3016" y="3053"/>
                </a:lnTo>
                <a:lnTo>
                  <a:pt x="2953" y="3068"/>
                </a:lnTo>
                <a:lnTo>
                  <a:pt x="2887" y="3078"/>
                </a:lnTo>
                <a:lnTo>
                  <a:pt x="2821" y="3085"/>
                </a:lnTo>
                <a:lnTo>
                  <a:pt x="2753" y="3087"/>
                </a:lnTo>
                <a:lnTo>
                  <a:pt x="2673" y="3085"/>
                </a:lnTo>
                <a:lnTo>
                  <a:pt x="2596" y="3076"/>
                </a:lnTo>
                <a:lnTo>
                  <a:pt x="2521" y="3061"/>
                </a:lnTo>
                <a:lnTo>
                  <a:pt x="2448" y="3041"/>
                </a:lnTo>
                <a:lnTo>
                  <a:pt x="2379" y="3016"/>
                </a:lnTo>
                <a:lnTo>
                  <a:pt x="2312" y="2986"/>
                </a:lnTo>
                <a:lnTo>
                  <a:pt x="2248" y="2951"/>
                </a:lnTo>
                <a:lnTo>
                  <a:pt x="2187" y="2912"/>
                </a:lnTo>
                <a:lnTo>
                  <a:pt x="2130" y="2869"/>
                </a:lnTo>
                <a:lnTo>
                  <a:pt x="2079" y="2822"/>
                </a:lnTo>
                <a:lnTo>
                  <a:pt x="2031" y="2772"/>
                </a:lnTo>
                <a:lnTo>
                  <a:pt x="1987" y="2717"/>
                </a:lnTo>
                <a:lnTo>
                  <a:pt x="1949" y="2660"/>
                </a:lnTo>
                <a:lnTo>
                  <a:pt x="1915" y="2600"/>
                </a:lnTo>
                <a:lnTo>
                  <a:pt x="1887" y="2536"/>
                </a:lnTo>
                <a:lnTo>
                  <a:pt x="1865" y="2472"/>
                </a:lnTo>
                <a:lnTo>
                  <a:pt x="1849" y="2404"/>
                </a:lnTo>
                <a:lnTo>
                  <a:pt x="1839" y="2335"/>
                </a:lnTo>
                <a:lnTo>
                  <a:pt x="1836" y="2264"/>
                </a:lnTo>
                <a:lnTo>
                  <a:pt x="1839" y="2193"/>
                </a:lnTo>
                <a:lnTo>
                  <a:pt x="1849" y="2124"/>
                </a:lnTo>
                <a:lnTo>
                  <a:pt x="1865" y="2056"/>
                </a:lnTo>
                <a:lnTo>
                  <a:pt x="1887" y="1991"/>
                </a:lnTo>
                <a:lnTo>
                  <a:pt x="1915" y="1928"/>
                </a:lnTo>
                <a:lnTo>
                  <a:pt x="1949" y="1867"/>
                </a:lnTo>
                <a:lnTo>
                  <a:pt x="1987" y="1811"/>
                </a:lnTo>
                <a:lnTo>
                  <a:pt x="2031" y="1757"/>
                </a:lnTo>
                <a:lnTo>
                  <a:pt x="2079" y="1706"/>
                </a:lnTo>
                <a:lnTo>
                  <a:pt x="2130" y="1658"/>
                </a:lnTo>
                <a:lnTo>
                  <a:pt x="2187" y="1615"/>
                </a:lnTo>
                <a:lnTo>
                  <a:pt x="2248" y="1577"/>
                </a:lnTo>
                <a:lnTo>
                  <a:pt x="2312" y="1542"/>
                </a:lnTo>
                <a:lnTo>
                  <a:pt x="2379" y="1512"/>
                </a:lnTo>
                <a:lnTo>
                  <a:pt x="2448" y="1488"/>
                </a:lnTo>
                <a:lnTo>
                  <a:pt x="2521" y="1467"/>
                </a:lnTo>
                <a:lnTo>
                  <a:pt x="2596" y="1452"/>
                </a:lnTo>
                <a:lnTo>
                  <a:pt x="2673" y="1443"/>
                </a:lnTo>
                <a:lnTo>
                  <a:pt x="2753" y="1441"/>
                </a:lnTo>
                <a:close/>
                <a:moveTo>
                  <a:pt x="1632" y="0"/>
                </a:moveTo>
                <a:lnTo>
                  <a:pt x="1742" y="3"/>
                </a:lnTo>
                <a:lnTo>
                  <a:pt x="1849" y="12"/>
                </a:lnTo>
                <a:lnTo>
                  <a:pt x="1956" y="27"/>
                </a:lnTo>
                <a:lnTo>
                  <a:pt x="2059" y="46"/>
                </a:lnTo>
                <a:lnTo>
                  <a:pt x="2159" y="72"/>
                </a:lnTo>
                <a:lnTo>
                  <a:pt x="2258" y="102"/>
                </a:lnTo>
                <a:lnTo>
                  <a:pt x="2352" y="138"/>
                </a:lnTo>
                <a:lnTo>
                  <a:pt x="2444" y="177"/>
                </a:lnTo>
                <a:lnTo>
                  <a:pt x="2531" y="223"/>
                </a:lnTo>
                <a:lnTo>
                  <a:pt x="2615" y="271"/>
                </a:lnTo>
                <a:lnTo>
                  <a:pt x="2696" y="324"/>
                </a:lnTo>
                <a:lnTo>
                  <a:pt x="2771" y="381"/>
                </a:lnTo>
                <a:lnTo>
                  <a:pt x="2843" y="442"/>
                </a:lnTo>
                <a:lnTo>
                  <a:pt x="2909" y="506"/>
                </a:lnTo>
                <a:lnTo>
                  <a:pt x="2970" y="574"/>
                </a:lnTo>
                <a:lnTo>
                  <a:pt x="3026" y="644"/>
                </a:lnTo>
                <a:lnTo>
                  <a:pt x="3078" y="719"/>
                </a:lnTo>
                <a:lnTo>
                  <a:pt x="3123" y="796"/>
                </a:lnTo>
                <a:lnTo>
                  <a:pt x="3162" y="875"/>
                </a:lnTo>
                <a:lnTo>
                  <a:pt x="3195" y="956"/>
                </a:lnTo>
                <a:lnTo>
                  <a:pt x="3222" y="1041"/>
                </a:lnTo>
                <a:lnTo>
                  <a:pt x="3242" y="1127"/>
                </a:lnTo>
                <a:lnTo>
                  <a:pt x="3256" y="1215"/>
                </a:lnTo>
                <a:lnTo>
                  <a:pt x="3263" y="1304"/>
                </a:lnTo>
                <a:lnTo>
                  <a:pt x="3182" y="1272"/>
                </a:lnTo>
                <a:lnTo>
                  <a:pt x="3100" y="1245"/>
                </a:lnTo>
                <a:lnTo>
                  <a:pt x="3015" y="1224"/>
                </a:lnTo>
                <a:lnTo>
                  <a:pt x="2929" y="1208"/>
                </a:lnTo>
                <a:lnTo>
                  <a:pt x="2840" y="1199"/>
                </a:lnTo>
                <a:lnTo>
                  <a:pt x="2824" y="1133"/>
                </a:lnTo>
                <a:lnTo>
                  <a:pt x="2800" y="1067"/>
                </a:lnTo>
                <a:lnTo>
                  <a:pt x="2770" y="1003"/>
                </a:lnTo>
                <a:lnTo>
                  <a:pt x="2734" y="939"/>
                </a:lnTo>
                <a:lnTo>
                  <a:pt x="2691" y="879"/>
                </a:lnTo>
                <a:lnTo>
                  <a:pt x="2642" y="821"/>
                </a:lnTo>
                <a:lnTo>
                  <a:pt x="2588" y="764"/>
                </a:lnTo>
                <a:lnTo>
                  <a:pt x="2528" y="711"/>
                </a:lnTo>
                <a:lnTo>
                  <a:pt x="2470" y="667"/>
                </a:lnTo>
                <a:lnTo>
                  <a:pt x="2409" y="626"/>
                </a:lnTo>
                <a:lnTo>
                  <a:pt x="2344" y="588"/>
                </a:lnTo>
                <a:lnTo>
                  <a:pt x="2277" y="553"/>
                </a:lnTo>
                <a:lnTo>
                  <a:pt x="2206" y="522"/>
                </a:lnTo>
                <a:lnTo>
                  <a:pt x="2134" y="495"/>
                </a:lnTo>
                <a:lnTo>
                  <a:pt x="2054" y="469"/>
                </a:lnTo>
                <a:lnTo>
                  <a:pt x="1972" y="449"/>
                </a:lnTo>
                <a:lnTo>
                  <a:pt x="1888" y="433"/>
                </a:lnTo>
                <a:lnTo>
                  <a:pt x="1804" y="420"/>
                </a:lnTo>
                <a:lnTo>
                  <a:pt x="1718" y="414"/>
                </a:lnTo>
                <a:lnTo>
                  <a:pt x="1632" y="411"/>
                </a:lnTo>
                <a:lnTo>
                  <a:pt x="1544" y="414"/>
                </a:lnTo>
                <a:lnTo>
                  <a:pt x="1458" y="420"/>
                </a:lnTo>
                <a:lnTo>
                  <a:pt x="1374" y="433"/>
                </a:lnTo>
                <a:lnTo>
                  <a:pt x="1290" y="449"/>
                </a:lnTo>
                <a:lnTo>
                  <a:pt x="1208" y="469"/>
                </a:lnTo>
                <a:lnTo>
                  <a:pt x="1129" y="495"/>
                </a:lnTo>
                <a:lnTo>
                  <a:pt x="1056" y="522"/>
                </a:lnTo>
                <a:lnTo>
                  <a:pt x="986" y="553"/>
                </a:lnTo>
                <a:lnTo>
                  <a:pt x="918" y="588"/>
                </a:lnTo>
                <a:lnTo>
                  <a:pt x="855" y="626"/>
                </a:lnTo>
                <a:lnTo>
                  <a:pt x="793" y="667"/>
                </a:lnTo>
                <a:lnTo>
                  <a:pt x="735" y="711"/>
                </a:lnTo>
                <a:lnTo>
                  <a:pt x="674" y="765"/>
                </a:lnTo>
                <a:lnTo>
                  <a:pt x="620" y="821"/>
                </a:lnTo>
                <a:lnTo>
                  <a:pt x="571" y="879"/>
                </a:lnTo>
                <a:lnTo>
                  <a:pt x="529" y="940"/>
                </a:lnTo>
                <a:lnTo>
                  <a:pt x="492" y="1003"/>
                </a:lnTo>
                <a:lnTo>
                  <a:pt x="463" y="1067"/>
                </a:lnTo>
                <a:lnTo>
                  <a:pt x="439" y="1134"/>
                </a:lnTo>
                <a:lnTo>
                  <a:pt x="421" y="1200"/>
                </a:lnTo>
                <a:lnTo>
                  <a:pt x="411" y="1269"/>
                </a:lnTo>
                <a:lnTo>
                  <a:pt x="408" y="1338"/>
                </a:lnTo>
                <a:lnTo>
                  <a:pt x="411" y="1403"/>
                </a:lnTo>
                <a:lnTo>
                  <a:pt x="420" y="1466"/>
                </a:lnTo>
                <a:lnTo>
                  <a:pt x="435" y="1529"/>
                </a:lnTo>
                <a:lnTo>
                  <a:pt x="455" y="1590"/>
                </a:lnTo>
                <a:lnTo>
                  <a:pt x="482" y="1651"/>
                </a:lnTo>
                <a:lnTo>
                  <a:pt x="514" y="1711"/>
                </a:lnTo>
                <a:lnTo>
                  <a:pt x="553" y="1771"/>
                </a:lnTo>
                <a:lnTo>
                  <a:pt x="598" y="1829"/>
                </a:lnTo>
                <a:lnTo>
                  <a:pt x="648" y="1885"/>
                </a:lnTo>
                <a:lnTo>
                  <a:pt x="704" y="1937"/>
                </a:lnTo>
                <a:lnTo>
                  <a:pt x="764" y="1987"/>
                </a:lnTo>
                <a:lnTo>
                  <a:pt x="829" y="2033"/>
                </a:lnTo>
                <a:lnTo>
                  <a:pt x="869" y="2064"/>
                </a:lnTo>
                <a:lnTo>
                  <a:pt x="904" y="2098"/>
                </a:lnTo>
                <a:lnTo>
                  <a:pt x="935" y="2135"/>
                </a:lnTo>
                <a:lnTo>
                  <a:pt x="961" y="2177"/>
                </a:lnTo>
                <a:lnTo>
                  <a:pt x="982" y="2221"/>
                </a:lnTo>
                <a:lnTo>
                  <a:pt x="998" y="2267"/>
                </a:lnTo>
                <a:lnTo>
                  <a:pt x="1008" y="2316"/>
                </a:lnTo>
                <a:lnTo>
                  <a:pt x="1015" y="2375"/>
                </a:lnTo>
                <a:lnTo>
                  <a:pt x="1019" y="2433"/>
                </a:lnTo>
                <a:lnTo>
                  <a:pt x="1054" y="2402"/>
                </a:lnTo>
                <a:lnTo>
                  <a:pt x="1089" y="2368"/>
                </a:lnTo>
                <a:lnTo>
                  <a:pt x="1123" y="2338"/>
                </a:lnTo>
                <a:lnTo>
                  <a:pt x="1160" y="2310"/>
                </a:lnTo>
                <a:lnTo>
                  <a:pt x="1201" y="2288"/>
                </a:lnTo>
                <a:lnTo>
                  <a:pt x="1242" y="2271"/>
                </a:lnTo>
                <a:lnTo>
                  <a:pt x="1286" y="2258"/>
                </a:lnTo>
                <a:lnTo>
                  <a:pt x="1332" y="2251"/>
                </a:lnTo>
                <a:lnTo>
                  <a:pt x="1376" y="2248"/>
                </a:lnTo>
                <a:lnTo>
                  <a:pt x="1428" y="2252"/>
                </a:lnTo>
                <a:lnTo>
                  <a:pt x="1530" y="2261"/>
                </a:lnTo>
                <a:lnTo>
                  <a:pt x="1631" y="2264"/>
                </a:lnTo>
                <a:lnTo>
                  <a:pt x="1631" y="2676"/>
                </a:lnTo>
                <a:lnTo>
                  <a:pt x="1546" y="2673"/>
                </a:lnTo>
                <a:lnTo>
                  <a:pt x="1460" y="2669"/>
                </a:lnTo>
                <a:lnTo>
                  <a:pt x="1376" y="2660"/>
                </a:lnTo>
                <a:lnTo>
                  <a:pt x="1310" y="2722"/>
                </a:lnTo>
                <a:lnTo>
                  <a:pt x="1242" y="2778"/>
                </a:lnTo>
                <a:lnTo>
                  <a:pt x="1174" y="2829"/>
                </a:lnTo>
                <a:lnTo>
                  <a:pt x="1103" y="2873"/>
                </a:lnTo>
                <a:lnTo>
                  <a:pt x="1032" y="2913"/>
                </a:lnTo>
                <a:lnTo>
                  <a:pt x="959" y="2947"/>
                </a:lnTo>
                <a:lnTo>
                  <a:pt x="885" y="2976"/>
                </a:lnTo>
                <a:lnTo>
                  <a:pt x="811" y="3002"/>
                </a:lnTo>
                <a:lnTo>
                  <a:pt x="736" y="3023"/>
                </a:lnTo>
                <a:lnTo>
                  <a:pt x="661" y="3040"/>
                </a:lnTo>
                <a:lnTo>
                  <a:pt x="585" y="3054"/>
                </a:lnTo>
                <a:lnTo>
                  <a:pt x="508" y="3064"/>
                </a:lnTo>
                <a:lnTo>
                  <a:pt x="432" y="3073"/>
                </a:lnTo>
                <a:lnTo>
                  <a:pt x="356" y="3079"/>
                </a:lnTo>
                <a:lnTo>
                  <a:pt x="280" y="3084"/>
                </a:lnTo>
                <a:lnTo>
                  <a:pt x="204" y="3086"/>
                </a:lnTo>
                <a:lnTo>
                  <a:pt x="204" y="2999"/>
                </a:lnTo>
                <a:lnTo>
                  <a:pt x="254" y="2973"/>
                </a:lnTo>
                <a:lnTo>
                  <a:pt x="302" y="2943"/>
                </a:lnTo>
                <a:lnTo>
                  <a:pt x="348" y="2911"/>
                </a:lnTo>
                <a:lnTo>
                  <a:pt x="393" y="2876"/>
                </a:lnTo>
                <a:lnTo>
                  <a:pt x="435" y="2838"/>
                </a:lnTo>
                <a:lnTo>
                  <a:pt x="473" y="2799"/>
                </a:lnTo>
                <a:lnTo>
                  <a:pt x="506" y="2757"/>
                </a:lnTo>
                <a:lnTo>
                  <a:pt x="536" y="2713"/>
                </a:lnTo>
                <a:lnTo>
                  <a:pt x="562" y="2668"/>
                </a:lnTo>
                <a:lnTo>
                  <a:pt x="584" y="2620"/>
                </a:lnTo>
                <a:lnTo>
                  <a:pt x="599" y="2572"/>
                </a:lnTo>
                <a:lnTo>
                  <a:pt x="608" y="2521"/>
                </a:lnTo>
                <a:lnTo>
                  <a:pt x="612" y="2470"/>
                </a:lnTo>
                <a:lnTo>
                  <a:pt x="610" y="2423"/>
                </a:lnTo>
                <a:lnTo>
                  <a:pt x="605" y="2377"/>
                </a:lnTo>
                <a:lnTo>
                  <a:pt x="528" y="2323"/>
                </a:lnTo>
                <a:lnTo>
                  <a:pt x="455" y="2265"/>
                </a:lnTo>
                <a:lnTo>
                  <a:pt x="388" y="2203"/>
                </a:lnTo>
                <a:lnTo>
                  <a:pt x="324" y="2137"/>
                </a:lnTo>
                <a:lnTo>
                  <a:pt x="265" y="2070"/>
                </a:lnTo>
                <a:lnTo>
                  <a:pt x="212" y="1997"/>
                </a:lnTo>
                <a:lnTo>
                  <a:pt x="165" y="1923"/>
                </a:lnTo>
                <a:lnTo>
                  <a:pt x="122" y="1846"/>
                </a:lnTo>
                <a:lnTo>
                  <a:pt x="85" y="1767"/>
                </a:lnTo>
                <a:lnTo>
                  <a:pt x="55" y="1684"/>
                </a:lnTo>
                <a:lnTo>
                  <a:pt x="31" y="1601"/>
                </a:lnTo>
                <a:lnTo>
                  <a:pt x="15" y="1515"/>
                </a:lnTo>
                <a:lnTo>
                  <a:pt x="3" y="1428"/>
                </a:lnTo>
                <a:lnTo>
                  <a:pt x="0" y="1338"/>
                </a:lnTo>
                <a:lnTo>
                  <a:pt x="3" y="1250"/>
                </a:lnTo>
                <a:lnTo>
                  <a:pt x="13" y="1163"/>
                </a:lnTo>
                <a:lnTo>
                  <a:pt x="30" y="1078"/>
                </a:lnTo>
                <a:lnTo>
                  <a:pt x="54" y="996"/>
                </a:lnTo>
                <a:lnTo>
                  <a:pt x="83" y="916"/>
                </a:lnTo>
                <a:lnTo>
                  <a:pt x="119" y="836"/>
                </a:lnTo>
                <a:lnTo>
                  <a:pt x="159" y="761"/>
                </a:lnTo>
                <a:lnTo>
                  <a:pt x="206" y="687"/>
                </a:lnTo>
                <a:lnTo>
                  <a:pt x="258" y="616"/>
                </a:lnTo>
                <a:lnTo>
                  <a:pt x="315" y="548"/>
                </a:lnTo>
                <a:lnTo>
                  <a:pt x="376" y="483"/>
                </a:lnTo>
                <a:lnTo>
                  <a:pt x="442" y="422"/>
                </a:lnTo>
                <a:lnTo>
                  <a:pt x="514" y="363"/>
                </a:lnTo>
                <a:lnTo>
                  <a:pt x="589" y="309"/>
                </a:lnTo>
                <a:lnTo>
                  <a:pt x="668" y="259"/>
                </a:lnTo>
                <a:lnTo>
                  <a:pt x="750" y="211"/>
                </a:lnTo>
                <a:lnTo>
                  <a:pt x="837" y="170"/>
                </a:lnTo>
                <a:lnTo>
                  <a:pt x="927" y="131"/>
                </a:lnTo>
                <a:lnTo>
                  <a:pt x="1020" y="97"/>
                </a:lnTo>
                <a:lnTo>
                  <a:pt x="1116" y="69"/>
                </a:lnTo>
                <a:lnTo>
                  <a:pt x="1214" y="44"/>
                </a:lnTo>
                <a:lnTo>
                  <a:pt x="1315" y="25"/>
                </a:lnTo>
                <a:lnTo>
                  <a:pt x="1419" y="11"/>
                </a:lnTo>
                <a:lnTo>
                  <a:pt x="1524" y="3"/>
                </a:lnTo>
                <a:lnTo>
                  <a:pt x="16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81"/>
          <p:cNvSpPr>
            <a:spLocks noEditPoints="1"/>
          </p:cNvSpPr>
          <p:nvPr/>
        </p:nvSpPr>
        <p:spPr bwMode="auto">
          <a:xfrm>
            <a:off x="10293831" y="542830"/>
            <a:ext cx="528672" cy="474536"/>
          </a:xfrm>
          <a:custGeom>
            <a:avLst/>
            <a:gdLst>
              <a:gd name="T0" fmla="*/ 3511 w 3670"/>
              <a:gd name="T1" fmla="*/ 1385 h 3293"/>
              <a:gd name="T2" fmla="*/ 3657 w 3670"/>
              <a:gd name="T3" fmla="*/ 1738 h 3293"/>
              <a:gd name="T4" fmla="*/ 3641 w 3670"/>
              <a:gd name="T5" fmla="*/ 2119 h 3293"/>
              <a:gd name="T6" fmla="*/ 3472 w 3670"/>
              <a:gd name="T7" fmla="*/ 2457 h 3293"/>
              <a:gd name="T8" fmla="*/ 3179 w 3670"/>
              <a:gd name="T9" fmla="*/ 2725 h 3293"/>
              <a:gd name="T10" fmla="*/ 3203 w 3670"/>
              <a:gd name="T11" fmla="*/ 2953 h 3293"/>
              <a:gd name="T12" fmla="*/ 3368 w 3670"/>
              <a:gd name="T13" fmla="*/ 3164 h 3293"/>
              <a:gd name="T14" fmla="*/ 3316 w 3670"/>
              <a:gd name="T15" fmla="*/ 3285 h 3293"/>
              <a:gd name="T16" fmla="*/ 2958 w 3670"/>
              <a:gd name="T17" fmla="*/ 3213 h 3293"/>
              <a:gd name="T18" fmla="*/ 2617 w 3670"/>
              <a:gd name="T19" fmla="*/ 3012 h 3293"/>
              <a:gd name="T20" fmla="*/ 2244 w 3670"/>
              <a:gd name="T21" fmla="*/ 2961 h 3293"/>
              <a:gd name="T22" fmla="*/ 1779 w 3670"/>
              <a:gd name="T23" fmla="*/ 2862 h 3293"/>
              <a:gd name="T24" fmla="*/ 1747 w 3670"/>
              <a:gd name="T25" fmla="*/ 2731 h 3293"/>
              <a:gd name="T26" fmla="*/ 2247 w 3670"/>
              <a:gd name="T27" fmla="*/ 2615 h 3293"/>
              <a:gd name="T28" fmla="*/ 2685 w 3670"/>
              <a:gd name="T29" fmla="*/ 2382 h 3293"/>
              <a:gd name="T30" fmla="*/ 3013 w 3670"/>
              <a:gd name="T31" fmla="*/ 2067 h 3293"/>
              <a:gd name="T32" fmla="*/ 3226 w 3670"/>
              <a:gd name="T33" fmla="*/ 1683 h 3293"/>
              <a:gd name="T34" fmla="*/ 3301 w 3670"/>
              <a:gd name="T35" fmla="*/ 1249 h 3293"/>
              <a:gd name="T36" fmla="*/ 1338 w 3670"/>
              <a:gd name="T37" fmla="*/ 424 h 3293"/>
              <a:gd name="T38" fmla="*/ 909 w 3670"/>
              <a:gd name="T39" fmla="*/ 553 h 3293"/>
              <a:gd name="T40" fmla="*/ 600 w 3670"/>
              <a:gd name="T41" fmla="*/ 784 h 3293"/>
              <a:gd name="T42" fmla="*/ 436 w 3670"/>
              <a:gd name="T43" fmla="*/ 1066 h 3293"/>
              <a:gd name="T44" fmla="*/ 419 w 3670"/>
              <a:gd name="T45" fmla="*/ 1363 h 3293"/>
              <a:gd name="T46" fmla="*/ 539 w 3670"/>
              <a:gd name="T47" fmla="*/ 1638 h 3293"/>
              <a:gd name="T48" fmla="*/ 791 w 3670"/>
              <a:gd name="T49" fmla="*/ 1875 h 3293"/>
              <a:gd name="T50" fmla="*/ 944 w 3670"/>
              <a:gd name="T51" fmla="*/ 2063 h 3293"/>
              <a:gd name="T52" fmla="*/ 1037 w 3670"/>
              <a:gd name="T53" fmla="*/ 2160 h 3293"/>
              <a:gd name="T54" fmla="*/ 1245 w 3670"/>
              <a:gd name="T55" fmla="*/ 2074 h 3293"/>
              <a:gd name="T56" fmla="*/ 1625 w 3670"/>
              <a:gd name="T57" fmla="*/ 2083 h 3293"/>
              <a:gd name="T58" fmla="*/ 2073 w 3670"/>
              <a:gd name="T59" fmla="*/ 1980 h 3293"/>
              <a:gd name="T60" fmla="*/ 2409 w 3670"/>
              <a:gd name="T61" fmla="*/ 1764 h 3293"/>
              <a:gd name="T62" fmla="*/ 2602 w 3670"/>
              <a:gd name="T63" fmla="*/ 1492 h 3293"/>
              <a:gd name="T64" fmla="*/ 2648 w 3670"/>
              <a:gd name="T65" fmla="*/ 1187 h 3293"/>
              <a:gd name="T66" fmla="*/ 2541 w 3670"/>
              <a:gd name="T67" fmla="*/ 892 h 3293"/>
              <a:gd name="T68" fmla="*/ 2290 w 3670"/>
              <a:gd name="T69" fmla="*/ 637 h 3293"/>
              <a:gd name="T70" fmla="*/ 1904 w 3670"/>
              <a:gd name="T71" fmla="*/ 460 h 3293"/>
              <a:gd name="T72" fmla="*/ 1530 w 3670"/>
              <a:gd name="T73" fmla="*/ 411 h 3293"/>
              <a:gd name="T74" fmla="*/ 1838 w 3670"/>
              <a:gd name="T75" fmla="*/ 25 h 3293"/>
              <a:gd name="T76" fmla="*/ 2302 w 3670"/>
              <a:gd name="T77" fmla="*/ 171 h 3293"/>
              <a:gd name="T78" fmla="*/ 2678 w 3670"/>
              <a:gd name="T79" fmla="*/ 424 h 3293"/>
              <a:gd name="T80" fmla="*/ 2939 w 3670"/>
              <a:gd name="T81" fmla="*/ 763 h 3293"/>
              <a:gd name="T82" fmla="*/ 3055 w 3670"/>
              <a:gd name="T83" fmla="*/ 1163 h 3293"/>
              <a:gd name="T84" fmla="*/ 3004 w 3670"/>
              <a:gd name="T85" fmla="*/ 1581 h 3293"/>
              <a:gd name="T86" fmla="*/ 2798 w 3670"/>
              <a:gd name="T87" fmla="*/ 1947 h 3293"/>
              <a:gd name="T88" fmla="*/ 2464 w 3670"/>
              <a:gd name="T89" fmla="*/ 2238 h 3293"/>
              <a:gd name="T90" fmla="*/ 2032 w 3670"/>
              <a:gd name="T91" fmla="*/ 2429 h 3293"/>
              <a:gd name="T92" fmla="*/ 1530 w 3670"/>
              <a:gd name="T93" fmla="*/ 2498 h 3293"/>
              <a:gd name="T94" fmla="*/ 1157 w 3670"/>
              <a:gd name="T95" fmla="*/ 2601 h 3293"/>
              <a:gd name="T96" fmla="*/ 803 w 3670"/>
              <a:gd name="T97" fmla="*/ 2791 h 3293"/>
              <a:gd name="T98" fmla="*/ 431 w 3670"/>
              <a:gd name="T99" fmla="*/ 2868 h 3293"/>
              <a:gd name="T100" fmla="*/ 254 w 3670"/>
              <a:gd name="T101" fmla="*/ 2773 h 3293"/>
              <a:gd name="T102" fmla="*/ 466 w 3670"/>
              <a:gd name="T103" fmla="*/ 2594 h 3293"/>
              <a:gd name="T104" fmla="*/ 570 w 3670"/>
              <a:gd name="T105" fmla="*/ 2358 h 3293"/>
              <a:gd name="T106" fmla="*/ 427 w 3670"/>
              <a:gd name="T107" fmla="*/ 2114 h 3293"/>
              <a:gd name="T108" fmla="*/ 153 w 3670"/>
              <a:gd name="T109" fmla="*/ 1795 h 3293"/>
              <a:gd name="T110" fmla="*/ 13 w 3670"/>
              <a:gd name="T111" fmla="*/ 1414 h 3293"/>
              <a:gd name="T112" fmla="*/ 31 w 3670"/>
              <a:gd name="T113" fmla="*/ 997 h 3293"/>
              <a:gd name="T114" fmla="*/ 208 w 3670"/>
              <a:gd name="T115" fmla="*/ 618 h 3293"/>
              <a:gd name="T116" fmla="*/ 520 w 3670"/>
              <a:gd name="T117" fmla="*/ 311 h 3293"/>
              <a:gd name="T118" fmla="*/ 934 w 3670"/>
              <a:gd name="T119" fmla="*/ 98 h 3293"/>
              <a:gd name="T120" fmla="*/ 1425 w 3670"/>
              <a:gd name="T121" fmla="*/ 2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70" h="3293">
                <a:moveTo>
                  <a:pt x="3297" y="1148"/>
                </a:moveTo>
                <a:lnTo>
                  <a:pt x="3358" y="1203"/>
                </a:lnTo>
                <a:lnTo>
                  <a:pt x="3414" y="1260"/>
                </a:lnTo>
                <a:lnTo>
                  <a:pt x="3465" y="1321"/>
                </a:lnTo>
                <a:lnTo>
                  <a:pt x="3511" y="1385"/>
                </a:lnTo>
                <a:lnTo>
                  <a:pt x="3553" y="1450"/>
                </a:lnTo>
                <a:lnTo>
                  <a:pt x="3587" y="1519"/>
                </a:lnTo>
                <a:lnTo>
                  <a:pt x="3616" y="1590"/>
                </a:lnTo>
                <a:lnTo>
                  <a:pt x="3640" y="1664"/>
                </a:lnTo>
                <a:lnTo>
                  <a:pt x="3657" y="1738"/>
                </a:lnTo>
                <a:lnTo>
                  <a:pt x="3667" y="1815"/>
                </a:lnTo>
                <a:lnTo>
                  <a:pt x="3670" y="1893"/>
                </a:lnTo>
                <a:lnTo>
                  <a:pt x="3667" y="1970"/>
                </a:lnTo>
                <a:lnTo>
                  <a:pt x="3657" y="2046"/>
                </a:lnTo>
                <a:lnTo>
                  <a:pt x="3641" y="2119"/>
                </a:lnTo>
                <a:lnTo>
                  <a:pt x="3619" y="2192"/>
                </a:lnTo>
                <a:lnTo>
                  <a:pt x="3591" y="2262"/>
                </a:lnTo>
                <a:lnTo>
                  <a:pt x="3556" y="2330"/>
                </a:lnTo>
                <a:lnTo>
                  <a:pt x="3517" y="2394"/>
                </a:lnTo>
                <a:lnTo>
                  <a:pt x="3472" y="2457"/>
                </a:lnTo>
                <a:lnTo>
                  <a:pt x="3423" y="2517"/>
                </a:lnTo>
                <a:lnTo>
                  <a:pt x="3368" y="2574"/>
                </a:lnTo>
                <a:lnTo>
                  <a:pt x="3310" y="2628"/>
                </a:lnTo>
                <a:lnTo>
                  <a:pt x="3246" y="2679"/>
                </a:lnTo>
                <a:lnTo>
                  <a:pt x="3179" y="2725"/>
                </a:lnTo>
                <a:lnTo>
                  <a:pt x="3175" y="2762"/>
                </a:lnTo>
                <a:lnTo>
                  <a:pt x="3174" y="2800"/>
                </a:lnTo>
                <a:lnTo>
                  <a:pt x="3177" y="2853"/>
                </a:lnTo>
                <a:lnTo>
                  <a:pt x="3188" y="2904"/>
                </a:lnTo>
                <a:lnTo>
                  <a:pt x="3203" y="2953"/>
                </a:lnTo>
                <a:lnTo>
                  <a:pt x="3226" y="3001"/>
                </a:lnTo>
                <a:lnTo>
                  <a:pt x="3254" y="3046"/>
                </a:lnTo>
                <a:lnTo>
                  <a:pt x="3287" y="3088"/>
                </a:lnTo>
                <a:lnTo>
                  <a:pt x="3325" y="3128"/>
                </a:lnTo>
                <a:lnTo>
                  <a:pt x="3368" y="3164"/>
                </a:lnTo>
                <a:lnTo>
                  <a:pt x="3415" y="3195"/>
                </a:lnTo>
                <a:lnTo>
                  <a:pt x="3466" y="3224"/>
                </a:lnTo>
                <a:lnTo>
                  <a:pt x="3466" y="3293"/>
                </a:lnTo>
                <a:lnTo>
                  <a:pt x="3391" y="3290"/>
                </a:lnTo>
                <a:lnTo>
                  <a:pt x="3316" y="3285"/>
                </a:lnTo>
                <a:lnTo>
                  <a:pt x="3244" y="3278"/>
                </a:lnTo>
                <a:lnTo>
                  <a:pt x="3171" y="3268"/>
                </a:lnTo>
                <a:lnTo>
                  <a:pt x="3099" y="3254"/>
                </a:lnTo>
                <a:lnTo>
                  <a:pt x="3027" y="3236"/>
                </a:lnTo>
                <a:lnTo>
                  <a:pt x="2958" y="3213"/>
                </a:lnTo>
                <a:lnTo>
                  <a:pt x="2888" y="3185"/>
                </a:lnTo>
                <a:lnTo>
                  <a:pt x="2820" y="3152"/>
                </a:lnTo>
                <a:lnTo>
                  <a:pt x="2752" y="3113"/>
                </a:lnTo>
                <a:lnTo>
                  <a:pt x="2685" y="3067"/>
                </a:lnTo>
                <a:lnTo>
                  <a:pt x="2617" y="3012"/>
                </a:lnTo>
                <a:lnTo>
                  <a:pt x="2551" y="2951"/>
                </a:lnTo>
                <a:lnTo>
                  <a:pt x="2484" y="2958"/>
                </a:lnTo>
                <a:lnTo>
                  <a:pt x="2415" y="2963"/>
                </a:lnTo>
                <a:lnTo>
                  <a:pt x="2345" y="2964"/>
                </a:lnTo>
                <a:lnTo>
                  <a:pt x="2244" y="2961"/>
                </a:lnTo>
                <a:lnTo>
                  <a:pt x="2146" y="2952"/>
                </a:lnTo>
                <a:lnTo>
                  <a:pt x="2050" y="2938"/>
                </a:lnTo>
                <a:lnTo>
                  <a:pt x="1957" y="2917"/>
                </a:lnTo>
                <a:lnTo>
                  <a:pt x="1866" y="2892"/>
                </a:lnTo>
                <a:lnTo>
                  <a:pt x="1779" y="2862"/>
                </a:lnTo>
                <a:lnTo>
                  <a:pt x="1695" y="2827"/>
                </a:lnTo>
                <a:lnTo>
                  <a:pt x="1614" y="2786"/>
                </a:lnTo>
                <a:lnTo>
                  <a:pt x="1537" y="2742"/>
                </a:lnTo>
                <a:lnTo>
                  <a:pt x="1643" y="2739"/>
                </a:lnTo>
                <a:lnTo>
                  <a:pt x="1747" y="2731"/>
                </a:lnTo>
                <a:lnTo>
                  <a:pt x="1851" y="2717"/>
                </a:lnTo>
                <a:lnTo>
                  <a:pt x="1953" y="2699"/>
                </a:lnTo>
                <a:lnTo>
                  <a:pt x="2053" y="2677"/>
                </a:lnTo>
                <a:lnTo>
                  <a:pt x="2152" y="2648"/>
                </a:lnTo>
                <a:lnTo>
                  <a:pt x="2247" y="2615"/>
                </a:lnTo>
                <a:lnTo>
                  <a:pt x="2340" y="2578"/>
                </a:lnTo>
                <a:lnTo>
                  <a:pt x="2430" y="2535"/>
                </a:lnTo>
                <a:lnTo>
                  <a:pt x="2519" y="2489"/>
                </a:lnTo>
                <a:lnTo>
                  <a:pt x="2604" y="2438"/>
                </a:lnTo>
                <a:lnTo>
                  <a:pt x="2685" y="2382"/>
                </a:lnTo>
                <a:lnTo>
                  <a:pt x="2763" y="2322"/>
                </a:lnTo>
                <a:lnTo>
                  <a:pt x="2832" y="2262"/>
                </a:lnTo>
                <a:lnTo>
                  <a:pt x="2897" y="2200"/>
                </a:lnTo>
                <a:lnTo>
                  <a:pt x="2958" y="2135"/>
                </a:lnTo>
                <a:lnTo>
                  <a:pt x="3013" y="2067"/>
                </a:lnTo>
                <a:lnTo>
                  <a:pt x="3064" y="1996"/>
                </a:lnTo>
                <a:lnTo>
                  <a:pt x="3111" y="1924"/>
                </a:lnTo>
                <a:lnTo>
                  <a:pt x="3153" y="1848"/>
                </a:lnTo>
                <a:lnTo>
                  <a:pt x="3192" y="1767"/>
                </a:lnTo>
                <a:lnTo>
                  <a:pt x="3226" y="1683"/>
                </a:lnTo>
                <a:lnTo>
                  <a:pt x="3252" y="1598"/>
                </a:lnTo>
                <a:lnTo>
                  <a:pt x="3274" y="1512"/>
                </a:lnTo>
                <a:lnTo>
                  <a:pt x="3288" y="1425"/>
                </a:lnTo>
                <a:lnTo>
                  <a:pt x="3298" y="1337"/>
                </a:lnTo>
                <a:lnTo>
                  <a:pt x="3301" y="1249"/>
                </a:lnTo>
                <a:lnTo>
                  <a:pt x="3300" y="1198"/>
                </a:lnTo>
                <a:lnTo>
                  <a:pt x="3297" y="1148"/>
                </a:lnTo>
                <a:close/>
                <a:moveTo>
                  <a:pt x="1530" y="411"/>
                </a:moveTo>
                <a:lnTo>
                  <a:pt x="1434" y="415"/>
                </a:lnTo>
                <a:lnTo>
                  <a:pt x="1338" y="424"/>
                </a:lnTo>
                <a:lnTo>
                  <a:pt x="1245" y="438"/>
                </a:lnTo>
                <a:lnTo>
                  <a:pt x="1155" y="460"/>
                </a:lnTo>
                <a:lnTo>
                  <a:pt x="1066" y="487"/>
                </a:lnTo>
                <a:lnTo>
                  <a:pt x="986" y="518"/>
                </a:lnTo>
                <a:lnTo>
                  <a:pt x="909" y="553"/>
                </a:lnTo>
                <a:lnTo>
                  <a:pt x="837" y="593"/>
                </a:lnTo>
                <a:lnTo>
                  <a:pt x="768" y="637"/>
                </a:lnTo>
                <a:lnTo>
                  <a:pt x="704" y="686"/>
                </a:lnTo>
                <a:lnTo>
                  <a:pt x="650" y="733"/>
                </a:lnTo>
                <a:lnTo>
                  <a:pt x="600" y="784"/>
                </a:lnTo>
                <a:lnTo>
                  <a:pt x="556" y="836"/>
                </a:lnTo>
                <a:lnTo>
                  <a:pt x="517" y="892"/>
                </a:lnTo>
                <a:lnTo>
                  <a:pt x="484" y="948"/>
                </a:lnTo>
                <a:lnTo>
                  <a:pt x="457" y="1006"/>
                </a:lnTo>
                <a:lnTo>
                  <a:pt x="436" y="1066"/>
                </a:lnTo>
                <a:lnTo>
                  <a:pt x="420" y="1126"/>
                </a:lnTo>
                <a:lnTo>
                  <a:pt x="411" y="1187"/>
                </a:lnTo>
                <a:lnTo>
                  <a:pt x="408" y="1249"/>
                </a:lnTo>
                <a:lnTo>
                  <a:pt x="410" y="1307"/>
                </a:lnTo>
                <a:lnTo>
                  <a:pt x="419" y="1363"/>
                </a:lnTo>
                <a:lnTo>
                  <a:pt x="431" y="1420"/>
                </a:lnTo>
                <a:lnTo>
                  <a:pt x="450" y="1475"/>
                </a:lnTo>
                <a:lnTo>
                  <a:pt x="474" y="1529"/>
                </a:lnTo>
                <a:lnTo>
                  <a:pt x="503" y="1582"/>
                </a:lnTo>
                <a:lnTo>
                  <a:pt x="539" y="1638"/>
                </a:lnTo>
                <a:lnTo>
                  <a:pt x="580" y="1690"/>
                </a:lnTo>
                <a:lnTo>
                  <a:pt x="626" y="1741"/>
                </a:lnTo>
                <a:lnTo>
                  <a:pt x="676" y="1788"/>
                </a:lnTo>
                <a:lnTo>
                  <a:pt x="731" y="1833"/>
                </a:lnTo>
                <a:lnTo>
                  <a:pt x="791" y="1875"/>
                </a:lnTo>
                <a:lnTo>
                  <a:pt x="830" y="1905"/>
                </a:lnTo>
                <a:lnTo>
                  <a:pt x="866" y="1940"/>
                </a:lnTo>
                <a:lnTo>
                  <a:pt x="897" y="1977"/>
                </a:lnTo>
                <a:lnTo>
                  <a:pt x="923" y="2019"/>
                </a:lnTo>
                <a:lnTo>
                  <a:pt x="944" y="2063"/>
                </a:lnTo>
                <a:lnTo>
                  <a:pt x="960" y="2109"/>
                </a:lnTo>
                <a:lnTo>
                  <a:pt x="970" y="2158"/>
                </a:lnTo>
                <a:lnTo>
                  <a:pt x="978" y="2216"/>
                </a:lnTo>
                <a:lnTo>
                  <a:pt x="1004" y="2190"/>
                </a:lnTo>
                <a:lnTo>
                  <a:pt x="1037" y="2160"/>
                </a:lnTo>
                <a:lnTo>
                  <a:pt x="1075" y="2134"/>
                </a:lnTo>
                <a:lnTo>
                  <a:pt x="1114" y="2111"/>
                </a:lnTo>
                <a:lnTo>
                  <a:pt x="1157" y="2094"/>
                </a:lnTo>
                <a:lnTo>
                  <a:pt x="1201" y="2082"/>
                </a:lnTo>
                <a:lnTo>
                  <a:pt x="1245" y="2074"/>
                </a:lnTo>
                <a:lnTo>
                  <a:pt x="1291" y="2071"/>
                </a:lnTo>
                <a:lnTo>
                  <a:pt x="1342" y="2074"/>
                </a:lnTo>
                <a:lnTo>
                  <a:pt x="1436" y="2083"/>
                </a:lnTo>
                <a:lnTo>
                  <a:pt x="1530" y="2086"/>
                </a:lnTo>
                <a:lnTo>
                  <a:pt x="1625" y="2083"/>
                </a:lnTo>
                <a:lnTo>
                  <a:pt x="1720" y="2074"/>
                </a:lnTo>
                <a:lnTo>
                  <a:pt x="1813" y="2058"/>
                </a:lnTo>
                <a:lnTo>
                  <a:pt x="1904" y="2038"/>
                </a:lnTo>
                <a:lnTo>
                  <a:pt x="1992" y="2011"/>
                </a:lnTo>
                <a:lnTo>
                  <a:pt x="2073" y="1980"/>
                </a:lnTo>
                <a:lnTo>
                  <a:pt x="2149" y="1944"/>
                </a:lnTo>
                <a:lnTo>
                  <a:pt x="2222" y="1905"/>
                </a:lnTo>
                <a:lnTo>
                  <a:pt x="2290" y="1860"/>
                </a:lnTo>
                <a:lnTo>
                  <a:pt x="2354" y="1812"/>
                </a:lnTo>
                <a:lnTo>
                  <a:pt x="2409" y="1764"/>
                </a:lnTo>
                <a:lnTo>
                  <a:pt x="2458" y="1713"/>
                </a:lnTo>
                <a:lnTo>
                  <a:pt x="2503" y="1660"/>
                </a:lnTo>
                <a:lnTo>
                  <a:pt x="2541" y="1606"/>
                </a:lnTo>
                <a:lnTo>
                  <a:pt x="2575" y="1550"/>
                </a:lnTo>
                <a:lnTo>
                  <a:pt x="2602" y="1492"/>
                </a:lnTo>
                <a:lnTo>
                  <a:pt x="2623" y="1432"/>
                </a:lnTo>
                <a:lnTo>
                  <a:pt x="2639" y="1372"/>
                </a:lnTo>
                <a:lnTo>
                  <a:pt x="2648" y="1311"/>
                </a:lnTo>
                <a:lnTo>
                  <a:pt x="2651" y="1249"/>
                </a:lnTo>
                <a:lnTo>
                  <a:pt x="2648" y="1187"/>
                </a:lnTo>
                <a:lnTo>
                  <a:pt x="2639" y="1126"/>
                </a:lnTo>
                <a:lnTo>
                  <a:pt x="2623" y="1066"/>
                </a:lnTo>
                <a:lnTo>
                  <a:pt x="2602" y="1006"/>
                </a:lnTo>
                <a:lnTo>
                  <a:pt x="2575" y="948"/>
                </a:lnTo>
                <a:lnTo>
                  <a:pt x="2541" y="892"/>
                </a:lnTo>
                <a:lnTo>
                  <a:pt x="2503" y="836"/>
                </a:lnTo>
                <a:lnTo>
                  <a:pt x="2458" y="784"/>
                </a:lnTo>
                <a:lnTo>
                  <a:pt x="2409" y="733"/>
                </a:lnTo>
                <a:lnTo>
                  <a:pt x="2354" y="686"/>
                </a:lnTo>
                <a:lnTo>
                  <a:pt x="2290" y="637"/>
                </a:lnTo>
                <a:lnTo>
                  <a:pt x="2222" y="593"/>
                </a:lnTo>
                <a:lnTo>
                  <a:pt x="2149" y="553"/>
                </a:lnTo>
                <a:lnTo>
                  <a:pt x="2073" y="518"/>
                </a:lnTo>
                <a:lnTo>
                  <a:pt x="1992" y="487"/>
                </a:lnTo>
                <a:lnTo>
                  <a:pt x="1904" y="460"/>
                </a:lnTo>
                <a:lnTo>
                  <a:pt x="1813" y="438"/>
                </a:lnTo>
                <a:lnTo>
                  <a:pt x="1720" y="424"/>
                </a:lnTo>
                <a:lnTo>
                  <a:pt x="1625" y="415"/>
                </a:lnTo>
                <a:lnTo>
                  <a:pt x="1530" y="411"/>
                </a:lnTo>
                <a:lnTo>
                  <a:pt x="1530" y="411"/>
                </a:lnTo>
                <a:close/>
                <a:moveTo>
                  <a:pt x="1530" y="0"/>
                </a:moveTo>
                <a:lnTo>
                  <a:pt x="1530" y="0"/>
                </a:lnTo>
                <a:lnTo>
                  <a:pt x="1634" y="2"/>
                </a:lnTo>
                <a:lnTo>
                  <a:pt x="1737" y="11"/>
                </a:lnTo>
                <a:lnTo>
                  <a:pt x="1838" y="25"/>
                </a:lnTo>
                <a:lnTo>
                  <a:pt x="1936" y="44"/>
                </a:lnTo>
                <a:lnTo>
                  <a:pt x="2032" y="69"/>
                </a:lnTo>
                <a:lnTo>
                  <a:pt x="2125" y="98"/>
                </a:lnTo>
                <a:lnTo>
                  <a:pt x="2214" y="132"/>
                </a:lnTo>
                <a:lnTo>
                  <a:pt x="2302" y="171"/>
                </a:lnTo>
                <a:lnTo>
                  <a:pt x="2384" y="212"/>
                </a:lnTo>
                <a:lnTo>
                  <a:pt x="2464" y="260"/>
                </a:lnTo>
                <a:lnTo>
                  <a:pt x="2539" y="311"/>
                </a:lnTo>
                <a:lnTo>
                  <a:pt x="2611" y="365"/>
                </a:lnTo>
                <a:lnTo>
                  <a:pt x="2678" y="424"/>
                </a:lnTo>
                <a:lnTo>
                  <a:pt x="2740" y="486"/>
                </a:lnTo>
                <a:lnTo>
                  <a:pt x="2798" y="550"/>
                </a:lnTo>
                <a:lnTo>
                  <a:pt x="2850" y="618"/>
                </a:lnTo>
                <a:lnTo>
                  <a:pt x="2897" y="689"/>
                </a:lnTo>
                <a:lnTo>
                  <a:pt x="2939" y="763"/>
                </a:lnTo>
                <a:lnTo>
                  <a:pt x="2975" y="839"/>
                </a:lnTo>
                <a:lnTo>
                  <a:pt x="3004" y="917"/>
                </a:lnTo>
                <a:lnTo>
                  <a:pt x="3027" y="997"/>
                </a:lnTo>
                <a:lnTo>
                  <a:pt x="3045" y="1079"/>
                </a:lnTo>
                <a:lnTo>
                  <a:pt x="3055" y="1163"/>
                </a:lnTo>
                <a:lnTo>
                  <a:pt x="3059" y="1249"/>
                </a:lnTo>
                <a:lnTo>
                  <a:pt x="3055" y="1334"/>
                </a:lnTo>
                <a:lnTo>
                  <a:pt x="3045" y="1418"/>
                </a:lnTo>
                <a:lnTo>
                  <a:pt x="3027" y="1501"/>
                </a:lnTo>
                <a:lnTo>
                  <a:pt x="3004" y="1581"/>
                </a:lnTo>
                <a:lnTo>
                  <a:pt x="2975" y="1659"/>
                </a:lnTo>
                <a:lnTo>
                  <a:pt x="2939" y="1735"/>
                </a:lnTo>
                <a:lnTo>
                  <a:pt x="2897" y="1808"/>
                </a:lnTo>
                <a:lnTo>
                  <a:pt x="2850" y="1880"/>
                </a:lnTo>
                <a:lnTo>
                  <a:pt x="2798" y="1947"/>
                </a:lnTo>
                <a:lnTo>
                  <a:pt x="2740" y="2012"/>
                </a:lnTo>
                <a:lnTo>
                  <a:pt x="2678" y="2074"/>
                </a:lnTo>
                <a:lnTo>
                  <a:pt x="2611" y="2132"/>
                </a:lnTo>
                <a:lnTo>
                  <a:pt x="2539" y="2187"/>
                </a:lnTo>
                <a:lnTo>
                  <a:pt x="2464" y="2238"/>
                </a:lnTo>
                <a:lnTo>
                  <a:pt x="2384" y="2284"/>
                </a:lnTo>
                <a:lnTo>
                  <a:pt x="2302" y="2327"/>
                </a:lnTo>
                <a:lnTo>
                  <a:pt x="2214" y="2366"/>
                </a:lnTo>
                <a:lnTo>
                  <a:pt x="2125" y="2400"/>
                </a:lnTo>
                <a:lnTo>
                  <a:pt x="2032" y="2429"/>
                </a:lnTo>
                <a:lnTo>
                  <a:pt x="1936" y="2453"/>
                </a:lnTo>
                <a:lnTo>
                  <a:pt x="1838" y="2472"/>
                </a:lnTo>
                <a:lnTo>
                  <a:pt x="1737" y="2487"/>
                </a:lnTo>
                <a:lnTo>
                  <a:pt x="1634" y="2495"/>
                </a:lnTo>
                <a:lnTo>
                  <a:pt x="1530" y="2498"/>
                </a:lnTo>
                <a:lnTo>
                  <a:pt x="1449" y="2496"/>
                </a:lnTo>
                <a:lnTo>
                  <a:pt x="1370" y="2491"/>
                </a:lnTo>
                <a:lnTo>
                  <a:pt x="1291" y="2482"/>
                </a:lnTo>
                <a:lnTo>
                  <a:pt x="1224" y="2545"/>
                </a:lnTo>
                <a:lnTo>
                  <a:pt x="1157" y="2601"/>
                </a:lnTo>
                <a:lnTo>
                  <a:pt x="1089" y="2651"/>
                </a:lnTo>
                <a:lnTo>
                  <a:pt x="1018" y="2693"/>
                </a:lnTo>
                <a:lnTo>
                  <a:pt x="948" y="2731"/>
                </a:lnTo>
                <a:lnTo>
                  <a:pt x="876" y="2762"/>
                </a:lnTo>
                <a:lnTo>
                  <a:pt x="803" y="2791"/>
                </a:lnTo>
                <a:lnTo>
                  <a:pt x="729" y="2813"/>
                </a:lnTo>
                <a:lnTo>
                  <a:pt x="655" y="2833"/>
                </a:lnTo>
                <a:lnTo>
                  <a:pt x="581" y="2847"/>
                </a:lnTo>
                <a:lnTo>
                  <a:pt x="506" y="2859"/>
                </a:lnTo>
                <a:lnTo>
                  <a:pt x="431" y="2868"/>
                </a:lnTo>
                <a:lnTo>
                  <a:pt x="355" y="2874"/>
                </a:lnTo>
                <a:lnTo>
                  <a:pt x="280" y="2879"/>
                </a:lnTo>
                <a:lnTo>
                  <a:pt x="204" y="2881"/>
                </a:lnTo>
                <a:lnTo>
                  <a:pt x="204" y="2800"/>
                </a:lnTo>
                <a:lnTo>
                  <a:pt x="254" y="2773"/>
                </a:lnTo>
                <a:lnTo>
                  <a:pt x="302" y="2743"/>
                </a:lnTo>
                <a:lnTo>
                  <a:pt x="348" y="2709"/>
                </a:lnTo>
                <a:lnTo>
                  <a:pt x="391" y="2673"/>
                </a:lnTo>
                <a:lnTo>
                  <a:pt x="430" y="2635"/>
                </a:lnTo>
                <a:lnTo>
                  <a:pt x="466" y="2594"/>
                </a:lnTo>
                <a:lnTo>
                  <a:pt x="496" y="2550"/>
                </a:lnTo>
                <a:lnTo>
                  <a:pt x="523" y="2505"/>
                </a:lnTo>
                <a:lnTo>
                  <a:pt x="544" y="2457"/>
                </a:lnTo>
                <a:lnTo>
                  <a:pt x="560" y="2409"/>
                </a:lnTo>
                <a:lnTo>
                  <a:pt x="570" y="2358"/>
                </a:lnTo>
                <a:lnTo>
                  <a:pt x="573" y="2306"/>
                </a:lnTo>
                <a:lnTo>
                  <a:pt x="572" y="2262"/>
                </a:lnTo>
                <a:lnTo>
                  <a:pt x="567" y="2220"/>
                </a:lnTo>
                <a:lnTo>
                  <a:pt x="495" y="2169"/>
                </a:lnTo>
                <a:lnTo>
                  <a:pt x="427" y="2114"/>
                </a:lnTo>
                <a:lnTo>
                  <a:pt x="363" y="2056"/>
                </a:lnTo>
                <a:lnTo>
                  <a:pt x="304" y="1995"/>
                </a:lnTo>
                <a:lnTo>
                  <a:pt x="249" y="1932"/>
                </a:lnTo>
                <a:lnTo>
                  <a:pt x="198" y="1865"/>
                </a:lnTo>
                <a:lnTo>
                  <a:pt x="153" y="1795"/>
                </a:lnTo>
                <a:lnTo>
                  <a:pt x="114" y="1724"/>
                </a:lnTo>
                <a:lnTo>
                  <a:pt x="81" y="1649"/>
                </a:lnTo>
                <a:lnTo>
                  <a:pt x="52" y="1572"/>
                </a:lnTo>
                <a:lnTo>
                  <a:pt x="29" y="1494"/>
                </a:lnTo>
                <a:lnTo>
                  <a:pt x="13" y="1414"/>
                </a:lnTo>
                <a:lnTo>
                  <a:pt x="3" y="1333"/>
                </a:lnTo>
                <a:lnTo>
                  <a:pt x="0" y="1249"/>
                </a:lnTo>
                <a:lnTo>
                  <a:pt x="3" y="1163"/>
                </a:lnTo>
                <a:lnTo>
                  <a:pt x="13" y="1079"/>
                </a:lnTo>
                <a:lnTo>
                  <a:pt x="31" y="997"/>
                </a:lnTo>
                <a:lnTo>
                  <a:pt x="55" y="917"/>
                </a:lnTo>
                <a:lnTo>
                  <a:pt x="84" y="839"/>
                </a:lnTo>
                <a:lnTo>
                  <a:pt x="120" y="763"/>
                </a:lnTo>
                <a:lnTo>
                  <a:pt x="161" y="689"/>
                </a:lnTo>
                <a:lnTo>
                  <a:pt x="208" y="618"/>
                </a:lnTo>
                <a:lnTo>
                  <a:pt x="261" y="550"/>
                </a:lnTo>
                <a:lnTo>
                  <a:pt x="319" y="486"/>
                </a:lnTo>
                <a:lnTo>
                  <a:pt x="381" y="424"/>
                </a:lnTo>
                <a:lnTo>
                  <a:pt x="448" y="365"/>
                </a:lnTo>
                <a:lnTo>
                  <a:pt x="520" y="311"/>
                </a:lnTo>
                <a:lnTo>
                  <a:pt x="595" y="260"/>
                </a:lnTo>
                <a:lnTo>
                  <a:pt x="674" y="212"/>
                </a:lnTo>
                <a:lnTo>
                  <a:pt x="757" y="171"/>
                </a:lnTo>
                <a:lnTo>
                  <a:pt x="844" y="132"/>
                </a:lnTo>
                <a:lnTo>
                  <a:pt x="934" y="98"/>
                </a:lnTo>
                <a:lnTo>
                  <a:pt x="1027" y="69"/>
                </a:lnTo>
                <a:lnTo>
                  <a:pt x="1123" y="44"/>
                </a:lnTo>
                <a:lnTo>
                  <a:pt x="1221" y="25"/>
                </a:lnTo>
                <a:lnTo>
                  <a:pt x="1322" y="11"/>
                </a:lnTo>
                <a:lnTo>
                  <a:pt x="1425" y="2"/>
                </a:lnTo>
                <a:lnTo>
                  <a:pt x="15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Group 284"/>
          <p:cNvGrpSpPr>
            <a:grpSpLocks noChangeAspect="1"/>
          </p:cNvGrpSpPr>
          <p:nvPr/>
        </p:nvGrpSpPr>
        <p:grpSpPr bwMode="auto">
          <a:xfrm>
            <a:off x="11112471" y="542830"/>
            <a:ext cx="469930" cy="474536"/>
            <a:chOff x="11314" y="9398"/>
            <a:chExt cx="408" cy="412"/>
          </a:xfrm>
          <a:solidFill>
            <a:schemeClr val="accent1"/>
          </a:solidFill>
        </p:grpSpPr>
        <p:sp>
          <p:nvSpPr>
            <p:cNvPr id="16" name="Freeform 286"/>
            <p:cNvSpPr/>
            <p:nvPr/>
          </p:nvSpPr>
          <p:spPr bwMode="auto">
            <a:xfrm>
              <a:off x="11314" y="9398"/>
              <a:ext cx="255" cy="335"/>
            </a:xfrm>
            <a:custGeom>
              <a:avLst/>
              <a:gdLst>
                <a:gd name="T0" fmla="*/ 1427 w 2039"/>
                <a:gd name="T1" fmla="*/ 0 h 2674"/>
                <a:gd name="T2" fmla="*/ 1549 w 2039"/>
                <a:gd name="T3" fmla="*/ 6 h 2674"/>
                <a:gd name="T4" fmla="*/ 1653 w 2039"/>
                <a:gd name="T5" fmla="*/ 23 h 2674"/>
                <a:gd name="T6" fmla="*/ 1742 w 2039"/>
                <a:gd name="T7" fmla="*/ 53 h 2674"/>
                <a:gd name="T8" fmla="*/ 1816 w 2039"/>
                <a:gd name="T9" fmla="*/ 94 h 2674"/>
                <a:gd name="T10" fmla="*/ 1876 w 2039"/>
                <a:gd name="T11" fmla="*/ 143 h 2674"/>
                <a:gd name="T12" fmla="*/ 1925 w 2039"/>
                <a:gd name="T13" fmla="*/ 203 h 2674"/>
                <a:gd name="T14" fmla="*/ 1962 w 2039"/>
                <a:gd name="T15" fmla="*/ 270 h 2674"/>
                <a:gd name="T16" fmla="*/ 1991 w 2039"/>
                <a:gd name="T17" fmla="*/ 347 h 2674"/>
                <a:gd name="T18" fmla="*/ 2011 w 2039"/>
                <a:gd name="T19" fmla="*/ 429 h 2674"/>
                <a:gd name="T20" fmla="*/ 2025 w 2039"/>
                <a:gd name="T21" fmla="*/ 518 h 2674"/>
                <a:gd name="T22" fmla="*/ 2033 w 2039"/>
                <a:gd name="T23" fmla="*/ 613 h 2674"/>
                <a:gd name="T24" fmla="*/ 2037 w 2039"/>
                <a:gd name="T25" fmla="*/ 713 h 2674"/>
                <a:gd name="T26" fmla="*/ 2038 w 2039"/>
                <a:gd name="T27" fmla="*/ 818 h 2674"/>
                <a:gd name="T28" fmla="*/ 2039 w 2039"/>
                <a:gd name="T29" fmla="*/ 925 h 2674"/>
                <a:gd name="T30" fmla="*/ 2029 w 2039"/>
                <a:gd name="T31" fmla="*/ 1055 h 2674"/>
                <a:gd name="T32" fmla="*/ 2000 w 2039"/>
                <a:gd name="T33" fmla="*/ 1183 h 2674"/>
                <a:gd name="T34" fmla="*/ 1956 w 2039"/>
                <a:gd name="T35" fmla="*/ 1304 h 2674"/>
                <a:gd name="T36" fmla="*/ 1811 w 2039"/>
                <a:gd name="T37" fmla="*/ 1371 h 2674"/>
                <a:gd name="T38" fmla="*/ 1677 w 2039"/>
                <a:gd name="T39" fmla="*/ 1457 h 2674"/>
                <a:gd name="T40" fmla="*/ 1557 w 2039"/>
                <a:gd name="T41" fmla="*/ 1561 h 2674"/>
                <a:gd name="T42" fmla="*/ 1453 w 2039"/>
                <a:gd name="T43" fmla="*/ 1681 h 2674"/>
                <a:gd name="T44" fmla="*/ 1366 w 2039"/>
                <a:gd name="T45" fmla="*/ 1814 h 2674"/>
                <a:gd name="T46" fmla="*/ 1297 w 2039"/>
                <a:gd name="T47" fmla="*/ 1960 h 2674"/>
                <a:gd name="T48" fmla="*/ 1250 w 2039"/>
                <a:gd name="T49" fmla="*/ 2116 h 2674"/>
                <a:gd name="T50" fmla="*/ 1227 w 2039"/>
                <a:gd name="T51" fmla="*/ 2281 h 2674"/>
                <a:gd name="T52" fmla="*/ 1226 w 2039"/>
                <a:gd name="T53" fmla="*/ 2445 h 2674"/>
                <a:gd name="T54" fmla="*/ 1247 w 2039"/>
                <a:gd name="T55" fmla="*/ 2600 h 2674"/>
                <a:gd name="T56" fmla="*/ 0 w 2039"/>
                <a:gd name="T57" fmla="*/ 2674 h 2674"/>
                <a:gd name="T58" fmla="*/ 13 w 2039"/>
                <a:gd name="T59" fmla="*/ 2563 h 2674"/>
                <a:gd name="T60" fmla="*/ 50 w 2039"/>
                <a:gd name="T61" fmla="*/ 2456 h 2674"/>
                <a:gd name="T62" fmla="*/ 112 w 2039"/>
                <a:gd name="T63" fmla="*/ 2355 h 2674"/>
                <a:gd name="T64" fmla="*/ 193 w 2039"/>
                <a:gd name="T65" fmla="*/ 2261 h 2674"/>
                <a:gd name="T66" fmla="*/ 295 w 2039"/>
                <a:gd name="T67" fmla="*/ 2174 h 2674"/>
                <a:gd name="T68" fmla="*/ 414 w 2039"/>
                <a:gd name="T69" fmla="*/ 2095 h 2674"/>
                <a:gd name="T70" fmla="*/ 550 w 2039"/>
                <a:gd name="T71" fmla="*/ 2025 h 2674"/>
                <a:gd name="T72" fmla="*/ 701 w 2039"/>
                <a:gd name="T73" fmla="*/ 1966 h 2674"/>
                <a:gd name="T74" fmla="*/ 865 w 2039"/>
                <a:gd name="T75" fmla="*/ 1917 h 2674"/>
                <a:gd name="T76" fmla="*/ 1038 w 2039"/>
                <a:gd name="T77" fmla="*/ 1882 h 2674"/>
                <a:gd name="T78" fmla="*/ 1224 w 2039"/>
                <a:gd name="T79" fmla="*/ 1860 h 2674"/>
                <a:gd name="T80" fmla="*/ 1173 w 2039"/>
                <a:gd name="T81" fmla="*/ 1657 h 2674"/>
                <a:gd name="T82" fmla="*/ 1076 w 2039"/>
                <a:gd name="T83" fmla="*/ 1574 h 2674"/>
                <a:gd name="T84" fmla="*/ 990 w 2039"/>
                <a:gd name="T85" fmla="*/ 1469 h 2674"/>
                <a:gd name="T86" fmla="*/ 919 w 2039"/>
                <a:gd name="T87" fmla="*/ 1347 h 2674"/>
                <a:gd name="T88" fmla="*/ 864 w 2039"/>
                <a:gd name="T89" fmla="*/ 1214 h 2674"/>
                <a:gd name="T90" fmla="*/ 828 w 2039"/>
                <a:gd name="T91" fmla="*/ 1072 h 2674"/>
                <a:gd name="T92" fmla="*/ 815 w 2039"/>
                <a:gd name="T93" fmla="*/ 925 h 2674"/>
                <a:gd name="T94" fmla="*/ 815 w 2039"/>
                <a:gd name="T95" fmla="*/ 818 h 2674"/>
                <a:gd name="T96" fmla="*/ 817 w 2039"/>
                <a:gd name="T97" fmla="*/ 713 h 2674"/>
                <a:gd name="T98" fmla="*/ 822 w 2039"/>
                <a:gd name="T99" fmla="*/ 613 h 2674"/>
                <a:gd name="T100" fmla="*/ 830 w 2039"/>
                <a:gd name="T101" fmla="*/ 518 h 2674"/>
                <a:gd name="T102" fmla="*/ 843 w 2039"/>
                <a:gd name="T103" fmla="*/ 429 h 2674"/>
                <a:gd name="T104" fmla="*/ 864 w 2039"/>
                <a:gd name="T105" fmla="*/ 347 h 2674"/>
                <a:gd name="T106" fmla="*/ 892 w 2039"/>
                <a:gd name="T107" fmla="*/ 270 h 2674"/>
                <a:gd name="T108" fmla="*/ 930 w 2039"/>
                <a:gd name="T109" fmla="*/ 203 h 2674"/>
                <a:gd name="T110" fmla="*/ 978 w 2039"/>
                <a:gd name="T111" fmla="*/ 143 h 2674"/>
                <a:gd name="T112" fmla="*/ 1038 w 2039"/>
                <a:gd name="T113" fmla="*/ 94 h 2674"/>
                <a:gd name="T114" fmla="*/ 1112 w 2039"/>
                <a:gd name="T115" fmla="*/ 53 h 2674"/>
                <a:gd name="T116" fmla="*/ 1200 w 2039"/>
                <a:gd name="T117" fmla="*/ 23 h 2674"/>
                <a:gd name="T118" fmla="*/ 1306 w 2039"/>
                <a:gd name="T119" fmla="*/ 6 h 2674"/>
                <a:gd name="T120" fmla="*/ 1427 w 2039"/>
                <a:gd name="T121" fmla="*/ 0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39" h="2674">
                  <a:moveTo>
                    <a:pt x="1427" y="0"/>
                  </a:moveTo>
                  <a:lnTo>
                    <a:pt x="1427" y="0"/>
                  </a:lnTo>
                  <a:lnTo>
                    <a:pt x="1491" y="1"/>
                  </a:lnTo>
                  <a:lnTo>
                    <a:pt x="1549" y="6"/>
                  </a:lnTo>
                  <a:lnTo>
                    <a:pt x="1603" y="13"/>
                  </a:lnTo>
                  <a:lnTo>
                    <a:pt x="1653" y="23"/>
                  </a:lnTo>
                  <a:lnTo>
                    <a:pt x="1699" y="37"/>
                  </a:lnTo>
                  <a:lnTo>
                    <a:pt x="1742" y="53"/>
                  </a:lnTo>
                  <a:lnTo>
                    <a:pt x="1780" y="72"/>
                  </a:lnTo>
                  <a:lnTo>
                    <a:pt x="1816" y="94"/>
                  </a:lnTo>
                  <a:lnTo>
                    <a:pt x="1848" y="117"/>
                  </a:lnTo>
                  <a:lnTo>
                    <a:pt x="1876" y="143"/>
                  </a:lnTo>
                  <a:lnTo>
                    <a:pt x="1902" y="172"/>
                  </a:lnTo>
                  <a:lnTo>
                    <a:pt x="1925" y="203"/>
                  </a:lnTo>
                  <a:lnTo>
                    <a:pt x="1945" y="236"/>
                  </a:lnTo>
                  <a:lnTo>
                    <a:pt x="1962" y="270"/>
                  </a:lnTo>
                  <a:lnTo>
                    <a:pt x="1978" y="307"/>
                  </a:lnTo>
                  <a:lnTo>
                    <a:pt x="1991" y="347"/>
                  </a:lnTo>
                  <a:lnTo>
                    <a:pt x="2001" y="387"/>
                  </a:lnTo>
                  <a:lnTo>
                    <a:pt x="2011" y="429"/>
                  </a:lnTo>
                  <a:lnTo>
                    <a:pt x="2019" y="473"/>
                  </a:lnTo>
                  <a:lnTo>
                    <a:pt x="2025" y="518"/>
                  </a:lnTo>
                  <a:lnTo>
                    <a:pt x="2029" y="565"/>
                  </a:lnTo>
                  <a:lnTo>
                    <a:pt x="2033" y="613"/>
                  </a:lnTo>
                  <a:lnTo>
                    <a:pt x="2035" y="663"/>
                  </a:lnTo>
                  <a:lnTo>
                    <a:pt x="2037" y="713"/>
                  </a:lnTo>
                  <a:lnTo>
                    <a:pt x="2038" y="765"/>
                  </a:lnTo>
                  <a:lnTo>
                    <a:pt x="2038" y="818"/>
                  </a:lnTo>
                  <a:lnTo>
                    <a:pt x="2039" y="871"/>
                  </a:lnTo>
                  <a:lnTo>
                    <a:pt x="2039" y="925"/>
                  </a:lnTo>
                  <a:lnTo>
                    <a:pt x="2036" y="991"/>
                  </a:lnTo>
                  <a:lnTo>
                    <a:pt x="2029" y="1055"/>
                  </a:lnTo>
                  <a:lnTo>
                    <a:pt x="2017" y="1120"/>
                  </a:lnTo>
                  <a:lnTo>
                    <a:pt x="2000" y="1183"/>
                  </a:lnTo>
                  <a:lnTo>
                    <a:pt x="1980" y="1244"/>
                  </a:lnTo>
                  <a:lnTo>
                    <a:pt x="1956" y="1304"/>
                  </a:lnTo>
                  <a:lnTo>
                    <a:pt x="1882" y="1335"/>
                  </a:lnTo>
                  <a:lnTo>
                    <a:pt x="1811" y="1371"/>
                  </a:lnTo>
                  <a:lnTo>
                    <a:pt x="1742" y="1411"/>
                  </a:lnTo>
                  <a:lnTo>
                    <a:pt x="1677" y="1457"/>
                  </a:lnTo>
                  <a:lnTo>
                    <a:pt x="1616" y="1506"/>
                  </a:lnTo>
                  <a:lnTo>
                    <a:pt x="1557" y="1561"/>
                  </a:lnTo>
                  <a:lnTo>
                    <a:pt x="1503" y="1619"/>
                  </a:lnTo>
                  <a:lnTo>
                    <a:pt x="1453" y="1681"/>
                  </a:lnTo>
                  <a:lnTo>
                    <a:pt x="1407" y="1746"/>
                  </a:lnTo>
                  <a:lnTo>
                    <a:pt x="1366" y="1814"/>
                  </a:lnTo>
                  <a:lnTo>
                    <a:pt x="1329" y="1885"/>
                  </a:lnTo>
                  <a:lnTo>
                    <a:pt x="1297" y="1960"/>
                  </a:lnTo>
                  <a:lnTo>
                    <a:pt x="1272" y="2037"/>
                  </a:lnTo>
                  <a:lnTo>
                    <a:pt x="1250" y="2116"/>
                  </a:lnTo>
                  <a:lnTo>
                    <a:pt x="1236" y="2197"/>
                  </a:lnTo>
                  <a:lnTo>
                    <a:pt x="1227" y="2281"/>
                  </a:lnTo>
                  <a:lnTo>
                    <a:pt x="1224" y="2366"/>
                  </a:lnTo>
                  <a:lnTo>
                    <a:pt x="1226" y="2445"/>
                  </a:lnTo>
                  <a:lnTo>
                    <a:pt x="1234" y="2524"/>
                  </a:lnTo>
                  <a:lnTo>
                    <a:pt x="1247" y="2600"/>
                  </a:lnTo>
                  <a:lnTo>
                    <a:pt x="1266" y="2674"/>
                  </a:lnTo>
                  <a:lnTo>
                    <a:pt x="0" y="2674"/>
                  </a:lnTo>
                  <a:lnTo>
                    <a:pt x="3" y="2619"/>
                  </a:lnTo>
                  <a:lnTo>
                    <a:pt x="13" y="2563"/>
                  </a:lnTo>
                  <a:lnTo>
                    <a:pt x="29" y="2509"/>
                  </a:lnTo>
                  <a:lnTo>
                    <a:pt x="50" y="2456"/>
                  </a:lnTo>
                  <a:lnTo>
                    <a:pt x="78" y="2405"/>
                  </a:lnTo>
                  <a:lnTo>
                    <a:pt x="112" y="2355"/>
                  </a:lnTo>
                  <a:lnTo>
                    <a:pt x="149" y="2308"/>
                  </a:lnTo>
                  <a:lnTo>
                    <a:pt x="193" y="2261"/>
                  </a:lnTo>
                  <a:lnTo>
                    <a:pt x="241" y="2216"/>
                  </a:lnTo>
                  <a:lnTo>
                    <a:pt x="295" y="2174"/>
                  </a:lnTo>
                  <a:lnTo>
                    <a:pt x="352" y="2133"/>
                  </a:lnTo>
                  <a:lnTo>
                    <a:pt x="414" y="2095"/>
                  </a:lnTo>
                  <a:lnTo>
                    <a:pt x="480" y="2059"/>
                  </a:lnTo>
                  <a:lnTo>
                    <a:pt x="550" y="2025"/>
                  </a:lnTo>
                  <a:lnTo>
                    <a:pt x="624" y="1994"/>
                  </a:lnTo>
                  <a:lnTo>
                    <a:pt x="701" y="1966"/>
                  </a:lnTo>
                  <a:lnTo>
                    <a:pt x="781" y="1940"/>
                  </a:lnTo>
                  <a:lnTo>
                    <a:pt x="865" y="1917"/>
                  </a:lnTo>
                  <a:lnTo>
                    <a:pt x="951" y="1899"/>
                  </a:lnTo>
                  <a:lnTo>
                    <a:pt x="1038" y="1882"/>
                  </a:lnTo>
                  <a:lnTo>
                    <a:pt x="1130" y="1869"/>
                  </a:lnTo>
                  <a:lnTo>
                    <a:pt x="1224" y="1860"/>
                  </a:lnTo>
                  <a:lnTo>
                    <a:pt x="1224" y="1690"/>
                  </a:lnTo>
                  <a:lnTo>
                    <a:pt x="1173" y="1657"/>
                  </a:lnTo>
                  <a:lnTo>
                    <a:pt x="1123" y="1618"/>
                  </a:lnTo>
                  <a:lnTo>
                    <a:pt x="1076" y="1574"/>
                  </a:lnTo>
                  <a:lnTo>
                    <a:pt x="1032" y="1524"/>
                  </a:lnTo>
                  <a:lnTo>
                    <a:pt x="990" y="1469"/>
                  </a:lnTo>
                  <a:lnTo>
                    <a:pt x="953" y="1410"/>
                  </a:lnTo>
                  <a:lnTo>
                    <a:pt x="919" y="1347"/>
                  </a:lnTo>
                  <a:lnTo>
                    <a:pt x="889" y="1282"/>
                  </a:lnTo>
                  <a:lnTo>
                    <a:pt x="864" y="1214"/>
                  </a:lnTo>
                  <a:lnTo>
                    <a:pt x="843" y="1144"/>
                  </a:lnTo>
                  <a:lnTo>
                    <a:pt x="828" y="1072"/>
                  </a:lnTo>
                  <a:lnTo>
                    <a:pt x="819" y="998"/>
                  </a:lnTo>
                  <a:lnTo>
                    <a:pt x="815" y="925"/>
                  </a:lnTo>
                  <a:lnTo>
                    <a:pt x="815" y="871"/>
                  </a:lnTo>
                  <a:lnTo>
                    <a:pt x="815" y="818"/>
                  </a:lnTo>
                  <a:lnTo>
                    <a:pt x="816" y="765"/>
                  </a:lnTo>
                  <a:lnTo>
                    <a:pt x="817" y="713"/>
                  </a:lnTo>
                  <a:lnTo>
                    <a:pt x="820" y="663"/>
                  </a:lnTo>
                  <a:lnTo>
                    <a:pt x="822" y="613"/>
                  </a:lnTo>
                  <a:lnTo>
                    <a:pt x="826" y="565"/>
                  </a:lnTo>
                  <a:lnTo>
                    <a:pt x="830" y="518"/>
                  </a:lnTo>
                  <a:lnTo>
                    <a:pt x="836" y="473"/>
                  </a:lnTo>
                  <a:lnTo>
                    <a:pt x="843" y="429"/>
                  </a:lnTo>
                  <a:lnTo>
                    <a:pt x="852" y="387"/>
                  </a:lnTo>
                  <a:lnTo>
                    <a:pt x="864" y="347"/>
                  </a:lnTo>
                  <a:lnTo>
                    <a:pt x="877" y="307"/>
                  </a:lnTo>
                  <a:lnTo>
                    <a:pt x="892" y="270"/>
                  </a:lnTo>
                  <a:lnTo>
                    <a:pt x="910" y="236"/>
                  </a:lnTo>
                  <a:lnTo>
                    <a:pt x="930" y="203"/>
                  </a:lnTo>
                  <a:lnTo>
                    <a:pt x="953" y="172"/>
                  </a:lnTo>
                  <a:lnTo>
                    <a:pt x="978" y="143"/>
                  </a:lnTo>
                  <a:lnTo>
                    <a:pt x="1007" y="117"/>
                  </a:lnTo>
                  <a:lnTo>
                    <a:pt x="1038" y="94"/>
                  </a:lnTo>
                  <a:lnTo>
                    <a:pt x="1073" y="72"/>
                  </a:lnTo>
                  <a:lnTo>
                    <a:pt x="1112" y="53"/>
                  </a:lnTo>
                  <a:lnTo>
                    <a:pt x="1154" y="37"/>
                  </a:lnTo>
                  <a:lnTo>
                    <a:pt x="1200" y="23"/>
                  </a:lnTo>
                  <a:lnTo>
                    <a:pt x="1250" y="13"/>
                  </a:lnTo>
                  <a:lnTo>
                    <a:pt x="1306" y="6"/>
                  </a:lnTo>
                  <a:lnTo>
                    <a:pt x="1364" y="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87"/>
            <p:cNvSpPr>
              <a:spLocks noEditPoints="1"/>
            </p:cNvSpPr>
            <p:nvPr/>
          </p:nvSpPr>
          <p:spPr bwMode="auto">
            <a:xfrm>
              <a:off x="11492" y="9578"/>
              <a:ext cx="230" cy="232"/>
            </a:xfrm>
            <a:custGeom>
              <a:avLst/>
              <a:gdLst>
                <a:gd name="T0" fmla="*/ 816 w 1835"/>
                <a:gd name="T1" fmla="*/ 823 h 1853"/>
                <a:gd name="T2" fmla="*/ 408 w 1835"/>
                <a:gd name="T3" fmla="*/ 1030 h 1853"/>
                <a:gd name="T4" fmla="*/ 816 w 1835"/>
                <a:gd name="T5" fmla="*/ 1441 h 1853"/>
                <a:gd name="T6" fmla="*/ 1019 w 1835"/>
                <a:gd name="T7" fmla="*/ 1030 h 1853"/>
                <a:gd name="T8" fmla="*/ 1428 w 1835"/>
                <a:gd name="T9" fmla="*/ 823 h 1853"/>
                <a:gd name="T10" fmla="*/ 1019 w 1835"/>
                <a:gd name="T11" fmla="*/ 412 h 1853"/>
                <a:gd name="T12" fmla="*/ 918 w 1835"/>
                <a:gd name="T13" fmla="*/ 0 h 1853"/>
                <a:gd name="T14" fmla="*/ 1066 w 1835"/>
                <a:gd name="T15" fmla="*/ 13 h 1853"/>
                <a:gd name="T16" fmla="*/ 1208 w 1835"/>
                <a:gd name="T17" fmla="*/ 48 h 1853"/>
                <a:gd name="T18" fmla="*/ 1340 w 1835"/>
                <a:gd name="T19" fmla="*/ 105 h 1853"/>
                <a:gd name="T20" fmla="*/ 1459 w 1835"/>
                <a:gd name="T21" fmla="*/ 179 h 1853"/>
                <a:gd name="T22" fmla="*/ 1566 w 1835"/>
                <a:gd name="T23" fmla="*/ 272 h 1853"/>
                <a:gd name="T24" fmla="*/ 1658 w 1835"/>
                <a:gd name="T25" fmla="*/ 380 h 1853"/>
                <a:gd name="T26" fmla="*/ 1733 w 1835"/>
                <a:gd name="T27" fmla="*/ 501 h 1853"/>
                <a:gd name="T28" fmla="*/ 1788 w 1835"/>
                <a:gd name="T29" fmla="*/ 634 h 1853"/>
                <a:gd name="T30" fmla="*/ 1823 w 1835"/>
                <a:gd name="T31" fmla="*/ 777 h 1853"/>
                <a:gd name="T32" fmla="*/ 1835 w 1835"/>
                <a:gd name="T33" fmla="*/ 927 h 1853"/>
                <a:gd name="T34" fmla="*/ 1823 w 1835"/>
                <a:gd name="T35" fmla="*/ 1077 h 1853"/>
                <a:gd name="T36" fmla="*/ 1788 w 1835"/>
                <a:gd name="T37" fmla="*/ 1220 h 1853"/>
                <a:gd name="T38" fmla="*/ 1733 w 1835"/>
                <a:gd name="T39" fmla="*/ 1352 h 1853"/>
                <a:gd name="T40" fmla="*/ 1658 w 1835"/>
                <a:gd name="T41" fmla="*/ 1474 h 1853"/>
                <a:gd name="T42" fmla="*/ 1566 w 1835"/>
                <a:gd name="T43" fmla="*/ 1581 h 1853"/>
                <a:gd name="T44" fmla="*/ 1459 w 1835"/>
                <a:gd name="T45" fmla="*/ 1674 h 1853"/>
                <a:gd name="T46" fmla="*/ 1340 w 1835"/>
                <a:gd name="T47" fmla="*/ 1750 h 1853"/>
                <a:gd name="T48" fmla="*/ 1208 w 1835"/>
                <a:gd name="T49" fmla="*/ 1805 h 1853"/>
                <a:gd name="T50" fmla="*/ 1066 w 1835"/>
                <a:gd name="T51" fmla="*/ 1841 h 1853"/>
                <a:gd name="T52" fmla="*/ 918 w 1835"/>
                <a:gd name="T53" fmla="*/ 1853 h 1853"/>
                <a:gd name="T54" fmla="*/ 769 w 1835"/>
                <a:gd name="T55" fmla="*/ 1841 h 1853"/>
                <a:gd name="T56" fmla="*/ 628 w 1835"/>
                <a:gd name="T57" fmla="*/ 1805 h 1853"/>
                <a:gd name="T58" fmla="*/ 496 w 1835"/>
                <a:gd name="T59" fmla="*/ 1750 h 1853"/>
                <a:gd name="T60" fmla="*/ 376 w 1835"/>
                <a:gd name="T61" fmla="*/ 1674 h 1853"/>
                <a:gd name="T62" fmla="*/ 268 w 1835"/>
                <a:gd name="T63" fmla="*/ 1581 h 1853"/>
                <a:gd name="T64" fmla="*/ 177 w 1835"/>
                <a:gd name="T65" fmla="*/ 1474 h 1853"/>
                <a:gd name="T66" fmla="*/ 103 w 1835"/>
                <a:gd name="T67" fmla="*/ 1352 h 1853"/>
                <a:gd name="T68" fmla="*/ 46 w 1835"/>
                <a:gd name="T69" fmla="*/ 1220 h 1853"/>
                <a:gd name="T70" fmla="*/ 12 w 1835"/>
                <a:gd name="T71" fmla="*/ 1077 h 1853"/>
                <a:gd name="T72" fmla="*/ 0 w 1835"/>
                <a:gd name="T73" fmla="*/ 927 h 1853"/>
                <a:gd name="T74" fmla="*/ 12 w 1835"/>
                <a:gd name="T75" fmla="*/ 777 h 1853"/>
                <a:gd name="T76" fmla="*/ 46 w 1835"/>
                <a:gd name="T77" fmla="*/ 634 h 1853"/>
                <a:gd name="T78" fmla="*/ 103 w 1835"/>
                <a:gd name="T79" fmla="*/ 501 h 1853"/>
                <a:gd name="T80" fmla="*/ 177 w 1835"/>
                <a:gd name="T81" fmla="*/ 380 h 1853"/>
                <a:gd name="T82" fmla="*/ 268 w 1835"/>
                <a:gd name="T83" fmla="*/ 272 h 1853"/>
                <a:gd name="T84" fmla="*/ 376 w 1835"/>
                <a:gd name="T85" fmla="*/ 179 h 1853"/>
                <a:gd name="T86" fmla="*/ 496 w 1835"/>
                <a:gd name="T87" fmla="*/ 105 h 1853"/>
                <a:gd name="T88" fmla="*/ 628 w 1835"/>
                <a:gd name="T89" fmla="*/ 48 h 1853"/>
                <a:gd name="T90" fmla="*/ 769 w 1835"/>
                <a:gd name="T91" fmla="*/ 13 h 1853"/>
                <a:gd name="T92" fmla="*/ 918 w 1835"/>
                <a:gd name="T93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35" h="1853">
                  <a:moveTo>
                    <a:pt x="816" y="412"/>
                  </a:moveTo>
                  <a:lnTo>
                    <a:pt x="816" y="823"/>
                  </a:lnTo>
                  <a:lnTo>
                    <a:pt x="408" y="823"/>
                  </a:lnTo>
                  <a:lnTo>
                    <a:pt x="408" y="1030"/>
                  </a:lnTo>
                  <a:lnTo>
                    <a:pt x="816" y="1030"/>
                  </a:lnTo>
                  <a:lnTo>
                    <a:pt x="816" y="1441"/>
                  </a:lnTo>
                  <a:lnTo>
                    <a:pt x="1019" y="1441"/>
                  </a:lnTo>
                  <a:lnTo>
                    <a:pt x="1019" y="1030"/>
                  </a:lnTo>
                  <a:lnTo>
                    <a:pt x="1428" y="1030"/>
                  </a:lnTo>
                  <a:lnTo>
                    <a:pt x="1428" y="823"/>
                  </a:lnTo>
                  <a:lnTo>
                    <a:pt x="1019" y="823"/>
                  </a:lnTo>
                  <a:lnTo>
                    <a:pt x="1019" y="412"/>
                  </a:lnTo>
                  <a:lnTo>
                    <a:pt x="816" y="412"/>
                  </a:lnTo>
                  <a:close/>
                  <a:moveTo>
                    <a:pt x="918" y="0"/>
                  </a:moveTo>
                  <a:lnTo>
                    <a:pt x="993" y="3"/>
                  </a:lnTo>
                  <a:lnTo>
                    <a:pt x="1066" y="13"/>
                  </a:lnTo>
                  <a:lnTo>
                    <a:pt x="1138" y="27"/>
                  </a:lnTo>
                  <a:lnTo>
                    <a:pt x="1208" y="48"/>
                  </a:lnTo>
                  <a:lnTo>
                    <a:pt x="1274" y="74"/>
                  </a:lnTo>
                  <a:lnTo>
                    <a:pt x="1340" y="105"/>
                  </a:lnTo>
                  <a:lnTo>
                    <a:pt x="1401" y="140"/>
                  </a:lnTo>
                  <a:lnTo>
                    <a:pt x="1459" y="179"/>
                  </a:lnTo>
                  <a:lnTo>
                    <a:pt x="1515" y="223"/>
                  </a:lnTo>
                  <a:lnTo>
                    <a:pt x="1566" y="272"/>
                  </a:lnTo>
                  <a:lnTo>
                    <a:pt x="1614" y="325"/>
                  </a:lnTo>
                  <a:lnTo>
                    <a:pt x="1658" y="380"/>
                  </a:lnTo>
                  <a:lnTo>
                    <a:pt x="1698" y="439"/>
                  </a:lnTo>
                  <a:lnTo>
                    <a:pt x="1733" y="501"/>
                  </a:lnTo>
                  <a:lnTo>
                    <a:pt x="1763" y="566"/>
                  </a:lnTo>
                  <a:lnTo>
                    <a:pt x="1788" y="634"/>
                  </a:lnTo>
                  <a:lnTo>
                    <a:pt x="1808" y="705"/>
                  </a:lnTo>
                  <a:lnTo>
                    <a:pt x="1823" y="777"/>
                  </a:lnTo>
                  <a:lnTo>
                    <a:pt x="1832" y="851"/>
                  </a:lnTo>
                  <a:lnTo>
                    <a:pt x="1835" y="927"/>
                  </a:lnTo>
                  <a:lnTo>
                    <a:pt x="1832" y="1003"/>
                  </a:lnTo>
                  <a:lnTo>
                    <a:pt x="1823" y="1077"/>
                  </a:lnTo>
                  <a:lnTo>
                    <a:pt x="1808" y="1150"/>
                  </a:lnTo>
                  <a:lnTo>
                    <a:pt x="1788" y="1220"/>
                  </a:lnTo>
                  <a:lnTo>
                    <a:pt x="1763" y="1287"/>
                  </a:lnTo>
                  <a:lnTo>
                    <a:pt x="1733" y="1352"/>
                  </a:lnTo>
                  <a:lnTo>
                    <a:pt x="1698" y="1414"/>
                  </a:lnTo>
                  <a:lnTo>
                    <a:pt x="1658" y="1474"/>
                  </a:lnTo>
                  <a:lnTo>
                    <a:pt x="1614" y="1530"/>
                  </a:lnTo>
                  <a:lnTo>
                    <a:pt x="1566" y="1581"/>
                  </a:lnTo>
                  <a:lnTo>
                    <a:pt x="1515" y="1630"/>
                  </a:lnTo>
                  <a:lnTo>
                    <a:pt x="1459" y="1674"/>
                  </a:lnTo>
                  <a:lnTo>
                    <a:pt x="1401" y="1714"/>
                  </a:lnTo>
                  <a:lnTo>
                    <a:pt x="1340" y="1750"/>
                  </a:lnTo>
                  <a:lnTo>
                    <a:pt x="1274" y="1780"/>
                  </a:lnTo>
                  <a:lnTo>
                    <a:pt x="1208" y="1805"/>
                  </a:lnTo>
                  <a:lnTo>
                    <a:pt x="1138" y="1826"/>
                  </a:lnTo>
                  <a:lnTo>
                    <a:pt x="1066" y="1841"/>
                  </a:lnTo>
                  <a:lnTo>
                    <a:pt x="993" y="1850"/>
                  </a:lnTo>
                  <a:lnTo>
                    <a:pt x="918" y="1853"/>
                  </a:lnTo>
                  <a:lnTo>
                    <a:pt x="842" y="1850"/>
                  </a:lnTo>
                  <a:lnTo>
                    <a:pt x="769" y="1841"/>
                  </a:lnTo>
                  <a:lnTo>
                    <a:pt x="697" y="1826"/>
                  </a:lnTo>
                  <a:lnTo>
                    <a:pt x="628" y="1805"/>
                  </a:lnTo>
                  <a:lnTo>
                    <a:pt x="560" y="1780"/>
                  </a:lnTo>
                  <a:lnTo>
                    <a:pt x="496" y="1750"/>
                  </a:lnTo>
                  <a:lnTo>
                    <a:pt x="434" y="1714"/>
                  </a:lnTo>
                  <a:lnTo>
                    <a:pt x="376" y="1674"/>
                  </a:lnTo>
                  <a:lnTo>
                    <a:pt x="321" y="1630"/>
                  </a:lnTo>
                  <a:lnTo>
                    <a:pt x="268" y="1581"/>
                  </a:lnTo>
                  <a:lnTo>
                    <a:pt x="221" y="1530"/>
                  </a:lnTo>
                  <a:lnTo>
                    <a:pt x="177" y="1474"/>
                  </a:lnTo>
                  <a:lnTo>
                    <a:pt x="137" y="1414"/>
                  </a:lnTo>
                  <a:lnTo>
                    <a:pt x="103" y="1352"/>
                  </a:lnTo>
                  <a:lnTo>
                    <a:pt x="72" y="1287"/>
                  </a:lnTo>
                  <a:lnTo>
                    <a:pt x="46" y="1220"/>
                  </a:lnTo>
                  <a:lnTo>
                    <a:pt x="27" y="1150"/>
                  </a:lnTo>
                  <a:lnTo>
                    <a:pt x="12" y="1077"/>
                  </a:lnTo>
                  <a:lnTo>
                    <a:pt x="3" y="1003"/>
                  </a:lnTo>
                  <a:lnTo>
                    <a:pt x="0" y="927"/>
                  </a:lnTo>
                  <a:lnTo>
                    <a:pt x="3" y="851"/>
                  </a:lnTo>
                  <a:lnTo>
                    <a:pt x="12" y="777"/>
                  </a:lnTo>
                  <a:lnTo>
                    <a:pt x="27" y="705"/>
                  </a:lnTo>
                  <a:lnTo>
                    <a:pt x="46" y="634"/>
                  </a:lnTo>
                  <a:lnTo>
                    <a:pt x="72" y="566"/>
                  </a:lnTo>
                  <a:lnTo>
                    <a:pt x="103" y="501"/>
                  </a:lnTo>
                  <a:lnTo>
                    <a:pt x="137" y="439"/>
                  </a:lnTo>
                  <a:lnTo>
                    <a:pt x="177" y="380"/>
                  </a:lnTo>
                  <a:lnTo>
                    <a:pt x="221" y="325"/>
                  </a:lnTo>
                  <a:lnTo>
                    <a:pt x="268" y="272"/>
                  </a:lnTo>
                  <a:lnTo>
                    <a:pt x="321" y="223"/>
                  </a:lnTo>
                  <a:lnTo>
                    <a:pt x="376" y="179"/>
                  </a:lnTo>
                  <a:lnTo>
                    <a:pt x="434" y="140"/>
                  </a:lnTo>
                  <a:lnTo>
                    <a:pt x="496" y="105"/>
                  </a:lnTo>
                  <a:lnTo>
                    <a:pt x="560" y="74"/>
                  </a:lnTo>
                  <a:lnTo>
                    <a:pt x="628" y="48"/>
                  </a:lnTo>
                  <a:lnTo>
                    <a:pt x="697" y="27"/>
                  </a:lnTo>
                  <a:lnTo>
                    <a:pt x="769" y="13"/>
                  </a:lnTo>
                  <a:lnTo>
                    <a:pt x="842" y="3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Freeform 298"/>
          <p:cNvSpPr/>
          <p:nvPr/>
        </p:nvSpPr>
        <p:spPr bwMode="auto">
          <a:xfrm>
            <a:off x="9593856" y="589477"/>
            <a:ext cx="412340" cy="381242"/>
          </a:xfrm>
          <a:custGeom>
            <a:avLst/>
            <a:gdLst>
              <a:gd name="T0" fmla="*/ 1935 w 3584"/>
              <a:gd name="T1" fmla="*/ 7 h 3309"/>
              <a:gd name="T2" fmla="*/ 2115 w 3584"/>
              <a:gd name="T3" fmla="*/ 41 h 3309"/>
              <a:gd name="T4" fmla="*/ 2257 w 3584"/>
              <a:gd name="T5" fmla="*/ 102 h 3309"/>
              <a:gd name="T6" fmla="*/ 2365 w 3584"/>
              <a:gd name="T7" fmla="*/ 187 h 3309"/>
              <a:gd name="T8" fmla="*/ 2444 w 3584"/>
              <a:gd name="T9" fmla="*/ 295 h 3309"/>
              <a:gd name="T10" fmla="*/ 2497 w 3584"/>
              <a:gd name="T11" fmla="*/ 422 h 3309"/>
              <a:gd name="T12" fmla="*/ 2532 w 3584"/>
              <a:gd name="T13" fmla="*/ 568 h 3309"/>
              <a:gd name="T14" fmla="*/ 2551 w 3584"/>
              <a:gd name="T15" fmla="*/ 727 h 3309"/>
              <a:gd name="T16" fmla="*/ 2558 w 3584"/>
              <a:gd name="T17" fmla="*/ 900 h 3309"/>
              <a:gd name="T18" fmla="*/ 2560 w 3584"/>
              <a:gd name="T19" fmla="*/ 1083 h 3309"/>
              <a:gd name="T20" fmla="*/ 2548 w 3584"/>
              <a:gd name="T21" fmla="*/ 1302 h 3309"/>
              <a:gd name="T22" fmla="*/ 2489 w 3584"/>
              <a:gd name="T23" fmla="*/ 1531 h 3309"/>
              <a:gd name="T24" fmla="*/ 2391 w 3584"/>
              <a:gd name="T25" fmla="*/ 1740 h 3309"/>
              <a:gd name="T26" fmla="*/ 2259 w 3584"/>
              <a:gd name="T27" fmla="*/ 1919 h 3309"/>
              <a:gd name="T28" fmla="*/ 2103 w 3584"/>
              <a:gd name="T29" fmla="*/ 2057 h 3309"/>
              <a:gd name="T30" fmla="*/ 2160 w 3584"/>
              <a:gd name="T31" fmla="*/ 2313 h 3309"/>
              <a:gd name="T32" fmla="*/ 2481 w 3584"/>
              <a:gd name="T33" fmla="*/ 2369 h 3309"/>
              <a:gd name="T34" fmla="*/ 2772 w 3584"/>
              <a:gd name="T35" fmla="*/ 2456 h 3309"/>
              <a:gd name="T36" fmla="*/ 3028 w 3584"/>
              <a:gd name="T37" fmla="*/ 2572 h 3309"/>
              <a:gd name="T38" fmla="*/ 3244 w 3584"/>
              <a:gd name="T39" fmla="*/ 2712 h 3309"/>
              <a:gd name="T40" fmla="*/ 3411 w 3584"/>
              <a:gd name="T41" fmla="*/ 2873 h 3309"/>
              <a:gd name="T42" fmla="*/ 3526 w 3584"/>
              <a:gd name="T43" fmla="*/ 3051 h 3309"/>
              <a:gd name="T44" fmla="*/ 3580 w 3584"/>
              <a:gd name="T45" fmla="*/ 3243 h 3309"/>
              <a:gd name="T46" fmla="*/ 3 w 3584"/>
              <a:gd name="T47" fmla="*/ 3243 h 3309"/>
              <a:gd name="T48" fmla="*/ 58 w 3584"/>
              <a:gd name="T49" fmla="*/ 3051 h 3309"/>
              <a:gd name="T50" fmla="*/ 172 w 3584"/>
              <a:gd name="T51" fmla="*/ 2873 h 3309"/>
              <a:gd name="T52" fmla="*/ 340 w 3584"/>
              <a:gd name="T53" fmla="*/ 2712 h 3309"/>
              <a:gd name="T54" fmla="*/ 555 w 3584"/>
              <a:gd name="T55" fmla="*/ 2572 h 3309"/>
              <a:gd name="T56" fmla="*/ 812 w 3584"/>
              <a:gd name="T57" fmla="*/ 2456 h 3309"/>
              <a:gd name="T58" fmla="*/ 1104 w 3584"/>
              <a:gd name="T59" fmla="*/ 2368 h 3309"/>
              <a:gd name="T60" fmla="*/ 1424 w 3584"/>
              <a:gd name="T61" fmla="*/ 2313 h 3309"/>
              <a:gd name="T62" fmla="*/ 1480 w 3584"/>
              <a:gd name="T63" fmla="*/ 2057 h 3309"/>
              <a:gd name="T64" fmla="*/ 1324 w 3584"/>
              <a:gd name="T65" fmla="*/ 1919 h 3309"/>
              <a:gd name="T66" fmla="*/ 1193 w 3584"/>
              <a:gd name="T67" fmla="*/ 1740 h 3309"/>
              <a:gd name="T68" fmla="*/ 1094 w 3584"/>
              <a:gd name="T69" fmla="*/ 1531 h 3309"/>
              <a:gd name="T70" fmla="*/ 1036 w 3584"/>
              <a:gd name="T71" fmla="*/ 1302 h 3309"/>
              <a:gd name="T72" fmla="*/ 1024 w 3584"/>
              <a:gd name="T73" fmla="*/ 1083 h 3309"/>
              <a:gd name="T74" fmla="*/ 1025 w 3584"/>
              <a:gd name="T75" fmla="*/ 900 h 3309"/>
              <a:gd name="T76" fmla="*/ 1034 w 3584"/>
              <a:gd name="T77" fmla="*/ 727 h 3309"/>
              <a:gd name="T78" fmla="*/ 1053 w 3584"/>
              <a:gd name="T79" fmla="*/ 568 h 3309"/>
              <a:gd name="T80" fmla="*/ 1087 w 3584"/>
              <a:gd name="T81" fmla="*/ 422 h 3309"/>
              <a:gd name="T82" fmla="*/ 1141 w 3584"/>
              <a:gd name="T83" fmla="*/ 295 h 3309"/>
              <a:gd name="T84" fmla="*/ 1220 w 3584"/>
              <a:gd name="T85" fmla="*/ 187 h 3309"/>
              <a:gd name="T86" fmla="*/ 1327 w 3584"/>
              <a:gd name="T87" fmla="*/ 102 h 3309"/>
              <a:gd name="T88" fmla="*/ 1468 w 3584"/>
              <a:gd name="T89" fmla="*/ 41 h 3309"/>
              <a:gd name="T90" fmla="*/ 1648 w 3584"/>
              <a:gd name="T91" fmla="*/ 7 h 3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84" h="3309">
                <a:moveTo>
                  <a:pt x="1792" y="0"/>
                </a:moveTo>
                <a:lnTo>
                  <a:pt x="1867" y="2"/>
                </a:lnTo>
                <a:lnTo>
                  <a:pt x="1935" y="7"/>
                </a:lnTo>
                <a:lnTo>
                  <a:pt x="2000" y="15"/>
                </a:lnTo>
                <a:lnTo>
                  <a:pt x="2060" y="26"/>
                </a:lnTo>
                <a:lnTo>
                  <a:pt x="2115" y="41"/>
                </a:lnTo>
                <a:lnTo>
                  <a:pt x="2167" y="58"/>
                </a:lnTo>
                <a:lnTo>
                  <a:pt x="2213" y="79"/>
                </a:lnTo>
                <a:lnTo>
                  <a:pt x="2257" y="102"/>
                </a:lnTo>
                <a:lnTo>
                  <a:pt x="2296" y="128"/>
                </a:lnTo>
                <a:lnTo>
                  <a:pt x="2332" y="157"/>
                </a:lnTo>
                <a:lnTo>
                  <a:pt x="2365" y="187"/>
                </a:lnTo>
                <a:lnTo>
                  <a:pt x="2395" y="221"/>
                </a:lnTo>
                <a:lnTo>
                  <a:pt x="2421" y="256"/>
                </a:lnTo>
                <a:lnTo>
                  <a:pt x="2444" y="295"/>
                </a:lnTo>
                <a:lnTo>
                  <a:pt x="2464" y="336"/>
                </a:lnTo>
                <a:lnTo>
                  <a:pt x="2482" y="378"/>
                </a:lnTo>
                <a:lnTo>
                  <a:pt x="2497" y="422"/>
                </a:lnTo>
                <a:lnTo>
                  <a:pt x="2511" y="469"/>
                </a:lnTo>
                <a:lnTo>
                  <a:pt x="2522" y="517"/>
                </a:lnTo>
                <a:lnTo>
                  <a:pt x="2532" y="568"/>
                </a:lnTo>
                <a:lnTo>
                  <a:pt x="2540" y="619"/>
                </a:lnTo>
                <a:lnTo>
                  <a:pt x="2545" y="672"/>
                </a:lnTo>
                <a:lnTo>
                  <a:pt x="2551" y="727"/>
                </a:lnTo>
                <a:lnTo>
                  <a:pt x="2554" y="784"/>
                </a:lnTo>
                <a:lnTo>
                  <a:pt x="2556" y="841"/>
                </a:lnTo>
                <a:lnTo>
                  <a:pt x="2558" y="900"/>
                </a:lnTo>
                <a:lnTo>
                  <a:pt x="2559" y="959"/>
                </a:lnTo>
                <a:lnTo>
                  <a:pt x="2559" y="1020"/>
                </a:lnTo>
                <a:lnTo>
                  <a:pt x="2560" y="1083"/>
                </a:lnTo>
                <a:lnTo>
                  <a:pt x="2560" y="1146"/>
                </a:lnTo>
                <a:lnTo>
                  <a:pt x="2557" y="1224"/>
                </a:lnTo>
                <a:lnTo>
                  <a:pt x="2548" y="1302"/>
                </a:lnTo>
                <a:lnTo>
                  <a:pt x="2534" y="1380"/>
                </a:lnTo>
                <a:lnTo>
                  <a:pt x="2515" y="1456"/>
                </a:lnTo>
                <a:lnTo>
                  <a:pt x="2489" y="1531"/>
                </a:lnTo>
                <a:lnTo>
                  <a:pt x="2461" y="1604"/>
                </a:lnTo>
                <a:lnTo>
                  <a:pt x="2428" y="1673"/>
                </a:lnTo>
                <a:lnTo>
                  <a:pt x="2391" y="1740"/>
                </a:lnTo>
                <a:lnTo>
                  <a:pt x="2350" y="1803"/>
                </a:lnTo>
                <a:lnTo>
                  <a:pt x="2306" y="1864"/>
                </a:lnTo>
                <a:lnTo>
                  <a:pt x="2259" y="1919"/>
                </a:lnTo>
                <a:lnTo>
                  <a:pt x="2209" y="1970"/>
                </a:lnTo>
                <a:lnTo>
                  <a:pt x="2158" y="2016"/>
                </a:lnTo>
                <a:lnTo>
                  <a:pt x="2103" y="2057"/>
                </a:lnTo>
                <a:lnTo>
                  <a:pt x="2048" y="2092"/>
                </a:lnTo>
                <a:lnTo>
                  <a:pt x="2048" y="2301"/>
                </a:lnTo>
                <a:lnTo>
                  <a:pt x="2160" y="2313"/>
                </a:lnTo>
                <a:lnTo>
                  <a:pt x="2270" y="2327"/>
                </a:lnTo>
                <a:lnTo>
                  <a:pt x="2377" y="2347"/>
                </a:lnTo>
                <a:lnTo>
                  <a:pt x="2481" y="2369"/>
                </a:lnTo>
                <a:lnTo>
                  <a:pt x="2581" y="2394"/>
                </a:lnTo>
                <a:lnTo>
                  <a:pt x="2678" y="2424"/>
                </a:lnTo>
                <a:lnTo>
                  <a:pt x="2772" y="2456"/>
                </a:lnTo>
                <a:lnTo>
                  <a:pt x="2861" y="2492"/>
                </a:lnTo>
                <a:lnTo>
                  <a:pt x="2948" y="2531"/>
                </a:lnTo>
                <a:lnTo>
                  <a:pt x="3028" y="2572"/>
                </a:lnTo>
                <a:lnTo>
                  <a:pt x="3105" y="2617"/>
                </a:lnTo>
                <a:lnTo>
                  <a:pt x="3177" y="2663"/>
                </a:lnTo>
                <a:lnTo>
                  <a:pt x="3244" y="2712"/>
                </a:lnTo>
                <a:lnTo>
                  <a:pt x="3305" y="2763"/>
                </a:lnTo>
                <a:lnTo>
                  <a:pt x="3361" y="2817"/>
                </a:lnTo>
                <a:lnTo>
                  <a:pt x="3411" y="2873"/>
                </a:lnTo>
                <a:lnTo>
                  <a:pt x="3456" y="2930"/>
                </a:lnTo>
                <a:lnTo>
                  <a:pt x="3494" y="2990"/>
                </a:lnTo>
                <a:lnTo>
                  <a:pt x="3526" y="3051"/>
                </a:lnTo>
                <a:lnTo>
                  <a:pt x="3551" y="3113"/>
                </a:lnTo>
                <a:lnTo>
                  <a:pt x="3569" y="3177"/>
                </a:lnTo>
                <a:lnTo>
                  <a:pt x="3580" y="3243"/>
                </a:lnTo>
                <a:lnTo>
                  <a:pt x="3584" y="3309"/>
                </a:lnTo>
                <a:lnTo>
                  <a:pt x="0" y="3309"/>
                </a:lnTo>
                <a:lnTo>
                  <a:pt x="3" y="3243"/>
                </a:lnTo>
                <a:lnTo>
                  <a:pt x="15" y="3177"/>
                </a:lnTo>
                <a:lnTo>
                  <a:pt x="33" y="3113"/>
                </a:lnTo>
                <a:lnTo>
                  <a:pt x="58" y="3051"/>
                </a:lnTo>
                <a:lnTo>
                  <a:pt x="89" y="2990"/>
                </a:lnTo>
                <a:lnTo>
                  <a:pt x="128" y="2930"/>
                </a:lnTo>
                <a:lnTo>
                  <a:pt x="172" y="2873"/>
                </a:lnTo>
                <a:lnTo>
                  <a:pt x="223" y="2817"/>
                </a:lnTo>
                <a:lnTo>
                  <a:pt x="278" y="2763"/>
                </a:lnTo>
                <a:lnTo>
                  <a:pt x="340" y="2712"/>
                </a:lnTo>
                <a:lnTo>
                  <a:pt x="407" y="2663"/>
                </a:lnTo>
                <a:lnTo>
                  <a:pt x="479" y="2617"/>
                </a:lnTo>
                <a:lnTo>
                  <a:pt x="555" y="2572"/>
                </a:lnTo>
                <a:lnTo>
                  <a:pt x="637" y="2531"/>
                </a:lnTo>
                <a:lnTo>
                  <a:pt x="722" y="2492"/>
                </a:lnTo>
                <a:lnTo>
                  <a:pt x="812" y="2456"/>
                </a:lnTo>
                <a:lnTo>
                  <a:pt x="905" y="2424"/>
                </a:lnTo>
                <a:lnTo>
                  <a:pt x="1003" y="2394"/>
                </a:lnTo>
                <a:lnTo>
                  <a:pt x="1104" y="2368"/>
                </a:lnTo>
                <a:lnTo>
                  <a:pt x="1208" y="2347"/>
                </a:lnTo>
                <a:lnTo>
                  <a:pt x="1315" y="2327"/>
                </a:lnTo>
                <a:lnTo>
                  <a:pt x="1424" y="2313"/>
                </a:lnTo>
                <a:lnTo>
                  <a:pt x="1536" y="2301"/>
                </a:lnTo>
                <a:lnTo>
                  <a:pt x="1536" y="2092"/>
                </a:lnTo>
                <a:lnTo>
                  <a:pt x="1480" y="2057"/>
                </a:lnTo>
                <a:lnTo>
                  <a:pt x="1427" y="2016"/>
                </a:lnTo>
                <a:lnTo>
                  <a:pt x="1375" y="1970"/>
                </a:lnTo>
                <a:lnTo>
                  <a:pt x="1324" y="1919"/>
                </a:lnTo>
                <a:lnTo>
                  <a:pt x="1277" y="1864"/>
                </a:lnTo>
                <a:lnTo>
                  <a:pt x="1234" y="1803"/>
                </a:lnTo>
                <a:lnTo>
                  <a:pt x="1193" y="1740"/>
                </a:lnTo>
                <a:lnTo>
                  <a:pt x="1156" y="1673"/>
                </a:lnTo>
                <a:lnTo>
                  <a:pt x="1123" y="1604"/>
                </a:lnTo>
                <a:lnTo>
                  <a:pt x="1094" y="1531"/>
                </a:lnTo>
                <a:lnTo>
                  <a:pt x="1070" y="1456"/>
                </a:lnTo>
                <a:lnTo>
                  <a:pt x="1051" y="1380"/>
                </a:lnTo>
                <a:lnTo>
                  <a:pt x="1036" y="1302"/>
                </a:lnTo>
                <a:lnTo>
                  <a:pt x="1028" y="1224"/>
                </a:lnTo>
                <a:lnTo>
                  <a:pt x="1024" y="1146"/>
                </a:lnTo>
                <a:lnTo>
                  <a:pt x="1024" y="1083"/>
                </a:lnTo>
                <a:lnTo>
                  <a:pt x="1024" y="1020"/>
                </a:lnTo>
                <a:lnTo>
                  <a:pt x="1024" y="959"/>
                </a:lnTo>
                <a:lnTo>
                  <a:pt x="1025" y="900"/>
                </a:lnTo>
                <a:lnTo>
                  <a:pt x="1028" y="841"/>
                </a:lnTo>
                <a:lnTo>
                  <a:pt x="1030" y="784"/>
                </a:lnTo>
                <a:lnTo>
                  <a:pt x="1034" y="727"/>
                </a:lnTo>
                <a:lnTo>
                  <a:pt x="1039" y="672"/>
                </a:lnTo>
                <a:lnTo>
                  <a:pt x="1045" y="619"/>
                </a:lnTo>
                <a:lnTo>
                  <a:pt x="1053" y="568"/>
                </a:lnTo>
                <a:lnTo>
                  <a:pt x="1061" y="517"/>
                </a:lnTo>
                <a:lnTo>
                  <a:pt x="1073" y="469"/>
                </a:lnTo>
                <a:lnTo>
                  <a:pt x="1087" y="422"/>
                </a:lnTo>
                <a:lnTo>
                  <a:pt x="1102" y="378"/>
                </a:lnTo>
                <a:lnTo>
                  <a:pt x="1120" y="336"/>
                </a:lnTo>
                <a:lnTo>
                  <a:pt x="1141" y="295"/>
                </a:lnTo>
                <a:lnTo>
                  <a:pt x="1164" y="256"/>
                </a:lnTo>
                <a:lnTo>
                  <a:pt x="1190" y="221"/>
                </a:lnTo>
                <a:lnTo>
                  <a:pt x="1220" y="187"/>
                </a:lnTo>
                <a:lnTo>
                  <a:pt x="1251" y="157"/>
                </a:lnTo>
                <a:lnTo>
                  <a:pt x="1287" y="128"/>
                </a:lnTo>
                <a:lnTo>
                  <a:pt x="1327" y="102"/>
                </a:lnTo>
                <a:lnTo>
                  <a:pt x="1370" y="79"/>
                </a:lnTo>
                <a:lnTo>
                  <a:pt x="1417" y="58"/>
                </a:lnTo>
                <a:lnTo>
                  <a:pt x="1468" y="41"/>
                </a:lnTo>
                <a:lnTo>
                  <a:pt x="1524" y="26"/>
                </a:lnTo>
                <a:lnTo>
                  <a:pt x="1584" y="15"/>
                </a:lnTo>
                <a:lnTo>
                  <a:pt x="1648" y="7"/>
                </a:lnTo>
                <a:lnTo>
                  <a:pt x="1717" y="2"/>
                </a:lnTo>
                <a:lnTo>
                  <a:pt x="179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Group 290"/>
          <p:cNvGrpSpPr>
            <a:grpSpLocks noChangeAspect="1"/>
          </p:cNvGrpSpPr>
          <p:nvPr/>
        </p:nvGrpSpPr>
        <p:grpSpPr bwMode="auto">
          <a:xfrm>
            <a:off x="1389071" y="1430239"/>
            <a:ext cx="528672" cy="474536"/>
            <a:chOff x="11542" y="9369"/>
            <a:chExt cx="459" cy="412"/>
          </a:xfrm>
          <a:solidFill>
            <a:schemeClr val="accent1"/>
          </a:solidFill>
        </p:grpSpPr>
        <p:sp>
          <p:nvSpPr>
            <p:cNvPr id="20" name="Freeform 292"/>
            <p:cNvSpPr/>
            <p:nvPr/>
          </p:nvSpPr>
          <p:spPr bwMode="auto">
            <a:xfrm>
              <a:off x="11644" y="9447"/>
              <a:ext cx="357" cy="334"/>
            </a:xfrm>
            <a:custGeom>
              <a:avLst/>
              <a:gdLst>
                <a:gd name="T0" fmla="*/ 1493 w 2855"/>
                <a:gd name="T1" fmla="*/ 2 h 2676"/>
                <a:gd name="T2" fmla="*/ 1610 w 2855"/>
                <a:gd name="T3" fmla="*/ 15 h 2676"/>
                <a:gd name="T4" fmla="*/ 1708 w 2855"/>
                <a:gd name="T5" fmla="*/ 41 h 2676"/>
                <a:gd name="T6" fmla="*/ 1791 w 2855"/>
                <a:gd name="T7" fmla="*/ 78 h 2676"/>
                <a:gd name="T8" fmla="*/ 1858 w 2855"/>
                <a:gd name="T9" fmla="*/ 127 h 2676"/>
                <a:gd name="T10" fmla="*/ 1912 w 2855"/>
                <a:gd name="T11" fmla="*/ 185 h 2676"/>
                <a:gd name="T12" fmla="*/ 1955 w 2855"/>
                <a:gd name="T13" fmla="*/ 253 h 2676"/>
                <a:gd name="T14" fmla="*/ 1986 w 2855"/>
                <a:gd name="T15" fmla="*/ 329 h 2676"/>
                <a:gd name="T16" fmla="*/ 2009 w 2855"/>
                <a:gd name="T17" fmla="*/ 414 h 2676"/>
                <a:gd name="T18" fmla="*/ 2024 w 2855"/>
                <a:gd name="T19" fmla="*/ 505 h 2676"/>
                <a:gd name="T20" fmla="*/ 2033 w 2855"/>
                <a:gd name="T21" fmla="*/ 603 h 2676"/>
                <a:gd name="T22" fmla="*/ 2038 w 2855"/>
                <a:gd name="T23" fmla="*/ 707 h 2676"/>
                <a:gd name="T24" fmla="*/ 2040 w 2855"/>
                <a:gd name="T25" fmla="*/ 814 h 2676"/>
                <a:gd name="T26" fmla="*/ 2040 w 2855"/>
                <a:gd name="T27" fmla="*/ 926 h 2676"/>
                <a:gd name="T28" fmla="*/ 2028 w 2855"/>
                <a:gd name="T29" fmla="*/ 1073 h 2676"/>
                <a:gd name="T30" fmla="*/ 1992 w 2855"/>
                <a:gd name="T31" fmla="*/ 1214 h 2676"/>
                <a:gd name="T32" fmla="*/ 1937 w 2855"/>
                <a:gd name="T33" fmla="*/ 1349 h 2676"/>
                <a:gd name="T34" fmla="*/ 1865 w 2855"/>
                <a:gd name="T35" fmla="*/ 1469 h 2676"/>
                <a:gd name="T36" fmla="*/ 1779 w 2855"/>
                <a:gd name="T37" fmla="*/ 1575 h 2676"/>
                <a:gd name="T38" fmla="*/ 1683 w 2855"/>
                <a:gd name="T39" fmla="*/ 1658 h 2676"/>
                <a:gd name="T40" fmla="*/ 1632 w 2855"/>
                <a:gd name="T41" fmla="*/ 1861 h 2676"/>
                <a:gd name="T42" fmla="*/ 1825 w 2855"/>
                <a:gd name="T43" fmla="*/ 1884 h 2676"/>
                <a:gd name="T44" fmla="*/ 2007 w 2855"/>
                <a:gd name="T45" fmla="*/ 1923 h 2676"/>
                <a:gd name="T46" fmla="*/ 2177 w 2855"/>
                <a:gd name="T47" fmla="*/ 1975 h 2676"/>
                <a:gd name="T48" fmla="*/ 2332 w 2855"/>
                <a:gd name="T49" fmla="*/ 2038 h 2676"/>
                <a:gd name="T50" fmla="*/ 2471 w 2855"/>
                <a:gd name="T51" fmla="*/ 2114 h 2676"/>
                <a:gd name="T52" fmla="*/ 2592 w 2855"/>
                <a:gd name="T53" fmla="*/ 2199 h 2676"/>
                <a:gd name="T54" fmla="*/ 2692 w 2855"/>
                <a:gd name="T55" fmla="*/ 2292 h 2676"/>
                <a:gd name="T56" fmla="*/ 2770 w 2855"/>
                <a:gd name="T57" fmla="*/ 2394 h 2676"/>
                <a:gd name="T58" fmla="*/ 2824 w 2855"/>
                <a:gd name="T59" fmla="*/ 2503 h 2676"/>
                <a:gd name="T60" fmla="*/ 2852 w 2855"/>
                <a:gd name="T61" fmla="*/ 2617 h 2676"/>
                <a:gd name="T62" fmla="*/ 0 w 2855"/>
                <a:gd name="T63" fmla="*/ 2676 h 2676"/>
                <a:gd name="T64" fmla="*/ 15 w 2855"/>
                <a:gd name="T65" fmla="*/ 2559 h 2676"/>
                <a:gd name="T66" fmla="*/ 56 w 2855"/>
                <a:gd name="T67" fmla="*/ 2447 h 2676"/>
                <a:gd name="T68" fmla="*/ 122 w 2855"/>
                <a:gd name="T69" fmla="*/ 2342 h 2676"/>
                <a:gd name="T70" fmla="*/ 212 w 2855"/>
                <a:gd name="T71" fmla="*/ 2245 h 2676"/>
                <a:gd name="T72" fmla="*/ 322 w 2855"/>
                <a:gd name="T73" fmla="*/ 2154 h 2676"/>
                <a:gd name="T74" fmla="*/ 452 w 2855"/>
                <a:gd name="T75" fmla="*/ 2074 h 2676"/>
                <a:gd name="T76" fmla="*/ 600 w 2855"/>
                <a:gd name="T77" fmla="*/ 2005 h 2676"/>
                <a:gd name="T78" fmla="*/ 762 w 2855"/>
                <a:gd name="T79" fmla="*/ 1948 h 2676"/>
                <a:gd name="T80" fmla="*/ 939 w 2855"/>
                <a:gd name="T81" fmla="*/ 1902 h 2676"/>
                <a:gd name="T82" fmla="*/ 1126 w 2855"/>
                <a:gd name="T83" fmla="*/ 1871 h 2676"/>
                <a:gd name="T84" fmla="*/ 1225 w 2855"/>
                <a:gd name="T85" fmla="*/ 1691 h 2676"/>
                <a:gd name="T86" fmla="*/ 1124 w 2855"/>
                <a:gd name="T87" fmla="*/ 1619 h 2676"/>
                <a:gd name="T88" fmla="*/ 1032 w 2855"/>
                <a:gd name="T89" fmla="*/ 1525 h 2676"/>
                <a:gd name="T90" fmla="*/ 953 w 2855"/>
                <a:gd name="T91" fmla="*/ 1411 h 2676"/>
                <a:gd name="T92" fmla="*/ 890 w 2855"/>
                <a:gd name="T93" fmla="*/ 1283 h 2676"/>
                <a:gd name="T94" fmla="*/ 844 w 2855"/>
                <a:gd name="T95" fmla="*/ 1144 h 2676"/>
                <a:gd name="T96" fmla="*/ 820 w 2855"/>
                <a:gd name="T97" fmla="*/ 999 h 2676"/>
                <a:gd name="T98" fmla="*/ 817 w 2855"/>
                <a:gd name="T99" fmla="*/ 869 h 2676"/>
                <a:gd name="T100" fmla="*/ 817 w 2855"/>
                <a:gd name="T101" fmla="*/ 760 h 2676"/>
                <a:gd name="T102" fmla="*/ 820 w 2855"/>
                <a:gd name="T103" fmla="*/ 653 h 2676"/>
                <a:gd name="T104" fmla="*/ 827 w 2855"/>
                <a:gd name="T105" fmla="*/ 554 h 2676"/>
                <a:gd name="T106" fmla="*/ 839 w 2855"/>
                <a:gd name="T107" fmla="*/ 459 h 2676"/>
                <a:gd name="T108" fmla="*/ 858 w 2855"/>
                <a:gd name="T109" fmla="*/ 371 h 2676"/>
                <a:gd name="T110" fmla="*/ 885 w 2855"/>
                <a:gd name="T111" fmla="*/ 291 h 2676"/>
                <a:gd name="T112" fmla="*/ 921 w 2855"/>
                <a:gd name="T113" fmla="*/ 218 h 2676"/>
                <a:gd name="T114" fmla="*/ 969 w 2855"/>
                <a:gd name="T115" fmla="*/ 155 h 2676"/>
                <a:gd name="T116" fmla="*/ 1030 w 2855"/>
                <a:gd name="T117" fmla="*/ 101 h 2676"/>
                <a:gd name="T118" fmla="*/ 1105 w 2855"/>
                <a:gd name="T119" fmla="*/ 58 h 2676"/>
                <a:gd name="T120" fmla="*/ 1194 w 2855"/>
                <a:gd name="T121" fmla="*/ 26 h 2676"/>
                <a:gd name="T122" fmla="*/ 1302 w 2855"/>
                <a:gd name="T123" fmla="*/ 7 h 2676"/>
                <a:gd name="T124" fmla="*/ 1428 w 2855"/>
                <a:gd name="T125" fmla="*/ 0 h 2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5" h="2676">
                  <a:moveTo>
                    <a:pt x="1428" y="0"/>
                  </a:moveTo>
                  <a:lnTo>
                    <a:pt x="1493" y="2"/>
                  </a:lnTo>
                  <a:lnTo>
                    <a:pt x="1554" y="7"/>
                  </a:lnTo>
                  <a:lnTo>
                    <a:pt x="1610" y="15"/>
                  </a:lnTo>
                  <a:lnTo>
                    <a:pt x="1661" y="26"/>
                  </a:lnTo>
                  <a:lnTo>
                    <a:pt x="1708" y="41"/>
                  </a:lnTo>
                  <a:lnTo>
                    <a:pt x="1752" y="58"/>
                  </a:lnTo>
                  <a:lnTo>
                    <a:pt x="1791" y="78"/>
                  </a:lnTo>
                  <a:lnTo>
                    <a:pt x="1827" y="101"/>
                  </a:lnTo>
                  <a:lnTo>
                    <a:pt x="1858" y="127"/>
                  </a:lnTo>
                  <a:lnTo>
                    <a:pt x="1888" y="155"/>
                  </a:lnTo>
                  <a:lnTo>
                    <a:pt x="1912" y="185"/>
                  </a:lnTo>
                  <a:lnTo>
                    <a:pt x="1935" y="218"/>
                  </a:lnTo>
                  <a:lnTo>
                    <a:pt x="1955" y="253"/>
                  </a:lnTo>
                  <a:lnTo>
                    <a:pt x="1972" y="291"/>
                  </a:lnTo>
                  <a:lnTo>
                    <a:pt x="1986" y="329"/>
                  </a:lnTo>
                  <a:lnTo>
                    <a:pt x="1998" y="371"/>
                  </a:lnTo>
                  <a:lnTo>
                    <a:pt x="2009" y="414"/>
                  </a:lnTo>
                  <a:lnTo>
                    <a:pt x="2017" y="459"/>
                  </a:lnTo>
                  <a:lnTo>
                    <a:pt x="2024" y="505"/>
                  </a:lnTo>
                  <a:lnTo>
                    <a:pt x="2030" y="554"/>
                  </a:lnTo>
                  <a:lnTo>
                    <a:pt x="2033" y="603"/>
                  </a:lnTo>
                  <a:lnTo>
                    <a:pt x="2037" y="653"/>
                  </a:lnTo>
                  <a:lnTo>
                    <a:pt x="2038" y="707"/>
                  </a:lnTo>
                  <a:lnTo>
                    <a:pt x="2039" y="760"/>
                  </a:lnTo>
                  <a:lnTo>
                    <a:pt x="2040" y="814"/>
                  </a:lnTo>
                  <a:lnTo>
                    <a:pt x="2040" y="869"/>
                  </a:lnTo>
                  <a:lnTo>
                    <a:pt x="2040" y="926"/>
                  </a:lnTo>
                  <a:lnTo>
                    <a:pt x="2037" y="999"/>
                  </a:lnTo>
                  <a:lnTo>
                    <a:pt x="2028" y="1073"/>
                  </a:lnTo>
                  <a:lnTo>
                    <a:pt x="2012" y="1144"/>
                  </a:lnTo>
                  <a:lnTo>
                    <a:pt x="1992" y="1214"/>
                  </a:lnTo>
                  <a:lnTo>
                    <a:pt x="1967" y="1283"/>
                  </a:lnTo>
                  <a:lnTo>
                    <a:pt x="1937" y="1349"/>
                  </a:lnTo>
                  <a:lnTo>
                    <a:pt x="1902" y="1411"/>
                  </a:lnTo>
                  <a:lnTo>
                    <a:pt x="1865" y="1469"/>
                  </a:lnTo>
                  <a:lnTo>
                    <a:pt x="1824" y="1525"/>
                  </a:lnTo>
                  <a:lnTo>
                    <a:pt x="1779" y="1575"/>
                  </a:lnTo>
                  <a:lnTo>
                    <a:pt x="1732" y="1619"/>
                  </a:lnTo>
                  <a:lnTo>
                    <a:pt x="1683" y="1658"/>
                  </a:lnTo>
                  <a:lnTo>
                    <a:pt x="1632" y="1691"/>
                  </a:lnTo>
                  <a:lnTo>
                    <a:pt x="1632" y="1861"/>
                  </a:lnTo>
                  <a:lnTo>
                    <a:pt x="1730" y="1871"/>
                  </a:lnTo>
                  <a:lnTo>
                    <a:pt x="1825" y="1884"/>
                  </a:lnTo>
                  <a:lnTo>
                    <a:pt x="1918" y="1902"/>
                  </a:lnTo>
                  <a:lnTo>
                    <a:pt x="2007" y="1923"/>
                  </a:lnTo>
                  <a:lnTo>
                    <a:pt x="2094" y="1948"/>
                  </a:lnTo>
                  <a:lnTo>
                    <a:pt x="2177" y="1975"/>
                  </a:lnTo>
                  <a:lnTo>
                    <a:pt x="2257" y="2005"/>
                  </a:lnTo>
                  <a:lnTo>
                    <a:pt x="2332" y="2038"/>
                  </a:lnTo>
                  <a:lnTo>
                    <a:pt x="2404" y="2074"/>
                  </a:lnTo>
                  <a:lnTo>
                    <a:pt x="2471" y="2114"/>
                  </a:lnTo>
                  <a:lnTo>
                    <a:pt x="2534" y="2154"/>
                  </a:lnTo>
                  <a:lnTo>
                    <a:pt x="2592" y="2199"/>
                  </a:lnTo>
                  <a:lnTo>
                    <a:pt x="2645" y="2245"/>
                  </a:lnTo>
                  <a:lnTo>
                    <a:pt x="2692" y="2292"/>
                  </a:lnTo>
                  <a:lnTo>
                    <a:pt x="2734" y="2342"/>
                  </a:lnTo>
                  <a:lnTo>
                    <a:pt x="2770" y="2394"/>
                  </a:lnTo>
                  <a:lnTo>
                    <a:pt x="2800" y="2447"/>
                  </a:lnTo>
                  <a:lnTo>
                    <a:pt x="2824" y="2503"/>
                  </a:lnTo>
                  <a:lnTo>
                    <a:pt x="2842" y="2559"/>
                  </a:lnTo>
                  <a:lnTo>
                    <a:pt x="2852" y="2617"/>
                  </a:lnTo>
                  <a:lnTo>
                    <a:pt x="2855" y="2676"/>
                  </a:lnTo>
                  <a:lnTo>
                    <a:pt x="0" y="2676"/>
                  </a:lnTo>
                  <a:lnTo>
                    <a:pt x="5" y="2617"/>
                  </a:lnTo>
                  <a:lnTo>
                    <a:pt x="15" y="2559"/>
                  </a:lnTo>
                  <a:lnTo>
                    <a:pt x="32" y="2503"/>
                  </a:lnTo>
                  <a:lnTo>
                    <a:pt x="56" y="2447"/>
                  </a:lnTo>
                  <a:lnTo>
                    <a:pt x="87" y="2394"/>
                  </a:lnTo>
                  <a:lnTo>
                    <a:pt x="122" y="2342"/>
                  </a:lnTo>
                  <a:lnTo>
                    <a:pt x="164" y="2292"/>
                  </a:lnTo>
                  <a:lnTo>
                    <a:pt x="212" y="2245"/>
                  </a:lnTo>
                  <a:lnTo>
                    <a:pt x="265" y="2199"/>
                  </a:lnTo>
                  <a:lnTo>
                    <a:pt x="322" y="2154"/>
                  </a:lnTo>
                  <a:lnTo>
                    <a:pt x="385" y="2114"/>
                  </a:lnTo>
                  <a:lnTo>
                    <a:pt x="452" y="2074"/>
                  </a:lnTo>
                  <a:lnTo>
                    <a:pt x="523" y="2038"/>
                  </a:lnTo>
                  <a:lnTo>
                    <a:pt x="600" y="2005"/>
                  </a:lnTo>
                  <a:lnTo>
                    <a:pt x="679" y="1975"/>
                  </a:lnTo>
                  <a:lnTo>
                    <a:pt x="762" y="1948"/>
                  </a:lnTo>
                  <a:lnTo>
                    <a:pt x="849" y="1923"/>
                  </a:lnTo>
                  <a:lnTo>
                    <a:pt x="939" y="1902"/>
                  </a:lnTo>
                  <a:lnTo>
                    <a:pt x="1031" y="1884"/>
                  </a:lnTo>
                  <a:lnTo>
                    <a:pt x="1126" y="1871"/>
                  </a:lnTo>
                  <a:lnTo>
                    <a:pt x="1225" y="1861"/>
                  </a:lnTo>
                  <a:lnTo>
                    <a:pt x="1225" y="1691"/>
                  </a:lnTo>
                  <a:lnTo>
                    <a:pt x="1173" y="1658"/>
                  </a:lnTo>
                  <a:lnTo>
                    <a:pt x="1124" y="1619"/>
                  </a:lnTo>
                  <a:lnTo>
                    <a:pt x="1077" y="1575"/>
                  </a:lnTo>
                  <a:lnTo>
                    <a:pt x="1032" y="1525"/>
                  </a:lnTo>
                  <a:lnTo>
                    <a:pt x="992" y="1469"/>
                  </a:lnTo>
                  <a:lnTo>
                    <a:pt x="953" y="1411"/>
                  </a:lnTo>
                  <a:lnTo>
                    <a:pt x="920" y="1349"/>
                  </a:lnTo>
                  <a:lnTo>
                    <a:pt x="890" y="1283"/>
                  </a:lnTo>
                  <a:lnTo>
                    <a:pt x="864" y="1214"/>
                  </a:lnTo>
                  <a:lnTo>
                    <a:pt x="844" y="1144"/>
                  </a:lnTo>
                  <a:lnTo>
                    <a:pt x="829" y="1073"/>
                  </a:lnTo>
                  <a:lnTo>
                    <a:pt x="820" y="999"/>
                  </a:lnTo>
                  <a:lnTo>
                    <a:pt x="817" y="926"/>
                  </a:lnTo>
                  <a:lnTo>
                    <a:pt x="817" y="869"/>
                  </a:lnTo>
                  <a:lnTo>
                    <a:pt x="817" y="814"/>
                  </a:lnTo>
                  <a:lnTo>
                    <a:pt x="817" y="760"/>
                  </a:lnTo>
                  <a:lnTo>
                    <a:pt x="818" y="707"/>
                  </a:lnTo>
                  <a:lnTo>
                    <a:pt x="820" y="653"/>
                  </a:lnTo>
                  <a:lnTo>
                    <a:pt x="824" y="603"/>
                  </a:lnTo>
                  <a:lnTo>
                    <a:pt x="827" y="554"/>
                  </a:lnTo>
                  <a:lnTo>
                    <a:pt x="833" y="505"/>
                  </a:lnTo>
                  <a:lnTo>
                    <a:pt x="839" y="459"/>
                  </a:lnTo>
                  <a:lnTo>
                    <a:pt x="847" y="414"/>
                  </a:lnTo>
                  <a:lnTo>
                    <a:pt x="858" y="371"/>
                  </a:lnTo>
                  <a:lnTo>
                    <a:pt x="871" y="329"/>
                  </a:lnTo>
                  <a:lnTo>
                    <a:pt x="885" y="291"/>
                  </a:lnTo>
                  <a:lnTo>
                    <a:pt x="902" y="253"/>
                  </a:lnTo>
                  <a:lnTo>
                    <a:pt x="921" y="218"/>
                  </a:lnTo>
                  <a:lnTo>
                    <a:pt x="943" y="185"/>
                  </a:lnTo>
                  <a:lnTo>
                    <a:pt x="969" y="155"/>
                  </a:lnTo>
                  <a:lnTo>
                    <a:pt x="997" y="127"/>
                  </a:lnTo>
                  <a:lnTo>
                    <a:pt x="1030" y="101"/>
                  </a:lnTo>
                  <a:lnTo>
                    <a:pt x="1065" y="78"/>
                  </a:lnTo>
                  <a:lnTo>
                    <a:pt x="1105" y="58"/>
                  </a:lnTo>
                  <a:lnTo>
                    <a:pt x="1147" y="41"/>
                  </a:lnTo>
                  <a:lnTo>
                    <a:pt x="1194" y="26"/>
                  </a:lnTo>
                  <a:lnTo>
                    <a:pt x="1246" y="15"/>
                  </a:lnTo>
                  <a:lnTo>
                    <a:pt x="1302" y="7"/>
                  </a:lnTo>
                  <a:lnTo>
                    <a:pt x="1362" y="2"/>
                  </a:lnTo>
                  <a:lnTo>
                    <a:pt x="14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93"/>
            <p:cNvSpPr/>
            <p:nvPr/>
          </p:nvSpPr>
          <p:spPr bwMode="auto">
            <a:xfrm>
              <a:off x="11542" y="9369"/>
              <a:ext cx="251" cy="335"/>
            </a:xfrm>
            <a:custGeom>
              <a:avLst/>
              <a:gdLst>
                <a:gd name="T0" fmla="*/ 1427 w 2007"/>
                <a:gd name="T1" fmla="*/ 0 h 2675"/>
                <a:gd name="T2" fmla="*/ 1552 w 2007"/>
                <a:gd name="T3" fmla="*/ 7 h 2675"/>
                <a:gd name="T4" fmla="*/ 1660 w 2007"/>
                <a:gd name="T5" fmla="*/ 26 h 2675"/>
                <a:gd name="T6" fmla="*/ 1749 w 2007"/>
                <a:gd name="T7" fmla="*/ 56 h 2675"/>
                <a:gd name="T8" fmla="*/ 1823 w 2007"/>
                <a:gd name="T9" fmla="*/ 99 h 2675"/>
                <a:gd name="T10" fmla="*/ 1884 w 2007"/>
                <a:gd name="T11" fmla="*/ 151 h 2675"/>
                <a:gd name="T12" fmla="*/ 1932 w 2007"/>
                <a:gd name="T13" fmla="*/ 214 h 2675"/>
                <a:gd name="T14" fmla="*/ 1969 w 2007"/>
                <a:gd name="T15" fmla="*/ 285 h 2675"/>
                <a:gd name="T16" fmla="*/ 1996 w 2007"/>
                <a:gd name="T17" fmla="*/ 365 h 2675"/>
                <a:gd name="T18" fmla="*/ 1942 w 2007"/>
                <a:gd name="T19" fmla="*/ 423 h 2675"/>
                <a:gd name="T20" fmla="*/ 1824 w 2007"/>
                <a:gd name="T21" fmla="*/ 464 h 2675"/>
                <a:gd name="T22" fmla="*/ 1721 w 2007"/>
                <a:gd name="T23" fmla="*/ 522 h 2675"/>
                <a:gd name="T24" fmla="*/ 1633 w 2007"/>
                <a:gd name="T25" fmla="*/ 597 h 2675"/>
                <a:gd name="T26" fmla="*/ 1559 w 2007"/>
                <a:gd name="T27" fmla="*/ 686 h 2675"/>
                <a:gd name="T28" fmla="*/ 1500 w 2007"/>
                <a:gd name="T29" fmla="*/ 791 h 2675"/>
                <a:gd name="T30" fmla="*/ 1452 w 2007"/>
                <a:gd name="T31" fmla="*/ 924 h 2675"/>
                <a:gd name="T32" fmla="*/ 1424 w 2007"/>
                <a:gd name="T33" fmla="*/ 1069 h 2675"/>
                <a:gd name="T34" fmla="*/ 1408 w 2007"/>
                <a:gd name="T35" fmla="*/ 1221 h 2675"/>
                <a:gd name="T36" fmla="*/ 1402 w 2007"/>
                <a:gd name="T37" fmla="*/ 1379 h 2675"/>
                <a:gd name="T38" fmla="*/ 1402 w 2007"/>
                <a:gd name="T39" fmla="*/ 1543 h 2675"/>
                <a:gd name="T40" fmla="*/ 1415 w 2007"/>
                <a:gd name="T41" fmla="*/ 1708 h 2675"/>
                <a:gd name="T42" fmla="*/ 1452 w 2007"/>
                <a:gd name="T43" fmla="*/ 1872 h 2675"/>
                <a:gd name="T44" fmla="*/ 1511 w 2007"/>
                <a:gd name="T45" fmla="*/ 2031 h 2675"/>
                <a:gd name="T46" fmla="*/ 1589 w 2007"/>
                <a:gd name="T47" fmla="*/ 2176 h 2675"/>
                <a:gd name="T48" fmla="*/ 1679 w 2007"/>
                <a:gd name="T49" fmla="*/ 2299 h 2675"/>
                <a:gd name="T50" fmla="*/ 1478 w 2007"/>
                <a:gd name="T51" fmla="*/ 2353 h 2675"/>
                <a:gd name="T52" fmla="*/ 1291 w 2007"/>
                <a:gd name="T53" fmla="*/ 2423 h 2675"/>
                <a:gd name="T54" fmla="*/ 1121 w 2007"/>
                <a:gd name="T55" fmla="*/ 2509 h 2675"/>
                <a:gd name="T56" fmla="*/ 988 w 2007"/>
                <a:gd name="T57" fmla="*/ 2595 h 2675"/>
                <a:gd name="T58" fmla="*/ 889 w 2007"/>
                <a:gd name="T59" fmla="*/ 2675 h 2675"/>
                <a:gd name="T60" fmla="*/ 3 w 2007"/>
                <a:gd name="T61" fmla="*/ 2617 h 2675"/>
                <a:gd name="T62" fmla="*/ 31 w 2007"/>
                <a:gd name="T63" fmla="*/ 2502 h 2675"/>
                <a:gd name="T64" fmla="*/ 85 w 2007"/>
                <a:gd name="T65" fmla="*/ 2394 h 2675"/>
                <a:gd name="T66" fmla="*/ 164 w 2007"/>
                <a:gd name="T67" fmla="*/ 2292 h 2675"/>
                <a:gd name="T68" fmla="*/ 263 w 2007"/>
                <a:gd name="T69" fmla="*/ 2198 h 2675"/>
                <a:gd name="T70" fmla="*/ 384 w 2007"/>
                <a:gd name="T71" fmla="*/ 2114 h 2675"/>
                <a:gd name="T72" fmla="*/ 523 w 2007"/>
                <a:gd name="T73" fmla="*/ 2038 h 2675"/>
                <a:gd name="T74" fmla="*/ 679 w 2007"/>
                <a:gd name="T75" fmla="*/ 1975 h 2675"/>
                <a:gd name="T76" fmla="*/ 848 w 2007"/>
                <a:gd name="T77" fmla="*/ 1923 h 2675"/>
                <a:gd name="T78" fmla="*/ 1030 w 2007"/>
                <a:gd name="T79" fmla="*/ 1884 h 2675"/>
                <a:gd name="T80" fmla="*/ 1223 w 2007"/>
                <a:gd name="T81" fmla="*/ 1860 h 2675"/>
                <a:gd name="T82" fmla="*/ 1173 w 2007"/>
                <a:gd name="T83" fmla="*/ 1658 h 2675"/>
                <a:gd name="T84" fmla="*/ 1076 w 2007"/>
                <a:gd name="T85" fmla="*/ 1574 h 2675"/>
                <a:gd name="T86" fmla="*/ 991 w 2007"/>
                <a:gd name="T87" fmla="*/ 1469 h 2675"/>
                <a:gd name="T88" fmla="*/ 918 w 2007"/>
                <a:gd name="T89" fmla="*/ 1348 h 2675"/>
                <a:gd name="T90" fmla="*/ 864 w 2007"/>
                <a:gd name="T91" fmla="*/ 1214 h 2675"/>
                <a:gd name="T92" fmla="*/ 828 w 2007"/>
                <a:gd name="T93" fmla="*/ 1071 h 2675"/>
                <a:gd name="T94" fmla="*/ 815 w 2007"/>
                <a:gd name="T95" fmla="*/ 926 h 2675"/>
                <a:gd name="T96" fmla="*/ 816 w 2007"/>
                <a:gd name="T97" fmla="*/ 814 h 2675"/>
                <a:gd name="T98" fmla="*/ 818 w 2007"/>
                <a:gd name="T99" fmla="*/ 705 h 2675"/>
                <a:gd name="T100" fmla="*/ 822 w 2007"/>
                <a:gd name="T101" fmla="*/ 602 h 2675"/>
                <a:gd name="T102" fmla="*/ 832 w 2007"/>
                <a:gd name="T103" fmla="*/ 505 h 2675"/>
                <a:gd name="T104" fmla="*/ 847 w 2007"/>
                <a:gd name="T105" fmla="*/ 414 h 2675"/>
                <a:gd name="T106" fmla="*/ 869 w 2007"/>
                <a:gd name="T107" fmla="*/ 329 h 2675"/>
                <a:gd name="T108" fmla="*/ 900 w 2007"/>
                <a:gd name="T109" fmla="*/ 252 h 2675"/>
                <a:gd name="T110" fmla="*/ 943 w 2007"/>
                <a:gd name="T111" fmla="*/ 184 h 2675"/>
                <a:gd name="T112" fmla="*/ 997 w 2007"/>
                <a:gd name="T113" fmla="*/ 126 h 2675"/>
                <a:gd name="T114" fmla="*/ 1064 w 2007"/>
                <a:gd name="T115" fmla="*/ 78 h 2675"/>
                <a:gd name="T116" fmla="*/ 1147 w 2007"/>
                <a:gd name="T117" fmla="*/ 41 h 2675"/>
                <a:gd name="T118" fmla="*/ 1245 w 2007"/>
                <a:gd name="T119" fmla="*/ 15 h 2675"/>
                <a:gd name="T120" fmla="*/ 1362 w 2007"/>
                <a:gd name="T121" fmla="*/ 1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07" h="2675">
                  <a:moveTo>
                    <a:pt x="1427" y="0"/>
                  </a:moveTo>
                  <a:lnTo>
                    <a:pt x="1427" y="0"/>
                  </a:lnTo>
                  <a:lnTo>
                    <a:pt x="1492" y="1"/>
                  </a:lnTo>
                  <a:lnTo>
                    <a:pt x="1552" y="7"/>
                  </a:lnTo>
                  <a:lnTo>
                    <a:pt x="1608" y="15"/>
                  </a:lnTo>
                  <a:lnTo>
                    <a:pt x="1660" y="26"/>
                  </a:lnTo>
                  <a:lnTo>
                    <a:pt x="1707" y="39"/>
                  </a:lnTo>
                  <a:lnTo>
                    <a:pt x="1749" y="56"/>
                  </a:lnTo>
                  <a:lnTo>
                    <a:pt x="1789" y="77"/>
                  </a:lnTo>
                  <a:lnTo>
                    <a:pt x="1823" y="99"/>
                  </a:lnTo>
                  <a:lnTo>
                    <a:pt x="1856" y="124"/>
                  </a:lnTo>
                  <a:lnTo>
                    <a:pt x="1884" y="151"/>
                  </a:lnTo>
                  <a:lnTo>
                    <a:pt x="1910" y="182"/>
                  </a:lnTo>
                  <a:lnTo>
                    <a:pt x="1932" y="214"/>
                  </a:lnTo>
                  <a:lnTo>
                    <a:pt x="1952" y="249"/>
                  </a:lnTo>
                  <a:lnTo>
                    <a:pt x="1969" y="285"/>
                  </a:lnTo>
                  <a:lnTo>
                    <a:pt x="1984" y="324"/>
                  </a:lnTo>
                  <a:lnTo>
                    <a:pt x="1996" y="365"/>
                  </a:lnTo>
                  <a:lnTo>
                    <a:pt x="2007" y="407"/>
                  </a:lnTo>
                  <a:lnTo>
                    <a:pt x="1942" y="423"/>
                  </a:lnTo>
                  <a:lnTo>
                    <a:pt x="1882" y="442"/>
                  </a:lnTo>
                  <a:lnTo>
                    <a:pt x="1824" y="464"/>
                  </a:lnTo>
                  <a:lnTo>
                    <a:pt x="1771" y="492"/>
                  </a:lnTo>
                  <a:lnTo>
                    <a:pt x="1721" y="522"/>
                  </a:lnTo>
                  <a:lnTo>
                    <a:pt x="1676" y="557"/>
                  </a:lnTo>
                  <a:lnTo>
                    <a:pt x="1633" y="597"/>
                  </a:lnTo>
                  <a:lnTo>
                    <a:pt x="1594" y="640"/>
                  </a:lnTo>
                  <a:lnTo>
                    <a:pt x="1559" y="686"/>
                  </a:lnTo>
                  <a:lnTo>
                    <a:pt x="1528" y="737"/>
                  </a:lnTo>
                  <a:lnTo>
                    <a:pt x="1500" y="791"/>
                  </a:lnTo>
                  <a:lnTo>
                    <a:pt x="1473" y="857"/>
                  </a:lnTo>
                  <a:lnTo>
                    <a:pt x="1452" y="924"/>
                  </a:lnTo>
                  <a:lnTo>
                    <a:pt x="1436" y="996"/>
                  </a:lnTo>
                  <a:lnTo>
                    <a:pt x="1424" y="1069"/>
                  </a:lnTo>
                  <a:lnTo>
                    <a:pt x="1415" y="1144"/>
                  </a:lnTo>
                  <a:lnTo>
                    <a:pt x="1408" y="1221"/>
                  </a:lnTo>
                  <a:lnTo>
                    <a:pt x="1404" y="1299"/>
                  </a:lnTo>
                  <a:lnTo>
                    <a:pt x="1402" y="1379"/>
                  </a:lnTo>
                  <a:lnTo>
                    <a:pt x="1402" y="1460"/>
                  </a:lnTo>
                  <a:lnTo>
                    <a:pt x="1402" y="1543"/>
                  </a:lnTo>
                  <a:lnTo>
                    <a:pt x="1406" y="1625"/>
                  </a:lnTo>
                  <a:lnTo>
                    <a:pt x="1415" y="1708"/>
                  </a:lnTo>
                  <a:lnTo>
                    <a:pt x="1430" y="1790"/>
                  </a:lnTo>
                  <a:lnTo>
                    <a:pt x="1452" y="1872"/>
                  </a:lnTo>
                  <a:lnTo>
                    <a:pt x="1478" y="1952"/>
                  </a:lnTo>
                  <a:lnTo>
                    <a:pt x="1511" y="2031"/>
                  </a:lnTo>
                  <a:lnTo>
                    <a:pt x="1550" y="2109"/>
                  </a:lnTo>
                  <a:lnTo>
                    <a:pt x="1589" y="2176"/>
                  </a:lnTo>
                  <a:lnTo>
                    <a:pt x="1633" y="2239"/>
                  </a:lnTo>
                  <a:lnTo>
                    <a:pt x="1679" y="2299"/>
                  </a:lnTo>
                  <a:lnTo>
                    <a:pt x="1577" y="2324"/>
                  </a:lnTo>
                  <a:lnTo>
                    <a:pt x="1478" y="2353"/>
                  </a:lnTo>
                  <a:lnTo>
                    <a:pt x="1383" y="2386"/>
                  </a:lnTo>
                  <a:lnTo>
                    <a:pt x="1291" y="2423"/>
                  </a:lnTo>
                  <a:lnTo>
                    <a:pt x="1204" y="2464"/>
                  </a:lnTo>
                  <a:lnTo>
                    <a:pt x="1121" y="2509"/>
                  </a:lnTo>
                  <a:lnTo>
                    <a:pt x="1043" y="2557"/>
                  </a:lnTo>
                  <a:lnTo>
                    <a:pt x="988" y="2595"/>
                  </a:lnTo>
                  <a:lnTo>
                    <a:pt x="936" y="2635"/>
                  </a:lnTo>
                  <a:lnTo>
                    <a:pt x="889" y="2675"/>
                  </a:lnTo>
                  <a:lnTo>
                    <a:pt x="0" y="2675"/>
                  </a:lnTo>
                  <a:lnTo>
                    <a:pt x="3" y="2617"/>
                  </a:lnTo>
                  <a:lnTo>
                    <a:pt x="15" y="2559"/>
                  </a:lnTo>
                  <a:lnTo>
                    <a:pt x="31" y="2502"/>
                  </a:lnTo>
                  <a:lnTo>
                    <a:pt x="55" y="2447"/>
                  </a:lnTo>
                  <a:lnTo>
                    <a:pt x="85" y="2394"/>
                  </a:lnTo>
                  <a:lnTo>
                    <a:pt x="122" y="2342"/>
                  </a:lnTo>
                  <a:lnTo>
                    <a:pt x="164" y="2292"/>
                  </a:lnTo>
                  <a:lnTo>
                    <a:pt x="211" y="2244"/>
                  </a:lnTo>
                  <a:lnTo>
                    <a:pt x="263" y="2198"/>
                  </a:lnTo>
                  <a:lnTo>
                    <a:pt x="321" y="2154"/>
                  </a:lnTo>
                  <a:lnTo>
                    <a:pt x="384" y="2114"/>
                  </a:lnTo>
                  <a:lnTo>
                    <a:pt x="451" y="2074"/>
                  </a:lnTo>
                  <a:lnTo>
                    <a:pt x="523" y="2038"/>
                  </a:lnTo>
                  <a:lnTo>
                    <a:pt x="599" y="2005"/>
                  </a:lnTo>
                  <a:lnTo>
                    <a:pt x="679" y="1975"/>
                  </a:lnTo>
                  <a:lnTo>
                    <a:pt x="762" y="1946"/>
                  </a:lnTo>
                  <a:lnTo>
                    <a:pt x="848" y="1923"/>
                  </a:lnTo>
                  <a:lnTo>
                    <a:pt x="937" y="1901"/>
                  </a:lnTo>
                  <a:lnTo>
                    <a:pt x="1030" y="1884"/>
                  </a:lnTo>
                  <a:lnTo>
                    <a:pt x="1126" y="1871"/>
                  </a:lnTo>
                  <a:lnTo>
                    <a:pt x="1223" y="1860"/>
                  </a:lnTo>
                  <a:lnTo>
                    <a:pt x="1223" y="1691"/>
                  </a:lnTo>
                  <a:lnTo>
                    <a:pt x="1173" y="1658"/>
                  </a:lnTo>
                  <a:lnTo>
                    <a:pt x="1123" y="1619"/>
                  </a:lnTo>
                  <a:lnTo>
                    <a:pt x="1076" y="1574"/>
                  </a:lnTo>
                  <a:lnTo>
                    <a:pt x="1032" y="1524"/>
                  </a:lnTo>
                  <a:lnTo>
                    <a:pt x="991" y="1469"/>
                  </a:lnTo>
                  <a:lnTo>
                    <a:pt x="953" y="1411"/>
                  </a:lnTo>
                  <a:lnTo>
                    <a:pt x="918" y="1348"/>
                  </a:lnTo>
                  <a:lnTo>
                    <a:pt x="889" y="1283"/>
                  </a:lnTo>
                  <a:lnTo>
                    <a:pt x="864" y="1214"/>
                  </a:lnTo>
                  <a:lnTo>
                    <a:pt x="843" y="1144"/>
                  </a:lnTo>
                  <a:lnTo>
                    <a:pt x="828" y="1071"/>
                  </a:lnTo>
                  <a:lnTo>
                    <a:pt x="819" y="999"/>
                  </a:lnTo>
                  <a:lnTo>
                    <a:pt x="815" y="926"/>
                  </a:lnTo>
                  <a:lnTo>
                    <a:pt x="815" y="869"/>
                  </a:lnTo>
                  <a:lnTo>
                    <a:pt x="816" y="814"/>
                  </a:lnTo>
                  <a:lnTo>
                    <a:pt x="816" y="759"/>
                  </a:lnTo>
                  <a:lnTo>
                    <a:pt x="818" y="705"/>
                  </a:lnTo>
                  <a:lnTo>
                    <a:pt x="820" y="653"/>
                  </a:lnTo>
                  <a:lnTo>
                    <a:pt x="822" y="602"/>
                  </a:lnTo>
                  <a:lnTo>
                    <a:pt x="827" y="553"/>
                  </a:lnTo>
                  <a:lnTo>
                    <a:pt x="832" y="505"/>
                  </a:lnTo>
                  <a:lnTo>
                    <a:pt x="839" y="458"/>
                  </a:lnTo>
                  <a:lnTo>
                    <a:pt x="847" y="414"/>
                  </a:lnTo>
                  <a:lnTo>
                    <a:pt x="857" y="371"/>
                  </a:lnTo>
                  <a:lnTo>
                    <a:pt x="869" y="329"/>
                  </a:lnTo>
                  <a:lnTo>
                    <a:pt x="884" y="289"/>
                  </a:lnTo>
                  <a:lnTo>
                    <a:pt x="900" y="252"/>
                  </a:lnTo>
                  <a:lnTo>
                    <a:pt x="921" y="217"/>
                  </a:lnTo>
                  <a:lnTo>
                    <a:pt x="943" y="184"/>
                  </a:lnTo>
                  <a:lnTo>
                    <a:pt x="969" y="154"/>
                  </a:lnTo>
                  <a:lnTo>
                    <a:pt x="997" y="126"/>
                  </a:lnTo>
                  <a:lnTo>
                    <a:pt x="1029" y="100"/>
                  </a:lnTo>
                  <a:lnTo>
                    <a:pt x="1064" y="78"/>
                  </a:lnTo>
                  <a:lnTo>
                    <a:pt x="1103" y="58"/>
                  </a:lnTo>
                  <a:lnTo>
                    <a:pt x="1147" y="41"/>
                  </a:lnTo>
                  <a:lnTo>
                    <a:pt x="1194" y="26"/>
                  </a:lnTo>
                  <a:lnTo>
                    <a:pt x="1245" y="15"/>
                  </a:lnTo>
                  <a:lnTo>
                    <a:pt x="1301" y="7"/>
                  </a:lnTo>
                  <a:lnTo>
                    <a:pt x="1362" y="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Group 301"/>
          <p:cNvGrpSpPr>
            <a:grpSpLocks noChangeAspect="1"/>
          </p:cNvGrpSpPr>
          <p:nvPr/>
        </p:nvGrpSpPr>
        <p:grpSpPr bwMode="auto">
          <a:xfrm>
            <a:off x="618630" y="1430239"/>
            <a:ext cx="469930" cy="474536"/>
            <a:chOff x="11400" y="9906"/>
            <a:chExt cx="408" cy="412"/>
          </a:xfrm>
          <a:solidFill>
            <a:schemeClr val="accent1"/>
          </a:solidFill>
        </p:grpSpPr>
        <p:sp>
          <p:nvSpPr>
            <p:cNvPr id="23" name="Freeform 303"/>
            <p:cNvSpPr/>
            <p:nvPr/>
          </p:nvSpPr>
          <p:spPr bwMode="auto">
            <a:xfrm>
              <a:off x="11604" y="10151"/>
              <a:ext cx="204" cy="167"/>
            </a:xfrm>
            <a:custGeom>
              <a:avLst/>
              <a:gdLst>
                <a:gd name="T0" fmla="*/ 1427 w 1631"/>
                <a:gd name="T1" fmla="*/ 0 h 1337"/>
                <a:gd name="T2" fmla="*/ 1631 w 1631"/>
                <a:gd name="T3" fmla="*/ 205 h 1337"/>
                <a:gd name="T4" fmla="*/ 509 w 1631"/>
                <a:gd name="T5" fmla="*/ 1337 h 1337"/>
                <a:gd name="T6" fmla="*/ 0 w 1631"/>
                <a:gd name="T7" fmla="*/ 823 h 1337"/>
                <a:gd name="T8" fmla="*/ 204 w 1631"/>
                <a:gd name="T9" fmla="*/ 616 h 1337"/>
                <a:gd name="T10" fmla="*/ 509 w 1631"/>
                <a:gd name="T11" fmla="*/ 925 h 1337"/>
                <a:gd name="T12" fmla="*/ 1427 w 1631"/>
                <a:gd name="T13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1" h="1337">
                  <a:moveTo>
                    <a:pt x="1427" y="0"/>
                  </a:moveTo>
                  <a:lnTo>
                    <a:pt x="1631" y="205"/>
                  </a:lnTo>
                  <a:lnTo>
                    <a:pt x="509" y="1337"/>
                  </a:lnTo>
                  <a:lnTo>
                    <a:pt x="0" y="823"/>
                  </a:lnTo>
                  <a:lnTo>
                    <a:pt x="204" y="616"/>
                  </a:lnTo>
                  <a:lnTo>
                    <a:pt x="509" y="925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4"/>
            <p:cNvSpPr/>
            <p:nvPr/>
          </p:nvSpPr>
          <p:spPr bwMode="auto">
            <a:xfrm>
              <a:off x="11400" y="9906"/>
              <a:ext cx="306" cy="335"/>
            </a:xfrm>
            <a:custGeom>
              <a:avLst/>
              <a:gdLst>
                <a:gd name="T0" fmla="*/ 1427 w 2446"/>
                <a:gd name="T1" fmla="*/ 0 h 2674"/>
                <a:gd name="T2" fmla="*/ 1549 w 2446"/>
                <a:gd name="T3" fmla="*/ 6 h 2674"/>
                <a:gd name="T4" fmla="*/ 1653 w 2446"/>
                <a:gd name="T5" fmla="*/ 23 h 2674"/>
                <a:gd name="T6" fmla="*/ 1742 w 2446"/>
                <a:gd name="T7" fmla="*/ 53 h 2674"/>
                <a:gd name="T8" fmla="*/ 1816 w 2446"/>
                <a:gd name="T9" fmla="*/ 94 h 2674"/>
                <a:gd name="T10" fmla="*/ 1876 w 2446"/>
                <a:gd name="T11" fmla="*/ 143 h 2674"/>
                <a:gd name="T12" fmla="*/ 1925 w 2446"/>
                <a:gd name="T13" fmla="*/ 203 h 2674"/>
                <a:gd name="T14" fmla="*/ 1962 w 2446"/>
                <a:gd name="T15" fmla="*/ 270 h 2674"/>
                <a:gd name="T16" fmla="*/ 1991 w 2446"/>
                <a:gd name="T17" fmla="*/ 347 h 2674"/>
                <a:gd name="T18" fmla="*/ 2011 w 2446"/>
                <a:gd name="T19" fmla="*/ 429 h 2674"/>
                <a:gd name="T20" fmla="*/ 2025 w 2446"/>
                <a:gd name="T21" fmla="*/ 518 h 2674"/>
                <a:gd name="T22" fmla="*/ 2033 w 2446"/>
                <a:gd name="T23" fmla="*/ 613 h 2674"/>
                <a:gd name="T24" fmla="*/ 2037 w 2446"/>
                <a:gd name="T25" fmla="*/ 713 h 2674"/>
                <a:gd name="T26" fmla="*/ 2038 w 2446"/>
                <a:gd name="T27" fmla="*/ 818 h 2674"/>
                <a:gd name="T28" fmla="*/ 2039 w 2446"/>
                <a:gd name="T29" fmla="*/ 925 h 2674"/>
                <a:gd name="T30" fmla="*/ 2026 w 2446"/>
                <a:gd name="T31" fmla="*/ 1072 h 2674"/>
                <a:gd name="T32" fmla="*/ 1991 w 2446"/>
                <a:gd name="T33" fmla="*/ 1214 h 2674"/>
                <a:gd name="T34" fmla="*/ 1936 w 2446"/>
                <a:gd name="T35" fmla="*/ 1347 h 2674"/>
                <a:gd name="T36" fmla="*/ 1864 w 2446"/>
                <a:gd name="T37" fmla="*/ 1469 h 2674"/>
                <a:gd name="T38" fmla="*/ 1778 w 2446"/>
                <a:gd name="T39" fmla="*/ 1574 h 2674"/>
                <a:gd name="T40" fmla="*/ 1682 w 2446"/>
                <a:gd name="T41" fmla="*/ 1657 h 2674"/>
                <a:gd name="T42" fmla="*/ 1631 w 2446"/>
                <a:gd name="T43" fmla="*/ 1860 h 2674"/>
                <a:gd name="T44" fmla="*/ 1838 w 2446"/>
                <a:gd name="T45" fmla="*/ 1885 h 2674"/>
                <a:gd name="T46" fmla="*/ 2031 w 2446"/>
                <a:gd name="T47" fmla="*/ 1929 h 2674"/>
                <a:gd name="T48" fmla="*/ 2210 w 2446"/>
                <a:gd name="T49" fmla="*/ 1987 h 2674"/>
                <a:gd name="T50" fmla="*/ 2373 w 2446"/>
                <a:gd name="T51" fmla="*/ 2058 h 2674"/>
                <a:gd name="T52" fmla="*/ 2446 w 2446"/>
                <a:gd name="T53" fmla="*/ 2469 h 2674"/>
                <a:gd name="T54" fmla="*/ 1427 w 2446"/>
                <a:gd name="T55" fmla="*/ 2674 h 2674"/>
                <a:gd name="T56" fmla="*/ 3 w 2446"/>
                <a:gd name="T57" fmla="*/ 2619 h 2674"/>
                <a:gd name="T58" fmla="*/ 29 w 2446"/>
                <a:gd name="T59" fmla="*/ 2509 h 2674"/>
                <a:gd name="T60" fmla="*/ 78 w 2446"/>
                <a:gd name="T61" fmla="*/ 2405 h 2674"/>
                <a:gd name="T62" fmla="*/ 149 w 2446"/>
                <a:gd name="T63" fmla="*/ 2308 h 2674"/>
                <a:gd name="T64" fmla="*/ 241 w 2446"/>
                <a:gd name="T65" fmla="*/ 2216 h 2674"/>
                <a:gd name="T66" fmla="*/ 352 w 2446"/>
                <a:gd name="T67" fmla="*/ 2133 h 2674"/>
                <a:gd name="T68" fmla="*/ 480 w 2446"/>
                <a:gd name="T69" fmla="*/ 2059 h 2674"/>
                <a:gd name="T70" fmla="*/ 624 w 2446"/>
                <a:gd name="T71" fmla="*/ 1994 h 2674"/>
                <a:gd name="T72" fmla="*/ 781 w 2446"/>
                <a:gd name="T73" fmla="*/ 1940 h 2674"/>
                <a:gd name="T74" fmla="*/ 951 w 2446"/>
                <a:gd name="T75" fmla="*/ 1899 h 2674"/>
                <a:gd name="T76" fmla="*/ 1130 w 2446"/>
                <a:gd name="T77" fmla="*/ 1869 h 2674"/>
                <a:gd name="T78" fmla="*/ 1224 w 2446"/>
                <a:gd name="T79" fmla="*/ 1690 h 2674"/>
                <a:gd name="T80" fmla="*/ 1123 w 2446"/>
                <a:gd name="T81" fmla="*/ 1618 h 2674"/>
                <a:gd name="T82" fmla="*/ 1032 w 2446"/>
                <a:gd name="T83" fmla="*/ 1524 h 2674"/>
                <a:gd name="T84" fmla="*/ 953 w 2446"/>
                <a:gd name="T85" fmla="*/ 1410 h 2674"/>
                <a:gd name="T86" fmla="*/ 889 w 2446"/>
                <a:gd name="T87" fmla="*/ 1282 h 2674"/>
                <a:gd name="T88" fmla="*/ 843 w 2446"/>
                <a:gd name="T89" fmla="*/ 1144 h 2674"/>
                <a:gd name="T90" fmla="*/ 819 w 2446"/>
                <a:gd name="T91" fmla="*/ 998 h 2674"/>
                <a:gd name="T92" fmla="*/ 815 w 2446"/>
                <a:gd name="T93" fmla="*/ 871 h 2674"/>
                <a:gd name="T94" fmla="*/ 816 w 2446"/>
                <a:gd name="T95" fmla="*/ 765 h 2674"/>
                <a:gd name="T96" fmla="*/ 820 w 2446"/>
                <a:gd name="T97" fmla="*/ 663 h 2674"/>
                <a:gd name="T98" fmla="*/ 826 w 2446"/>
                <a:gd name="T99" fmla="*/ 565 h 2674"/>
                <a:gd name="T100" fmla="*/ 836 w 2446"/>
                <a:gd name="T101" fmla="*/ 473 h 2674"/>
                <a:gd name="T102" fmla="*/ 852 w 2446"/>
                <a:gd name="T103" fmla="*/ 387 h 2674"/>
                <a:gd name="T104" fmla="*/ 877 w 2446"/>
                <a:gd name="T105" fmla="*/ 307 h 2674"/>
                <a:gd name="T106" fmla="*/ 910 w 2446"/>
                <a:gd name="T107" fmla="*/ 236 h 2674"/>
                <a:gd name="T108" fmla="*/ 953 w 2446"/>
                <a:gd name="T109" fmla="*/ 172 h 2674"/>
                <a:gd name="T110" fmla="*/ 1007 w 2446"/>
                <a:gd name="T111" fmla="*/ 117 h 2674"/>
                <a:gd name="T112" fmla="*/ 1073 w 2446"/>
                <a:gd name="T113" fmla="*/ 72 h 2674"/>
                <a:gd name="T114" fmla="*/ 1154 w 2446"/>
                <a:gd name="T115" fmla="*/ 37 h 2674"/>
                <a:gd name="T116" fmla="*/ 1250 w 2446"/>
                <a:gd name="T117" fmla="*/ 13 h 2674"/>
                <a:gd name="T118" fmla="*/ 1364 w 2446"/>
                <a:gd name="T119" fmla="*/ 1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6" h="2674">
                  <a:moveTo>
                    <a:pt x="1427" y="0"/>
                  </a:moveTo>
                  <a:lnTo>
                    <a:pt x="1427" y="0"/>
                  </a:lnTo>
                  <a:lnTo>
                    <a:pt x="1491" y="1"/>
                  </a:lnTo>
                  <a:lnTo>
                    <a:pt x="1549" y="6"/>
                  </a:lnTo>
                  <a:lnTo>
                    <a:pt x="1603" y="13"/>
                  </a:lnTo>
                  <a:lnTo>
                    <a:pt x="1653" y="23"/>
                  </a:lnTo>
                  <a:lnTo>
                    <a:pt x="1699" y="37"/>
                  </a:lnTo>
                  <a:lnTo>
                    <a:pt x="1742" y="53"/>
                  </a:lnTo>
                  <a:lnTo>
                    <a:pt x="1780" y="72"/>
                  </a:lnTo>
                  <a:lnTo>
                    <a:pt x="1816" y="94"/>
                  </a:lnTo>
                  <a:lnTo>
                    <a:pt x="1848" y="117"/>
                  </a:lnTo>
                  <a:lnTo>
                    <a:pt x="1876" y="143"/>
                  </a:lnTo>
                  <a:lnTo>
                    <a:pt x="1902" y="172"/>
                  </a:lnTo>
                  <a:lnTo>
                    <a:pt x="1925" y="203"/>
                  </a:lnTo>
                  <a:lnTo>
                    <a:pt x="1945" y="236"/>
                  </a:lnTo>
                  <a:lnTo>
                    <a:pt x="1962" y="270"/>
                  </a:lnTo>
                  <a:lnTo>
                    <a:pt x="1978" y="307"/>
                  </a:lnTo>
                  <a:lnTo>
                    <a:pt x="1991" y="347"/>
                  </a:lnTo>
                  <a:lnTo>
                    <a:pt x="2001" y="387"/>
                  </a:lnTo>
                  <a:lnTo>
                    <a:pt x="2011" y="429"/>
                  </a:lnTo>
                  <a:lnTo>
                    <a:pt x="2019" y="473"/>
                  </a:lnTo>
                  <a:lnTo>
                    <a:pt x="2025" y="518"/>
                  </a:lnTo>
                  <a:lnTo>
                    <a:pt x="2029" y="565"/>
                  </a:lnTo>
                  <a:lnTo>
                    <a:pt x="2033" y="613"/>
                  </a:lnTo>
                  <a:lnTo>
                    <a:pt x="2035" y="663"/>
                  </a:lnTo>
                  <a:lnTo>
                    <a:pt x="2037" y="713"/>
                  </a:lnTo>
                  <a:lnTo>
                    <a:pt x="2038" y="765"/>
                  </a:lnTo>
                  <a:lnTo>
                    <a:pt x="2038" y="818"/>
                  </a:lnTo>
                  <a:lnTo>
                    <a:pt x="2039" y="871"/>
                  </a:lnTo>
                  <a:lnTo>
                    <a:pt x="2039" y="925"/>
                  </a:lnTo>
                  <a:lnTo>
                    <a:pt x="2035" y="998"/>
                  </a:lnTo>
                  <a:lnTo>
                    <a:pt x="2026" y="1072"/>
                  </a:lnTo>
                  <a:lnTo>
                    <a:pt x="2012" y="1144"/>
                  </a:lnTo>
                  <a:lnTo>
                    <a:pt x="1991" y="1214"/>
                  </a:lnTo>
                  <a:lnTo>
                    <a:pt x="1965" y="1282"/>
                  </a:lnTo>
                  <a:lnTo>
                    <a:pt x="1936" y="1347"/>
                  </a:lnTo>
                  <a:lnTo>
                    <a:pt x="1902" y="1410"/>
                  </a:lnTo>
                  <a:lnTo>
                    <a:pt x="1864" y="1469"/>
                  </a:lnTo>
                  <a:lnTo>
                    <a:pt x="1822" y="1524"/>
                  </a:lnTo>
                  <a:lnTo>
                    <a:pt x="1778" y="1574"/>
                  </a:lnTo>
                  <a:lnTo>
                    <a:pt x="1731" y="1618"/>
                  </a:lnTo>
                  <a:lnTo>
                    <a:pt x="1682" y="1657"/>
                  </a:lnTo>
                  <a:lnTo>
                    <a:pt x="1631" y="1690"/>
                  </a:lnTo>
                  <a:lnTo>
                    <a:pt x="1631" y="1860"/>
                  </a:lnTo>
                  <a:lnTo>
                    <a:pt x="1735" y="1871"/>
                  </a:lnTo>
                  <a:lnTo>
                    <a:pt x="1838" y="1885"/>
                  </a:lnTo>
                  <a:lnTo>
                    <a:pt x="1936" y="1905"/>
                  </a:lnTo>
                  <a:lnTo>
                    <a:pt x="2031" y="1929"/>
                  </a:lnTo>
                  <a:lnTo>
                    <a:pt x="2123" y="1956"/>
                  </a:lnTo>
                  <a:lnTo>
                    <a:pt x="2210" y="1987"/>
                  </a:lnTo>
                  <a:lnTo>
                    <a:pt x="2294" y="2021"/>
                  </a:lnTo>
                  <a:lnTo>
                    <a:pt x="2373" y="2058"/>
                  </a:lnTo>
                  <a:lnTo>
                    <a:pt x="2446" y="2098"/>
                  </a:lnTo>
                  <a:lnTo>
                    <a:pt x="2446" y="2469"/>
                  </a:lnTo>
                  <a:lnTo>
                    <a:pt x="1427" y="2469"/>
                  </a:lnTo>
                  <a:lnTo>
                    <a:pt x="1427" y="2674"/>
                  </a:lnTo>
                  <a:lnTo>
                    <a:pt x="0" y="2674"/>
                  </a:lnTo>
                  <a:lnTo>
                    <a:pt x="3" y="2619"/>
                  </a:lnTo>
                  <a:lnTo>
                    <a:pt x="13" y="2563"/>
                  </a:lnTo>
                  <a:lnTo>
                    <a:pt x="29" y="2509"/>
                  </a:lnTo>
                  <a:lnTo>
                    <a:pt x="50" y="2456"/>
                  </a:lnTo>
                  <a:lnTo>
                    <a:pt x="78" y="2405"/>
                  </a:lnTo>
                  <a:lnTo>
                    <a:pt x="112" y="2355"/>
                  </a:lnTo>
                  <a:lnTo>
                    <a:pt x="149" y="2308"/>
                  </a:lnTo>
                  <a:lnTo>
                    <a:pt x="193" y="2261"/>
                  </a:lnTo>
                  <a:lnTo>
                    <a:pt x="241" y="2216"/>
                  </a:lnTo>
                  <a:lnTo>
                    <a:pt x="295" y="2174"/>
                  </a:lnTo>
                  <a:lnTo>
                    <a:pt x="352" y="2133"/>
                  </a:lnTo>
                  <a:lnTo>
                    <a:pt x="414" y="2095"/>
                  </a:lnTo>
                  <a:lnTo>
                    <a:pt x="480" y="2059"/>
                  </a:lnTo>
                  <a:lnTo>
                    <a:pt x="550" y="2025"/>
                  </a:lnTo>
                  <a:lnTo>
                    <a:pt x="624" y="1994"/>
                  </a:lnTo>
                  <a:lnTo>
                    <a:pt x="701" y="1966"/>
                  </a:lnTo>
                  <a:lnTo>
                    <a:pt x="781" y="1940"/>
                  </a:lnTo>
                  <a:lnTo>
                    <a:pt x="865" y="1917"/>
                  </a:lnTo>
                  <a:lnTo>
                    <a:pt x="951" y="1899"/>
                  </a:lnTo>
                  <a:lnTo>
                    <a:pt x="1038" y="1882"/>
                  </a:lnTo>
                  <a:lnTo>
                    <a:pt x="1130" y="1869"/>
                  </a:lnTo>
                  <a:lnTo>
                    <a:pt x="1224" y="1860"/>
                  </a:lnTo>
                  <a:lnTo>
                    <a:pt x="1224" y="1690"/>
                  </a:lnTo>
                  <a:lnTo>
                    <a:pt x="1173" y="1657"/>
                  </a:lnTo>
                  <a:lnTo>
                    <a:pt x="1123" y="1618"/>
                  </a:lnTo>
                  <a:lnTo>
                    <a:pt x="1076" y="1574"/>
                  </a:lnTo>
                  <a:lnTo>
                    <a:pt x="1032" y="1524"/>
                  </a:lnTo>
                  <a:lnTo>
                    <a:pt x="990" y="1469"/>
                  </a:lnTo>
                  <a:lnTo>
                    <a:pt x="953" y="1410"/>
                  </a:lnTo>
                  <a:lnTo>
                    <a:pt x="919" y="1347"/>
                  </a:lnTo>
                  <a:lnTo>
                    <a:pt x="889" y="1282"/>
                  </a:lnTo>
                  <a:lnTo>
                    <a:pt x="864" y="1214"/>
                  </a:lnTo>
                  <a:lnTo>
                    <a:pt x="843" y="1144"/>
                  </a:lnTo>
                  <a:lnTo>
                    <a:pt x="828" y="1072"/>
                  </a:lnTo>
                  <a:lnTo>
                    <a:pt x="819" y="998"/>
                  </a:lnTo>
                  <a:lnTo>
                    <a:pt x="815" y="925"/>
                  </a:lnTo>
                  <a:lnTo>
                    <a:pt x="815" y="871"/>
                  </a:lnTo>
                  <a:lnTo>
                    <a:pt x="815" y="818"/>
                  </a:lnTo>
                  <a:lnTo>
                    <a:pt x="816" y="765"/>
                  </a:lnTo>
                  <a:lnTo>
                    <a:pt x="817" y="713"/>
                  </a:lnTo>
                  <a:lnTo>
                    <a:pt x="820" y="663"/>
                  </a:lnTo>
                  <a:lnTo>
                    <a:pt x="822" y="613"/>
                  </a:lnTo>
                  <a:lnTo>
                    <a:pt x="826" y="565"/>
                  </a:lnTo>
                  <a:lnTo>
                    <a:pt x="830" y="518"/>
                  </a:lnTo>
                  <a:lnTo>
                    <a:pt x="836" y="473"/>
                  </a:lnTo>
                  <a:lnTo>
                    <a:pt x="843" y="429"/>
                  </a:lnTo>
                  <a:lnTo>
                    <a:pt x="852" y="387"/>
                  </a:lnTo>
                  <a:lnTo>
                    <a:pt x="864" y="347"/>
                  </a:lnTo>
                  <a:lnTo>
                    <a:pt x="877" y="307"/>
                  </a:lnTo>
                  <a:lnTo>
                    <a:pt x="892" y="270"/>
                  </a:lnTo>
                  <a:lnTo>
                    <a:pt x="910" y="236"/>
                  </a:lnTo>
                  <a:lnTo>
                    <a:pt x="930" y="203"/>
                  </a:lnTo>
                  <a:lnTo>
                    <a:pt x="953" y="172"/>
                  </a:lnTo>
                  <a:lnTo>
                    <a:pt x="978" y="143"/>
                  </a:lnTo>
                  <a:lnTo>
                    <a:pt x="1007" y="117"/>
                  </a:lnTo>
                  <a:lnTo>
                    <a:pt x="1038" y="94"/>
                  </a:lnTo>
                  <a:lnTo>
                    <a:pt x="1073" y="72"/>
                  </a:lnTo>
                  <a:lnTo>
                    <a:pt x="1112" y="53"/>
                  </a:lnTo>
                  <a:lnTo>
                    <a:pt x="1154" y="37"/>
                  </a:lnTo>
                  <a:lnTo>
                    <a:pt x="1200" y="23"/>
                  </a:lnTo>
                  <a:lnTo>
                    <a:pt x="1250" y="13"/>
                  </a:lnTo>
                  <a:lnTo>
                    <a:pt x="1306" y="6"/>
                  </a:lnTo>
                  <a:lnTo>
                    <a:pt x="1364" y="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Group 307"/>
          <p:cNvGrpSpPr>
            <a:grpSpLocks noChangeAspect="1"/>
          </p:cNvGrpSpPr>
          <p:nvPr/>
        </p:nvGrpSpPr>
        <p:grpSpPr bwMode="auto">
          <a:xfrm>
            <a:off x="2218254" y="1430239"/>
            <a:ext cx="469930" cy="474536"/>
            <a:chOff x="11910" y="9194"/>
            <a:chExt cx="408" cy="412"/>
          </a:xfrm>
          <a:solidFill>
            <a:schemeClr val="accent1"/>
          </a:solidFill>
        </p:grpSpPr>
        <p:sp>
          <p:nvSpPr>
            <p:cNvPr id="26" name="Freeform 309"/>
            <p:cNvSpPr/>
            <p:nvPr/>
          </p:nvSpPr>
          <p:spPr bwMode="auto">
            <a:xfrm>
              <a:off x="11910" y="9194"/>
              <a:ext cx="255" cy="335"/>
            </a:xfrm>
            <a:custGeom>
              <a:avLst/>
              <a:gdLst>
                <a:gd name="T0" fmla="*/ 1427 w 2039"/>
                <a:gd name="T1" fmla="*/ 0 h 2674"/>
                <a:gd name="T2" fmla="*/ 1549 w 2039"/>
                <a:gd name="T3" fmla="*/ 6 h 2674"/>
                <a:gd name="T4" fmla="*/ 1653 w 2039"/>
                <a:gd name="T5" fmla="*/ 23 h 2674"/>
                <a:gd name="T6" fmla="*/ 1742 w 2039"/>
                <a:gd name="T7" fmla="*/ 53 h 2674"/>
                <a:gd name="T8" fmla="*/ 1816 w 2039"/>
                <a:gd name="T9" fmla="*/ 94 h 2674"/>
                <a:gd name="T10" fmla="*/ 1876 w 2039"/>
                <a:gd name="T11" fmla="*/ 143 h 2674"/>
                <a:gd name="T12" fmla="*/ 1925 w 2039"/>
                <a:gd name="T13" fmla="*/ 203 h 2674"/>
                <a:gd name="T14" fmla="*/ 1962 w 2039"/>
                <a:gd name="T15" fmla="*/ 270 h 2674"/>
                <a:gd name="T16" fmla="*/ 1991 w 2039"/>
                <a:gd name="T17" fmla="*/ 347 h 2674"/>
                <a:gd name="T18" fmla="*/ 2011 w 2039"/>
                <a:gd name="T19" fmla="*/ 429 h 2674"/>
                <a:gd name="T20" fmla="*/ 2025 w 2039"/>
                <a:gd name="T21" fmla="*/ 518 h 2674"/>
                <a:gd name="T22" fmla="*/ 2033 w 2039"/>
                <a:gd name="T23" fmla="*/ 613 h 2674"/>
                <a:gd name="T24" fmla="*/ 2037 w 2039"/>
                <a:gd name="T25" fmla="*/ 713 h 2674"/>
                <a:gd name="T26" fmla="*/ 2038 w 2039"/>
                <a:gd name="T27" fmla="*/ 818 h 2674"/>
                <a:gd name="T28" fmla="*/ 2039 w 2039"/>
                <a:gd name="T29" fmla="*/ 925 h 2674"/>
                <a:gd name="T30" fmla="*/ 2029 w 2039"/>
                <a:gd name="T31" fmla="*/ 1055 h 2674"/>
                <a:gd name="T32" fmla="*/ 2000 w 2039"/>
                <a:gd name="T33" fmla="*/ 1183 h 2674"/>
                <a:gd name="T34" fmla="*/ 1956 w 2039"/>
                <a:gd name="T35" fmla="*/ 1304 h 2674"/>
                <a:gd name="T36" fmla="*/ 1811 w 2039"/>
                <a:gd name="T37" fmla="*/ 1371 h 2674"/>
                <a:gd name="T38" fmla="*/ 1677 w 2039"/>
                <a:gd name="T39" fmla="*/ 1457 h 2674"/>
                <a:gd name="T40" fmla="*/ 1557 w 2039"/>
                <a:gd name="T41" fmla="*/ 1561 h 2674"/>
                <a:gd name="T42" fmla="*/ 1453 w 2039"/>
                <a:gd name="T43" fmla="*/ 1681 h 2674"/>
                <a:gd name="T44" fmla="*/ 1366 w 2039"/>
                <a:gd name="T45" fmla="*/ 1814 h 2674"/>
                <a:gd name="T46" fmla="*/ 1297 w 2039"/>
                <a:gd name="T47" fmla="*/ 1960 h 2674"/>
                <a:gd name="T48" fmla="*/ 1250 w 2039"/>
                <a:gd name="T49" fmla="*/ 2116 h 2674"/>
                <a:gd name="T50" fmla="*/ 1227 w 2039"/>
                <a:gd name="T51" fmla="*/ 2281 h 2674"/>
                <a:gd name="T52" fmla="*/ 1226 w 2039"/>
                <a:gd name="T53" fmla="*/ 2445 h 2674"/>
                <a:gd name="T54" fmla="*/ 1247 w 2039"/>
                <a:gd name="T55" fmla="*/ 2600 h 2674"/>
                <a:gd name="T56" fmla="*/ 0 w 2039"/>
                <a:gd name="T57" fmla="*/ 2674 h 2674"/>
                <a:gd name="T58" fmla="*/ 13 w 2039"/>
                <a:gd name="T59" fmla="*/ 2563 h 2674"/>
                <a:gd name="T60" fmla="*/ 50 w 2039"/>
                <a:gd name="T61" fmla="*/ 2456 h 2674"/>
                <a:gd name="T62" fmla="*/ 112 w 2039"/>
                <a:gd name="T63" fmla="*/ 2355 h 2674"/>
                <a:gd name="T64" fmla="*/ 193 w 2039"/>
                <a:gd name="T65" fmla="*/ 2261 h 2674"/>
                <a:gd name="T66" fmla="*/ 295 w 2039"/>
                <a:gd name="T67" fmla="*/ 2174 h 2674"/>
                <a:gd name="T68" fmla="*/ 414 w 2039"/>
                <a:gd name="T69" fmla="*/ 2095 h 2674"/>
                <a:gd name="T70" fmla="*/ 550 w 2039"/>
                <a:gd name="T71" fmla="*/ 2025 h 2674"/>
                <a:gd name="T72" fmla="*/ 701 w 2039"/>
                <a:gd name="T73" fmla="*/ 1966 h 2674"/>
                <a:gd name="T74" fmla="*/ 865 w 2039"/>
                <a:gd name="T75" fmla="*/ 1917 h 2674"/>
                <a:gd name="T76" fmla="*/ 1038 w 2039"/>
                <a:gd name="T77" fmla="*/ 1882 h 2674"/>
                <a:gd name="T78" fmla="*/ 1224 w 2039"/>
                <a:gd name="T79" fmla="*/ 1860 h 2674"/>
                <a:gd name="T80" fmla="*/ 1173 w 2039"/>
                <a:gd name="T81" fmla="*/ 1657 h 2674"/>
                <a:gd name="T82" fmla="*/ 1076 w 2039"/>
                <a:gd name="T83" fmla="*/ 1574 h 2674"/>
                <a:gd name="T84" fmla="*/ 990 w 2039"/>
                <a:gd name="T85" fmla="*/ 1469 h 2674"/>
                <a:gd name="T86" fmla="*/ 919 w 2039"/>
                <a:gd name="T87" fmla="*/ 1347 h 2674"/>
                <a:gd name="T88" fmla="*/ 864 w 2039"/>
                <a:gd name="T89" fmla="*/ 1214 h 2674"/>
                <a:gd name="T90" fmla="*/ 828 w 2039"/>
                <a:gd name="T91" fmla="*/ 1072 h 2674"/>
                <a:gd name="T92" fmla="*/ 815 w 2039"/>
                <a:gd name="T93" fmla="*/ 925 h 2674"/>
                <a:gd name="T94" fmla="*/ 815 w 2039"/>
                <a:gd name="T95" fmla="*/ 818 h 2674"/>
                <a:gd name="T96" fmla="*/ 817 w 2039"/>
                <a:gd name="T97" fmla="*/ 713 h 2674"/>
                <a:gd name="T98" fmla="*/ 822 w 2039"/>
                <a:gd name="T99" fmla="*/ 613 h 2674"/>
                <a:gd name="T100" fmla="*/ 830 w 2039"/>
                <a:gd name="T101" fmla="*/ 518 h 2674"/>
                <a:gd name="T102" fmla="*/ 843 w 2039"/>
                <a:gd name="T103" fmla="*/ 429 h 2674"/>
                <a:gd name="T104" fmla="*/ 864 w 2039"/>
                <a:gd name="T105" fmla="*/ 347 h 2674"/>
                <a:gd name="T106" fmla="*/ 892 w 2039"/>
                <a:gd name="T107" fmla="*/ 270 h 2674"/>
                <a:gd name="T108" fmla="*/ 930 w 2039"/>
                <a:gd name="T109" fmla="*/ 203 h 2674"/>
                <a:gd name="T110" fmla="*/ 978 w 2039"/>
                <a:gd name="T111" fmla="*/ 143 h 2674"/>
                <a:gd name="T112" fmla="*/ 1038 w 2039"/>
                <a:gd name="T113" fmla="*/ 94 h 2674"/>
                <a:gd name="T114" fmla="*/ 1112 w 2039"/>
                <a:gd name="T115" fmla="*/ 53 h 2674"/>
                <a:gd name="T116" fmla="*/ 1200 w 2039"/>
                <a:gd name="T117" fmla="*/ 23 h 2674"/>
                <a:gd name="T118" fmla="*/ 1306 w 2039"/>
                <a:gd name="T119" fmla="*/ 6 h 2674"/>
                <a:gd name="T120" fmla="*/ 1427 w 2039"/>
                <a:gd name="T121" fmla="*/ 0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39" h="2674">
                  <a:moveTo>
                    <a:pt x="1427" y="0"/>
                  </a:moveTo>
                  <a:lnTo>
                    <a:pt x="1427" y="0"/>
                  </a:lnTo>
                  <a:lnTo>
                    <a:pt x="1491" y="1"/>
                  </a:lnTo>
                  <a:lnTo>
                    <a:pt x="1549" y="6"/>
                  </a:lnTo>
                  <a:lnTo>
                    <a:pt x="1603" y="13"/>
                  </a:lnTo>
                  <a:lnTo>
                    <a:pt x="1653" y="23"/>
                  </a:lnTo>
                  <a:lnTo>
                    <a:pt x="1699" y="37"/>
                  </a:lnTo>
                  <a:lnTo>
                    <a:pt x="1742" y="53"/>
                  </a:lnTo>
                  <a:lnTo>
                    <a:pt x="1780" y="72"/>
                  </a:lnTo>
                  <a:lnTo>
                    <a:pt x="1816" y="94"/>
                  </a:lnTo>
                  <a:lnTo>
                    <a:pt x="1848" y="117"/>
                  </a:lnTo>
                  <a:lnTo>
                    <a:pt x="1876" y="143"/>
                  </a:lnTo>
                  <a:lnTo>
                    <a:pt x="1902" y="172"/>
                  </a:lnTo>
                  <a:lnTo>
                    <a:pt x="1925" y="203"/>
                  </a:lnTo>
                  <a:lnTo>
                    <a:pt x="1945" y="236"/>
                  </a:lnTo>
                  <a:lnTo>
                    <a:pt x="1962" y="270"/>
                  </a:lnTo>
                  <a:lnTo>
                    <a:pt x="1978" y="307"/>
                  </a:lnTo>
                  <a:lnTo>
                    <a:pt x="1991" y="347"/>
                  </a:lnTo>
                  <a:lnTo>
                    <a:pt x="2001" y="387"/>
                  </a:lnTo>
                  <a:lnTo>
                    <a:pt x="2011" y="429"/>
                  </a:lnTo>
                  <a:lnTo>
                    <a:pt x="2019" y="473"/>
                  </a:lnTo>
                  <a:lnTo>
                    <a:pt x="2025" y="518"/>
                  </a:lnTo>
                  <a:lnTo>
                    <a:pt x="2029" y="565"/>
                  </a:lnTo>
                  <a:lnTo>
                    <a:pt x="2033" y="613"/>
                  </a:lnTo>
                  <a:lnTo>
                    <a:pt x="2035" y="663"/>
                  </a:lnTo>
                  <a:lnTo>
                    <a:pt x="2037" y="713"/>
                  </a:lnTo>
                  <a:lnTo>
                    <a:pt x="2038" y="765"/>
                  </a:lnTo>
                  <a:lnTo>
                    <a:pt x="2038" y="818"/>
                  </a:lnTo>
                  <a:lnTo>
                    <a:pt x="2039" y="871"/>
                  </a:lnTo>
                  <a:lnTo>
                    <a:pt x="2039" y="925"/>
                  </a:lnTo>
                  <a:lnTo>
                    <a:pt x="2036" y="991"/>
                  </a:lnTo>
                  <a:lnTo>
                    <a:pt x="2029" y="1055"/>
                  </a:lnTo>
                  <a:lnTo>
                    <a:pt x="2017" y="1120"/>
                  </a:lnTo>
                  <a:lnTo>
                    <a:pt x="2000" y="1183"/>
                  </a:lnTo>
                  <a:lnTo>
                    <a:pt x="1980" y="1244"/>
                  </a:lnTo>
                  <a:lnTo>
                    <a:pt x="1956" y="1304"/>
                  </a:lnTo>
                  <a:lnTo>
                    <a:pt x="1882" y="1335"/>
                  </a:lnTo>
                  <a:lnTo>
                    <a:pt x="1811" y="1371"/>
                  </a:lnTo>
                  <a:lnTo>
                    <a:pt x="1742" y="1411"/>
                  </a:lnTo>
                  <a:lnTo>
                    <a:pt x="1677" y="1457"/>
                  </a:lnTo>
                  <a:lnTo>
                    <a:pt x="1616" y="1506"/>
                  </a:lnTo>
                  <a:lnTo>
                    <a:pt x="1557" y="1561"/>
                  </a:lnTo>
                  <a:lnTo>
                    <a:pt x="1503" y="1619"/>
                  </a:lnTo>
                  <a:lnTo>
                    <a:pt x="1453" y="1681"/>
                  </a:lnTo>
                  <a:lnTo>
                    <a:pt x="1407" y="1746"/>
                  </a:lnTo>
                  <a:lnTo>
                    <a:pt x="1366" y="1814"/>
                  </a:lnTo>
                  <a:lnTo>
                    <a:pt x="1329" y="1885"/>
                  </a:lnTo>
                  <a:lnTo>
                    <a:pt x="1297" y="1960"/>
                  </a:lnTo>
                  <a:lnTo>
                    <a:pt x="1272" y="2037"/>
                  </a:lnTo>
                  <a:lnTo>
                    <a:pt x="1250" y="2116"/>
                  </a:lnTo>
                  <a:lnTo>
                    <a:pt x="1236" y="2197"/>
                  </a:lnTo>
                  <a:lnTo>
                    <a:pt x="1227" y="2281"/>
                  </a:lnTo>
                  <a:lnTo>
                    <a:pt x="1224" y="2366"/>
                  </a:lnTo>
                  <a:lnTo>
                    <a:pt x="1226" y="2445"/>
                  </a:lnTo>
                  <a:lnTo>
                    <a:pt x="1234" y="2524"/>
                  </a:lnTo>
                  <a:lnTo>
                    <a:pt x="1247" y="2600"/>
                  </a:lnTo>
                  <a:lnTo>
                    <a:pt x="1266" y="2674"/>
                  </a:lnTo>
                  <a:lnTo>
                    <a:pt x="0" y="2674"/>
                  </a:lnTo>
                  <a:lnTo>
                    <a:pt x="3" y="2619"/>
                  </a:lnTo>
                  <a:lnTo>
                    <a:pt x="13" y="2563"/>
                  </a:lnTo>
                  <a:lnTo>
                    <a:pt x="29" y="2509"/>
                  </a:lnTo>
                  <a:lnTo>
                    <a:pt x="50" y="2456"/>
                  </a:lnTo>
                  <a:lnTo>
                    <a:pt x="78" y="2405"/>
                  </a:lnTo>
                  <a:lnTo>
                    <a:pt x="112" y="2355"/>
                  </a:lnTo>
                  <a:lnTo>
                    <a:pt x="149" y="2308"/>
                  </a:lnTo>
                  <a:lnTo>
                    <a:pt x="193" y="2261"/>
                  </a:lnTo>
                  <a:lnTo>
                    <a:pt x="241" y="2216"/>
                  </a:lnTo>
                  <a:lnTo>
                    <a:pt x="295" y="2174"/>
                  </a:lnTo>
                  <a:lnTo>
                    <a:pt x="352" y="2133"/>
                  </a:lnTo>
                  <a:lnTo>
                    <a:pt x="414" y="2095"/>
                  </a:lnTo>
                  <a:lnTo>
                    <a:pt x="480" y="2059"/>
                  </a:lnTo>
                  <a:lnTo>
                    <a:pt x="550" y="2025"/>
                  </a:lnTo>
                  <a:lnTo>
                    <a:pt x="624" y="1994"/>
                  </a:lnTo>
                  <a:lnTo>
                    <a:pt x="701" y="1966"/>
                  </a:lnTo>
                  <a:lnTo>
                    <a:pt x="781" y="1940"/>
                  </a:lnTo>
                  <a:lnTo>
                    <a:pt x="865" y="1917"/>
                  </a:lnTo>
                  <a:lnTo>
                    <a:pt x="951" y="1899"/>
                  </a:lnTo>
                  <a:lnTo>
                    <a:pt x="1038" y="1882"/>
                  </a:lnTo>
                  <a:lnTo>
                    <a:pt x="1130" y="1869"/>
                  </a:lnTo>
                  <a:lnTo>
                    <a:pt x="1224" y="1860"/>
                  </a:lnTo>
                  <a:lnTo>
                    <a:pt x="1224" y="1690"/>
                  </a:lnTo>
                  <a:lnTo>
                    <a:pt x="1173" y="1657"/>
                  </a:lnTo>
                  <a:lnTo>
                    <a:pt x="1123" y="1618"/>
                  </a:lnTo>
                  <a:lnTo>
                    <a:pt x="1076" y="1574"/>
                  </a:lnTo>
                  <a:lnTo>
                    <a:pt x="1032" y="1524"/>
                  </a:lnTo>
                  <a:lnTo>
                    <a:pt x="990" y="1469"/>
                  </a:lnTo>
                  <a:lnTo>
                    <a:pt x="953" y="1410"/>
                  </a:lnTo>
                  <a:lnTo>
                    <a:pt x="919" y="1347"/>
                  </a:lnTo>
                  <a:lnTo>
                    <a:pt x="889" y="1282"/>
                  </a:lnTo>
                  <a:lnTo>
                    <a:pt x="864" y="1214"/>
                  </a:lnTo>
                  <a:lnTo>
                    <a:pt x="843" y="1144"/>
                  </a:lnTo>
                  <a:lnTo>
                    <a:pt x="828" y="1072"/>
                  </a:lnTo>
                  <a:lnTo>
                    <a:pt x="819" y="998"/>
                  </a:lnTo>
                  <a:lnTo>
                    <a:pt x="815" y="925"/>
                  </a:lnTo>
                  <a:lnTo>
                    <a:pt x="815" y="871"/>
                  </a:lnTo>
                  <a:lnTo>
                    <a:pt x="815" y="818"/>
                  </a:lnTo>
                  <a:lnTo>
                    <a:pt x="816" y="765"/>
                  </a:lnTo>
                  <a:lnTo>
                    <a:pt x="817" y="713"/>
                  </a:lnTo>
                  <a:lnTo>
                    <a:pt x="820" y="663"/>
                  </a:lnTo>
                  <a:lnTo>
                    <a:pt x="822" y="613"/>
                  </a:lnTo>
                  <a:lnTo>
                    <a:pt x="826" y="565"/>
                  </a:lnTo>
                  <a:lnTo>
                    <a:pt x="830" y="518"/>
                  </a:lnTo>
                  <a:lnTo>
                    <a:pt x="836" y="473"/>
                  </a:lnTo>
                  <a:lnTo>
                    <a:pt x="843" y="429"/>
                  </a:lnTo>
                  <a:lnTo>
                    <a:pt x="852" y="387"/>
                  </a:lnTo>
                  <a:lnTo>
                    <a:pt x="864" y="347"/>
                  </a:lnTo>
                  <a:lnTo>
                    <a:pt x="877" y="307"/>
                  </a:lnTo>
                  <a:lnTo>
                    <a:pt x="892" y="270"/>
                  </a:lnTo>
                  <a:lnTo>
                    <a:pt x="910" y="236"/>
                  </a:lnTo>
                  <a:lnTo>
                    <a:pt x="930" y="203"/>
                  </a:lnTo>
                  <a:lnTo>
                    <a:pt x="953" y="172"/>
                  </a:lnTo>
                  <a:lnTo>
                    <a:pt x="978" y="143"/>
                  </a:lnTo>
                  <a:lnTo>
                    <a:pt x="1007" y="117"/>
                  </a:lnTo>
                  <a:lnTo>
                    <a:pt x="1038" y="94"/>
                  </a:lnTo>
                  <a:lnTo>
                    <a:pt x="1073" y="72"/>
                  </a:lnTo>
                  <a:lnTo>
                    <a:pt x="1112" y="53"/>
                  </a:lnTo>
                  <a:lnTo>
                    <a:pt x="1154" y="37"/>
                  </a:lnTo>
                  <a:lnTo>
                    <a:pt x="1200" y="23"/>
                  </a:lnTo>
                  <a:lnTo>
                    <a:pt x="1250" y="13"/>
                  </a:lnTo>
                  <a:lnTo>
                    <a:pt x="1306" y="6"/>
                  </a:lnTo>
                  <a:lnTo>
                    <a:pt x="1364" y="1"/>
                  </a:lnTo>
                  <a:lnTo>
                    <a:pt x="1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0"/>
            <p:cNvSpPr>
              <a:spLocks noEditPoints="1"/>
            </p:cNvSpPr>
            <p:nvPr/>
          </p:nvSpPr>
          <p:spPr bwMode="auto">
            <a:xfrm>
              <a:off x="12088" y="9374"/>
              <a:ext cx="230" cy="232"/>
            </a:xfrm>
            <a:custGeom>
              <a:avLst/>
              <a:gdLst>
                <a:gd name="T0" fmla="*/ 408 w 1835"/>
                <a:gd name="T1" fmla="*/ 1030 h 1853"/>
                <a:gd name="T2" fmla="*/ 1428 w 1835"/>
                <a:gd name="T3" fmla="*/ 823 h 1853"/>
                <a:gd name="T4" fmla="*/ 918 w 1835"/>
                <a:gd name="T5" fmla="*/ 0 h 1853"/>
                <a:gd name="T6" fmla="*/ 1066 w 1835"/>
                <a:gd name="T7" fmla="*/ 13 h 1853"/>
                <a:gd name="T8" fmla="*/ 1208 w 1835"/>
                <a:gd name="T9" fmla="*/ 48 h 1853"/>
                <a:gd name="T10" fmla="*/ 1340 w 1835"/>
                <a:gd name="T11" fmla="*/ 105 h 1853"/>
                <a:gd name="T12" fmla="*/ 1459 w 1835"/>
                <a:gd name="T13" fmla="*/ 179 h 1853"/>
                <a:gd name="T14" fmla="*/ 1566 w 1835"/>
                <a:gd name="T15" fmla="*/ 272 h 1853"/>
                <a:gd name="T16" fmla="*/ 1658 w 1835"/>
                <a:gd name="T17" fmla="*/ 380 h 1853"/>
                <a:gd name="T18" fmla="*/ 1733 w 1835"/>
                <a:gd name="T19" fmla="*/ 501 h 1853"/>
                <a:gd name="T20" fmla="*/ 1788 w 1835"/>
                <a:gd name="T21" fmla="*/ 634 h 1853"/>
                <a:gd name="T22" fmla="*/ 1823 w 1835"/>
                <a:gd name="T23" fmla="*/ 777 h 1853"/>
                <a:gd name="T24" fmla="*/ 1835 w 1835"/>
                <a:gd name="T25" fmla="*/ 927 h 1853"/>
                <a:gd name="T26" fmla="*/ 1823 w 1835"/>
                <a:gd name="T27" fmla="*/ 1077 h 1853"/>
                <a:gd name="T28" fmla="*/ 1788 w 1835"/>
                <a:gd name="T29" fmla="*/ 1220 h 1853"/>
                <a:gd name="T30" fmla="*/ 1733 w 1835"/>
                <a:gd name="T31" fmla="*/ 1352 h 1853"/>
                <a:gd name="T32" fmla="*/ 1658 w 1835"/>
                <a:gd name="T33" fmla="*/ 1474 h 1853"/>
                <a:gd name="T34" fmla="*/ 1566 w 1835"/>
                <a:gd name="T35" fmla="*/ 1581 h 1853"/>
                <a:gd name="T36" fmla="*/ 1459 w 1835"/>
                <a:gd name="T37" fmla="*/ 1674 h 1853"/>
                <a:gd name="T38" fmla="*/ 1340 w 1835"/>
                <a:gd name="T39" fmla="*/ 1750 h 1853"/>
                <a:gd name="T40" fmla="*/ 1208 w 1835"/>
                <a:gd name="T41" fmla="*/ 1805 h 1853"/>
                <a:gd name="T42" fmla="*/ 1066 w 1835"/>
                <a:gd name="T43" fmla="*/ 1841 h 1853"/>
                <a:gd name="T44" fmla="*/ 918 w 1835"/>
                <a:gd name="T45" fmla="*/ 1853 h 1853"/>
                <a:gd name="T46" fmla="*/ 769 w 1835"/>
                <a:gd name="T47" fmla="*/ 1841 h 1853"/>
                <a:gd name="T48" fmla="*/ 628 w 1835"/>
                <a:gd name="T49" fmla="*/ 1805 h 1853"/>
                <a:gd name="T50" fmla="*/ 496 w 1835"/>
                <a:gd name="T51" fmla="*/ 1750 h 1853"/>
                <a:gd name="T52" fmla="*/ 376 w 1835"/>
                <a:gd name="T53" fmla="*/ 1674 h 1853"/>
                <a:gd name="T54" fmla="*/ 268 w 1835"/>
                <a:gd name="T55" fmla="*/ 1581 h 1853"/>
                <a:gd name="T56" fmla="*/ 177 w 1835"/>
                <a:gd name="T57" fmla="*/ 1474 h 1853"/>
                <a:gd name="T58" fmla="*/ 103 w 1835"/>
                <a:gd name="T59" fmla="*/ 1352 h 1853"/>
                <a:gd name="T60" fmla="*/ 46 w 1835"/>
                <a:gd name="T61" fmla="*/ 1220 h 1853"/>
                <a:gd name="T62" fmla="*/ 12 w 1835"/>
                <a:gd name="T63" fmla="*/ 1077 h 1853"/>
                <a:gd name="T64" fmla="*/ 0 w 1835"/>
                <a:gd name="T65" fmla="*/ 927 h 1853"/>
                <a:gd name="T66" fmla="*/ 12 w 1835"/>
                <a:gd name="T67" fmla="*/ 777 h 1853"/>
                <a:gd name="T68" fmla="*/ 46 w 1835"/>
                <a:gd name="T69" fmla="*/ 634 h 1853"/>
                <a:gd name="T70" fmla="*/ 103 w 1835"/>
                <a:gd name="T71" fmla="*/ 501 h 1853"/>
                <a:gd name="T72" fmla="*/ 177 w 1835"/>
                <a:gd name="T73" fmla="*/ 380 h 1853"/>
                <a:gd name="T74" fmla="*/ 268 w 1835"/>
                <a:gd name="T75" fmla="*/ 272 h 1853"/>
                <a:gd name="T76" fmla="*/ 376 w 1835"/>
                <a:gd name="T77" fmla="*/ 179 h 1853"/>
                <a:gd name="T78" fmla="*/ 496 w 1835"/>
                <a:gd name="T79" fmla="*/ 105 h 1853"/>
                <a:gd name="T80" fmla="*/ 628 w 1835"/>
                <a:gd name="T81" fmla="*/ 48 h 1853"/>
                <a:gd name="T82" fmla="*/ 769 w 1835"/>
                <a:gd name="T83" fmla="*/ 13 h 1853"/>
                <a:gd name="T84" fmla="*/ 918 w 1835"/>
                <a:gd name="T85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35" h="1853">
                  <a:moveTo>
                    <a:pt x="408" y="823"/>
                  </a:moveTo>
                  <a:lnTo>
                    <a:pt x="408" y="1030"/>
                  </a:lnTo>
                  <a:lnTo>
                    <a:pt x="1428" y="1030"/>
                  </a:lnTo>
                  <a:lnTo>
                    <a:pt x="1428" y="823"/>
                  </a:lnTo>
                  <a:lnTo>
                    <a:pt x="408" y="823"/>
                  </a:lnTo>
                  <a:close/>
                  <a:moveTo>
                    <a:pt x="918" y="0"/>
                  </a:moveTo>
                  <a:lnTo>
                    <a:pt x="993" y="3"/>
                  </a:lnTo>
                  <a:lnTo>
                    <a:pt x="1066" y="13"/>
                  </a:lnTo>
                  <a:lnTo>
                    <a:pt x="1138" y="27"/>
                  </a:lnTo>
                  <a:lnTo>
                    <a:pt x="1208" y="48"/>
                  </a:lnTo>
                  <a:lnTo>
                    <a:pt x="1274" y="74"/>
                  </a:lnTo>
                  <a:lnTo>
                    <a:pt x="1340" y="105"/>
                  </a:lnTo>
                  <a:lnTo>
                    <a:pt x="1401" y="140"/>
                  </a:lnTo>
                  <a:lnTo>
                    <a:pt x="1459" y="179"/>
                  </a:lnTo>
                  <a:lnTo>
                    <a:pt x="1515" y="223"/>
                  </a:lnTo>
                  <a:lnTo>
                    <a:pt x="1566" y="272"/>
                  </a:lnTo>
                  <a:lnTo>
                    <a:pt x="1614" y="325"/>
                  </a:lnTo>
                  <a:lnTo>
                    <a:pt x="1658" y="380"/>
                  </a:lnTo>
                  <a:lnTo>
                    <a:pt x="1698" y="439"/>
                  </a:lnTo>
                  <a:lnTo>
                    <a:pt x="1733" y="501"/>
                  </a:lnTo>
                  <a:lnTo>
                    <a:pt x="1763" y="566"/>
                  </a:lnTo>
                  <a:lnTo>
                    <a:pt x="1788" y="634"/>
                  </a:lnTo>
                  <a:lnTo>
                    <a:pt x="1808" y="705"/>
                  </a:lnTo>
                  <a:lnTo>
                    <a:pt x="1823" y="777"/>
                  </a:lnTo>
                  <a:lnTo>
                    <a:pt x="1832" y="851"/>
                  </a:lnTo>
                  <a:lnTo>
                    <a:pt x="1835" y="927"/>
                  </a:lnTo>
                  <a:lnTo>
                    <a:pt x="1832" y="1003"/>
                  </a:lnTo>
                  <a:lnTo>
                    <a:pt x="1823" y="1077"/>
                  </a:lnTo>
                  <a:lnTo>
                    <a:pt x="1808" y="1150"/>
                  </a:lnTo>
                  <a:lnTo>
                    <a:pt x="1788" y="1220"/>
                  </a:lnTo>
                  <a:lnTo>
                    <a:pt x="1763" y="1287"/>
                  </a:lnTo>
                  <a:lnTo>
                    <a:pt x="1733" y="1352"/>
                  </a:lnTo>
                  <a:lnTo>
                    <a:pt x="1698" y="1414"/>
                  </a:lnTo>
                  <a:lnTo>
                    <a:pt x="1658" y="1474"/>
                  </a:lnTo>
                  <a:lnTo>
                    <a:pt x="1614" y="1530"/>
                  </a:lnTo>
                  <a:lnTo>
                    <a:pt x="1566" y="1581"/>
                  </a:lnTo>
                  <a:lnTo>
                    <a:pt x="1515" y="1630"/>
                  </a:lnTo>
                  <a:lnTo>
                    <a:pt x="1459" y="1674"/>
                  </a:lnTo>
                  <a:lnTo>
                    <a:pt x="1401" y="1714"/>
                  </a:lnTo>
                  <a:lnTo>
                    <a:pt x="1340" y="1750"/>
                  </a:lnTo>
                  <a:lnTo>
                    <a:pt x="1274" y="1780"/>
                  </a:lnTo>
                  <a:lnTo>
                    <a:pt x="1208" y="1805"/>
                  </a:lnTo>
                  <a:lnTo>
                    <a:pt x="1138" y="1826"/>
                  </a:lnTo>
                  <a:lnTo>
                    <a:pt x="1066" y="1841"/>
                  </a:lnTo>
                  <a:lnTo>
                    <a:pt x="993" y="1850"/>
                  </a:lnTo>
                  <a:lnTo>
                    <a:pt x="918" y="1853"/>
                  </a:lnTo>
                  <a:lnTo>
                    <a:pt x="842" y="1850"/>
                  </a:lnTo>
                  <a:lnTo>
                    <a:pt x="769" y="1841"/>
                  </a:lnTo>
                  <a:lnTo>
                    <a:pt x="697" y="1826"/>
                  </a:lnTo>
                  <a:lnTo>
                    <a:pt x="628" y="1805"/>
                  </a:lnTo>
                  <a:lnTo>
                    <a:pt x="560" y="1780"/>
                  </a:lnTo>
                  <a:lnTo>
                    <a:pt x="496" y="1750"/>
                  </a:lnTo>
                  <a:lnTo>
                    <a:pt x="434" y="1714"/>
                  </a:lnTo>
                  <a:lnTo>
                    <a:pt x="376" y="1674"/>
                  </a:lnTo>
                  <a:lnTo>
                    <a:pt x="321" y="1630"/>
                  </a:lnTo>
                  <a:lnTo>
                    <a:pt x="268" y="1581"/>
                  </a:lnTo>
                  <a:lnTo>
                    <a:pt x="221" y="1530"/>
                  </a:lnTo>
                  <a:lnTo>
                    <a:pt x="177" y="1474"/>
                  </a:lnTo>
                  <a:lnTo>
                    <a:pt x="137" y="1414"/>
                  </a:lnTo>
                  <a:lnTo>
                    <a:pt x="103" y="1352"/>
                  </a:lnTo>
                  <a:lnTo>
                    <a:pt x="72" y="1287"/>
                  </a:lnTo>
                  <a:lnTo>
                    <a:pt x="46" y="1220"/>
                  </a:lnTo>
                  <a:lnTo>
                    <a:pt x="27" y="1150"/>
                  </a:lnTo>
                  <a:lnTo>
                    <a:pt x="12" y="1077"/>
                  </a:lnTo>
                  <a:lnTo>
                    <a:pt x="3" y="1003"/>
                  </a:lnTo>
                  <a:lnTo>
                    <a:pt x="0" y="927"/>
                  </a:lnTo>
                  <a:lnTo>
                    <a:pt x="3" y="851"/>
                  </a:lnTo>
                  <a:lnTo>
                    <a:pt x="12" y="777"/>
                  </a:lnTo>
                  <a:lnTo>
                    <a:pt x="27" y="705"/>
                  </a:lnTo>
                  <a:lnTo>
                    <a:pt x="46" y="634"/>
                  </a:lnTo>
                  <a:lnTo>
                    <a:pt x="72" y="566"/>
                  </a:lnTo>
                  <a:lnTo>
                    <a:pt x="103" y="501"/>
                  </a:lnTo>
                  <a:lnTo>
                    <a:pt x="137" y="439"/>
                  </a:lnTo>
                  <a:lnTo>
                    <a:pt x="177" y="380"/>
                  </a:lnTo>
                  <a:lnTo>
                    <a:pt x="221" y="325"/>
                  </a:lnTo>
                  <a:lnTo>
                    <a:pt x="268" y="272"/>
                  </a:lnTo>
                  <a:lnTo>
                    <a:pt x="321" y="223"/>
                  </a:lnTo>
                  <a:lnTo>
                    <a:pt x="376" y="179"/>
                  </a:lnTo>
                  <a:lnTo>
                    <a:pt x="434" y="140"/>
                  </a:lnTo>
                  <a:lnTo>
                    <a:pt x="496" y="105"/>
                  </a:lnTo>
                  <a:lnTo>
                    <a:pt x="560" y="74"/>
                  </a:lnTo>
                  <a:lnTo>
                    <a:pt x="628" y="48"/>
                  </a:lnTo>
                  <a:lnTo>
                    <a:pt x="697" y="27"/>
                  </a:lnTo>
                  <a:lnTo>
                    <a:pt x="769" y="13"/>
                  </a:lnTo>
                  <a:lnTo>
                    <a:pt x="842" y="3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Freeform 315"/>
          <p:cNvSpPr>
            <a:spLocks noEditPoints="1"/>
          </p:cNvSpPr>
          <p:nvPr/>
        </p:nvSpPr>
        <p:spPr bwMode="auto">
          <a:xfrm>
            <a:off x="2981598" y="1446364"/>
            <a:ext cx="353600" cy="442286"/>
          </a:xfrm>
          <a:custGeom>
            <a:avLst/>
            <a:gdLst>
              <a:gd name="T0" fmla="*/ 1460 w 2765"/>
              <a:gd name="T1" fmla="*/ 3069 h 3456"/>
              <a:gd name="T2" fmla="*/ 2360 w 2765"/>
              <a:gd name="T3" fmla="*/ 1614 h 3456"/>
              <a:gd name="T4" fmla="*/ 2499 w 2765"/>
              <a:gd name="T5" fmla="*/ 1637 h 3456"/>
              <a:gd name="T6" fmla="*/ 2602 w 2765"/>
              <a:gd name="T7" fmla="*/ 1686 h 3456"/>
              <a:gd name="T8" fmla="*/ 2674 w 2765"/>
              <a:gd name="T9" fmla="*/ 1756 h 3456"/>
              <a:gd name="T10" fmla="*/ 2721 w 2765"/>
              <a:gd name="T11" fmla="*/ 1847 h 3456"/>
              <a:gd name="T12" fmla="*/ 2748 w 2765"/>
              <a:gd name="T13" fmla="*/ 1955 h 3456"/>
              <a:gd name="T14" fmla="*/ 2761 w 2765"/>
              <a:gd name="T15" fmla="*/ 2077 h 3456"/>
              <a:gd name="T16" fmla="*/ 2765 w 2765"/>
              <a:gd name="T17" fmla="*/ 2210 h 3456"/>
              <a:gd name="T18" fmla="*/ 2765 w 2765"/>
              <a:gd name="T19" fmla="*/ 3456 h 3456"/>
              <a:gd name="T20" fmla="*/ 0 w 2765"/>
              <a:gd name="T21" fmla="*/ 2257 h 3456"/>
              <a:gd name="T22" fmla="*/ 2 w 2765"/>
              <a:gd name="T23" fmla="*/ 2121 h 3456"/>
              <a:gd name="T24" fmla="*/ 11 w 2765"/>
              <a:gd name="T25" fmla="*/ 1994 h 3456"/>
              <a:gd name="T26" fmla="*/ 33 w 2765"/>
              <a:gd name="T27" fmla="*/ 1882 h 3456"/>
              <a:gd name="T28" fmla="*/ 73 w 2765"/>
              <a:gd name="T29" fmla="*/ 1785 h 3456"/>
              <a:gd name="T30" fmla="*/ 137 w 2765"/>
              <a:gd name="T31" fmla="*/ 1707 h 3456"/>
              <a:gd name="T32" fmla="*/ 229 w 2765"/>
              <a:gd name="T33" fmla="*/ 1651 h 3456"/>
              <a:gd name="T34" fmla="*/ 355 w 2765"/>
              <a:gd name="T35" fmla="*/ 1619 h 3456"/>
              <a:gd name="T36" fmla="*/ 589 w 2765"/>
              <a:gd name="T37" fmla="*/ 1613 h 3456"/>
              <a:gd name="T38" fmla="*/ 1382 w 2765"/>
              <a:gd name="T39" fmla="*/ 1382 h 3456"/>
              <a:gd name="T40" fmla="*/ 1514 w 2765"/>
              <a:gd name="T41" fmla="*/ 13 h 3456"/>
              <a:gd name="T42" fmla="*/ 1695 w 2765"/>
              <a:gd name="T43" fmla="*/ 74 h 3456"/>
              <a:gd name="T44" fmla="*/ 1849 w 2765"/>
              <a:gd name="T45" fmla="*/ 181 h 3456"/>
              <a:gd name="T46" fmla="*/ 1969 w 2765"/>
              <a:gd name="T47" fmla="*/ 325 h 3456"/>
              <a:gd name="T48" fmla="*/ 2047 w 2765"/>
              <a:gd name="T49" fmla="*/ 497 h 3456"/>
              <a:gd name="T50" fmla="*/ 2074 w 2765"/>
              <a:gd name="T51" fmla="*/ 691 h 3456"/>
              <a:gd name="T52" fmla="*/ 2047 w 2765"/>
              <a:gd name="T53" fmla="*/ 885 h 3456"/>
              <a:gd name="T54" fmla="*/ 1969 w 2765"/>
              <a:gd name="T55" fmla="*/ 1058 h 3456"/>
              <a:gd name="T56" fmla="*/ 1849 w 2765"/>
              <a:gd name="T57" fmla="*/ 1201 h 3456"/>
              <a:gd name="T58" fmla="*/ 1695 w 2765"/>
              <a:gd name="T59" fmla="*/ 1308 h 3456"/>
              <a:gd name="T60" fmla="*/ 1514 w 2765"/>
              <a:gd name="T61" fmla="*/ 1370 h 3456"/>
              <a:gd name="T62" fmla="*/ 1316 w 2765"/>
              <a:gd name="T63" fmla="*/ 1379 h 3456"/>
              <a:gd name="T64" fmla="*/ 1128 w 2765"/>
              <a:gd name="T65" fmla="*/ 1334 h 3456"/>
              <a:gd name="T66" fmla="*/ 965 w 2765"/>
              <a:gd name="T67" fmla="*/ 1241 h 3456"/>
              <a:gd name="T68" fmla="*/ 833 w 2765"/>
              <a:gd name="T69" fmla="*/ 1109 h 3456"/>
              <a:gd name="T70" fmla="*/ 740 w 2765"/>
              <a:gd name="T71" fmla="*/ 946 h 3456"/>
              <a:gd name="T72" fmla="*/ 695 w 2765"/>
              <a:gd name="T73" fmla="*/ 758 h 3456"/>
              <a:gd name="T74" fmla="*/ 704 w 2765"/>
              <a:gd name="T75" fmla="*/ 560 h 3456"/>
              <a:gd name="T76" fmla="*/ 766 w 2765"/>
              <a:gd name="T77" fmla="*/ 379 h 3456"/>
              <a:gd name="T78" fmla="*/ 872 w 2765"/>
              <a:gd name="T79" fmla="*/ 225 h 3456"/>
              <a:gd name="T80" fmla="*/ 1016 w 2765"/>
              <a:gd name="T81" fmla="*/ 105 h 3456"/>
              <a:gd name="T82" fmla="*/ 1189 w 2765"/>
              <a:gd name="T83" fmla="*/ 27 h 3456"/>
              <a:gd name="T84" fmla="*/ 1382 w 2765"/>
              <a:gd name="T85" fmla="*/ 0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65" h="3456">
                <a:moveTo>
                  <a:pt x="1382" y="1382"/>
                </a:moveTo>
                <a:lnTo>
                  <a:pt x="1728" y="1728"/>
                </a:lnTo>
                <a:lnTo>
                  <a:pt x="1460" y="3069"/>
                </a:lnTo>
                <a:lnTo>
                  <a:pt x="2177" y="1613"/>
                </a:lnTo>
                <a:lnTo>
                  <a:pt x="2305" y="1613"/>
                </a:lnTo>
                <a:lnTo>
                  <a:pt x="2360" y="1614"/>
                </a:lnTo>
                <a:lnTo>
                  <a:pt x="2411" y="1619"/>
                </a:lnTo>
                <a:lnTo>
                  <a:pt x="2457" y="1626"/>
                </a:lnTo>
                <a:lnTo>
                  <a:pt x="2499" y="1637"/>
                </a:lnTo>
                <a:lnTo>
                  <a:pt x="2537" y="1651"/>
                </a:lnTo>
                <a:lnTo>
                  <a:pt x="2571" y="1667"/>
                </a:lnTo>
                <a:lnTo>
                  <a:pt x="2602" y="1686"/>
                </a:lnTo>
                <a:lnTo>
                  <a:pt x="2629" y="1707"/>
                </a:lnTo>
                <a:lnTo>
                  <a:pt x="2653" y="1731"/>
                </a:lnTo>
                <a:lnTo>
                  <a:pt x="2674" y="1756"/>
                </a:lnTo>
                <a:lnTo>
                  <a:pt x="2692" y="1785"/>
                </a:lnTo>
                <a:lnTo>
                  <a:pt x="2707" y="1815"/>
                </a:lnTo>
                <a:lnTo>
                  <a:pt x="2721" y="1847"/>
                </a:lnTo>
                <a:lnTo>
                  <a:pt x="2731" y="1882"/>
                </a:lnTo>
                <a:lnTo>
                  <a:pt x="2741" y="1918"/>
                </a:lnTo>
                <a:lnTo>
                  <a:pt x="2748" y="1955"/>
                </a:lnTo>
                <a:lnTo>
                  <a:pt x="2753" y="1994"/>
                </a:lnTo>
                <a:lnTo>
                  <a:pt x="2758" y="2035"/>
                </a:lnTo>
                <a:lnTo>
                  <a:pt x="2761" y="2077"/>
                </a:lnTo>
                <a:lnTo>
                  <a:pt x="2763" y="2121"/>
                </a:lnTo>
                <a:lnTo>
                  <a:pt x="2764" y="2165"/>
                </a:lnTo>
                <a:lnTo>
                  <a:pt x="2765" y="2210"/>
                </a:lnTo>
                <a:lnTo>
                  <a:pt x="2765" y="2257"/>
                </a:lnTo>
                <a:lnTo>
                  <a:pt x="2765" y="2304"/>
                </a:lnTo>
                <a:lnTo>
                  <a:pt x="2765" y="3456"/>
                </a:lnTo>
                <a:lnTo>
                  <a:pt x="0" y="3456"/>
                </a:lnTo>
                <a:lnTo>
                  <a:pt x="0" y="2304"/>
                </a:lnTo>
                <a:lnTo>
                  <a:pt x="0" y="2257"/>
                </a:lnTo>
                <a:lnTo>
                  <a:pt x="1" y="2210"/>
                </a:lnTo>
                <a:lnTo>
                  <a:pt x="1" y="2165"/>
                </a:lnTo>
                <a:lnTo>
                  <a:pt x="2" y="2121"/>
                </a:lnTo>
                <a:lnTo>
                  <a:pt x="4" y="2077"/>
                </a:lnTo>
                <a:lnTo>
                  <a:pt x="7" y="2035"/>
                </a:lnTo>
                <a:lnTo>
                  <a:pt x="11" y="1994"/>
                </a:lnTo>
                <a:lnTo>
                  <a:pt x="18" y="1955"/>
                </a:lnTo>
                <a:lnTo>
                  <a:pt x="25" y="1918"/>
                </a:lnTo>
                <a:lnTo>
                  <a:pt x="33" y="1882"/>
                </a:lnTo>
                <a:lnTo>
                  <a:pt x="45" y="1847"/>
                </a:lnTo>
                <a:lnTo>
                  <a:pt x="58" y="1815"/>
                </a:lnTo>
                <a:lnTo>
                  <a:pt x="73" y="1785"/>
                </a:lnTo>
                <a:lnTo>
                  <a:pt x="92" y="1756"/>
                </a:lnTo>
                <a:lnTo>
                  <a:pt x="113" y="1731"/>
                </a:lnTo>
                <a:lnTo>
                  <a:pt x="137" y="1707"/>
                </a:lnTo>
                <a:lnTo>
                  <a:pt x="164" y="1686"/>
                </a:lnTo>
                <a:lnTo>
                  <a:pt x="195" y="1667"/>
                </a:lnTo>
                <a:lnTo>
                  <a:pt x="229" y="1651"/>
                </a:lnTo>
                <a:lnTo>
                  <a:pt x="267" y="1637"/>
                </a:lnTo>
                <a:lnTo>
                  <a:pt x="309" y="1626"/>
                </a:lnTo>
                <a:lnTo>
                  <a:pt x="355" y="1619"/>
                </a:lnTo>
                <a:lnTo>
                  <a:pt x="405" y="1614"/>
                </a:lnTo>
                <a:lnTo>
                  <a:pt x="461" y="1613"/>
                </a:lnTo>
                <a:lnTo>
                  <a:pt x="589" y="1613"/>
                </a:lnTo>
                <a:lnTo>
                  <a:pt x="1305" y="3069"/>
                </a:lnTo>
                <a:lnTo>
                  <a:pt x="1037" y="1728"/>
                </a:lnTo>
                <a:lnTo>
                  <a:pt x="1382" y="1382"/>
                </a:lnTo>
                <a:close/>
                <a:moveTo>
                  <a:pt x="1382" y="0"/>
                </a:moveTo>
                <a:lnTo>
                  <a:pt x="1450" y="3"/>
                </a:lnTo>
                <a:lnTo>
                  <a:pt x="1514" y="13"/>
                </a:lnTo>
                <a:lnTo>
                  <a:pt x="1577" y="27"/>
                </a:lnTo>
                <a:lnTo>
                  <a:pt x="1637" y="48"/>
                </a:lnTo>
                <a:lnTo>
                  <a:pt x="1695" y="74"/>
                </a:lnTo>
                <a:lnTo>
                  <a:pt x="1750" y="105"/>
                </a:lnTo>
                <a:lnTo>
                  <a:pt x="1801" y="140"/>
                </a:lnTo>
                <a:lnTo>
                  <a:pt x="1849" y="181"/>
                </a:lnTo>
                <a:lnTo>
                  <a:pt x="1894" y="225"/>
                </a:lnTo>
                <a:lnTo>
                  <a:pt x="1933" y="273"/>
                </a:lnTo>
                <a:lnTo>
                  <a:pt x="1969" y="325"/>
                </a:lnTo>
                <a:lnTo>
                  <a:pt x="1999" y="379"/>
                </a:lnTo>
                <a:lnTo>
                  <a:pt x="2026" y="437"/>
                </a:lnTo>
                <a:lnTo>
                  <a:pt x="2047" y="497"/>
                </a:lnTo>
                <a:lnTo>
                  <a:pt x="2062" y="560"/>
                </a:lnTo>
                <a:lnTo>
                  <a:pt x="2071" y="625"/>
                </a:lnTo>
                <a:lnTo>
                  <a:pt x="2074" y="691"/>
                </a:lnTo>
                <a:lnTo>
                  <a:pt x="2071" y="758"/>
                </a:lnTo>
                <a:lnTo>
                  <a:pt x="2062" y="823"/>
                </a:lnTo>
                <a:lnTo>
                  <a:pt x="2047" y="885"/>
                </a:lnTo>
                <a:lnTo>
                  <a:pt x="2026" y="946"/>
                </a:lnTo>
                <a:lnTo>
                  <a:pt x="1999" y="1003"/>
                </a:lnTo>
                <a:lnTo>
                  <a:pt x="1969" y="1058"/>
                </a:lnTo>
                <a:lnTo>
                  <a:pt x="1933" y="1109"/>
                </a:lnTo>
                <a:lnTo>
                  <a:pt x="1894" y="1157"/>
                </a:lnTo>
                <a:lnTo>
                  <a:pt x="1849" y="1201"/>
                </a:lnTo>
                <a:lnTo>
                  <a:pt x="1801" y="1241"/>
                </a:lnTo>
                <a:lnTo>
                  <a:pt x="1750" y="1277"/>
                </a:lnTo>
                <a:lnTo>
                  <a:pt x="1695" y="1308"/>
                </a:lnTo>
                <a:lnTo>
                  <a:pt x="1637" y="1334"/>
                </a:lnTo>
                <a:lnTo>
                  <a:pt x="1577" y="1355"/>
                </a:lnTo>
                <a:lnTo>
                  <a:pt x="1514" y="1370"/>
                </a:lnTo>
                <a:lnTo>
                  <a:pt x="1450" y="1379"/>
                </a:lnTo>
                <a:lnTo>
                  <a:pt x="1382" y="1382"/>
                </a:lnTo>
                <a:lnTo>
                  <a:pt x="1316" y="1379"/>
                </a:lnTo>
                <a:lnTo>
                  <a:pt x="1252" y="1370"/>
                </a:lnTo>
                <a:lnTo>
                  <a:pt x="1189" y="1355"/>
                </a:lnTo>
                <a:lnTo>
                  <a:pt x="1128" y="1334"/>
                </a:lnTo>
                <a:lnTo>
                  <a:pt x="1070" y="1308"/>
                </a:lnTo>
                <a:lnTo>
                  <a:pt x="1016" y="1277"/>
                </a:lnTo>
                <a:lnTo>
                  <a:pt x="965" y="1241"/>
                </a:lnTo>
                <a:lnTo>
                  <a:pt x="916" y="1201"/>
                </a:lnTo>
                <a:lnTo>
                  <a:pt x="872" y="1157"/>
                </a:lnTo>
                <a:lnTo>
                  <a:pt x="833" y="1109"/>
                </a:lnTo>
                <a:lnTo>
                  <a:pt x="797" y="1058"/>
                </a:lnTo>
                <a:lnTo>
                  <a:pt x="766" y="1003"/>
                </a:lnTo>
                <a:lnTo>
                  <a:pt x="740" y="946"/>
                </a:lnTo>
                <a:lnTo>
                  <a:pt x="719" y="885"/>
                </a:lnTo>
                <a:lnTo>
                  <a:pt x="704" y="823"/>
                </a:lnTo>
                <a:lnTo>
                  <a:pt x="695" y="758"/>
                </a:lnTo>
                <a:lnTo>
                  <a:pt x="692" y="691"/>
                </a:lnTo>
                <a:lnTo>
                  <a:pt x="695" y="625"/>
                </a:lnTo>
                <a:lnTo>
                  <a:pt x="704" y="560"/>
                </a:lnTo>
                <a:lnTo>
                  <a:pt x="719" y="497"/>
                </a:lnTo>
                <a:lnTo>
                  <a:pt x="740" y="437"/>
                </a:lnTo>
                <a:lnTo>
                  <a:pt x="766" y="379"/>
                </a:lnTo>
                <a:lnTo>
                  <a:pt x="797" y="325"/>
                </a:lnTo>
                <a:lnTo>
                  <a:pt x="833" y="273"/>
                </a:lnTo>
                <a:lnTo>
                  <a:pt x="872" y="225"/>
                </a:lnTo>
                <a:lnTo>
                  <a:pt x="916" y="181"/>
                </a:lnTo>
                <a:lnTo>
                  <a:pt x="965" y="140"/>
                </a:lnTo>
                <a:lnTo>
                  <a:pt x="1016" y="105"/>
                </a:lnTo>
                <a:lnTo>
                  <a:pt x="1070" y="74"/>
                </a:lnTo>
                <a:lnTo>
                  <a:pt x="1128" y="48"/>
                </a:lnTo>
                <a:lnTo>
                  <a:pt x="1189" y="27"/>
                </a:lnTo>
                <a:lnTo>
                  <a:pt x="1252" y="13"/>
                </a:lnTo>
                <a:lnTo>
                  <a:pt x="1316" y="3"/>
                </a:lnTo>
                <a:lnTo>
                  <a:pt x="138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20"/>
          <p:cNvSpPr>
            <a:spLocks noEditPoints="1"/>
          </p:cNvSpPr>
          <p:nvPr/>
        </p:nvSpPr>
        <p:spPr bwMode="auto">
          <a:xfrm>
            <a:off x="4396672" y="1506257"/>
            <a:ext cx="469930" cy="322500"/>
          </a:xfrm>
          <a:custGeom>
            <a:avLst/>
            <a:gdLst>
              <a:gd name="T0" fmla="*/ 2676 w 3264"/>
              <a:gd name="T1" fmla="*/ 11 h 2238"/>
              <a:gd name="T2" fmla="*/ 2908 w 3264"/>
              <a:gd name="T3" fmla="*/ 97 h 2238"/>
              <a:gd name="T4" fmla="*/ 3093 w 3264"/>
              <a:gd name="T5" fmla="*/ 254 h 2238"/>
              <a:gd name="T6" fmla="*/ 3217 w 3264"/>
              <a:gd name="T7" fmla="*/ 464 h 2238"/>
              <a:gd name="T8" fmla="*/ 3261 w 3264"/>
              <a:gd name="T9" fmla="*/ 711 h 2238"/>
              <a:gd name="T10" fmla="*/ 3238 w 3264"/>
              <a:gd name="T11" fmla="*/ 1089 h 2238"/>
              <a:gd name="T12" fmla="*/ 3124 w 3264"/>
              <a:gd name="T13" fmla="*/ 1429 h 2238"/>
              <a:gd name="T14" fmla="*/ 2935 w 3264"/>
              <a:gd name="T15" fmla="*/ 1723 h 2238"/>
              <a:gd name="T16" fmla="*/ 2680 w 3264"/>
              <a:gd name="T17" fmla="*/ 1962 h 2238"/>
              <a:gd name="T18" fmla="*/ 2373 w 3264"/>
              <a:gd name="T19" fmla="*/ 2134 h 2238"/>
              <a:gd name="T20" fmla="*/ 2023 w 3264"/>
              <a:gd name="T21" fmla="*/ 2226 h 2238"/>
              <a:gd name="T22" fmla="*/ 1912 w 3264"/>
              <a:gd name="T23" fmla="*/ 1828 h 2238"/>
              <a:gd name="T24" fmla="*/ 2194 w 3264"/>
              <a:gd name="T25" fmla="*/ 1767 h 2238"/>
              <a:gd name="T26" fmla="*/ 2447 w 3264"/>
              <a:gd name="T27" fmla="*/ 1629 h 2238"/>
              <a:gd name="T28" fmla="*/ 2628 w 3264"/>
              <a:gd name="T29" fmla="*/ 1456 h 2238"/>
              <a:gd name="T30" fmla="*/ 2483 w 3264"/>
              <a:gd name="T31" fmla="*/ 1421 h 2238"/>
              <a:gd name="T32" fmla="*/ 2242 w 3264"/>
              <a:gd name="T33" fmla="*/ 1355 h 2238"/>
              <a:gd name="T34" fmla="*/ 2043 w 3264"/>
              <a:gd name="T35" fmla="*/ 1215 h 2238"/>
              <a:gd name="T36" fmla="*/ 1903 w 3264"/>
              <a:gd name="T37" fmla="*/ 1017 h 2238"/>
              <a:gd name="T38" fmla="*/ 1838 w 3264"/>
              <a:gd name="T39" fmla="*/ 776 h 2238"/>
              <a:gd name="T40" fmla="*/ 1860 w 3264"/>
              <a:gd name="T41" fmla="*/ 523 h 2238"/>
              <a:gd name="T42" fmla="*/ 1965 w 3264"/>
              <a:gd name="T43" fmla="*/ 302 h 2238"/>
              <a:gd name="T44" fmla="*/ 2137 w 3264"/>
              <a:gd name="T45" fmla="*/ 130 h 2238"/>
              <a:gd name="T46" fmla="*/ 2358 w 3264"/>
              <a:gd name="T47" fmla="*/ 25 h 2238"/>
              <a:gd name="T48" fmla="*/ 714 w 3264"/>
              <a:gd name="T49" fmla="*/ 0 h 2238"/>
              <a:gd name="T50" fmla="*/ 903 w 3264"/>
              <a:gd name="T51" fmla="*/ 25 h 2238"/>
              <a:gd name="T52" fmla="*/ 1125 w 3264"/>
              <a:gd name="T53" fmla="*/ 130 h 2238"/>
              <a:gd name="T54" fmla="*/ 1296 w 3264"/>
              <a:gd name="T55" fmla="*/ 302 h 2238"/>
              <a:gd name="T56" fmla="*/ 1401 w 3264"/>
              <a:gd name="T57" fmla="*/ 523 h 2238"/>
              <a:gd name="T58" fmla="*/ 1430 w 3264"/>
              <a:gd name="T59" fmla="*/ 813 h 2238"/>
              <a:gd name="T60" fmla="*/ 1383 w 3264"/>
              <a:gd name="T61" fmla="*/ 1178 h 2238"/>
              <a:gd name="T62" fmla="*/ 1250 w 3264"/>
              <a:gd name="T63" fmla="*/ 1507 h 2238"/>
              <a:gd name="T64" fmla="*/ 1043 w 3264"/>
              <a:gd name="T65" fmla="*/ 1789 h 2238"/>
              <a:gd name="T66" fmla="*/ 774 w 3264"/>
              <a:gd name="T67" fmla="*/ 2013 h 2238"/>
              <a:gd name="T68" fmla="*/ 455 w 3264"/>
              <a:gd name="T69" fmla="*/ 2165 h 2238"/>
              <a:gd name="T70" fmla="*/ 97 w 3264"/>
              <a:gd name="T71" fmla="*/ 2234 h 2238"/>
              <a:gd name="T72" fmla="*/ 150 w 3264"/>
              <a:gd name="T73" fmla="*/ 1820 h 2238"/>
              <a:gd name="T74" fmla="*/ 427 w 3264"/>
              <a:gd name="T75" fmla="*/ 1739 h 2238"/>
              <a:gd name="T76" fmla="*/ 669 w 3264"/>
              <a:gd name="T77" fmla="*/ 1583 h 2238"/>
              <a:gd name="T78" fmla="*/ 825 w 3264"/>
              <a:gd name="T79" fmla="*/ 1415 h 2238"/>
              <a:gd name="T80" fmla="*/ 585 w 3264"/>
              <a:gd name="T81" fmla="*/ 1412 h 2238"/>
              <a:gd name="T82" fmla="*/ 353 w 3264"/>
              <a:gd name="T83" fmla="*/ 1326 h 2238"/>
              <a:gd name="T84" fmla="*/ 168 w 3264"/>
              <a:gd name="T85" fmla="*/ 1170 h 2238"/>
              <a:gd name="T86" fmla="*/ 44 w 3264"/>
              <a:gd name="T87" fmla="*/ 961 h 2238"/>
              <a:gd name="T88" fmla="*/ 0 w 3264"/>
              <a:gd name="T89" fmla="*/ 711 h 2238"/>
              <a:gd name="T90" fmla="*/ 44 w 3264"/>
              <a:gd name="T91" fmla="*/ 464 h 2238"/>
              <a:gd name="T92" fmla="*/ 168 w 3264"/>
              <a:gd name="T93" fmla="*/ 254 h 2238"/>
              <a:gd name="T94" fmla="*/ 353 w 3264"/>
              <a:gd name="T95" fmla="*/ 97 h 2238"/>
              <a:gd name="T96" fmla="*/ 585 w 3264"/>
              <a:gd name="T97" fmla="*/ 11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4" h="2238">
                <a:moveTo>
                  <a:pt x="2547" y="0"/>
                </a:moveTo>
                <a:lnTo>
                  <a:pt x="2547" y="0"/>
                </a:lnTo>
                <a:lnTo>
                  <a:pt x="2612" y="3"/>
                </a:lnTo>
                <a:lnTo>
                  <a:pt x="2676" y="11"/>
                </a:lnTo>
                <a:lnTo>
                  <a:pt x="2737" y="25"/>
                </a:lnTo>
                <a:lnTo>
                  <a:pt x="2797" y="44"/>
                </a:lnTo>
                <a:lnTo>
                  <a:pt x="2853" y="68"/>
                </a:lnTo>
                <a:lnTo>
                  <a:pt x="2908" y="97"/>
                </a:lnTo>
                <a:lnTo>
                  <a:pt x="2959" y="130"/>
                </a:lnTo>
                <a:lnTo>
                  <a:pt x="3007" y="167"/>
                </a:lnTo>
                <a:lnTo>
                  <a:pt x="3052" y="208"/>
                </a:lnTo>
                <a:lnTo>
                  <a:pt x="3093" y="254"/>
                </a:lnTo>
                <a:lnTo>
                  <a:pt x="3130" y="302"/>
                </a:lnTo>
                <a:lnTo>
                  <a:pt x="3163" y="353"/>
                </a:lnTo>
                <a:lnTo>
                  <a:pt x="3193" y="407"/>
                </a:lnTo>
                <a:lnTo>
                  <a:pt x="3217" y="464"/>
                </a:lnTo>
                <a:lnTo>
                  <a:pt x="3236" y="523"/>
                </a:lnTo>
                <a:lnTo>
                  <a:pt x="3250" y="584"/>
                </a:lnTo>
                <a:lnTo>
                  <a:pt x="3258" y="647"/>
                </a:lnTo>
                <a:lnTo>
                  <a:pt x="3261" y="711"/>
                </a:lnTo>
                <a:lnTo>
                  <a:pt x="3264" y="813"/>
                </a:lnTo>
                <a:lnTo>
                  <a:pt x="3261" y="908"/>
                </a:lnTo>
                <a:lnTo>
                  <a:pt x="3252" y="999"/>
                </a:lnTo>
                <a:lnTo>
                  <a:pt x="3238" y="1089"/>
                </a:lnTo>
                <a:lnTo>
                  <a:pt x="3218" y="1178"/>
                </a:lnTo>
                <a:lnTo>
                  <a:pt x="3192" y="1263"/>
                </a:lnTo>
                <a:lnTo>
                  <a:pt x="3160" y="1347"/>
                </a:lnTo>
                <a:lnTo>
                  <a:pt x="3124" y="1429"/>
                </a:lnTo>
                <a:lnTo>
                  <a:pt x="3084" y="1507"/>
                </a:lnTo>
                <a:lnTo>
                  <a:pt x="3039" y="1582"/>
                </a:lnTo>
                <a:lnTo>
                  <a:pt x="2989" y="1655"/>
                </a:lnTo>
                <a:lnTo>
                  <a:pt x="2935" y="1723"/>
                </a:lnTo>
                <a:lnTo>
                  <a:pt x="2876" y="1789"/>
                </a:lnTo>
                <a:lnTo>
                  <a:pt x="2815" y="1851"/>
                </a:lnTo>
                <a:lnTo>
                  <a:pt x="2749" y="1908"/>
                </a:lnTo>
                <a:lnTo>
                  <a:pt x="2680" y="1962"/>
                </a:lnTo>
                <a:lnTo>
                  <a:pt x="2607" y="2013"/>
                </a:lnTo>
                <a:lnTo>
                  <a:pt x="2532" y="2058"/>
                </a:lnTo>
                <a:lnTo>
                  <a:pt x="2454" y="2099"/>
                </a:lnTo>
                <a:lnTo>
                  <a:pt x="2373" y="2134"/>
                </a:lnTo>
                <a:lnTo>
                  <a:pt x="2288" y="2165"/>
                </a:lnTo>
                <a:lnTo>
                  <a:pt x="2202" y="2191"/>
                </a:lnTo>
                <a:lnTo>
                  <a:pt x="2114" y="2211"/>
                </a:lnTo>
                <a:lnTo>
                  <a:pt x="2023" y="2226"/>
                </a:lnTo>
                <a:lnTo>
                  <a:pt x="1931" y="2234"/>
                </a:lnTo>
                <a:lnTo>
                  <a:pt x="1838" y="2238"/>
                </a:lnTo>
                <a:lnTo>
                  <a:pt x="1838" y="1830"/>
                </a:lnTo>
                <a:lnTo>
                  <a:pt x="1912" y="1828"/>
                </a:lnTo>
                <a:lnTo>
                  <a:pt x="1984" y="1820"/>
                </a:lnTo>
                <a:lnTo>
                  <a:pt x="2055" y="1807"/>
                </a:lnTo>
                <a:lnTo>
                  <a:pt x="2126" y="1790"/>
                </a:lnTo>
                <a:lnTo>
                  <a:pt x="2194" y="1767"/>
                </a:lnTo>
                <a:lnTo>
                  <a:pt x="2261" y="1739"/>
                </a:lnTo>
                <a:lnTo>
                  <a:pt x="2325" y="1707"/>
                </a:lnTo>
                <a:lnTo>
                  <a:pt x="2388" y="1670"/>
                </a:lnTo>
                <a:lnTo>
                  <a:pt x="2447" y="1629"/>
                </a:lnTo>
                <a:lnTo>
                  <a:pt x="2504" y="1583"/>
                </a:lnTo>
                <a:lnTo>
                  <a:pt x="2558" y="1533"/>
                </a:lnTo>
                <a:lnTo>
                  <a:pt x="2594" y="1495"/>
                </a:lnTo>
                <a:lnTo>
                  <a:pt x="2628" y="1456"/>
                </a:lnTo>
                <a:lnTo>
                  <a:pt x="2660" y="1415"/>
                </a:lnTo>
                <a:lnTo>
                  <a:pt x="2604" y="1422"/>
                </a:lnTo>
                <a:lnTo>
                  <a:pt x="2547" y="1424"/>
                </a:lnTo>
                <a:lnTo>
                  <a:pt x="2483" y="1421"/>
                </a:lnTo>
                <a:lnTo>
                  <a:pt x="2420" y="1412"/>
                </a:lnTo>
                <a:lnTo>
                  <a:pt x="2358" y="1398"/>
                </a:lnTo>
                <a:lnTo>
                  <a:pt x="2298" y="1379"/>
                </a:lnTo>
                <a:lnTo>
                  <a:pt x="2242" y="1355"/>
                </a:lnTo>
                <a:lnTo>
                  <a:pt x="2188" y="1326"/>
                </a:lnTo>
                <a:lnTo>
                  <a:pt x="2137" y="1293"/>
                </a:lnTo>
                <a:lnTo>
                  <a:pt x="2089" y="1256"/>
                </a:lnTo>
                <a:lnTo>
                  <a:pt x="2043" y="1215"/>
                </a:lnTo>
                <a:lnTo>
                  <a:pt x="2002" y="1170"/>
                </a:lnTo>
                <a:lnTo>
                  <a:pt x="1965" y="1122"/>
                </a:lnTo>
                <a:lnTo>
                  <a:pt x="1932" y="1071"/>
                </a:lnTo>
                <a:lnTo>
                  <a:pt x="1903" y="1017"/>
                </a:lnTo>
                <a:lnTo>
                  <a:pt x="1879" y="961"/>
                </a:lnTo>
                <a:lnTo>
                  <a:pt x="1860" y="901"/>
                </a:lnTo>
                <a:lnTo>
                  <a:pt x="1846" y="840"/>
                </a:lnTo>
                <a:lnTo>
                  <a:pt x="1838" y="776"/>
                </a:lnTo>
                <a:lnTo>
                  <a:pt x="1835" y="711"/>
                </a:lnTo>
                <a:lnTo>
                  <a:pt x="1838" y="647"/>
                </a:lnTo>
                <a:lnTo>
                  <a:pt x="1846" y="584"/>
                </a:lnTo>
                <a:lnTo>
                  <a:pt x="1860" y="523"/>
                </a:lnTo>
                <a:lnTo>
                  <a:pt x="1879" y="464"/>
                </a:lnTo>
                <a:lnTo>
                  <a:pt x="1903" y="407"/>
                </a:lnTo>
                <a:lnTo>
                  <a:pt x="1932" y="353"/>
                </a:lnTo>
                <a:lnTo>
                  <a:pt x="1965" y="302"/>
                </a:lnTo>
                <a:lnTo>
                  <a:pt x="2002" y="254"/>
                </a:lnTo>
                <a:lnTo>
                  <a:pt x="2043" y="208"/>
                </a:lnTo>
                <a:lnTo>
                  <a:pt x="2089" y="167"/>
                </a:lnTo>
                <a:lnTo>
                  <a:pt x="2137" y="130"/>
                </a:lnTo>
                <a:lnTo>
                  <a:pt x="2188" y="97"/>
                </a:lnTo>
                <a:lnTo>
                  <a:pt x="2242" y="68"/>
                </a:lnTo>
                <a:lnTo>
                  <a:pt x="2298" y="44"/>
                </a:lnTo>
                <a:lnTo>
                  <a:pt x="2358" y="25"/>
                </a:lnTo>
                <a:lnTo>
                  <a:pt x="2420" y="11"/>
                </a:lnTo>
                <a:lnTo>
                  <a:pt x="2483" y="3"/>
                </a:lnTo>
                <a:lnTo>
                  <a:pt x="2547" y="0"/>
                </a:lnTo>
                <a:close/>
                <a:moveTo>
                  <a:pt x="714" y="0"/>
                </a:moveTo>
                <a:lnTo>
                  <a:pt x="714" y="0"/>
                </a:lnTo>
                <a:lnTo>
                  <a:pt x="778" y="3"/>
                </a:lnTo>
                <a:lnTo>
                  <a:pt x="842" y="11"/>
                </a:lnTo>
                <a:lnTo>
                  <a:pt x="903" y="25"/>
                </a:lnTo>
                <a:lnTo>
                  <a:pt x="962" y="44"/>
                </a:lnTo>
                <a:lnTo>
                  <a:pt x="1019" y="68"/>
                </a:lnTo>
                <a:lnTo>
                  <a:pt x="1073" y="97"/>
                </a:lnTo>
                <a:lnTo>
                  <a:pt x="1125" y="130"/>
                </a:lnTo>
                <a:lnTo>
                  <a:pt x="1173" y="167"/>
                </a:lnTo>
                <a:lnTo>
                  <a:pt x="1217" y="208"/>
                </a:lnTo>
                <a:lnTo>
                  <a:pt x="1259" y="254"/>
                </a:lnTo>
                <a:lnTo>
                  <a:pt x="1296" y="302"/>
                </a:lnTo>
                <a:lnTo>
                  <a:pt x="1329" y="353"/>
                </a:lnTo>
                <a:lnTo>
                  <a:pt x="1358" y="407"/>
                </a:lnTo>
                <a:lnTo>
                  <a:pt x="1382" y="464"/>
                </a:lnTo>
                <a:lnTo>
                  <a:pt x="1401" y="523"/>
                </a:lnTo>
                <a:lnTo>
                  <a:pt x="1415" y="584"/>
                </a:lnTo>
                <a:lnTo>
                  <a:pt x="1424" y="647"/>
                </a:lnTo>
                <a:lnTo>
                  <a:pt x="1426" y="711"/>
                </a:lnTo>
                <a:lnTo>
                  <a:pt x="1430" y="813"/>
                </a:lnTo>
                <a:lnTo>
                  <a:pt x="1427" y="908"/>
                </a:lnTo>
                <a:lnTo>
                  <a:pt x="1418" y="999"/>
                </a:lnTo>
                <a:lnTo>
                  <a:pt x="1403" y="1089"/>
                </a:lnTo>
                <a:lnTo>
                  <a:pt x="1383" y="1178"/>
                </a:lnTo>
                <a:lnTo>
                  <a:pt x="1357" y="1263"/>
                </a:lnTo>
                <a:lnTo>
                  <a:pt x="1326" y="1347"/>
                </a:lnTo>
                <a:lnTo>
                  <a:pt x="1291" y="1429"/>
                </a:lnTo>
                <a:lnTo>
                  <a:pt x="1250" y="1507"/>
                </a:lnTo>
                <a:lnTo>
                  <a:pt x="1204" y="1582"/>
                </a:lnTo>
                <a:lnTo>
                  <a:pt x="1154" y="1655"/>
                </a:lnTo>
                <a:lnTo>
                  <a:pt x="1101" y="1723"/>
                </a:lnTo>
                <a:lnTo>
                  <a:pt x="1043" y="1789"/>
                </a:lnTo>
                <a:lnTo>
                  <a:pt x="981" y="1851"/>
                </a:lnTo>
                <a:lnTo>
                  <a:pt x="915" y="1908"/>
                </a:lnTo>
                <a:lnTo>
                  <a:pt x="846" y="1962"/>
                </a:lnTo>
                <a:lnTo>
                  <a:pt x="774" y="2013"/>
                </a:lnTo>
                <a:lnTo>
                  <a:pt x="698" y="2058"/>
                </a:lnTo>
                <a:lnTo>
                  <a:pt x="619" y="2099"/>
                </a:lnTo>
                <a:lnTo>
                  <a:pt x="538" y="2134"/>
                </a:lnTo>
                <a:lnTo>
                  <a:pt x="455" y="2165"/>
                </a:lnTo>
                <a:lnTo>
                  <a:pt x="368" y="2191"/>
                </a:lnTo>
                <a:lnTo>
                  <a:pt x="280" y="2211"/>
                </a:lnTo>
                <a:lnTo>
                  <a:pt x="190" y="2226"/>
                </a:lnTo>
                <a:lnTo>
                  <a:pt x="97" y="2234"/>
                </a:lnTo>
                <a:lnTo>
                  <a:pt x="3" y="2238"/>
                </a:lnTo>
                <a:lnTo>
                  <a:pt x="3" y="1830"/>
                </a:lnTo>
                <a:lnTo>
                  <a:pt x="77" y="1828"/>
                </a:lnTo>
                <a:lnTo>
                  <a:pt x="150" y="1820"/>
                </a:lnTo>
                <a:lnTo>
                  <a:pt x="222" y="1807"/>
                </a:lnTo>
                <a:lnTo>
                  <a:pt x="291" y="1790"/>
                </a:lnTo>
                <a:lnTo>
                  <a:pt x="360" y="1767"/>
                </a:lnTo>
                <a:lnTo>
                  <a:pt x="427" y="1739"/>
                </a:lnTo>
                <a:lnTo>
                  <a:pt x="491" y="1707"/>
                </a:lnTo>
                <a:lnTo>
                  <a:pt x="553" y="1670"/>
                </a:lnTo>
                <a:lnTo>
                  <a:pt x="613" y="1629"/>
                </a:lnTo>
                <a:lnTo>
                  <a:pt x="669" y="1583"/>
                </a:lnTo>
                <a:lnTo>
                  <a:pt x="724" y="1533"/>
                </a:lnTo>
                <a:lnTo>
                  <a:pt x="760" y="1495"/>
                </a:lnTo>
                <a:lnTo>
                  <a:pt x="794" y="1456"/>
                </a:lnTo>
                <a:lnTo>
                  <a:pt x="825" y="1415"/>
                </a:lnTo>
                <a:lnTo>
                  <a:pt x="770" y="1422"/>
                </a:lnTo>
                <a:lnTo>
                  <a:pt x="714" y="1424"/>
                </a:lnTo>
                <a:lnTo>
                  <a:pt x="648" y="1421"/>
                </a:lnTo>
                <a:lnTo>
                  <a:pt x="585" y="1412"/>
                </a:lnTo>
                <a:lnTo>
                  <a:pt x="524" y="1398"/>
                </a:lnTo>
                <a:lnTo>
                  <a:pt x="465" y="1379"/>
                </a:lnTo>
                <a:lnTo>
                  <a:pt x="407" y="1355"/>
                </a:lnTo>
                <a:lnTo>
                  <a:pt x="353" y="1326"/>
                </a:lnTo>
                <a:lnTo>
                  <a:pt x="302" y="1293"/>
                </a:lnTo>
                <a:lnTo>
                  <a:pt x="254" y="1256"/>
                </a:lnTo>
                <a:lnTo>
                  <a:pt x="209" y="1215"/>
                </a:lnTo>
                <a:lnTo>
                  <a:pt x="168" y="1170"/>
                </a:lnTo>
                <a:lnTo>
                  <a:pt x="130" y="1122"/>
                </a:lnTo>
                <a:lnTo>
                  <a:pt x="97" y="1071"/>
                </a:lnTo>
                <a:lnTo>
                  <a:pt x="68" y="1017"/>
                </a:lnTo>
                <a:lnTo>
                  <a:pt x="44" y="961"/>
                </a:lnTo>
                <a:lnTo>
                  <a:pt x="25" y="901"/>
                </a:lnTo>
                <a:lnTo>
                  <a:pt x="11" y="840"/>
                </a:lnTo>
                <a:lnTo>
                  <a:pt x="3" y="776"/>
                </a:lnTo>
                <a:lnTo>
                  <a:pt x="0" y="711"/>
                </a:lnTo>
                <a:lnTo>
                  <a:pt x="3" y="647"/>
                </a:lnTo>
                <a:lnTo>
                  <a:pt x="11" y="584"/>
                </a:lnTo>
                <a:lnTo>
                  <a:pt x="25" y="523"/>
                </a:lnTo>
                <a:lnTo>
                  <a:pt x="44" y="464"/>
                </a:lnTo>
                <a:lnTo>
                  <a:pt x="68" y="407"/>
                </a:lnTo>
                <a:lnTo>
                  <a:pt x="97" y="353"/>
                </a:lnTo>
                <a:lnTo>
                  <a:pt x="130" y="302"/>
                </a:lnTo>
                <a:lnTo>
                  <a:pt x="168" y="254"/>
                </a:lnTo>
                <a:lnTo>
                  <a:pt x="209" y="208"/>
                </a:lnTo>
                <a:lnTo>
                  <a:pt x="254" y="167"/>
                </a:lnTo>
                <a:lnTo>
                  <a:pt x="302" y="130"/>
                </a:lnTo>
                <a:lnTo>
                  <a:pt x="353" y="97"/>
                </a:lnTo>
                <a:lnTo>
                  <a:pt x="407" y="68"/>
                </a:lnTo>
                <a:lnTo>
                  <a:pt x="465" y="44"/>
                </a:lnTo>
                <a:lnTo>
                  <a:pt x="524" y="25"/>
                </a:lnTo>
                <a:lnTo>
                  <a:pt x="585" y="11"/>
                </a:lnTo>
                <a:lnTo>
                  <a:pt x="648" y="3"/>
                </a:lnTo>
                <a:lnTo>
                  <a:pt x="7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25"/>
          <p:cNvSpPr>
            <a:spLocks noEditPoints="1"/>
          </p:cNvSpPr>
          <p:nvPr/>
        </p:nvSpPr>
        <p:spPr bwMode="auto">
          <a:xfrm>
            <a:off x="3628612" y="1506257"/>
            <a:ext cx="469930" cy="322500"/>
          </a:xfrm>
          <a:custGeom>
            <a:avLst/>
            <a:gdLst>
              <a:gd name="T0" fmla="*/ 3188 w 3264"/>
              <a:gd name="T1" fmla="*/ 409 h 2238"/>
              <a:gd name="T2" fmla="*/ 2905 w 3264"/>
              <a:gd name="T3" fmla="*/ 470 h 2238"/>
              <a:gd name="T4" fmla="*/ 2652 w 3264"/>
              <a:gd name="T5" fmla="*/ 608 h 2238"/>
              <a:gd name="T6" fmla="*/ 2471 w 3264"/>
              <a:gd name="T7" fmla="*/ 781 h 2238"/>
              <a:gd name="T8" fmla="*/ 2615 w 3264"/>
              <a:gd name="T9" fmla="*/ 816 h 2238"/>
              <a:gd name="T10" fmla="*/ 2856 w 3264"/>
              <a:gd name="T11" fmla="*/ 882 h 2238"/>
              <a:gd name="T12" fmla="*/ 3055 w 3264"/>
              <a:gd name="T13" fmla="*/ 1022 h 2238"/>
              <a:gd name="T14" fmla="*/ 3196 w 3264"/>
              <a:gd name="T15" fmla="*/ 1220 h 2238"/>
              <a:gd name="T16" fmla="*/ 3261 w 3264"/>
              <a:gd name="T17" fmla="*/ 1461 h 2238"/>
              <a:gd name="T18" fmla="*/ 3239 w 3264"/>
              <a:gd name="T19" fmla="*/ 1715 h 2238"/>
              <a:gd name="T20" fmla="*/ 3133 w 3264"/>
              <a:gd name="T21" fmla="*/ 1936 h 2238"/>
              <a:gd name="T22" fmla="*/ 2963 w 3264"/>
              <a:gd name="T23" fmla="*/ 2108 h 2238"/>
              <a:gd name="T24" fmla="*/ 2741 w 3264"/>
              <a:gd name="T25" fmla="*/ 2212 h 2238"/>
              <a:gd name="T26" fmla="*/ 2486 w 3264"/>
              <a:gd name="T27" fmla="*/ 2235 h 2238"/>
              <a:gd name="T28" fmla="*/ 2245 w 3264"/>
              <a:gd name="T29" fmla="*/ 2169 h 2238"/>
              <a:gd name="T30" fmla="*/ 2046 w 3264"/>
              <a:gd name="T31" fmla="*/ 2029 h 2238"/>
              <a:gd name="T32" fmla="*/ 1906 w 3264"/>
              <a:gd name="T33" fmla="*/ 1831 h 2238"/>
              <a:gd name="T34" fmla="*/ 1841 w 3264"/>
              <a:gd name="T35" fmla="*/ 1591 h 2238"/>
              <a:gd name="T36" fmla="*/ 1847 w 3264"/>
              <a:gd name="T37" fmla="*/ 1238 h 2238"/>
              <a:gd name="T38" fmla="*/ 1938 w 3264"/>
              <a:gd name="T39" fmla="*/ 890 h 2238"/>
              <a:gd name="T40" fmla="*/ 2110 w 3264"/>
              <a:gd name="T41" fmla="*/ 583 h 2238"/>
              <a:gd name="T42" fmla="*/ 2350 w 3264"/>
              <a:gd name="T43" fmla="*/ 329 h 2238"/>
              <a:gd name="T44" fmla="*/ 2645 w 3264"/>
              <a:gd name="T45" fmla="*/ 139 h 2238"/>
              <a:gd name="T46" fmla="*/ 2985 w 3264"/>
              <a:gd name="T47" fmla="*/ 26 h 2238"/>
              <a:gd name="T48" fmla="*/ 1426 w 3264"/>
              <a:gd name="T49" fmla="*/ 0 h 2238"/>
              <a:gd name="T50" fmla="*/ 1280 w 3264"/>
              <a:gd name="T51" fmla="*/ 417 h 2238"/>
              <a:gd name="T52" fmla="*/ 1004 w 3264"/>
              <a:gd name="T53" fmla="*/ 498 h 2238"/>
              <a:gd name="T54" fmla="*/ 760 w 3264"/>
              <a:gd name="T55" fmla="*/ 654 h 2238"/>
              <a:gd name="T56" fmla="*/ 605 w 3264"/>
              <a:gd name="T57" fmla="*/ 822 h 2238"/>
              <a:gd name="T58" fmla="*/ 845 w 3264"/>
              <a:gd name="T59" fmla="*/ 825 h 2238"/>
              <a:gd name="T60" fmla="*/ 1077 w 3264"/>
              <a:gd name="T61" fmla="*/ 911 h 2238"/>
              <a:gd name="T62" fmla="*/ 1263 w 3264"/>
              <a:gd name="T63" fmla="*/ 1067 h 2238"/>
              <a:gd name="T64" fmla="*/ 1385 w 3264"/>
              <a:gd name="T65" fmla="*/ 1277 h 2238"/>
              <a:gd name="T66" fmla="*/ 1430 w 3264"/>
              <a:gd name="T67" fmla="*/ 1526 h 2238"/>
              <a:gd name="T68" fmla="*/ 1385 w 3264"/>
              <a:gd name="T69" fmla="*/ 1774 h 2238"/>
              <a:gd name="T70" fmla="*/ 1263 w 3264"/>
              <a:gd name="T71" fmla="*/ 1984 h 2238"/>
              <a:gd name="T72" fmla="*/ 1077 w 3264"/>
              <a:gd name="T73" fmla="*/ 2141 h 2238"/>
              <a:gd name="T74" fmla="*/ 845 w 3264"/>
              <a:gd name="T75" fmla="*/ 2226 h 2238"/>
              <a:gd name="T76" fmla="*/ 588 w 3264"/>
              <a:gd name="T77" fmla="*/ 2226 h 2238"/>
              <a:gd name="T78" fmla="*/ 356 w 3264"/>
              <a:gd name="T79" fmla="*/ 2141 h 2238"/>
              <a:gd name="T80" fmla="*/ 171 w 3264"/>
              <a:gd name="T81" fmla="*/ 1984 h 2238"/>
              <a:gd name="T82" fmla="*/ 48 w 3264"/>
              <a:gd name="T83" fmla="*/ 1774 h 2238"/>
              <a:gd name="T84" fmla="*/ 3 w 3264"/>
              <a:gd name="T85" fmla="*/ 1526 h 2238"/>
              <a:gd name="T86" fmla="*/ 27 w 3264"/>
              <a:gd name="T87" fmla="*/ 1148 h 2238"/>
              <a:gd name="T88" fmla="*/ 140 w 3264"/>
              <a:gd name="T89" fmla="*/ 808 h 2238"/>
              <a:gd name="T90" fmla="*/ 329 w 3264"/>
              <a:gd name="T91" fmla="*/ 514 h 2238"/>
              <a:gd name="T92" fmla="*/ 584 w 3264"/>
              <a:gd name="T93" fmla="*/ 275 h 2238"/>
              <a:gd name="T94" fmla="*/ 892 w 3264"/>
              <a:gd name="T95" fmla="*/ 103 h 2238"/>
              <a:gd name="T96" fmla="*/ 1240 w 3264"/>
              <a:gd name="T97" fmla="*/ 12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4" h="2238">
                <a:moveTo>
                  <a:pt x="3261" y="0"/>
                </a:moveTo>
                <a:lnTo>
                  <a:pt x="3261" y="0"/>
                </a:lnTo>
                <a:lnTo>
                  <a:pt x="3261" y="407"/>
                </a:lnTo>
                <a:lnTo>
                  <a:pt x="3188" y="409"/>
                </a:lnTo>
                <a:lnTo>
                  <a:pt x="3114" y="417"/>
                </a:lnTo>
                <a:lnTo>
                  <a:pt x="3043" y="430"/>
                </a:lnTo>
                <a:lnTo>
                  <a:pt x="2973" y="448"/>
                </a:lnTo>
                <a:lnTo>
                  <a:pt x="2905" y="470"/>
                </a:lnTo>
                <a:lnTo>
                  <a:pt x="2837" y="498"/>
                </a:lnTo>
                <a:lnTo>
                  <a:pt x="2773" y="530"/>
                </a:lnTo>
                <a:lnTo>
                  <a:pt x="2711" y="567"/>
                </a:lnTo>
                <a:lnTo>
                  <a:pt x="2652" y="608"/>
                </a:lnTo>
                <a:lnTo>
                  <a:pt x="2594" y="654"/>
                </a:lnTo>
                <a:lnTo>
                  <a:pt x="2540" y="704"/>
                </a:lnTo>
                <a:lnTo>
                  <a:pt x="2504" y="742"/>
                </a:lnTo>
                <a:lnTo>
                  <a:pt x="2471" y="781"/>
                </a:lnTo>
                <a:lnTo>
                  <a:pt x="2439" y="822"/>
                </a:lnTo>
                <a:lnTo>
                  <a:pt x="2494" y="815"/>
                </a:lnTo>
                <a:lnTo>
                  <a:pt x="2551" y="813"/>
                </a:lnTo>
                <a:lnTo>
                  <a:pt x="2615" y="816"/>
                </a:lnTo>
                <a:lnTo>
                  <a:pt x="2679" y="825"/>
                </a:lnTo>
                <a:lnTo>
                  <a:pt x="2741" y="839"/>
                </a:lnTo>
                <a:lnTo>
                  <a:pt x="2800" y="859"/>
                </a:lnTo>
                <a:lnTo>
                  <a:pt x="2856" y="882"/>
                </a:lnTo>
                <a:lnTo>
                  <a:pt x="2911" y="911"/>
                </a:lnTo>
                <a:lnTo>
                  <a:pt x="2963" y="944"/>
                </a:lnTo>
                <a:lnTo>
                  <a:pt x="3011" y="981"/>
                </a:lnTo>
                <a:lnTo>
                  <a:pt x="3055" y="1022"/>
                </a:lnTo>
                <a:lnTo>
                  <a:pt x="3096" y="1067"/>
                </a:lnTo>
                <a:lnTo>
                  <a:pt x="3133" y="1115"/>
                </a:lnTo>
                <a:lnTo>
                  <a:pt x="3166" y="1166"/>
                </a:lnTo>
                <a:lnTo>
                  <a:pt x="3196" y="1220"/>
                </a:lnTo>
                <a:lnTo>
                  <a:pt x="3220" y="1277"/>
                </a:lnTo>
                <a:lnTo>
                  <a:pt x="3239" y="1336"/>
                </a:lnTo>
                <a:lnTo>
                  <a:pt x="3253" y="1397"/>
                </a:lnTo>
                <a:lnTo>
                  <a:pt x="3261" y="1461"/>
                </a:lnTo>
                <a:lnTo>
                  <a:pt x="3264" y="1526"/>
                </a:lnTo>
                <a:lnTo>
                  <a:pt x="3261" y="1591"/>
                </a:lnTo>
                <a:lnTo>
                  <a:pt x="3253" y="1654"/>
                </a:lnTo>
                <a:lnTo>
                  <a:pt x="3239" y="1715"/>
                </a:lnTo>
                <a:lnTo>
                  <a:pt x="3220" y="1774"/>
                </a:lnTo>
                <a:lnTo>
                  <a:pt x="3196" y="1831"/>
                </a:lnTo>
                <a:lnTo>
                  <a:pt x="3166" y="1885"/>
                </a:lnTo>
                <a:lnTo>
                  <a:pt x="3133" y="1936"/>
                </a:lnTo>
                <a:lnTo>
                  <a:pt x="3096" y="1984"/>
                </a:lnTo>
                <a:lnTo>
                  <a:pt x="3055" y="2029"/>
                </a:lnTo>
                <a:lnTo>
                  <a:pt x="3011" y="2070"/>
                </a:lnTo>
                <a:lnTo>
                  <a:pt x="2963" y="2108"/>
                </a:lnTo>
                <a:lnTo>
                  <a:pt x="2911" y="2141"/>
                </a:lnTo>
                <a:lnTo>
                  <a:pt x="2856" y="2169"/>
                </a:lnTo>
                <a:lnTo>
                  <a:pt x="2800" y="2193"/>
                </a:lnTo>
                <a:lnTo>
                  <a:pt x="2741" y="2212"/>
                </a:lnTo>
                <a:lnTo>
                  <a:pt x="2679" y="2226"/>
                </a:lnTo>
                <a:lnTo>
                  <a:pt x="2615" y="2235"/>
                </a:lnTo>
                <a:lnTo>
                  <a:pt x="2551" y="2238"/>
                </a:lnTo>
                <a:lnTo>
                  <a:pt x="2486" y="2235"/>
                </a:lnTo>
                <a:lnTo>
                  <a:pt x="2423" y="2226"/>
                </a:lnTo>
                <a:lnTo>
                  <a:pt x="2362" y="2212"/>
                </a:lnTo>
                <a:lnTo>
                  <a:pt x="2302" y="2193"/>
                </a:lnTo>
                <a:lnTo>
                  <a:pt x="2245" y="2169"/>
                </a:lnTo>
                <a:lnTo>
                  <a:pt x="2191" y="2141"/>
                </a:lnTo>
                <a:lnTo>
                  <a:pt x="2140" y="2108"/>
                </a:lnTo>
                <a:lnTo>
                  <a:pt x="2092" y="2070"/>
                </a:lnTo>
                <a:lnTo>
                  <a:pt x="2046" y="2029"/>
                </a:lnTo>
                <a:lnTo>
                  <a:pt x="2005" y="1984"/>
                </a:lnTo>
                <a:lnTo>
                  <a:pt x="1968" y="1936"/>
                </a:lnTo>
                <a:lnTo>
                  <a:pt x="1935" y="1885"/>
                </a:lnTo>
                <a:lnTo>
                  <a:pt x="1906" y="1831"/>
                </a:lnTo>
                <a:lnTo>
                  <a:pt x="1882" y="1774"/>
                </a:lnTo>
                <a:lnTo>
                  <a:pt x="1863" y="1715"/>
                </a:lnTo>
                <a:lnTo>
                  <a:pt x="1849" y="1654"/>
                </a:lnTo>
                <a:lnTo>
                  <a:pt x="1841" y="1591"/>
                </a:lnTo>
                <a:lnTo>
                  <a:pt x="1838" y="1526"/>
                </a:lnTo>
                <a:lnTo>
                  <a:pt x="1835" y="1424"/>
                </a:lnTo>
                <a:lnTo>
                  <a:pt x="1838" y="1330"/>
                </a:lnTo>
                <a:lnTo>
                  <a:pt x="1847" y="1238"/>
                </a:lnTo>
                <a:lnTo>
                  <a:pt x="1861" y="1148"/>
                </a:lnTo>
                <a:lnTo>
                  <a:pt x="1882" y="1060"/>
                </a:lnTo>
                <a:lnTo>
                  <a:pt x="1907" y="974"/>
                </a:lnTo>
                <a:lnTo>
                  <a:pt x="1938" y="890"/>
                </a:lnTo>
                <a:lnTo>
                  <a:pt x="1974" y="808"/>
                </a:lnTo>
                <a:lnTo>
                  <a:pt x="2014" y="730"/>
                </a:lnTo>
                <a:lnTo>
                  <a:pt x="2059" y="655"/>
                </a:lnTo>
                <a:lnTo>
                  <a:pt x="2110" y="583"/>
                </a:lnTo>
                <a:lnTo>
                  <a:pt x="2164" y="514"/>
                </a:lnTo>
                <a:lnTo>
                  <a:pt x="2222" y="448"/>
                </a:lnTo>
                <a:lnTo>
                  <a:pt x="2283" y="387"/>
                </a:lnTo>
                <a:lnTo>
                  <a:pt x="2350" y="329"/>
                </a:lnTo>
                <a:lnTo>
                  <a:pt x="2419" y="275"/>
                </a:lnTo>
                <a:lnTo>
                  <a:pt x="2491" y="224"/>
                </a:lnTo>
                <a:lnTo>
                  <a:pt x="2566" y="179"/>
                </a:lnTo>
                <a:lnTo>
                  <a:pt x="2645" y="139"/>
                </a:lnTo>
                <a:lnTo>
                  <a:pt x="2726" y="103"/>
                </a:lnTo>
                <a:lnTo>
                  <a:pt x="2810" y="72"/>
                </a:lnTo>
                <a:lnTo>
                  <a:pt x="2896" y="47"/>
                </a:lnTo>
                <a:lnTo>
                  <a:pt x="2985" y="26"/>
                </a:lnTo>
                <a:lnTo>
                  <a:pt x="3075" y="12"/>
                </a:lnTo>
                <a:lnTo>
                  <a:pt x="3167" y="3"/>
                </a:lnTo>
                <a:lnTo>
                  <a:pt x="3261" y="0"/>
                </a:lnTo>
                <a:close/>
                <a:moveTo>
                  <a:pt x="1426" y="0"/>
                </a:moveTo>
                <a:lnTo>
                  <a:pt x="1426" y="0"/>
                </a:lnTo>
                <a:lnTo>
                  <a:pt x="1426" y="407"/>
                </a:lnTo>
                <a:lnTo>
                  <a:pt x="1353" y="409"/>
                </a:lnTo>
                <a:lnTo>
                  <a:pt x="1280" y="417"/>
                </a:lnTo>
                <a:lnTo>
                  <a:pt x="1208" y="430"/>
                </a:lnTo>
                <a:lnTo>
                  <a:pt x="1138" y="448"/>
                </a:lnTo>
                <a:lnTo>
                  <a:pt x="1070" y="470"/>
                </a:lnTo>
                <a:lnTo>
                  <a:pt x="1004" y="498"/>
                </a:lnTo>
                <a:lnTo>
                  <a:pt x="939" y="530"/>
                </a:lnTo>
                <a:lnTo>
                  <a:pt x="877" y="567"/>
                </a:lnTo>
                <a:lnTo>
                  <a:pt x="817" y="608"/>
                </a:lnTo>
                <a:lnTo>
                  <a:pt x="760" y="654"/>
                </a:lnTo>
                <a:lnTo>
                  <a:pt x="707" y="704"/>
                </a:lnTo>
                <a:lnTo>
                  <a:pt x="670" y="742"/>
                </a:lnTo>
                <a:lnTo>
                  <a:pt x="636" y="781"/>
                </a:lnTo>
                <a:lnTo>
                  <a:pt x="605" y="822"/>
                </a:lnTo>
                <a:lnTo>
                  <a:pt x="660" y="815"/>
                </a:lnTo>
                <a:lnTo>
                  <a:pt x="717" y="813"/>
                </a:lnTo>
                <a:lnTo>
                  <a:pt x="782" y="816"/>
                </a:lnTo>
                <a:lnTo>
                  <a:pt x="845" y="825"/>
                </a:lnTo>
                <a:lnTo>
                  <a:pt x="906" y="839"/>
                </a:lnTo>
                <a:lnTo>
                  <a:pt x="965" y="859"/>
                </a:lnTo>
                <a:lnTo>
                  <a:pt x="1023" y="882"/>
                </a:lnTo>
                <a:lnTo>
                  <a:pt x="1077" y="911"/>
                </a:lnTo>
                <a:lnTo>
                  <a:pt x="1128" y="944"/>
                </a:lnTo>
                <a:lnTo>
                  <a:pt x="1176" y="981"/>
                </a:lnTo>
                <a:lnTo>
                  <a:pt x="1221" y="1022"/>
                </a:lnTo>
                <a:lnTo>
                  <a:pt x="1263" y="1067"/>
                </a:lnTo>
                <a:lnTo>
                  <a:pt x="1300" y="1115"/>
                </a:lnTo>
                <a:lnTo>
                  <a:pt x="1333" y="1166"/>
                </a:lnTo>
                <a:lnTo>
                  <a:pt x="1361" y="1220"/>
                </a:lnTo>
                <a:lnTo>
                  <a:pt x="1385" y="1277"/>
                </a:lnTo>
                <a:lnTo>
                  <a:pt x="1404" y="1336"/>
                </a:lnTo>
                <a:lnTo>
                  <a:pt x="1418" y="1397"/>
                </a:lnTo>
                <a:lnTo>
                  <a:pt x="1427" y="1461"/>
                </a:lnTo>
                <a:lnTo>
                  <a:pt x="1430" y="1526"/>
                </a:lnTo>
                <a:lnTo>
                  <a:pt x="1427" y="1591"/>
                </a:lnTo>
                <a:lnTo>
                  <a:pt x="1418" y="1654"/>
                </a:lnTo>
                <a:lnTo>
                  <a:pt x="1404" y="1715"/>
                </a:lnTo>
                <a:lnTo>
                  <a:pt x="1385" y="1774"/>
                </a:lnTo>
                <a:lnTo>
                  <a:pt x="1361" y="1831"/>
                </a:lnTo>
                <a:lnTo>
                  <a:pt x="1333" y="1885"/>
                </a:lnTo>
                <a:lnTo>
                  <a:pt x="1300" y="1936"/>
                </a:lnTo>
                <a:lnTo>
                  <a:pt x="1263" y="1984"/>
                </a:lnTo>
                <a:lnTo>
                  <a:pt x="1221" y="2029"/>
                </a:lnTo>
                <a:lnTo>
                  <a:pt x="1176" y="2070"/>
                </a:lnTo>
                <a:lnTo>
                  <a:pt x="1128" y="2108"/>
                </a:lnTo>
                <a:lnTo>
                  <a:pt x="1077" y="2141"/>
                </a:lnTo>
                <a:lnTo>
                  <a:pt x="1023" y="2169"/>
                </a:lnTo>
                <a:lnTo>
                  <a:pt x="965" y="2193"/>
                </a:lnTo>
                <a:lnTo>
                  <a:pt x="906" y="2212"/>
                </a:lnTo>
                <a:lnTo>
                  <a:pt x="845" y="2226"/>
                </a:lnTo>
                <a:lnTo>
                  <a:pt x="782" y="2235"/>
                </a:lnTo>
                <a:lnTo>
                  <a:pt x="717" y="2238"/>
                </a:lnTo>
                <a:lnTo>
                  <a:pt x="651" y="2235"/>
                </a:lnTo>
                <a:lnTo>
                  <a:pt x="588" y="2226"/>
                </a:lnTo>
                <a:lnTo>
                  <a:pt x="527" y="2212"/>
                </a:lnTo>
                <a:lnTo>
                  <a:pt x="468" y="2193"/>
                </a:lnTo>
                <a:lnTo>
                  <a:pt x="410" y="2169"/>
                </a:lnTo>
                <a:lnTo>
                  <a:pt x="356" y="2141"/>
                </a:lnTo>
                <a:lnTo>
                  <a:pt x="305" y="2108"/>
                </a:lnTo>
                <a:lnTo>
                  <a:pt x="257" y="2070"/>
                </a:lnTo>
                <a:lnTo>
                  <a:pt x="212" y="2029"/>
                </a:lnTo>
                <a:lnTo>
                  <a:pt x="171" y="1984"/>
                </a:lnTo>
                <a:lnTo>
                  <a:pt x="133" y="1936"/>
                </a:lnTo>
                <a:lnTo>
                  <a:pt x="100" y="1885"/>
                </a:lnTo>
                <a:lnTo>
                  <a:pt x="72" y="1831"/>
                </a:lnTo>
                <a:lnTo>
                  <a:pt x="48" y="1774"/>
                </a:lnTo>
                <a:lnTo>
                  <a:pt x="29" y="1715"/>
                </a:lnTo>
                <a:lnTo>
                  <a:pt x="15" y="1654"/>
                </a:lnTo>
                <a:lnTo>
                  <a:pt x="6" y="1591"/>
                </a:lnTo>
                <a:lnTo>
                  <a:pt x="3" y="1526"/>
                </a:lnTo>
                <a:lnTo>
                  <a:pt x="0" y="1424"/>
                </a:lnTo>
                <a:lnTo>
                  <a:pt x="3" y="1330"/>
                </a:lnTo>
                <a:lnTo>
                  <a:pt x="12" y="1238"/>
                </a:lnTo>
                <a:lnTo>
                  <a:pt x="27" y="1148"/>
                </a:lnTo>
                <a:lnTo>
                  <a:pt x="47" y="1060"/>
                </a:lnTo>
                <a:lnTo>
                  <a:pt x="72" y="974"/>
                </a:lnTo>
                <a:lnTo>
                  <a:pt x="103" y="890"/>
                </a:lnTo>
                <a:lnTo>
                  <a:pt x="140" y="808"/>
                </a:lnTo>
                <a:lnTo>
                  <a:pt x="181" y="730"/>
                </a:lnTo>
                <a:lnTo>
                  <a:pt x="226" y="655"/>
                </a:lnTo>
                <a:lnTo>
                  <a:pt x="275" y="583"/>
                </a:lnTo>
                <a:lnTo>
                  <a:pt x="329" y="514"/>
                </a:lnTo>
                <a:lnTo>
                  <a:pt x="387" y="448"/>
                </a:lnTo>
                <a:lnTo>
                  <a:pt x="450" y="387"/>
                </a:lnTo>
                <a:lnTo>
                  <a:pt x="515" y="329"/>
                </a:lnTo>
                <a:lnTo>
                  <a:pt x="584" y="275"/>
                </a:lnTo>
                <a:lnTo>
                  <a:pt x="656" y="224"/>
                </a:lnTo>
                <a:lnTo>
                  <a:pt x="732" y="179"/>
                </a:lnTo>
                <a:lnTo>
                  <a:pt x="811" y="139"/>
                </a:lnTo>
                <a:lnTo>
                  <a:pt x="892" y="103"/>
                </a:lnTo>
                <a:lnTo>
                  <a:pt x="976" y="72"/>
                </a:lnTo>
                <a:lnTo>
                  <a:pt x="1062" y="47"/>
                </a:lnTo>
                <a:lnTo>
                  <a:pt x="1150" y="26"/>
                </a:lnTo>
                <a:lnTo>
                  <a:pt x="1240" y="12"/>
                </a:lnTo>
                <a:lnTo>
                  <a:pt x="1333" y="3"/>
                </a:lnTo>
                <a:lnTo>
                  <a:pt x="142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30"/>
          <p:cNvSpPr>
            <a:spLocks noEditPoints="1"/>
          </p:cNvSpPr>
          <p:nvPr/>
        </p:nvSpPr>
        <p:spPr bwMode="auto">
          <a:xfrm>
            <a:off x="5905553" y="1430238"/>
            <a:ext cx="412342" cy="474538"/>
          </a:xfrm>
          <a:custGeom>
            <a:avLst/>
            <a:gdLst>
              <a:gd name="T0" fmla="*/ 1972 w 2869"/>
              <a:gd name="T1" fmla="*/ 981 h 3292"/>
              <a:gd name="T2" fmla="*/ 1732 w 2869"/>
              <a:gd name="T3" fmla="*/ 1168 h 3292"/>
              <a:gd name="T4" fmla="*/ 1586 w 2869"/>
              <a:gd name="T5" fmla="*/ 1320 h 3292"/>
              <a:gd name="T6" fmla="*/ 1540 w 2869"/>
              <a:gd name="T7" fmla="*/ 1468 h 3292"/>
              <a:gd name="T8" fmla="*/ 1537 w 2869"/>
              <a:gd name="T9" fmla="*/ 1772 h 3292"/>
              <a:gd name="T10" fmla="*/ 1560 w 2869"/>
              <a:gd name="T11" fmla="*/ 1910 h 3292"/>
              <a:gd name="T12" fmla="*/ 1659 w 2869"/>
              <a:gd name="T13" fmla="*/ 2064 h 3292"/>
              <a:gd name="T14" fmla="*/ 1890 w 2869"/>
              <a:gd name="T15" fmla="*/ 2230 h 3292"/>
              <a:gd name="T16" fmla="*/ 2113 w 2869"/>
              <a:gd name="T17" fmla="*/ 2510 h 3292"/>
              <a:gd name="T18" fmla="*/ 2237 w 2869"/>
              <a:gd name="T19" fmla="*/ 2880 h 3292"/>
              <a:gd name="T20" fmla="*/ 722 w 2869"/>
              <a:gd name="T21" fmla="*/ 2577 h 3292"/>
              <a:gd name="T22" fmla="*/ 927 w 2869"/>
              <a:gd name="T23" fmla="*/ 2278 h 3292"/>
              <a:gd name="T24" fmla="*/ 1175 w 2869"/>
              <a:gd name="T25" fmla="*/ 2094 h 3292"/>
              <a:gd name="T26" fmla="*/ 1297 w 2869"/>
              <a:gd name="T27" fmla="*/ 1940 h 3292"/>
              <a:gd name="T28" fmla="*/ 1330 w 2869"/>
              <a:gd name="T29" fmla="*/ 1797 h 3292"/>
              <a:gd name="T30" fmla="*/ 1330 w 2869"/>
              <a:gd name="T31" fmla="*/ 1494 h 3292"/>
              <a:gd name="T32" fmla="*/ 1297 w 2869"/>
              <a:gd name="T33" fmla="*/ 1350 h 3292"/>
              <a:gd name="T34" fmla="*/ 1175 w 2869"/>
              <a:gd name="T35" fmla="*/ 1198 h 3292"/>
              <a:gd name="T36" fmla="*/ 941 w 2869"/>
              <a:gd name="T37" fmla="*/ 1027 h 3292"/>
              <a:gd name="T38" fmla="*/ 307 w 2869"/>
              <a:gd name="T39" fmla="*/ 205 h 3292"/>
              <a:gd name="T40" fmla="*/ 355 w 2869"/>
              <a:gd name="T41" fmla="*/ 635 h 3292"/>
              <a:gd name="T42" fmla="*/ 494 w 2869"/>
              <a:gd name="T43" fmla="*/ 1007 h 3292"/>
              <a:gd name="T44" fmla="*/ 718 w 2869"/>
              <a:gd name="T45" fmla="*/ 1298 h 3292"/>
              <a:gd name="T46" fmla="*/ 1024 w 2869"/>
              <a:gd name="T47" fmla="*/ 1484 h 3292"/>
              <a:gd name="T48" fmla="*/ 773 w 2869"/>
              <a:gd name="T49" fmla="*/ 1947 h 3292"/>
              <a:gd name="T50" fmla="*/ 532 w 2869"/>
              <a:gd name="T51" fmla="*/ 2219 h 3292"/>
              <a:gd name="T52" fmla="*/ 375 w 2869"/>
              <a:gd name="T53" fmla="*/ 2576 h 3292"/>
              <a:gd name="T54" fmla="*/ 309 w 2869"/>
              <a:gd name="T55" fmla="*/ 2997 h 3292"/>
              <a:gd name="T56" fmla="*/ 2544 w 2869"/>
              <a:gd name="T57" fmla="*/ 2822 h 3292"/>
              <a:gd name="T58" fmla="*/ 2441 w 2869"/>
              <a:gd name="T59" fmla="*/ 2424 h 3292"/>
              <a:gd name="T60" fmla="*/ 2250 w 2869"/>
              <a:gd name="T61" fmla="*/ 2098 h 3292"/>
              <a:gd name="T62" fmla="*/ 1976 w 2869"/>
              <a:gd name="T63" fmla="*/ 1868 h 3292"/>
              <a:gd name="T64" fmla="*/ 1976 w 2869"/>
              <a:gd name="T65" fmla="*/ 1424 h 3292"/>
              <a:gd name="T66" fmla="*/ 2250 w 2869"/>
              <a:gd name="T67" fmla="*/ 1192 h 3292"/>
              <a:gd name="T68" fmla="*/ 2441 w 2869"/>
              <a:gd name="T69" fmla="*/ 866 h 3292"/>
              <a:gd name="T70" fmla="*/ 2544 w 2869"/>
              <a:gd name="T71" fmla="*/ 468 h 3292"/>
              <a:gd name="T72" fmla="*/ 11 w 2869"/>
              <a:gd name="T73" fmla="*/ 0 h 3292"/>
              <a:gd name="T74" fmla="*/ 2857 w 2869"/>
              <a:gd name="T75" fmla="*/ 409 h 3292"/>
              <a:gd name="T76" fmla="*/ 2742 w 2869"/>
              <a:gd name="T77" fmla="*/ 882 h 3292"/>
              <a:gd name="T78" fmla="*/ 2516 w 2869"/>
              <a:gd name="T79" fmla="*/ 1285 h 3292"/>
              <a:gd name="T80" fmla="*/ 2201 w 2869"/>
              <a:gd name="T81" fmla="*/ 1596 h 3292"/>
              <a:gd name="T82" fmla="*/ 2400 w 2869"/>
              <a:gd name="T83" fmla="*/ 1869 h 3292"/>
              <a:gd name="T84" fmla="*/ 2664 w 2869"/>
              <a:gd name="T85" fmla="*/ 2239 h 3292"/>
              <a:gd name="T86" fmla="*/ 2825 w 2869"/>
              <a:gd name="T87" fmla="*/ 2687 h 3292"/>
              <a:gd name="T88" fmla="*/ 2866 w 2869"/>
              <a:gd name="T89" fmla="*/ 3190 h 3292"/>
              <a:gd name="T90" fmla="*/ 3 w 2869"/>
              <a:gd name="T91" fmla="*/ 2983 h 3292"/>
              <a:gd name="T92" fmla="*/ 94 w 2869"/>
              <a:gd name="T93" fmla="*/ 2500 h 3292"/>
              <a:gd name="T94" fmla="*/ 299 w 2869"/>
              <a:gd name="T95" fmla="*/ 2081 h 3292"/>
              <a:gd name="T96" fmla="*/ 598 w 2869"/>
              <a:gd name="T97" fmla="*/ 1749 h 3292"/>
              <a:gd name="T98" fmla="*/ 532 w 2869"/>
              <a:gd name="T99" fmla="*/ 1485 h 3292"/>
              <a:gd name="T100" fmla="*/ 250 w 2869"/>
              <a:gd name="T101" fmla="*/ 1134 h 3292"/>
              <a:gd name="T102" fmla="*/ 66 w 2869"/>
              <a:gd name="T103" fmla="*/ 700 h 3292"/>
              <a:gd name="T104" fmla="*/ 0 w 2869"/>
              <a:gd name="T105" fmla="*/ 205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69" h="3292">
                <a:moveTo>
                  <a:pt x="778" y="823"/>
                </a:moveTo>
                <a:lnTo>
                  <a:pt x="2089" y="823"/>
                </a:lnTo>
                <a:lnTo>
                  <a:pt x="2053" y="878"/>
                </a:lnTo>
                <a:lnTo>
                  <a:pt x="2014" y="931"/>
                </a:lnTo>
                <a:lnTo>
                  <a:pt x="1972" y="981"/>
                </a:lnTo>
                <a:lnTo>
                  <a:pt x="1928" y="1026"/>
                </a:lnTo>
                <a:lnTo>
                  <a:pt x="1881" y="1069"/>
                </a:lnTo>
                <a:lnTo>
                  <a:pt x="1831" y="1106"/>
                </a:lnTo>
                <a:lnTo>
                  <a:pt x="1779" y="1139"/>
                </a:lnTo>
                <a:lnTo>
                  <a:pt x="1732" y="1168"/>
                </a:lnTo>
                <a:lnTo>
                  <a:pt x="1693" y="1197"/>
                </a:lnTo>
                <a:lnTo>
                  <a:pt x="1659" y="1228"/>
                </a:lnTo>
                <a:lnTo>
                  <a:pt x="1631" y="1259"/>
                </a:lnTo>
                <a:lnTo>
                  <a:pt x="1606" y="1290"/>
                </a:lnTo>
                <a:lnTo>
                  <a:pt x="1586" y="1320"/>
                </a:lnTo>
                <a:lnTo>
                  <a:pt x="1571" y="1351"/>
                </a:lnTo>
                <a:lnTo>
                  <a:pt x="1560" y="1381"/>
                </a:lnTo>
                <a:lnTo>
                  <a:pt x="1551" y="1411"/>
                </a:lnTo>
                <a:lnTo>
                  <a:pt x="1544" y="1440"/>
                </a:lnTo>
                <a:lnTo>
                  <a:pt x="1540" y="1468"/>
                </a:lnTo>
                <a:lnTo>
                  <a:pt x="1538" y="1495"/>
                </a:lnTo>
                <a:lnTo>
                  <a:pt x="1537" y="1520"/>
                </a:lnTo>
                <a:lnTo>
                  <a:pt x="1536" y="1543"/>
                </a:lnTo>
                <a:lnTo>
                  <a:pt x="1536" y="1749"/>
                </a:lnTo>
                <a:lnTo>
                  <a:pt x="1537" y="1772"/>
                </a:lnTo>
                <a:lnTo>
                  <a:pt x="1538" y="1797"/>
                </a:lnTo>
                <a:lnTo>
                  <a:pt x="1540" y="1823"/>
                </a:lnTo>
                <a:lnTo>
                  <a:pt x="1544" y="1851"/>
                </a:lnTo>
                <a:lnTo>
                  <a:pt x="1551" y="1880"/>
                </a:lnTo>
                <a:lnTo>
                  <a:pt x="1560" y="1910"/>
                </a:lnTo>
                <a:lnTo>
                  <a:pt x="1571" y="1940"/>
                </a:lnTo>
                <a:lnTo>
                  <a:pt x="1588" y="1971"/>
                </a:lnTo>
                <a:lnTo>
                  <a:pt x="1606" y="2002"/>
                </a:lnTo>
                <a:lnTo>
                  <a:pt x="1631" y="2033"/>
                </a:lnTo>
                <a:lnTo>
                  <a:pt x="1659" y="2064"/>
                </a:lnTo>
                <a:lnTo>
                  <a:pt x="1693" y="2094"/>
                </a:lnTo>
                <a:lnTo>
                  <a:pt x="1732" y="2124"/>
                </a:lnTo>
                <a:lnTo>
                  <a:pt x="1779" y="2152"/>
                </a:lnTo>
                <a:lnTo>
                  <a:pt x="1835" y="2189"/>
                </a:lnTo>
                <a:lnTo>
                  <a:pt x="1890" y="2230"/>
                </a:lnTo>
                <a:lnTo>
                  <a:pt x="1941" y="2278"/>
                </a:lnTo>
                <a:lnTo>
                  <a:pt x="1990" y="2329"/>
                </a:lnTo>
                <a:lnTo>
                  <a:pt x="2034" y="2385"/>
                </a:lnTo>
                <a:lnTo>
                  <a:pt x="2075" y="2445"/>
                </a:lnTo>
                <a:lnTo>
                  <a:pt x="2113" y="2510"/>
                </a:lnTo>
                <a:lnTo>
                  <a:pt x="2147" y="2577"/>
                </a:lnTo>
                <a:lnTo>
                  <a:pt x="2176" y="2649"/>
                </a:lnTo>
                <a:lnTo>
                  <a:pt x="2201" y="2723"/>
                </a:lnTo>
                <a:lnTo>
                  <a:pt x="2222" y="2800"/>
                </a:lnTo>
                <a:lnTo>
                  <a:pt x="2237" y="2880"/>
                </a:lnTo>
                <a:lnTo>
                  <a:pt x="631" y="2880"/>
                </a:lnTo>
                <a:lnTo>
                  <a:pt x="647" y="2800"/>
                </a:lnTo>
                <a:lnTo>
                  <a:pt x="667" y="2723"/>
                </a:lnTo>
                <a:lnTo>
                  <a:pt x="692" y="2649"/>
                </a:lnTo>
                <a:lnTo>
                  <a:pt x="722" y="2577"/>
                </a:lnTo>
                <a:lnTo>
                  <a:pt x="755" y="2510"/>
                </a:lnTo>
                <a:lnTo>
                  <a:pt x="793" y="2446"/>
                </a:lnTo>
                <a:lnTo>
                  <a:pt x="834" y="2385"/>
                </a:lnTo>
                <a:lnTo>
                  <a:pt x="879" y="2329"/>
                </a:lnTo>
                <a:lnTo>
                  <a:pt x="927" y="2278"/>
                </a:lnTo>
                <a:lnTo>
                  <a:pt x="978" y="2231"/>
                </a:lnTo>
                <a:lnTo>
                  <a:pt x="1032" y="2189"/>
                </a:lnTo>
                <a:lnTo>
                  <a:pt x="1089" y="2153"/>
                </a:lnTo>
                <a:lnTo>
                  <a:pt x="1135" y="2124"/>
                </a:lnTo>
                <a:lnTo>
                  <a:pt x="1175" y="2094"/>
                </a:lnTo>
                <a:lnTo>
                  <a:pt x="1209" y="2064"/>
                </a:lnTo>
                <a:lnTo>
                  <a:pt x="1238" y="2033"/>
                </a:lnTo>
                <a:lnTo>
                  <a:pt x="1262" y="2002"/>
                </a:lnTo>
                <a:lnTo>
                  <a:pt x="1281" y="1971"/>
                </a:lnTo>
                <a:lnTo>
                  <a:pt x="1297" y="1940"/>
                </a:lnTo>
                <a:lnTo>
                  <a:pt x="1309" y="1909"/>
                </a:lnTo>
                <a:lnTo>
                  <a:pt x="1318" y="1879"/>
                </a:lnTo>
                <a:lnTo>
                  <a:pt x="1324" y="1850"/>
                </a:lnTo>
                <a:lnTo>
                  <a:pt x="1328" y="1822"/>
                </a:lnTo>
                <a:lnTo>
                  <a:pt x="1330" y="1797"/>
                </a:lnTo>
                <a:lnTo>
                  <a:pt x="1331" y="1772"/>
                </a:lnTo>
                <a:lnTo>
                  <a:pt x="1331" y="1748"/>
                </a:lnTo>
                <a:lnTo>
                  <a:pt x="1331" y="1541"/>
                </a:lnTo>
                <a:lnTo>
                  <a:pt x="1331" y="1519"/>
                </a:lnTo>
                <a:lnTo>
                  <a:pt x="1330" y="1494"/>
                </a:lnTo>
                <a:lnTo>
                  <a:pt x="1328" y="1468"/>
                </a:lnTo>
                <a:lnTo>
                  <a:pt x="1324" y="1440"/>
                </a:lnTo>
                <a:lnTo>
                  <a:pt x="1317" y="1411"/>
                </a:lnTo>
                <a:lnTo>
                  <a:pt x="1309" y="1381"/>
                </a:lnTo>
                <a:lnTo>
                  <a:pt x="1297" y="1350"/>
                </a:lnTo>
                <a:lnTo>
                  <a:pt x="1281" y="1320"/>
                </a:lnTo>
                <a:lnTo>
                  <a:pt x="1262" y="1290"/>
                </a:lnTo>
                <a:lnTo>
                  <a:pt x="1238" y="1259"/>
                </a:lnTo>
                <a:lnTo>
                  <a:pt x="1209" y="1228"/>
                </a:lnTo>
                <a:lnTo>
                  <a:pt x="1175" y="1198"/>
                </a:lnTo>
                <a:lnTo>
                  <a:pt x="1135" y="1168"/>
                </a:lnTo>
                <a:lnTo>
                  <a:pt x="1090" y="1139"/>
                </a:lnTo>
                <a:lnTo>
                  <a:pt x="1037" y="1106"/>
                </a:lnTo>
                <a:lnTo>
                  <a:pt x="988" y="1069"/>
                </a:lnTo>
                <a:lnTo>
                  <a:pt x="941" y="1027"/>
                </a:lnTo>
                <a:lnTo>
                  <a:pt x="897" y="981"/>
                </a:lnTo>
                <a:lnTo>
                  <a:pt x="854" y="932"/>
                </a:lnTo>
                <a:lnTo>
                  <a:pt x="814" y="878"/>
                </a:lnTo>
                <a:lnTo>
                  <a:pt x="778" y="823"/>
                </a:lnTo>
                <a:close/>
                <a:moveTo>
                  <a:pt x="307" y="205"/>
                </a:moveTo>
                <a:lnTo>
                  <a:pt x="309" y="295"/>
                </a:lnTo>
                <a:lnTo>
                  <a:pt x="315" y="383"/>
                </a:lnTo>
                <a:lnTo>
                  <a:pt x="325" y="468"/>
                </a:lnTo>
                <a:lnTo>
                  <a:pt x="338" y="553"/>
                </a:lnTo>
                <a:lnTo>
                  <a:pt x="355" y="635"/>
                </a:lnTo>
                <a:lnTo>
                  <a:pt x="375" y="714"/>
                </a:lnTo>
                <a:lnTo>
                  <a:pt x="399" y="792"/>
                </a:lnTo>
                <a:lnTo>
                  <a:pt x="427" y="866"/>
                </a:lnTo>
                <a:lnTo>
                  <a:pt x="459" y="938"/>
                </a:lnTo>
                <a:lnTo>
                  <a:pt x="494" y="1007"/>
                </a:lnTo>
                <a:lnTo>
                  <a:pt x="532" y="1073"/>
                </a:lnTo>
                <a:lnTo>
                  <a:pt x="573" y="1135"/>
                </a:lnTo>
                <a:lnTo>
                  <a:pt x="618" y="1192"/>
                </a:lnTo>
                <a:lnTo>
                  <a:pt x="666" y="1247"/>
                </a:lnTo>
                <a:lnTo>
                  <a:pt x="718" y="1298"/>
                </a:lnTo>
                <a:lnTo>
                  <a:pt x="773" y="1344"/>
                </a:lnTo>
                <a:lnTo>
                  <a:pt x="831" y="1386"/>
                </a:lnTo>
                <a:lnTo>
                  <a:pt x="892" y="1424"/>
                </a:lnTo>
                <a:lnTo>
                  <a:pt x="957" y="1456"/>
                </a:lnTo>
                <a:lnTo>
                  <a:pt x="1024" y="1484"/>
                </a:lnTo>
                <a:lnTo>
                  <a:pt x="1024" y="1807"/>
                </a:lnTo>
                <a:lnTo>
                  <a:pt x="957" y="1835"/>
                </a:lnTo>
                <a:lnTo>
                  <a:pt x="892" y="1868"/>
                </a:lnTo>
                <a:lnTo>
                  <a:pt x="831" y="1905"/>
                </a:lnTo>
                <a:lnTo>
                  <a:pt x="773" y="1947"/>
                </a:lnTo>
                <a:lnTo>
                  <a:pt x="718" y="1994"/>
                </a:lnTo>
                <a:lnTo>
                  <a:pt x="666" y="2044"/>
                </a:lnTo>
                <a:lnTo>
                  <a:pt x="618" y="2098"/>
                </a:lnTo>
                <a:lnTo>
                  <a:pt x="573" y="2157"/>
                </a:lnTo>
                <a:lnTo>
                  <a:pt x="532" y="2219"/>
                </a:lnTo>
                <a:lnTo>
                  <a:pt x="494" y="2284"/>
                </a:lnTo>
                <a:lnTo>
                  <a:pt x="459" y="2353"/>
                </a:lnTo>
                <a:lnTo>
                  <a:pt x="427" y="2424"/>
                </a:lnTo>
                <a:lnTo>
                  <a:pt x="399" y="2499"/>
                </a:lnTo>
                <a:lnTo>
                  <a:pt x="375" y="2576"/>
                </a:lnTo>
                <a:lnTo>
                  <a:pt x="355" y="2656"/>
                </a:lnTo>
                <a:lnTo>
                  <a:pt x="338" y="2738"/>
                </a:lnTo>
                <a:lnTo>
                  <a:pt x="325" y="2822"/>
                </a:lnTo>
                <a:lnTo>
                  <a:pt x="315" y="2909"/>
                </a:lnTo>
                <a:lnTo>
                  <a:pt x="309" y="2997"/>
                </a:lnTo>
                <a:lnTo>
                  <a:pt x="307" y="3085"/>
                </a:lnTo>
                <a:lnTo>
                  <a:pt x="2561" y="3085"/>
                </a:lnTo>
                <a:lnTo>
                  <a:pt x="2559" y="2997"/>
                </a:lnTo>
                <a:lnTo>
                  <a:pt x="2553" y="2909"/>
                </a:lnTo>
                <a:lnTo>
                  <a:pt x="2544" y="2822"/>
                </a:lnTo>
                <a:lnTo>
                  <a:pt x="2530" y="2738"/>
                </a:lnTo>
                <a:lnTo>
                  <a:pt x="2514" y="2656"/>
                </a:lnTo>
                <a:lnTo>
                  <a:pt x="2493" y="2576"/>
                </a:lnTo>
                <a:lnTo>
                  <a:pt x="2469" y="2499"/>
                </a:lnTo>
                <a:lnTo>
                  <a:pt x="2441" y="2424"/>
                </a:lnTo>
                <a:lnTo>
                  <a:pt x="2410" y="2353"/>
                </a:lnTo>
                <a:lnTo>
                  <a:pt x="2375" y="2284"/>
                </a:lnTo>
                <a:lnTo>
                  <a:pt x="2337" y="2219"/>
                </a:lnTo>
                <a:lnTo>
                  <a:pt x="2295" y="2157"/>
                </a:lnTo>
                <a:lnTo>
                  <a:pt x="2250" y="2098"/>
                </a:lnTo>
                <a:lnTo>
                  <a:pt x="2201" y="2044"/>
                </a:lnTo>
                <a:lnTo>
                  <a:pt x="2150" y="1994"/>
                </a:lnTo>
                <a:lnTo>
                  <a:pt x="2095" y="1947"/>
                </a:lnTo>
                <a:lnTo>
                  <a:pt x="2037" y="1905"/>
                </a:lnTo>
                <a:lnTo>
                  <a:pt x="1976" y="1868"/>
                </a:lnTo>
                <a:lnTo>
                  <a:pt x="1911" y="1835"/>
                </a:lnTo>
                <a:lnTo>
                  <a:pt x="1844" y="1807"/>
                </a:lnTo>
                <a:lnTo>
                  <a:pt x="1844" y="1484"/>
                </a:lnTo>
                <a:lnTo>
                  <a:pt x="1911" y="1456"/>
                </a:lnTo>
                <a:lnTo>
                  <a:pt x="1976" y="1424"/>
                </a:lnTo>
                <a:lnTo>
                  <a:pt x="2037" y="1386"/>
                </a:lnTo>
                <a:lnTo>
                  <a:pt x="2095" y="1344"/>
                </a:lnTo>
                <a:lnTo>
                  <a:pt x="2150" y="1298"/>
                </a:lnTo>
                <a:lnTo>
                  <a:pt x="2201" y="1247"/>
                </a:lnTo>
                <a:lnTo>
                  <a:pt x="2250" y="1192"/>
                </a:lnTo>
                <a:lnTo>
                  <a:pt x="2295" y="1135"/>
                </a:lnTo>
                <a:lnTo>
                  <a:pt x="2337" y="1073"/>
                </a:lnTo>
                <a:lnTo>
                  <a:pt x="2375" y="1007"/>
                </a:lnTo>
                <a:lnTo>
                  <a:pt x="2410" y="938"/>
                </a:lnTo>
                <a:lnTo>
                  <a:pt x="2441" y="866"/>
                </a:lnTo>
                <a:lnTo>
                  <a:pt x="2469" y="792"/>
                </a:lnTo>
                <a:lnTo>
                  <a:pt x="2493" y="714"/>
                </a:lnTo>
                <a:lnTo>
                  <a:pt x="2514" y="635"/>
                </a:lnTo>
                <a:lnTo>
                  <a:pt x="2530" y="553"/>
                </a:lnTo>
                <a:lnTo>
                  <a:pt x="2544" y="468"/>
                </a:lnTo>
                <a:lnTo>
                  <a:pt x="2553" y="383"/>
                </a:lnTo>
                <a:lnTo>
                  <a:pt x="2559" y="295"/>
                </a:lnTo>
                <a:lnTo>
                  <a:pt x="2561" y="205"/>
                </a:lnTo>
                <a:lnTo>
                  <a:pt x="307" y="205"/>
                </a:lnTo>
                <a:close/>
                <a:moveTo>
                  <a:pt x="11" y="0"/>
                </a:moveTo>
                <a:lnTo>
                  <a:pt x="2857" y="0"/>
                </a:lnTo>
                <a:lnTo>
                  <a:pt x="2866" y="102"/>
                </a:lnTo>
                <a:lnTo>
                  <a:pt x="2869" y="205"/>
                </a:lnTo>
                <a:lnTo>
                  <a:pt x="2866" y="307"/>
                </a:lnTo>
                <a:lnTo>
                  <a:pt x="2857" y="409"/>
                </a:lnTo>
                <a:lnTo>
                  <a:pt x="2844" y="508"/>
                </a:lnTo>
                <a:lnTo>
                  <a:pt x="2825" y="605"/>
                </a:lnTo>
                <a:lnTo>
                  <a:pt x="2803" y="700"/>
                </a:lnTo>
                <a:lnTo>
                  <a:pt x="2774" y="792"/>
                </a:lnTo>
                <a:lnTo>
                  <a:pt x="2742" y="882"/>
                </a:lnTo>
                <a:lnTo>
                  <a:pt x="2705" y="968"/>
                </a:lnTo>
                <a:lnTo>
                  <a:pt x="2664" y="1053"/>
                </a:lnTo>
                <a:lnTo>
                  <a:pt x="2619" y="1134"/>
                </a:lnTo>
                <a:lnTo>
                  <a:pt x="2569" y="1211"/>
                </a:lnTo>
                <a:lnTo>
                  <a:pt x="2516" y="1285"/>
                </a:lnTo>
                <a:lnTo>
                  <a:pt x="2459" y="1356"/>
                </a:lnTo>
                <a:lnTo>
                  <a:pt x="2400" y="1422"/>
                </a:lnTo>
                <a:lnTo>
                  <a:pt x="2337" y="1485"/>
                </a:lnTo>
                <a:lnTo>
                  <a:pt x="2270" y="1543"/>
                </a:lnTo>
                <a:lnTo>
                  <a:pt x="2201" y="1596"/>
                </a:lnTo>
                <a:lnTo>
                  <a:pt x="2128" y="1646"/>
                </a:lnTo>
                <a:lnTo>
                  <a:pt x="2201" y="1694"/>
                </a:lnTo>
                <a:lnTo>
                  <a:pt x="2270" y="1749"/>
                </a:lnTo>
                <a:lnTo>
                  <a:pt x="2337" y="1807"/>
                </a:lnTo>
                <a:lnTo>
                  <a:pt x="2400" y="1869"/>
                </a:lnTo>
                <a:lnTo>
                  <a:pt x="2459" y="1936"/>
                </a:lnTo>
                <a:lnTo>
                  <a:pt x="2516" y="2006"/>
                </a:lnTo>
                <a:lnTo>
                  <a:pt x="2569" y="2081"/>
                </a:lnTo>
                <a:lnTo>
                  <a:pt x="2619" y="2158"/>
                </a:lnTo>
                <a:lnTo>
                  <a:pt x="2664" y="2239"/>
                </a:lnTo>
                <a:lnTo>
                  <a:pt x="2705" y="2322"/>
                </a:lnTo>
                <a:lnTo>
                  <a:pt x="2742" y="2410"/>
                </a:lnTo>
                <a:lnTo>
                  <a:pt x="2774" y="2500"/>
                </a:lnTo>
                <a:lnTo>
                  <a:pt x="2803" y="2592"/>
                </a:lnTo>
                <a:lnTo>
                  <a:pt x="2825" y="2687"/>
                </a:lnTo>
                <a:lnTo>
                  <a:pt x="2844" y="2784"/>
                </a:lnTo>
                <a:lnTo>
                  <a:pt x="2857" y="2883"/>
                </a:lnTo>
                <a:lnTo>
                  <a:pt x="2866" y="2983"/>
                </a:lnTo>
                <a:lnTo>
                  <a:pt x="2869" y="3085"/>
                </a:lnTo>
                <a:lnTo>
                  <a:pt x="2866" y="3190"/>
                </a:lnTo>
                <a:lnTo>
                  <a:pt x="2857" y="3292"/>
                </a:lnTo>
                <a:lnTo>
                  <a:pt x="11" y="3292"/>
                </a:lnTo>
                <a:lnTo>
                  <a:pt x="3" y="3190"/>
                </a:lnTo>
                <a:lnTo>
                  <a:pt x="0" y="3085"/>
                </a:lnTo>
                <a:lnTo>
                  <a:pt x="3" y="2983"/>
                </a:lnTo>
                <a:lnTo>
                  <a:pt x="11" y="2883"/>
                </a:lnTo>
                <a:lnTo>
                  <a:pt x="25" y="2784"/>
                </a:lnTo>
                <a:lnTo>
                  <a:pt x="42" y="2687"/>
                </a:lnTo>
                <a:lnTo>
                  <a:pt x="66" y="2592"/>
                </a:lnTo>
                <a:lnTo>
                  <a:pt x="94" y="2500"/>
                </a:lnTo>
                <a:lnTo>
                  <a:pt x="126" y="2410"/>
                </a:lnTo>
                <a:lnTo>
                  <a:pt x="163" y="2322"/>
                </a:lnTo>
                <a:lnTo>
                  <a:pt x="205" y="2239"/>
                </a:lnTo>
                <a:lnTo>
                  <a:pt x="250" y="2158"/>
                </a:lnTo>
                <a:lnTo>
                  <a:pt x="299" y="2081"/>
                </a:lnTo>
                <a:lnTo>
                  <a:pt x="352" y="2006"/>
                </a:lnTo>
                <a:lnTo>
                  <a:pt x="408" y="1936"/>
                </a:lnTo>
                <a:lnTo>
                  <a:pt x="469" y="1869"/>
                </a:lnTo>
                <a:lnTo>
                  <a:pt x="532" y="1807"/>
                </a:lnTo>
                <a:lnTo>
                  <a:pt x="598" y="1749"/>
                </a:lnTo>
                <a:lnTo>
                  <a:pt x="667" y="1694"/>
                </a:lnTo>
                <a:lnTo>
                  <a:pt x="739" y="1646"/>
                </a:lnTo>
                <a:lnTo>
                  <a:pt x="667" y="1596"/>
                </a:lnTo>
                <a:lnTo>
                  <a:pt x="598" y="1543"/>
                </a:lnTo>
                <a:lnTo>
                  <a:pt x="532" y="1485"/>
                </a:lnTo>
                <a:lnTo>
                  <a:pt x="469" y="1422"/>
                </a:lnTo>
                <a:lnTo>
                  <a:pt x="408" y="1356"/>
                </a:lnTo>
                <a:lnTo>
                  <a:pt x="352" y="1285"/>
                </a:lnTo>
                <a:lnTo>
                  <a:pt x="299" y="1211"/>
                </a:lnTo>
                <a:lnTo>
                  <a:pt x="250" y="1134"/>
                </a:lnTo>
                <a:lnTo>
                  <a:pt x="205" y="1053"/>
                </a:lnTo>
                <a:lnTo>
                  <a:pt x="163" y="968"/>
                </a:lnTo>
                <a:lnTo>
                  <a:pt x="126" y="882"/>
                </a:lnTo>
                <a:lnTo>
                  <a:pt x="94" y="792"/>
                </a:lnTo>
                <a:lnTo>
                  <a:pt x="66" y="700"/>
                </a:lnTo>
                <a:lnTo>
                  <a:pt x="42" y="605"/>
                </a:lnTo>
                <a:lnTo>
                  <a:pt x="25" y="508"/>
                </a:lnTo>
                <a:lnTo>
                  <a:pt x="11" y="409"/>
                </a:lnTo>
                <a:lnTo>
                  <a:pt x="3" y="307"/>
                </a:lnTo>
                <a:lnTo>
                  <a:pt x="0" y="205"/>
                </a:lnTo>
                <a:lnTo>
                  <a:pt x="3" y="102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35"/>
          <p:cNvSpPr>
            <a:spLocks noEditPoints="1"/>
          </p:cNvSpPr>
          <p:nvPr/>
        </p:nvSpPr>
        <p:spPr bwMode="auto">
          <a:xfrm>
            <a:off x="6611449" y="1446365"/>
            <a:ext cx="414644" cy="442284"/>
          </a:xfrm>
          <a:custGeom>
            <a:avLst/>
            <a:gdLst>
              <a:gd name="T0" fmla="*/ 1795 w 3237"/>
              <a:gd name="T1" fmla="*/ 3062 h 3456"/>
              <a:gd name="T2" fmla="*/ 1858 w 3237"/>
              <a:gd name="T3" fmla="*/ 3263 h 3456"/>
              <a:gd name="T4" fmla="*/ 1738 w 3237"/>
              <a:gd name="T5" fmla="*/ 3430 h 3456"/>
              <a:gd name="T6" fmla="*/ 1527 w 3237"/>
              <a:gd name="T7" fmla="*/ 3430 h 3456"/>
              <a:gd name="T8" fmla="*/ 1406 w 3237"/>
              <a:gd name="T9" fmla="*/ 3263 h 3456"/>
              <a:gd name="T10" fmla="*/ 1471 w 3237"/>
              <a:gd name="T11" fmla="*/ 3062 h 3456"/>
              <a:gd name="T12" fmla="*/ 2605 w 3237"/>
              <a:gd name="T13" fmla="*/ 2590 h 3456"/>
              <a:gd name="T14" fmla="*/ 2790 w 3237"/>
              <a:gd name="T15" fmla="*/ 2684 h 3456"/>
              <a:gd name="T16" fmla="*/ 2823 w 3237"/>
              <a:gd name="T17" fmla="*/ 2894 h 3456"/>
              <a:gd name="T18" fmla="*/ 2677 w 3237"/>
              <a:gd name="T19" fmla="*/ 3039 h 3456"/>
              <a:gd name="T20" fmla="*/ 2470 w 3237"/>
              <a:gd name="T21" fmla="*/ 3007 h 3456"/>
              <a:gd name="T22" fmla="*/ 2376 w 3237"/>
              <a:gd name="T23" fmla="*/ 2820 h 3456"/>
              <a:gd name="T24" fmla="*/ 2470 w 3237"/>
              <a:gd name="T25" fmla="*/ 2635 h 3456"/>
              <a:gd name="T26" fmla="*/ 698 w 3237"/>
              <a:gd name="T27" fmla="*/ 2593 h 3456"/>
              <a:gd name="T28" fmla="*/ 864 w 3237"/>
              <a:gd name="T29" fmla="*/ 2715 h 3456"/>
              <a:gd name="T30" fmla="*/ 864 w 3237"/>
              <a:gd name="T31" fmla="*/ 2926 h 3456"/>
              <a:gd name="T32" fmla="*/ 698 w 3237"/>
              <a:gd name="T33" fmla="*/ 3048 h 3456"/>
              <a:gd name="T34" fmla="*/ 498 w 3237"/>
              <a:gd name="T35" fmla="*/ 2984 h 3456"/>
              <a:gd name="T36" fmla="*/ 434 w 3237"/>
              <a:gd name="T37" fmla="*/ 2784 h 3456"/>
              <a:gd name="T38" fmla="*/ 555 w 3237"/>
              <a:gd name="T39" fmla="*/ 2616 h 3456"/>
              <a:gd name="T40" fmla="*/ 3080 w 3237"/>
              <a:gd name="T41" fmla="*/ 1624 h 3456"/>
              <a:gd name="T42" fmla="*/ 3225 w 3237"/>
              <a:gd name="T43" fmla="*/ 1771 h 3456"/>
              <a:gd name="T44" fmla="*/ 3193 w 3237"/>
              <a:gd name="T45" fmla="*/ 1979 h 3456"/>
              <a:gd name="T46" fmla="*/ 3008 w 3237"/>
              <a:gd name="T47" fmla="*/ 2074 h 3456"/>
              <a:gd name="T48" fmla="*/ 2823 w 3237"/>
              <a:gd name="T49" fmla="*/ 1979 h 3456"/>
              <a:gd name="T50" fmla="*/ 2791 w 3237"/>
              <a:gd name="T51" fmla="*/ 1771 h 3456"/>
              <a:gd name="T52" fmla="*/ 2936 w 3237"/>
              <a:gd name="T53" fmla="*/ 1624 h 3456"/>
              <a:gd name="T54" fmla="*/ 367 w 3237"/>
              <a:gd name="T55" fmla="*/ 1609 h 3456"/>
              <a:gd name="T56" fmla="*/ 504 w 3237"/>
              <a:gd name="T57" fmla="*/ 1769 h 3456"/>
              <a:gd name="T58" fmla="*/ 474 w 3237"/>
              <a:gd name="T59" fmla="*/ 1985 h 3456"/>
              <a:gd name="T60" fmla="*/ 296 w 3237"/>
              <a:gd name="T61" fmla="*/ 2100 h 3456"/>
              <a:gd name="T62" fmla="*/ 89 w 3237"/>
              <a:gd name="T63" fmla="*/ 2039 h 3456"/>
              <a:gd name="T64" fmla="*/ 0 w 3237"/>
              <a:gd name="T65" fmla="*/ 1843 h 3456"/>
              <a:gd name="T66" fmla="*/ 89 w 3237"/>
              <a:gd name="T67" fmla="*/ 1647 h 3456"/>
              <a:gd name="T68" fmla="*/ 660 w 3237"/>
              <a:gd name="T69" fmla="*/ 520 h 3456"/>
              <a:gd name="T70" fmla="*/ 903 w 3237"/>
              <a:gd name="T71" fmla="*/ 621 h 3456"/>
              <a:gd name="T72" fmla="*/ 1004 w 3237"/>
              <a:gd name="T73" fmla="*/ 866 h 3456"/>
              <a:gd name="T74" fmla="*/ 903 w 3237"/>
              <a:gd name="T75" fmla="*/ 1110 h 3456"/>
              <a:gd name="T76" fmla="*/ 660 w 3237"/>
              <a:gd name="T77" fmla="*/ 1212 h 3456"/>
              <a:gd name="T78" fmla="*/ 418 w 3237"/>
              <a:gd name="T79" fmla="*/ 1110 h 3456"/>
              <a:gd name="T80" fmla="*/ 317 w 3237"/>
              <a:gd name="T81" fmla="*/ 866 h 3456"/>
              <a:gd name="T82" fmla="*/ 418 w 3237"/>
              <a:gd name="T83" fmla="*/ 621 h 3456"/>
              <a:gd name="T84" fmla="*/ 660 w 3237"/>
              <a:gd name="T85" fmla="*/ 520 h 3456"/>
              <a:gd name="T86" fmla="*/ 2850 w 3237"/>
              <a:gd name="T87" fmla="*/ 477 h 3456"/>
              <a:gd name="T88" fmla="*/ 3037 w 3237"/>
              <a:gd name="T89" fmla="*/ 710 h 3456"/>
              <a:gd name="T90" fmla="*/ 3037 w 3237"/>
              <a:gd name="T91" fmla="*/ 1021 h 3456"/>
              <a:gd name="T92" fmla="*/ 2850 w 3237"/>
              <a:gd name="T93" fmla="*/ 1255 h 3456"/>
              <a:gd name="T94" fmla="*/ 2551 w 3237"/>
              <a:gd name="T95" fmla="*/ 1324 h 3456"/>
              <a:gd name="T96" fmla="*/ 2281 w 3237"/>
              <a:gd name="T97" fmla="*/ 1192 h 3456"/>
              <a:gd name="T98" fmla="*/ 2150 w 3237"/>
              <a:gd name="T99" fmla="*/ 920 h 3456"/>
              <a:gd name="T100" fmla="*/ 2218 w 3237"/>
              <a:gd name="T101" fmla="*/ 619 h 3456"/>
              <a:gd name="T102" fmla="*/ 2450 w 3237"/>
              <a:gd name="T103" fmla="*/ 431 h 3456"/>
              <a:gd name="T104" fmla="*/ 1738 w 3237"/>
              <a:gd name="T105" fmla="*/ 13 h 3456"/>
              <a:gd name="T106" fmla="*/ 1991 w 3237"/>
              <a:gd name="T107" fmla="*/ 173 h 3456"/>
              <a:gd name="T108" fmla="*/ 2091 w 3237"/>
              <a:gd name="T109" fmla="*/ 461 h 3456"/>
              <a:gd name="T110" fmla="*/ 1991 w 3237"/>
              <a:gd name="T111" fmla="*/ 749 h 3456"/>
              <a:gd name="T112" fmla="*/ 1738 w 3237"/>
              <a:gd name="T113" fmla="*/ 909 h 3456"/>
              <a:gd name="T114" fmla="*/ 1431 w 3237"/>
              <a:gd name="T115" fmla="*/ 874 h 3456"/>
              <a:gd name="T116" fmla="*/ 1221 w 3237"/>
              <a:gd name="T117" fmla="*/ 663 h 3456"/>
              <a:gd name="T118" fmla="*/ 1187 w 3237"/>
              <a:gd name="T119" fmla="*/ 355 h 3456"/>
              <a:gd name="T120" fmla="*/ 1346 w 3237"/>
              <a:gd name="T121" fmla="*/ 102 h 3456"/>
              <a:gd name="T122" fmla="*/ 1632 w 3237"/>
              <a:gd name="T123" fmla="*/ 0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37" h="3456">
                <a:moveTo>
                  <a:pt x="1632" y="2995"/>
                </a:moveTo>
                <a:lnTo>
                  <a:pt x="1670" y="2998"/>
                </a:lnTo>
                <a:lnTo>
                  <a:pt x="1705" y="3007"/>
                </a:lnTo>
                <a:lnTo>
                  <a:pt x="1738" y="3021"/>
                </a:lnTo>
                <a:lnTo>
                  <a:pt x="1768" y="3040"/>
                </a:lnTo>
                <a:lnTo>
                  <a:pt x="1795" y="3062"/>
                </a:lnTo>
                <a:lnTo>
                  <a:pt x="1818" y="3089"/>
                </a:lnTo>
                <a:lnTo>
                  <a:pt x="1837" y="3120"/>
                </a:lnTo>
                <a:lnTo>
                  <a:pt x="1850" y="3152"/>
                </a:lnTo>
                <a:lnTo>
                  <a:pt x="1858" y="3188"/>
                </a:lnTo>
                <a:lnTo>
                  <a:pt x="1862" y="3226"/>
                </a:lnTo>
                <a:lnTo>
                  <a:pt x="1858" y="3263"/>
                </a:lnTo>
                <a:lnTo>
                  <a:pt x="1850" y="3299"/>
                </a:lnTo>
                <a:lnTo>
                  <a:pt x="1837" y="3331"/>
                </a:lnTo>
                <a:lnTo>
                  <a:pt x="1818" y="3362"/>
                </a:lnTo>
                <a:lnTo>
                  <a:pt x="1795" y="3389"/>
                </a:lnTo>
                <a:lnTo>
                  <a:pt x="1768" y="3412"/>
                </a:lnTo>
                <a:lnTo>
                  <a:pt x="1738" y="3430"/>
                </a:lnTo>
                <a:lnTo>
                  <a:pt x="1705" y="3444"/>
                </a:lnTo>
                <a:lnTo>
                  <a:pt x="1670" y="3453"/>
                </a:lnTo>
                <a:lnTo>
                  <a:pt x="1632" y="3456"/>
                </a:lnTo>
                <a:lnTo>
                  <a:pt x="1596" y="3453"/>
                </a:lnTo>
                <a:lnTo>
                  <a:pt x="1561" y="3444"/>
                </a:lnTo>
                <a:lnTo>
                  <a:pt x="1527" y="3430"/>
                </a:lnTo>
                <a:lnTo>
                  <a:pt x="1497" y="3412"/>
                </a:lnTo>
                <a:lnTo>
                  <a:pt x="1471" y="3389"/>
                </a:lnTo>
                <a:lnTo>
                  <a:pt x="1448" y="3362"/>
                </a:lnTo>
                <a:lnTo>
                  <a:pt x="1429" y="3331"/>
                </a:lnTo>
                <a:lnTo>
                  <a:pt x="1416" y="3299"/>
                </a:lnTo>
                <a:lnTo>
                  <a:pt x="1406" y="3263"/>
                </a:lnTo>
                <a:lnTo>
                  <a:pt x="1403" y="3226"/>
                </a:lnTo>
                <a:lnTo>
                  <a:pt x="1406" y="3188"/>
                </a:lnTo>
                <a:lnTo>
                  <a:pt x="1416" y="3152"/>
                </a:lnTo>
                <a:lnTo>
                  <a:pt x="1429" y="3120"/>
                </a:lnTo>
                <a:lnTo>
                  <a:pt x="1448" y="3089"/>
                </a:lnTo>
                <a:lnTo>
                  <a:pt x="1471" y="3062"/>
                </a:lnTo>
                <a:lnTo>
                  <a:pt x="1497" y="3040"/>
                </a:lnTo>
                <a:lnTo>
                  <a:pt x="1527" y="3021"/>
                </a:lnTo>
                <a:lnTo>
                  <a:pt x="1561" y="3007"/>
                </a:lnTo>
                <a:lnTo>
                  <a:pt x="1596" y="2998"/>
                </a:lnTo>
                <a:lnTo>
                  <a:pt x="1632" y="2995"/>
                </a:lnTo>
                <a:close/>
                <a:moveTo>
                  <a:pt x="2605" y="2590"/>
                </a:moveTo>
                <a:lnTo>
                  <a:pt x="2642" y="2593"/>
                </a:lnTo>
                <a:lnTo>
                  <a:pt x="2677" y="2602"/>
                </a:lnTo>
                <a:lnTo>
                  <a:pt x="2711" y="2616"/>
                </a:lnTo>
                <a:lnTo>
                  <a:pt x="2741" y="2635"/>
                </a:lnTo>
                <a:lnTo>
                  <a:pt x="2767" y="2658"/>
                </a:lnTo>
                <a:lnTo>
                  <a:pt x="2790" y="2684"/>
                </a:lnTo>
                <a:lnTo>
                  <a:pt x="2809" y="2715"/>
                </a:lnTo>
                <a:lnTo>
                  <a:pt x="2823" y="2748"/>
                </a:lnTo>
                <a:lnTo>
                  <a:pt x="2831" y="2784"/>
                </a:lnTo>
                <a:lnTo>
                  <a:pt x="2835" y="2820"/>
                </a:lnTo>
                <a:lnTo>
                  <a:pt x="2831" y="2858"/>
                </a:lnTo>
                <a:lnTo>
                  <a:pt x="2823" y="2894"/>
                </a:lnTo>
                <a:lnTo>
                  <a:pt x="2809" y="2926"/>
                </a:lnTo>
                <a:lnTo>
                  <a:pt x="2790" y="2956"/>
                </a:lnTo>
                <a:lnTo>
                  <a:pt x="2767" y="2984"/>
                </a:lnTo>
                <a:lnTo>
                  <a:pt x="2741" y="3007"/>
                </a:lnTo>
                <a:lnTo>
                  <a:pt x="2711" y="3026"/>
                </a:lnTo>
                <a:lnTo>
                  <a:pt x="2677" y="3039"/>
                </a:lnTo>
                <a:lnTo>
                  <a:pt x="2642" y="3048"/>
                </a:lnTo>
                <a:lnTo>
                  <a:pt x="2605" y="3051"/>
                </a:lnTo>
                <a:lnTo>
                  <a:pt x="2568" y="3048"/>
                </a:lnTo>
                <a:lnTo>
                  <a:pt x="2532" y="3039"/>
                </a:lnTo>
                <a:lnTo>
                  <a:pt x="2499" y="3026"/>
                </a:lnTo>
                <a:lnTo>
                  <a:pt x="2470" y="3007"/>
                </a:lnTo>
                <a:lnTo>
                  <a:pt x="2443" y="2984"/>
                </a:lnTo>
                <a:lnTo>
                  <a:pt x="2420" y="2956"/>
                </a:lnTo>
                <a:lnTo>
                  <a:pt x="2401" y="2926"/>
                </a:lnTo>
                <a:lnTo>
                  <a:pt x="2388" y="2894"/>
                </a:lnTo>
                <a:lnTo>
                  <a:pt x="2378" y="2858"/>
                </a:lnTo>
                <a:lnTo>
                  <a:pt x="2376" y="2820"/>
                </a:lnTo>
                <a:lnTo>
                  <a:pt x="2378" y="2784"/>
                </a:lnTo>
                <a:lnTo>
                  <a:pt x="2388" y="2748"/>
                </a:lnTo>
                <a:lnTo>
                  <a:pt x="2401" y="2715"/>
                </a:lnTo>
                <a:lnTo>
                  <a:pt x="2420" y="2684"/>
                </a:lnTo>
                <a:lnTo>
                  <a:pt x="2443" y="2658"/>
                </a:lnTo>
                <a:lnTo>
                  <a:pt x="2470" y="2635"/>
                </a:lnTo>
                <a:lnTo>
                  <a:pt x="2499" y="2616"/>
                </a:lnTo>
                <a:lnTo>
                  <a:pt x="2532" y="2602"/>
                </a:lnTo>
                <a:lnTo>
                  <a:pt x="2568" y="2593"/>
                </a:lnTo>
                <a:lnTo>
                  <a:pt x="2605" y="2590"/>
                </a:lnTo>
                <a:close/>
                <a:moveTo>
                  <a:pt x="660" y="2590"/>
                </a:moveTo>
                <a:lnTo>
                  <a:pt x="698" y="2593"/>
                </a:lnTo>
                <a:lnTo>
                  <a:pt x="732" y="2602"/>
                </a:lnTo>
                <a:lnTo>
                  <a:pt x="766" y="2616"/>
                </a:lnTo>
                <a:lnTo>
                  <a:pt x="796" y="2635"/>
                </a:lnTo>
                <a:lnTo>
                  <a:pt x="823" y="2658"/>
                </a:lnTo>
                <a:lnTo>
                  <a:pt x="846" y="2684"/>
                </a:lnTo>
                <a:lnTo>
                  <a:pt x="864" y="2715"/>
                </a:lnTo>
                <a:lnTo>
                  <a:pt x="878" y="2748"/>
                </a:lnTo>
                <a:lnTo>
                  <a:pt x="887" y="2784"/>
                </a:lnTo>
                <a:lnTo>
                  <a:pt x="890" y="2820"/>
                </a:lnTo>
                <a:lnTo>
                  <a:pt x="887" y="2858"/>
                </a:lnTo>
                <a:lnTo>
                  <a:pt x="878" y="2894"/>
                </a:lnTo>
                <a:lnTo>
                  <a:pt x="864" y="2926"/>
                </a:lnTo>
                <a:lnTo>
                  <a:pt x="846" y="2956"/>
                </a:lnTo>
                <a:lnTo>
                  <a:pt x="823" y="2984"/>
                </a:lnTo>
                <a:lnTo>
                  <a:pt x="796" y="3007"/>
                </a:lnTo>
                <a:lnTo>
                  <a:pt x="766" y="3026"/>
                </a:lnTo>
                <a:lnTo>
                  <a:pt x="732" y="3039"/>
                </a:lnTo>
                <a:lnTo>
                  <a:pt x="698" y="3048"/>
                </a:lnTo>
                <a:lnTo>
                  <a:pt x="660" y="3051"/>
                </a:lnTo>
                <a:lnTo>
                  <a:pt x="623" y="3048"/>
                </a:lnTo>
                <a:lnTo>
                  <a:pt x="588" y="3039"/>
                </a:lnTo>
                <a:lnTo>
                  <a:pt x="555" y="3026"/>
                </a:lnTo>
                <a:lnTo>
                  <a:pt x="525" y="3007"/>
                </a:lnTo>
                <a:lnTo>
                  <a:pt x="498" y="2984"/>
                </a:lnTo>
                <a:lnTo>
                  <a:pt x="475" y="2956"/>
                </a:lnTo>
                <a:lnTo>
                  <a:pt x="456" y="2926"/>
                </a:lnTo>
                <a:lnTo>
                  <a:pt x="443" y="2894"/>
                </a:lnTo>
                <a:lnTo>
                  <a:pt x="434" y="2858"/>
                </a:lnTo>
                <a:lnTo>
                  <a:pt x="431" y="2820"/>
                </a:lnTo>
                <a:lnTo>
                  <a:pt x="434" y="2784"/>
                </a:lnTo>
                <a:lnTo>
                  <a:pt x="443" y="2748"/>
                </a:lnTo>
                <a:lnTo>
                  <a:pt x="456" y="2715"/>
                </a:lnTo>
                <a:lnTo>
                  <a:pt x="475" y="2684"/>
                </a:lnTo>
                <a:lnTo>
                  <a:pt x="498" y="2658"/>
                </a:lnTo>
                <a:lnTo>
                  <a:pt x="525" y="2635"/>
                </a:lnTo>
                <a:lnTo>
                  <a:pt x="555" y="2616"/>
                </a:lnTo>
                <a:lnTo>
                  <a:pt x="588" y="2602"/>
                </a:lnTo>
                <a:lnTo>
                  <a:pt x="623" y="2593"/>
                </a:lnTo>
                <a:lnTo>
                  <a:pt x="660" y="2590"/>
                </a:lnTo>
                <a:close/>
                <a:moveTo>
                  <a:pt x="3008" y="1613"/>
                </a:moveTo>
                <a:lnTo>
                  <a:pt x="3045" y="1616"/>
                </a:lnTo>
                <a:lnTo>
                  <a:pt x="3080" y="1624"/>
                </a:lnTo>
                <a:lnTo>
                  <a:pt x="3113" y="1638"/>
                </a:lnTo>
                <a:lnTo>
                  <a:pt x="3143" y="1657"/>
                </a:lnTo>
                <a:lnTo>
                  <a:pt x="3170" y="1680"/>
                </a:lnTo>
                <a:lnTo>
                  <a:pt x="3193" y="1707"/>
                </a:lnTo>
                <a:lnTo>
                  <a:pt x="3212" y="1737"/>
                </a:lnTo>
                <a:lnTo>
                  <a:pt x="3225" y="1771"/>
                </a:lnTo>
                <a:lnTo>
                  <a:pt x="3234" y="1805"/>
                </a:lnTo>
                <a:lnTo>
                  <a:pt x="3237" y="1843"/>
                </a:lnTo>
                <a:lnTo>
                  <a:pt x="3234" y="1881"/>
                </a:lnTo>
                <a:lnTo>
                  <a:pt x="3225" y="1917"/>
                </a:lnTo>
                <a:lnTo>
                  <a:pt x="3212" y="1949"/>
                </a:lnTo>
                <a:lnTo>
                  <a:pt x="3193" y="1979"/>
                </a:lnTo>
                <a:lnTo>
                  <a:pt x="3170" y="2007"/>
                </a:lnTo>
                <a:lnTo>
                  <a:pt x="3143" y="2030"/>
                </a:lnTo>
                <a:lnTo>
                  <a:pt x="3113" y="2047"/>
                </a:lnTo>
                <a:lnTo>
                  <a:pt x="3080" y="2062"/>
                </a:lnTo>
                <a:lnTo>
                  <a:pt x="3045" y="2070"/>
                </a:lnTo>
                <a:lnTo>
                  <a:pt x="3008" y="2074"/>
                </a:lnTo>
                <a:lnTo>
                  <a:pt x="2971" y="2070"/>
                </a:lnTo>
                <a:lnTo>
                  <a:pt x="2936" y="2062"/>
                </a:lnTo>
                <a:lnTo>
                  <a:pt x="2902" y="2047"/>
                </a:lnTo>
                <a:lnTo>
                  <a:pt x="2872" y="2030"/>
                </a:lnTo>
                <a:lnTo>
                  <a:pt x="2846" y="2007"/>
                </a:lnTo>
                <a:lnTo>
                  <a:pt x="2823" y="1979"/>
                </a:lnTo>
                <a:lnTo>
                  <a:pt x="2804" y="1949"/>
                </a:lnTo>
                <a:lnTo>
                  <a:pt x="2791" y="1917"/>
                </a:lnTo>
                <a:lnTo>
                  <a:pt x="2781" y="1881"/>
                </a:lnTo>
                <a:lnTo>
                  <a:pt x="2778" y="1843"/>
                </a:lnTo>
                <a:lnTo>
                  <a:pt x="2781" y="1805"/>
                </a:lnTo>
                <a:lnTo>
                  <a:pt x="2791" y="1771"/>
                </a:lnTo>
                <a:lnTo>
                  <a:pt x="2804" y="1737"/>
                </a:lnTo>
                <a:lnTo>
                  <a:pt x="2823" y="1707"/>
                </a:lnTo>
                <a:lnTo>
                  <a:pt x="2846" y="1680"/>
                </a:lnTo>
                <a:lnTo>
                  <a:pt x="2872" y="1657"/>
                </a:lnTo>
                <a:lnTo>
                  <a:pt x="2902" y="1638"/>
                </a:lnTo>
                <a:lnTo>
                  <a:pt x="2936" y="1624"/>
                </a:lnTo>
                <a:lnTo>
                  <a:pt x="2971" y="1616"/>
                </a:lnTo>
                <a:lnTo>
                  <a:pt x="3008" y="1613"/>
                </a:lnTo>
                <a:close/>
                <a:moveTo>
                  <a:pt x="257" y="1585"/>
                </a:moveTo>
                <a:lnTo>
                  <a:pt x="296" y="1587"/>
                </a:lnTo>
                <a:lnTo>
                  <a:pt x="332" y="1595"/>
                </a:lnTo>
                <a:lnTo>
                  <a:pt x="367" y="1609"/>
                </a:lnTo>
                <a:lnTo>
                  <a:pt x="398" y="1625"/>
                </a:lnTo>
                <a:lnTo>
                  <a:pt x="427" y="1647"/>
                </a:lnTo>
                <a:lnTo>
                  <a:pt x="452" y="1674"/>
                </a:lnTo>
                <a:lnTo>
                  <a:pt x="474" y="1702"/>
                </a:lnTo>
                <a:lnTo>
                  <a:pt x="492" y="1734"/>
                </a:lnTo>
                <a:lnTo>
                  <a:pt x="504" y="1769"/>
                </a:lnTo>
                <a:lnTo>
                  <a:pt x="513" y="1805"/>
                </a:lnTo>
                <a:lnTo>
                  <a:pt x="516" y="1843"/>
                </a:lnTo>
                <a:lnTo>
                  <a:pt x="513" y="1882"/>
                </a:lnTo>
                <a:lnTo>
                  <a:pt x="504" y="1919"/>
                </a:lnTo>
                <a:lnTo>
                  <a:pt x="492" y="1952"/>
                </a:lnTo>
                <a:lnTo>
                  <a:pt x="474" y="1985"/>
                </a:lnTo>
                <a:lnTo>
                  <a:pt x="452" y="2013"/>
                </a:lnTo>
                <a:lnTo>
                  <a:pt x="427" y="2039"/>
                </a:lnTo>
                <a:lnTo>
                  <a:pt x="398" y="2061"/>
                </a:lnTo>
                <a:lnTo>
                  <a:pt x="367" y="2078"/>
                </a:lnTo>
                <a:lnTo>
                  <a:pt x="332" y="2091"/>
                </a:lnTo>
                <a:lnTo>
                  <a:pt x="296" y="2100"/>
                </a:lnTo>
                <a:lnTo>
                  <a:pt x="257" y="2102"/>
                </a:lnTo>
                <a:lnTo>
                  <a:pt x="220" y="2100"/>
                </a:lnTo>
                <a:lnTo>
                  <a:pt x="183" y="2091"/>
                </a:lnTo>
                <a:lnTo>
                  <a:pt x="149" y="2078"/>
                </a:lnTo>
                <a:lnTo>
                  <a:pt x="118" y="2061"/>
                </a:lnTo>
                <a:lnTo>
                  <a:pt x="89" y="2039"/>
                </a:lnTo>
                <a:lnTo>
                  <a:pt x="63" y="2013"/>
                </a:lnTo>
                <a:lnTo>
                  <a:pt x="42" y="1985"/>
                </a:lnTo>
                <a:lnTo>
                  <a:pt x="24" y="1952"/>
                </a:lnTo>
                <a:lnTo>
                  <a:pt x="10" y="1919"/>
                </a:lnTo>
                <a:lnTo>
                  <a:pt x="2" y="1882"/>
                </a:lnTo>
                <a:lnTo>
                  <a:pt x="0" y="1843"/>
                </a:lnTo>
                <a:lnTo>
                  <a:pt x="2" y="1805"/>
                </a:lnTo>
                <a:lnTo>
                  <a:pt x="10" y="1769"/>
                </a:lnTo>
                <a:lnTo>
                  <a:pt x="24" y="1734"/>
                </a:lnTo>
                <a:lnTo>
                  <a:pt x="42" y="1702"/>
                </a:lnTo>
                <a:lnTo>
                  <a:pt x="63" y="1674"/>
                </a:lnTo>
                <a:lnTo>
                  <a:pt x="89" y="1647"/>
                </a:lnTo>
                <a:lnTo>
                  <a:pt x="118" y="1625"/>
                </a:lnTo>
                <a:lnTo>
                  <a:pt x="149" y="1609"/>
                </a:lnTo>
                <a:lnTo>
                  <a:pt x="183" y="1595"/>
                </a:lnTo>
                <a:lnTo>
                  <a:pt x="220" y="1587"/>
                </a:lnTo>
                <a:lnTo>
                  <a:pt x="257" y="1585"/>
                </a:lnTo>
                <a:close/>
                <a:moveTo>
                  <a:pt x="660" y="520"/>
                </a:moveTo>
                <a:lnTo>
                  <a:pt x="707" y="524"/>
                </a:lnTo>
                <a:lnTo>
                  <a:pt x="752" y="532"/>
                </a:lnTo>
                <a:lnTo>
                  <a:pt x="794" y="548"/>
                </a:lnTo>
                <a:lnTo>
                  <a:pt x="833" y="568"/>
                </a:lnTo>
                <a:lnTo>
                  <a:pt x="871" y="592"/>
                </a:lnTo>
                <a:lnTo>
                  <a:pt x="903" y="621"/>
                </a:lnTo>
                <a:lnTo>
                  <a:pt x="932" y="655"/>
                </a:lnTo>
                <a:lnTo>
                  <a:pt x="957" y="691"/>
                </a:lnTo>
                <a:lnTo>
                  <a:pt x="977" y="731"/>
                </a:lnTo>
                <a:lnTo>
                  <a:pt x="992" y="774"/>
                </a:lnTo>
                <a:lnTo>
                  <a:pt x="1001" y="819"/>
                </a:lnTo>
                <a:lnTo>
                  <a:pt x="1004" y="866"/>
                </a:lnTo>
                <a:lnTo>
                  <a:pt x="1001" y="912"/>
                </a:lnTo>
                <a:lnTo>
                  <a:pt x="992" y="957"/>
                </a:lnTo>
                <a:lnTo>
                  <a:pt x="977" y="1000"/>
                </a:lnTo>
                <a:lnTo>
                  <a:pt x="957" y="1040"/>
                </a:lnTo>
                <a:lnTo>
                  <a:pt x="932" y="1077"/>
                </a:lnTo>
                <a:lnTo>
                  <a:pt x="903" y="1110"/>
                </a:lnTo>
                <a:lnTo>
                  <a:pt x="871" y="1139"/>
                </a:lnTo>
                <a:lnTo>
                  <a:pt x="833" y="1165"/>
                </a:lnTo>
                <a:lnTo>
                  <a:pt x="794" y="1184"/>
                </a:lnTo>
                <a:lnTo>
                  <a:pt x="752" y="1199"/>
                </a:lnTo>
                <a:lnTo>
                  <a:pt x="707" y="1209"/>
                </a:lnTo>
                <a:lnTo>
                  <a:pt x="660" y="1212"/>
                </a:lnTo>
                <a:lnTo>
                  <a:pt x="614" y="1209"/>
                </a:lnTo>
                <a:lnTo>
                  <a:pt x="569" y="1199"/>
                </a:lnTo>
                <a:lnTo>
                  <a:pt x="526" y="1184"/>
                </a:lnTo>
                <a:lnTo>
                  <a:pt x="486" y="1165"/>
                </a:lnTo>
                <a:lnTo>
                  <a:pt x="450" y="1139"/>
                </a:lnTo>
                <a:lnTo>
                  <a:pt x="418" y="1110"/>
                </a:lnTo>
                <a:lnTo>
                  <a:pt x="389" y="1077"/>
                </a:lnTo>
                <a:lnTo>
                  <a:pt x="364" y="1040"/>
                </a:lnTo>
                <a:lnTo>
                  <a:pt x="344" y="1000"/>
                </a:lnTo>
                <a:lnTo>
                  <a:pt x="329" y="957"/>
                </a:lnTo>
                <a:lnTo>
                  <a:pt x="320" y="912"/>
                </a:lnTo>
                <a:lnTo>
                  <a:pt x="317" y="866"/>
                </a:lnTo>
                <a:lnTo>
                  <a:pt x="320" y="819"/>
                </a:lnTo>
                <a:lnTo>
                  <a:pt x="329" y="774"/>
                </a:lnTo>
                <a:lnTo>
                  <a:pt x="344" y="731"/>
                </a:lnTo>
                <a:lnTo>
                  <a:pt x="364" y="691"/>
                </a:lnTo>
                <a:lnTo>
                  <a:pt x="389" y="655"/>
                </a:lnTo>
                <a:lnTo>
                  <a:pt x="418" y="621"/>
                </a:lnTo>
                <a:lnTo>
                  <a:pt x="450" y="592"/>
                </a:lnTo>
                <a:lnTo>
                  <a:pt x="486" y="568"/>
                </a:lnTo>
                <a:lnTo>
                  <a:pt x="526" y="548"/>
                </a:lnTo>
                <a:lnTo>
                  <a:pt x="569" y="532"/>
                </a:lnTo>
                <a:lnTo>
                  <a:pt x="614" y="524"/>
                </a:lnTo>
                <a:lnTo>
                  <a:pt x="660" y="520"/>
                </a:lnTo>
                <a:close/>
                <a:moveTo>
                  <a:pt x="2605" y="405"/>
                </a:moveTo>
                <a:lnTo>
                  <a:pt x="2659" y="408"/>
                </a:lnTo>
                <a:lnTo>
                  <a:pt x="2710" y="417"/>
                </a:lnTo>
                <a:lnTo>
                  <a:pt x="2760" y="431"/>
                </a:lnTo>
                <a:lnTo>
                  <a:pt x="2806" y="451"/>
                </a:lnTo>
                <a:lnTo>
                  <a:pt x="2850" y="477"/>
                </a:lnTo>
                <a:lnTo>
                  <a:pt x="2892" y="506"/>
                </a:lnTo>
                <a:lnTo>
                  <a:pt x="2929" y="540"/>
                </a:lnTo>
                <a:lnTo>
                  <a:pt x="2963" y="577"/>
                </a:lnTo>
                <a:lnTo>
                  <a:pt x="2992" y="619"/>
                </a:lnTo>
                <a:lnTo>
                  <a:pt x="3017" y="663"/>
                </a:lnTo>
                <a:lnTo>
                  <a:pt x="3037" y="710"/>
                </a:lnTo>
                <a:lnTo>
                  <a:pt x="3051" y="760"/>
                </a:lnTo>
                <a:lnTo>
                  <a:pt x="3061" y="812"/>
                </a:lnTo>
                <a:lnTo>
                  <a:pt x="3064" y="866"/>
                </a:lnTo>
                <a:lnTo>
                  <a:pt x="3061" y="920"/>
                </a:lnTo>
                <a:lnTo>
                  <a:pt x="3051" y="971"/>
                </a:lnTo>
                <a:lnTo>
                  <a:pt x="3037" y="1021"/>
                </a:lnTo>
                <a:lnTo>
                  <a:pt x="3017" y="1068"/>
                </a:lnTo>
                <a:lnTo>
                  <a:pt x="2992" y="1112"/>
                </a:lnTo>
                <a:lnTo>
                  <a:pt x="2963" y="1154"/>
                </a:lnTo>
                <a:lnTo>
                  <a:pt x="2929" y="1192"/>
                </a:lnTo>
                <a:lnTo>
                  <a:pt x="2892" y="1225"/>
                </a:lnTo>
                <a:lnTo>
                  <a:pt x="2850" y="1255"/>
                </a:lnTo>
                <a:lnTo>
                  <a:pt x="2806" y="1280"/>
                </a:lnTo>
                <a:lnTo>
                  <a:pt x="2760" y="1300"/>
                </a:lnTo>
                <a:lnTo>
                  <a:pt x="2710" y="1314"/>
                </a:lnTo>
                <a:lnTo>
                  <a:pt x="2659" y="1324"/>
                </a:lnTo>
                <a:lnTo>
                  <a:pt x="2605" y="1327"/>
                </a:lnTo>
                <a:lnTo>
                  <a:pt x="2551" y="1324"/>
                </a:lnTo>
                <a:lnTo>
                  <a:pt x="2500" y="1314"/>
                </a:lnTo>
                <a:lnTo>
                  <a:pt x="2450" y="1300"/>
                </a:lnTo>
                <a:lnTo>
                  <a:pt x="2403" y="1280"/>
                </a:lnTo>
                <a:lnTo>
                  <a:pt x="2360" y="1255"/>
                </a:lnTo>
                <a:lnTo>
                  <a:pt x="2318" y="1225"/>
                </a:lnTo>
                <a:lnTo>
                  <a:pt x="2281" y="1192"/>
                </a:lnTo>
                <a:lnTo>
                  <a:pt x="2247" y="1154"/>
                </a:lnTo>
                <a:lnTo>
                  <a:pt x="2218" y="1112"/>
                </a:lnTo>
                <a:lnTo>
                  <a:pt x="2193" y="1068"/>
                </a:lnTo>
                <a:lnTo>
                  <a:pt x="2173" y="1021"/>
                </a:lnTo>
                <a:lnTo>
                  <a:pt x="2158" y="971"/>
                </a:lnTo>
                <a:lnTo>
                  <a:pt x="2150" y="920"/>
                </a:lnTo>
                <a:lnTo>
                  <a:pt x="2147" y="866"/>
                </a:lnTo>
                <a:lnTo>
                  <a:pt x="2150" y="812"/>
                </a:lnTo>
                <a:lnTo>
                  <a:pt x="2158" y="760"/>
                </a:lnTo>
                <a:lnTo>
                  <a:pt x="2173" y="710"/>
                </a:lnTo>
                <a:lnTo>
                  <a:pt x="2193" y="663"/>
                </a:lnTo>
                <a:lnTo>
                  <a:pt x="2218" y="619"/>
                </a:lnTo>
                <a:lnTo>
                  <a:pt x="2247" y="577"/>
                </a:lnTo>
                <a:lnTo>
                  <a:pt x="2281" y="540"/>
                </a:lnTo>
                <a:lnTo>
                  <a:pt x="2318" y="506"/>
                </a:lnTo>
                <a:lnTo>
                  <a:pt x="2360" y="477"/>
                </a:lnTo>
                <a:lnTo>
                  <a:pt x="2403" y="451"/>
                </a:lnTo>
                <a:lnTo>
                  <a:pt x="2450" y="431"/>
                </a:lnTo>
                <a:lnTo>
                  <a:pt x="2500" y="417"/>
                </a:lnTo>
                <a:lnTo>
                  <a:pt x="2551" y="408"/>
                </a:lnTo>
                <a:lnTo>
                  <a:pt x="2605" y="405"/>
                </a:lnTo>
                <a:close/>
                <a:moveTo>
                  <a:pt x="1632" y="0"/>
                </a:moveTo>
                <a:lnTo>
                  <a:pt x="1687" y="3"/>
                </a:lnTo>
                <a:lnTo>
                  <a:pt x="1738" y="13"/>
                </a:lnTo>
                <a:lnTo>
                  <a:pt x="1788" y="27"/>
                </a:lnTo>
                <a:lnTo>
                  <a:pt x="1835" y="47"/>
                </a:lnTo>
                <a:lnTo>
                  <a:pt x="1878" y="72"/>
                </a:lnTo>
                <a:lnTo>
                  <a:pt x="1919" y="102"/>
                </a:lnTo>
                <a:lnTo>
                  <a:pt x="1956" y="135"/>
                </a:lnTo>
                <a:lnTo>
                  <a:pt x="1991" y="173"/>
                </a:lnTo>
                <a:lnTo>
                  <a:pt x="2020" y="214"/>
                </a:lnTo>
                <a:lnTo>
                  <a:pt x="2044" y="258"/>
                </a:lnTo>
                <a:lnTo>
                  <a:pt x="2065" y="306"/>
                </a:lnTo>
                <a:lnTo>
                  <a:pt x="2079" y="355"/>
                </a:lnTo>
                <a:lnTo>
                  <a:pt x="2088" y="407"/>
                </a:lnTo>
                <a:lnTo>
                  <a:pt x="2091" y="461"/>
                </a:lnTo>
                <a:lnTo>
                  <a:pt x="2088" y="514"/>
                </a:lnTo>
                <a:lnTo>
                  <a:pt x="2079" y="567"/>
                </a:lnTo>
                <a:lnTo>
                  <a:pt x="2065" y="616"/>
                </a:lnTo>
                <a:lnTo>
                  <a:pt x="2044" y="663"/>
                </a:lnTo>
                <a:lnTo>
                  <a:pt x="2020" y="708"/>
                </a:lnTo>
                <a:lnTo>
                  <a:pt x="1991" y="749"/>
                </a:lnTo>
                <a:lnTo>
                  <a:pt x="1956" y="787"/>
                </a:lnTo>
                <a:lnTo>
                  <a:pt x="1919" y="820"/>
                </a:lnTo>
                <a:lnTo>
                  <a:pt x="1878" y="850"/>
                </a:lnTo>
                <a:lnTo>
                  <a:pt x="1835" y="874"/>
                </a:lnTo>
                <a:lnTo>
                  <a:pt x="1788" y="894"/>
                </a:lnTo>
                <a:lnTo>
                  <a:pt x="1738" y="909"/>
                </a:lnTo>
                <a:lnTo>
                  <a:pt x="1687" y="918"/>
                </a:lnTo>
                <a:lnTo>
                  <a:pt x="1632" y="922"/>
                </a:lnTo>
                <a:lnTo>
                  <a:pt x="1579" y="918"/>
                </a:lnTo>
                <a:lnTo>
                  <a:pt x="1527" y="909"/>
                </a:lnTo>
                <a:lnTo>
                  <a:pt x="1478" y="894"/>
                </a:lnTo>
                <a:lnTo>
                  <a:pt x="1431" y="874"/>
                </a:lnTo>
                <a:lnTo>
                  <a:pt x="1387" y="850"/>
                </a:lnTo>
                <a:lnTo>
                  <a:pt x="1346" y="820"/>
                </a:lnTo>
                <a:lnTo>
                  <a:pt x="1308" y="787"/>
                </a:lnTo>
                <a:lnTo>
                  <a:pt x="1275" y="749"/>
                </a:lnTo>
                <a:lnTo>
                  <a:pt x="1246" y="708"/>
                </a:lnTo>
                <a:lnTo>
                  <a:pt x="1221" y="663"/>
                </a:lnTo>
                <a:lnTo>
                  <a:pt x="1201" y="616"/>
                </a:lnTo>
                <a:lnTo>
                  <a:pt x="1187" y="567"/>
                </a:lnTo>
                <a:lnTo>
                  <a:pt x="1177" y="514"/>
                </a:lnTo>
                <a:lnTo>
                  <a:pt x="1174" y="461"/>
                </a:lnTo>
                <a:lnTo>
                  <a:pt x="1177" y="407"/>
                </a:lnTo>
                <a:lnTo>
                  <a:pt x="1187" y="355"/>
                </a:lnTo>
                <a:lnTo>
                  <a:pt x="1201" y="306"/>
                </a:lnTo>
                <a:lnTo>
                  <a:pt x="1221" y="258"/>
                </a:lnTo>
                <a:lnTo>
                  <a:pt x="1246" y="214"/>
                </a:lnTo>
                <a:lnTo>
                  <a:pt x="1275" y="173"/>
                </a:lnTo>
                <a:lnTo>
                  <a:pt x="1308" y="135"/>
                </a:lnTo>
                <a:lnTo>
                  <a:pt x="1346" y="102"/>
                </a:lnTo>
                <a:lnTo>
                  <a:pt x="1387" y="72"/>
                </a:lnTo>
                <a:lnTo>
                  <a:pt x="1431" y="47"/>
                </a:lnTo>
                <a:lnTo>
                  <a:pt x="1478" y="27"/>
                </a:lnTo>
                <a:lnTo>
                  <a:pt x="1527" y="13"/>
                </a:lnTo>
                <a:lnTo>
                  <a:pt x="1579" y="3"/>
                </a:lnTo>
                <a:lnTo>
                  <a:pt x="16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40"/>
          <p:cNvSpPr>
            <a:spLocks noEditPoints="1"/>
          </p:cNvSpPr>
          <p:nvPr/>
        </p:nvSpPr>
        <p:spPr bwMode="auto">
          <a:xfrm>
            <a:off x="8089622" y="1445212"/>
            <a:ext cx="459564" cy="444590"/>
          </a:xfrm>
          <a:custGeom>
            <a:avLst/>
            <a:gdLst>
              <a:gd name="T0" fmla="*/ 1453 w 3589"/>
              <a:gd name="T1" fmla="*/ 368 h 3474"/>
              <a:gd name="T2" fmla="*/ 1102 w 3589"/>
              <a:gd name="T3" fmla="*/ 475 h 3474"/>
              <a:gd name="T4" fmla="*/ 819 w 3589"/>
              <a:gd name="T5" fmla="*/ 644 h 3474"/>
              <a:gd name="T6" fmla="*/ 580 w 3589"/>
              <a:gd name="T7" fmla="*/ 872 h 3474"/>
              <a:gd name="T8" fmla="*/ 396 w 3589"/>
              <a:gd name="T9" fmla="*/ 1148 h 3474"/>
              <a:gd name="T10" fmla="*/ 268 w 3589"/>
              <a:gd name="T11" fmla="*/ 1502 h 3474"/>
              <a:gd name="T12" fmla="*/ 232 w 3589"/>
              <a:gd name="T13" fmla="*/ 1894 h 3474"/>
              <a:gd name="T14" fmla="*/ 300 w 3589"/>
              <a:gd name="T15" fmla="*/ 2282 h 3474"/>
              <a:gd name="T16" fmla="*/ 445 w 3589"/>
              <a:gd name="T17" fmla="*/ 2606 h 3474"/>
              <a:gd name="T18" fmla="*/ 652 w 3589"/>
              <a:gd name="T19" fmla="*/ 2879 h 3474"/>
              <a:gd name="T20" fmla="*/ 917 w 3589"/>
              <a:gd name="T21" fmla="*/ 3101 h 3474"/>
              <a:gd name="T22" fmla="*/ 1225 w 3589"/>
              <a:gd name="T23" fmla="*/ 3259 h 3474"/>
              <a:gd name="T24" fmla="*/ 1562 w 3589"/>
              <a:gd name="T25" fmla="*/ 3343 h 3474"/>
              <a:gd name="T26" fmla="*/ 1913 w 3589"/>
              <a:gd name="T27" fmla="*/ 3352 h 3474"/>
              <a:gd name="T28" fmla="*/ 2257 w 3589"/>
              <a:gd name="T29" fmla="*/ 3282 h 3474"/>
              <a:gd name="T30" fmla="*/ 2580 w 3589"/>
              <a:gd name="T31" fmla="*/ 3136 h 3474"/>
              <a:gd name="T32" fmla="*/ 2863 w 3589"/>
              <a:gd name="T33" fmla="*/ 2920 h 3474"/>
              <a:gd name="T34" fmla="*/ 3092 w 3589"/>
              <a:gd name="T35" fmla="*/ 2646 h 3474"/>
              <a:gd name="T36" fmla="*/ 3221 w 3589"/>
              <a:gd name="T37" fmla="*/ 2409 h 3474"/>
              <a:gd name="T38" fmla="*/ 3333 w 3589"/>
              <a:gd name="T39" fmla="*/ 2044 h 3474"/>
              <a:gd name="T40" fmla="*/ 3199 w 3589"/>
              <a:gd name="T41" fmla="*/ 1983 h 3474"/>
              <a:gd name="T42" fmla="*/ 3130 w 3589"/>
              <a:gd name="T43" fmla="*/ 1853 h 3474"/>
              <a:gd name="T44" fmla="*/ 3126 w 3589"/>
              <a:gd name="T45" fmla="*/ 1703 h 3474"/>
              <a:gd name="T46" fmla="*/ 3064 w 3589"/>
              <a:gd name="T47" fmla="*/ 1345 h 3474"/>
              <a:gd name="T48" fmla="*/ 2911 w 3589"/>
              <a:gd name="T49" fmla="*/ 1011 h 3474"/>
              <a:gd name="T50" fmla="*/ 2684 w 3589"/>
              <a:gd name="T51" fmla="*/ 735 h 3474"/>
              <a:gd name="T52" fmla="*/ 2428 w 3589"/>
              <a:gd name="T53" fmla="*/ 544 h 3474"/>
              <a:gd name="T54" fmla="*/ 2109 w 3589"/>
              <a:gd name="T55" fmla="*/ 406 h 3474"/>
              <a:gd name="T56" fmla="*/ 1737 w 3589"/>
              <a:gd name="T57" fmla="*/ 347 h 3474"/>
              <a:gd name="T58" fmla="*/ 2038 w 3589"/>
              <a:gd name="T59" fmla="*/ 19 h 3474"/>
              <a:gd name="T60" fmla="*/ 2430 w 3589"/>
              <a:gd name="T61" fmla="*/ 123 h 3474"/>
              <a:gd name="T62" fmla="*/ 2789 w 3589"/>
              <a:gd name="T63" fmla="*/ 313 h 3474"/>
              <a:gd name="T64" fmla="*/ 3098 w 3589"/>
              <a:gd name="T65" fmla="*/ 578 h 3474"/>
              <a:gd name="T66" fmla="*/ 3342 w 3589"/>
              <a:gd name="T67" fmla="*/ 907 h 3474"/>
              <a:gd name="T68" fmla="*/ 3507 w 3589"/>
              <a:gd name="T69" fmla="*/ 1284 h 3474"/>
              <a:gd name="T70" fmla="*/ 3584 w 3589"/>
              <a:gd name="T71" fmla="*/ 1691 h 3474"/>
              <a:gd name="T72" fmla="*/ 3586 w 3589"/>
              <a:gd name="T73" fmla="*/ 1851 h 3474"/>
              <a:gd name="T74" fmla="*/ 3522 w 3589"/>
              <a:gd name="T75" fmla="*/ 1977 h 3474"/>
              <a:gd name="T76" fmla="*/ 3395 w 3589"/>
              <a:gd name="T77" fmla="*/ 2043 h 3474"/>
              <a:gd name="T78" fmla="*/ 3329 w 3589"/>
              <a:gd name="T79" fmla="*/ 2140 h 3474"/>
              <a:gd name="T80" fmla="*/ 3212 w 3589"/>
              <a:gd name="T81" fmla="*/ 2506 h 3474"/>
              <a:gd name="T82" fmla="*/ 3024 w 3589"/>
              <a:gd name="T83" fmla="*/ 2820 h 3474"/>
              <a:gd name="T84" fmla="*/ 2768 w 3589"/>
              <a:gd name="T85" fmla="*/ 3088 h 3474"/>
              <a:gd name="T86" fmla="*/ 2458 w 3589"/>
              <a:gd name="T87" fmla="*/ 3293 h 3474"/>
              <a:gd name="T88" fmla="*/ 2108 w 3589"/>
              <a:gd name="T89" fmla="*/ 3423 h 3474"/>
              <a:gd name="T90" fmla="*/ 1737 w 3589"/>
              <a:gd name="T91" fmla="*/ 3474 h 3474"/>
              <a:gd name="T92" fmla="*/ 1362 w 3589"/>
              <a:gd name="T93" fmla="*/ 3440 h 3474"/>
              <a:gd name="T94" fmla="*/ 1001 w 3589"/>
              <a:gd name="T95" fmla="*/ 3322 h 3474"/>
              <a:gd name="T96" fmla="*/ 674 w 3589"/>
              <a:gd name="T97" fmla="*/ 3126 h 3474"/>
              <a:gd name="T98" fmla="*/ 399 w 3589"/>
              <a:gd name="T99" fmla="*/ 2862 h 3474"/>
              <a:gd name="T100" fmla="*/ 187 w 3589"/>
              <a:gd name="T101" fmla="*/ 2541 h 3474"/>
              <a:gd name="T102" fmla="*/ 52 w 3589"/>
              <a:gd name="T103" fmla="*/ 2179 h 3474"/>
              <a:gd name="T104" fmla="*/ 0 w 3589"/>
              <a:gd name="T105" fmla="*/ 1794 h 3474"/>
              <a:gd name="T106" fmla="*/ 35 w 3589"/>
              <a:gd name="T107" fmla="*/ 1406 h 3474"/>
              <a:gd name="T108" fmla="*/ 158 w 3589"/>
              <a:gd name="T109" fmla="*/ 1033 h 3474"/>
              <a:gd name="T110" fmla="*/ 360 w 3589"/>
              <a:gd name="T111" fmla="*/ 697 h 3474"/>
              <a:gd name="T112" fmla="*/ 634 w 3589"/>
              <a:gd name="T113" fmla="*/ 410 h 3474"/>
              <a:gd name="T114" fmla="*/ 966 w 3589"/>
              <a:gd name="T115" fmla="*/ 192 h 3474"/>
              <a:gd name="T116" fmla="*/ 1340 w 3589"/>
              <a:gd name="T117" fmla="*/ 53 h 3474"/>
              <a:gd name="T118" fmla="*/ 1738 w 3589"/>
              <a:gd name="T119" fmla="*/ 0 h 3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89" h="3474">
                <a:moveTo>
                  <a:pt x="1737" y="347"/>
                </a:moveTo>
                <a:lnTo>
                  <a:pt x="1642" y="348"/>
                </a:lnTo>
                <a:lnTo>
                  <a:pt x="1547" y="354"/>
                </a:lnTo>
                <a:lnTo>
                  <a:pt x="1453" y="368"/>
                </a:lnTo>
                <a:lnTo>
                  <a:pt x="1359" y="387"/>
                </a:lnTo>
                <a:lnTo>
                  <a:pt x="1267" y="413"/>
                </a:lnTo>
                <a:lnTo>
                  <a:pt x="1177" y="443"/>
                </a:lnTo>
                <a:lnTo>
                  <a:pt x="1102" y="475"/>
                </a:lnTo>
                <a:lnTo>
                  <a:pt x="1028" y="511"/>
                </a:lnTo>
                <a:lnTo>
                  <a:pt x="956" y="552"/>
                </a:lnTo>
                <a:lnTo>
                  <a:pt x="887" y="596"/>
                </a:lnTo>
                <a:lnTo>
                  <a:pt x="819" y="644"/>
                </a:lnTo>
                <a:lnTo>
                  <a:pt x="755" y="695"/>
                </a:lnTo>
                <a:lnTo>
                  <a:pt x="693" y="750"/>
                </a:lnTo>
                <a:lnTo>
                  <a:pt x="635" y="809"/>
                </a:lnTo>
                <a:lnTo>
                  <a:pt x="580" y="872"/>
                </a:lnTo>
                <a:lnTo>
                  <a:pt x="528" y="937"/>
                </a:lnTo>
                <a:lnTo>
                  <a:pt x="480" y="1005"/>
                </a:lnTo>
                <a:lnTo>
                  <a:pt x="436" y="1076"/>
                </a:lnTo>
                <a:lnTo>
                  <a:pt x="396" y="1148"/>
                </a:lnTo>
                <a:lnTo>
                  <a:pt x="360" y="1224"/>
                </a:lnTo>
                <a:lnTo>
                  <a:pt x="322" y="1315"/>
                </a:lnTo>
                <a:lnTo>
                  <a:pt x="293" y="1407"/>
                </a:lnTo>
                <a:lnTo>
                  <a:pt x="268" y="1502"/>
                </a:lnTo>
                <a:lnTo>
                  <a:pt x="250" y="1599"/>
                </a:lnTo>
                <a:lnTo>
                  <a:pt x="238" y="1696"/>
                </a:lnTo>
                <a:lnTo>
                  <a:pt x="232" y="1794"/>
                </a:lnTo>
                <a:lnTo>
                  <a:pt x="232" y="1894"/>
                </a:lnTo>
                <a:lnTo>
                  <a:pt x="240" y="1991"/>
                </a:lnTo>
                <a:lnTo>
                  <a:pt x="253" y="2090"/>
                </a:lnTo>
                <a:lnTo>
                  <a:pt x="274" y="2187"/>
                </a:lnTo>
                <a:lnTo>
                  <a:pt x="300" y="2282"/>
                </a:lnTo>
                <a:lnTo>
                  <a:pt x="332" y="2376"/>
                </a:lnTo>
                <a:lnTo>
                  <a:pt x="366" y="2455"/>
                </a:lnTo>
                <a:lnTo>
                  <a:pt x="403" y="2532"/>
                </a:lnTo>
                <a:lnTo>
                  <a:pt x="445" y="2606"/>
                </a:lnTo>
                <a:lnTo>
                  <a:pt x="491" y="2679"/>
                </a:lnTo>
                <a:lnTo>
                  <a:pt x="541" y="2749"/>
                </a:lnTo>
                <a:lnTo>
                  <a:pt x="594" y="2816"/>
                </a:lnTo>
                <a:lnTo>
                  <a:pt x="652" y="2879"/>
                </a:lnTo>
                <a:lnTo>
                  <a:pt x="714" y="2940"/>
                </a:lnTo>
                <a:lnTo>
                  <a:pt x="778" y="2997"/>
                </a:lnTo>
                <a:lnTo>
                  <a:pt x="845" y="3050"/>
                </a:lnTo>
                <a:lnTo>
                  <a:pt x="917" y="3101"/>
                </a:lnTo>
                <a:lnTo>
                  <a:pt x="990" y="3147"/>
                </a:lnTo>
                <a:lnTo>
                  <a:pt x="1066" y="3189"/>
                </a:lnTo>
                <a:lnTo>
                  <a:pt x="1145" y="3226"/>
                </a:lnTo>
                <a:lnTo>
                  <a:pt x="1225" y="3259"/>
                </a:lnTo>
                <a:lnTo>
                  <a:pt x="1307" y="3287"/>
                </a:lnTo>
                <a:lnTo>
                  <a:pt x="1391" y="3310"/>
                </a:lnTo>
                <a:lnTo>
                  <a:pt x="1476" y="3330"/>
                </a:lnTo>
                <a:lnTo>
                  <a:pt x="1562" y="3343"/>
                </a:lnTo>
                <a:lnTo>
                  <a:pt x="1650" y="3353"/>
                </a:lnTo>
                <a:lnTo>
                  <a:pt x="1738" y="3357"/>
                </a:lnTo>
                <a:lnTo>
                  <a:pt x="1825" y="3357"/>
                </a:lnTo>
                <a:lnTo>
                  <a:pt x="1913" y="3352"/>
                </a:lnTo>
                <a:lnTo>
                  <a:pt x="2000" y="3342"/>
                </a:lnTo>
                <a:lnTo>
                  <a:pt x="2086" y="3327"/>
                </a:lnTo>
                <a:lnTo>
                  <a:pt x="2173" y="3307"/>
                </a:lnTo>
                <a:lnTo>
                  <a:pt x="2257" y="3282"/>
                </a:lnTo>
                <a:lnTo>
                  <a:pt x="2341" y="3252"/>
                </a:lnTo>
                <a:lnTo>
                  <a:pt x="2423" y="3218"/>
                </a:lnTo>
                <a:lnTo>
                  <a:pt x="2502" y="3179"/>
                </a:lnTo>
                <a:lnTo>
                  <a:pt x="2580" y="3136"/>
                </a:lnTo>
                <a:lnTo>
                  <a:pt x="2654" y="3088"/>
                </a:lnTo>
                <a:lnTo>
                  <a:pt x="2727" y="3036"/>
                </a:lnTo>
                <a:lnTo>
                  <a:pt x="2797" y="2980"/>
                </a:lnTo>
                <a:lnTo>
                  <a:pt x="2863" y="2920"/>
                </a:lnTo>
                <a:lnTo>
                  <a:pt x="2926" y="2856"/>
                </a:lnTo>
                <a:lnTo>
                  <a:pt x="2985" y="2790"/>
                </a:lnTo>
                <a:lnTo>
                  <a:pt x="3040" y="2719"/>
                </a:lnTo>
                <a:lnTo>
                  <a:pt x="3092" y="2646"/>
                </a:lnTo>
                <a:lnTo>
                  <a:pt x="3140" y="2570"/>
                </a:lnTo>
                <a:lnTo>
                  <a:pt x="3183" y="2491"/>
                </a:lnTo>
                <a:lnTo>
                  <a:pt x="3222" y="2409"/>
                </a:lnTo>
                <a:lnTo>
                  <a:pt x="3221" y="2409"/>
                </a:lnTo>
                <a:lnTo>
                  <a:pt x="3257" y="2321"/>
                </a:lnTo>
                <a:lnTo>
                  <a:pt x="3288" y="2230"/>
                </a:lnTo>
                <a:lnTo>
                  <a:pt x="3313" y="2138"/>
                </a:lnTo>
                <a:lnTo>
                  <a:pt x="3333" y="2044"/>
                </a:lnTo>
                <a:lnTo>
                  <a:pt x="3296" y="2036"/>
                </a:lnTo>
                <a:lnTo>
                  <a:pt x="3259" y="2024"/>
                </a:lnTo>
                <a:lnTo>
                  <a:pt x="3228" y="2006"/>
                </a:lnTo>
                <a:lnTo>
                  <a:pt x="3199" y="1983"/>
                </a:lnTo>
                <a:lnTo>
                  <a:pt x="3174" y="1955"/>
                </a:lnTo>
                <a:lnTo>
                  <a:pt x="3154" y="1923"/>
                </a:lnTo>
                <a:lnTo>
                  <a:pt x="3139" y="1889"/>
                </a:lnTo>
                <a:lnTo>
                  <a:pt x="3130" y="1853"/>
                </a:lnTo>
                <a:lnTo>
                  <a:pt x="3127" y="1814"/>
                </a:lnTo>
                <a:lnTo>
                  <a:pt x="3127" y="1794"/>
                </a:lnTo>
                <a:lnTo>
                  <a:pt x="3127" y="1794"/>
                </a:lnTo>
                <a:lnTo>
                  <a:pt x="3126" y="1703"/>
                </a:lnTo>
                <a:lnTo>
                  <a:pt x="3119" y="1612"/>
                </a:lnTo>
                <a:lnTo>
                  <a:pt x="3107" y="1522"/>
                </a:lnTo>
                <a:lnTo>
                  <a:pt x="3088" y="1432"/>
                </a:lnTo>
                <a:lnTo>
                  <a:pt x="3064" y="1345"/>
                </a:lnTo>
                <a:lnTo>
                  <a:pt x="3035" y="1258"/>
                </a:lnTo>
                <a:lnTo>
                  <a:pt x="2999" y="1172"/>
                </a:lnTo>
                <a:lnTo>
                  <a:pt x="2957" y="1090"/>
                </a:lnTo>
                <a:lnTo>
                  <a:pt x="2911" y="1011"/>
                </a:lnTo>
                <a:lnTo>
                  <a:pt x="2858" y="934"/>
                </a:lnTo>
                <a:lnTo>
                  <a:pt x="2801" y="861"/>
                </a:lnTo>
                <a:lnTo>
                  <a:pt x="2740" y="792"/>
                </a:lnTo>
                <a:lnTo>
                  <a:pt x="2684" y="735"/>
                </a:lnTo>
                <a:lnTo>
                  <a:pt x="2624" y="682"/>
                </a:lnTo>
                <a:lnTo>
                  <a:pt x="2561" y="633"/>
                </a:lnTo>
                <a:lnTo>
                  <a:pt x="2495" y="587"/>
                </a:lnTo>
                <a:lnTo>
                  <a:pt x="2428" y="544"/>
                </a:lnTo>
                <a:lnTo>
                  <a:pt x="2357" y="505"/>
                </a:lnTo>
                <a:lnTo>
                  <a:pt x="2285" y="471"/>
                </a:lnTo>
                <a:lnTo>
                  <a:pt x="2198" y="436"/>
                </a:lnTo>
                <a:lnTo>
                  <a:pt x="2109" y="406"/>
                </a:lnTo>
                <a:lnTo>
                  <a:pt x="2018" y="382"/>
                </a:lnTo>
                <a:lnTo>
                  <a:pt x="1925" y="364"/>
                </a:lnTo>
                <a:lnTo>
                  <a:pt x="1832" y="352"/>
                </a:lnTo>
                <a:lnTo>
                  <a:pt x="1737" y="347"/>
                </a:lnTo>
                <a:close/>
                <a:moveTo>
                  <a:pt x="1738" y="0"/>
                </a:moveTo>
                <a:lnTo>
                  <a:pt x="1838" y="0"/>
                </a:lnTo>
                <a:lnTo>
                  <a:pt x="1938" y="7"/>
                </a:lnTo>
                <a:lnTo>
                  <a:pt x="2038" y="19"/>
                </a:lnTo>
                <a:lnTo>
                  <a:pt x="2138" y="37"/>
                </a:lnTo>
                <a:lnTo>
                  <a:pt x="2237" y="60"/>
                </a:lnTo>
                <a:lnTo>
                  <a:pt x="2334" y="88"/>
                </a:lnTo>
                <a:lnTo>
                  <a:pt x="2430" y="123"/>
                </a:lnTo>
                <a:lnTo>
                  <a:pt x="2523" y="163"/>
                </a:lnTo>
                <a:lnTo>
                  <a:pt x="2615" y="208"/>
                </a:lnTo>
                <a:lnTo>
                  <a:pt x="2703" y="258"/>
                </a:lnTo>
                <a:lnTo>
                  <a:pt x="2789" y="313"/>
                </a:lnTo>
                <a:lnTo>
                  <a:pt x="2871" y="372"/>
                </a:lnTo>
                <a:lnTo>
                  <a:pt x="2950" y="437"/>
                </a:lnTo>
                <a:lnTo>
                  <a:pt x="3026" y="506"/>
                </a:lnTo>
                <a:lnTo>
                  <a:pt x="3098" y="578"/>
                </a:lnTo>
                <a:lnTo>
                  <a:pt x="3166" y="655"/>
                </a:lnTo>
                <a:lnTo>
                  <a:pt x="3229" y="736"/>
                </a:lnTo>
                <a:lnTo>
                  <a:pt x="3288" y="819"/>
                </a:lnTo>
                <a:lnTo>
                  <a:pt x="3342" y="907"/>
                </a:lnTo>
                <a:lnTo>
                  <a:pt x="3391" y="998"/>
                </a:lnTo>
                <a:lnTo>
                  <a:pt x="3435" y="1091"/>
                </a:lnTo>
                <a:lnTo>
                  <a:pt x="3474" y="1187"/>
                </a:lnTo>
                <a:lnTo>
                  <a:pt x="3507" y="1284"/>
                </a:lnTo>
                <a:lnTo>
                  <a:pt x="3536" y="1384"/>
                </a:lnTo>
                <a:lnTo>
                  <a:pt x="3558" y="1485"/>
                </a:lnTo>
                <a:lnTo>
                  <a:pt x="3574" y="1588"/>
                </a:lnTo>
                <a:lnTo>
                  <a:pt x="3584" y="1691"/>
                </a:lnTo>
                <a:lnTo>
                  <a:pt x="3589" y="1794"/>
                </a:lnTo>
                <a:lnTo>
                  <a:pt x="3588" y="1794"/>
                </a:lnTo>
                <a:lnTo>
                  <a:pt x="3589" y="1814"/>
                </a:lnTo>
                <a:lnTo>
                  <a:pt x="3586" y="1851"/>
                </a:lnTo>
                <a:lnTo>
                  <a:pt x="3577" y="1887"/>
                </a:lnTo>
                <a:lnTo>
                  <a:pt x="3563" y="1920"/>
                </a:lnTo>
                <a:lnTo>
                  <a:pt x="3545" y="1951"/>
                </a:lnTo>
                <a:lnTo>
                  <a:pt x="3522" y="1977"/>
                </a:lnTo>
                <a:lnTo>
                  <a:pt x="3494" y="2001"/>
                </a:lnTo>
                <a:lnTo>
                  <a:pt x="3465" y="2020"/>
                </a:lnTo>
                <a:lnTo>
                  <a:pt x="3432" y="2034"/>
                </a:lnTo>
                <a:lnTo>
                  <a:pt x="3395" y="2043"/>
                </a:lnTo>
                <a:lnTo>
                  <a:pt x="3358" y="2045"/>
                </a:lnTo>
                <a:lnTo>
                  <a:pt x="3352" y="2045"/>
                </a:lnTo>
                <a:lnTo>
                  <a:pt x="3344" y="2045"/>
                </a:lnTo>
                <a:lnTo>
                  <a:pt x="3329" y="2140"/>
                </a:lnTo>
                <a:lnTo>
                  <a:pt x="3308" y="2235"/>
                </a:lnTo>
                <a:lnTo>
                  <a:pt x="3280" y="2329"/>
                </a:lnTo>
                <a:lnTo>
                  <a:pt x="3249" y="2420"/>
                </a:lnTo>
                <a:lnTo>
                  <a:pt x="3212" y="2506"/>
                </a:lnTo>
                <a:lnTo>
                  <a:pt x="3172" y="2588"/>
                </a:lnTo>
                <a:lnTo>
                  <a:pt x="3127" y="2668"/>
                </a:lnTo>
                <a:lnTo>
                  <a:pt x="3077" y="2746"/>
                </a:lnTo>
                <a:lnTo>
                  <a:pt x="3024" y="2820"/>
                </a:lnTo>
                <a:lnTo>
                  <a:pt x="2966" y="2893"/>
                </a:lnTo>
                <a:lnTo>
                  <a:pt x="2904" y="2961"/>
                </a:lnTo>
                <a:lnTo>
                  <a:pt x="2837" y="3026"/>
                </a:lnTo>
                <a:lnTo>
                  <a:pt x="2768" y="3088"/>
                </a:lnTo>
                <a:lnTo>
                  <a:pt x="2695" y="3145"/>
                </a:lnTo>
                <a:lnTo>
                  <a:pt x="2619" y="3198"/>
                </a:lnTo>
                <a:lnTo>
                  <a:pt x="2540" y="3248"/>
                </a:lnTo>
                <a:lnTo>
                  <a:pt x="2458" y="3293"/>
                </a:lnTo>
                <a:lnTo>
                  <a:pt x="2374" y="3332"/>
                </a:lnTo>
                <a:lnTo>
                  <a:pt x="2287" y="3367"/>
                </a:lnTo>
                <a:lnTo>
                  <a:pt x="2199" y="3398"/>
                </a:lnTo>
                <a:lnTo>
                  <a:pt x="2108" y="3423"/>
                </a:lnTo>
                <a:lnTo>
                  <a:pt x="2017" y="3444"/>
                </a:lnTo>
                <a:lnTo>
                  <a:pt x="1924" y="3458"/>
                </a:lnTo>
                <a:lnTo>
                  <a:pt x="1831" y="3468"/>
                </a:lnTo>
                <a:lnTo>
                  <a:pt x="1737" y="3474"/>
                </a:lnTo>
                <a:lnTo>
                  <a:pt x="1642" y="3473"/>
                </a:lnTo>
                <a:lnTo>
                  <a:pt x="1548" y="3467"/>
                </a:lnTo>
                <a:lnTo>
                  <a:pt x="1455" y="3456"/>
                </a:lnTo>
                <a:lnTo>
                  <a:pt x="1362" y="3440"/>
                </a:lnTo>
                <a:lnTo>
                  <a:pt x="1270" y="3418"/>
                </a:lnTo>
                <a:lnTo>
                  <a:pt x="1179" y="3391"/>
                </a:lnTo>
                <a:lnTo>
                  <a:pt x="1089" y="3360"/>
                </a:lnTo>
                <a:lnTo>
                  <a:pt x="1001" y="3322"/>
                </a:lnTo>
                <a:lnTo>
                  <a:pt x="915" y="3281"/>
                </a:lnTo>
                <a:lnTo>
                  <a:pt x="833" y="3234"/>
                </a:lnTo>
                <a:lnTo>
                  <a:pt x="752" y="3182"/>
                </a:lnTo>
                <a:lnTo>
                  <a:pt x="674" y="3126"/>
                </a:lnTo>
                <a:lnTo>
                  <a:pt x="601" y="3066"/>
                </a:lnTo>
                <a:lnTo>
                  <a:pt x="530" y="3002"/>
                </a:lnTo>
                <a:lnTo>
                  <a:pt x="462" y="2934"/>
                </a:lnTo>
                <a:lnTo>
                  <a:pt x="399" y="2862"/>
                </a:lnTo>
                <a:lnTo>
                  <a:pt x="339" y="2786"/>
                </a:lnTo>
                <a:lnTo>
                  <a:pt x="284" y="2707"/>
                </a:lnTo>
                <a:lnTo>
                  <a:pt x="234" y="2626"/>
                </a:lnTo>
                <a:lnTo>
                  <a:pt x="187" y="2541"/>
                </a:lnTo>
                <a:lnTo>
                  <a:pt x="146" y="2454"/>
                </a:lnTo>
                <a:lnTo>
                  <a:pt x="110" y="2364"/>
                </a:lnTo>
                <a:lnTo>
                  <a:pt x="78" y="2272"/>
                </a:lnTo>
                <a:lnTo>
                  <a:pt x="52" y="2179"/>
                </a:lnTo>
                <a:lnTo>
                  <a:pt x="31" y="2085"/>
                </a:lnTo>
                <a:lnTo>
                  <a:pt x="15" y="1988"/>
                </a:lnTo>
                <a:lnTo>
                  <a:pt x="5" y="1892"/>
                </a:lnTo>
                <a:lnTo>
                  <a:pt x="0" y="1794"/>
                </a:lnTo>
                <a:lnTo>
                  <a:pt x="1" y="1698"/>
                </a:lnTo>
                <a:lnTo>
                  <a:pt x="7" y="1600"/>
                </a:lnTo>
                <a:lnTo>
                  <a:pt x="19" y="1502"/>
                </a:lnTo>
                <a:lnTo>
                  <a:pt x="35" y="1406"/>
                </a:lnTo>
                <a:lnTo>
                  <a:pt x="58" y="1311"/>
                </a:lnTo>
                <a:lnTo>
                  <a:pt x="86" y="1216"/>
                </a:lnTo>
                <a:lnTo>
                  <a:pt x="120" y="1124"/>
                </a:lnTo>
                <a:lnTo>
                  <a:pt x="158" y="1033"/>
                </a:lnTo>
                <a:lnTo>
                  <a:pt x="201" y="945"/>
                </a:lnTo>
                <a:lnTo>
                  <a:pt x="249" y="859"/>
                </a:lnTo>
                <a:lnTo>
                  <a:pt x="303" y="777"/>
                </a:lnTo>
                <a:lnTo>
                  <a:pt x="360" y="697"/>
                </a:lnTo>
                <a:lnTo>
                  <a:pt x="422" y="620"/>
                </a:lnTo>
                <a:lnTo>
                  <a:pt x="489" y="546"/>
                </a:lnTo>
                <a:lnTo>
                  <a:pt x="559" y="476"/>
                </a:lnTo>
                <a:lnTo>
                  <a:pt x="634" y="410"/>
                </a:lnTo>
                <a:lnTo>
                  <a:pt x="712" y="349"/>
                </a:lnTo>
                <a:lnTo>
                  <a:pt x="793" y="292"/>
                </a:lnTo>
                <a:lnTo>
                  <a:pt x="878" y="240"/>
                </a:lnTo>
                <a:lnTo>
                  <a:pt x="966" y="192"/>
                </a:lnTo>
                <a:lnTo>
                  <a:pt x="1056" y="149"/>
                </a:lnTo>
                <a:lnTo>
                  <a:pt x="1148" y="112"/>
                </a:lnTo>
                <a:lnTo>
                  <a:pt x="1243" y="79"/>
                </a:lnTo>
                <a:lnTo>
                  <a:pt x="1340" y="53"/>
                </a:lnTo>
                <a:lnTo>
                  <a:pt x="1437" y="31"/>
                </a:lnTo>
                <a:lnTo>
                  <a:pt x="1537" y="16"/>
                </a:lnTo>
                <a:lnTo>
                  <a:pt x="1637" y="5"/>
                </a:lnTo>
                <a:lnTo>
                  <a:pt x="173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Group 343"/>
          <p:cNvGrpSpPr>
            <a:grpSpLocks noChangeAspect="1"/>
          </p:cNvGrpSpPr>
          <p:nvPr/>
        </p:nvGrpSpPr>
        <p:grpSpPr bwMode="auto">
          <a:xfrm>
            <a:off x="5163798" y="1438876"/>
            <a:ext cx="446894" cy="457260"/>
            <a:chOff x="12707" y="10525"/>
            <a:chExt cx="388" cy="397"/>
          </a:xfrm>
          <a:solidFill>
            <a:schemeClr val="accent1"/>
          </a:solidFill>
        </p:grpSpPr>
        <p:sp>
          <p:nvSpPr>
            <p:cNvPr id="35" name="Freeform 345"/>
            <p:cNvSpPr/>
            <p:nvPr/>
          </p:nvSpPr>
          <p:spPr bwMode="auto">
            <a:xfrm>
              <a:off x="12881" y="10525"/>
              <a:ext cx="47" cy="119"/>
            </a:xfrm>
            <a:custGeom>
              <a:avLst/>
              <a:gdLst>
                <a:gd name="T0" fmla="*/ 214 w 428"/>
                <a:gd name="T1" fmla="*/ 0 h 1075"/>
                <a:gd name="T2" fmla="*/ 253 w 428"/>
                <a:gd name="T3" fmla="*/ 3 h 1075"/>
                <a:gd name="T4" fmla="*/ 288 w 428"/>
                <a:gd name="T5" fmla="*/ 13 h 1075"/>
                <a:gd name="T6" fmla="*/ 322 w 428"/>
                <a:gd name="T7" fmla="*/ 29 h 1075"/>
                <a:gd name="T8" fmla="*/ 351 w 428"/>
                <a:gd name="T9" fmla="*/ 50 h 1075"/>
                <a:gd name="T10" fmla="*/ 378 w 428"/>
                <a:gd name="T11" fmla="*/ 77 h 1075"/>
                <a:gd name="T12" fmla="*/ 399 w 428"/>
                <a:gd name="T13" fmla="*/ 107 h 1075"/>
                <a:gd name="T14" fmla="*/ 415 w 428"/>
                <a:gd name="T15" fmla="*/ 140 h 1075"/>
                <a:gd name="T16" fmla="*/ 425 w 428"/>
                <a:gd name="T17" fmla="*/ 176 h 1075"/>
                <a:gd name="T18" fmla="*/ 428 w 428"/>
                <a:gd name="T19" fmla="*/ 215 h 1075"/>
                <a:gd name="T20" fmla="*/ 428 w 428"/>
                <a:gd name="T21" fmla="*/ 859 h 1075"/>
                <a:gd name="T22" fmla="*/ 425 w 428"/>
                <a:gd name="T23" fmla="*/ 898 h 1075"/>
                <a:gd name="T24" fmla="*/ 415 w 428"/>
                <a:gd name="T25" fmla="*/ 935 h 1075"/>
                <a:gd name="T26" fmla="*/ 399 w 428"/>
                <a:gd name="T27" fmla="*/ 968 h 1075"/>
                <a:gd name="T28" fmla="*/ 378 w 428"/>
                <a:gd name="T29" fmla="*/ 998 h 1075"/>
                <a:gd name="T30" fmla="*/ 351 w 428"/>
                <a:gd name="T31" fmla="*/ 1024 h 1075"/>
                <a:gd name="T32" fmla="*/ 322 w 428"/>
                <a:gd name="T33" fmla="*/ 1045 h 1075"/>
                <a:gd name="T34" fmla="*/ 288 w 428"/>
                <a:gd name="T35" fmla="*/ 1060 h 1075"/>
                <a:gd name="T36" fmla="*/ 253 w 428"/>
                <a:gd name="T37" fmla="*/ 1070 h 1075"/>
                <a:gd name="T38" fmla="*/ 214 w 428"/>
                <a:gd name="T39" fmla="*/ 1075 h 1075"/>
                <a:gd name="T40" fmla="*/ 175 w 428"/>
                <a:gd name="T41" fmla="*/ 1070 h 1075"/>
                <a:gd name="T42" fmla="*/ 140 w 428"/>
                <a:gd name="T43" fmla="*/ 1060 h 1075"/>
                <a:gd name="T44" fmla="*/ 106 w 428"/>
                <a:gd name="T45" fmla="*/ 1045 h 1075"/>
                <a:gd name="T46" fmla="*/ 77 w 428"/>
                <a:gd name="T47" fmla="*/ 1024 h 1075"/>
                <a:gd name="T48" fmla="*/ 50 w 428"/>
                <a:gd name="T49" fmla="*/ 998 h 1075"/>
                <a:gd name="T50" fmla="*/ 29 w 428"/>
                <a:gd name="T51" fmla="*/ 968 h 1075"/>
                <a:gd name="T52" fmla="*/ 14 w 428"/>
                <a:gd name="T53" fmla="*/ 935 h 1075"/>
                <a:gd name="T54" fmla="*/ 4 w 428"/>
                <a:gd name="T55" fmla="*/ 898 h 1075"/>
                <a:gd name="T56" fmla="*/ 0 w 428"/>
                <a:gd name="T57" fmla="*/ 859 h 1075"/>
                <a:gd name="T58" fmla="*/ 0 w 428"/>
                <a:gd name="T59" fmla="*/ 215 h 1075"/>
                <a:gd name="T60" fmla="*/ 4 w 428"/>
                <a:gd name="T61" fmla="*/ 176 h 1075"/>
                <a:gd name="T62" fmla="*/ 14 w 428"/>
                <a:gd name="T63" fmla="*/ 140 h 1075"/>
                <a:gd name="T64" fmla="*/ 29 w 428"/>
                <a:gd name="T65" fmla="*/ 107 h 1075"/>
                <a:gd name="T66" fmla="*/ 50 w 428"/>
                <a:gd name="T67" fmla="*/ 77 h 1075"/>
                <a:gd name="T68" fmla="*/ 77 w 428"/>
                <a:gd name="T69" fmla="*/ 50 h 1075"/>
                <a:gd name="T70" fmla="*/ 106 w 428"/>
                <a:gd name="T71" fmla="*/ 29 h 1075"/>
                <a:gd name="T72" fmla="*/ 140 w 428"/>
                <a:gd name="T73" fmla="*/ 13 h 1075"/>
                <a:gd name="T74" fmla="*/ 175 w 428"/>
                <a:gd name="T75" fmla="*/ 3 h 1075"/>
                <a:gd name="T76" fmla="*/ 214 w 428"/>
                <a:gd name="T77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1075">
                  <a:moveTo>
                    <a:pt x="214" y="0"/>
                  </a:moveTo>
                  <a:lnTo>
                    <a:pt x="253" y="3"/>
                  </a:lnTo>
                  <a:lnTo>
                    <a:pt x="288" y="13"/>
                  </a:lnTo>
                  <a:lnTo>
                    <a:pt x="322" y="29"/>
                  </a:lnTo>
                  <a:lnTo>
                    <a:pt x="351" y="50"/>
                  </a:lnTo>
                  <a:lnTo>
                    <a:pt x="378" y="77"/>
                  </a:lnTo>
                  <a:lnTo>
                    <a:pt x="399" y="107"/>
                  </a:lnTo>
                  <a:lnTo>
                    <a:pt x="415" y="140"/>
                  </a:lnTo>
                  <a:lnTo>
                    <a:pt x="425" y="176"/>
                  </a:lnTo>
                  <a:lnTo>
                    <a:pt x="428" y="215"/>
                  </a:lnTo>
                  <a:lnTo>
                    <a:pt x="428" y="859"/>
                  </a:lnTo>
                  <a:lnTo>
                    <a:pt x="425" y="898"/>
                  </a:lnTo>
                  <a:lnTo>
                    <a:pt x="415" y="935"/>
                  </a:lnTo>
                  <a:lnTo>
                    <a:pt x="399" y="968"/>
                  </a:lnTo>
                  <a:lnTo>
                    <a:pt x="378" y="998"/>
                  </a:lnTo>
                  <a:lnTo>
                    <a:pt x="351" y="1024"/>
                  </a:lnTo>
                  <a:lnTo>
                    <a:pt x="322" y="1045"/>
                  </a:lnTo>
                  <a:lnTo>
                    <a:pt x="288" y="1060"/>
                  </a:lnTo>
                  <a:lnTo>
                    <a:pt x="253" y="1070"/>
                  </a:lnTo>
                  <a:lnTo>
                    <a:pt x="214" y="1075"/>
                  </a:lnTo>
                  <a:lnTo>
                    <a:pt x="175" y="1070"/>
                  </a:lnTo>
                  <a:lnTo>
                    <a:pt x="140" y="1060"/>
                  </a:lnTo>
                  <a:lnTo>
                    <a:pt x="106" y="1045"/>
                  </a:lnTo>
                  <a:lnTo>
                    <a:pt x="77" y="1024"/>
                  </a:lnTo>
                  <a:lnTo>
                    <a:pt x="50" y="998"/>
                  </a:lnTo>
                  <a:lnTo>
                    <a:pt x="29" y="968"/>
                  </a:lnTo>
                  <a:lnTo>
                    <a:pt x="14" y="935"/>
                  </a:lnTo>
                  <a:lnTo>
                    <a:pt x="4" y="898"/>
                  </a:lnTo>
                  <a:lnTo>
                    <a:pt x="0" y="859"/>
                  </a:lnTo>
                  <a:lnTo>
                    <a:pt x="0" y="215"/>
                  </a:lnTo>
                  <a:lnTo>
                    <a:pt x="4" y="176"/>
                  </a:lnTo>
                  <a:lnTo>
                    <a:pt x="14" y="140"/>
                  </a:lnTo>
                  <a:lnTo>
                    <a:pt x="29" y="107"/>
                  </a:lnTo>
                  <a:lnTo>
                    <a:pt x="50" y="77"/>
                  </a:lnTo>
                  <a:lnTo>
                    <a:pt x="77" y="50"/>
                  </a:lnTo>
                  <a:lnTo>
                    <a:pt x="106" y="29"/>
                  </a:lnTo>
                  <a:lnTo>
                    <a:pt x="140" y="13"/>
                  </a:lnTo>
                  <a:lnTo>
                    <a:pt x="175" y="3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6"/>
            <p:cNvSpPr/>
            <p:nvPr/>
          </p:nvSpPr>
          <p:spPr bwMode="auto">
            <a:xfrm>
              <a:off x="12890" y="10821"/>
              <a:ext cx="29" cy="101"/>
            </a:xfrm>
            <a:custGeom>
              <a:avLst/>
              <a:gdLst>
                <a:gd name="T0" fmla="*/ 134 w 268"/>
                <a:gd name="T1" fmla="*/ 0 h 913"/>
                <a:gd name="T2" fmla="*/ 161 w 268"/>
                <a:gd name="T3" fmla="*/ 2 h 913"/>
                <a:gd name="T4" fmla="*/ 186 w 268"/>
                <a:gd name="T5" fmla="*/ 10 h 913"/>
                <a:gd name="T6" fmla="*/ 208 w 268"/>
                <a:gd name="T7" fmla="*/ 22 h 913"/>
                <a:gd name="T8" fmla="*/ 228 w 268"/>
                <a:gd name="T9" fmla="*/ 39 h 913"/>
                <a:gd name="T10" fmla="*/ 245 w 268"/>
                <a:gd name="T11" fmla="*/ 59 h 913"/>
                <a:gd name="T12" fmla="*/ 257 w 268"/>
                <a:gd name="T13" fmla="*/ 81 h 913"/>
                <a:gd name="T14" fmla="*/ 265 w 268"/>
                <a:gd name="T15" fmla="*/ 107 h 913"/>
                <a:gd name="T16" fmla="*/ 268 w 268"/>
                <a:gd name="T17" fmla="*/ 134 h 913"/>
                <a:gd name="T18" fmla="*/ 268 w 268"/>
                <a:gd name="T19" fmla="*/ 779 h 913"/>
                <a:gd name="T20" fmla="*/ 265 w 268"/>
                <a:gd name="T21" fmla="*/ 806 h 913"/>
                <a:gd name="T22" fmla="*/ 257 w 268"/>
                <a:gd name="T23" fmla="*/ 831 h 913"/>
                <a:gd name="T24" fmla="*/ 245 w 268"/>
                <a:gd name="T25" fmla="*/ 854 h 913"/>
                <a:gd name="T26" fmla="*/ 228 w 268"/>
                <a:gd name="T27" fmla="*/ 874 h 913"/>
                <a:gd name="T28" fmla="*/ 208 w 268"/>
                <a:gd name="T29" fmla="*/ 890 h 913"/>
                <a:gd name="T30" fmla="*/ 186 w 268"/>
                <a:gd name="T31" fmla="*/ 903 h 913"/>
                <a:gd name="T32" fmla="*/ 161 w 268"/>
                <a:gd name="T33" fmla="*/ 910 h 913"/>
                <a:gd name="T34" fmla="*/ 134 w 268"/>
                <a:gd name="T35" fmla="*/ 913 h 913"/>
                <a:gd name="T36" fmla="*/ 108 w 268"/>
                <a:gd name="T37" fmla="*/ 910 h 913"/>
                <a:gd name="T38" fmla="*/ 82 w 268"/>
                <a:gd name="T39" fmla="*/ 903 h 913"/>
                <a:gd name="T40" fmla="*/ 59 w 268"/>
                <a:gd name="T41" fmla="*/ 890 h 913"/>
                <a:gd name="T42" fmla="*/ 40 w 268"/>
                <a:gd name="T43" fmla="*/ 874 h 913"/>
                <a:gd name="T44" fmla="*/ 23 w 268"/>
                <a:gd name="T45" fmla="*/ 854 h 913"/>
                <a:gd name="T46" fmla="*/ 11 w 268"/>
                <a:gd name="T47" fmla="*/ 831 h 913"/>
                <a:gd name="T48" fmla="*/ 3 w 268"/>
                <a:gd name="T49" fmla="*/ 806 h 913"/>
                <a:gd name="T50" fmla="*/ 0 w 268"/>
                <a:gd name="T51" fmla="*/ 779 h 913"/>
                <a:gd name="T52" fmla="*/ 0 w 268"/>
                <a:gd name="T53" fmla="*/ 134 h 913"/>
                <a:gd name="T54" fmla="*/ 3 w 268"/>
                <a:gd name="T55" fmla="*/ 107 h 913"/>
                <a:gd name="T56" fmla="*/ 11 w 268"/>
                <a:gd name="T57" fmla="*/ 81 h 913"/>
                <a:gd name="T58" fmla="*/ 23 w 268"/>
                <a:gd name="T59" fmla="*/ 59 h 913"/>
                <a:gd name="T60" fmla="*/ 40 w 268"/>
                <a:gd name="T61" fmla="*/ 39 h 913"/>
                <a:gd name="T62" fmla="*/ 59 w 268"/>
                <a:gd name="T63" fmla="*/ 22 h 913"/>
                <a:gd name="T64" fmla="*/ 82 w 268"/>
                <a:gd name="T65" fmla="*/ 10 h 913"/>
                <a:gd name="T66" fmla="*/ 108 w 268"/>
                <a:gd name="T67" fmla="*/ 2 h 913"/>
                <a:gd name="T68" fmla="*/ 134 w 268"/>
                <a:gd name="T6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8" h="913">
                  <a:moveTo>
                    <a:pt x="134" y="0"/>
                  </a:moveTo>
                  <a:lnTo>
                    <a:pt x="161" y="2"/>
                  </a:lnTo>
                  <a:lnTo>
                    <a:pt x="186" y="10"/>
                  </a:lnTo>
                  <a:lnTo>
                    <a:pt x="208" y="22"/>
                  </a:lnTo>
                  <a:lnTo>
                    <a:pt x="228" y="39"/>
                  </a:lnTo>
                  <a:lnTo>
                    <a:pt x="245" y="59"/>
                  </a:lnTo>
                  <a:lnTo>
                    <a:pt x="257" y="81"/>
                  </a:lnTo>
                  <a:lnTo>
                    <a:pt x="265" y="107"/>
                  </a:lnTo>
                  <a:lnTo>
                    <a:pt x="268" y="134"/>
                  </a:lnTo>
                  <a:lnTo>
                    <a:pt x="268" y="779"/>
                  </a:lnTo>
                  <a:lnTo>
                    <a:pt x="265" y="806"/>
                  </a:lnTo>
                  <a:lnTo>
                    <a:pt x="257" y="831"/>
                  </a:lnTo>
                  <a:lnTo>
                    <a:pt x="245" y="854"/>
                  </a:lnTo>
                  <a:lnTo>
                    <a:pt x="228" y="874"/>
                  </a:lnTo>
                  <a:lnTo>
                    <a:pt x="208" y="890"/>
                  </a:lnTo>
                  <a:lnTo>
                    <a:pt x="186" y="903"/>
                  </a:lnTo>
                  <a:lnTo>
                    <a:pt x="161" y="910"/>
                  </a:lnTo>
                  <a:lnTo>
                    <a:pt x="134" y="913"/>
                  </a:lnTo>
                  <a:lnTo>
                    <a:pt x="108" y="910"/>
                  </a:lnTo>
                  <a:lnTo>
                    <a:pt x="82" y="903"/>
                  </a:lnTo>
                  <a:lnTo>
                    <a:pt x="59" y="890"/>
                  </a:lnTo>
                  <a:lnTo>
                    <a:pt x="40" y="874"/>
                  </a:lnTo>
                  <a:lnTo>
                    <a:pt x="23" y="854"/>
                  </a:lnTo>
                  <a:lnTo>
                    <a:pt x="11" y="831"/>
                  </a:lnTo>
                  <a:lnTo>
                    <a:pt x="3" y="806"/>
                  </a:lnTo>
                  <a:lnTo>
                    <a:pt x="0" y="77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1"/>
                  </a:lnTo>
                  <a:lnTo>
                    <a:pt x="23" y="59"/>
                  </a:lnTo>
                  <a:lnTo>
                    <a:pt x="40" y="39"/>
                  </a:lnTo>
                  <a:lnTo>
                    <a:pt x="59" y="22"/>
                  </a:lnTo>
                  <a:lnTo>
                    <a:pt x="82" y="10"/>
                  </a:lnTo>
                  <a:lnTo>
                    <a:pt x="108" y="2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7"/>
            <p:cNvSpPr/>
            <p:nvPr/>
          </p:nvSpPr>
          <p:spPr bwMode="auto">
            <a:xfrm>
              <a:off x="12793" y="10550"/>
              <a:ext cx="80" cy="107"/>
            </a:xfrm>
            <a:custGeom>
              <a:avLst/>
              <a:gdLst>
                <a:gd name="T0" fmla="*/ 191 w 721"/>
                <a:gd name="T1" fmla="*/ 0 h 962"/>
                <a:gd name="T2" fmla="*/ 222 w 721"/>
                <a:gd name="T3" fmla="*/ 1 h 962"/>
                <a:gd name="T4" fmla="*/ 253 w 721"/>
                <a:gd name="T5" fmla="*/ 7 h 962"/>
                <a:gd name="T6" fmla="*/ 281 w 721"/>
                <a:gd name="T7" fmla="*/ 17 h 962"/>
                <a:gd name="T8" fmla="*/ 308 w 721"/>
                <a:gd name="T9" fmla="*/ 32 h 962"/>
                <a:gd name="T10" fmla="*/ 333 w 721"/>
                <a:gd name="T11" fmla="*/ 51 h 962"/>
                <a:gd name="T12" fmla="*/ 356 w 721"/>
                <a:gd name="T13" fmla="*/ 73 h 962"/>
                <a:gd name="T14" fmla="*/ 374 w 721"/>
                <a:gd name="T15" fmla="*/ 100 h 962"/>
                <a:gd name="T16" fmla="*/ 694 w 721"/>
                <a:gd name="T17" fmla="*/ 659 h 962"/>
                <a:gd name="T18" fmla="*/ 709 w 721"/>
                <a:gd name="T19" fmla="*/ 689 h 962"/>
                <a:gd name="T20" fmla="*/ 718 w 721"/>
                <a:gd name="T21" fmla="*/ 719 h 962"/>
                <a:gd name="T22" fmla="*/ 721 w 721"/>
                <a:gd name="T23" fmla="*/ 750 h 962"/>
                <a:gd name="T24" fmla="*/ 720 w 721"/>
                <a:gd name="T25" fmla="*/ 781 h 962"/>
                <a:gd name="T26" fmla="*/ 714 w 721"/>
                <a:gd name="T27" fmla="*/ 813 h 962"/>
                <a:gd name="T28" fmla="*/ 704 w 721"/>
                <a:gd name="T29" fmla="*/ 841 h 962"/>
                <a:gd name="T30" fmla="*/ 690 w 721"/>
                <a:gd name="T31" fmla="*/ 869 h 962"/>
                <a:gd name="T32" fmla="*/ 671 w 721"/>
                <a:gd name="T33" fmla="*/ 894 h 962"/>
                <a:gd name="T34" fmla="*/ 648 w 721"/>
                <a:gd name="T35" fmla="*/ 916 h 962"/>
                <a:gd name="T36" fmla="*/ 621 w 721"/>
                <a:gd name="T37" fmla="*/ 935 h 962"/>
                <a:gd name="T38" fmla="*/ 589 w 721"/>
                <a:gd name="T39" fmla="*/ 949 h 962"/>
                <a:gd name="T40" fmla="*/ 555 w 721"/>
                <a:gd name="T41" fmla="*/ 958 h 962"/>
                <a:gd name="T42" fmla="*/ 520 w 721"/>
                <a:gd name="T43" fmla="*/ 962 h 962"/>
                <a:gd name="T44" fmla="*/ 492 w 721"/>
                <a:gd name="T45" fmla="*/ 959 h 962"/>
                <a:gd name="T46" fmla="*/ 463 w 721"/>
                <a:gd name="T47" fmla="*/ 953 h 962"/>
                <a:gd name="T48" fmla="*/ 435 w 721"/>
                <a:gd name="T49" fmla="*/ 943 h 962"/>
                <a:gd name="T50" fmla="*/ 410 w 721"/>
                <a:gd name="T51" fmla="*/ 927 h 962"/>
                <a:gd name="T52" fmla="*/ 385 w 721"/>
                <a:gd name="T53" fmla="*/ 909 h 962"/>
                <a:gd name="T54" fmla="*/ 365 w 721"/>
                <a:gd name="T55" fmla="*/ 887 h 962"/>
                <a:gd name="T56" fmla="*/ 348 w 721"/>
                <a:gd name="T57" fmla="*/ 860 h 962"/>
                <a:gd name="T58" fmla="*/ 27 w 721"/>
                <a:gd name="T59" fmla="*/ 302 h 962"/>
                <a:gd name="T60" fmla="*/ 12 w 721"/>
                <a:gd name="T61" fmla="*/ 273 h 962"/>
                <a:gd name="T62" fmla="*/ 3 w 721"/>
                <a:gd name="T63" fmla="*/ 242 h 962"/>
                <a:gd name="T64" fmla="*/ 0 w 721"/>
                <a:gd name="T65" fmla="*/ 210 h 962"/>
                <a:gd name="T66" fmla="*/ 1 w 721"/>
                <a:gd name="T67" fmla="*/ 179 h 962"/>
                <a:gd name="T68" fmla="*/ 7 w 721"/>
                <a:gd name="T69" fmla="*/ 149 h 962"/>
                <a:gd name="T70" fmla="*/ 17 w 721"/>
                <a:gd name="T71" fmla="*/ 120 h 962"/>
                <a:gd name="T72" fmla="*/ 31 w 721"/>
                <a:gd name="T73" fmla="*/ 92 h 962"/>
                <a:gd name="T74" fmla="*/ 50 w 721"/>
                <a:gd name="T75" fmla="*/ 68 h 962"/>
                <a:gd name="T76" fmla="*/ 73 w 721"/>
                <a:gd name="T77" fmla="*/ 46 h 962"/>
                <a:gd name="T78" fmla="*/ 100 w 721"/>
                <a:gd name="T79" fmla="*/ 27 h 962"/>
                <a:gd name="T80" fmla="*/ 130 w 721"/>
                <a:gd name="T81" fmla="*/ 13 h 962"/>
                <a:gd name="T82" fmla="*/ 160 w 721"/>
                <a:gd name="T83" fmla="*/ 4 h 962"/>
                <a:gd name="T84" fmla="*/ 191 w 721"/>
                <a:gd name="T8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" h="962">
                  <a:moveTo>
                    <a:pt x="191" y="0"/>
                  </a:moveTo>
                  <a:lnTo>
                    <a:pt x="222" y="1"/>
                  </a:lnTo>
                  <a:lnTo>
                    <a:pt x="253" y="7"/>
                  </a:lnTo>
                  <a:lnTo>
                    <a:pt x="281" y="17"/>
                  </a:lnTo>
                  <a:lnTo>
                    <a:pt x="308" y="32"/>
                  </a:lnTo>
                  <a:lnTo>
                    <a:pt x="333" y="51"/>
                  </a:lnTo>
                  <a:lnTo>
                    <a:pt x="356" y="73"/>
                  </a:lnTo>
                  <a:lnTo>
                    <a:pt x="374" y="100"/>
                  </a:lnTo>
                  <a:lnTo>
                    <a:pt x="694" y="659"/>
                  </a:lnTo>
                  <a:lnTo>
                    <a:pt x="709" y="689"/>
                  </a:lnTo>
                  <a:lnTo>
                    <a:pt x="718" y="719"/>
                  </a:lnTo>
                  <a:lnTo>
                    <a:pt x="721" y="750"/>
                  </a:lnTo>
                  <a:lnTo>
                    <a:pt x="720" y="781"/>
                  </a:lnTo>
                  <a:lnTo>
                    <a:pt x="714" y="813"/>
                  </a:lnTo>
                  <a:lnTo>
                    <a:pt x="704" y="841"/>
                  </a:lnTo>
                  <a:lnTo>
                    <a:pt x="690" y="869"/>
                  </a:lnTo>
                  <a:lnTo>
                    <a:pt x="671" y="894"/>
                  </a:lnTo>
                  <a:lnTo>
                    <a:pt x="648" y="916"/>
                  </a:lnTo>
                  <a:lnTo>
                    <a:pt x="621" y="935"/>
                  </a:lnTo>
                  <a:lnTo>
                    <a:pt x="589" y="949"/>
                  </a:lnTo>
                  <a:lnTo>
                    <a:pt x="555" y="958"/>
                  </a:lnTo>
                  <a:lnTo>
                    <a:pt x="520" y="962"/>
                  </a:lnTo>
                  <a:lnTo>
                    <a:pt x="492" y="959"/>
                  </a:lnTo>
                  <a:lnTo>
                    <a:pt x="463" y="953"/>
                  </a:lnTo>
                  <a:lnTo>
                    <a:pt x="435" y="943"/>
                  </a:lnTo>
                  <a:lnTo>
                    <a:pt x="410" y="927"/>
                  </a:lnTo>
                  <a:lnTo>
                    <a:pt x="385" y="909"/>
                  </a:lnTo>
                  <a:lnTo>
                    <a:pt x="365" y="887"/>
                  </a:lnTo>
                  <a:lnTo>
                    <a:pt x="348" y="860"/>
                  </a:lnTo>
                  <a:lnTo>
                    <a:pt x="27" y="302"/>
                  </a:lnTo>
                  <a:lnTo>
                    <a:pt x="12" y="273"/>
                  </a:lnTo>
                  <a:lnTo>
                    <a:pt x="3" y="242"/>
                  </a:lnTo>
                  <a:lnTo>
                    <a:pt x="0" y="210"/>
                  </a:lnTo>
                  <a:lnTo>
                    <a:pt x="1" y="179"/>
                  </a:lnTo>
                  <a:lnTo>
                    <a:pt x="7" y="149"/>
                  </a:lnTo>
                  <a:lnTo>
                    <a:pt x="17" y="120"/>
                  </a:lnTo>
                  <a:lnTo>
                    <a:pt x="31" y="92"/>
                  </a:lnTo>
                  <a:lnTo>
                    <a:pt x="50" y="68"/>
                  </a:lnTo>
                  <a:lnTo>
                    <a:pt x="73" y="46"/>
                  </a:lnTo>
                  <a:lnTo>
                    <a:pt x="100" y="27"/>
                  </a:lnTo>
                  <a:lnTo>
                    <a:pt x="130" y="13"/>
                  </a:lnTo>
                  <a:lnTo>
                    <a:pt x="160" y="4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48"/>
            <p:cNvSpPr/>
            <p:nvPr/>
          </p:nvSpPr>
          <p:spPr bwMode="auto">
            <a:xfrm>
              <a:off x="12945" y="10808"/>
              <a:ext cx="62" cy="88"/>
            </a:xfrm>
            <a:custGeom>
              <a:avLst/>
              <a:gdLst>
                <a:gd name="T0" fmla="*/ 129 w 560"/>
                <a:gd name="T1" fmla="*/ 0 h 800"/>
                <a:gd name="T2" fmla="*/ 151 w 560"/>
                <a:gd name="T3" fmla="*/ 5 h 800"/>
                <a:gd name="T4" fmla="*/ 173 w 560"/>
                <a:gd name="T5" fmla="*/ 12 h 800"/>
                <a:gd name="T6" fmla="*/ 193 w 560"/>
                <a:gd name="T7" fmla="*/ 25 h 800"/>
                <a:gd name="T8" fmla="*/ 210 w 560"/>
                <a:gd name="T9" fmla="*/ 41 h 800"/>
                <a:gd name="T10" fmla="*/ 225 w 560"/>
                <a:gd name="T11" fmla="*/ 61 h 800"/>
                <a:gd name="T12" fmla="*/ 545 w 560"/>
                <a:gd name="T13" fmla="*/ 619 h 800"/>
                <a:gd name="T14" fmla="*/ 555 w 560"/>
                <a:gd name="T15" fmla="*/ 641 h 800"/>
                <a:gd name="T16" fmla="*/ 560 w 560"/>
                <a:gd name="T17" fmla="*/ 665 h 800"/>
                <a:gd name="T18" fmla="*/ 560 w 560"/>
                <a:gd name="T19" fmla="*/ 688 h 800"/>
                <a:gd name="T20" fmla="*/ 557 w 560"/>
                <a:gd name="T21" fmla="*/ 711 h 800"/>
                <a:gd name="T22" fmla="*/ 549 w 560"/>
                <a:gd name="T23" fmla="*/ 732 h 800"/>
                <a:gd name="T24" fmla="*/ 537 w 560"/>
                <a:gd name="T25" fmla="*/ 752 h 800"/>
                <a:gd name="T26" fmla="*/ 521 w 560"/>
                <a:gd name="T27" fmla="*/ 770 h 800"/>
                <a:gd name="T28" fmla="*/ 501 w 560"/>
                <a:gd name="T29" fmla="*/ 785 h 800"/>
                <a:gd name="T30" fmla="*/ 482 w 560"/>
                <a:gd name="T31" fmla="*/ 794 h 800"/>
                <a:gd name="T32" fmla="*/ 462 w 560"/>
                <a:gd name="T33" fmla="*/ 798 h 800"/>
                <a:gd name="T34" fmla="*/ 441 w 560"/>
                <a:gd name="T35" fmla="*/ 800 h 800"/>
                <a:gd name="T36" fmla="*/ 441 w 560"/>
                <a:gd name="T37" fmla="*/ 800 h 800"/>
                <a:gd name="T38" fmla="*/ 416 w 560"/>
                <a:gd name="T39" fmla="*/ 798 h 800"/>
                <a:gd name="T40" fmla="*/ 393 w 560"/>
                <a:gd name="T41" fmla="*/ 790 h 800"/>
                <a:gd name="T42" fmla="*/ 371 w 560"/>
                <a:gd name="T43" fmla="*/ 778 h 800"/>
                <a:gd name="T44" fmla="*/ 352 w 560"/>
                <a:gd name="T45" fmla="*/ 761 h 800"/>
                <a:gd name="T46" fmla="*/ 337 w 560"/>
                <a:gd name="T47" fmla="*/ 740 h 800"/>
                <a:gd name="T48" fmla="*/ 16 w 560"/>
                <a:gd name="T49" fmla="*/ 181 h 800"/>
                <a:gd name="T50" fmla="*/ 6 w 560"/>
                <a:gd name="T51" fmla="*/ 159 h 800"/>
                <a:gd name="T52" fmla="*/ 0 w 560"/>
                <a:gd name="T53" fmla="*/ 136 h 800"/>
                <a:gd name="T54" fmla="*/ 0 w 560"/>
                <a:gd name="T55" fmla="*/ 112 h 800"/>
                <a:gd name="T56" fmla="*/ 3 w 560"/>
                <a:gd name="T57" fmla="*/ 90 h 800"/>
                <a:gd name="T58" fmla="*/ 12 w 560"/>
                <a:gd name="T59" fmla="*/ 68 h 800"/>
                <a:gd name="T60" fmla="*/ 24 w 560"/>
                <a:gd name="T61" fmla="*/ 48 h 800"/>
                <a:gd name="T62" fmla="*/ 40 w 560"/>
                <a:gd name="T63" fmla="*/ 30 h 800"/>
                <a:gd name="T64" fmla="*/ 60 w 560"/>
                <a:gd name="T65" fmla="*/ 17 h 800"/>
                <a:gd name="T66" fmla="*/ 82 w 560"/>
                <a:gd name="T67" fmla="*/ 7 h 800"/>
                <a:gd name="T68" fmla="*/ 105 w 560"/>
                <a:gd name="T69" fmla="*/ 1 h 800"/>
                <a:gd name="T70" fmla="*/ 129 w 560"/>
                <a:gd name="T7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0" h="800">
                  <a:moveTo>
                    <a:pt x="129" y="0"/>
                  </a:moveTo>
                  <a:lnTo>
                    <a:pt x="151" y="5"/>
                  </a:lnTo>
                  <a:lnTo>
                    <a:pt x="173" y="12"/>
                  </a:lnTo>
                  <a:lnTo>
                    <a:pt x="193" y="25"/>
                  </a:lnTo>
                  <a:lnTo>
                    <a:pt x="210" y="41"/>
                  </a:lnTo>
                  <a:lnTo>
                    <a:pt x="225" y="61"/>
                  </a:lnTo>
                  <a:lnTo>
                    <a:pt x="545" y="619"/>
                  </a:lnTo>
                  <a:lnTo>
                    <a:pt x="555" y="641"/>
                  </a:lnTo>
                  <a:lnTo>
                    <a:pt x="560" y="665"/>
                  </a:lnTo>
                  <a:lnTo>
                    <a:pt x="560" y="688"/>
                  </a:lnTo>
                  <a:lnTo>
                    <a:pt x="557" y="711"/>
                  </a:lnTo>
                  <a:lnTo>
                    <a:pt x="549" y="732"/>
                  </a:lnTo>
                  <a:lnTo>
                    <a:pt x="537" y="752"/>
                  </a:lnTo>
                  <a:lnTo>
                    <a:pt x="521" y="770"/>
                  </a:lnTo>
                  <a:lnTo>
                    <a:pt x="501" y="785"/>
                  </a:lnTo>
                  <a:lnTo>
                    <a:pt x="482" y="794"/>
                  </a:lnTo>
                  <a:lnTo>
                    <a:pt x="462" y="798"/>
                  </a:lnTo>
                  <a:lnTo>
                    <a:pt x="441" y="800"/>
                  </a:lnTo>
                  <a:lnTo>
                    <a:pt x="441" y="800"/>
                  </a:lnTo>
                  <a:lnTo>
                    <a:pt x="416" y="798"/>
                  </a:lnTo>
                  <a:lnTo>
                    <a:pt x="393" y="790"/>
                  </a:lnTo>
                  <a:lnTo>
                    <a:pt x="371" y="778"/>
                  </a:lnTo>
                  <a:lnTo>
                    <a:pt x="352" y="761"/>
                  </a:lnTo>
                  <a:lnTo>
                    <a:pt x="337" y="740"/>
                  </a:lnTo>
                  <a:lnTo>
                    <a:pt x="16" y="181"/>
                  </a:lnTo>
                  <a:lnTo>
                    <a:pt x="6" y="159"/>
                  </a:lnTo>
                  <a:lnTo>
                    <a:pt x="0" y="136"/>
                  </a:lnTo>
                  <a:lnTo>
                    <a:pt x="0" y="112"/>
                  </a:lnTo>
                  <a:lnTo>
                    <a:pt x="3" y="90"/>
                  </a:lnTo>
                  <a:lnTo>
                    <a:pt x="12" y="68"/>
                  </a:lnTo>
                  <a:lnTo>
                    <a:pt x="24" y="48"/>
                  </a:lnTo>
                  <a:lnTo>
                    <a:pt x="40" y="30"/>
                  </a:lnTo>
                  <a:lnTo>
                    <a:pt x="60" y="17"/>
                  </a:lnTo>
                  <a:lnTo>
                    <a:pt x="82" y="7"/>
                  </a:lnTo>
                  <a:lnTo>
                    <a:pt x="105" y="1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49"/>
            <p:cNvSpPr/>
            <p:nvPr/>
          </p:nvSpPr>
          <p:spPr bwMode="auto">
            <a:xfrm>
              <a:off x="12729" y="10617"/>
              <a:ext cx="104" cy="78"/>
            </a:xfrm>
            <a:custGeom>
              <a:avLst/>
              <a:gdLst>
                <a:gd name="T0" fmla="*/ 194 w 929"/>
                <a:gd name="T1" fmla="*/ 0 h 699"/>
                <a:gd name="T2" fmla="*/ 224 w 929"/>
                <a:gd name="T3" fmla="*/ 5 h 699"/>
                <a:gd name="T4" fmla="*/ 252 w 929"/>
                <a:gd name="T5" fmla="*/ 13 h 699"/>
                <a:gd name="T6" fmla="*/ 280 w 929"/>
                <a:gd name="T7" fmla="*/ 26 h 699"/>
                <a:gd name="T8" fmla="*/ 835 w 929"/>
                <a:gd name="T9" fmla="*/ 349 h 699"/>
                <a:gd name="T10" fmla="*/ 860 w 929"/>
                <a:gd name="T11" fmla="*/ 365 h 699"/>
                <a:gd name="T12" fmla="*/ 882 w 929"/>
                <a:gd name="T13" fmla="*/ 387 h 699"/>
                <a:gd name="T14" fmla="*/ 900 w 929"/>
                <a:gd name="T15" fmla="*/ 410 h 699"/>
                <a:gd name="T16" fmla="*/ 913 w 929"/>
                <a:gd name="T17" fmla="*/ 435 h 699"/>
                <a:gd name="T18" fmla="*/ 922 w 929"/>
                <a:gd name="T19" fmla="*/ 462 h 699"/>
                <a:gd name="T20" fmla="*/ 927 w 929"/>
                <a:gd name="T21" fmla="*/ 491 h 699"/>
                <a:gd name="T22" fmla="*/ 929 w 929"/>
                <a:gd name="T23" fmla="*/ 520 h 699"/>
                <a:gd name="T24" fmla="*/ 925 w 929"/>
                <a:gd name="T25" fmla="*/ 549 h 699"/>
                <a:gd name="T26" fmla="*/ 916 w 929"/>
                <a:gd name="T27" fmla="*/ 577 h 699"/>
                <a:gd name="T28" fmla="*/ 904 w 929"/>
                <a:gd name="T29" fmla="*/ 605 h 699"/>
                <a:gd name="T30" fmla="*/ 888 w 929"/>
                <a:gd name="T31" fmla="*/ 629 h 699"/>
                <a:gd name="T32" fmla="*/ 868 w 929"/>
                <a:gd name="T33" fmla="*/ 650 h 699"/>
                <a:gd name="T34" fmla="*/ 845 w 929"/>
                <a:gd name="T35" fmla="*/ 667 h 699"/>
                <a:gd name="T36" fmla="*/ 822 w 929"/>
                <a:gd name="T37" fmla="*/ 681 h 699"/>
                <a:gd name="T38" fmla="*/ 796 w 929"/>
                <a:gd name="T39" fmla="*/ 690 h 699"/>
                <a:gd name="T40" fmla="*/ 769 w 929"/>
                <a:gd name="T41" fmla="*/ 697 h 699"/>
                <a:gd name="T42" fmla="*/ 741 w 929"/>
                <a:gd name="T43" fmla="*/ 699 h 699"/>
                <a:gd name="T44" fmla="*/ 709 w 929"/>
                <a:gd name="T45" fmla="*/ 696 h 699"/>
                <a:gd name="T46" fmla="*/ 678 w 929"/>
                <a:gd name="T47" fmla="*/ 688 h 699"/>
                <a:gd name="T48" fmla="*/ 648 w 929"/>
                <a:gd name="T49" fmla="*/ 674 h 699"/>
                <a:gd name="T50" fmla="*/ 93 w 929"/>
                <a:gd name="T51" fmla="*/ 351 h 699"/>
                <a:gd name="T52" fmla="*/ 67 w 929"/>
                <a:gd name="T53" fmla="*/ 334 h 699"/>
                <a:gd name="T54" fmla="*/ 46 w 929"/>
                <a:gd name="T55" fmla="*/ 313 h 699"/>
                <a:gd name="T56" fmla="*/ 28 w 929"/>
                <a:gd name="T57" fmla="*/ 290 h 699"/>
                <a:gd name="T58" fmla="*/ 15 w 929"/>
                <a:gd name="T59" fmla="*/ 264 h 699"/>
                <a:gd name="T60" fmla="*/ 5 w 929"/>
                <a:gd name="T61" fmla="*/ 237 h 699"/>
                <a:gd name="T62" fmla="*/ 1 w 929"/>
                <a:gd name="T63" fmla="*/ 208 h 699"/>
                <a:gd name="T64" fmla="*/ 0 w 929"/>
                <a:gd name="T65" fmla="*/ 179 h 699"/>
                <a:gd name="T66" fmla="*/ 3 w 929"/>
                <a:gd name="T67" fmla="*/ 151 h 699"/>
                <a:gd name="T68" fmla="*/ 11 w 929"/>
                <a:gd name="T69" fmla="*/ 122 h 699"/>
                <a:gd name="T70" fmla="*/ 24 w 929"/>
                <a:gd name="T71" fmla="*/ 95 h 699"/>
                <a:gd name="T72" fmla="*/ 42 w 929"/>
                <a:gd name="T73" fmla="*/ 69 h 699"/>
                <a:gd name="T74" fmla="*/ 62 w 929"/>
                <a:gd name="T75" fmla="*/ 48 h 699"/>
                <a:gd name="T76" fmla="*/ 85 w 929"/>
                <a:gd name="T77" fmla="*/ 30 h 699"/>
                <a:gd name="T78" fmla="*/ 110 w 929"/>
                <a:gd name="T79" fmla="*/ 17 h 699"/>
                <a:gd name="T80" fmla="*/ 138 w 929"/>
                <a:gd name="T81" fmla="*/ 7 h 699"/>
                <a:gd name="T82" fmla="*/ 166 w 929"/>
                <a:gd name="T83" fmla="*/ 1 h 699"/>
                <a:gd name="T84" fmla="*/ 194 w 929"/>
                <a:gd name="T85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9" h="699">
                  <a:moveTo>
                    <a:pt x="194" y="0"/>
                  </a:moveTo>
                  <a:lnTo>
                    <a:pt x="224" y="5"/>
                  </a:lnTo>
                  <a:lnTo>
                    <a:pt x="252" y="13"/>
                  </a:lnTo>
                  <a:lnTo>
                    <a:pt x="280" y="26"/>
                  </a:lnTo>
                  <a:lnTo>
                    <a:pt x="835" y="349"/>
                  </a:lnTo>
                  <a:lnTo>
                    <a:pt x="860" y="365"/>
                  </a:lnTo>
                  <a:lnTo>
                    <a:pt x="882" y="387"/>
                  </a:lnTo>
                  <a:lnTo>
                    <a:pt x="900" y="410"/>
                  </a:lnTo>
                  <a:lnTo>
                    <a:pt x="913" y="435"/>
                  </a:lnTo>
                  <a:lnTo>
                    <a:pt x="922" y="462"/>
                  </a:lnTo>
                  <a:lnTo>
                    <a:pt x="927" y="491"/>
                  </a:lnTo>
                  <a:lnTo>
                    <a:pt x="929" y="520"/>
                  </a:lnTo>
                  <a:lnTo>
                    <a:pt x="925" y="549"/>
                  </a:lnTo>
                  <a:lnTo>
                    <a:pt x="916" y="577"/>
                  </a:lnTo>
                  <a:lnTo>
                    <a:pt x="904" y="605"/>
                  </a:lnTo>
                  <a:lnTo>
                    <a:pt x="888" y="629"/>
                  </a:lnTo>
                  <a:lnTo>
                    <a:pt x="868" y="650"/>
                  </a:lnTo>
                  <a:lnTo>
                    <a:pt x="845" y="667"/>
                  </a:lnTo>
                  <a:lnTo>
                    <a:pt x="822" y="681"/>
                  </a:lnTo>
                  <a:lnTo>
                    <a:pt x="796" y="690"/>
                  </a:lnTo>
                  <a:lnTo>
                    <a:pt x="769" y="697"/>
                  </a:lnTo>
                  <a:lnTo>
                    <a:pt x="741" y="699"/>
                  </a:lnTo>
                  <a:lnTo>
                    <a:pt x="709" y="696"/>
                  </a:lnTo>
                  <a:lnTo>
                    <a:pt x="678" y="688"/>
                  </a:lnTo>
                  <a:lnTo>
                    <a:pt x="648" y="674"/>
                  </a:lnTo>
                  <a:lnTo>
                    <a:pt x="93" y="351"/>
                  </a:lnTo>
                  <a:lnTo>
                    <a:pt x="67" y="334"/>
                  </a:lnTo>
                  <a:lnTo>
                    <a:pt x="46" y="313"/>
                  </a:lnTo>
                  <a:lnTo>
                    <a:pt x="28" y="290"/>
                  </a:lnTo>
                  <a:lnTo>
                    <a:pt x="15" y="264"/>
                  </a:lnTo>
                  <a:lnTo>
                    <a:pt x="5" y="237"/>
                  </a:lnTo>
                  <a:lnTo>
                    <a:pt x="1" y="208"/>
                  </a:lnTo>
                  <a:lnTo>
                    <a:pt x="0" y="179"/>
                  </a:lnTo>
                  <a:lnTo>
                    <a:pt x="3" y="151"/>
                  </a:lnTo>
                  <a:lnTo>
                    <a:pt x="11" y="122"/>
                  </a:lnTo>
                  <a:lnTo>
                    <a:pt x="24" y="95"/>
                  </a:lnTo>
                  <a:lnTo>
                    <a:pt x="42" y="69"/>
                  </a:lnTo>
                  <a:lnTo>
                    <a:pt x="62" y="48"/>
                  </a:lnTo>
                  <a:lnTo>
                    <a:pt x="85" y="30"/>
                  </a:lnTo>
                  <a:lnTo>
                    <a:pt x="110" y="17"/>
                  </a:lnTo>
                  <a:lnTo>
                    <a:pt x="138" y="7"/>
                  </a:lnTo>
                  <a:lnTo>
                    <a:pt x="166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50"/>
            <p:cNvSpPr/>
            <p:nvPr/>
          </p:nvSpPr>
          <p:spPr bwMode="auto">
            <a:xfrm>
              <a:off x="12985" y="10770"/>
              <a:ext cx="86" cy="59"/>
            </a:xfrm>
            <a:custGeom>
              <a:avLst/>
              <a:gdLst>
                <a:gd name="T0" fmla="*/ 114 w 768"/>
                <a:gd name="T1" fmla="*/ 0 h 538"/>
                <a:gd name="T2" fmla="*/ 137 w 768"/>
                <a:gd name="T3" fmla="*/ 5 h 538"/>
                <a:gd name="T4" fmla="*/ 160 w 768"/>
                <a:gd name="T5" fmla="*/ 15 h 538"/>
                <a:gd name="T6" fmla="*/ 715 w 768"/>
                <a:gd name="T7" fmla="*/ 338 h 538"/>
                <a:gd name="T8" fmla="*/ 735 w 768"/>
                <a:gd name="T9" fmla="*/ 352 h 538"/>
                <a:gd name="T10" fmla="*/ 750 w 768"/>
                <a:gd name="T11" fmla="*/ 371 h 538"/>
                <a:gd name="T12" fmla="*/ 761 w 768"/>
                <a:gd name="T13" fmla="*/ 391 h 538"/>
                <a:gd name="T14" fmla="*/ 768 w 768"/>
                <a:gd name="T15" fmla="*/ 415 h 538"/>
                <a:gd name="T16" fmla="*/ 768 w 768"/>
                <a:gd name="T17" fmla="*/ 438 h 538"/>
                <a:gd name="T18" fmla="*/ 765 w 768"/>
                <a:gd name="T19" fmla="*/ 461 h 538"/>
                <a:gd name="T20" fmla="*/ 755 w 768"/>
                <a:gd name="T21" fmla="*/ 485 h 538"/>
                <a:gd name="T22" fmla="*/ 740 w 768"/>
                <a:gd name="T23" fmla="*/ 504 h 538"/>
                <a:gd name="T24" fmla="*/ 724 w 768"/>
                <a:gd name="T25" fmla="*/ 518 h 538"/>
                <a:gd name="T26" fmla="*/ 705 w 768"/>
                <a:gd name="T27" fmla="*/ 529 h 538"/>
                <a:gd name="T28" fmla="*/ 684 w 768"/>
                <a:gd name="T29" fmla="*/ 536 h 538"/>
                <a:gd name="T30" fmla="*/ 662 w 768"/>
                <a:gd name="T31" fmla="*/ 538 h 538"/>
                <a:gd name="T32" fmla="*/ 644 w 768"/>
                <a:gd name="T33" fmla="*/ 537 h 538"/>
                <a:gd name="T34" fmla="*/ 625 w 768"/>
                <a:gd name="T35" fmla="*/ 531 h 538"/>
                <a:gd name="T36" fmla="*/ 608 w 768"/>
                <a:gd name="T37" fmla="*/ 524 h 538"/>
                <a:gd name="T38" fmla="*/ 53 w 768"/>
                <a:gd name="T39" fmla="*/ 201 h 538"/>
                <a:gd name="T40" fmla="*/ 33 w 768"/>
                <a:gd name="T41" fmla="*/ 186 h 538"/>
                <a:gd name="T42" fmla="*/ 17 w 768"/>
                <a:gd name="T43" fmla="*/ 169 h 538"/>
                <a:gd name="T44" fmla="*/ 6 w 768"/>
                <a:gd name="T45" fmla="*/ 147 h 538"/>
                <a:gd name="T46" fmla="*/ 1 w 768"/>
                <a:gd name="T47" fmla="*/ 124 h 538"/>
                <a:gd name="T48" fmla="*/ 0 w 768"/>
                <a:gd name="T49" fmla="*/ 101 h 538"/>
                <a:gd name="T50" fmla="*/ 4 w 768"/>
                <a:gd name="T51" fmla="*/ 77 h 538"/>
                <a:gd name="T52" fmla="*/ 14 w 768"/>
                <a:gd name="T53" fmla="*/ 55 h 538"/>
                <a:gd name="T54" fmla="*/ 28 w 768"/>
                <a:gd name="T55" fmla="*/ 35 h 538"/>
                <a:gd name="T56" fmla="*/ 47 w 768"/>
                <a:gd name="T57" fmla="*/ 19 h 538"/>
                <a:gd name="T58" fmla="*/ 67 w 768"/>
                <a:gd name="T59" fmla="*/ 8 h 538"/>
                <a:gd name="T60" fmla="*/ 90 w 768"/>
                <a:gd name="T61" fmla="*/ 2 h 538"/>
                <a:gd name="T62" fmla="*/ 114 w 768"/>
                <a:gd name="T6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8" h="538">
                  <a:moveTo>
                    <a:pt x="114" y="0"/>
                  </a:moveTo>
                  <a:lnTo>
                    <a:pt x="137" y="5"/>
                  </a:lnTo>
                  <a:lnTo>
                    <a:pt x="160" y="15"/>
                  </a:lnTo>
                  <a:lnTo>
                    <a:pt x="715" y="338"/>
                  </a:lnTo>
                  <a:lnTo>
                    <a:pt x="735" y="352"/>
                  </a:lnTo>
                  <a:lnTo>
                    <a:pt x="750" y="371"/>
                  </a:lnTo>
                  <a:lnTo>
                    <a:pt x="761" y="391"/>
                  </a:lnTo>
                  <a:lnTo>
                    <a:pt x="768" y="415"/>
                  </a:lnTo>
                  <a:lnTo>
                    <a:pt x="768" y="438"/>
                  </a:lnTo>
                  <a:lnTo>
                    <a:pt x="765" y="461"/>
                  </a:lnTo>
                  <a:lnTo>
                    <a:pt x="755" y="485"/>
                  </a:lnTo>
                  <a:lnTo>
                    <a:pt x="740" y="504"/>
                  </a:lnTo>
                  <a:lnTo>
                    <a:pt x="724" y="518"/>
                  </a:lnTo>
                  <a:lnTo>
                    <a:pt x="705" y="529"/>
                  </a:lnTo>
                  <a:lnTo>
                    <a:pt x="684" y="536"/>
                  </a:lnTo>
                  <a:lnTo>
                    <a:pt x="662" y="538"/>
                  </a:lnTo>
                  <a:lnTo>
                    <a:pt x="644" y="537"/>
                  </a:lnTo>
                  <a:lnTo>
                    <a:pt x="625" y="531"/>
                  </a:lnTo>
                  <a:lnTo>
                    <a:pt x="608" y="524"/>
                  </a:lnTo>
                  <a:lnTo>
                    <a:pt x="53" y="201"/>
                  </a:lnTo>
                  <a:lnTo>
                    <a:pt x="33" y="186"/>
                  </a:lnTo>
                  <a:lnTo>
                    <a:pt x="17" y="169"/>
                  </a:lnTo>
                  <a:lnTo>
                    <a:pt x="6" y="147"/>
                  </a:lnTo>
                  <a:lnTo>
                    <a:pt x="1" y="124"/>
                  </a:lnTo>
                  <a:lnTo>
                    <a:pt x="0" y="101"/>
                  </a:lnTo>
                  <a:lnTo>
                    <a:pt x="4" y="77"/>
                  </a:lnTo>
                  <a:lnTo>
                    <a:pt x="14" y="55"/>
                  </a:lnTo>
                  <a:lnTo>
                    <a:pt x="28" y="35"/>
                  </a:lnTo>
                  <a:lnTo>
                    <a:pt x="47" y="19"/>
                  </a:lnTo>
                  <a:lnTo>
                    <a:pt x="67" y="8"/>
                  </a:lnTo>
                  <a:lnTo>
                    <a:pt x="90" y="2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1"/>
            <p:cNvSpPr/>
            <p:nvPr/>
          </p:nvSpPr>
          <p:spPr bwMode="auto">
            <a:xfrm>
              <a:off x="12707" y="10709"/>
              <a:ext cx="110" cy="38"/>
            </a:xfrm>
            <a:custGeom>
              <a:avLst/>
              <a:gdLst>
                <a:gd name="T0" fmla="*/ 174 w 989"/>
                <a:gd name="T1" fmla="*/ 0 h 349"/>
                <a:gd name="T2" fmla="*/ 815 w 989"/>
                <a:gd name="T3" fmla="*/ 0 h 349"/>
                <a:gd name="T4" fmla="*/ 846 w 989"/>
                <a:gd name="T5" fmla="*/ 3 h 349"/>
                <a:gd name="T6" fmla="*/ 876 w 989"/>
                <a:gd name="T7" fmla="*/ 11 h 349"/>
                <a:gd name="T8" fmla="*/ 902 w 989"/>
                <a:gd name="T9" fmla="*/ 24 h 349"/>
                <a:gd name="T10" fmla="*/ 927 w 989"/>
                <a:gd name="T11" fmla="*/ 41 h 349"/>
                <a:gd name="T12" fmla="*/ 948 w 989"/>
                <a:gd name="T13" fmla="*/ 62 h 349"/>
                <a:gd name="T14" fmla="*/ 964 w 989"/>
                <a:gd name="T15" fmla="*/ 86 h 349"/>
                <a:gd name="T16" fmla="*/ 978 w 989"/>
                <a:gd name="T17" fmla="*/ 114 h 349"/>
                <a:gd name="T18" fmla="*/ 985 w 989"/>
                <a:gd name="T19" fmla="*/ 143 h 349"/>
                <a:gd name="T20" fmla="*/ 989 w 989"/>
                <a:gd name="T21" fmla="*/ 174 h 349"/>
                <a:gd name="T22" fmla="*/ 985 w 989"/>
                <a:gd name="T23" fmla="*/ 207 h 349"/>
                <a:gd name="T24" fmla="*/ 978 w 989"/>
                <a:gd name="T25" fmla="*/ 235 h 349"/>
                <a:gd name="T26" fmla="*/ 964 w 989"/>
                <a:gd name="T27" fmla="*/ 262 h 349"/>
                <a:gd name="T28" fmla="*/ 948 w 989"/>
                <a:gd name="T29" fmla="*/ 287 h 349"/>
                <a:gd name="T30" fmla="*/ 927 w 989"/>
                <a:gd name="T31" fmla="*/ 308 h 349"/>
                <a:gd name="T32" fmla="*/ 902 w 989"/>
                <a:gd name="T33" fmla="*/ 326 h 349"/>
                <a:gd name="T34" fmla="*/ 876 w 989"/>
                <a:gd name="T35" fmla="*/ 338 h 349"/>
                <a:gd name="T36" fmla="*/ 846 w 989"/>
                <a:gd name="T37" fmla="*/ 347 h 349"/>
                <a:gd name="T38" fmla="*/ 815 w 989"/>
                <a:gd name="T39" fmla="*/ 349 h 349"/>
                <a:gd name="T40" fmla="*/ 174 w 989"/>
                <a:gd name="T41" fmla="*/ 349 h 349"/>
                <a:gd name="T42" fmla="*/ 142 w 989"/>
                <a:gd name="T43" fmla="*/ 347 h 349"/>
                <a:gd name="T44" fmla="*/ 113 w 989"/>
                <a:gd name="T45" fmla="*/ 338 h 349"/>
                <a:gd name="T46" fmla="*/ 85 w 989"/>
                <a:gd name="T47" fmla="*/ 326 h 349"/>
                <a:gd name="T48" fmla="*/ 62 w 989"/>
                <a:gd name="T49" fmla="*/ 308 h 349"/>
                <a:gd name="T50" fmla="*/ 41 w 989"/>
                <a:gd name="T51" fmla="*/ 287 h 349"/>
                <a:gd name="T52" fmla="*/ 23 w 989"/>
                <a:gd name="T53" fmla="*/ 262 h 349"/>
                <a:gd name="T54" fmla="*/ 11 w 989"/>
                <a:gd name="T55" fmla="*/ 235 h 349"/>
                <a:gd name="T56" fmla="*/ 2 w 989"/>
                <a:gd name="T57" fmla="*/ 207 h 349"/>
                <a:gd name="T58" fmla="*/ 0 w 989"/>
                <a:gd name="T59" fmla="*/ 174 h 349"/>
                <a:gd name="T60" fmla="*/ 0 w 989"/>
                <a:gd name="T61" fmla="*/ 174 h 349"/>
                <a:gd name="T62" fmla="*/ 2 w 989"/>
                <a:gd name="T63" fmla="*/ 143 h 349"/>
                <a:gd name="T64" fmla="*/ 11 w 989"/>
                <a:gd name="T65" fmla="*/ 114 h 349"/>
                <a:gd name="T66" fmla="*/ 23 w 989"/>
                <a:gd name="T67" fmla="*/ 86 h 349"/>
                <a:gd name="T68" fmla="*/ 41 w 989"/>
                <a:gd name="T69" fmla="*/ 62 h 349"/>
                <a:gd name="T70" fmla="*/ 62 w 989"/>
                <a:gd name="T71" fmla="*/ 41 h 349"/>
                <a:gd name="T72" fmla="*/ 85 w 989"/>
                <a:gd name="T73" fmla="*/ 24 h 349"/>
                <a:gd name="T74" fmla="*/ 113 w 989"/>
                <a:gd name="T75" fmla="*/ 11 h 349"/>
                <a:gd name="T76" fmla="*/ 142 w 989"/>
                <a:gd name="T77" fmla="*/ 3 h 349"/>
                <a:gd name="T78" fmla="*/ 174 w 989"/>
                <a:gd name="T7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9" h="349">
                  <a:moveTo>
                    <a:pt x="174" y="0"/>
                  </a:moveTo>
                  <a:lnTo>
                    <a:pt x="815" y="0"/>
                  </a:lnTo>
                  <a:lnTo>
                    <a:pt x="846" y="3"/>
                  </a:lnTo>
                  <a:lnTo>
                    <a:pt x="876" y="11"/>
                  </a:lnTo>
                  <a:lnTo>
                    <a:pt x="902" y="24"/>
                  </a:lnTo>
                  <a:lnTo>
                    <a:pt x="927" y="41"/>
                  </a:lnTo>
                  <a:lnTo>
                    <a:pt x="948" y="62"/>
                  </a:lnTo>
                  <a:lnTo>
                    <a:pt x="964" y="86"/>
                  </a:lnTo>
                  <a:lnTo>
                    <a:pt x="978" y="114"/>
                  </a:lnTo>
                  <a:lnTo>
                    <a:pt x="985" y="143"/>
                  </a:lnTo>
                  <a:lnTo>
                    <a:pt x="989" y="174"/>
                  </a:lnTo>
                  <a:lnTo>
                    <a:pt x="985" y="207"/>
                  </a:lnTo>
                  <a:lnTo>
                    <a:pt x="978" y="235"/>
                  </a:lnTo>
                  <a:lnTo>
                    <a:pt x="964" y="262"/>
                  </a:lnTo>
                  <a:lnTo>
                    <a:pt x="948" y="287"/>
                  </a:lnTo>
                  <a:lnTo>
                    <a:pt x="927" y="308"/>
                  </a:lnTo>
                  <a:lnTo>
                    <a:pt x="902" y="326"/>
                  </a:lnTo>
                  <a:lnTo>
                    <a:pt x="876" y="338"/>
                  </a:lnTo>
                  <a:lnTo>
                    <a:pt x="846" y="347"/>
                  </a:lnTo>
                  <a:lnTo>
                    <a:pt x="815" y="349"/>
                  </a:lnTo>
                  <a:lnTo>
                    <a:pt x="174" y="349"/>
                  </a:lnTo>
                  <a:lnTo>
                    <a:pt x="142" y="347"/>
                  </a:lnTo>
                  <a:lnTo>
                    <a:pt x="113" y="338"/>
                  </a:lnTo>
                  <a:lnTo>
                    <a:pt x="85" y="326"/>
                  </a:lnTo>
                  <a:lnTo>
                    <a:pt x="62" y="308"/>
                  </a:lnTo>
                  <a:lnTo>
                    <a:pt x="41" y="287"/>
                  </a:lnTo>
                  <a:lnTo>
                    <a:pt x="23" y="262"/>
                  </a:lnTo>
                  <a:lnTo>
                    <a:pt x="11" y="235"/>
                  </a:lnTo>
                  <a:lnTo>
                    <a:pt x="2" y="207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43"/>
                  </a:lnTo>
                  <a:lnTo>
                    <a:pt x="11" y="114"/>
                  </a:lnTo>
                  <a:lnTo>
                    <a:pt x="23" y="86"/>
                  </a:lnTo>
                  <a:lnTo>
                    <a:pt x="41" y="62"/>
                  </a:lnTo>
                  <a:lnTo>
                    <a:pt x="62" y="41"/>
                  </a:lnTo>
                  <a:lnTo>
                    <a:pt x="85" y="24"/>
                  </a:lnTo>
                  <a:lnTo>
                    <a:pt x="113" y="11"/>
                  </a:lnTo>
                  <a:lnTo>
                    <a:pt x="142" y="3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2"/>
            <p:cNvSpPr/>
            <p:nvPr/>
          </p:nvSpPr>
          <p:spPr bwMode="auto">
            <a:xfrm>
              <a:off x="12999" y="10716"/>
              <a:ext cx="96" cy="24"/>
            </a:xfrm>
            <a:custGeom>
              <a:avLst/>
              <a:gdLst>
                <a:gd name="T0" fmla="*/ 107 w 856"/>
                <a:gd name="T1" fmla="*/ 0 h 215"/>
                <a:gd name="T2" fmla="*/ 748 w 856"/>
                <a:gd name="T3" fmla="*/ 0 h 215"/>
                <a:gd name="T4" fmla="*/ 773 w 856"/>
                <a:gd name="T5" fmla="*/ 3 h 215"/>
                <a:gd name="T6" fmla="*/ 796 w 856"/>
                <a:gd name="T7" fmla="*/ 12 h 215"/>
                <a:gd name="T8" fmla="*/ 815 w 856"/>
                <a:gd name="T9" fmla="*/ 24 h 215"/>
                <a:gd name="T10" fmla="*/ 831 w 856"/>
                <a:gd name="T11" fmla="*/ 40 h 215"/>
                <a:gd name="T12" fmla="*/ 845 w 856"/>
                <a:gd name="T13" fmla="*/ 61 h 215"/>
                <a:gd name="T14" fmla="*/ 853 w 856"/>
                <a:gd name="T15" fmla="*/ 83 h 215"/>
                <a:gd name="T16" fmla="*/ 856 w 856"/>
                <a:gd name="T17" fmla="*/ 107 h 215"/>
                <a:gd name="T18" fmla="*/ 853 w 856"/>
                <a:gd name="T19" fmla="*/ 133 h 215"/>
                <a:gd name="T20" fmla="*/ 845 w 856"/>
                <a:gd name="T21" fmla="*/ 155 h 215"/>
                <a:gd name="T22" fmla="*/ 831 w 856"/>
                <a:gd name="T23" fmla="*/ 175 h 215"/>
                <a:gd name="T24" fmla="*/ 815 w 856"/>
                <a:gd name="T25" fmla="*/ 192 h 215"/>
                <a:gd name="T26" fmla="*/ 796 w 856"/>
                <a:gd name="T27" fmla="*/ 204 h 215"/>
                <a:gd name="T28" fmla="*/ 773 w 856"/>
                <a:gd name="T29" fmla="*/ 212 h 215"/>
                <a:gd name="T30" fmla="*/ 748 w 856"/>
                <a:gd name="T31" fmla="*/ 215 h 215"/>
                <a:gd name="T32" fmla="*/ 107 w 856"/>
                <a:gd name="T33" fmla="*/ 215 h 215"/>
                <a:gd name="T34" fmla="*/ 83 w 856"/>
                <a:gd name="T35" fmla="*/ 212 h 215"/>
                <a:gd name="T36" fmla="*/ 60 w 856"/>
                <a:gd name="T37" fmla="*/ 204 h 215"/>
                <a:gd name="T38" fmla="*/ 41 w 856"/>
                <a:gd name="T39" fmla="*/ 192 h 215"/>
                <a:gd name="T40" fmla="*/ 24 w 856"/>
                <a:gd name="T41" fmla="*/ 175 h 215"/>
                <a:gd name="T42" fmla="*/ 11 w 856"/>
                <a:gd name="T43" fmla="*/ 155 h 215"/>
                <a:gd name="T44" fmla="*/ 3 w 856"/>
                <a:gd name="T45" fmla="*/ 133 h 215"/>
                <a:gd name="T46" fmla="*/ 0 w 856"/>
                <a:gd name="T47" fmla="*/ 107 h 215"/>
                <a:gd name="T48" fmla="*/ 3 w 856"/>
                <a:gd name="T49" fmla="*/ 83 h 215"/>
                <a:gd name="T50" fmla="*/ 11 w 856"/>
                <a:gd name="T51" fmla="*/ 61 h 215"/>
                <a:gd name="T52" fmla="*/ 24 w 856"/>
                <a:gd name="T53" fmla="*/ 40 h 215"/>
                <a:gd name="T54" fmla="*/ 41 w 856"/>
                <a:gd name="T55" fmla="*/ 24 h 215"/>
                <a:gd name="T56" fmla="*/ 60 w 856"/>
                <a:gd name="T57" fmla="*/ 12 h 215"/>
                <a:gd name="T58" fmla="*/ 83 w 856"/>
                <a:gd name="T59" fmla="*/ 3 h 215"/>
                <a:gd name="T60" fmla="*/ 107 w 856"/>
                <a:gd name="T6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6" h="215">
                  <a:moveTo>
                    <a:pt x="107" y="0"/>
                  </a:moveTo>
                  <a:lnTo>
                    <a:pt x="748" y="0"/>
                  </a:lnTo>
                  <a:lnTo>
                    <a:pt x="773" y="3"/>
                  </a:lnTo>
                  <a:lnTo>
                    <a:pt x="796" y="12"/>
                  </a:lnTo>
                  <a:lnTo>
                    <a:pt x="815" y="24"/>
                  </a:lnTo>
                  <a:lnTo>
                    <a:pt x="831" y="40"/>
                  </a:lnTo>
                  <a:lnTo>
                    <a:pt x="845" y="61"/>
                  </a:lnTo>
                  <a:lnTo>
                    <a:pt x="853" y="83"/>
                  </a:lnTo>
                  <a:lnTo>
                    <a:pt x="856" y="107"/>
                  </a:lnTo>
                  <a:lnTo>
                    <a:pt x="853" y="133"/>
                  </a:lnTo>
                  <a:lnTo>
                    <a:pt x="845" y="155"/>
                  </a:lnTo>
                  <a:lnTo>
                    <a:pt x="831" y="175"/>
                  </a:lnTo>
                  <a:lnTo>
                    <a:pt x="815" y="192"/>
                  </a:lnTo>
                  <a:lnTo>
                    <a:pt x="796" y="204"/>
                  </a:lnTo>
                  <a:lnTo>
                    <a:pt x="773" y="212"/>
                  </a:lnTo>
                  <a:lnTo>
                    <a:pt x="748" y="215"/>
                  </a:lnTo>
                  <a:lnTo>
                    <a:pt x="107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1" y="192"/>
                  </a:lnTo>
                  <a:lnTo>
                    <a:pt x="24" y="175"/>
                  </a:lnTo>
                  <a:lnTo>
                    <a:pt x="11" y="155"/>
                  </a:lnTo>
                  <a:lnTo>
                    <a:pt x="3" y="133"/>
                  </a:lnTo>
                  <a:lnTo>
                    <a:pt x="0" y="107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4" y="40"/>
                  </a:lnTo>
                  <a:lnTo>
                    <a:pt x="41" y="24"/>
                  </a:lnTo>
                  <a:lnTo>
                    <a:pt x="60" y="12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53"/>
            <p:cNvSpPr/>
            <p:nvPr/>
          </p:nvSpPr>
          <p:spPr bwMode="auto">
            <a:xfrm>
              <a:off x="12732" y="10764"/>
              <a:ext cx="98" cy="71"/>
            </a:xfrm>
            <a:custGeom>
              <a:avLst/>
              <a:gdLst>
                <a:gd name="T0" fmla="*/ 716 w 876"/>
                <a:gd name="T1" fmla="*/ 0 h 645"/>
                <a:gd name="T2" fmla="*/ 744 w 876"/>
                <a:gd name="T3" fmla="*/ 2 h 645"/>
                <a:gd name="T4" fmla="*/ 771 w 876"/>
                <a:gd name="T5" fmla="*/ 10 h 645"/>
                <a:gd name="T6" fmla="*/ 795 w 876"/>
                <a:gd name="T7" fmla="*/ 21 h 645"/>
                <a:gd name="T8" fmla="*/ 818 w 876"/>
                <a:gd name="T9" fmla="*/ 37 h 645"/>
                <a:gd name="T10" fmla="*/ 838 w 876"/>
                <a:gd name="T11" fmla="*/ 57 h 645"/>
                <a:gd name="T12" fmla="*/ 855 w 876"/>
                <a:gd name="T13" fmla="*/ 80 h 645"/>
                <a:gd name="T14" fmla="*/ 867 w 876"/>
                <a:gd name="T15" fmla="*/ 107 h 645"/>
                <a:gd name="T16" fmla="*/ 874 w 876"/>
                <a:gd name="T17" fmla="*/ 135 h 645"/>
                <a:gd name="T18" fmla="*/ 876 w 876"/>
                <a:gd name="T19" fmla="*/ 163 h 645"/>
                <a:gd name="T20" fmla="*/ 874 w 876"/>
                <a:gd name="T21" fmla="*/ 189 h 645"/>
                <a:gd name="T22" fmla="*/ 867 w 876"/>
                <a:gd name="T23" fmla="*/ 216 h 645"/>
                <a:gd name="T24" fmla="*/ 855 w 876"/>
                <a:gd name="T25" fmla="*/ 240 h 645"/>
                <a:gd name="T26" fmla="*/ 839 w 876"/>
                <a:gd name="T27" fmla="*/ 264 h 645"/>
                <a:gd name="T28" fmla="*/ 819 w 876"/>
                <a:gd name="T29" fmla="*/ 284 h 645"/>
                <a:gd name="T30" fmla="*/ 796 w 876"/>
                <a:gd name="T31" fmla="*/ 301 h 645"/>
                <a:gd name="T32" fmla="*/ 240 w 876"/>
                <a:gd name="T33" fmla="*/ 623 h 645"/>
                <a:gd name="T34" fmla="*/ 215 w 876"/>
                <a:gd name="T35" fmla="*/ 636 h 645"/>
                <a:gd name="T36" fmla="*/ 187 w 876"/>
                <a:gd name="T37" fmla="*/ 642 h 645"/>
                <a:gd name="T38" fmla="*/ 161 w 876"/>
                <a:gd name="T39" fmla="*/ 645 h 645"/>
                <a:gd name="T40" fmla="*/ 133 w 876"/>
                <a:gd name="T41" fmla="*/ 642 h 645"/>
                <a:gd name="T42" fmla="*/ 106 w 876"/>
                <a:gd name="T43" fmla="*/ 636 h 645"/>
                <a:gd name="T44" fmla="*/ 81 w 876"/>
                <a:gd name="T45" fmla="*/ 624 h 645"/>
                <a:gd name="T46" fmla="*/ 58 w 876"/>
                <a:gd name="T47" fmla="*/ 608 h 645"/>
                <a:gd name="T48" fmla="*/ 38 w 876"/>
                <a:gd name="T49" fmla="*/ 588 h 645"/>
                <a:gd name="T50" fmla="*/ 21 w 876"/>
                <a:gd name="T51" fmla="*/ 564 h 645"/>
                <a:gd name="T52" fmla="*/ 9 w 876"/>
                <a:gd name="T53" fmla="*/ 538 h 645"/>
                <a:gd name="T54" fmla="*/ 2 w 876"/>
                <a:gd name="T55" fmla="*/ 511 h 645"/>
                <a:gd name="T56" fmla="*/ 0 w 876"/>
                <a:gd name="T57" fmla="*/ 483 h 645"/>
                <a:gd name="T58" fmla="*/ 2 w 876"/>
                <a:gd name="T59" fmla="*/ 455 h 645"/>
                <a:gd name="T60" fmla="*/ 9 w 876"/>
                <a:gd name="T61" fmla="*/ 429 h 645"/>
                <a:gd name="T62" fmla="*/ 21 w 876"/>
                <a:gd name="T63" fmla="*/ 404 h 645"/>
                <a:gd name="T64" fmla="*/ 37 w 876"/>
                <a:gd name="T65" fmla="*/ 381 h 645"/>
                <a:gd name="T66" fmla="*/ 57 w 876"/>
                <a:gd name="T67" fmla="*/ 361 h 645"/>
                <a:gd name="T68" fmla="*/ 80 w 876"/>
                <a:gd name="T69" fmla="*/ 344 h 645"/>
                <a:gd name="T70" fmla="*/ 636 w 876"/>
                <a:gd name="T71" fmla="*/ 21 h 645"/>
                <a:gd name="T72" fmla="*/ 662 w 876"/>
                <a:gd name="T73" fmla="*/ 9 h 645"/>
                <a:gd name="T74" fmla="*/ 689 w 876"/>
                <a:gd name="T75" fmla="*/ 2 h 645"/>
                <a:gd name="T76" fmla="*/ 716 w 876"/>
                <a:gd name="T7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6" h="645">
                  <a:moveTo>
                    <a:pt x="716" y="0"/>
                  </a:moveTo>
                  <a:lnTo>
                    <a:pt x="744" y="2"/>
                  </a:lnTo>
                  <a:lnTo>
                    <a:pt x="771" y="10"/>
                  </a:lnTo>
                  <a:lnTo>
                    <a:pt x="795" y="21"/>
                  </a:lnTo>
                  <a:lnTo>
                    <a:pt x="818" y="37"/>
                  </a:lnTo>
                  <a:lnTo>
                    <a:pt x="838" y="57"/>
                  </a:lnTo>
                  <a:lnTo>
                    <a:pt x="855" y="80"/>
                  </a:lnTo>
                  <a:lnTo>
                    <a:pt x="867" y="107"/>
                  </a:lnTo>
                  <a:lnTo>
                    <a:pt x="874" y="135"/>
                  </a:lnTo>
                  <a:lnTo>
                    <a:pt x="876" y="163"/>
                  </a:lnTo>
                  <a:lnTo>
                    <a:pt x="874" y="189"/>
                  </a:lnTo>
                  <a:lnTo>
                    <a:pt x="867" y="216"/>
                  </a:lnTo>
                  <a:lnTo>
                    <a:pt x="855" y="240"/>
                  </a:lnTo>
                  <a:lnTo>
                    <a:pt x="839" y="264"/>
                  </a:lnTo>
                  <a:lnTo>
                    <a:pt x="819" y="284"/>
                  </a:lnTo>
                  <a:lnTo>
                    <a:pt x="796" y="301"/>
                  </a:lnTo>
                  <a:lnTo>
                    <a:pt x="240" y="623"/>
                  </a:lnTo>
                  <a:lnTo>
                    <a:pt x="215" y="636"/>
                  </a:lnTo>
                  <a:lnTo>
                    <a:pt x="187" y="642"/>
                  </a:lnTo>
                  <a:lnTo>
                    <a:pt x="161" y="645"/>
                  </a:lnTo>
                  <a:lnTo>
                    <a:pt x="133" y="642"/>
                  </a:lnTo>
                  <a:lnTo>
                    <a:pt x="106" y="636"/>
                  </a:lnTo>
                  <a:lnTo>
                    <a:pt x="81" y="624"/>
                  </a:lnTo>
                  <a:lnTo>
                    <a:pt x="58" y="608"/>
                  </a:lnTo>
                  <a:lnTo>
                    <a:pt x="38" y="588"/>
                  </a:lnTo>
                  <a:lnTo>
                    <a:pt x="21" y="564"/>
                  </a:lnTo>
                  <a:lnTo>
                    <a:pt x="9" y="538"/>
                  </a:lnTo>
                  <a:lnTo>
                    <a:pt x="2" y="511"/>
                  </a:lnTo>
                  <a:lnTo>
                    <a:pt x="0" y="483"/>
                  </a:lnTo>
                  <a:lnTo>
                    <a:pt x="2" y="455"/>
                  </a:lnTo>
                  <a:lnTo>
                    <a:pt x="9" y="429"/>
                  </a:lnTo>
                  <a:lnTo>
                    <a:pt x="21" y="404"/>
                  </a:lnTo>
                  <a:lnTo>
                    <a:pt x="37" y="381"/>
                  </a:lnTo>
                  <a:lnTo>
                    <a:pt x="57" y="361"/>
                  </a:lnTo>
                  <a:lnTo>
                    <a:pt x="80" y="344"/>
                  </a:lnTo>
                  <a:lnTo>
                    <a:pt x="636" y="21"/>
                  </a:lnTo>
                  <a:lnTo>
                    <a:pt x="662" y="9"/>
                  </a:lnTo>
                  <a:lnTo>
                    <a:pt x="689" y="2"/>
                  </a:lnTo>
                  <a:lnTo>
                    <a:pt x="7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54"/>
            <p:cNvSpPr/>
            <p:nvPr/>
          </p:nvSpPr>
          <p:spPr bwMode="auto">
            <a:xfrm>
              <a:off x="12985" y="10627"/>
              <a:ext cx="86" cy="59"/>
            </a:xfrm>
            <a:custGeom>
              <a:avLst/>
              <a:gdLst>
                <a:gd name="T0" fmla="*/ 655 w 768"/>
                <a:gd name="T1" fmla="*/ 0 h 536"/>
                <a:gd name="T2" fmla="*/ 678 w 768"/>
                <a:gd name="T3" fmla="*/ 1 h 536"/>
                <a:gd name="T4" fmla="*/ 700 w 768"/>
                <a:gd name="T5" fmla="*/ 6 h 536"/>
                <a:gd name="T6" fmla="*/ 721 w 768"/>
                <a:gd name="T7" fmla="*/ 17 h 536"/>
                <a:gd name="T8" fmla="*/ 739 w 768"/>
                <a:gd name="T9" fmla="*/ 33 h 536"/>
                <a:gd name="T10" fmla="*/ 755 w 768"/>
                <a:gd name="T11" fmla="*/ 53 h 536"/>
                <a:gd name="T12" fmla="*/ 765 w 768"/>
                <a:gd name="T13" fmla="*/ 75 h 536"/>
                <a:gd name="T14" fmla="*/ 768 w 768"/>
                <a:gd name="T15" fmla="*/ 100 h 536"/>
                <a:gd name="T16" fmla="*/ 768 w 768"/>
                <a:gd name="T17" fmla="*/ 123 h 536"/>
                <a:gd name="T18" fmla="*/ 761 w 768"/>
                <a:gd name="T19" fmla="*/ 145 h 536"/>
                <a:gd name="T20" fmla="*/ 750 w 768"/>
                <a:gd name="T21" fmla="*/ 166 h 536"/>
                <a:gd name="T22" fmla="*/ 735 w 768"/>
                <a:gd name="T23" fmla="*/ 184 h 536"/>
                <a:gd name="T24" fmla="*/ 715 w 768"/>
                <a:gd name="T25" fmla="*/ 200 h 536"/>
                <a:gd name="T26" fmla="*/ 160 w 768"/>
                <a:gd name="T27" fmla="*/ 522 h 536"/>
                <a:gd name="T28" fmla="*/ 142 w 768"/>
                <a:gd name="T29" fmla="*/ 530 h 536"/>
                <a:gd name="T30" fmla="*/ 125 w 768"/>
                <a:gd name="T31" fmla="*/ 535 h 536"/>
                <a:gd name="T32" fmla="*/ 106 w 768"/>
                <a:gd name="T33" fmla="*/ 536 h 536"/>
                <a:gd name="T34" fmla="*/ 85 w 768"/>
                <a:gd name="T35" fmla="*/ 534 h 536"/>
                <a:gd name="T36" fmla="*/ 64 w 768"/>
                <a:gd name="T37" fmla="*/ 527 h 536"/>
                <a:gd name="T38" fmla="*/ 44 w 768"/>
                <a:gd name="T39" fmla="*/ 517 h 536"/>
                <a:gd name="T40" fmla="*/ 27 w 768"/>
                <a:gd name="T41" fmla="*/ 502 h 536"/>
                <a:gd name="T42" fmla="*/ 14 w 768"/>
                <a:gd name="T43" fmla="*/ 483 h 536"/>
                <a:gd name="T44" fmla="*/ 4 w 768"/>
                <a:gd name="T45" fmla="*/ 460 h 536"/>
                <a:gd name="T46" fmla="*/ 0 w 768"/>
                <a:gd name="T47" fmla="*/ 436 h 536"/>
                <a:gd name="T48" fmla="*/ 1 w 768"/>
                <a:gd name="T49" fmla="*/ 412 h 536"/>
                <a:gd name="T50" fmla="*/ 6 w 768"/>
                <a:gd name="T51" fmla="*/ 390 h 536"/>
                <a:gd name="T52" fmla="*/ 17 w 768"/>
                <a:gd name="T53" fmla="*/ 369 h 536"/>
                <a:gd name="T54" fmla="*/ 33 w 768"/>
                <a:gd name="T55" fmla="*/ 351 h 536"/>
                <a:gd name="T56" fmla="*/ 53 w 768"/>
                <a:gd name="T57" fmla="*/ 336 h 536"/>
                <a:gd name="T58" fmla="*/ 608 w 768"/>
                <a:gd name="T59" fmla="*/ 14 h 536"/>
                <a:gd name="T60" fmla="*/ 631 w 768"/>
                <a:gd name="T61" fmla="*/ 4 h 536"/>
                <a:gd name="T62" fmla="*/ 655 w 768"/>
                <a:gd name="T6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8" h="536">
                  <a:moveTo>
                    <a:pt x="655" y="0"/>
                  </a:moveTo>
                  <a:lnTo>
                    <a:pt x="678" y="1"/>
                  </a:lnTo>
                  <a:lnTo>
                    <a:pt x="700" y="6"/>
                  </a:lnTo>
                  <a:lnTo>
                    <a:pt x="721" y="17"/>
                  </a:lnTo>
                  <a:lnTo>
                    <a:pt x="739" y="33"/>
                  </a:lnTo>
                  <a:lnTo>
                    <a:pt x="755" y="53"/>
                  </a:lnTo>
                  <a:lnTo>
                    <a:pt x="765" y="75"/>
                  </a:lnTo>
                  <a:lnTo>
                    <a:pt x="768" y="100"/>
                  </a:lnTo>
                  <a:lnTo>
                    <a:pt x="768" y="123"/>
                  </a:lnTo>
                  <a:lnTo>
                    <a:pt x="761" y="145"/>
                  </a:lnTo>
                  <a:lnTo>
                    <a:pt x="750" y="166"/>
                  </a:lnTo>
                  <a:lnTo>
                    <a:pt x="735" y="184"/>
                  </a:lnTo>
                  <a:lnTo>
                    <a:pt x="715" y="200"/>
                  </a:lnTo>
                  <a:lnTo>
                    <a:pt x="160" y="522"/>
                  </a:lnTo>
                  <a:lnTo>
                    <a:pt x="142" y="530"/>
                  </a:lnTo>
                  <a:lnTo>
                    <a:pt x="125" y="535"/>
                  </a:lnTo>
                  <a:lnTo>
                    <a:pt x="106" y="536"/>
                  </a:lnTo>
                  <a:lnTo>
                    <a:pt x="85" y="534"/>
                  </a:lnTo>
                  <a:lnTo>
                    <a:pt x="64" y="527"/>
                  </a:lnTo>
                  <a:lnTo>
                    <a:pt x="44" y="517"/>
                  </a:lnTo>
                  <a:lnTo>
                    <a:pt x="27" y="502"/>
                  </a:lnTo>
                  <a:lnTo>
                    <a:pt x="14" y="483"/>
                  </a:lnTo>
                  <a:lnTo>
                    <a:pt x="4" y="460"/>
                  </a:lnTo>
                  <a:lnTo>
                    <a:pt x="0" y="436"/>
                  </a:lnTo>
                  <a:lnTo>
                    <a:pt x="1" y="412"/>
                  </a:lnTo>
                  <a:lnTo>
                    <a:pt x="6" y="390"/>
                  </a:lnTo>
                  <a:lnTo>
                    <a:pt x="17" y="369"/>
                  </a:lnTo>
                  <a:lnTo>
                    <a:pt x="33" y="351"/>
                  </a:lnTo>
                  <a:lnTo>
                    <a:pt x="53" y="336"/>
                  </a:lnTo>
                  <a:lnTo>
                    <a:pt x="608" y="14"/>
                  </a:lnTo>
                  <a:lnTo>
                    <a:pt x="631" y="4"/>
                  </a:lnTo>
                  <a:lnTo>
                    <a:pt x="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55"/>
            <p:cNvSpPr/>
            <p:nvPr/>
          </p:nvSpPr>
          <p:spPr bwMode="auto">
            <a:xfrm>
              <a:off x="12799" y="10805"/>
              <a:ext cx="68" cy="94"/>
            </a:xfrm>
            <a:custGeom>
              <a:avLst/>
              <a:gdLst>
                <a:gd name="T0" fmla="*/ 467 w 615"/>
                <a:gd name="T1" fmla="*/ 0 h 854"/>
                <a:gd name="T2" fmla="*/ 492 w 615"/>
                <a:gd name="T3" fmla="*/ 3 h 854"/>
                <a:gd name="T4" fmla="*/ 517 w 615"/>
                <a:gd name="T5" fmla="*/ 9 h 854"/>
                <a:gd name="T6" fmla="*/ 542 w 615"/>
                <a:gd name="T7" fmla="*/ 20 h 854"/>
                <a:gd name="T8" fmla="*/ 563 w 615"/>
                <a:gd name="T9" fmla="*/ 36 h 854"/>
                <a:gd name="T10" fmla="*/ 582 w 615"/>
                <a:gd name="T11" fmla="*/ 54 h 854"/>
                <a:gd name="T12" fmla="*/ 596 w 615"/>
                <a:gd name="T13" fmla="*/ 75 h 854"/>
                <a:gd name="T14" fmla="*/ 606 w 615"/>
                <a:gd name="T15" fmla="*/ 98 h 854"/>
                <a:gd name="T16" fmla="*/ 613 w 615"/>
                <a:gd name="T17" fmla="*/ 123 h 854"/>
                <a:gd name="T18" fmla="*/ 615 w 615"/>
                <a:gd name="T19" fmla="*/ 147 h 854"/>
                <a:gd name="T20" fmla="*/ 613 w 615"/>
                <a:gd name="T21" fmla="*/ 173 h 854"/>
                <a:gd name="T22" fmla="*/ 607 w 615"/>
                <a:gd name="T23" fmla="*/ 198 h 854"/>
                <a:gd name="T24" fmla="*/ 595 w 615"/>
                <a:gd name="T25" fmla="*/ 222 h 854"/>
                <a:gd name="T26" fmla="*/ 275 w 615"/>
                <a:gd name="T27" fmla="*/ 781 h 854"/>
                <a:gd name="T28" fmla="*/ 259 w 615"/>
                <a:gd name="T29" fmla="*/ 803 h 854"/>
                <a:gd name="T30" fmla="*/ 241 w 615"/>
                <a:gd name="T31" fmla="*/ 821 h 854"/>
                <a:gd name="T32" fmla="*/ 219 w 615"/>
                <a:gd name="T33" fmla="*/ 835 h 854"/>
                <a:gd name="T34" fmla="*/ 196 w 615"/>
                <a:gd name="T35" fmla="*/ 846 h 854"/>
                <a:gd name="T36" fmla="*/ 172 w 615"/>
                <a:gd name="T37" fmla="*/ 852 h 854"/>
                <a:gd name="T38" fmla="*/ 147 w 615"/>
                <a:gd name="T39" fmla="*/ 854 h 854"/>
                <a:gd name="T40" fmla="*/ 122 w 615"/>
                <a:gd name="T41" fmla="*/ 852 h 854"/>
                <a:gd name="T42" fmla="*/ 98 w 615"/>
                <a:gd name="T43" fmla="*/ 845 h 854"/>
                <a:gd name="T44" fmla="*/ 73 w 615"/>
                <a:gd name="T45" fmla="*/ 835 h 854"/>
                <a:gd name="T46" fmla="*/ 52 w 615"/>
                <a:gd name="T47" fmla="*/ 820 h 854"/>
                <a:gd name="T48" fmla="*/ 33 w 615"/>
                <a:gd name="T49" fmla="*/ 801 h 854"/>
                <a:gd name="T50" fmla="*/ 19 w 615"/>
                <a:gd name="T51" fmla="*/ 779 h 854"/>
                <a:gd name="T52" fmla="*/ 9 w 615"/>
                <a:gd name="T53" fmla="*/ 757 h 854"/>
                <a:gd name="T54" fmla="*/ 2 w 615"/>
                <a:gd name="T55" fmla="*/ 733 h 854"/>
                <a:gd name="T56" fmla="*/ 0 w 615"/>
                <a:gd name="T57" fmla="*/ 707 h 854"/>
                <a:gd name="T58" fmla="*/ 2 w 615"/>
                <a:gd name="T59" fmla="*/ 682 h 854"/>
                <a:gd name="T60" fmla="*/ 9 w 615"/>
                <a:gd name="T61" fmla="*/ 657 h 854"/>
                <a:gd name="T62" fmla="*/ 20 w 615"/>
                <a:gd name="T63" fmla="*/ 633 h 854"/>
                <a:gd name="T64" fmla="*/ 340 w 615"/>
                <a:gd name="T65" fmla="*/ 74 h 854"/>
                <a:gd name="T66" fmla="*/ 356 w 615"/>
                <a:gd name="T67" fmla="*/ 53 h 854"/>
                <a:gd name="T68" fmla="*/ 374 w 615"/>
                <a:gd name="T69" fmla="*/ 34 h 854"/>
                <a:gd name="T70" fmla="*/ 396 w 615"/>
                <a:gd name="T71" fmla="*/ 19 h 854"/>
                <a:gd name="T72" fmla="*/ 418 w 615"/>
                <a:gd name="T73" fmla="*/ 9 h 854"/>
                <a:gd name="T74" fmla="*/ 442 w 615"/>
                <a:gd name="T75" fmla="*/ 3 h 854"/>
                <a:gd name="T76" fmla="*/ 467 w 615"/>
                <a:gd name="T77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5" h="854">
                  <a:moveTo>
                    <a:pt x="467" y="0"/>
                  </a:moveTo>
                  <a:lnTo>
                    <a:pt x="492" y="3"/>
                  </a:lnTo>
                  <a:lnTo>
                    <a:pt x="517" y="9"/>
                  </a:lnTo>
                  <a:lnTo>
                    <a:pt x="542" y="20"/>
                  </a:lnTo>
                  <a:lnTo>
                    <a:pt x="563" y="36"/>
                  </a:lnTo>
                  <a:lnTo>
                    <a:pt x="582" y="54"/>
                  </a:lnTo>
                  <a:lnTo>
                    <a:pt x="596" y="75"/>
                  </a:lnTo>
                  <a:lnTo>
                    <a:pt x="606" y="98"/>
                  </a:lnTo>
                  <a:lnTo>
                    <a:pt x="613" y="123"/>
                  </a:lnTo>
                  <a:lnTo>
                    <a:pt x="615" y="147"/>
                  </a:lnTo>
                  <a:lnTo>
                    <a:pt x="613" y="173"/>
                  </a:lnTo>
                  <a:lnTo>
                    <a:pt x="607" y="198"/>
                  </a:lnTo>
                  <a:lnTo>
                    <a:pt x="595" y="222"/>
                  </a:lnTo>
                  <a:lnTo>
                    <a:pt x="275" y="781"/>
                  </a:lnTo>
                  <a:lnTo>
                    <a:pt x="259" y="803"/>
                  </a:lnTo>
                  <a:lnTo>
                    <a:pt x="241" y="821"/>
                  </a:lnTo>
                  <a:lnTo>
                    <a:pt x="219" y="835"/>
                  </a:lnTo>
                  <a:lnTo>
                    <a:pt x="196" y="846"/>
                  </a:lnTo>
                  <a:lnTo>
                    <a:pt x="172" y="852"/>
                  </a:lnTo>
                  <a:lnTo>
                    <a:pt x="147" y="854"/>
                  </a:lnTo>
                  <a:lnTo>
                    <a:pt x="122" y="852"/>
                  </a:lnTo>
                  <a:lnTo>
                    <a:pt x="98" y="845"/>
                  </a:lnTo>
                  <a:lnTo>
                    <a:pt x="73" y="835"/>
                  </a:lnTo>
                  <a:lnTo>
                    <a:pt x="52" y="820"/>
                  </a:lnTo>
                  <a:lnTo>
                    <a:pt x="33" y="801"/>
                  </a:lnTo>
                  <a:lnTo>
                    <a:pt x="19" y="779"/>
                  </a:lnTo>
                  <a:lnTo>
                    <a:pt x="9" y="757"/>
                  </a:lnTo>
                  <a:lnTo>
                    <a:pt x="2" y="733"/>
                  </a:lnTo>
                  <a:lnTo>
                    <a:pt x="0" y="707"/>
                  </a:lnTo>
                  <a:lnTo>
                    <a:pt x="2" y="682"/>
                  </a:lnTo>
                  <a:lnTo>
                    <a:pt x="9" y="657"/>
                  </a:lnTo>
                  <a:lnTo>
                    <a:pt x="20" y="633"/>
                  </a:lnTo>
                  <a:lnTo>
                    <a:pt x="340" y="74"/>
                  </a:lnTo>
                  <a:lnTo>
                    <a:pt x="356" y="53"/>
                  </a:lnTo>
                  <a:lnTo>
                    <a:pt x="374" y="34"/>
                  </a:lnTo>
                  <a:lnTo>
                    <a:pt x="396" y="19"/>
                  </a:lnTo>
                  <a:lnTo>
                    <a:pt x="418" y="9"/>
                  </a:lnTo>
                  <a:lnTo>
                    <a:pt x="442" y="3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6"/>
            <p:cNvSpPr/>
            <p:nvPr/>
          </p:nvSpPr>
          <p:spPr bwMode="auto">
            <a:xfrm>
              <a:off x="12946" y="10561"/>
              <a:ext cx="59" cy="86"/>
            </a:xfrm>
            <a:custGeom>
              <a:avLst/>
              <a:gdLst>
                <a:gd name="T0" fmla="*/ 436 w 534"/>
                <a:gd name="T1" fmla="*/ 0 h 772"/>
                <a:gd name="T2" fmla="*/ 459 w 534"/>
                <a:gd name="T3" fmla="*/ 4 h 772"/>
                <a:gd name="T4" fmla="*/ 481 w 534"/>
                <a:gd name="T5" fmla="*/ 14 h 772"/>
                <a:gd name="T6" fmla="*/ 501 w 534"/>
                <a:gd name="T7" fmla="*/ 29 h 772"/>
                <a:gd name="T8" fmla="*/ 516 w 534"/>
                <a:gd name="T9" fmla="*/ 46 h 772"/>
                <a:gd name="T10" fmla="*/ 527 w 534"/>
                <a:gd name="T11" fmla="*/ 68 h 772"/>
                <a:gd name="T12" fmla="*/ 533 w 534"/>
                <a:gd name="T13" fmla="*/ 90 h 772"/>
                <a:gd name="T14" fmla="*/ 534 w 534"/>
                <a:gd name="T15" fmla="*/ 114 h 772"/>
                <a:gd name="T16" fmla="*/ 531 w 534"/>
                <a:gd name="T17" fmla="*/ 138 h 772"/>
                <a:gd name="T18" fmla="*/ 521 w 534"/>
                <a:gd name="T19" fmla="*/ 160 h 772"/>
                <a:gd name="T20" fmla="*/ 200 w 534"/>
                <a:gd name="T21" fmla="*/ 719 h 772"/>
                <a:gd name="T22" fmla="*/ 186 w 534"/>
                <a:gd name="T23" fmla="*/ 738 h 772"/>
                <a:gd name="T24" fmla="*/ 169 w 534"/>
                <a:gd name="T25" fmla="*/ 752 h 772"/>
                <a:gd name="T26" fmla="*/ 150 w 534"/>
                <a:gd name="T27" fmla="*/ 763 h 772"/>
                <a:gd name="T28" fmla="*/ 129 w 534"/>
                <a:gd name="T29" fmla="*/ 770 h 772"/>
                <a:gd name="T30" fmla="*/ 107 w 534"/>
                <a:gd name="T31" fmla="*/ 772 h 772"/>
                <a:gd name="T32" fmla="*/ 89 w 534"/>
                <a:gd name="T33" fmla="*/ 771 h 772"/>
                <a:gd name="T34" fmla="*/ 71 w 534"/>
                <a:gd name="T35" fmla="*/ 767 h 772"/>
                <a:gd name="T36" fmla="*/ 54 w 534"/>
                <a:gd name="T37" fmla="*/ 758 h 772"/>
                <a:gd name="T38" fmla="*/ 34 w 534"/>
                <a:gd name="T39" fmla="*/ 743 h 772"/>
                <a:gd name="T40" fmla="*/ 18 w 534"/>
                <a:gd name="T41" fmla="*/ 725 h 772"/>
                <a:gd name="T42" fmla="*/ 7 w 534"/>
                <a:gd name="T43" fmla="*/ 704 h 772"/>
                <a:gd name="T44" fmla="*/ 2 w 534"/>
                <a:gd name="T45" fmla="*/ 681 h 772"/>
                <a:gd name="T46" fmla="*/ 0 w 534"/>
                <a:gd name="T47" fmla="*/ 657 h 772"/>
                <a:gd name="T48" fmla="*/ 5 w 534"/>
                <a:gd name="T49" fmla="*/ 634 h 772"/>
                <a:gd name="T50" fmla="*/ 15 w 534"/>
                <a:gd name="T51" fmla="*/ 611 h 772"/>
                <a:gd name="T52" fmla="*/ 335 w 534"/>
                <a:gd name="T53" fmla="*/ 53 h 772"/>
                <a:gd name="T54" fmla="*/ 350 w 534"/>
                <a:gd name="T55" fmla="*/ 33 h 772"/>
                <a:gd name="T56" fmla="*/ 368 w 534"/>
                <a:gd name="T57" fmla="*/ 17 h 772"/>
                <a:gd name="T58" fmla="*/ 389 w 534"/>
                <a:gd name="T59" fmla="*/ 6 h 772"/>
                <a:gd name="T60" fmla="*/ 411 w 534"/>
                <a:gd name="T61" fmla="*/ 1 h 772"/>
                <a:gd name="T62" fmla="*/ 436 w 534"/>
                <a:gd name="T6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4" h="772">
                  <a:moveTo>
                    <a:pt x="436" y="0"/>
                  </a:moveTo>
                  <a:lnTo>
                    <a:pt x="459" y="4"/>
                  </a:lnTo>
                  <a:lnTo>
                    <a:pt x="481" y="14"/>
                  </a:lnTo>
                  <a:lnTo>
                    <a:pt x="501" y="29"/>
                  </a:lnTo>
                  <a:lnTo>
                    <a:pt x="516" y="46"/>
                  </a:lnTo>
                  <a:lnTo>
                    <a:pt x="527" y="68"/>
                  </a:lnTo>
                  <a:lnTo>
                    <a:pt x="533" y="90"/>
                  </a:lnTo>
                  <a:lnTo>
                    <a:pt x="534" y="114"/>
                  </a:lnTo>
                  <a:lnTo>
                    <a:pt x="531" y="138"/>
                  </a:lnTo>
                  <a:lnTo>
                    <a:pt x="521" y="160"/>
                  </a:lnTo>
                  <a:lnTo>
                    <a:pt x="200" y="719"/>
                  </a:lnTo>
                  <a:lnTo>
                    <a:pt x="186" y="738"/>
                  </a:lnTo>
                  <a:lnTo>
                    <a:pt x="169" y="752"/>
                  </a:lnTo>
                  <a:lnTo>
                    <a:pt x="150" y="763"/>
                  </a:lnTo>
                  <a:lnTo>
                    <a:pt x="129" y="770"/>
                  </a:lnTo>
                  <a:lnTo>
                    <a:pt x="107" y="772"/>
                  </a:lnTo>
                  <a:lnTo>
                    <a:pt x="89" y="771"/>
                  </a:lnTo>
                  <a:lnTo>
                    <a:pt x="71" y="767"/>
                  </a:lnTo>
                  <a:lnTo>
                    <a:pt x="54" y="758"/>
                  </a:lnTo>
                  <a:lnTo>
                    <a:pt x="34" y="743"/>
                  </a:lnTo>
                  <a:lnTo>
                    <a:pt x="18" y="725"/>
                  </a:lnTo>
                  <a:lnTo>
                    <a:pt x="7" y="704"/>
                  </a:lnTo>
                  <a:lnTo>
                    <a:pt x="2" y="681"/>
                  </a:lnTo>
                  <a:lnTo>
                    <a:pt x="0" y="657"/>
                  </a:lnTo>
                  <a:lnTo>
                    <a:pt x="5" y="634"/>
                  </a:lnTo>
                  <a:lnTo>
                    <a:pt x="15" y="611"/>
                  </a:lnTo>
                  <a:lnTo>
                    <a:pt x="335" y="53"/>
                  </a:lnTo>
                  <a:lnTo>
                    <a:pt x="350" y="33"/>
                  </a:lnTo>
                  <a:lnTo>
                    <a:pt x="368" y="17"/>
                  </a:lnTo>
                  <a:lnTo>
                    <a:pt x="389" y="6"/>
                  </a:lnTo>
                  <a:lnTo>
                    <a:pt x="411" y="1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Freeform 361"/>
          <p:cNvSpPr>
            <a:spLocks noEditPoints="1"/>
          </p:cNvSpPr>
          <p:nvPr/>
        </p:nvSpPr>
        <p:spPr bwMode="auto">
          <a:xfrm>
            <a:off x="10344417" y="1433695"/>
            <a:ext cx="469930" cy="467624"/>
          </a:xfrm>
          <a:custGeom>
            <a:avLst/>
            <a:gdLst>
              <a:gd name="T0" fmla="*/ 1342 w 3261"/>
              <a:gd name="T1" fmla="*/ 2596 h 3249"/>
              <a:gd name="T2" fmla="*/ 1556 w 3261"/>
              <a:gd name="T3" fmla="*/ 2635 h 3249"/>
              <a:gd name="T4" fmla="*/ 1778 w 3261"/>
              <a:gd name="T5" fmla="*/ 2627 h 3249"/>
              <a:gd name="T6" fmla="*/ 1987 w 3261"/>
              <a:gd name="T7" fmla="*/ 2574 h 3249"/>
              <a:gd name="T8" fmla="*/ 2337 w 3261"/>
              <a:gd name="T9" fmla="*/ 3087 h 3249"/>
              <a:gd name="T10" fmla="*/ 2087 w 3261"/>
              <a:gd name="T11" fmla="*/ 3184 h 3249"/>
              <a:gd name="T12" fmla="*/ 1818 w 3261"/>
              <a:gd name="T13" fmla="*/ 3238 h 3249"/>
              <a:gd name="T14" fmla="*/ 1537 w 3261"/>
              <a:gd name="T15" fmla="*/ 3246 h 3249"/>
              <a:gd name="T16" fmla="*/ 1263 w 3261"/>
              <a:gd name="T17" fmla="*/ 3207 h 3249"/>
              <a:gd name="T18" fmla="*/ 1005 w 3261"/>
              <a:gd name="T19" fmla="*/ 3125 h 3249"/>
              <a:gd name="T20" fmla="*/ 1208 w 3261"/>
              <a:gd name="T21" fmla="*/ 2546 h 3249"/>
              <a:gd name="T22" fmla="*/ 613 w 3261"/>
              <a:gd name="T23" fmla="*/ 1561 h 3249"/>
              <a:gd name="T24" fmla="*/ 623 w 3261"/>
              <a:gd name="T25" fmla="*/ 1775 h 3249"/>
              <a:gd name="T26" fmla="*/ 682 w 3261"/>
              <a:gd name="T27" fmla="*/ 1994 h 3249"/>
              <a:gd name="T28" fmla="*/ 787 w 3261"/>
              <a:gd name="T29" fmla="*/ 2191 h 3249"/>
              <a:gd name="T30" fmla="*/ 515 w 3261"/>
              <a:gd name="T31" fmla="*/ 2807 h 3249"/>
              <a:gd name="T32" fmla="*/ 328 w 3261"/>
              <a:gd name="T33" fmla="*/ 2600 h 3249"/>
              <a:gd name="T34" fmla="*/ 180 w 3261"/>
              <a:gd name="T35" fmla="*/ 2363 h 3249"/>
              <a:gd name="T36" fmla="*/ 72 w 3261"/>
              <a:gd name="T37" fmla="*/ 2100 h 3249"/>
              <a:gd name="T38" fmla="*/ 12 w 3261"/>
              <a:gd name="T39" fmla="*/ 1817 h 3249"/>
              <a:gd name="T40" fmla="*/ 2 w 3261"/>
              <a:gd name="T41" fmla="*/ 1541 h 3249"/>
              <a:gd name="T42" fmla="*/ 29 w 3261"/>
              <a:gd name="T43" fmla="*/ 1313 h 3249"/>
              <a:gd name="T44" fmla="*/ 3254 w 3261"/>
              <a:gd name="T45" fmla="*/ 1464 h 3249"/>
              <a:gd name="T46" fmla="*/ 3258 w 3261"/>
              <a:gd name="T47" fmla="*/ 1718 h 3249"/>
              <a:gd name="T48" fmla="*/ 3215 w 3261"/>
              <a:gd name="T49" fmla="*/ 2008 h 3249"/>
              <a:gd name="T50" fmla="*/ 3122 w 3261"/>
              <a:gd name="T51" fmla="*/ 2277 h 3249"/>
              <a:gd name="T52" fmla="*/ 2987 w 3261"/>
              <a:gd name="T53" fmla="*/ 2523 h 3249"/>
              <a:gd name="T54" fmla="*/ 2812 w 3261"/>
              <a:gd name="T55" fmla="*/ 2742 h 3249"/>
              <a:gd name="T56" fmla="*/ 2430 w 3261"/>
              <a:gd name="T57" fmla="*/ 2250 h 3249"/>
              <a:gd name="T58" fmla="*/ 2548 w 3261"/>
              <a:gd name="T59" fmla="*/ 2063 h 3249"/>
              <a:gd name="T60" fmla="*/ 2624 w 3261"/>
              <a:gd name="T61" fmla="*/ 1850 h 3249"/>
              <a:gd name="T62" fmla="*/ 2650 w 3261"/>
              <a:gd name="T63" fmla="*/ 1618 h 3249"/>
              <a:gd name="T64" fmla="*/ 3232 w 3261"/>
              <a:gd name="T65" fmla="*/ 1312 h 3249"/>
              <a:gd name="T66" fmla="*/ 2029 w 3261"/>
              <a:gd name="T67" fmla="*/ 37 h 3249"/>
              <a:gd name="T68" fmla="*/ 2305 w 3261"/>
              <a:gd name="T69" fmla="*/ 134 h 3249"/>
              <a:gd name="T70" fmla="*/ 2555 w 3261"/>
              <a:gd name="T71" fmla="*/ 275 h 3249"/>
              <a:gd name="T72" fmla="*/ 2776 w 3261"/>
              <a:gd name="T73" fmla="*/ 458 h 3249"/>
              <a:gd name="T74" fmla="*/ 2961 w 3261"/>
              <a:gd name="T75" fmla="*/ 677 h 3249"/>
              <a:gd name="T76" fmla="*/ 3106 w 3261"/>
              <a:gd name="T77" fmla="*/ 925 h 3249"/>
              <a:gd name="T78" fmla="*/ 2438 w 3261"/>
              <a:gd name="T79" fmla="*/ 996 h 3249"/>
              <a:gd name="T80" fmla="*/ 2288 w 3261"/>
              <a:gd name="T81" fmla="*/ 840 h 3249"/>
              <a:gd name="T82" fmla="*/ 2110 w 3261"/>
              <a:gd name="T83" fmla="*/ 719 h 3249"/>
              <a:gd name="T84" fmla="*/ 1907 w 3261"/>
              <a:gd name="T85" fmla="*/ 638 h 3249"/>
              <a:gd name="T86" fmla="*/ 1426 w 3261"/>
              <a:gd name="T87" fmla="*/ 0 h 3249"/>
              <a:gd name="T88" fmla="*/ 1285 w 3261"/>
              <a:gd name="T89" fmla="*/ 660 h 3249"/>
              <a:gd name="T90" fmla="*/ 1089 w 3261"/>
              <a:gd name="T91" fmla="*/ 755 h 3249"/>
              <a:gd name="T92" fmla="*/ 919 w 3261"/>
              <a:gd name="T93" fmla="*/ 888 h 3249"/>
              <a:gd name="T94" fmla="*/ 782 w 3261"/>
              <a:gd name="T95" fmla="*/ 1054 h 3249"/>
              <a:gd name="T96" fmla="*/ 199 w 3261"/>
              <a:gd name="T97" fmla="*/ 838 h 3249"/>
              <a:gd name="T98" fmla="*/ 357 w 3261"/>
              <a:gd name="T99" fmla="*/ 600 h 3249"/>
              <a:gd name="T100" fmla="*/ 555 w 3261"/>
              <a:gd name="T101" fmla="*/ 394 h 3249"/>
              <a:gd name="T102" fmla="*/ 786 w 3261"/>
              <a:gd name="T103" fmla="*/ 224 h 3249"/>
              <a:gd name="T104" fmla="*/ 1045 w 3261"/>
              <a:gd name="T105" fmla="*/ 97 h 3249"/>
              <a:gd name="T106" fmla="*/ 1328 w 3261"/>
              <a:gd name="T107" fmla="*/ 16 h 3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3249">
                <a:moveTo>
                  <a:pt x="1208" y="2546"/>
                </a:moveTo>
                <a:lnTo>
                  <a:pt x="1274" y="2574"/>
                </a:lnTo>
                <a:lnTo>
                  <a:pt x="1342" y="2596"/>
                </a:lnTo>
                <a:lnTo>
                  <a:pt x="1411" y="2614"/>
                </a:lnTo>
                <a:lnTo>
                  <a:pt x="1482" y="2627"/>
                </a:lnTo>
                <a:lnTo>
                  <a:pt x="1556" y="2635"/>
                </a:lnTo>
                <a:lnTo>
                  <a:pt x="1631" y="2638"/>
                </a:lnTo>
                <a:lnTo>
                  <a:pt x="1705" y="2635"/>
                </a:lnTo>
                <a:lnTo>
                  <a:pt x="1778" y="2627"/>
                </a:lnTo>
                <a:lnTo>
                  <a:pt x="1850" y="2614"/>
                </a:lnTo>
                <a:lnTo>
                  <a:pt x="1920" y="2596"/>
                </a:lnTo>
                <a:lnTo>
                  <a:pt x="1987" y="2574"/>
                </a:lnTo>
                <a:lnTo>
                  <a:pt x="2052" y="2546"/>
                </a:lnTo>
                <a:lnTo>
                  <a:pt x="2417" y="3047"/>
                </a:lnTo>
                <a:lnTo>
                  <a:pt x="2337" y="3087"/>
                </a:lnTo>
                <a:lnTo>
                  <a:pt x="2256" y="3125"/>
                </a:lnTo>
                <a:lnTo>
                  <a:pt x="2173" y="3157"/>
                </a:lnTo>
                <a:lnTo>
                  <a:pt x="2087" y="3184"/>
                </a:lnTo>
                <a:lnTo>
                  <a:pt x="1999" y="3207"/>
                </a:lnTo>
                <a:lnTo>
                  <a:pt x="1909" y="3225"/>
                </a:lnTo>
                <a:lnTo>
                  <a:pt x="1818" y="3238"/>
                </a:lnTo>
                <a:lnTo>
                  <a:pt x="1725" y="3246"/>
                </a:lnTo>
                <a:lnTo>
                  <a:pt x="1631" y="3249"/>
                </a:lnTo>
                <a:lnTo>
                  <a:pt x="1537" y="3246"/>
                </a:lnTo>
                <a:lnTo>
                  <a:pt x="1443" y="3238"/>
                </a:lnTo>
                <a:lnTo>
                  <a:pt x="1352" y="3225"/>
                </a:lnTo>
                <a:lnTo>
                  <a:pt x="1263" y="3207"/>
                </a:lnTo>
                <a:lnTo>
                  <a:pt x="1174" y="3184"/>
                </a:lnTo>
                <a:lnTo>
                  <a:pt x="1089" y="3157"/>
                </a:lnTo>
                <a:lnTo>
                  <a:pt x="1005" y="3125"/>
                </a:lnTo>
                <a:lnTo>
                  <a:pt x="923" y="3087"/>
                </a:lnTo>
                <a:lnTo>
                  <a:pt x="844" y="3047"/>
                </a:lnTo>
                <a:lnTo>
                  <a:pt x="1208" y="2546"/>
                </a:lnTo>
                <a:close/>
                <a:moveTo>
                  <a:pt x="29" y="1313"/>
                </a:moveTo>
                <a:lnTo>
                  <a:pt x="618" y="1504"/>
                </a:lnTo>
                <a:lnTo>
                  <a:pt x="613" y="1561"/>
                </a:lnTo>
                <a:lnTo>
                  <a:pt x="611" y="1618"/>
                </a:lnTo>
                <a:lnTo>
                  <a:pt x="614" y="1697"/>
                </a:lnTo>
                <a:lnTo>
                  <a:pt x="623" y="1775"/>
                </a:lnTo>
                <a:lnTo>
                  <a:pt x="638" y="1850"/>
                </a:lnTo>
                <a:lnTo>
                  <a:pt x="657" y="1923"/>
                </a:lnTo>
                <a:lnTo>
                  <a:pt x="682" y="1994"/>
                </a:lnTo>
                <a:lnTo>
                  <a:pt x="713" y="2063"/>
                </a:lnTo>
                <a:lnTo>
                  <a:pt x="748" y="2128"/>
                </a:lnTo>
                <a:lnTo>
                  <a:pt x="787" y="2191"/>
                </a:lnTo>
                <a:lnTo>
                  <a:pt x="831" y="2250"/>
                </a:lnTo>
                <a:lnTo>
                  <a:pt x="879" y="2307"/>
                </a:lnTo>
                <a:lnTo>
                  <a:pt x="515" y="2807"/>
                </a:lnTo>
                <a:lnTo>
                  <a:pt x="449" y="2742"/>
                </a:lnTo>
                <a:lnTo>
                  <a:pt x="386" y="2673"/>
                </a:lnTo>
                <a:lnTo>
                  <a:pt x="328" y="2600"/>
                </a:lnTo>
                <a:lnTo>
                  <a:pt x="274" y="2523"/>
                </a:lnTo>
                <a:lnTo>
                  <a:pt x="225" y="2444"/>
                </a:lnTo>
                <a:lnTo>
                  <a:pt x="180" y="2363"/>
                </a:lnTo>
                <a:lnTo>
                  <a:pt x="139" y="2277"/>
                </a:lnTo>
                <a:lnTo>
                  <a:pt x="102" y="2190"/>
                </a:lnTo>
                <a:lnTo>
                  <a:pt x="72" y="2100"/>
                </a:lnTo>
                <a:lnTo>
                  <a:pt x="46" y="2008"/>
                </a:lnTo>
                <a:lnTo>
                  <a:pt x="26" y="1913"/>
                </a:lnTo>
                <a:lnTo>
                  <a:pt x="12" y="1817"/>
                </a:lnTo>
                <a:lnTo>
                  <a:pt x="3" y="1718"/>
                </a:lnTo>
                <a:lnTo>
                  <a:pt x="0" y="1618"/>
                </a:lnTo>
                <a:lnTo>
                  <a:pt x="2" y="1541"/>
                </a:lnTo>
                <a:lnTo>
                  <a:pt x="7" y="1464"/>
                </a:lnTo>
                <a:lnTo>
                  <a:pt x="16" y="1387"/>
                </a:lnTo>
                <a:lnTo>
                  <a:pt x="29" y="1313"/>
                </a:lnTo>
                <a:close/>
                <a:moveTo>
                  <a:pt x="3232" y="1312"/>
                </a:moveTo>
                <a:lnTo>
                  <a:pt x="3245" y="1387"/>
                </a:lnTo>
                <a:lnTo>
                  <a:pt x="3254" y="1464"/>
                </a:lnTo>
                <a:lnTo>
                  <a:pt x="3259" y="1541"/>
                </a:lnTo>
                <a:lnTo>
                  <a:pt x="3261" y="1618"/>
                </a:lnTo>
                <a:lnTo>
                  <a:pt x="3258" y="1718"/>
                </a:lnTo>
                <a:lnTo>
                  <a:pt x="3249" y="1817"/>
                </a:lnTo>
                <a:lnTo>
                  <a:pt x="3235" y="1913"/>
                </a:lnTo>
                <a:lnTo>
                  <a:pt x="3215" y="2008"/>
                </a:lnTo>
                <a:lnTo>
                  <a:pt x="3189" y="2100"/>
                </a:lnTo>
                <a:lnTo>
                  <a:pt x="3158" y="2189"/>
                </a:lnTo>
                <a:lnTo>
                  <a:pt x="3122" y="2277"/>
                </a:lnTo>
                <a:lnTo>
                  <a:pt x="3082" y="2362"/>
                </a:lnTo>
                <a:lnTo>
                  <a:pt x="3037" y="2444"/>
                </a:lnTo>
                <a:lnTo>
                  <a:pt x="2987" y="2523"/>
                </a:lnTo>
                <a:lnTo>
                  <a:pt x="2933" y="2600"/>
                </a:lnTo>
                <a:lnTo>
                  <a:pt x="2874" y="2673"/>
                </a:lnTo>
                <a:lnTo>
                  <a:pt x="2812" y="2742"/>
                </a:lnTo>
                <a:lnTo>
                  <a:pt x="2746" y="2807"/>
                </a:lnTo>
                <a:lnTo>
                  <a:pt x="2383" y="2307"/>
                </a:lnTo>
                <a:lnTo>
                  <a:pt x="2430" y="2250"/>
                </a:lnTo>
                <a:lnTo>
                  <a:pt x="2474" y="2191"/>
                </a:lnTo>
                <a:lnTo>
                  <a:pt x="2513" y="2128"/>
                </a:lnTo>
                <a:lnTo>
                  <a:pt x="2548" y="2063"/>
                </a:lnTo>
                <a:lnTo>
                  <a:pt x="2578" y="1993"/>
                </a:lnTo>
                <a:lnTo>
                  <a:pt x="2603" y="1923"/>
                </a:lnTo>
                <a:lnTo>
                  <a:pt x="2624" y="1850"/>
                </a:lnTo>
                <a:lnTo>
                  <a:pt x="2638" y="1775"/>
                </a:lnTo>
                <a:lnTo>
                  <a:pt x="2647" y="1697"/>
                </a:lnTo>
                <a:lnTo>
                  <a:pt x="2650" y="1618"/>
                </a:lnTo>
                <a:lnTo>
                  <a:pt x="2648" y="1561"/>
                </a:lnTo>
                <a:lnTo>
                  <a:pt x="2644" y="1504"/>
                </a:lnTo>
                <a:lnTo>
                  <a:pt x="3232" y="1312"/>
                </a:lnTo>
                <a:close/>
                <a:moveTo>
                  <a:pt x="1835" y="0"/>
                </a:moveTo>
                <a:lnTo>
                  <a:pt x="1933" y="16"/>
                </a:lnTo>
                <a:lnTo>
                  <a:pt x="2029" y="37"/>
                </a:lnTo>
                <a:lnTo>
                  <a:pt x="2124" y="63"/>
                </a:lnTo>
                <a:lnTo>
                  <a:pt x="2216" y="97"/>
                </a:lnTo>
                <a:lnTo>
                  <a:pt x="2305" y="134"/>
                </a:lnTo>
                <a:lnTo>
                  <a:pt x="2392" y="176"/>
                </a:lnTo>
                <a:lnTo>
                  <a:pt x="2475" y="224"/>
                </a:lnTo>
                <a:lnTo>
                  <a:pt x="2555" y="275"/>
                </a:lnTo>
                <a:lnTo>
                  <a:pt x="2633" y="332"/>
                </a:lnTo>
                <a:lnTo>
                  <a:pt x="2706" y="394"/>
                </a:lnTo>
                <a:lnTo>
                  <a:pt x="2776" y="458"/>
                </a:lnTo>
                <a:lnTo>
                  <a:pt x="2841" y="527"/>
                </a:lnTo>
                <a:lnTo>
                  <a:pt x="2904" y="600"/>
                </a:lnTo>
                <a:lnTo>
                  <a:pt x="2961" y="677"/>
                </a:lnTo>
                <a:lnTo>
                  <a:pt x="3014" y="756"/>
                </a:lnTo>
                <a:lnTo>
                  <a:pt x="3063" y="838"/>
                </a:lnTo>
                <a:lnTo>
                  <a:pt x="3106" y="925"/>
                </a:lnTo>
                <a:lnTo>
                  <a:pt x="2517" y="1116"/>
                </a:lnTo>
                <a:lnTo>
                  <a:pt x="2479" y="1054"/>
                </a:lnTo>
                <a:lnTo>
                  <a:pt x="2438" y="996"/>
                </a:lnTo>
                <a:lnTo>
                  <a:pt x="2392" y="941"/>
                </a:lnTo>
                <a:lnTo>
                  <a:pt x="2341" y="888"/>
                </a:lnTo>
                <a:lnTo>
                  <a:pt x="2288" y="840"/>
                </a:lnTo>
                <a:lnTo>
                  <a:pt x="2232" y="796"/>
                </a:lnTo>
                <a:lnTo>
                  <a:pt x="2172" y="755"/>
                </a:lnTo>
                <a:lnTo>
                  <a:pt x="2110" y="719"/>
                </a:lnTo>
                <a:lnTo>
                  <a:pt x="2044" y="687"/>
                </a:lnTo>
                <a:lnTo>
                  <a:pt x="1977" y="660"/>
                </a:lnTo>
                <a:lnTo>
                  <a:pt x="1907" y="638"/>
                </a:lnTo>
                <a:lnTo>
                  <a:pt x="1835" y="619"/>
                </a:lnTo>
                <a:lnTo>
                  <a:pt x="1835" y="0"/>
                </a:lnTo>
                <a:close/>
                <a:moveTo>
                  <a:pt x="1426" y="0"/>
                </a:moveTo>
                <a:lnTo>
                  <a:pt x="1426" y="619"/>
                </a:lnTo>
                <a:lnTo>
                  <a:pt x="1355" y="638"/>
                </a:lnTo>
                <a:lnTo>
                  <a:pt x="1285" y="660"/>
                </a:lnTo>
                <a:lnTo>
                  <a:pt x="1216" y="687"/>
                </a:lnTo>
                <a:lnTo>
                  <a:pt x="1151" y="719"/>
                </a:lnTo>
                <a:lnTo>
                  <a:pt x="1089" y="755"/>
                </a:lnTo>
                <a:lnTo>
                  <a:pt x="1029" y="796"/>
                </a:lnTo>
                <a:lnTo>
                  <a:pt x="973" y="840"/>
                </a:lnTo>
                <a:lnTo>
                  <a:pt x="919" y="888"/>
                </a:lnTo>
                <a:lnTo>
                  <a:pt x="869" y="941"/>
                </a:lnTo>
                <a:lnTo>
                  <a:pt x="824" y="996"/>
                </a:lnTo>
                <a:lnTo>
                  <a:pt x="782" y="1054"/>
                </a:lnTo>
                <a:lnTo>
                  <a:pt x="744" y="1116"/>
                </a:lnTo>
                <a:lnTo>
                  <a:pt x="155" y="925"/>
                </a:lnTo>
                <a:lnTo>
                  <a:pt x="199" y="838"/>
                </a:lnTo>
                <a:lnTo>
                  <a:pt x="247" y="756"/>
                </a:lnTo>
                <a:lnTo>
                  <a:pt x="300" y="677"/>
                </a:lnTo>
                <a:lnTo>
                  <a:pt x="357" y="600"/>
                </a:lnTo>
                <a:lnTo>
                  <a:pt x="420" y="527"/>
                </a:lnTo>
                <a:lnTo>
                  <a:pt x="485" y="458"/>
                </a:lnTo>
                <a:lnTo>
                  <a:pt x="555" y="394"/>
                </a:lnTo>
                <a:lnTo>
                  <a:pt x="628" y="332"/>
                </a:lnTo>
                <a:lnTo>
                  <a:pt x="706" y="275"/>
                </a:lnTo>
                <a:lnTo>
                  <a:pt x="786" y="224"/>
                </a:lnTo>
                <a:lnTo>
                  <a:pt x="869" y="176"/>
                </a:lnTo>
                <a:lnTo>
                  <a:pt x="955" y="134"/>
                </a:lnTo>
                <a:lnTo>
                  <a:pt x="1045" y="97"/>
                </a:lnTo>
                <a:lnTo>
                  <a:pt x="1137" y="63"/>
                </a:lnTo>
                <a:lnTo>
                  <a:pt x="1231" y="37"/>
                </a:lnTo>
                <a:lnTo>
                  <a:pt x="1328" y="16"/>
                </a:lnTo>
                <a:lnTo>
                  <a:pt x="142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366"/>
          <p:cNvSpPr>
            <a:spLocks noEditPoints="1"/>
          </p:cNvSpPr>
          <p:nvPr/>
        </p:nvSpPr>
        <p:spPr bwMode="auto">
          <a:xfrm>
            <a:off x="8846897" y="1430239"/>
            <a:ext cx="469930" cy="474536"/>
          </a:xfrm>
          <a:custGeom>
            <a:avLst/>
            <a:gdLst>
              <a:gd name="T0" fmla="*/ 1298 w 3262"/>
              <a:gd name="T1" fmla="*/ 894 h 3292"/>
              <a:gd name="T2" fmla="*/ 989 w 3262"/>
              <a:gd name="T3" fmla="*/ 1139 h 3292"/>
              <a:gd name="T4" fmla="*/ 828 w 3262"/>
              <a:gd name="T5" fmla="*/ 1505 h 3292"/>
              <a:gd name="T6" fmla="*/ 861 w 3262"/>
              <a:gd name="T7" fmla="*/ 1918 h 3292"/>
              <a:gd name="T8" fmla="*/ 1078 w 3262"/>
              <a:gd name="T9" fmla="*/ 2251 h 3292"/>
              <a:gd name="T10" fmla="*/ 1425 w 3262"/>
              <a:gd name="T11" fmla="*/ 2442 h 3292"/>
              <a:gd name="T12" fmla="*/ 1837 w 3262"/>
              <a:gd name="T13" fmla="*/ 2442 h 3292"/>
              <a:gd name="T14" fmla="*/ 2183 w 3262"/>
              <a:gd name="T15" fmla="*/ 2251 h 3292"/>
              <a:gd name="T16" fmla="*/ 2400 w 3262"/>
              <a:gd name="T17" fmla="*/ 1918 h 3292"/>
              <a:gd name="T18" fmla="*/ 2434 w 3262"/>
              <a:gd name="T19" fmla="*/ 1505 h 3292"/>
              <a:gd name="T20" fmla="*/ 2273 w 3262"/>
              <a:gd name="T21" fmla="*/ 1139 h 3292"/>
              <a:gd name="T22" fmla="*/ 1963 w 3262"/>
              <a:gd name="T23" fmla="*/ 894 h 3292"/>
              <a:gd name="T24" fmla="*/ 658 w 3262"/>
              <a:gd name="T25" fmla="*/ 664 h 3292"/>
              <a:gd name="T26" fmla="*/ 375 w 3262"/>
              <a:gd name="T27" fmla="*/ 1076 h 3292"/>
              <a:gd name="T28" fmla="*/ 258 w 3262"/>
              <a:gd name="T29" fmla="*/ 1560 h 3292"/>
              <a:gd name="T30" fmla="*/ 317 w 3262"/>
              <a:gd name="T31" fmla="*/ 2060 h 3292"/>
              <a:gd name="T32" fmla="*/ 546 w 3262"/>
              <a:gd name="T33" fmla="*/ 2501 h 3292"/>
              <a:gd name="T34" fmla="*/ 921 w 3262"/>
              <a:gd name="T35" fmla="*/ 2836 h 3292"/>
              <a:gd name="T36" fmla="*/ 1381 w 3262"/>
              <a:gd name="T37" fmla="*/ 3012 h 3292"/>
              <a:gd name="T38" fmla="*/ 1882 w 3262"/>
              <a:gd name="T39" fmla="*/ 3012 h 3292"/>
              <a:gd name="T40" fmla="*/ 2342 w 3262"/>
              <a:gd name="T41" fmla="*/ 2836 h 3292"/>
              <a:gd name="T42" fmla="*/ 2715 w 3262"/>
              <a:gd name="T43" fmla="*/ 2501 h 3292"/>
              <a:gd name="T44" fmla="*/ 2945 w 3262"/>
              <a:gd name="T45" fmla="*/ 2060 h 3292"/>
              <a:gd name="T46" fmla="*/ 3004 w 3262"/>
              <a:gd name="T47" fmla="*/ 1560 h 3292"/>
              <a:gd name="T48" fmla="*/ 2886 w 3262"/>
              <a:gd name="T49" fmla="*/ 1076 h 3292"/>
              <a:gd name="T50" fmla="*/ 2604 w 3262"/>
              <a:gd name="T51" fmla="*/ 664 h 3292"/>
              <a:gd name="T52" fmla="*/ 2601 w 3262"/>
              <a:gd name="T53" fmla="*/ 1188 h 3292"/>
              <a:gd name="T54" fmla="*/ 2700 w 3262"/>
              <a:gd name="T55" fmla="*/ 1610 h 3292"/>
              <a:gd name="T56" fmla="*/ 2630 w 3262"/>
              <a:gd name="T57" fmla="*/ 2035 h 3292"/>
              <a:gd name="T58" fmla="*/ 2388 w 3262"/>
              <a:gd name="T59" fmla="*/ 2409 h 3292"/>
              <a:gd name="T60" fmla="*/ 2005 w 3262"/>
              <a:gd name="T61" fmla="*/ 2658 h 3292"/>
              <a:gd name="T62" fmla="*/ 1553 w 3262"/>
              <a:gd name="T63" fmla="*/ 2723 h 3292"/>
              <a:gd name="T64" fmla="*/ 1119 w 3262"/>
              <a:gd name="T65" fmla="*/ 2595 h 3292"/>
              <a:gd name="T66" fmla="*/ 775 w 3262"/>
              <a:gd name="T67" fmla="*/ 2294 h 3292"/>
              <a:gd name="T68" fmla="*/ 590 w 3262"/>
              <a:gd name="T69" fmla="*/ 1897 h 3292"/>
              <a:gd name="T70" fmla="*/ 576 w 3262"/>
              <a:gd name="T71" fmla="*/ 1466 h 3292"/>
              <a:gd name="T72" fmla="*/ 733 w 3262"/>
              <a:gd name="T73" fmla="*/ 1059 h 3292"/>
              <a:gd name="T74" fmla="*/ 1631 w 3262"/>
              <a:gd name="T75" fmla="*/ 0 h 3292"/>
              <a:gd name="T76" fmla="*/ 2220 w 3262"/>
              <a:gd name="T77" fmla="*/ 110 h 3292"/>
              <a:gd name="T78" fmla="*/ 2714 w 3262"/>
              <a:gd name="T79" fmla="*/ 415 h 3292"/>
              <a:gd name="T80" fmla="*/ 3071 w 3262"/>
              <a:gd name="T81" fmla="*/ 871 h 3292"/>
              <a:gd name="T82" fmla="*/ 3250 w 3262"/>
              <a:gd name="T83" fmla="*/ 1439 h 3292"/>
              <a:gd name="T84" fmla="*/ 3212 w 3262"/>
              <a:gd name="T85" fmla="*/ 2051 h 3292"/>
              <a:gd name="T86" fmla="*/ 2969 w 3262"/>
              <a:gd name="T87" fmla="*/ 2586 h 3292"/>
              <a:gd name="T88" fmla="*/ 2563 w 3262"/>
              <a:gd name="T89" fmla="*/ 2997 h 3292"/>
              <a:gd name="T90" fmla="*/ 2033 w 3262"/>
              <a:gd name="T91" fmla="*/ 3241 h 3292"/>
              <a:gd name="T92" fmla="*/ 1426 w 3262"/>
              <a:gd name="T93" fmla="*/ 3279 h 3292"/>
              <a:gd name="T94" fmla="*/ 865 w 3262"/>
              <a:gd name="T95" fmla="*/ 3099 h 3292"/>
              <a:gd name="T96" fmla="*/ 411 w 3262"/>
              <a:gd name="T97" fmla="*/ 2738 h 3292"/>
              <a:gd name="T98" fmla="*/ 109 w 3262"/>
              <a:gd name="T99" fmla="*/ 2241 h 3292"/>
              <a:gd name="T100" fmla="*/ 0 w 3262"/>
              <a:gd name="T101" fmla="*/ 1646 h 3292"/>
              <a:gd name="T102" fmla="*/ 109 w 3262"/>
              <a:gd name="T103" fmla="*/ 1051 h 3292"/>
              <a:gd name="T104" fmla="*/ 411 w 3262"/>
              <a:gd name="T105" fmla="*/ 552 h 3292"/>
              <a:gd name="T106" fmla="*/ 865 w 3262"/>
              <a:gd name="T107" fmla="*/ 193 h 3292"/>
              <a:gd name="T108" fmla="*/ 1426 w 3262"/>
              <a:gd name="T109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2" h="3292">
                <a:moveTo>
                  <a:pt x="1631" y="823"/>
                </a:moveTo>
                <a:lnTo>
                  <a:pt x="1560" y="826"/>
                </a:lnTo>
                <a:lnTo>
                  <a:pt x="1492" y="834"/>
                </a:lnTo>
                <a:lnTo>
                  <a:pt x="1425" y="849"/>
                </a:lnTo>
                <a:lnTo>
                  <a:pt x="1361" y="869"/>
                </a:lnTo>
                <a:lnTo>
                  <a:pt x="1298" y="894"/>
                </a:lnTo>
                <a:lnTo>
                  <a:pt x="1239" y="924"/>
                </a:lnTo>
                <a:lnTo>
                  <a:pt x="1182" y="958"/>
                </a:lnTo>
                <a:lnTo>
                  <a:pt x="1129" y="997"/>
                </a:lnTo>
                <a:lnTo>
                  <a:pt x="1078" y="1041"/>
                </a:lnTo>
                <a:lnTo>
                  <a:pt x="1031" y="1088"/>
                </a:lnTo>
                <a:lnTo>
                  <a:pt x="989" y="1139"/>
                </a:lnTo>
                <a:lnTo>
                  <a:pt x="951" y="1192"/>
                </a:lnTo>
                <a:lnTo>
                  <a:pt x="916" y="1249"/>
                </a:lnTo>
                <a:lnTo>
                  <a:pt x="886" y="1310"/>
                </a:lnTo>
                <a:lnTo>
                  <a:pt x="861" y="1372"/>
                </a:lnTo>
                <a:lnTo>
                  <a:pt x="842" y="1438"/>
                </a:lnTo>
                <a:lnTo>
                  <a:pt x="828" y="1505"/>
                </a:lnTo>
                <a:lnTo>
                  <a:pt x="819" y="1575"/>
                </a:lnTo>
                <a:lnTo>
                  <a:pt x="815" y="1646"/>
                </a:lnTo>
                <a:lnTo>
                  <a:pt x="819" y="1717"/>
                </a:lnTo>
                <a:lnTo>
                  <a:pt x="828" y="1786"/>
                </a:lnTo>
                <a:lnTo>
                  <a:pt x="842" y="1853"/>
                </a:lnTo>
                <a:lnTo>
                  <a:pt x="861" y="1918"/>
                </a:lnTo>
                <a:lnTo>
                  <a:pt x="886" y="1981"/>
                </a:lnTo>
                <a:lnTo>
                  <a:pt x="916" y="2041"/>
                </a:lnTo>
                <a:lnTo>
                  <a:pt x="951" y="2099"/>
                </a:lnTo>
                <a:lnTo>
                  <a:pt x="989" y="2153"/>
                </a:lnTo>
                <a:lnTo>
                  <a:pt x="1031" y="2203"/>
                </a:lnTo>
                <a:lnTo>
                  <a:pt x="1078" y="2251"/>
                </a:lnTo>
                <a:lnTo>
                  <a:pt x="1129" y="2293"/>
                </a:lnTo>
                <a:lnTo>
                  <a:pt x="1182" y="2333"/>
                </a:lnTo>
                <a:lnTo>
                  <a:pt x="1239" y="2368"/>
                </a:lnTo>
                <a:lnTo>
                  <a:pt x="1298" y="2397"/>
                </a:lnTo>
                <a:lnTo>
                  <a:pt x="1361" y="2422"/>
                </a:lnTo>
                <a:lnTo>
                  <a:pt x="1425" y="2442"/>
                </a:lnTo>
                <a:lnTo>
                  <a:pt x="1492" y="2456"/>
                </a:lnTo>
                <a:lnTo>
                  <a:pt x="1560" y="2466"/>
                </a:lnTo>
                <a:lnTo>
                  <a:pt x="1631" y="2469"/>
                </a:lnTo>
                <a:lnTo>
                  <a:pt x="1702" y="2466"/>
                </a:lnTo>
                <a:lnTo>
                  <a:pt x="1770" y="2456"/>
                </a:lnTo>
                <a:lnTo>
                  <a:pt x="1837" y="2442"/>
                </a:lnTo>
                <a:lnTo>
                  <a:pt x="1901" y="2422"/>
                </a:lnTo>
                <a:lnTo>
                  <a:pt x="1963" y="2397"/>
                </a:lnTo>
                <a:lnTo>
                  <a:pt x="2024" y="2368"/>
                </a:lnTo>
                <a:lnTo>
                  <a:pt x="2080" y="2333"/>
                </a:lnTo>
                <a:lnTo>
                  <a:pt x="2133" y="2293"/>
                </a:lnTo>
                <a:lnTo>
                  <a:pt x="2183" y="2251"/>
                </a:lnTo>
                <a:lnTo>
                  <a:pt x="2230" y="2203"/>
                </a:lnTo>
                <a:lnTo>
                  <a:pt x="2273" y="2153"/>
                </a:lnTo>
                <a:lnTo>
                  <a:pt x="2311" y="2099"/>
                </a:lnTo>
                <a:lnTo>
                  <a:pt x="2346" y="2041"/>
                </a:lnTo>
                <a:lnTo>
                  <a:pt x="2376" y="1981"/>
                </a:lnTo>
                <a:lnTo>
                  <a:pt x="2400" y="1918"/>
                </a:lnTo>
                <a:lnTo>
                  <a:pt x="2420" y="1853"/>
                </a:lnTo>
                <a:lnTo>
                  <a:pt x="2434" y="1786"/>
                </a:lnTo>
                <a:lnTo>
                  <a:pt x="2443" y="1717"/>
                </a:lnTo>
                <a:lnTo>
                  <a:pt x="2446" y="1646"/>
                </a:lnTo>
                <a:lnTo>
                  <a:pt x="2443" y="1575"/>
                </a:lnTo>
                <a:lnTo>
                  <a:pt x="2434" y="1505"/>
                </a:lnTo>
                <a:lnTo>
                  <a:pt x="2420" y="1438"/>
                </a:lnTo>
                <a:lnTo>
                  <a:pt x="2400" y="1372"/>
                </a:lnTo>
                <a:lnTo>
                  <a:pt x="2376" y="1310"/>
                </a:lnTo>
                <a:lnTo>
                  <a:pt x="2346" y="1249"/>
                </a:lnTo>
                <a:lnTo>
                  <a:pt x="2311" y="1192"/>
                </a:lnTo>
                <a:lnTo>
                  <a:pt x="2273" y="1139"/>
                </a:lnTo>
                <a:lnTo>
                  <a:pt x="2230" y="1088"/>
                </a:lnTo>
                <a:lnTo>
                  <a:pt x="2183" y="1041"/>
                </a:lnTo>
                <a:lnTo>
                  <a:pt x="2133" y="997"/>
                </a:lnTo>
                <a:lnTo>
                  <a:pt x="2080" y="958"/>
                </a:lnTo>
                <a:lnTo>
                  <a:pt x="2024" y="924"/>
                </a:lnTo>
                <a:lnTo>
                  <a:pt x="1963" y="894"/>
                </a:lnTo>
                <a:lnTo>
                  <a:pt x="1901" y="869"/>
                </a:lnTo>
                <a:lnTo>
                  <a:pt x="1837" y="849"/>
                </a:lnTo>
                <a:lnTo>
                  <a:pt x="1770" y="834"/>
                </a:lnTo>
                <a:lnTo>
                  <a:pt x="1702" y="826"/>
                </a:lnTo>
                <a:lnTo>
                  <a:pt x="1631" y="823"/>
                </a:lnTo>
                <a:close/>
                <a:moveTo>
                  <a:pt x="658" y="664"/>
                </a:moveTo>
                <a:lnTo>
                  <a:pt x="601" y="726"/>
                </a:lnTo>
                <a:lnTo>
                  <a:pt x="546" y="791"/>
                </a:lnTo>
                <a:lnTo>
                  <a:pt x="497" y="858"/>
                </a:lnTo>
                <a:lnTo>
                  <a:pt x="452" y="928"/>
                </a:lnTo>
                <a:lnTo>
                  <a:pt x="411" y="1001"/>
                </a:lnTo>
                <a:lnTo>
                  <a:pt x="375" y="1076"/>
                </a:lnTo>
                <a:lnTo>
                  <a:pt x="344" y="1152"/>
                </a:lnTo>
                <a:lnTo>
                  <a:pt x="317" y="1231"/>
                </a:lnTo>
                <a:lnTo>
                  <a:pt x="295" y="1311"/>
                </a:lnTo>
                <a:lnTo>
                  <a:pt x="277" y="1393"/>
                </a:lnTo>
                <a:lnTo>
                  <a:pt x="265" y="1476"/>
                </a:lnTo>
                <a:lnTo>
                  <a:pt x="258" y="1560"/>
                </a:lnTo>
                <a:lnTo>
                  <a:pt x="255" y="1646"/>
                </a:lnTo>
                <a:lnTo>
                  <a:pt x="258" y="1730"/>
                </a:lnTo>
                <a:lnTo>
                  <a:pt x="265" y="1815"/>
                </a:lnTo>
                <a:lnTo>
                  <a:pt x="277" y="1898"/>
                </a:lnTo>
                <a:lnTo>
                  <a:pt x="295" y="1980"/>
                </a:lnTo>
                <a:lnTo>
                  <a:pt x="317" y="2060"/>
                </a:lnTo>
                <a:lnTo>
                  <a:pt x="344" y="2138"/>
                </a:lnTo>
                <a:lnTo>
                  <a:pt x="375" y="2216"/>
                </a:lnTo>
                <a:lnTo>
                  <a:pt x="411" y="2290"/>
                </a:lnTo>
                <a:lnTo>
                  <a:pt x="452" y="2363"/>
                </a:lnTo>
                <a:lnTo>
                  <a:pt x="497" y="2433"/>
                </a:lnTo>
                <a:lnTo>
                  <a:pt x="546" y="2501"/>
                </a:lnTo>
                <a:lnTo>
                  <a:pt x="601" y="2566"/>
                </a:lnTo>
                <a:lnTo>
                  <a:pt x="658" y="2628"/>
                </a:lnTo>
                <a:lnTo>
                  <a:pt x="719" y="2686"/>
                </a:lnTo>
                <a:lnTo>
                  <a:pt x="784" y="2740"/>
                </a:lnTo>
                <a:lnTo>
                  <a:pt x="851" y="2790"/>
                </a:lnTo>
                <a:lnTo>
                  <a:pt x="921" y="2836"/>
                </a:lnTo>
                <a:lnTo>
                  <a:pt x="992" y="2877"/>
                </a:lnTo>
                <a:lnTo>
                  <a:pt x="1066" y="2913"/>
                </a:lnTo>
                <a:lnTo>
                  <a:pt x="1143" y="2945"/>
                </a:lnTo>
                <a:lnTo>
                  <a:pt x="1221" y="2972"/>
                </a:lnTo>
                <a:lnTo>
                  <a:pt x="1299" y="2995"/>
                </a:lnTo>
                <a:lnTo>
                  <a:pt x="1381" y="3012"/>
                </a:lnTo>
                <a:lnTo>
                  <a:pt x="1463" y="3024"/>
                </a:lnTo>
                <a:lnTo>
                  <a:pt x="1547" y="3032"/>
                </a:lnTo>
                <a:lnTo>
                  <a:pt x="1631" y="3035"/>
                </a:lnTo>
                <a:lnTo>
                  <a:pt x="1716" y="3032"/>
                </a:lnTo>
                <a:lnTo>
                  <a:pt x="1799" y="3024"/>
                </a:lnTo>
                <a:lnTo>
                  <a:pt x="1882" y="3012"/>
                </a:lnTo>
                <a:lnTo>
                  <a:pt x="1962" y="2995"/>
                </a:lnTo>
                <a:lnTo>
                  <a:pt x="2042" y="2972"/>
                </a:lnTo>
                <a:lnTo>
                  <a:pt x="2120" y="2945"/>
                </a:lnTo>
                <a:lnTo>
                  <a:pt x="2196" y="2913"/>
                </a:lnTo>
                <a:lnTo>
                  <a:pt x="2269" y="2877"/>
                </a:lnTo>
                <a:lnTo>
                  <a:pt x="2342" y="2836"/>
                </a:lnTo>
                <a:lnTo>
                  <a:pt x="2412" y="2790"/>
                </a:lnTo>
                <a:lnTo>
                  <a:pt x="2478" y="2740"/>
                </a:lnTo>
                <a:lnTo>
                  <a:pt x="2543" y="2686"/>
                </a:lnTo>
                <a:lnTo>
                  <a:pt x="2604" y="2628"/>
                </a:lnTo>
                <a:lnTo>
                  <a:pt x="2662" y="2566"/>
                </a:lnTo>
                <a:lnTo>
                  <a:pt x="2715" y="2501"/>
                </a:lnTo>
                <a:lnTo>
                  <a:pt x="2765" y="2433"/>
                </a:lnTo>
                <a:lnTo>
                  <a:pt x="2810" y="2363"/>
                </a:lnTo>
                <a:lnTo>
                  <a:pt x="2851" y="2290"/>
                </a:lnTo>
                <a:lnTo>
                  <a:pt x="2886" y="2216"/>
                </a:lnTo>
                <a:lnTo>
                  <a:pt x="2918" y="2138"/>
                </a:lnTo>
                <a:lnTo>
                  <a:pt x="2945" y="2060"/>
                </a:lnTo>
                <a:lnTo>
                  <a:pt x="2967" y="1980"/>
                </a:lnTo>
                <a:lnTo>
                  <a:pt x="2985" y="1898"/>
                </a:lnTo>
                <a:lnTo>
                  <a:pt x="2997" y="1815"/>
                </a:lnTo>
                <a:lnTo>
                  <a:pt x="3004" y="1730"/>
                </a:lnTo>
                <a:lnTo>
                  <a:pt x="3007" y="1646"/>
                </a:lnTo>
                <a:lnTo>
                  <a:pt x="3004" y="1560"/>
                </a:lnTo>
                <a:lnTo>
                  <a:pt x="2997" y="1476"/>
                </a:lnTo>
                <a:lnTo>
                  <a:pt x="2985" y="1393"/>
                </a:lnTo>
                <a:lnTo>
                  <a:pt x="2967" y="1311"/>
                </a:lnTo>
                <a:lnTo>
                  <a:pt x="2945" y="1231"/>
                </a:lnTo>
                <a:lnTo>
                  <a:pt x="2918" y="1152"/>
                </a:lnTo>
                <a:lnTo>
                  <a:pt x="2886" y="1076"/>
                </a:lnTo>
                <a:lnTo>
                  <a:pt x="2851" y="1001"/>
                </a:lnTo>
                <a:lnTo>
                  <a:pt x="2810" y="928"/>
                </a:lnTo>
                <a:lnTo>
                  <a:pt x="2765" y="858"/>
                </a:lnTo>
                <a:lnTo>
                  <a:pt x="2715" y="791"/>
                </a:lnTo>
                <a:lnTo>
                  <a:pt x="2662" y="726"/>
                </a:lnTo>
                <a:lnTo>
                  <a:pt x="2604" y="664"/>
                </a:lnTo>
                <a:lnTo>
                  <a:pt x="2388" y="882"/>
                </a:lnTo>
                <a:lnTo>
                  <a:pt x="2440" y="938"/>
                </a:lnTo>
                <a:lnTo>
                  <a:pt x="2487" y="997"/>
                </a:lnTo>
                <a:lnTo>
                  <a:pt x="2530" y="1059"/>
                </a:lnTo>
                <a:lnTo>
                  <a:pt x="2568" y="1122"/>
                </a:lnTo>
                <a:lnTo>
                  <a:pt x="2601" y="1188"/>
                </a:lnTo>
                <a:lnTo>
                  <a:pt x="2630" y="1255"/>
                </a:lnTo>
                <a:lnTo>
                  <a:pt x="2653" y="1325"/>
                </a:lnTo>
                <a:lnTo>
                  <a:pt x="2671" y="1395"/>
                </a:lnTo>
                <a:lnTo>
                  <a:pt x="2686" y="1466"/>
                </a:lnTo>
                <a:lnTo>
                  <a:pt x="2696" y="1537"/>
                </a:lnTo>
                <a:lnTo>
                  <a:pt x="2700" y="1610"/>
                </a:lnTo>
                <a:lnTo>
                  <a:pt x="2700" y="1682"/>
                </a:lnTo>
                <a:lnTo>
                  <a:pt x="2696" y="1753"/>
                </a:lnTo>
                <a:lnTo>
                  <a:pt x="2686" y="1825"/>
                </a:lnTo>
                <a:lnTo>
                  <a:pt x="2671" y="1897"/>
                </a:lnTo>
                <a:lnTo>
                  <a:pt x="2653" y="1966"/>
                </a:lnTo>
                <a:lnTo>
                  <a:pt x="2630" y="2035"/>
                </a:lnTo>
                <a:lnTo>
                  <a:pt x="2601" y="2102"/>
                </a:lnTo>
                <a:lnTo>
                  <a:pt x="2568" y="2168"/>
                </a:lnTo>
                <a:lnTo>
                  <a:pt x="2530" y="2232"/>
                </a:lnTo>
                <a:lnTo>
                  <a:pt x="2487" y="2294"/>
                </a:lnTo>
                <a:lnTo>
                  <a:pt x="2440" y="2353"/>
                </a:lnTo>
                <a:lnTo>
                  <a:pt x="2388" y="2409"/>
                </a:lnTo>
                <a:lnTo>
                  <a:pt x="2331" y="2463"/>
                </a:lnTo>
                <a:lnTo>
                  <a:pt x="2271" y="2511"/>
                </a:lnTo>
                <a:lnTo>
                  <a:pt x="2209" y="2556"/>
                </a:lnTo>
                <a:lnTo>
                  <a:pt x="2144" y="2595"/>
                </a:lnTo>
                <a:lnTo>
                  <a:pt x="2075" y="2629"/>
                </a:lnTo>
                <a:lnTo>
                  <a:pt x="2005" y="2658"/>
                </a:lnTo>
                <a:lnTo>
                  <a:pt x="1934" y="2683"/>
                </a:lnTo>
                <a:lnTo>
                  <a:pt x="1860" y="2701"/>
                </a:lnTo>
                <a:lnTo>
                  <a:pt x="1785" y="2715"/>
                </a:lnTo>
                <a:lnTo>
                  <a:pt x="1709" y="2723"/>
                </a:lnTo>
                <a:lnTo>
                  <a:pt x="1631" y="2726"/>
                </a:lnTo>
                <a:lnTo>
                  <a:pt x="1553" y="2723"/>
                </a:lnTo>
                <a:lnTo>
                  <a:pt x="1477" y="2715"/>
                </a:lnTo>
                <a:lnTo>
                  <a:pt x="1402" y="2701"/>
                </a:lnTo>
                <a:lnTo>
                  <a:pt x="1328" y="2683"/>
                </a:lnTo>
                <a:lnTo>
                  <a:pt x="1256" y="2658"/>
                </a:lnTo>
                <a:lnTo>
                  <a:pt x="1187" y="2629"/>
                </a:lnTo>
                <a:lnTo>
                  <a:pt x="1119" y="2595"/>
                </a:lnTo>
                <a:lnTo>
                  <a:pt x="1054" y="2556"/>
                </a:lnTo>
                <a:lnTo>
                  <a:pt x="990" y="2511"/>
                </a:lnTo>
                <a:lnTo>
                  <a:pt x="931" y="2463"/>
                </a:lnTo>
                <a:lnTo>
                  <a:pt x="875" y="2409"/>
                </a:lnTo>
                <a:lnTo>
                  <a:pt x="823" y="2353"/>
                </a:lnTo>
                <a:lnTo>
                  <a:pt x="775" y="2294"/>
                </a:lnTo>
                <a:lnTo>
                  <a:pt x="733" y="2232"/>
                </a:lnTo>
                <a:lnTo>
                  <a:pt x="695" y="2168"/>
                </a:lnTo>
                <a:lnTo>
                  <a:pt x="661" y="2102"/>
                </a:lnTo>
                <a:lnTo>
                  <a:pt x="633" y="2035"/>
                </a:lnTo>
                <a:lnTo>
                  <a:pt x="610" y="1966"/>
                </a:lnTo>
                <a:lnTo>
                  <a:pt x="590" y="1897"/>
                </a:lnTo>
                <a:lnTo>
                  <a:pt x="576" y="1825"/>
                </a:lnTo>
                <a:lnTo>
                  <a:pt x="567" y="1753"/>
                </a:lnTo>
                <a:lnTo>
                  <a:pt x="562" y="1682"/>
                </a:lnTo>
                <a:lnTo>
                  <a:pt x="562" y="1610"/>
                </a:lnTo>
                <a:lnTo>
                  <a:pt x="567" y="1537"/>
                </a:lnTo>
                <a:lnTo>
                  <a:pt x="576" y="1466"/>
                </a:lnTo>
                <a:lnTo>
                  <a:pt x="590" y="1395"/>
                </a:lnTo>
                <a:lnTo>
                  <a:pt x="610" y="1325"/>
                </a:lnTo>
                <a:lnTo>
                  <a:pt x="633" y="1255"/>
                </a:lnTo>
                <a:lnTo>
                  <a:pt x="661" y="1188"/>
                </a:lnTo>
                <a:lnTo>
                  <a:pt x="695" y="1122"/>
                </a:lnTo>
                <a:lnTo>
                  <a:pt x="733" y="1059"/>
                </a:lnTo>
                <a:lnTo>
                  <a:pt x="775" y="997"/>
                </a:lnTo>
                <a:lnTo>
                  <a:pt x="823" y="938"/>
                </a:lnTo>
                <a:lnTo>
                  <a:pt x="875" y="882"/>
                </a:lnTo>
                <a:lnTo>
                  <a:pt x="658" y="664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371"/>
          <p:cNvSpPr>
            <a:spLocks noEditPoints="1"/>
          </p:cNvSpPr>
          <p:nvPr/>
        </p:nvSpPr>
        <p:spPr bwMode="auto">
          <a:xfrm>
            <a:off x="7321982" y="1458458"/>
            <a:ext cx="469930" cy="418098"/>
          </a:xfrm>
          <a:custGeom>
            <a:avLst/>
            <a:gdLst>
              <a:gd name="T0" fmla="*/ 1818 w 3261"/>
              <a:gd name="T1" fmla="*/ 2349 h 2903"/>
              <a:gd name="T2" fmla="*/ 1933 w 3261"/>
              <a:gd name="T3" fmla="*/ 2552 h 2903"/>
              <a:gd name="T4" fmla="*/ 1873 w 3261"/>
              <a:gd name="T5" fmla="*/ 2783 h 2903"/>
              <a:gd name="T6" fmla="*/ 1672 w 3261"/>
              <a:gd name="T7" fmla="*/ 2900 h 2903"/>
              <a:gd name="T8" fmla="*/ 1444 w 3261"/>
              <a:gd name="T9" fmla="*/ 2838 h 2903"/>
              <a:gd name="T10" fmla="*/ 1328 w 3261"/>
              <a:gd name="T11" fmla="*/ 2636 h 2903"/>
              <a:gd name="T12" fmla="*/ 1389 w 3261"/>
              <a:gd name="T13" fmla="*/ 2405 h 2903"/>
              <a:gd name="T14" fmla="*/ 1589 w 3261"/>
              <a:gd name="T15" fmla="*/ 2288 h 2903"/>
              <a:gd name="T16" fmla="*/ 2722 w 3261"/>
              <a:gd name="T17" fmla="*/ 1936 h 2903"/>
              <a:gd name="T18" fmla="*/ 2862 w 3261"/>
              <a:gd name="T19" fmla="*/ 2120 h 2903"/>
              <a:gd name="T20" fmla="*/ 2831 w 3261"/>
              <a:gd name="T21" fmla="*/ 2358 h 2903"/>
              <a:gd name="T22" fmla="*/ 2649 w 3261"/>
              <a:gd name="T23" fmla="*/ 2500 h 2903"/>
              <a:gd name="T24" fmla="*/ 2413 w 3261"/>
              <a:gd name="T25" fmla="*/ 2469 h 2903"/>
              <a:gd name="T26" fmla="*/ 2272 w 3261"/>
              <a:gd name="T27" fmla="*/ 2285 h 2903"/>
              <a:gd name="T28" fmla="*/ 2303 w 3261"/>
              <a:gd name="T29" fmla="*/ 2046 h 2903"/>
              <a:gd name="T30" fmla="*/ 2486 w 3261"/>
              <a:gd name="T31" fmla="*/ 1904 h 2903"/>
              <a:gd name="T32" fmla="*/ 813 w 3261"/>
              <a:gd name="T33" fmla="*/ 1917 h 2903"/>
              <a:gd name="T34" fmla="*/ 976 w 3261"/>
              <a:gd name="T35" fmla="*/ 2082 h 2903"/>
              <a:gd name="T36" fmla="*/ 976 w 3261"/>
              <a:gd name="T37" fmla="*/ 2322 h 2903"/>
              <a:gd name="T38" fmla="*/ 813 w 3261"/>
              <a:gd name="T39" fmla="*/ 2486 h 2903"/>
              <a:gd name="T40" fmla="*/ 575 w 3261"/>
              <a:gd name="T41" fmla="*/ 2486 h 2903"/>
              <a:gd name="T42" fmla="*/ 412 w 3261"/>
              <a:gd name="T43" fmla="*/ 2322 h 2903"/>
              <a:gd name="T44" fmla="*/ 412 w 3261"/>
              <a:gd name="T45" fmla="*/ 2082 h 2903"/>
              <a:gd name="T46" fmla="*/ 575 w 3261"/>
              <a:gd name="T47" fmla="*/ 1917 h 2903"/>
              <a:gd name="T48" fmla="*/ 3037 w 3261"/>
              <a:gd name="T49" fmla="*/ 957 h 2903"/>
              <a:gd name="T50" fmla="*/ 3220 w 3261"/>
              <a:gd name="T51" fmla="*/ 1099 h 2903"/>
              <a:gd name="T52" fmla="*/ 3250 w 3261"/>
              <a:gd name="T53" fmla="*/ 1337 h 2903"/>
              <a:gd name="T54" fmla="*/ 3109 w 3261"/>
              <a:gd name="T55" fmla="*/ 1522 h 2903"/>
              <a:gd name="T56" fmla="*/ 2874 w 3261"/>
              <a:gd name="T57" fmla="*/ 1553 h 2903"/>
              <a:gd name="T58" fmla="*/ 2692 w 3261"/>
              <a:gd name="T59" fmla="*/ 1411 h 2903"/>
              <a:gd name="T60" fmla="*/ 2661 w 3261"/>
              <a:gd name="T61" fmla="*/ 1173 h 2903"/>
              <a:gd name="T62" fmla="*/ 2801 w 3261"/>
              <a:gd name="T63" fmla="*/ 989 h 2903"/>
              <a:gd name="T64" fmla="*/ 347 w 3261"/>
              <a:gd name="T65" fmla="*/ 949 h 2903"/>
              <a:gd name="T66" fmla="*/ 548 w 3261"/>
              <a:gd name="T67" fmla="*/ 1067 h 2903"/>
              <a:gd name="T68" fmla="*/ 609 w 3261"/>
              <a:gd name="T69" fmla="*/ 1298 h 2903"/>
              <a:gd name="T70" fmla="*/ 493 w 3261"/>
              <a:gd name="T71" fmla="*/ 1500 h 2903"/>
              <a:gd name="T72" fmla="*/ 264 w 3261"/>
              <a:gd name="T73" fmla="*/ 1561 h 2903"/>
              <a:gd name="T74" fmla="*/ 63 w 3261"/>
              <a:gd name="T75" fmla="*/ 1444 h 2903"/>
              <a:gd name="T76" fmla="*/ 3 w 3261"/>
              <a:gd name="T77" fmla="*/ 1214 h 2903"/>
              <a:gd name="T78" fmla="*/ 118 w 3261"/>
              <a:gd name="T79" fmla="*/ 1011 h 2903"/>
              <a:gd name="T80" fmla="*/ 2567 w 3261"/>
              <a:gd name="T81" fmla="*/ 0 h 2903"/>
              <a:gd name="T82" fmla="*/ 2783 w 3261"/>
              <a:gd name="T83" fmla="*/ 90 h 2903"/>
              <a:gd name="T84" fmla="*/ 2873 w 3261"/>
              <a:gd name="T85" fmla="*/ 309 h 2903"/>
              <a:gd name="T86" fmla="*/ 2783 w 3261"/>
              <a:gd name="T87" fmla="*/ 527 h 2903"/>
              <a:gd name="T88" fmla="*/ 2567 w 3261"/>
              <a:gd name="T89" fmla="*/ 618 h 2903"/>
              <a:gd name="T90" fmla="*/ 2352 w 3261"/>
              <a:gd name="T91" fmla="*/ 527 h 2903"/>
              <a:gd name="T92" fmla="*/ 2261 w 3261"/>
              <a:gd name="T93" fmla="*/ 309 h 2903"/>
              <a:gd name="T94" fmla="*/ 2352 w 3261"/>
              <a:gd name="T95" fmla="*/ 90 h 2903"/>
              <a:gd name="T96" fmla="*/ 2567 w 3261"/>
              <a:gd name="T97" fmla="*/ 0 h 2903"/>
              <a:gd name="T98" fmla="*/ 880 w 3261"/>
              <a:gd name="T99" fmla="*/ 65 h 2903"/>
              <a:gd name="T100" fmla="*/ 997 w 3261"/>
              <a:gd name="T101" fmla="*/ 268 h 2903"/>
              <a:gd name="T102" fmla="*/ 935 w 3261"/>
              <a:gd name="T103" fmla="*/ 498 h 2903"/>
              <a:gd name="T104" fmla="*/ 736 w 3261"/>
              <a:gd name="T105" fmla="*/ 615 h 2903"/>
              <a:gd name="T106" fmla="*/ 507 w 3261"/>
              <a:gd name="T107" fmla="*/ 553 h 2903"/>
              <a:gd name="T108" fmla="*/ 391 w 3261"/>
              <a:gd name="T109" fmla="*/ 351 h 2903"/>
              <a:gd name="T110" fmla="*/ 452 w 3261"/>
              <a:gd name="T111" fmla="*/ 120 h 2903"/>
              <a:gd name="T112" fmla="*/ 652 w 3261"/>
              <a:gd name="T113" fmla="*/ 3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1" h="2903">
                <a:moveTo>
                  <a:pt x="1631" y="2286"/>
                </a:moveTo>
                <a:lnTo>
                  <a:pt x="1672" y="2288"/>
                </a:lnTo>
                <a:lnTo>
                  <a:pt x="1712" y="2297"/>
                </a:lnTo>
                <a:lnTo>
                  <a:pt x="1749" y="2310"/>
                </a:lnTo>
                <a:lnTo>
                  <a:pt x="1784" y="2327"/>
                </a:lnTo>
                <a:lnTo>
                  <a:pt x="1818" y="2349"/>
                </a:lnTo>
                <a:lnTo>
                  <a:pt x="1847" y="2376"/>
                </a:lnTo>
                <a:lnTo>
                  <a:pt x="1873" y="2405"/>
                </a:lnTo>
                <a:lnTo>
                  <a:pt x="1895" y="2439"/>
                </a:lnTo>
                <a:lnTo>
                  <a:pt x="1912" y="2474"/>
                </a:lnTo>
                <a:lnTo>
                  <a:pt x="1925" y="2512"/>
                </a:lnTo>
                <a:lnTo>
                  <a:pt x="1933" y="2552"/>
                </a:lnTo>
                <a:lnTo>
                  <a:pt x="1936" y="2594"/>
                </a:lnTo>
                <a:lnTo>
                  <a:pt x="1933" y="2636"/>
                </a:lnTo>
                <a:lnTo>
                  <a:pt x="1925" y="2676"/>
                </a:lnTo>
                <a:lnTo>
                  <a:pt x="1912" y="2714"/>
                </a:lnTo>
                <a:lnTo>
                  <a:pt x="1895" y="2750"/>
                </a:lnTo>
                <a:lnTo>
                  <a:pt x="1873" y="2783"/>
                </a:lnTo>
                <a:lnTo>
                  <a:pt x="1847" y="2813"/>
                </a:lnTo>
                <a:lnTo>
                  <a:pt x="1818" y="2838"/>
                </a:lnTo>
                <a:lnTo>
                  <a:pt x="1784" y="2861"/>
                </a:lnTo>
                <a:lnTo>
                  <a:pt x="1749" y="2879"/>
                </a:lnTo>
                <a:lnTo>
                  <a:pt x="1712" y="2892"/>
                </a:lnTo>
                <a:lnTo>
                  <a:pt x="1672" y="2900"/>
                </a:lnTo>
                <a:lnTo>
                  <a:pt x="1631" y="2903"/>
                </a:lnTo>
                <a:lnTo>
                  <a:pt x="1589" y="2900"/>
                </a:lnTo>
                <a:lnTo>
                  <a:pt x="1550" y="2892"/>
                </a:lnTo>
                <a:lnTo>
                  <a:pt x="1511" y="2879"/>
                </a:lnTo>
                <a:lnTo>
                  <a:pt x="1476" y="2861"/>
                </a:lnTo>
                <a:lnTo>
                  <a:pt x="1444" y="2838"/>
                </a:lnTo>
                <a:lnTo>
                  <a:pt x="1414" y="2813"/>
                </a:lnTo>
                <a:lnTo>
                  <a:pt x="1389" y="2783"/>
                </a:lnTo>
                <a:lnTo>
                  <a:pt x="1367" y="2750"/>
                </a:lnTo>
                <a:lnTo>
                  <a:pt x="1349" y="2714"/>
                </a:lnTo>
                <a:lnTo>
                  <a:pt x="1336" y="2676"/>
                </a:lnTo>
                <a:lnTo>
                  <a:pt x="1328" y="2636"/>
                </a:lnTo>
                <a:lnTo>
                  <a:pt x="1325" y="2594"/>
                </a:lnTo>
                <a:lnTo>
                  <a:pt x="1328" y="2552"/>
                </a:lnTo>
                <a:lnTo>
                  <a:pt x="1336" y="2512"/>
                </a:lnTo>
                <a:lnTo>
                  <a:pt x="1349" y="2474"/>
                </a:lnTo>
                <a:lnTo>
                  <a:pt x="1367" y="2439"/>
                </a:lnTo>
                <a:lnTo>
                  <a:pt x="1389" y="2405"/>
                </a:lnTo>
                <a:lnTo>
                  <a:pt x="1414" y="2376"/>
                </a:lnTo>
                <a:lnTo>
                  <a:pt x="1444" y="2349"/>
                </a:lnTo>
                <a:lnTo>
                  <a:pt x="1476" y="2327"/>
                </a:lnTo>
                <a:lnTo>
                  <a:pt x="1511" y="2310"/>
                </a:lnTo>
                <a:lnTo>
                  <a:pt x="1550" y="2297"/>
                </a:lnTo>
                <a:lnTo>
                  <a:pt x="1589" y="2288"/>
                </a:lnTo>
                <a:lnTo>
                  <a:pt x="1631" y="2286"/>
                </a:lnTo>
                <a:close/>
                <a:moveTo>
                  <a:pt x="2567" y="1893"/>
                </a:moveTo>
                <a:lnTo>
                  <a:pt x="2608" y="1896"/>
                </a:lnTo>
                <a:lnTo>
                  <a:pt x="2649" y="1904"/>
                </a:lnTo>
                <a:lnTo>
                  <a:pt x="2687" y="1917"/>
                </a:lnTo>
                <a:lnTo>
                  <a:pt x="2722" y="1936"/>
                </a:lnTo>
                <a:lnTo>
                  <a:pt x="2754" y="1957"/>
                </a:lnTo>
                <a:lnTo>
                  <a:pt x="2783" y="1983"/>
                </a:lnTo>
                <a:lnTo>
                  <a:pt x="2809" y="2013"/>
                </a:lnTo>
                <a:lnTo>
                  <a:pt x="2831" y="2046"/>
                </a:lnTo>
                <a:lnTo>
                  <a:pt x="2849" y="2082"/>
                </a:lnTo>
                <a:lnTo>
                  <a:pt x="2862" y="2120"/>
                </a:lnTo>
                <a:lnTo>
                  <a:pt x="2870" y="2160"/>
                </a:lnTo>
                <a:lnTo>
                  <a:pt x="2873" y="2202"/>
                </a:lnTo>
                <a:lnTo>
                  <a:pt x="2870" y="2244"/>
                </a:lnTo>
                <a:lnTo>
                  <a:pt x="2862" y="2285"/>
                </a:lnTo>
                <a:lnTo>
                  <a:pt x="2849" y="2322"/>
                </a:lnTo>
                <a:lnTo>
                  <a:pt x="2831" y="2358"/>
                </a:lnTo>
                <a:lnTo>
                  <a:pt x="2809" y="2391"/>
                </a:lnTo>
                <a:lnTo>
                  <a:pt x="2783" y="2420"/>
                </a:lnTo>
                <a:lnTo>
                  <a:pt x="2754" y="2447"/>
                </a:lnTo>
                <a:lnTo>
                  <a:pt x="2722" y="2469"/>
                </a:lnTo>
                <a:lnTo>
                  <a:pt x="2687" y="2486"/>
                </a:lnTo>
                <a:lnTo>
                  <a:pt x="2649" y="2500"/>
                </a:lnTo>
                <a:lnTo>
                  <a:pt x="2608" y="2508"/>
                </a:lnTo>
                <a:lnTo>
                  <a:pt x="2567" y="2511"/>
                </a:lnTo>
                <a:lnTo>
                  <a:pt x="2526" y="2508"/>
                </a:lnTo>
                <a:lnTo>
                  <a:pt x="2486" y="2500"/>
                </a:lnTo>
                <a:lnTo>
                  <a:pt x="2448" y="2486"/>
                </a:lnTo>
                <a:lnTo>
                  <a:pt x="2413" y="2469"/>
                </a:lnTo>
                <a:lnTo>
                  <a:pt x="2381" y="2447"/>
                </a:lnTo>
                <a:lnTo>
                  <a:pt x="2352" y="2420"/>
                </a:lnTo>
                <a:lnTo>
                  <a:pt x="2325" y="2391"/>
                </a:lnTo>
                <a:lnTo>
                  <a:pt x="2303" y="2358"/>
                </a:lnTo>
                <a:lnTo>
                  <a:pt x="2285" y="2322"/>
                </a:lnTo>
                <a:lnTo>
                  <a:pt x="2272" y="2285"/>
                </a:lnTo>
                <a:lnTo>
                  <a:pt x="2264" y="2244"/>
                </a:lnTo>
                <a:lnTo>
                  <a:pt x="2261" y="2202"/>
                </a:lnTo>
                <a:lnTo>
                  <a:pt x="2264" y="2160"/>
                </a:lnTo>
                <a:lnTo>
                  <a:pt x="2272" y="2120"/>
                </a:lnTo>
                <a:lnTo>
                  <a:pt x="2285" y="2082"/>
                </a:lnTo>
                <a:lnTo>
                  <a:pt x="2303" y="2046"/>
                </a:lnTo>
                <a:lnTo>
                  <a:pt x="2325" y="2013"/>
                </a:lnTo>
                <a:lnTo>
                  <a:pt x="2352" y="1983"/>
                </a:lnTo>
                <a:lnTo>
                  <a:pt x="2381" y="1957"/>
                </a:lnTo>
                <a:lnTo>
                  <a:pt x="2413" y="1936"/>
                </a:lnTo>
                <a:lnTo>
                  <a:pt x="2448" y="1917"/>
                </a:lnTo>
                <a:lnTo>
                  <a:pt x="2486" y="1904"/>
                </a:lnTo>
                <a:lnTo>
                  <a:pt x="2526" y="1896"/>
                </a:lnTo>
                <a:lnTo>
                  <a:pt x="2567" y="1893"/>
                </a:lnTo>
                <a:close/>
                <a:moveTo>
                  <a:pt x="694" y="1893"/>
                </a:moveTo>
                <a:lnTo>
                  <a:pt x="736" y="1896"/>
                </a:lnTo>
                <a:lnTo>
                  <a:pt x="775" y="1904"/>
                </a:lnTo>
                <a:lnTo>
                  <a:pt x="813" y="1917"/>
                </a:lnTo>
                <a:lnTo>
                  <a:pt x="848" y="1936"/>
                </a:lnTo>
                <a:lnTo>
                  <a:pt x="880" y="1957"/>
                </a:lnTo>
                <a:lnTo>
                  <a:pt x="910" y="1983"/>
                </a:lnTo>
                <a:lnTo>
                  <a:pt x="935" y="2013"/>
                </a:lnTo>
                <a:lnTo>
                  <a:pt x="957" y="2046"/>
                </a:lnTo>
                <a:lnTo>
                  <a:pt x="976" y="2082"/>
                </a:lnTo>
                <a:lnTo>
                  <a:pt x="989" y="2120"/>
                </a:lnTo>
                <a:lnTo>
                  <a:pt x="997" y="2160"/>
                </a:lnTo>
                <a:lnTo>
                  <a:pt x="1000" y="2202"/>
                </a:lnTo>
                <a:lnTo>
                  <a:pt x="997" y="2244"/>
                </a:lnTo>
                <a:lnTo>
                  <a:pt x="989" y="2285"/>
                </a:lnTo>
                <a:lnTo>
                  <a:pt x="976" y="2322"/>
                </a:lnTo>
                <a:lnTo>
                  <a:pt x="957" y="2358"/>
                </a:lnTo>
                <a:lnTo>
                  <a:pt x="935" y="2391"/>
                </a:lnTo>
                <a:lnTo>
                  <a:pt x="910" y="2420"/>
                </a:lnTo>
                <a:lnTo>
                  <a:pt x="880" y="2447"/>
                </a:lnTo>
                <a:lnTo>
                  <a:pt x="848" y="2469"/>
                </a:lnTo>
                <a:lnTo>
                  <a:pt x="813" y="2486"/>
                </a:lnTo>
                <a:lnTo>
                  <a:pt x="775" y="2500"/>
                </a:lnTo>
                <a:lnTo>
                  <a:pt x="736" y="2508"/>
                </a:lnTo>
                <a:lnTo>
                  <a:pt x="694" y="2511"/>
                </a:lnTo>
                <a:lnTo>
                  <a:pt x="652" y="2508"/>
                </a:lnTo>
                <a:lnTo>
                  <a:pt x="612" y="2500"/>
                </a:lnTo>
                <a:lnTo>
                  <a:pt x="575" y="2486"/>
                </a:lnTo>
                <a:lnTo>
                  <a:pt x="540" y="2469"/>
                </a:lnTo>
                <a:lnTo>
                  <a:pt x="507" y="2447"/>
                </a:lnTo>
                <a:lnTo>
                  <a:pt x="478" y="2420"/>
                </a:lnTo>
                <a:lnTo>
                  <a:pt x="452" y="2391"/>
                </a:lnTo>
                <a:lnTo>
                  <a:pt x="430" y="2358"/>
                </a:lnTo>
                <a:lnTo>
                  <a:pt x="412" y="2322"/>
                </a:lnTo>
                <a:lnTo>
                  <a:pt x="399" y="2285"/>
                </a:lnTo>
                <a:lnTo>
                  <a:pt x="391" y="2244"/>
                </a:lnTo>
                <a:lnTo>
                  <a:pt x="388" y="2202"/>
                </a:lnTo>
                <a:lnTo>
                  <a:pt x="391" y="2160"/>
                </a:lnTo>
                <a:lnTo>
                  <a:pt x="399" y="2120"/>
                </a:lnTo>
                <a:lnTo>
                  <a:pt x="412" y="2082"/>
                </a:lnTo>
                <a:lnTo>
                  <a:pt x="430" y="2046"/>
                </a:lnTo>
                <a:lnTo>
                  <a:pt x="452" y="2013"/>
                </a:lnTo>
                <a:lnTo>
                  <a:pt x="478" y="1983"/>
                </a:lnTo>
                <a:lnTo>
                  <a:pt x="507" y="1957"/>
                </a:lnTo>
                <a:lnTo>
                  <a:pt x="540" y="1936"/>
                </a:lnTo>
                <a:lnTo>
                  <a:pt x="575" y="1917"/>
                </a:lnTo>
                <a:lnTo>
                  <a:pt x="612" y="1904"/>
                </a:lnTo>
                <a:lnTo>
                  <a:pt x="652" y="1896"/>
                </a:lnTo>
                <a:lnTo>
                  <a:pt x="694" y="1893"/>
                </a:lnTo>
                <a:close/>
                <a:moveTo>
                  <a:pt x="2955" y="947"/>
                </a:moveTo>
                <a:lnTo>
                  <a:pt x="2997" y="949"/>
                </a:lnTo>
                <a:lnTo>
                  <a:pt x="3037" y="957"/>
                </a:lnTo>
                <a:lnTo>
                  <a:pt x="3074" y="971"/>
                </a:lnTo>
                <a:lnTo>
                  <a:pt x="3109" y="989"/>
                </a:lnTo>
                <a:lnTo>
                  <a:pt x="3142" y="1011"/>
                </a:lnTo>
                <a:lnTo>
                  <a:pt x="3171" y="1037"/>
                </a:lnTo>
                <a:lnTo>
                  <a:pt x="3198" y="1067"/>
                </a:lnTo>
                <a:lnTo>
                  <a:pt x="3220" y="1099"/>
                </a:lnTo>
                <a:lnTo>
                  <a:pt x="3237" y="1136"/>
                </a:lnTo>
                <a:lnTo>
                  <a:pt x="3250" y="1173"/>
                </a:lnTo>
                <a:lnTo>
                  <a:pt x="3258" y="1214"/>
                </a:lnTo>
                <a:lnTo>
                  <a:pt x="3261" y="1255"/>
                </a:lnTo>
                <a:lnTo>
                  <a:pt x="3258" y="1298"/>
                </a:lnTo>
                <a:lnTo>
                  <a:pt x="3250" y="1337"/>
                </a:lnTo>
                <a:lnTo>
                  <a:pt x="3237" y="1376"/>
                </a:lnTo>
                <a:lnTo>
                  <a:pt x="3220" y="1411"/>
                </a:lnTo>
                <a:lnTo>
                  <a:pt x="3198" y="1444"/>
                </a:lnTo>
                <a:lnTo>
                  <a:pt x="3171" y="1474"/>
                </a:lnTo>
                <a:lnTo>
                  <a:pt x="3142" y="1500"/>
                </a:lnTo>
                <a:lnTo>
                  <a:pt x="3109" y="1522"/>
                </a:lnTo>
                <a:lnTo>
                  <a:pt x="3074" y="1540"/>
                </a:lnTo>
                <a:lnTo>
                  <a:pt x="3037" y="1553"/>
                </a:lnTo>
                <a:lnTo>
                  <a:pt x="2997" y="1561"/>
                </a:lnTo>
                <a:lnTo>
                  <a:pt x="2955" y="1565"/>
                </a:lnTo>
                <a:lnTo>
                  <a:pt x="2914" y="1561"/>
                </a:lnTo>
                <a:lnTo>
                  <a:pt x="2874" y="1553"/>
                </a:lnTo>
                <a:lnTo>
                  <a:pt x="2836" y="1540"/>
                </a:lnTo>
                <a:lnTo>
                  <a:pt x="2801" y="1522"/>
                </a:lnTo>
                <a:lnTo>
                  <a:pt x="2769" y="1500"/>
                </a:lnTo>
                <a:lnTo>
                  <a:pt x="2739" y="1474"/>
                </a:lnTo>
                <a:lnTo>
                  <a:pt x="2714" y="1444"/>
                </a:lnTo>
                <a:lnTo>
                  <a:pt x="2692" y="1411"/>
                </a:lnTo>
                <a:lnTo>
                  <a:pt x="2674" y="1376"/>
                </a:lnTo>
                <a:lnTo>
                  <a:pt x="2661" y="1337"/>
                </a:lnTo>
                <a:lnTo>
                  <a:pt x="2653" y="1298"/>
                </a:lnTo>
                <a:lnTo>
                  <a:pt x="2650" y="1255"/>
                </a:lnTo>
                <a:lnTo>
                  <a:pt x="2653" y="1214"/>
                </a:lnTo>
                <a:lnTo>
                  <a:pt x="2661" y="1173"/>
                </a:lnTo>
                <a:lnTo>
                  <a:pt x="2674" y="1136"/>
                </a:lnTo>
                <a:lnTo>
                  <a:pt x="2692" y="1099"/>
                </a:lnTo>
                <a:lnTo>
                  <a:pt x="2714" y="1067"/>
                </a:lnTo>
                <a:lnTo>
                  <a:pt x="2739" y="1037"/>
                </a:lnTo>
                <a:lnTo>
                  <a:pt x="2769" y="1011"/>
                </a:lnTo>
                <a:lnTo>
                  <a:pt x="2801" y="989"/>
                </a:lnTo>
                <a:lnTo>
                  <a:pt x="2836" y="971"/>
                </a:lnTo>
                <a:lnTo>
                  <a:pt x="2874" y="957"/>
                </a:lnTo>
                <a:lnTo>
                  <a:pt x="2914" y="949"/>
                </a:lnTo>
                <a:lnTo>
                  <a:pt x="2955" y="947"/>
                </a:lnTo>
                <a:close/>
                <a:moveTo>
                  <a:pt x="306" y="947"/>
                </a:moveTo>
                <a:lnTo>
                  <a:pt x="347" y="949"/>
                </a:lnTo>
                <a:lnTo>
                  <a:pt x="387" y="957"/>
                </a:lnTo>
                <a:lnTo>
                  <a:pt x="425" y="971"/>
                </a:lnTo>
                <a:lnTo>
                  <a:pt x="460" y="989"/>
                </a:lnTo>
                <a:lnTo>
                  <a:pt x="493" y="1011"/>
                </a:lnTo>
                <a:lnTo>
                  <a:pt x="522" y="1037"/>
                </a:lnTo>
                <a:lnTo>
                  <a:pt x="548" y="1067"/>
                </a:lnTo>
                <a:lnTo>
                  <a:pt x="570" y="1099"/>
                </a:lnTo>
                <a:lnTo>
                  <a:pt x="587" y="1136"/>
                </a:lnTo>
                <a:lnTo>
                  <a:pt x="600" y="1173"/>
                </a:lnTo>
                <a:lnTo>
                  <a:pt x="609" y="1214"/>
                </a:lnTo>
                <a:lnTo>
                  <a:pt x="611" y="1255"/>
                </a:lnTo>
                <a:lnTo>
                  <a:pt x="609" y="1298"/>
                </a:lnTo>
                <a:lnTo>
                  <a:pt x="600" y="1337"/>
                </a:lnTo>
                <a:lnTo>
                  <a:pt x="587" y="1376"/>
                </a:lnTo>
                <a:lnTo>
                  <a:pt x="570" y="1411"/>
                </a:lnTo>
                <a:lnTo>
                  <a:pt x="548" y="1444"/>
                </a:lnTo>
                <a:lnTo>
                  <a:pt x="522" y="1474"/>
                </a:lnTo>
                <a:lnTo>
                  <a:pt x="493" y="1500"/>
                </a:lnTo>
                <a:lnTo>
                  <a:pt x="460" y="1522"/>
                </a:lnTo>
                <a:lnTo>
                  <a:pt x="425" y="1540"/>
                </a:lnTo>
                <a:lnTo>
                  <a:pt x="387" y="1553"/>
                </a:lnTo>
                <a:lnTo>
                  <a:pt x="347" y="1561"/>
                </a:lnTo>
                <a:lnTo>
                  <a:pt x="306" y="1565"/>
                </a:lnTo>
                <a:lnTo>
                  <a:pt x="264" y="1561"/>
                </a:lnTo>
                <a:lnTo>
                  <a:pt x="225" y="1553"/>
                </a:lnTo>
                <a:lnTo>
                  <a:pt x="187" y="1540"/>
                </a:lnTo>
                <a:lnTo>
                  <a:pt x="152" y="1522"/>
                </a:lnTo>
                <a:lnTo>
                  <a:pt x="118" y="1500"/>
                </a:lnTo>
                <a:lnTo>
                  <a:pt x="89" y="1474"/>
                </a:lnTo>
                <a:lnTo>
                  <a:pt x="63" y="1444"/>
                </a:lnTo>
                <a:lnTo>
                  <a:pt x="42" y="1411"/>
                </a:lnTo>
                <a:lnTo>
                  <a:pt x="24" y="1376"/>
                </a:lnTo>
                <a:lnTo>
                  <a:pt x="11" y="1337"/>
                </a:lnTo>
                <a:lnTo>
                  <a:pt x="3" y="1298"/>
                </a:lnTo>
                <a:lnTo>
                  <a:pt x="0" y="1255"/>
                </a:lnTo>
                <a:lnTo>
                  <a:pt x="3" y="1214"/>
                </a:lnTo>
                <a:lnTo>
                  <a:pt x="11" y="1173"/>
                </a:lnTo>
                <a:lnTo>
                  <a:pt x="24" y="1136"/>
                </a:lnTo>
                <a:lnTo>
                  <a:pt x="42" y="1099"/>
                </a:lnTo>
                <a:lnTo>
                  <a:pt x="63" y="1067"/>
                </a:lnTo>
                <a:lnTo>
                  <a:pt x="89" y="1037"/>
                </a:lnTo>
                <a:lnTo>
                  <a:pt x="118" y="1011"/>
                </a:lnTo>
                <a:lnTo>
                  <a:pt x="152" y="989"/>
                </a:lnTo>
                <a:lnTo>
                  <a:pt x="187" y="971"/>
                </a:lnTo>
                <a:lnTo>
                  <a:pt x="225" y="957"/>
                </a:lnTo>
                <a:lnTo>
                  <a:pt x="264" y="949"/>
                </a:lnTo>
                <a:lnTo>
                  <a:pt x="306" y="947"/>
                </a:lnTo>
                <a:close/>
                <a:moveTo>
                  <a:pt x="2567" y="0"/>
                </a:moveTo>
                <a:lnTo>
                  <a:pt x="2608" y="3"/>
                </a:lnTo>
                <a:lnTo>
                  <a:pt x="2649" y="11"/>
                </a:lnTo>
                <a:lnTo>
                  <a:pt x="2687" y="24"/>
                </a:lnTo>
                <a:lnTo>
                  <a:pt x="2722" y="42"/>
                </a:lnTo>
                <a:lnTo>
                  <a:pt x="2754" y="65"/>
                </a:lnTo>
                <a:lnTo>
                  <a:pt x="2783" y="90"/>
                </a:lnTo>
                <a:lnTo>
                  <a:pt x="2809" y="120"/>
                </a:lnTo>
                <a:lnTo>
                  <a:pt x="2831" y="153"/>
                </a:lnTo>
                <a:lnTo>
                  <a:pt x="2849" y="188"/>
                </a:lnTo>
                <a:lnTo>
                  <a:pt x="2862" y="227"/>
                </a:lnTo>
                <a:lnTo>
                  <a:pt x="2870" y="268"/>
                </a:lnTo>
                <a:lnTo>
                  <a:pt x="2873" y="309"/>
                </a:lnTo>
                <a:lnTo>
                  <a:pt x="2870" y="351"/>
                </a:lnTo>
                <a:lnTo>
                  <a:pt x="2862" y="391"/>
                </a:lnTo>
                <a:lnTo>
                  <a:pt x="2849" y="430"/>
                </a:lnTo>
                <a:lnTo>
                  <a:pt x="2831" y="465"/>
                </a:lnTo>
                <a:lnTo>
                  <a:pt x="2809" y="498"/>
                </a:lnTo>
                <a:lnTo>
                  <a:pt x="2783" y="527"/>
                </a:lnTo>
                <a:lnTo>
                  <a:pt x="2754" y="553"/>
                </a:lnTo>
                <a:lnTo>
                  <a:pt x="2722" y="576"/>
                </a:lnTo>
                <a:lnTo>
                  <a:pt x="2687" y="594"/>
                </a:lnTo>
                <a:lnTo>
                  <a:pt x="2649" y="607"/>
                </a:lnTo>
                <a:lnTo>
                  <a:pt x="2608" y="615"/>
                </a:lnTo>
                <a:lnTo>
                  <a:pt x="2567" y="618"/>
                </a:lnTo>
                <a:lnTo>
                  <a:pt x="2526" y="615"/>
                </a:lnTo>
                <a:lnTo>
                  <a:pt x="2486" y="607"/>
                </a:lnTo>
                <a:lnTo>
                  <a:pt x="2448" y="594"/>
                </a:lnTo>
                <a:lnTo>
                  <a:pt x="2413" y="576"/>
                </a:lnTo>
                <a:lnTo>
                  <a:pt x="2381" y="553"/>
                </a:lnTo>
                <a:lnTo>
                  <a:pt x="2352" y="527"/>
                </a:lnTo>
                <a:lnTo>
                  <a:pt x="2325" y="498"/>
                </a:lnTo>
                <a:lnTo>
                  <a:pt x="2303" y="465"/>
                </a:lnTo>
                <a:lnTo>
                  <a:pt x="2285" y="430"/>
                </a:lnTo>
                <a:lnTo>
                  <a:pt x="2272" y="391"/>
                </a:lnTo>
                <a:lnTo>
                  <a:pt x="2264" y="351"/>
                </a:lnTo>
                <a:lnTo>
                  <a:pt x="2261" y="309"/>
                </a:lnTo>
                <a:lnTo>
                  <a:pt x="2264" y="268"/>
                </a:lnTo>
                <a:lnTo>
                  <a:pt x="2272" y="227"/>
                </a:lnTo>
                <a:lnTo>
                  <a:pt x="2285" y="188"/>
                </a:lnTo>
                <a:lnTo>
                  <a:pt x="2303" y="153"/>
                </a:lnTo>
                <a:lnTo>
                  <a:pt x="2325" y="120"/>
                </a:lnTo>
                <a:lnTo>
                  <a:pt x="2352" y="90"/>
                </a:lnTo>
                <a:lnTo>
                  <a:pt x="2381" y="65"/>
                </a:lnTo>
                <a:lnTo>
                  <a:pt x="2413" y="42"/>
                </a:lnTo>
                <a:lnTo>
                  <a:pt x="2448" y="24"/>
                </a:lnTo>
                <a:lnTo>
                  <a:pt x="2486" y="11"/>
                </a:lnTo>
                <a:lnTo>
                  <a:pt x="2526" y="3"/>
                </a:lnTo>
                <a:lnTo>
                  <a:pt x="2567" y="0"/>
                </a:lnTo>
                <a:close/>
                <a:moveTo>
                  <a:pt x="694" y="0"/>
                </a:moveTo>
                <a:lnTo>
                  <a:pt x="736" y="3"/>
                </a:lnTo>
                <a:lnTo>
                  <a:pt x="775" y="11"/>
                </a:lnTo>
                <a:lnTo>
                  <a:pt x="813" y="24"/>
                </a:lnTo>
                <a:lnTo>
                  <a:pt x="848" y="42"/>
                </a:lnTo>
                <a:lnTo>
                  <a:pt x="880" y="65"/>
                </a:lnTo>
                <a:lnTo>
                  <a:pt x="910" y="90"/>
                </a:lnTo>
                <a:lnTo>
                  <a:pt x="935" y="120"/>
                </a:lnTo>
                <a:lnTo>
                  <a:pt x="957" y="153"/>
                </a:lnTo>
                <a:lnTo>
                  <a:pt x="976" y="188"/>
                </a:lnTo>
                <a:lnTo>
                  <a:pt x="989" y="227"/>
                </a:lnTo>
                <a:lnTo>
                  <a:pt x="997" y="268"/>
                </a:lnTo>
                <a:lnTo>
                  <a:pt x="1000" y="309"/>
                </a:lnTo>
                <a:lnTo>
                  <a:pt x="997" y="351"/>
                </a:lnTo>
                <a:lnTo>
                  <a:pt x="989" y="391"/>
                </a:lnTo>
                <a:lnTo>
                  <a:pt x="976" y="430"/>
                </a:lnTo>
                <a:lnTo>
                  <a:pt x="957" y="465"/>
                </a:lnTo>
                <a:lnTo>
                  <a:pt x="935" y="498"/>
                </a:lnTo>
                <a:lnTo>
                  <a:pt x="910" y="527"/>
                </a:lnTo>
                <a:lnTo>
                  <a:pt x="880" y="553"/>
                </a:lnTo>
                <a:lnTo>
                  <a:pt x="848" y="576"/>
                </a:lnTo>
                <a:lnTo>
                  <a:pt x="813" y="594"/>
                </a:lnTo>
                <a:lnTo>
                  <a:pt x="775" y="607"/>
                </a:lnTo>
                <a:lnTo>
                  <a:pt x="736" y="615"/>
                </a:lnTo>
                <a:lnTo>
                  <a:pt x="694" y="618"/>
                </a:lnTo>
                <a:lnTo>
                  <a:pt x="652" y="615"/>
                </a:lnTo>
                <a:lnTo>
                  <a:pt x="612" y="607"/>
                </a:lnTo>
                <a:lnTo>
                  <a:pt x="575" y="594"/>
                </a:lnTo>
                <a:lnTo>
                  <a:pt x="540" y="576"/>
                </a:lnTo>
                <a:lnTo>
                  <a:pt x="507" y="553"/>
                </a:lnTo>
                <a:lnTo>
                  <a:pt x="478" y="527"/>
                </a:lnTo>
                <a:lnTo>
                  <a:pt x="452" y="498"/>
                </a:lnTo>
                <a:lnTo>
                  <a:pt x="430" y="465"/>
                </a:lnTo>
                <a:lnTo>
                  <a:pt x="412" y="430"/>
                </a:lnTo>
                <a:lnTo>
                  <a:pt x="399" y="391"/>
                </a:lnTo>
                <a:lnTo>
                  <a:pt x="391" y="351"/>
                </a:lnTo>
                <a:lnTo>
                  <a:pt x="388" y="309"/>
                </a:lnTo>
                <a:lnTo>
                  <a:pt x="391" y="268"/>
                </a:lnTo>
                <a:lnTo>
                  <a:pt x="399" y="227"/>
                </a:lnTo>
                <a:lnTo>
                  <a:pt x="412" y="188"/>
                </a:lnTo>
                <a:lnTo>
                  <a:pt x="430" y="153"/>
                </a:lnTo>
                <a:lnTo>
                  <a:pt x="452" y="120"/>
                </a:lnTo>
                <a:lnTo>
                  <a:pt x="478" y="90"/>
                </a:lnTo>
                <a:lnTo>
                  <a:pt x="507" y="65"/>
                </a:lnTo>
                <a:lnTo>
                  <a:pt x="540" y="42"/>
                </a:lnTo>
                <a:lnTo>
                  <a:pt x="575" y="24"/>
                </a:lnTo>
                <a:lnTo>
                  <a:pt x="612" y="11"/>
                </a:lnTo>
                <a:lnTo>
                  <a:pt x="652" y="3"/>
                </a:lnTo>
                <a:lnTo>
                  <a:pt x="69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376"/>
          <p:cNvSpPr>
            <a:spLocks noEditPoints="1"/>
          </p:cNvSpPr>
          <p:nvPr/>
        </p:nvSpPr>
        <p:spPr bwMode="auto">
          <a:xfrm>
            <a:off x="9613510" y="1441182"/>
            <a:ext cx="434224" cy="452652"/>
          </a:xfrm>
          <a:custGeom>
            <a:avLst/>
            <a:gdLst>
              <a:gd name="T0" fmla="*/ 1841 w 3398"/>
              <a:gd name="T1" fmla="*/ 2992 h 3537"/>
              <a:gd name="T2" fmla="*/ 1948 w 3398"/>
              <a:gd name="T3" fmla="*/ 3227 h 3537"/>
              <a:gd name="T4" fmla="*/ 1841 w 3398"/>
              <a:gd name="T5" fmla="*/ 3461 h 3537"/>
              <a:gd name="T6" fmla="*/ 1592 w 3398"/>
              <a:gd name="T7" fmla="*/ 3533 h 3537"/>
              <a:gd name="T8" fmla="*/ 1377 w 3398"/>
              <a:gd name="T9" fmla="*/ 3395 h 3537"/>
              <a:gd name="T10" fmla="*/ 1340 w 3398"/>
              <a:gd name="T11" fmla="*/ 3137 h 3537"/>
              <a:gd name="T12" fmla="*/ 1507 w 3398"/>
              <a:gd name="T13" fmla="*/ 2946 h 3537"/>
              <a:gd name="T14" fmla="*/ 740 w 3398"/>
              <a:gd name="T15" fmla="*/ 2553 h 3537"/>
              <a:gd name="T16" fmla="*/ 915 w 3398"/>
              <a:gd name="T17" fmla="*/ 2703 h 3537"/>
              <a:gd name="T18" fmla="*/ 915 w 3398"/>
              <a:gd name="T19" fmla="*/ 2940 h 3537"/>
              <a:gd name="T20" fmla="*/ 740 w 3398"/>
              <a:gd name="T21" fmla="*/ 3090 h 3537"/>
              <a:gd name="T22" fmla="*/ 506 w 3398"/>
              <a:gd name="T23" fmla="*/ 3058 h 3537"/>
              <a:gd name="T24" fmla="*/ 382 w 3398"/>
              <a:gd name="T25" fmla="*/ 2863 h 3537"/>
              <a:gd name="T26" fmla="*/ 447 w 3398"/>
              <a:gd name="T27" fmla="*/ 2637 h 3537"/>
              <a:gd name="T28" fmla="*/ 660 w 3398"/>
              <a:gd name="T29" fmla="*/ 2540 h 3537"/>
              <a:gd name="T30" fmla="*/ 2824 w 3398"/>
              <a:gd name="T31" fmla="*/ 2550 h 3537"/>
              <a:gd name="T32" fmla="*/ 2954 w 3398"/>
              <a:gd name="T33" fmla="*/ 2775 h 3537"/>
              <a:gd name="T34" fmla="*/ 2886 w 3398"/>
              <a:gd name="T35" fmla="*/ 3031 h 3537"/>
              <a:gd name="T36" fmla="*/ 2661 w 3398"/>
              <a:gd name="T37" fmla="*/ 3162 h 3537"/>
              <a:gd name="T38" fmla="*/ 2406 w 3398"/>
              <a:gd name="T39" fmla="*/ 3093 h 3537"/>
              <a:gd name="T40" fmla="*/ 2276 w 3398"/>
              <a:gd name="T41" fmla="*/ 2868 h 3537"/>
              <a:gd name="T42" fmla="*/ 2344 w 3398"/>
              <a:gd name="T43" fmla="*/ 2613 h 3537"/>
              <a:gd name="T44" fmla="*/ 2569 w 3398"/>
              <a:gd name="T45" fmla="*/ 2483 h 3537"/>
              <a:gd name="T46" fmla="*/ 405 w 3398"/>
              <a:gd name="T47" fmla="*/ 1639 h 3537"/>
              <a:gd name="T48" fmla="*/ 509 w 3398"/>
              <a:gd name="T49" fmla="*/ 1844 h 3537"/>
              <a:gd name="T50" fmla="*/ 405 w 3398"/>
              <a:gd name="T51" fmla="*/ 2050 h 3537"/>
              <a:gd name="T52" fmla="*/ 174 w 3398"/>
              <a:gd name="T53" fmla="*/ 2085 h 3537"/>
              <a:gd name="T54" fmla="*/ 13 w 3398"/>
              <a:gd name="T55" fmla="*/ 1925 h 3537"/>
              <a:gd name="T56" fmla="*/ 29 w 3398"/>
              <a:gd name="T57" fmla="*/ 1727 h 3537"/>
              <a:gd name="T58" fmla="*/ 212 w 3398"/>
              <a:gd name="T59" fmla="*/ 1593 h 3537"/>
              <a:gd name="T60" fmla="*/ 3211 w 3398"/>
              <a:gd name="T61" fmla="*/ 1518 h 3537"/>
              <a:gd name="T62" fmla="*/ 3385 w 3398"/>
              <a:gd name="T63" fmla="*/ 1744 h 3537"/>
              <a:gd name="T64" fmla="*/ 3347 w 3398"/>
              <a:gd name="T65" fmla="*/ 2035 h 3537"/>
              <a:gd name="T66" fmla="*/ 3121 w 3398"/>
              <a:gd name="T67" fmla="*/ 2209 h 3537"/>
              <a:gd name="T68" fmla="*/ 2829 w 3398"/>
              <a:gd name="T69" fmla="*/ 2171 h 3537"/>
              <a:gd name="T70" fmla="*/ 2656 w 3398"/>
              <a:gd name="T71" fmla="*/ 1945 h 3537"/>
              <a:gd name="T72" fmla="*/ 2693 w 3398"/>
              <a:gd name="T73" fmla="*/ 1653 h 3537"/>
              <a:gd name="T74" fmla="*/ 2919 w 3398"/>
              <a:gd name="T75" fmla="*/ 1479 h 3537"/>
              <a:gd name="T76" fmla="*/ 766 w 3398"/>
              <a:gd name="T77" fmla="*/ 662 h 3537"/>
              <a:gd name="T78" fmla="*/ 887 w 3398"/>
              <a:gd name="T79" fmla="*/ 829 h 3537"/>
              <a:gd name="T80" fmla="*/ 822 w 3398"/>
              <a:gd name="T81" fmla="*/ 1029 h 3537"/>
              <a:gd name="T82" fmla="*/ 622 w 3398"/>
              <a:gd name="T83" fmla="*/ 1093 h 3537"/>
              <a:gd name="T84" fmla="*/ 455 w 3398"/>
              <a:gd name="T85" fmla="*/ 972 h 3537"/>
              <a:gd name="T86" fmla="*/ 455 w 3398"/>
              <a:gd name="T87" fmla="*/ 761 h 3537"/>
              <a:gd name="T88" fmla="*/ 622 w 3398"/>
              <a:gd name="T89" fmla="*/ 638 h 3537"/>
              <a:gd name="T90" fmla="*/ 2811 w 3398"/>
              <a:gd name="T91" fmla="*/ 498 h 3537"/>
              <a:gd name="T92" fmla="*/ 3004 w 3398"/>
              <a:gd name="T93" fmla="*/ 715 h 3537"/>
              <a:gd name="T94" fmla="*/ 3004 w 3398"/>
              <a:gd name="T95" fmla="*/ 1017 h 3537"/>
              <a:gd name="T96" fmla="*/ 2811 w 3398"/>
              <a:gd name="T97" fmla="*/ 1235 h 3537"/>
              <a:gd name="T98" fmla="*/ 2512 w 3398"/>
              <a:gd name="T99" fmla="*/ 1270 h 3537"/>
              <a:gd name="T100" fmla="*/ 2273 w 3398"/>
              <a:gd name="T101" fmla="*/ 1105 h 3537"/>
              <a:gd name="T102" fmla="*/ 2200 w 3398"/>
              <a:gd name="T103" fmla="*/ 814 h 3537"/>
              <a:gd name="T104" fmla="*/ 2337 w 3398"/>
              <a:gd name="T105" fmla="*/ 554 h 3537"/>
              <a:gd name="T106" fmla="*/ 2614 w 3398"/>
              <a:gd name="T107" fmla="*/ 449 h 3537"/>
              <a:gd name="T108" fmla="*/ 1884 w 3398"/>
              <a:gd name="T109" fmla="*/ 72 h 3537"/>
              <a:gd name="T110" fmla="*/ 2071 w 3398"/>
              <a:gd name="T111" fmla="*/ 305 h 3537"/>
              <a:gd name="T112" fmla="*/ 2071 w 3398"/>
              <a:gd name="T113" fmla="*/ 616 h 3537"/>
              <a:gd name="T114" fmla="*/ 1884 w 3398"/>
              <a:gd name="T115" fmla="*/ 851 h 3537"/>
              <a:gd name="T116" fmla="*/ 1584 w 3398"/>
              <a:gd name="T117" fmla="*/ 919 h 3537"/>
              <a:gd name="T118" fmla="*/ 1311 w 3398"/>
              <a:gd name="T119" fmla="*/ 787 h 3537"/>
              <a:gd name="T120" fmla="*/ 1180 w 3398"/>
              <a:gd name="T121" fmla="*/ 515 h 3537"/>
              <a:gd name="T122" fmla="*/ 1248 w 3398"/>
              <a:gd name="T123" fmla="*/ 214 h 3537"/>
              <a:gd name="T124" fmla="*/ 1481 w 3398"/>
              <a:gd name="T125" fmla="*/ 2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98" h="3537">
                <a:moveTo>
                  <a:pt x="1637" y="2917"/>
                </a:moveTo>
                <a:lnTo>
                  <a:pt x="1683" y="2920"/>
                </a:lnTo>
                <a:lnTo>
                  <a:pt x="1727" y="2930"/>
                </a:lnTo>
                <a:lnTo>
                  <a:pt x="1769" y="2946"/>
                </a:lnTo>
                <a:lnTo>
                  <a:pt x="1806" y="2967"/>
                </a:lnTo>
                <a:lnTo>
                  <a:pt x="1841" y="2992"/>
                </a:lnTo>
                <a:lnTo>
                  <a:pt x="1871" y="3024"/>
                </a:lnTo>
                <a:lnTo>
                  <a:pt x="1898" y="3058"/>
                </a:lnTo>
                <a:lnTo>
                  <a:pt x="1919" y="3096"/>
                </a:lnTo>
                <a:lnTo>
                  <a:pt x="1934" y="3137"/>
                </a:lnTo>
                <a:lnTo>
                  <a:pt x="1944" y="3180"/>
                </a:lnTo>
                <a:lnTo>
                  <a:pt x="1948" y="3227"/>
                </a:lnTo>
                <a:lnTo>
                  <a:pt x="1944" y="3273"/>
                </a:lnTo>
                <a:lnTo>
                  <a:pt x="1934" y="3316"/>
                </a:lnTo>
                <a:lnTo>
                  <a:pt x="1919" y="3357"/>
                </a:lnTo>
                <a:lnTo>
                  <a:pt x="1898" y="3395"/>
                </a:lnTo>
                <a:lnTo>
                  <a:pt x="1871" y="3430"/>
                </a:lnTo>
                <a:lnTo>
                  <a:pt x="1841" y="3461"/>
                </a:lnTo>
                <a:lnTo>
                  <a:pt x="1806" y="3487"/>
                </a:lnTo>
                <a:lnTo>
                  <a:pt x="1769" y="3508"/>
                </a:lnTo>
                <a:lnTo>
                  <a:pt x="1727" y="3523"/>
                </a:lnTo>
                <a:lnTo>
                  <a:pt x="1683" y="3533"/>
                </a:lnTo>
                <a:lnTo>
                  <a:pt x="1637" y="3537"/>
                </a:lnTo>
                <a:lnTo>
                  <a:pt x="1592" y="3533"/>
                </a:lnTo>
                <a:lnTo>
                  <a:pt x="1548" y="3523"/>
                </a:lnTo>
                <a:lnTo>
                  <a:pt x="1507" y="3508"/>
                </a:lnTo>
                <a:lnTo>
                  <a:pt x="1468" y="3487"/>
                </a:lnTo>
                <a:lnTo>
                  <a:pt x="1433" y="3461"/>
                </a:lnTo>
                <a:lnTo>
                  <a:pt x="1403" y="3430"/>
                </a:lnTo>
                <a:lnTo>
                  <a:pt x="1377" y="3395"/>
                </a:lnTo>
                <a:lnTo>
                  <a:pt x="1356" y="3357"/>
                </a:lnTo>
                <a:lnTo>
                  <a:pt x="1340" y="3316"/>
                </a:lnTo>
                <a:lnTo>
                  <a:pt x="1330" y="3273"/>
                </a:lnTo>
                <a:lnTo>
                  <a:pt x="1327" y="3227"/>
                </a:lnTo>
                <a:lnTo>
                  <a:pt x="1330" y="3180"/>
                </a:lnTo>
                <a:lnTo>
                  <a:pt x="1340" y="3137"/>
                </a:lnTo>
                <a:lnTo>
                  <a:pt x="1356" y="3096"/>
                </a:lnTo>
                <a:lnTo>
                  <a:pt x="1377" y="3058"/>
                </a:lnTo>
                <a:lnTo>
                  <a:pt x="1403" y="3024"/>
                </a:lnTo>
                <a:lnTo>
                  <a:pt x="1433" y="2992"/>
                </a:lnTo>
                <a:lnTo>
                  <a:pt x="1468" y="2967"/>
                </a:lnTo>
                <a:lnTo>
                  <a:pt x="1507" y="2946"/>
                </a:lnTo>
                <a:lnTo>
                  <a:pt x="1548" y="2930"/>
                </a:lnTo>
                <a:lnTo>
                  <a:pt x="1592" y="2920"/>
                </a:lnTo>
                <a:lnTo>
                  <a:pt x="1637" y="2917"/>
                </a:lnTo>
                <a:close/>
                <a:moveTo>
                  <a:pt x="660" y="2540"/>
                </a:moveTo>
                <a:lnTo>
                  <a:pt x="701" y="2544"/>
                </a:lnTo>
                <a:lnTo>
                  <a:pt x="740" y="2553"/>
                </a:lnTo>
                <a:lnTo>
                  <a:pt x="778" y="2567"/>
                </a:lnTo>
                <a:lnTo>
                  <a:pt x="812" y="2586"/>
                </a:lnTo>
                <a:lnTo>
                  <a:pt x="844" y="2609"/>
                </a:lnTo>
                <a:lnTo>
                  <a:pt x="871" y="2637"/>
                </a:lnTo>
                <a:lnTo>
                  <a:pt x="895" y="2668"/>
                </a:lnTo>
                <a:lnTo>
                  <a:pt x="915" y="2703"/>
                </a:lnTo>
                <a:lnTo>
                  <a:pt x="928" y="2741"/>
                </a:lnTo>
                <a:lnTo>
                  <a:pt x="937" y="2780"/>
                </a:lnTo>
                <a:lnTo>
                  <a:pt x="940" y="2822"/>
                </a:lnTo>
                <a:lnTo>
                  <a:pt x="937" y="2863"/>
                </a:lnTo>
                <a:lnTo>
                  <a:pt x="928" y="2903"/>
                </a:lnTo>
                <a:lnTo>
                  <a:pt x="915" y="2940"/>
                </a:lnTo>
                <a:lnTo>
                  <a:pt x="895" y="2975"/>
                </a:lnTo>
                <a:lnTo>
                  <a:pt x="871" y="3006"/>
                </a:lnTo>
                <a:lnTo>
                  <a:pt x="844" y="3034"/>
                </a:lnTo>
                <a:lnTo>
                  <a:pt x="812" y="3058"/>
                </a:lnTo>
                <a:lnTo>
                  <a:pt x="778" y="3077"/>
                </a:lnTo>
                <a:lnTo>
                  <a:pt x="740" y="3090"/>
                </a:lnTo>
                <a:lnTo>
                  <a:pt x="701" y="3099"/>
                </a:lnTo>
                <a:lnTo>
                  <a:pt x="660" y="3103"/>
                </a:lnTo>
                <a:lnTo>
                  <a:pt x="618" y="3099"/>
                </a:lnTo>
                <a:lnTo>
                  <a:pt x="579" y="3090"/>
                </a:lnTo>
                <a:lnTo>
                  <a:pt x="541" y="3077"/>
                </a:lnTo>
                <a:lnTo>
                  <a:pt x="506" y="3058"/>
                </a:lnTo>
                <a:lnTo>
                  <a:pt x="475" y="3034"/>
                </a:lnTo>
                <a:lnTo>
                  <a:pt x="447" y="3006"/>
                </a:lnTo>
                <a:lnTo>
                  <a:pt x="424" y="2975"/>
                </a:lnTo>
                <a:lnTo>
                  <a:pt x="404" y="2940"/>
                </a:lnTo>
                <a:lnTo>
                  <a:pt x="391" y="2903"/>
                </a:lnTo>
                <a:lnTo>
                  <a:pt x="382" y="2863"/>
                </a:lnTo>
                <a:lnTo>
                  <a:pt x="378" y="2822"/>
                </a:lnTo>
                <a:lnTo>
                  <a:pt x="382" y="2780"/>
                </a:lnTo>
                <a:lnTo>
                  <a:pt x="391" y="2741"/>
                </a:lnTo>
                <a:lnTo>
                  <a:pt x="404" y="2703"/>
                </a:lnTo>
                <a:lnTo>
                  <a:pt x="424" y="2668"/>
                </a:lnTo>
                <a:lnTo>
                  <a:pt x="447" y="2637"/>
                </a:lnTo>
                <a:lnTo>
                  <a:pt x="475" y="2609"/>
                </a:lnTo>
                <a:lnTo>
                  <a:pt x="506" y="2586"/>
                </a:lnTo>
                <a:lnTo>
                  <a:pt x="541" y="2567"/>
                </a:lnTo>
                <a:lnTo>
                  <a:pt x="579" y="2553"/>
                </a:lnTo>
                <a:lnTo>
                  <a:pt x="618" y="2544"/>
                </a:lnTo>
                <a:lnTo>
                  <a:pt x="660" y="2540"/>
                </a:lnTo>
                <a:close/>
                <a:moveTo>
                  <a:pt x="2614" y="2479"/>
                </a:moveTo>
                <a:lnTo>
                  <a:pt x="2661" y="2483"/>
                </a:lnTo>
                <a:lnTo>
                  <a:pt x="2706" y="2491"/>
                </a:lnTo>
                <a:lnTo>
                  <a:pt x="2748" y="2506"/>
                </a:lnTo>
                <a:lnTo>
                  <a:pt x="2788" y="2526"/>
                </a:lnTo>
                <a:lnTo>
                  <a:pt x="2824" y="2550"/>
                </a:lnTo>
                <a:lnTo>
                  <a:pt x="2857" y="2579"/>
                </a:lnTo>
                <a:lnTo>
                  <a:pt x="2886" y="2613"/>
                </a:lnTo>
                <a:lnTo>
                  <a:pt x="2910" y="2648"/>
                </a:lnTo>
                <a:lnTo>
                  <a:pt x="2931" y="2688"/>
                </a:lnTo>
                <a:lnTo>
                  <a:pt x="2945" y="2731"/>
                </a:lnTo>
                <a:lnTo>
                  <a:pt x="2954" y="2775"/>
                </a:lnTo>
                <a:lnTo>
                  <a:pt x="2957" y="2822"/>
                </a:lnTo>
                <a:lnTo>
                  <a:pt x="2954" y="2868"/>
                </a:lnTo>
                <a:lnTo>
                  <a:pt x="2945" y="2913"/>
                </a:lnTo>
                <a:lnTo>
                  <a:pt x="2931" y="2956"/>
                </a:lnTo>
                <a:lnTo>
                  <a:pt x="2910" y="2995"/>
                </a:lnTo>
                <a:lnTo>
                  <a:pt x="2886" y="3031"/>
                </a:lnTo>
                <a:lnTo>
                  <a:pt x="2857" y="3064"/>
                </a:lnTo>
                <a:lnTo>
                  <a:pt x="2824" y="3093"/>
                </a:lnTo>
                <a:lnTo>
                  <a:pt x="2788" y="3117"/>
                </a:lnTo>
                <a:lnTo>
                  <a:pt x="2748" y="3137"/>
                </a:lnTo>
                <a:lnTo>
                  <a:pt x="2706" y="3153"/>
                </a:lnTo>
                <a:lnTo>
                  <a:pt x="2661" y="3162"/>
                </a:lnTo>
                <a:lnTo>
                  <a:pt x="2614" y="3165"/>
                </a:lnTo>
                <a:lnTo>
                  <a:pt x="2569" y="3162"/>
                </a:lnTo>
                <a:lnTo>
                  <a:pt x="2524" y="3153"/>
                </a:lnTo>
                <a:lnTo>
                  <a:pt x="2482" y="3137"/>
                </a:lnTo>
                <a:lnTo>
                  <a:pt x="2442" y="3117"/>
                </a:lnTo>
                <a:lnTo>
                  <a:pt x="2406" y="3093"/>
                </a:lnTo>
                <a:lnTo>
                  <a:pt x="2373" y="3064"/>
                </a:lnTo>
                <a:lnTo>
                  <a:pt x="2344" y="3031"/>
                </a:lnTo>
                <a:lnTo>
                  <a:pt x="2319" y="2995"/>
                </a:lnTo>
                <a:lnTo>
                  <a:pt x="2299" y="2956"/>
                </a:lnTo>
                <a:lnTo>
                  <a:pt x="2285" y="2913"/>
                </a:lnTo>
                <a:lnTo>
                  <a:pt x="2276" y="2868"/>
                </a:lnTo>
                <a:lnTo>
                  <a:pt x="2273" y="2822"/>
                </a:lnTo>
                <a:lnTo>
                  <a:pt x="2276" y="2775"/>
                </a:lnTo>
                <a:lnTo>
                  <a:pt x="2285" y="2731"/>
                </a:lnTo>
                <a:lnTo>
                  <a:pt x="2299" y="2688"/>
                </a:lnTo>
                <a:lnTo>
                  <a:pt x="2319" y="2648"/>
                </a:lnTo>
                <a:lnTo>
                  <a:pt x="2344" y="2613"/>
                </a:lnTo>
                <a:lnTo>
                  <a:pt x="2373" y="2579"/>
                </a:lnTo>
                <a:lnTo>
                  <a:pt x="2406" y="2550"/>
                </a:lnTo>
                <a:lnTo>
                  <a:pt x="2442" y="2526"/>
                </a:lnTo>
                <a:lnTo>
                  <a:pt x="2482" y="2506"/>
                </a:lnTo>
                <a:lnTo>
                  <a:pt x="2524" y="2491"/>
                </a:lnTo>
                <a:lnTo>
                  <a:pt x="2569" y="2483"/>
                </a:lnTo>
                <a:lnTo>
                  <a:pt x="2614" y="2479"/>
                </a:lnTo>
                <a:close/>
                <a:moveTo>
                  <a:pt x="255" y="1590"/>
                </a:moveTo>
                <a:lnTo>
                  <a:pt x="296" y="1593"/>
                </a:lnTo>
                <a:lnTo>
                  <a:pt x="335" y="1602"/>
                </a:lnTo>
                <a:lnTo>
                  <a:pt x="372" y="1618"/>
                </a:lnTo>
                <a:lnTo>
                  <a:pt x="405" y="1639"/>
                </a:lnTo>
                <a:lnTo>
                  <a:pt x="434" y="1664"/>
                </a:lnTo>
                <a:lnTo>
                  <a:pt x="460" y="1693"/>
                </a:lnTo>
                <a:lnTo>
                  <a:pt x="481" y="1727"/>
                </a:lnTo>
                <a:lnTo>
                  <a:pt x="496" y="1764"/>
                </a:lnTo>
                <a:lnTo>
                  <a:pt x="505" y="1802"/>
                </a:lnTo>
                <a:lnTo>
                  <a:pt x="509" y="1844"/>
                </a:lnTo>
                <a:lnTo>
                  <a:pt x="505" y="1885"/>
                </a:lnTo>
                <a:lnTo>
                  <a:pt x="496" y="1925"/>
                </a:lnTo>
                <a:lnTo>
                  <a:pt x="481" y="1961"/>
                </a:lnTo>
                <a:lnTo>
                  <a:pt x="460" y="1994"/>
                </a:lnTo>
                <a:lnTo>
                  <a:pt x="434" y="2024"/>
                </a:lnTo>
                <a:lnTo>
                  <a:pt x="405" y="2050"/>
                </a:lnTo>
                <a:lnTo>
                  <a:pt x="372" y="2070"/>
                </a:lnTo>
                <a:lnTo>
                  <a:pt x="335" y="2085"/>
                </a:lnTo>
                <a:lnTo>
                  <a:pt x="296" y="2095"/>
                </a:lnTo>
                <a:lnTo>
                  <a:pt x="255" y="2099"/>
                </a:lnTo>
                <a:lnTo>
                  <a:pt x="212" y="2095"/>
                </a:lnTo>
                <a:lnTo>
                  <a:pt x="174" y="2085"/>
                </a:lnTo>
                <a:lnTo>
                  <a:pt x="138" y="2070"/>
                </a:lnTo>
                <a:lnTo>
                  <a:pt x="105" y="2050"/>
                </a:lnTo>
                <a:lnTo>
                  <a:pt x="74" y="2024"/>
                </a:lnTo>
                <a:lnTo>
                  <a:pt x="49" y="1994"/>
                </a:lnTo>
                <a:lnTo>
                  <a:pt x="29" y="1961"/>
                </a:lnTo>
                <a:lnTo>
                  <a:pt x="13" y="1925"/>
                </a:lnTo>
                <a:lnTo>
                  <a:pt x="3" y="1885"/>
                </a:lnTo>
                <a:lnTo>
                  <a:pt x="0" y="1844"/>
                </a:lnTo>
                <a:lnTo>
                  <a:pt x="0" y="1844"/>
                </a:lnTo>
                <a:lnTo>
                  <a:pt x="3" y="1802"/>
                </a:lnTo>
                <a:lnTo>
                  <a:pt x="13" y="1764"/>
                </a:lnTo>
                <a:lnTo>
                  <a:pt x="29" y="1727"/>
                </a:lnTo>
                <a:lnTo>
                  <a:pt x="49" y="1693"/>
                </a:lnTo>
                <a:lnTo>
                  <a:pt x="74" y="1664"/>
                </a:lnTo>
                <a:lnTo>
                  <a:pt x="105" y="1639"/>
                </a:lnTo>
                <a:lnTo>
                  <a:pt x="138" y="1618"/>
                </a:lnTo>
                <a:lnTo>
                  <a:pt x="174" y="1602"/>
                </a:lnTo>
                <a:lnTo>
                  <a:pt x="212" y="1593"/>
                </a:lnTo>
                <a:lnTo>
                  <a:pt x="255" y="1590"/>
                </a:lnTo>
                <a:close/>
                <a:moveTo>
                  <a:pt x="3020" y="1465"/>
                </a:moveTo>
                <a:lnTo>
                  <a:pt x="3072" y="1469"/>
                </a:lnTo>
                <a:lnTo>
                  <a:pt x="3121" y="1479"/>
                </a:lnTo>
                <a:lnTo>
                  <a:pt x="3168" y="1495"/>
                </a:lnTo>
                <a:lnTo>
                  <a:pt x="3211" y="1518"/>
                </a:lnTo>
                <a:lnTo>
                  <a:pt x="3251" y="1544"/>
                </a:lnTo>
                <a:lnTo>
                  <a:pt x="3288" y="1577"/>
                </a:lnTo>
                <a:lnTo>
                  <a:pt x="3319" y="1613"/>
                </a:lnTo>
                <a:lnTo>
                  <a:pt x="3347" y="1653"/>
                </a:lnTo>
                <a:lnTo>
                  <a:pt x="3368" y="1697"/>
                </a:lnTo>
                <a:lnTo>
                  <a:pt x="3385" y="1744"/>
                </a:lnTo>
                <a:lnTo>
                  <a:pt x="3395" y="1792"/>
                </a:lnTo>
                <a:lnTo>
                  <a:pt x="3398" y="1844"/>
                </a:lnTo>
                <a:lnTo>
                  <a:pt x="3395" y="1895"/>
                </a:lnTo>
                <a:lnTo>
                  <a:pt x="3385" y="1945"/>
                </a:lnTo>
                <a:lnTo>
                  <a:pt x="3368" y="1992"/>
                </a:lnTo>
                <a:lnTo>
                  <a:pt x="3347" y="2035"/>
                </a:lnTo>
                <a:lnTo>
                  <a:pt x="3319" y="2075"/>
                </a:lnTo>
                <a:lnTo>
                  <a:pt x="3288" y="2112"/>
                </a:lnTo>
                <a:lnTo>
                  <a:pt x="3251" y="2143"/>
                </a:lnTo>
                <a:lnTo>
                  <a:pt x="3211" y="2171"/>
                </a:lnTo>
                <a:lnTo>
                  <a:pt x="3168" y="2192"/>
                </a:lnTo>
                <a:lnTo>
                  <a:pt x="3121" y="2209"/>
                </a:lnTo>
                <a:lnTo>
                  <a:pt x="3072" y="2219"/>
                </a:lnTo>
                <a:lnTo>
                  <a:pt x="3020" y="2222"/>
                </a:lnTo>
                <a:lnTo>
                  <a:pt x="2968" y="2219"/>
                </a:lnTo>
                <a:lnTo>
                  <a:pt x="2919" y="2209"/>
                </a:lnTo>
                <a:lnTo>
                  <a:pt x="2873" y="2192"/>
                </a:lnTo>
                <a:lnTo>
                  <a:pt x="2829" y="2171"/>
                </a:lnTo>
                <a:lnTo>
                  <a:pt x="2789" y="2143"/>
                </a:lnTo>
                <a:lnTo>
                  <a:pt x="2752" y="2112"/>
                </a:lnTo>
                <a:lnTo>
                  <a:pt x="2720" y="2075"/>
                </a:lnTo>
                <a:lnTo>
                  <a:pt x="2693" y="2035"/>
                </a:lnTo>
                <a:lnTo>
                  <a:pt x="2671" y="1992"/>
                </a:lnTo>
                <a:lnTo>
                  <a:pt x="2656" y="1945"/>
                </a:lnTo>
                <a:lnTo>
                  <a:pt x="2646" y="1895"/>
                </a:lnTo>
                <a:lnTo>
                  <a:pt x="2642" y="1844"/>
                </a:lnTo>
                <a:lnTo>
                  <a:pt x="2646" y="1792"/>
                </a:lnTo>
                <a:lnTo>
                  <a:pt x="2656" y="1744"/>
                </a:lnTo>
                <a:lnTo>
                  <a:pt x="2671" y="1697"/>
                </a:lnTo>
                <a:lnTo>
                  <a:pt x="2693" y="1653"/>
                </a:lnTo>
                <a:lnTo>
                  <a:pt x="2720" y="1613"/>
                </a:lnTo>
                <a:lnTo>
                  <a:pt x="2752" y="1577"/>
                </a:lnTo>
                <a:lnTo>
                  <a:pt x="2789" y="1544"/>
                </a:lnTo>
                <a:lnTo>
                  <a:pt x="2829" y="1518"/>
                </a:lnTo>
                <a:lnTo>
                  <a:pt x="2873" y="1495"/>
                </a:lnTo>
                <a:lnTo>
                  <a:pt x="2919" y="1479"/>
                </a:lnTo>
                <a:lnTo>
                  <a:pt x="2968" y="1469"/>
                </a:lnTo>
                <a:lnTo>
                  <a:pt x="3020" y="1465"/>
                </a:lnTo>
                <a:close/>
                <a:moveTo>
                  <a:pt x="660" y="636"/>
                </a:moveTo>
                <a:lnTo>
                  <a:pt x="697" y="638"/>
                </a:lnTo>
                <a:lnTo>
                  <a:pt x="732" y="647"/>
                </a:lnTo>
                <a:lnTo>
                  <a:pt x="766" y="662"/>
                </a:lnTo>
                <a:lnTo>
                  <a:pt x="796" y="681"/>
                </a:lnTo>
                <a:lnTo>
                  <a:pt x="822" y="703"/>
                </a:lnTo>
                <a:lnTo>
                  <a:pt x="846" y="731"/>
                </a:lnTo>
                <a:lnTo>
                  <a:pt x="864" y="761"/>
                </a:lnTo>
                <a:lnTo>
                  <a:pt x="878" y="793"/>
                </a:lnTo>
                <a:lnTo>
                  <a:pt x="887" y="829"/>
                </a:lnTo>
                <a:lnTo>
                  <a:pt x="889" y="866"/>
                </a:lnTo>
                <a:lnTo>
                  <a:pt x="887" y="903"/>
                </a:lnTo>
                <a:lnTo>
                  <a:pt x="878" y="939"/>
                </a:lnTo>
                <a:lnTo>
                  <a:pt x="864" y="972"/>
                </a:lnTo>
                <a:lnTo>
                  <a:pt x="846" y="1002"/>
                </a:lnTo>
                <a:lnTo>
                  <a:pt x="822" y="1029"/>
                </a:lnTo>
                <a:lnTo>
                  <a:pt x="796" y="1052"/>
                </a:lnTo>
                <a:lnTo>
                  <a:pt x="766" y="1071"/>
                </a:lnTo>
                <a:lnTo>
                  <a:pt x="732" y="1085"/>
                </a:lnTo>
                <a:lnTo>
                  <a:pt x="697" y="1093"/>
                </a:lnTo>
                <a:lnTo>
                  <a:pt x="660" y="1097"/>
                </a:lnTo>
                <a:lnTo>
                  <a:pt x="622" y="1093"/>
                </a:lnTo>
                <a:lnTo>
                  <a:pt x="586" y="1085"/>
                </a:lnTo>
                <a:lnTo>
                  <a:pt x="553" y="1071"/>
                </a:lnTo>
                <a:lnTo>
                  <a:pt x="523" y="1052"/>
                </a:lnTo>
                <a:lnTo>
                  <a:pt x="496" y="1029"/>
                </a:lnTo>
                <a:lnTo>
                  <a:pt x="473" y="1002"/>
                </a:lnTo>
                <a:lnTo>
                  <a:pt x="455" y="972"/>
                </a:lnTo>
                <a:lnTo>
                  <a:pt x="441" y="939"/>
                </a:lnTo>
                <a:lnTo>
                  <a:pt x="432" y="903"/>
                </a:lnTo>
                <a:lnTo>
                  <a:pt x="430" y="866"/>
                </a:lnTo>
                <a:lnTo>
                  <a:pt x="432" y="829"/>
                </a:lnTo>
                <a:lnTo>
                  <a:pt x="441" y="793"/>
                </a:lnTo>
                <a:lnTo>
                  <a:pt x="455" y="761"/>
                </a:lnTo>
                <a:lnTo>
                  <a:pt x="473" y="731"/>
                </a:lnTo>
                <a:lnTo>
                  <a:pt x="496" y="703"/>
                </a:lnTo>
                <a:lnTo>
                  <a:pt x="523" y="681"/>
                </a:lnTo>
                <a:lnTo>
                  <a:pt x="553" y="662"/>
                </a:lnTo>
                <a:lnTo>
                  <a:pt x="586" y="647"/>
                </a:lnTo>
                <a:lnTo>
                  <a:pt x="622" y="638"/>
                </a:lnTo>
                <a:lnTo>
                  <a:pt x="660" y="636"/>
                </a:lnTo>
                <a:close/>
                <a:moveTo>
                  <a:pt x="2614" y="449"/>
                </a:moveTo>
                <a:lnTo>
                  <a:pt x="2668" y="452"/>
                </a:lnTo>
                <a:lnTo>
                  <a:pt x="2718" y="461"/>
                </a:lnTo>
                <a:lnTo>
                  <a:pt x="2766" y="477"/>
                </a:lnTo>
                <a:lnTo>
                  <a:pt x="2811" y="498"/>
                </a:lnTo>
                <a:lnTo>
                  <a:pt x="2854" y="524"/>
                </a:lnTo>
                <a:lnTo>
                  <a:pt x="2893" y="554"/>
                </a:lnTo>
                <a:lnTo>
                  <a:pt x="2927" y="589"/>
                </a:lnTo>
                <a:lnTo>
                  <a:pt x="2957" y="628"/>
                </a:lnTo>
                <a:lnTo>
                  <a:pt x="2984" y="669"/>
                </a:lnTo>
                <a:lnTo>
                  <a:pt x="3004" y="715"/>
                </a:lnTo>
                <a:lnTo>
                  <a:pt x="3020" y="763"/>
                </a:lnTo>
                <a:lnTo>
                  <a:pt x="3030" y="814"/>
                </a:lnTo>
                <a:lnTo>
                  <a:pt x="3032" y="866"/>
                </a:lnTo>
                <a:lnTo>
                  <a:pt x="3030" y="919"/>
                </a:lnTo>
                <a:lnTo>
                  <a:pt x="3020" y="969"/>
                </a:lnTo>
                <a:lnTo>
                  <a:pt x="3004" y="1017"/>
                </a:lnTo>
                <a:lnTo>
                  <a:pt x="2984" y="1062"/>
                </a:lnTo>
                <a:lnTo>
                  <a:pt x="2957" y="1105"/>
                </a:lnTo>
                <a:lnTo>
                  <a:pt x="2927" y="1144"/>
                </a:lnTo>
                <a:lnTo>
                  <a:pt x="2893" y="1178"/>
                </a:lnTo>
                <a:lnTo>
                  <a:pt x="2854" y="1209"/>
                </a:lnTo>
                <a:lnTo>
                  <a:pt x="2811" y="1235"/>
                </a:lnTo>
                <a:lnTo>
                  <a:pt x="2766" y="1256"/>
                </a:lnTo>
                <a:lnTo>
                  <a:pt x="2718" y="1270"/>
                </a:lnTo>
                <a:lnTo>
                  <a:pt x="2668" y="1280"/>
                </a:lnTo>
                <a:lnTo>
                  <a:pt x="2614" y="1284"/>
                </a:lnTo>
                <a:lnTo>
                  <a:pt x="2562" y="1280"/>
                </a:lnTo>
                <a:lnTo>
                  <a:pt x="2512" y="1270"/>
                </a:lnTo>
                <a:lnTo>
                  <a:pt x="2464" y="1256"/>
                </a:lnTo>
                <a:lnTo>
                  <a:pt x="2419" y="1235"/>
                </a:lnTo>
                <a:lnTo>
                  <a:pt x="2376" y="1209"/>
                </a:lnTo>
                <a:lnTo>
                  <a:pt x="2337" y="1178"/>
                </a:lnTo>
                <a:lnTo>
                  <a:pt x="2303" y="1144"/>
                </a:lnTo>
                <a:lnTo>
                  <a:pt x="2273" y="1105"/>
                </a:lnTo>
                <a:lnTo>
                  <a:pt x="2246" y="1062"/>
                </a:lnTo>
                <a:lnTo>
                  <a:pt x="2226" y="1017"/>
                </a:lnTo>
                <a:lnTo>
                  <a:pt x="2210" y="969"/>
                </a:lnTo>
                <a:lnTo>
                  <a:pt x="2200" y="919"/>
                </a:lnTo>
                <a:lnTo>
                  <a:pt x="2197" y="866"/>
                </a:lnTo>
                <a:lnTo>
                  <a:pt x="2200" y="814"/>
                </a:lnTo>
                <a:lnTo>
                  <a:pt x="2210" y="763"/>
                </a:lnTo>
                <a:lnTo>
                  <a:pt x="2226" y="715"/>
                </a:lnTo>
                <a:lnTo>
                  <a:pt x="2246" y="669"/>
                </a:lnTo>
                <a:lnTo>
                  <a:pt x="2273" y="628"/>
                </a:lnTo>
                <a:lnTo>
                  <a:pt x="2303" y="589"/>
                </a:lnTo>
                <a:lnTo>
                  <a:pt x="2337" y="554"/>
                </a:lnTo>
                <a:lnTo>
                  <a:pt x="2376" y="524"/>
                </a:lnTo>
                <a:lnTo>
                  <a:pt x="2419" y="498"/>
                </a:lnTo>
                <a:lnTo>
                  <a:pt x="2464" y="477"/>
                </a:lnTo>
                <a:lnTo>
                  <a:pt x="2512" y="461"/>
                </a:lnTo>
                <a:lnTo>
                  <a:pt x="2562" y="452"/>
                </a:lnTo>
                <a:lnTo>
                  <a:pt x="2614" y="449"/>
                </a:lnTo>
                <a:close/>
                <a:moveTo>
                  <a:pt x="1637" y="0"/>
                </a:moveTo>
                <a:lnTo>
                  <a:pt x="1691" y="4"/>
                </a:lnTo>
                <a:lnTo>
                  <a:pt x="1743" y="13"/>
                </a:lnTo>
                <a:lnTo>
                  <a:pt x="1793" y="27"/>
                </a:lnTo>
                <a:lnTo>
                  <a:pt x="1840" y="47"/>
                </a:lnTo>
                <a:lnTo>
                  <a:pt x="1884" y="72"/>
                </a:lnTo>
                <a:lnTo>
                  <a:pt x="1925" y="102"/>
                </a:lnTo>
                <a:lnTo>
                  <a:pt x="1963" y="135"/>
                </a:lnTo>
                <a:lnTo>
                  <a:pt x="1997" y="173"/>
                </a:lnTo>
                <a:lnTo>
                  <a:pt x="2027" y="214"/>
                </a:lnTo>
                <a:lnTo>
                  <a:pt x="2051" y="259"/>
                </a:lnTo>
                <a:lnTo>
                  <a:pt x="2071" y="305"/>
                </a:lnTo>
                <a:lnTo>
                  <a:pt x="2086" y="356"/>
                </a:lnTo>
                <a:lnTo>
                  <a:pt x="2095" y="408"/>
                </a:lnTo>
                <a:lnTo>
                  <a:pt x="2098" y="461"/>
                </a:lnTo>
                <a:lnTo>
                  <a:pt x="2095" y="515"/>
                </a:lnTo>
                <a:lnTo>
                  <a:pt x="2086" y="567"/>
                </a:lnTo>
                <a:lnTo>
                  <a:pt x="2071" y="616"/>
                </a:lnTo>
                <a:lnTo>
                  <a:pt x="2051" y="664"/>
                </a:lnTo>
                <a:lnTo>
                  <a:pt x="2027" y="708"/>
                </a:lnTo>
                <a:lnTo>
                  <a:pt x="1997" y="750"/>
                </a:lnTo>
                <a:lnTo>
                  <a:pt x="1963" y="787"/>
                </a:lnTo>
                <a:lnTo>
                  <a:pt x="1925" y="821"/>
                </a:lnTo>
                <a:lnTo>
                  <a:pt x="1884" y="851"/>
                </a:lnTo>
                <a:lnTo>
                  <a:pt x="1840" y="875"/>
                </a:lnTo>
                <a:lnTo>
                  <a:pt x="1793" y="895"/>
                </a:lnTo>
                <a:lnTo>
                  <a:pt x="1743" y="910"/>
                </a:lnTo>
                <a:lnTo>
                  <a:pt x="1691" y="919"/>
                </a:lnTo>
                <a:lnTo>
                  <a:pt x="1637" y="922"/>
                </a:lnTo>
                <a:lnTo>
                  <a:pt x="1584" y="919"/>
                </a:lnTo>
                <a:lnTo>
                  <a:pt x="1531" y="910"/>
                </a:lnTo>
                <a:lnTo>
                  <a:pt x="1481" y="895"/>
                </a:lnTo>
                <a:lnTo>
                  <a:pt x="1435" y="875"/>
                </a:lnTo>
                <a:lnTo>
                  <a:pt x="1390" y="851"/>
                </a:lnTo>
                <a:lnTo>
                  <a:pt x="1349" y="821"/>
                </a:lnTo>
                <a:lnTo>
                  <a:pt x="1311" y="787"/>
                </a:lnTo>
                <a:lnTo>
                  <a:pt x="1278" y="750"/>
                </a:lnTo>
                <a:lnTo>
                  <a:pt x="1248" y="708"/>
                </a:lnTo>
                <a:lnTo>
                  <a:pt x="1223" y="664"/>
                </a:lnTo>
                <a:lnTo>
                  <a:pt x="1203" y="616"/>
                </a:lnTo>
                <a:lnTo>
                  <a:pt x="1189" y="567"/>
                </a:lnTo>
                <a:lnTo>
                  <a:pt x="1180" y="515"/>
                </a:lnTo>
                <a:lnTo>
                  <a:pt x="1176" y="461"/>
                </a:lnTo>
                <a:lnTo>
                  <a:pt x="1180" y="408"/>
                </a:lnTo>
                <a:lnTo>
                  <a:pt x="1189" y="356"/>
                </a:lnTo>
                <a:lnTo>
                  <a:pt x="1203" y="305"/>
                </a:lnTo>
                <a:lnTo>
                  <a:pt x="1223" y="259"/>
                </a:lnTo>
                <a:lnTo>
                  <a:pt x="1248" y="214"/>
                </a:lnTo>
                <a:lnTo>
                  <a:pt x="1278" y="173"/>
                </a:lnTo>
                <a:lnTo>
                  <a:pt x="1311" y="135"/>
                </a:lnTo>
                <a:lnTo>
                  <a:pt x="1349" y="102"/>
                </a:lnTo>
                <a:lnTo>
                  <a:pt x="1390" y="72"/>
                </a:lnTo>
                <a:lnTo>
                  <a:pt x="1435" y="47"/>
                </a:lnTo>
                <a:lnTo>
                  <a:pt x="1481" y="27"/>
                </a:lnTo>
                <a:lnTo>
                  <a:pt x="1531" y="13"/>
                </a:lnTo>
                <a:lnTo>
                  <a:pt x="1584" y="4"/>
                </a:lnTo>
                <a:lnTo>
                  <a:pt x="163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381"/>
          <p:cNvSpPr>
            <a:spLocks noEditPoints="1"/>
          </p:cNvSpPr>
          <p:nvPr/>
        </p:nvSpPr>
        <p:spPr bwMode="auto">
          <a:xfrm>
            <a:off x="11112471" y="1430239"/>
            <a:ext cx="469930" cy="474536"/>
          </a:xfrm>
          <a:custGeom>
            <a:avLst/>
            <a:gdLst>
              <a:gd name="T0" fmla="*/ 425 w 3262"/>
              <a:gd name="T1" fmla="*/ 1361 h 3292"/>
              <a:gd name="T2" fmla="*/ 548 w 3262"/>
              <a:gd name="T3" fmla="*/ 1457 h 3292"/>
              <a:gd name="T4" fmla="*/ 609 w 3262"/>
              <a:gd name="T5" fmla="*/ 1603 h 3292"/>
              <a:gd name="T6" fmla="*/ 638 w 3262"/>
              <a:gd name="T7" fmla="*/ 1936 h 3292"/>
              <a:gd name="T8" fmla="*/ 752 w 3262"/>
              <a:gd name="T9" fmla="*/ 2291 h 3292"/>
              <a:gd name="T10" fmla="*/ 942 w 3262"/>
              <a:gd name="T11" fmla="*/ 2597 h 3292"/>
              <a:gd name="T12" fmla="*/ 1196 w 3262"/>
              <a:gd name="T13" fmla="*/ 2840 h 3292"/>
              <a:gd name="T14" fmla="*/ 1502 w 3262"/>
              <a:gd name="T15" fmla="*/ 3007 h 3292"/>
              <a:gd name="T16" fmla="*/ 1846 w 3262"/>
              <a:gd name="T17" fmla="*/ 3082 h 3292"/>
              <a:gd name="T18" fmla="*/ 2200 w 3262"/>
              <a:gd name="T19" fmla="*/ 3058 h 3292"/>
              <a:gd name="T20" fmla="*/ 2522 w 3262"/>
              <a:gd name="T21" fmla="*/ 2939 h 3292"/>
              <a:gd name="T22" fmla="*/ 2800 w 3262"/>
              <a:gd name="T23" fmla="*/ 2738 h 3292"/>
              <a:gd name="T24" fmla="*/ 3023 w 3262"/>
              <a:gd name="T25" fmla="*/ 2470 h 3292"/>
              <a:gd name="T26" fmla="*/ 3180 w 3262"/>
              <a:gd name="T27" fmla="*/ 2146 h 3292"/>
              <a:gd name="T28" fmla="*/ 3256 w 3262"/>
              <a:gd name="T29" fmla="*/ 1781 h 3292"/>
              <a:gd name="T30" fmla="*/ 3227 w 3262"/>
              <a:gd name="T31" fmla="*/ 1985 h 3292"/>
              <a:gd name="T32" fmla="*/ 3103 w 3262"/>
              <a:gd name="T33" fmla="*/ 2355 h 3292"/>
              <a:gd name="T34" fmla="*/ 2900 w 3262"/>
              <a:gd name="T35" fmla="*/ 2681 h 3292"/>
              <a:gd name="T36" fmla="*/ 2628 w 3262"/>
              <a:gd name="T37" fmla="*/ 2948 h 3292"/>
              <a:gd name="T38" fmla="*/ 2302 w 3262"/>
              <a:gd name="T39" fmla="*/ 3146 h 3292"/>
              <a:gd name="T40" fmla="*/ 1931 w 3262"/>
              <a:gd name="T41" fmla="*/ 3264 h 3292"/>
              <a:gd name="T42" fmla="*/ 1528 w 3262"/>
              <a:gd name="T43" fmla="*/ 3289 h 3292"/>
              <a:gd name="T44" fmla="*/ 1135 w 3262"/>
              <a:gd name="T45" fmla="*/ 3213 h 3292"/>
              <a:gd name="T46" fmla="*/ 781 w 3262"/>
              <a:gd name="T47" fmla="*/ 3050 h 3292"/>
              <a:gd name="T48" fmla="*/ 478 w 3262"/>
              <a:gd name="T49" fmla="*/ 2810 h 3292"/>
              <a:gd name="T50" fmla="*/ 239 w 3262"/>
              <a:gd name="T51" fmla="*/ 2504 h 3292"/>
              <a:gd name="T52" fmla="*/ 77 w 3262"/>
              <a:gd name="T53" fmla="*/ 2147 h 3292"/>
              <a:gd name="T54" fmla="*/ 3 w 3262"/>
              <a:gd name="T55" fmla="*/ 1750 h 3292"/>
              <a:gd name="T56" fmla="*/ 25 w 3262"/>
              <a:gd name="T57" fmla="*/ 1526 h 3292"/>
              <a:gd name="T58" fmla="*/ 119 w 3262"/>
              <a:gd name="T59" fmla="*/ 1401 h 3292"/>
              <a:gd name="T60" fmla="*/ 264 w 3262"/>
              <a:gd name="T61" fmla="*/ 1340 h 3292"/>
              <a:gd name="T62" fmla="*/ 1734 w 3262"/>
              <a:gd name="T63" fmla="*/ 3 h 3292"/>
              <a:gd name="T64" fmla="*/ 2128 w 3262"/>
              <a:gd name="T65" fmla="*/ 77 h 3292"/>
              <a:gd name="T66" fmla="*/ 2482 w 3262"/>
              <a:gd name="T67" fmla="*/ 241 h 3292"/>
              <a:gd name="T68" fmla="*/ 2784 w 3262"/>
              <a:gd name="T69" fmla="*/ 482 h 3292"/>
              <a:gd name="T70" fmla="*/ 3022 w 3262"/>
              <a:gd name="T71" fmla="*/ 787 h 3292"/>
              <a:gd name="T72" fmla="*/ 3185 w 3262"/>
              <a:gd name="T73" fmla="*/ 1144 h 3292"/>
              <a:gd name="T74" fmla="*/ 3259 w 3262"/>
              <a:gd name="T75" fmla="*/ 1541 h 3292"/>
              <a:gd name="T76" fmla="*/ 3238 w 3262"/>
              <a:gd name="T77" fmla="*/ 1766 h 3292"/>
              <a:gd name="T78" fmla="*/ 3143 w 3262"/>
              <a:gd name="T79" fmla="*/ 1890 h 3292"/>
              <a:gd name="T80" fmla="*/ 2998 w 3262"/>
              <a:gd name="T81" fmla="*/ 1951 h 3292"/>
              <a:gd name="T82" fmla="*/ 2837 w 3262"/>
              <a:gd name="T83" fmla="*/ 1930 h 3292"/>
              <a:gd name="T84" fmla="*/ 2714 w 3262"/>
              <a:gd name="T85" fmla="*/ 1834 h 3292"/>
              <a:gd name="T86" fmla="*/ 2653 w 3262"/>
              <a:gd name="T87" fmla="*/ 1687 h 3292"/>
              <a:gd name="T88" fmla="*/ 2623 w 3262"/>
              <a:gd name="T89" fmla="*/ 1356 h 3292"/>
              <a:gd name="T90" fmla="*/ 2510 w 3262"/>
              <a:gd name="T91" fmla="*/ 1000 h 3292"/>
              <a:gd name="T92" fmla="*/ 2321 w 3262"/>
              <a:gd name="T93" fmla="*/ 695 h 3292"/>
              <a:gd name="T94" fmla="*/ 2066 w 3262"/>
              <a:gd name="T95" fmla="*/ 451 h 3292"/>
              <a:gd name="T96" fmla="*/ 1761 w 3262"/>
              <a:gd name="T97" fmla="*/ 285 h 3292"/>
              <a:gd name="T98" fmla="*/ 1416 w 3262"/>
              <a:gd name="T99" fmla="*/ 208 h 3292"/>
              <a:gd name="T100" fmla="*/ 1062 w 3262"/>
              <a:gd name="T101" fmla="*/ 233 h 3292"/>
              <a:gd name="T102" fmla="*/ 741 w 3262"/>
              <a:gd name="T103" fmla="*/ 353 h 3292"/>
              <a:gd name="T104" fmla="*/ 461 w 3262"/>
              <a:gd name="T105" fmla="*/ 553 h 3292"/>
              <a:gd name="T106" fmla="*/ 238 w 3262"/>
              <a:gd name="T107" fmla="*/ 822 h 3292"/>
              <a:gd name="T108" fmla="*/ 83 w 3262"/>
              <a:gd name="T109" fmla="*/ 1145 h 3292"/>
              <a:gd name="T110" fmla="*/ 6 w 3262"/>
              <a:gd name="T111" fmla="*/ 1511 h 3292"/>
              <a:gd name="T112" fmla="*/ 35 w 3262"/>
              <a:gd name="T113" fmla="*/ 1306 h 3292"/>
              <a:gd name="T114" fmla="*/ 160 w 3262"/>
              <a:gd name="T115" fmla="*/ 935 h 3292"/>
              <a:gd name="T116" fmla="*/ 363 w 3262"/>
              <a:gd name="T117" fmla="*/ 611 h 3292"/>
              <a:gd name="T118" fmla="*/ 633 w 3262"/>
              <a:gd name="T119" fmla="*/ 344 h 3292"/>
              <a:gd name="T120" fmla="*/ 961 w 3262"/>
              <a:gd name="T121" fmla="*/ 144 h 3292"/>
              <a:gd name="T122" fmla="*/ 1331 w 3262"/>
              <a:gd name="T123" fmla="*/ 2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62" h="3292">
                <a:moveTo>
                  <a:pt x="306" y="1337"/>
                </a:moveTo>
                <a:lnTo>
                  <a:pt x="348" y="1340"/>
                </a:lnTo>
                <a:lnTo>
                  <a:pt x="388" y="1348"/>
                </a:lnTo>
                <a:lnTo>
                  <a:pt x="425" y="1361"/>
                </a:lnTo>
                <a:lnTo>
                  <a:pt x="460" y="1379"/>
                </a:lnTo>
                <a:lnTo>
                  <a:pt x="493" y="1401"/>
                </a:lnTo>
                <a:lnTo>
                  <a:pt x="522" y="1427"/>
                </a:lnTo>
                <a:lnTo>
                  <a:pt x="548" y="1457"/>
                </a:lnTo>
                <a:lnTo>
                  <a:pt x="570" y="1490"/>
                </a:lnTo>
                <a:lnTo>
                  <a:pt x="588" y="1526"/>
                </a:lnTo>
                <a:lnTo>
                  <a:pt x="601" y="1563"/>
                </a:lnTo>
                <a:lnTo>
                  <a:pt x="609" y="1603"/>
                </a:lnTo>
                <a:lnTo>
                  <a:pt x="612" y="1646"/>
                </a:lnTo>
                <a:lnTo>
                  <a:pt x="615" y="1744"/>
                </a:lnTo>
                <a:lnTo>
                  <a:pt x="624" y="1841"/>
                </a:lnTo>
                <a:lnTo>
                  <a:pt x="638" y="1936"/>
                </a:lnTo>
                <a:lnTo>
                  <a:pt x="659" y="2029"/>
                </a:lnTo>
                <a:lnTo>
                  <a:pt x="684" y="2119"/>
                </a:lnTo>
                <a:lnTo>
                  <a:pt x="716" y="2207"/>
                </a:lnTo>
                <a:lnTo>
                  <a:pt x="752" y="2291"/>
                </a:lnTo>
                <a:lnTo>
                  <a:pt x="793" y="2373"/>
                </a:lnTo>
                <a:lnTo>
                  <a:pt x="838" y="2451"/>
                </a:lnTo>
                <a:lnTo>
                  <a:pt x="888" y="2526"/>
                </a:lnTo>
                <a:lnTo>
                  <a:pt x="942" y="2597"/>
                </a:lnTo>
                <a:lnTo>
                  <a:pt x="1000" y="2664"/>
                </a:lnTo>
                <a:lnTo>
                  <a:pt x="1062" y="2727"/>
                </a:lnTo>
                <a:lnTo>
                  <a:pt x="1128" y="2786"/>
                </a:lnTo>
                <a:lnTo>
                  <a:pt x="1196" y="2840"/>
                </a:lnTo>
                <a:lnTo>
                  <a:pt x="1268" y="2889"/>
                </a:lnTo>
                <a:lnTo>
                  <a:pt x="1343" y="2934"/>
                </a:lnTo>
                <a:lnTo>
                  <a:pt x="1421" y="2973"/>
                </a:lnTo>
                <a:lnTo>
                  <a:pt x="1502" y="3007"/>
                </a:lnTo>
                <a:lnTo>
                  <a:pt x="1585" y="3035"/>
                </a:lnTo>
                <a:lnTo>
                  <a:pt x="1670" y="3057"/>
                </a:lnTo>
                <a:lnTo>
                  <a:pt x="1757" y="3073"/>
                </a:lnTo>
                <a:lnTo>
                  <a:pt x="1846" y="3082"/>
                </a:lnTo>
                <a:lnTo>
                  <a:pt x="1937" y="3085"/>
                </a:lnTo>
                <a:lnTo>
                  <a:pt x="2026" y="3082"/>
                </a:lnTo>
                <a:lnTo>
                  <a:pt x="2114" y="3073"/>
                </a:lnTo>
                <a:lnTo>
                  <a:pt x="2200" y="3058"/>
                </a:lnTo>
                <a:lnTo>
                  <a:pt x="2284" y="3036"/>
                </a:lnTo>
                <a:lnTo>
                  <a:pt x="2366" y="3009"/>
                </a:lnTo>
                <a:lnTo>
                  <a:pt x="2444" y="2976"/>
                </a:lnTo>
                <a:lnTo>
                  <a:pt x="2522" y="2939"/>
                </a:lnTo>
                <a:lnTo>
                  <a:pt x="2596" y="2895"/>
                </a:lnTo>
                <a:lnTo>
                  <a:pt x="2667" y="2848"/>
                </a:lnTo>
                <a:lnTo>
                  <a:pt x="2736" y="2795"/>
                </a:lnTo>
                <a:lnTo>
                  <a:pt x="2800" y="2738"/>
                </a:lnTo>
                <a:lnTo>
                  <a:pt x="2862" y="2676"/>
                </a:lnTo>
                <a:lnTo>
                  <a:pt x="2920" y="2611"/>
                </a:lnTo>
                <a:lnTo>
                  <a:pt x="2973" y="2542"/>
                </a:lnTo>
                <a:lnTo>
                  <a:pt x="3023" y="2470"/>
                </a:lnTo>
                <a:lnTo>
                  <a:pt x="3069" y="2393"/>
                </a:lnTo>
                <a:lnTo>
                  <a:pt x="3110" y="2314"/>
                </a:lnTo>
                <a:lnTo>
                  <a:pt x="3147" y="2231"/>
                </a:lnTo>
                <a:lnTo>
                  <a:pt x="3180" y="2146"/>
                </a:lnTo>
                <a:lnTo>
                  <a:pt x="3207" y="2058"/>
                </a:lnTo>
                <a:lnTo>
                  <a:pt x="3228" y="1968"/>
                </a:lnTo>
                <a:lnTo>
                  <a:pt x="3245" y="1875"/>
                </a:lnTo>
                <a:lnTo>
                  <a:pt x="3256" y="1781"/>
                </a:lnTo>
                <a:lnTo>
                  <a:pt x="3261" y="1684"/>
                </a:lnTo>
                <a:lnTo>
                  <a:pt x="3256" y="1786"/>
                </a:lnTo>
                <a:lnTo>
                  <a:pt x="3244" y="1886"/>
                </a:lnTo>
                <a:lnTo>
                  <a:pt x="3227" y="1985"/>
                </a:lnTo>
                <a:lnTo>
                  <a:pt x="3205" y="2082"/>
                </a:lnTo>
                <a:lnTo>
                  <a:pt x="3176" y="2176"/>
                </a:lnTo>
                <a:lnTo>
                  <a:pt x="3142" y="2266"/>
                </a:lnTo>
                <a:lnTo>
                  <a:pt x="3103" y="2355"/>
                </a:lnTo>
                <a:lnTo>
                  <a:pt x="3059" y="2441"/>
                </a:lnTo>
                <a:lnTo>
                  <a:pt x="3010" y="2525"/>
                </a:lnTo>
                <a:lnTo>
                  <a:pt x="2957" y="2604"/>
                </a:lnTo>
                <a:lnTo>
                  <a:pt x="2900" y="2681"/>
                </a:lnTo>
                <a:lnTo>
                  <a:pt x="2837" y="2753"/>
                </a:lnTo>
                <a:lnTo>
                  <a:pt x="2772" y="2822"/>
                </a:lnTo>
                <a:lnTo>
                  <a:pt x="2702" y="2887"/>
                </a:lnTo>
                <a:lnTo>
                  <a:pt x="2628" y="2948"/>
                </a:lnTo>
                <a:lnTo>
                  <a:pt x="2552" y="3005"/>
                </a:lnTo>
                <a:lnTo>
                  <a:pt x="2471" y="3057"/>
                </a:lnTo>
                <a:lnTo>
                  <a:pt x="2388" y="3104"/>
                </a:lnTo>
                <a:lnTo>
                  <a:pt x="2302" y="3146"/>
                </a:lnTo>
                <a:lnTo>
                  <a:pt x="2213" y="3184"/>
                </a:lnTo>
                <a:lnTo>
                  <a:pt x="2121" y="3216"/>
                </a:lnTo>
                <a:lnTo>
                  <a:pt x="2027" y="3242"/>
                </a:lnTo>
                <a:lnTo>
                  <a:pt x="1931" y="3264"/>
                </a:lnTo>
                <a:lnTo>
                  <a:pt x="1832" y="3280"/>
                </a:lnTo>
                <a:lnTo>
                  <a:pt x="1733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603"/>
                </a:lnTo>
                <a:lnTo>
                  <a:pt x="11" y="1563"/>
                </a:lnTo>
                <a:lnTo>
                  <a:pt x="25" y="1526"/>
                </a:lnTo>
                <a:lnTo>
                  <a:pt x="42" y="1490"/>
                </a:lnTo>
                <a:lnTo>
                  <a:pt x="63" y="1457"/>
                </a:lnTo>
                <a:lnTo>
                  <a:pt x="90" y="1427"/>
                </a:lnTo>
                <a:lnTo>
                  <a:pt x="119" y="1401"/>
                </a:lnTo>
                <a:lnTo>
                  <a:pt x="151" y="1379"/>
                </a:lnTo>
                <a:lnTo>
                  <a:pt x="187" y="1361"/>
                </a:lnTo>
                <a:lnTo>
                  <a:pt x="225" y="1348"/>
                </a:lnTo>
                <a:lnTo>
                  <a:pt x="264" y="1340"/>
                </a:lnTo>
                <a:lnTo>
                  <a:pt x="306" y="1337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687"/>
                </a:lnTo>
                <a:lnTo>
                  <a:pt x="3251" y="1727"/>
                </a:lnTo>
                <a:lnTo>
                  <a:pt x="3238" y="1766"/>
                </a:lnTo>
                <a:lnTo>
                  <a:pt x="3220" y="1802"/>
                </a:lnTo>
                <a:lnTo>
                  <a:pt x="3198" y="1834"/>
                </a:lnTo>
                <a:lnTo>
                  <a:pt x="3172" y="1864"/>
                </a:lnTo>
                <a:lnTo>
                  <a:pt x="3143" y="1890"/>
                </a:lnTo>
                <a:lnTo>
                  <a:pt x="3110" y="1912"/>
                </a:lnTo>
                <a:lnTo>
                  <a:pt x="3075" y="1930"/>
                </a:lnTo>
                <a:lnTo>
                  <a:pt x="3038" y="1943"/>
                </a:lnTo>
                <a:lnTo>
                  <a:pt x="2998" y="1951"/>
                </a:lnTo>
                <a:lnTo>
                  <a:pt x="2956" y="1955"/>
                </a:lnTo>
                <a:lnTo>
                  <a:pt x="2915" y="1951"/>
                </a:lnTo>
                <a:lnTo>
                  <a:pt x="2875" y="1943"/>
                </a:lnTo>
                <a:lnTo>
                  <a:pt x="2837" y="1930"/>
                </a:lnTo>
                <a:lnTo>
                  <a:pt x="2801" y="1912"/>
                </a:lnTo>
                <a:lnTo>
                  <a:pt x="2770" y="1890"/>
                </a:lnTo>
                <a:lnTo>
                  <a:pt x="2740" y="1864"/>
                </a:lnTo>
                <a:lnTo>
                  <a:pt x="2714" y="1834"/>
                </a:lnTo>
                <a:lnTo>
                  <a:pt x="2692" y="1802"/>
                </a:lnTo>
                <a:lnTo>
                  <a:pt x="2675" y="1766"/>
                </a:lnTo>
                <a:lnTo>
                  <a:pt x="2661" y="1727"/>
                </a:lnTo>
                <a:lnTo>
                  <a:pt x="2653" y="1687"/>
                </a:lnTo>
                <a:lnTo>
                  <a:pt x="2650" y="1646"/>
                </a:lnTo>
                <a:lnTo>
                  <a:pt x="2647" y="1547"/>
                </a:lnTo>
                <a:lnTo>
                  <a:pt x="2639" y="1451"/>
                </a:lnTo>
                <a:lnTo>
                  <a:pt x="2623" y="1356"/>
                </a:lnTo>
                <a:lnTo>
                  <a:pt x="2603" y="1263"/>
                </a:lnTo>
                <a:lnTo>
                  <a:pt x="2577" y="1173"/>
                </a:lnTo>
                <a:lnTo>
                  <a:pt x="2547" y="1085"/>
                </a:lnTo>
                <a:lnTo>
                  <a:pt x="2510" y="1000"/>
                </a:lnTo>
                <a:lnTo>
                  <a:pt x="2470" y="919"/>
                </a:lnTo>
                <a:lnTo>
                  <a:pt x="2424" y="840"/>
                </a:lnTo>
                <a:lnTo>
                  <a:pt x="2375" y="766"/>
                </a:lnTo>
                <a:lnTo>
                  <a:pt x="2321" y="695"/>
                </a:lnTo>
                <a:lnTo>
                  <a:pt x="2262" y="628"/>
                </a:lnTo>
                <a:lnTo>
                  <a:pt x="2201" y="565"/>
                </a:lnTo>
                <a:lnTo>
                  <a:pt x="2135" y="506"/>
                </a:lnTo>
                <a:lnTo>
                  <a:pt x="2066" y="451"/>
                </a:lnTo>
                <a:lnTo>
                  <a:pt x="1994" y="401"/>
                </a:lnTo>
                <a:lnTo>
                  <a:pt x="1919" y="358"/>
                </a:lnTo>
                <a:lnTo>
                  <a:pt x="1841" y="319"/>
                </a:lnTo>
                <a:lnTo>
                  <a:pt x="1761" y="285"/>
                </a:lnTo>
                <a:lnTo>
                  <a:pt x="1678" y="257"/>
                </a:lnTo>
                <a:lnTo>
                  <a:pt x="1592" y="234"/>
                </a:lnTo>
                <a:lnTo>
                  <a:pt x="1505" y="219"/>
                </a:lnTo>
                <a:lnTo>
                  <a:pt x="1416" y="208"/>
                </a:lnTo>
                <a:lnTo>
                  <a:pt x="1325" y="205"/>
                </a:lnTo>
                <a:lnTo>
                  <a:pt x="1236" y="208"/>
                </a:lnTo>
                <a:lnTo>
                  <a:pt x="1148" y="218"/>
                </a:lnTo>
                <a:lnTo>
                  <a:pt x="1062" y="233"/>
                </a:lnTo>
                <a:lnTo>
                  <a:pt x="978" y="255"/>
                </a:lnTo>
                <a:lnTo>
                  <a:pt x="896" y="283"/>
                </a:lnTo>
                <a:lnTo>
                  <a:pt x="817" y="315"/>
                </a:lnTo>
                <a:lnTo>
                  <a:pt x="741" y="353"/>
                </a:lnTo>
                <a:lnTo>
                  <a:pt x="666" y="396"/>
                </a:lnTo>
                <a:lnTo>
                  <a:pt x="594" y="444"/>
                </a:lnTo>
                <a:lnTo>
                  <a:pt x="527" y="496"/>
                </a:lnTo>
                <a:lnTo>
                  <a:pt x="461" y="553"/>
                </a:lnTo>
                <a:lnTo>
                  <a:pt x="400" y="614"/>
                </a:lnTo>
                <a:lnTo>
                  <a:pt x="342" y="680"/>
                </a:lnTo>
                <a:lnTo>
                  <a:pt x="289" y="749"/>
                </a:lnTo>
                <a:lnTo>
                  <a:pt x="238" y="822"/>
                </a:lnTo>
                <a:lnTo>
                  <a:pt x="192" y="898"/>
                </a:lnTo>
                <a:lnTo>
                  <a:pt x="151" y="978"/>
                </a:lnTo>
                <a:lnTo>
                  <a:pt x="115" y="1060"/>
                </a:lnTo>
                <a:lnTo>
                  <a:pt x="83" y="1145"/>
                </a:lnTo>
                <a:lnTo>
                  <a:pt x="55" y="1233"/>
                </a:lnTo>
                <a:lnTo>
                  <a:pt x="34" y="1324"/>
                </a:lnTo>
                <a:lnTo>
                  <a:pt x="17" y="1417"/>
                </a:lnTo>
                <a:lnTo>
                  <a:pt x="6" y="1511"/>
                </a:lnTo>
                <a:lnTo>
                  <a:pt x="1" y="1607"/>
                </a:lnTo>
                <a:lnTo>
                  <a:pt x="6" y="1505"/>
                </a:lnTo>
                <a:lnTo>
                  <a:pt x="17" y="1404"/>
                </a:lnTo>
                <a:lnTo>
                  <a:pt x="35" y="1306"/>
                </a:lnTo>
                <a:lnTo>
                  <a:pt x="58" y="1210"/>
                </a:lnTo>
                <a:lnTo>
                  <a:pt x="86" y="1116"/>
                </a:lnTo>
                <a:lnTo>
                  <a:pt x="121" y="1024"/>
                </a:lnTo>
                <a:lnTo>
                  <a:pt x="160" y="935"/>
                </a:lnTo>
                <a:lnTo>
                  <a:pt x="204" y="850"/>
                </a:lnTo>
                <a:lnTo>
                  <a:pt x="252" y="767"/>
                </a:lnTo>
                <a:lnTo>
                  <a:pt x="305" y="687"/>
                </a:lnTo>
                <a:lnTo>
                  <a:pt x="363" y="611"/>
                </a:lnTo>
                <a:lnTo>
                  <a:pt x="425" y="538"/>
                </a:lnTo>
                <a:lnTo>
                  <a:pt x="490" y="468"/>
                </a:lnTo>
                <a:lnTo>
                  <a:pt x="561" y="403"/>
                </a:lnTo>
                <a:lnTo>
                  <a:pt x="633" y="344"/>
                </a:lnTo>
                <a:lnTo>
                  <a:pt x="711" y="287"/>
                </a:lnTo>
                <a:lnTo>
                  <a:pt x="791" y="234"/>
                </a:lnTo>
                <a:lnTo>
                  <a:pt x="874" y="188"/>
                </a:lnTo>
                <a:lnTo>
                  <a:pt x="961" y="144"/>
                </a:lnTo>
                <a:lnTo>
                  <a:pt x="1050" y="107"/>
                </a:lnTo>
                <a:lnTo>
                  <a:pt x="1141" y="75"/>
                </a:lnTo>
                <a:lnTo>
                  <a:pt x="1235" y="48"/>
                </a:lnTo>
                <a:lnTo>
                  <a:pt x="1331" y="28"/>
                </a:lnTo>
                <a:lnTo>
                  <a:pt x="1429" y="12"/>
                </a:lnTo>
                <a:lnTo>
                  <a:pt x="1530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386"/>
          <p:cNvSpPr/>
          <p:nvPr/>
        </p:nvSpPr>
        <p:spPr bwMode="auto">
          <a:xfrm>
            <a:off x="620986" y="2330319"/>
            <a:ext cx="469930" cy="449196"/>
          </a:xfrm>
          <a:custGeom>
            <a:avLst/>
            <a:gdLst>
              <a:gd name="T0" fmla="*/ 968 w 3261"/>
              <a:gd name="T1" fmla="*/ 316 h 3120"/>
              <a:gd name="T2" fmla="*/ 771 w 3261"/>
              <a:gd name="T3" fmla="*/ 456 h 3120"/>
              <a:gd name="T4" fmla="*/ 603 w 3261"/>
              <a:gd name="T5" fmla="*/ 629 h 3120"/>
              <a:gd name="T6" fmla="*/ 467 w 3261"/>
              <a:gd name="T7" fmla="*/ 834 h 3120"/>
              <a:gd name="T8" fmla="*/ 369 w 3261"/>
              <a:gd name="T9" fmla="*/ 1063 h 3120"/>
              <a:gd name="T10" fmla="*/ 316 w 3261"/>
              <a:gd name="T11" fmla="*/ 1306 h 3120"/>
              <a:gd name="T12" fmla="*/ 309 w 3261"/>
              <a:gd name="T13" fmla="*/ 1565 h 3120"/>
              <a:gd name="T14" fmla="*/ 353 w 3261"/>
              <a:gd name="T15" fmla="*/ 1829 h 3120"/>
              <a:gd name="T16" fmla="*/ 446 w 3261"/>
              <a:gd name="T17" fmla="*/ 2072 h 3120"/>
              <a:gd name="T18" fmla="*/ 582 w 3261"/>
              <a:gd name="T19" fmla="*/ 2290 h 3120"/>
              <a:gd name="T20" fmla="*/ 756 w 3261"/>
              <a:gd name="T21" fmla="*/ 2478 h 3120"/>
              <a:gd name="T22" fmla="*/ 962 w 3261"/>
              <a:gd name="T23" fmla="*/ 2629 h 3120"/>
              <a:gd name="T24" fmla="*/ 1196 w 3261"/>
              <a:gd name="T25" fmla="*/ 2737 h 3120"/>
              <a:gd name="T26" fmla="*/ 1451 w 3261"/>
              <a:gd name="T27" fmla="*/ 2799 h 3120"/>
              <a:gd name="T28" fmla="*/ 1721 w 3261"/>
              <a:gd name="T29" fmla="*/ 2808 h 3120"/>
              <a:gd name="T30" fmla="*/ 1982 w 3261"/>
              <a:gd name="T31" fmla="*/ 2763 h 3120"/>
              <a:gd name="T32" fmla="*/ 2224 w 3261"/>
              <a:gd name="T33" fmla="*/ 2670 h 3120"/>
              <a:gd name="T34" fmla="*/ 2440 w 3261"/>
              <a:gd name="T35" fmla="*/ 2532 h 3120"/>
              <a:gd name="T36" fmla="*/ 2625 w 3261"/>
              <a:gd name="T37" fmla="*/ 2357 h 3120"/>
              <a:gd name="T38" fmla="*/ 2774 w 3261"/>
              <a:gd name="T39" fmla="*/ 2148 h 3120"/>
              <a:gd name="T40" fmla="*/ 2882 w 3261"/>
              <a:gd name="T41" fmla="*/ 1912 h 3120"/>
              <a:gd name="T42" fmla="*/ 2944 w 3261"/>
              <a:gd name="T43" fmla="*/ 1655 h 3120"/>
              <a:gd name="T44" fmla="*/ 2953 w 3261"/>
              <a:gd name="T45" fmla="*/ 1389 h 3120"/>
              <a:gd name="T46" fmla="*/ 2915 w 3261"/>
              <a:gd name="T47" fmla="*/ 1143 h 3120"/>
              <a:gd name="T48" fmla="*/ 2831 w 3261"/>
              <a:gd name="T49" fmla="*/ 908 h 3120"/>
              <a:gd name="T50" fmla="*/ 2707 w 3261"/>
              <a:gd name="T51" fmla="*/ 694 h 3120"/>
              <a:gd name="T52" fmla="*/ 2549 w 3261"/>
              <a:gd name="T53" fmla="*/ 510 h 3120"/>
              <a:gd name="T54" fmla="*/ 2363 w 3261"/>
              <a:gd name="T55" fmla="*/ 358 h 3120"/>
              <a:gd name="T56" fmla="*/ 2361 w 3261"/>
              <a:gd name="T57" fmla="*/ 0 h 3120"/>
              <a:gd name="T58" fmla="*/ 2588 w 3261"/>
              <a:gd name="T59" fmla="*/ 140 h 3120"/>
              <a:gd name="T60" fmla="*/ 2790 w 3261"/>
              <a:gd name="T61" fmla="*/ 316 h 3120"/>
              <a:gd name="T62" fmla="*/ 2961 w 3261"/>
              <a:gd name="T63" fmla="*/ 521 h 3120"/>
              <a:gd name="T64" fmla="*/ 3100 w 3261"/>
              <a:gd name="T65" fmla="*/ 759 h 3120"/>
              <a:gd name="T66" fmla="*/ 3198 w 3261"/>
              <a:gd name="T67" fmla="*/ 1017 h 3120"/>
              <a:gd name="T68" fmla="*/ 3251 w 3261"/>
              <a:gd name="T69" fmla="*/ 1288 h 3120"/>
              <a:gd name="T70" fmla="*/ 3259 w 3261"/>
              <a:gd name="T71" fmla="*/ 1567 h 3120"/>
              <a:gd name="T72" fmla="*/ 3221 w 3261"/>
              <a:gd name="T73" fmla="*/ 1842 h 3120"/>
              <a:gd name="T74" fmla="*/ 3138 w 3261"/>
              <a:gd name="T75" fmla="*/ 2104 h 3120"/>
              <a:gd name="T76" fmla="*/ 3013 w 3261"/>
              <a:gd name="T77" fmla="*/ 2348 h 3120"/>
              <a:gd name="T78" fmla="*/ 2847 w 3261"/>
              <a:gd name="T79" fmla="*/ 2570 h 3120"/>
              <a:gd name="T80" fmla="*/ 2646 w 3261"/>
              <a:gd name="T81" fmla="*/ 2762 h 3120"/>
              <a:gd name="T82" fmla="*/ 2418 w 3261"/>
              <a:gd name="T83" fmla="*/ 2916 h 3120"/>
              <a:gd name="T84" fmla="*/ 2170 w 3261"/>
              <a:gd name="T85" fmla="*/ 3028 h 3120"/>
              <a:gd name="T86" fmla="*/ 1906 w 3261"/>
              <a:gd name="T87" fmla="*/ 3097 h 3120"/>
              <a:gd name="T88" fmla="*/ 1631 w 3261"/>
              <a:gd name="T89" fmla="*/ 3120 h 3120"/>
              <a:gd name="T90" fmla="*/ 1355 w 3261"/>
              <a:gd name="T91" fmla="*/ 3097 h 3120"/>
              <a:gd name="T92" fmla="*/ 1091 w 3261"/>
              <a:gd name="T93" fmla="*/ 3028 h 3120"/>
              <a:gd name="T94" fmla="*/ 843 w 3261"/>
              <a:gd name="T95" fmla="*/ 2916 h 3120"/>
              <a:gd name="T96" fmla="*/ 615 w 3261"/>
              <a:gd name="T97" fmla="*/ 2762 h 3120"/>
              <a:gd name="T98" fmla="*/ 413 w 3261"/>
              <a:gd name="T99" fmla="*/ 2570 h 3120"/>
              <a:gd name="T100" fmla="*/ 248 w 3261"/>
              <a:gd name="T101" fmla="*/ 2348 h 3120"/>
              <a:gd name="T102" fmla="*/ 123 w 3261"/>
              <a:gd name="T103" fmla="*/ 2105 h 3120"/>
              <a:gd name="T104" fmla="*/ 41 w 3261"/>
              <a:gd name="T105" fmla="*/ 1842 h 3120"/>
              <a:gd name="T106" fmla="*/ 3 w 3261"/>
              <a:gd name="T107" fmla="*/ 1567 h 3120"/>
              <a:gd name="T108" fmla="*/ 10 w 3261"/>
              <a:gd name="T109" fmla="*/ 1288 h 3120"/>
              <a:gd name="T110" fmla="*/ 64 w 3261"/>
              <a:gd name="T111" fmla="*/ 1017 h 3120"/>
              <a:gd name="T112" fmla="*/ 162 w 3261"/>
              <a:gd name="T113" fmla="*/ 759 h 3120"/>
              <a:gd name="T114" fmla="*/ 300 w 3261"/>
              <a:gd name="T115" fmla="*/ 521 h 3120"/>
              <a:gd name="T116" fmla="*/ 472 w 3261"/>
              <a:gd name="T117" fmla="*/ 316 h 3120"/>
              <a:gd name="T118" fmla="*/ 673 w 3261"/>
              <a:gd name="T119" fmla="*/ 140 h 3120"/>
              <a:gd name="T120" fmla="*/ 901 w 3261"/>
              <a:gd name="T121" fmla="*/ 0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1" h="3120">
                <a:moveTo>
                  <a:pt x="901" y="0"/>
                </a:moveTo>
                <a:lnTo>
                  <a:pt x="1038" y="277"/>
                </a:lnTo>
                <a:lnTo>
                  <a:pt x="968" y="316"/>
                </a:lnTo>
                <a:lnTo>
                  <a:pt x="899" y="358"/>
                </a:lnTo>
                <a:lnTo>
                  <a:pt x="833" y="405"/>
                </a:lnTo>
                <a:lnTo>
                  <a:pt x="771" y="456"/>
                </a:lnTo>
                <a:lnTo>
                  <a:pt x="712" y="510"/>
                </a:lnTo>
                <a:lnTo>
                  <a:pt x="655" y="568"/>
                </a:lnTo>
                <a:lnTo>
                  <a:pt x="603" y="629"/>
                </a:lnTo>
                <a:lnTo>
                  <a:pt x="554" y="694"/>
                </a:lnTo>
                <a:lnTo>
                  <a:pt x="509" y="762"/>
                </a:lnTo>
                <a:lnTo>
                  <a:pt x="467" y="834"/>
                </a:lnTo>
                <a:lnTo>
                  <a:pt x="430" y="908"/>
                </a:lnTo>
                <a:lnTo>
                  <a:pt x="397" y="985"/>
                </a:lnTo>
                <a:lnTo>
                  <a:pt x="369" y="1063"/>
                </a:lnTo>
                <a:lnTo>
                  <a:pt x="346" y="1143"/>
                </a:lnTo>
                <a:lnTo>
                  <a:pt x="329" y="1224"/>
                </a:lnTo>
                <a:lnTo>
                  <a:pt x="316" y="1306"/>
                </a:lnTo>
                <a:lnTo>
                  <a:pt x="308" y="1389"/>
                </a:lnTo>
                <a:lnTo>
                  <a:pt x="306" y="1473"/>
                </a:lnTo>
                <a:lnTo>
                  <a:pt x="309" y="1565"/>
                </a:lnTo>
                <a:lnTo>
                  <a:pt x="318" y="1655"/>
                </a:lnTo>
                <a:lnTo>
                  <a:pt x="333" y="1743"/>
                </a:lnTo>
                <a:lnTo>
                  <a:pt x="353" y="1829"/>
                </a:lnTo>
                <a:lnTo>
                  <a:pt x="379" y="1912"/>
                </a:lnTo>
                <a:lnTo>
                  <a:pt x="410" y="1994"/>
                </a:lnTo>
                <a:lnTo>
                  <a:pt x="446" y="2072"/>
                </a:lnTo>
                <a:lnTo>
                  <a:pt x="487" y="2148"/>
                </a:lnTo>
                <a:lnTo>
                  <a:pt x="532" y="2221"/>
                </a:lnTo>
                <a:lnTo>
                  <a:pt x="582" y="2290"/>
                </a:lnTo>
                <a:lnTo>
                  <a:pt x="636" y="2357"/>
                </a:lnTo>
                <a:lnTo>
                  <a:pt x="695" y="2419"/>
                </a:lnTo>
                <a:lnTo>
                  <a:pt x="756" y="2478"/>
                </a:lnTo>
                <a:lnTo>
                  <a:pt x="822" y="2532"/>
                </a:lnTo>
                <a:lnTo>
                  <a:pt x="890" y="2583"/>
                </a:lnTo>
                <a:lnTo>
                  <a:pt x="962" y="2629"/>
                </a:lnTo>
                <a:lnTo>
                  <a:pt x="1038" y="2670"/>
                </a:lnTo>
                <a:lnTo>
                  <a:pt x="1115" y="2706"/>
                </a:lnTo>
                <a:lnTo>
                  <a:pt x="1196" y="2737"/>
                </a:lnTo>
                <a:lnTo>
                  <a:pt x="1279" y="2763"/>
                </a:lnTo>
                <a:lnTo>
                  <a:pt x="1364" y="2785"/>
                </a:lnTo>
                <a:lnTo>
                  <a:pt x="1451" y="2799"/>
                </a:lnTo>
                <a:lnTo>
                  <a:pt x="1541" y="2808"/>
                </a:lnTo>
                <a:lnTo>
                  <a:pt x="1631" y="2811"/>
                </a:lnTo>
                <a:lnTo>
                  <a:pt x="1721" y="2808"/>
                </a:lnTo>
                <a:lnTo>
                  <a:pt x="1811" y="2799"/>
                </a:lnTo>
                <a:lnTo>
                  <a:pt x="1897" y="2785"/>
                </a:lnTo>
                <a:lnTo>
                  <a:pt x="1982" y="2763"/>
                </a:lnTo>
                <a:lnTo>
                  <a:pt x="2065" y="2737"/>
                </a:lnTo>
                <a:lnTo>
                  <a:pt x="2146" y="2706"/>
                </a:lnTo>
                <a:lnTo>
                  <a:pt x="2224" y="2670"/>
                </a:lnTo>
                <a:lnTo>
                  <a:pt x="2298" y="2629"/>
                </a:lnTo>
                <a:lnTo>
                  <a:pt x="2371" y="2583"/>
                </a:lnTo>
                <a:lnTo>
                  <a:pt x="2440" y="2532"/>
                </a:lnTo>
                <a:lnTo>
                  <a:pt x="2505" y="2478"/>
                </a:lnTo>
                <a:lnTo>
                  <a:pt x="2567" y="2419"/>
                </a:lnTo>
                <a:lnTo>
                  <a:pt x="2625" y="2357"/>
                </a:lnTo>
                <a:lnTo>
                  <a:pt x="2679" y="2290"/>
                </a:lnTo>
                <a:lnTo>
                  <a:pt x="2729" y="2221"/>
                </a:lnTo>
                <a:lnTo>
                  <a:pt x="2774" y="2148"/>
                </a:lnTo>
                <a:lnTo>
                  <a:pt x="2815" y="2072"/>
                </a:lnTo>
                <a:lnTo>
                  <a:pt x="2851" y="1994"/>
                </a:lnTo>
                <a:lnTo>
                  <a:pt x="2882" y="1912"/>
                </a:lnTo>
                <a:lnTo>
                  <a:pt x="2909" y="1829"/>
                </a:lnTo>
                <a:lnTo>
                  <a:pt x="2929" y="1743"/>
                </a:lnTo>
                <a:lnTo>
                  <a:pt x="2944" y="1655"/>
                </a:lnTo>
                <a:lnTo>
                  <a:pt x="2953" y="1565"/>
                </a:lnTo>
                <a:lnTo>
                  <a:pt x="2956" y="1473"/>
                </a:lnTo>
                <a:lnTo>
                  <a:pt x="2953" y="1389"/>
                </a:lnTo>
                <a:lnTo>
                  <a:pt x="2945" y="1306"/>
                </a:lnTo>
                <a:lnTo>
                  <a:pt x="2933" y="1224"/>
                </a:lnTo>
                <a:lnTo>
                  <a:pt x="2915" y="1143"/>
                </a:lnTo>
                <a:lnTo>
                  <a:pt x="2891" y="1063"/>
                </a:lnTo>
                <a:lnTo>
                  <a:pt x="2864" y="985"/>
                </a:lnTo>
                <a:lnTo>
                  <a:pt x="2831" y="908"/>
                </a:lnTo>
                <a:lnTo>
                  <a:pt x="2794" y="834"/>
                </a:lnTo>
                <a:lnTo>
                  <a:pt x="2752" y="762"/>
                </a:lnTo>
                <a:lnTo>
                  <a:pt x="2707" y="694"/>
                </a:lnTo>
                <a:lnTo>
                  <a:pt x="2658" y="629"/>
                </a:lnTo>
                <a:lnTo>
                  <a:pt x="2605" y="568"/>
                </a:lnTo>
                <a:lnTo>
                  <a:pt x="2549" y="510"/>
                </a:lnTo>
                <a:lnTo>
                  <a:pt x="2490" y="456"/>
                </a:lnTo>
                <a:lnTo>
                  <a:pt x="2428" y="405"/>
                </a:lnTo>
                <a:lnTo>
                  <a:pt x="2363" y="358"/>
                </a:lnTo>
                <a:lnTo>
                  <a:pt x="2294" y="316"/>
                </a:lnTo>
                <a:lnTo>
                  <a:pt x="2223" y="277"/>
                </a:lnTo>
                <a:lnTo>
                  <a:pt x="2361" y="0"/>
                </a:lnTo>
                <a:lnTo>
                  <a:pt x="2439" y="43"/>
                </a:lnTo>
                <a:lnTo>
                  <a:pt x="2515" y="90"/>
                </a:lnTo>
                <a:lnTo>
                  <a:pt x="2588" y="140"/>
                </a:lnTo>
                <a:lnTo>
                  <a:pt x="2659" y="195"/>
                </a:lnTo>
                <a:lnTo>
                  <a:pt x="2726" y="254"/>
                </a:lnTo>
                <a:lnTo>
                  <a:pt x="2790" y="316"/>
                </a:lnTo>
                <a:lnTo>
                  <a:pt x="2850" y="381"/>
                </a:lnTo>
                <a:lnTo>
                  <a:pt x="2908" y="449"/>
                </a:lnTo>
                <a:lnTo>
                  <a:pt x="2961" y="521"/>
                </a:lnTo>
                <a:lnTo>
                  <a:pt x="3011" y="596"/>
                </a:lnTo>
                <a:lnTo>
                  <a:pt x="3058" y="676"/>
                </a:lnTo>
                <a:lnTo>
                  <a:pt x="3100" y="759"/>
                </a:lnTo>
                <a:lnTo>
                  <a:pt x="3137" y="843"/>
                </a:lnTo>
                <a:lnTo>
                  <a:pt x="3169" y="929"/>
                </a:lnTo>
                <a:lnTo>
                  <a:pt x="3198" y="1017"/>
                </a:lnTo>
                <a:lnTo>
                  <a:pt x="3221" y="1106"/>
                </a:lnTo>
                <a:lnTo>
                  <a:pt x="3238" y="1196"/>
                </a:lnTo>
                <a:lnTo>
                  <a:pt x="3251" y="1288"/>
                </a:lnTo>
                <a:lnTo>
                  <a:pt x="3259" y="1380"/>
                </a:lnTo>
                <a:lnTo>
                  <a:pt x="3261" y="1473"/>
                </a:lnTo>
                <a:lnTo>
                  <a:pt x="3259" y="1567"/>
                </a:lnTo>
                <a:lnTo>
                  <a:pt x="3251" y="1661"/>
                </a:lnTo>
                <a:lnTo>
                  <a:pt x="3238" y="1752"/>
                </a:lnTo>
                <a:lnTo>
                  <a:pt x="3221" y="1842"/>
                </a:lnTo>
                <a:lnTo>
                  <a:pt x="3198" y="1931"/>
                </a:lnTo>
                <a:lnTo>
                  <a:pt x="3170" y="2018"/>
                </a:lnTo>
                <a:lnTo>
                  <a:pt x="3138" y="2104"/>
                </a:lnTo>
                <a:lnTo>
                  <a:pt x="3101" y="2188"/>
                </a:lnTo>
                <a:lnTo>
                  <a:pt x="3059" y="2269"/>
                </a:lnTo>
                <a:lnTo>
                  <a:pt x="3013" y="2348"/>
                </a:lnTo>
                <a:lnTo>
                  <a:pt x="2962" y="2425"/>
                </a:lnTo>
                <a:lnTo>
                  <a:pt x="2907" y="2499"/>
                </a:lnTo>
                <a:lnTo>
                  <a:pt x="2847" y="2570"/>
                </a:lnTo>
                <a:lnTo>
                  <a:pt x="2783" y="2638"/>
                </a:lnTo>
                <a:lnTo>
                  <a:pt x="2716" y="2703"/>
                </a:lnTo>
                <a:lnTo>
                  <a:pt x="2646" y="2762"/>
                </a:lnTo>
                <a:lnTo>
                  <a:pt x="2572" y="2818"/>
                </a:lnTo>
                <a:lnTo>
                  <a:pt x="2496" y="2870"/>
                </a:lnTo>
                <a:lnTo>
                  <a:pt x="2418" y="2916"/>
                </a:lnTo>
                <a:lnTo>
                  <a:pt x="2337" y="2958"/>
                </a:lnTo>
                <a:lnTo>
                  <a:pt x="2255" y="2995"/>
                </a:lnTo>
                <a:lnTo>
                  <a:pt x="2170" y="3028"/>
                </a:lnTo>
                <a:lnTo>
                  <a:pt x="2084" y="3056"/>
                </a:lnTo>
                <a:lnTo>
                  <a:pt x="1996" y="3079"/>
                </a:lnTo>
                <a:lnTo>
                  <a:pt x="1906" y="3097"/>
                </a:lnTo>
                <a:lnTo>
                  <a:pt x="1816" y="3110"/>
                </a:lnTo>
                <a:lnTo>
                  <a:pt x="1723" y="3118"/>
                </a:lnTo>
                <a:lnTo>
                  <a:pt x="1631" y="3120"/>
                </a:lnTo>
                <a:lnTo>
                  <a:pt x="1538" y="3118"/>
                </a:lnTo>
                <a:lnTo>
                  <a:pt x="1446" y="3110"/>
                </a:lnTo>
                <a:lnTo>
                  <a:pt x="1355" y="3097"/>
                </a:lnTo>
                <a:lnTo>
                  <a:pt x="1266" y="3079"/>
                </a:lnTo>
                <a:lnTo>
                  <a:pt x="1177" y="3056"/>
                </a:lnTo>
                <a:lnTo>
                  <a:pt x="1091" y="3028"/>
                </a:lnTo>
                <a:lnTo>
                  <a:pt x="1007" y="2995"/>
                </a:lnTo>
                <a:lnTo>
                  <a:pt x="923" y="2958"/>
                </a:lnTo>
                <a:lnTo>
                  <a:pt x="843" y="2916"/>
                </a:lnTo>
                <a:lnTo>
                  <a:pt x="765" y="2870"/>
                </a:lnTo>
                <a:lnTo>
                  <a:pt x="688" y="2818"/>
                </a:lnTo>
                <a:lnTo>
                  <a:pt x="615" y="2762"/>
                </a:lnTo>
                <a:lnTo>
                  <a:pt x="545" y="2703"/>
                </a:lnTo>
                <a:lnTo>
                  <a:pt x="478" y="2638"/>
                </a:lnTo>
                <a:lnTo>
                  <a:pt x="413" y="2570"/>
                </a:lnTo>
                <a:lnTo>
                  <a:pt x="354" y="2499"/>
                </a:lnTo>
                <a:lnTo>
                  <a:pt x="299" y="2425"/>
                </a:lnTo>
                <a:lnTo>
                  <a:pt x="248" y="2348"/>
                </a:lnTo>
                <a:lnTo>
                  <a:pt x="202" y="2269"/>
                </a:lnTo>
                <a:lnTo>
                  <a:pt x="161" y="2188"/>
                </a:lnTo>
                <a:lnTo>
                  <a:pt x="123" y="2105"/>
                </a:lnTo>
                <a:lnTo>
                  <a:pt x="91" y="2018"/>
                </a:lnTo>
                <a:lnTo>
                  <a:pt x="63" y="1931"/>
                </a:lnTo>
                <a:lnTo>
                  <a:pt x="41" y="1842"/>
                </a:lnTo>
                <a:lnTo>
                  <a:pt x="23" y="1752"/>
                </a:lnTo>
                <a:lnTo>
                  <a:pt x="10" y="1661"/>
                </a:lnTo>
                <a:lnTo>
                  <a:pt x="3" y="1567"/>
                </a:lnTo>
                <a:lnTo>
                  <a:pt x="0" y="1473"/>
                </a:lnTo>
                <a:lnTo>
                  <a:pt x="3" y="1380"/>
                </a:lnTo>
                <a:lnTo>
                  <a:pt x="10" y="1288"/>
                </a:lnTo>
                <a:lnTo>
                  <a:pt x="23" y="1196"/>
                </a:lnTo>
                <a:lnTo>
                  <a:pt x="41" y="1106"/>
                </a:lnTo>
                <a:lnTo>
                  <a:pt x="64" y="1017"/>
                </a:lnTo>
                <a:lnTo>
                  <a:pt x="91" y="929"/>
                </a:lnTo>
                <a:lnTo>
                  <a:pt x="124" y="843"/>
                </a:lnTo>
                <a:lnTo>
                  <a:pt x="162" y="759"/>
                </a:lnTo>
                <a:lnTo>
                  <a:pt x="204" y="676"/>
                </a:lnTo>
                <a:lnTo>
                  <a:pt x="250" y="596"/>
                </a:lnTo>
                <a:lnTo>
                  <a:pt x="300" y="521"/>
                </a:lnTo>
                <a:lnTo>
                  <a:pt x="353" y="449"/>
                </a:lnTo>
                <a:lnTo>
                  <a:pt x="410" y="381"/>
                </a:lnTo>
                <a:lnTo>
                  <a:pt x="472" y="316"/>
                </a:lnTo>
                <a:lnTo>
                  <a:pt x="536" y="254"/>
                </a:lnTo>
                <a:lnTo>
                  <a:pt x="603" y="195"/>
                </a:lnTo>
                <a:lnTo>
                  <a:pt x="673" y="140"/>
                </a:lnTo>
                <a:lnTo>
                  <a:pt x="747" y="90"/>
                </a:lnTo>
                <a:lnTo>
                  <a:pt x="822" y="43"/>
                </a:lnTo>
                <a:lnTo>
                  <a:pt x="90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391"/>
          <p:cNvSpPr>
            <a:spLocks noEditPoints="1"/>
          </p:cNvSpPr>
          <p:nvPr/>
        </p:nvSpPr>
        <p:spPr bwMode="auto">
          <a:xfrm>
            <a:off x="1385854" y="2317648"/>
            <a:ext cx="469930" cy="474536"/>
          </a:xfrm>
          <a:custGeom>
            <a:avLst/>
            <a:gdLst>
              <a:gd name="T0" fmla="*/ 1666 w 3262"/>
              <a:gd name="T1" fmla="*/ 408 h 3292"/>
              <a:gd name="T2" fmla="*/ 1501 w 3262"/>
              <a:gd name="T3" fmla="*/ 404 h 3292"/>
              <a:gd name="T4" fmla="*/ 1323 w 3262"/>
              <a:gd name="T5" fmla="*/ 417 h 3292"/>
              <a:gd name="T6" fmla="*/ 1096 w 3262"/>
              <a:gd name="T7" fmla="*/ 472 h 3292"/>
              <a:gd name="T8" fmla="*/ 642 w 3262"/>
              <a:gd name="T9" fmla="*/ 743 h 3292"/>
              <a:gd name="T10" fmla="*/ 359 w 3262"/>
              <a:gd name="T11" fmla="*/ 1110 h 3292"/>
              <a:gd name="T12" fmla="*/ 274 w 3262"/>
              <a:gd name="T13" fmla="*/ 1303 h 3292"/>
              <a:gd name="T14" fmla="*/ 295 w 3262"/>
              <a:gd name="T15" fmla="*/ 1461 h 3292"/>
              <a:gd name="T16" fmla="*/ 405 w 3262"/>
              <a:gd name="T17" fmla="*/ 1678 h 3292"/>
              <a:gd name="T18" fmla="*/ 406 w 3262"/>
              <a:gd name="T19" fmla="*/ 1895 h 3292"/>
              <a:gd name="T20" fmla="*/ 439 w 3262"/>
              <a:gd name="T21" fmla="*/ 2083 h 3292"/>
              <a:gd name="T22" fmla="*/ 582 w 3262"/>
              <a:gd name="T23" fmla="*/ 2432 h 3292"/>
              <a:gd name="T24" fmla="*/ 981 w 3262"/>
              <a:gd name="T25" fmla="*/ 2854 h 3292"/>
              <a:gd name="T26" fmla="*/ 1255 w 3262"/>
              <a:gd name="T27" fmla="*/ 2998 h 3292"/>
              <a:gd name="T28" fmla="*/ 1345 w 3262"/>
              <a:gd name="T29" fmla="*/ 3030 h 3292"/>
              <a:gd name="T30" fmla="*/ 1532 w 3262"/>
              <a:gd name="T31" fmla="*/ 2905 h 3292"/>
              <a:gd name="T32" fmla="*/ 1734 w 3262"/>
              <a:gd name="T33" fmla="*/ 2886 h 3292"/>
              <a:gd name="T34" fmla="*/ 1899 w 3262"/>
              <a:gd name="T35" fmla="*/ 2879 h 3292"/>
              <a:gd name="T36" fmla="*/ 2120 w 3262"/>
              <a:gd name="T37" fmla="*/ 2832 h 3292"/>
              <a:gd name="T38" fmla="*/ 2514 w 3262"/>
              <a:gd name="T39" fmla="*/ 2631 h 3292"/>
              <a:gd name="T40" fmla="*/ 2858 w 3262"/>
              <a:gd name="T41" fmla="*/ 2252 h 3292"/>
              <a:gd name="T42" fmla="*/ 2975 w 3262"/>
              <a:gd name="T43" fmla="*/ 2006 h 3292"/>
              <a:gd name="T44" fmla="*/ 3021 w 3262"/>
              <a:gd name="T45" fmla="*/ 1849 h 3292"/>
              <a:gd name="T46" fmla="*/ 2855 w 3262"/>
              <a:gd name="T47" fmla="*/ 1651 h 3292"/>
              <a:gd name="T48" fmla="*/ 2861 w 3262"/>
              <a:gd name="T49" fmla="*/ 1492 h 3292"/>
              <a:gd name="T50" fmla="*/ 2845 w 3262"/>
              <a:gd name="T51" fmla="*/ 1320 h 3292"/>
              <a:gd name="T52" fmla="*/ 2779 w 3262"/>
              <a:gd name="T53" fmla="*/ 1067 h 3292"/>
              <a:gd name="T54" fmla="*/ 2479 w 3262"/>
              <a:gd name="T55" fmla="*/ 603 h 3292"/>
              <a:gd name="T56" fmla="*/ 2122 w 3262"/>
              <a:gd name="T57" fmla="*/ 345 h 3292"/>
              <a:gd name="T58" fmla="*/ 1916 w 3262"/>
              <a:gd name="T59" fmla="*/ 262 h 3292"/>
              <a:gd name="T60" fmla="*/ 1623 w 3262"/>
              <a:gd name="T61" fmla="*/ 0 h 3292"/>
              <a:gd name="T62" fmla="*/ 1818 w 3262"/>
              <a:gd name="T63" fmla="*/ 131 h 3292"/>
              <a:gd name="T64" fmla="*/ 1946 w 3262"/>
              <a:gd name="T65" fmla="*/ 211 h 3292"/>
              <a:gd name="T66" fmla="*/ 2134 w 3262"/>
              <a:gd name="T67" fmla="*/ 249 h 3292"/>
              <a:gd name="T68" fmla="*/ 2531 w 3262"/>
              <a:gd name="T69" fmla="*/ 422 h 3292"/>
              <a:gd name="T70" fmla="*/ 3008 w 3262"/>
              <a:gd name="T71" fmla="*/ 891 h 3292"/>
              <a:gd name="T72" fmla="*/ 3167 w 3262"/>
              <a:gd name="T73" fmla="*/ 1210 h 3292"/>
              <a:gd name="T74" fmla="*/ 3217 w 3262"/>
              <a:gd name="T75" fmla="*/ 1374 h 3292"/>
              <a:gd name="T76" fmla="*/ 3258 w 3262"/>
              <a:gd name="T77" fmla="*/ 1603 h 3292"/>
              <a:gd name="T78" fmla="*/ 3223 w 3262"/>
              <a:gd name="T79" fmla="*/ 1767 h 3292"/>
              <a:gd name="T80" fmla="*/ 3056 w 3262"/>
              <a:gd name="T81" fmla="*/ 1891 h 3292"/>
              <a:gd name="T82" fmla="*/ 3028 w 3262"/>
              <a:gd name="T83" fmla="*/ 2087 h 3292"/>
              <a:gd name="T84" fmla="*/ 2910 w 3262"/>
              <a:gd name="T85" fmla="*/ 2428 h 3292"/>
              <a:gd name="T86" fmla="*/ 2493 w 3262"/>
              <a:gd name="T87" fmla="*/ 2948 h 3292"/>
              <a:gd name="T88" fmla="*/ 2148 w 3262"/>
              <a:gd name="T89" fmla="*/ 3160 h 3292"/>
              <a:gd name="T90" fmla="*/ 1935 w 3262"/>
              <a:gd name="T91" fmla="*/ 3236 h 3292"/>
              <a:gd name="T92" fmla="*/ 1688 w 3262"/>
              <a:gd name="T93" fmla="*/ 3285 h 3292"/>
              <a:gd name="T94" fmla="*/ 1473 w 3262"/>
              <a:gd name="T95" fmla="*/ 3220 h 3292"/>
              <a:gd name="T96" fmla="*/ 1316 w 3262"/>
              <a:gd name="T97" fmla="*/ 3079 h 3292"/>
              <a:gd name="T98" fmla="*/ 1106 w 3262"/>
              <a:gd name="T99" fmla="*/ 3036 h 3292"/>
              <a:gd name="T100" fmla="*/ 669 w 3262"/>
              <a:gd name="T101" fmla="*/ 2828 h 3292"/>
              <a:gd name="T102" fmla="*/ 225 w 3262"/>
              <a:gd name="T103" fmla="*/ 2353 h 3292"/>
              <a:gd name="T104" fmla="*/ 87 w 3262"/>
              <a:gd name="T105" fmla="*/ 2059 h 3292"/>
              <a:gd name="T106" fmla="*/ 29 w 3262"/>
              <a:gd name="T107" fmla="*/ 1845 h 3292"/>
              <a:gd name="T108" fmla="*/ 0 w 3262"/>
              <a:gd name="T109" fmla="*/ 1651 h 3292"/>
              <a:gd name="T110" fmla="*/ 97 w 3262"/>
              <a:gd name="T111" fmla="*/ 1470 h 3292"/>
              <a:gd name="T112" fmla="*/ 213 w 3262"/>
              <a:gd name="T113" fmla="*/ 1287 h 3292"/>
              <a:gd name="T114" fmla="*/ 251 w 3262"/>
              <a:gd name="T115" fmla="*/ 1115 h 3292"/>
              <a:gd name="T116" fmla="*/ 456 w 3262"/>
              <a:gd name="T117" fmla="*/ 675 h 3292"/>
              <a:gd name="T118" fmla="*/ 927 w 3262"/>
              <a:gd name="T119" fmla="*/ 227 h 3292"/>
              <a:gd name="T120" fmla="*/ 1219 w 3262"/>
              <a:gd name="T121" fmla="*/ 87 h 3292"/>
              <a:gd name="T122" fmla="*/ 1429 w 3262"/>
              <a:gd name="T123" fmla="*/ 29 h 3292"/>
              <a:gd name="T124" fmla="*/ 1623 w 3262"/>
              <a:gd name="T12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2" h="3292">
                <a:moveTo>
                  <a:pt x="1829" y="238"/>
                </a:moveTo>
                <a:lnTo>
                  <a:pt x="1821" y="269"/>
                </a:lnTo>
                <a:lnTo>
                  <a:pt x="1810" y="298"/>
                </a:lnTo>
                <a:lnTo>
                  <a:pt x="1794" y="325"/>
                </a:lnTo>
                <a:lnTo>
                  <a:pt x="1774" y="349"/>
                </a:lnTo>
                <a:lnTo>
                  <a:pt x="1751" y="369"/>
                </a:lnTo>
                <a:lnTo>
                  <a:pt x="1725" y="387"/>
                </a:lnTo>
                <a:lnTo>
                  <a:pt x="1696" y="399"/>
                </a:lnTo>
                <a:lnTo>
                  <a:pt x="1666" y="408"/>
                </a:lnTo>
                <a:lnTo>
                  <a:pt x="1633" y="411"/>
                </a:lnTo>
                <a:lnTo>
                  <a:pt x="1628" y="411"/>
                </a:lnTo>
                <a:lnTo>
                  <a:pt x="1611" y="411"/>
                </a:lnTo>
                <a:lnTo>
                  <a:pt x="1596" y="409"/>
                </a:lnTo>
                <a:lnTo>
                  <a:pt x="1578" y="408"/>
                </a:lnTo>
                <a:lnTo>
                  <a:pt x="1558" y="407"/>
                </a:lnTo>
                <a:lnTo>
                  <a:pt x="1541" y="405"/>
                </a:lnTo>
                <a:lnTo>
                  <a:pt x="1521" y="404"/>
                </a:lnTo>
                <a:lnTo>
                  <a:pt x="1501" y="404"/>
                </a:lnTo>
                <a:lnTo>
                  <a:pt x="1475" y="404"/>
                </a:lnTo>
                <a:lnTo>
                  <a:pt x="1448" y="405"/>
                </a:lnTo>
                <a:lnTo>
                  <a:pt x="1419" y="407"/>
                </a:lnTo>
                <a:lnTo>
                  <a:pt x="1388" y="409"/>
                </a:lnTo>
                <a:lnTo>
                  <a:pt x="1381" y="410"/>
                </a:lnTo>
                <a:lnTo>
                  <a:pt x="1373" y="411"/>
                </a:lnTo>
                <a:lnTo>
                  <a:pt x="1365" y="412"/>
                </a:lnTo>
                <a:lnTo>
                  <a:pt x="1357" y="413"/>
                </a:lnTo>
                <a:lnTo>
                  <a:pt x="1323" y="417"/>
                </a:lnTo>
                <a:lnTo>
                  <a:pt x="1314" y="418"/>
                </a:lnTo>
                <a:lnTo>
                  <a:pt x="1306" y="419"/>
                </a:lnTo>
                <a:lnTo>
                  <a:pt x="1288" y="423"/>
                </a:lnTo>
                <a:lnTo>
                  <a:pt x="1251" y="429"/>
                </a:lnTo>
                <a:lnTo>
                  <a:pt x="1213" y="438"/>
                </a:lnTo>
                <a:lnTo>
                  <a:pt x="1195" y="442"/>
                </a:lnTo>
                <a:lnTo>
                  <a:pt x="1176" y="448"/>
                </a:lnTo>
                <a:lnTo>
                  <a:pt x="1136" y="458"/>
                </a:lnTo>
                <a:lnTo>
                  <a:pt x="1096" y="472"/>
                </a:lnTo>
                <a:lnTo>
                  <a:pt x="1075" y="479"/>
                </a:lnTo>
                <a:lnTo>
                  <a:pt x="1055" y="487"/>
                </a:lnTo>
                <a:lnTo>
                  <a:pt x="1014" y="503"/>
                </a:lnTo>
                <a:lnTo>
                  <a:pt x="932" y="542"/>
                </a:lnTo>
                <a:lnTo>
                  <a:pt x="849" y="587"/>
                </a:lnTo>
                <a:lnTo>
                  <a:pt x="796" y="622"/>
                </a:lnTo>
                <a:lnTo>
                  <a:pt x="743" y="660"/>
                </a:lnTo>
                <a:lnTo>
                  <a:pt x="691" y="700"/>
                </a:lnTo>
                <a:lnTo>
                  <a:pt x="642" y="743"/>
                </a:lnTo>
                <a:lnTo>
                  <a:pt x="594" y="789"/>
                </a:lnTo>
                <a:lnTo>
                  <a:pt x="548" y="836"/>
                </a:lnTo>
                <a:lnTo>
                  <a:pt x="506" y="887"/>
                </a:lnTo>
                <a:lnTo>
                  <a:pt x="468" y="937"/>
                </a:lnTo>
                <a:lnTo>
                  <a:pt x="430" y="990"/>
                </a:lnTo>
                <a:lnTo>
                  <a:pt x="405" y="1029"/>
                </a:lnTo>
                <a:lnTo>
                  <a:pt x="393" y="1050"/>
                </a:lnTo>
                <a:lnTo>
                  <a:pt x="381" y="1070"/>
                </a:lnTo>
                <a:lnTo>
                  <a:pt x="359" y="1110"/>
                </a:lnTo>
                <a:lnTo>
                  <a:pt x="339" y="1149"/>
                </a:lnTo>
                <a:lnTo>
                  <a:pt x="329" y="1169"/>
                </a:lnTo>
                <a:lnTo>
                  <a:pt x="320" y="1188"/>
                </a:lnTo>
                <a:lnTo>
                  <a:pt x="303" y="1228"/>
                </a:lnTo>
                <a:lnTo>
                  <a:pt x="289" y="1266"/>
                </a:lnTo>
                <a:lnTo>
                  <a:pt x="281" y="1284"/>
                </a:lnTo>
                <a:lnTo>
                  <a:pt x="279" y="1290"/>
                </a:lnTo>
                <a:lnTo>
                  <a:pt x="277" y="1294"/>
                </a:lnTo>
                <a:lnTo>
                  <a:pt x="274" y="1303"/>
                </a:lnTo>
                <a:lnTo>
                  <a:pt x="263" y="1340"/>
                </a:lnTo>
                <a:lnTo>
                  <a:pt x="257" y="1358"/>
                </a:lnTo>
                <a:lnTo>
                  <a:pt x="252" y="1374"/>
                </a:lnTo>
                <a:lnTo>
                  <a:pt x="242" y="1408"/>
                </a:lnTo>
                <a:lnTo>
                  <a:pt x="234" y="1440"/>
                </a:lnTo>
                <a:lnTo>
                  <a:pt x="234" y="1441"/>
                </a:lnTo>
                <a:lnTo>
                  <a:pt x="234" y="1442"/>
                </a:lnTo>
                <a:lnTo>
                  <a:pt x="266" y="1450"/>
                </a:lnTo>
                <a:lnTo>
                  <a:pt x="295" y="1461"/>
                </a:lnTo>
                <a:lnTo>
                  <a:pt x="321" y="1477"/>
                </a:lnTo>
                <a:lnTo>
                  <a:pt x="346" y="1497"/>
                </a:lnTo>
                <a:lnTo>
                  <a:pt x="366" y="1521"/>
                </a:lnTo>
                <a:lnTo>
                  <a:pt x="383" y="1547"/>
                </a:lnTo>
                <a:lnTo>
                  <a:pt x="396" y="1576"/>
                </a:lnTo>
                <a:lnTo>
                  <a:pt x="404" y="1608"/>
                </a:lnTo>
                <a:lnTo>
                  <a:pt x="407" y="1640"/>
                </a:lnTo>
                <a:lnTo>
                  <a:pt x="407" y="1646"/>
                </a:lnTo>
                <a:lnTo>
                  <a:pt x="405" y="1678"/>
                </a:lnTo>
                <a:lnTo>
                  <a:pt x="404" y="1696"/>
                </a:lnTo>
                <a:lnTo>
                  <a:pt x="403" y="1715"/>
                </a:lnTo>
                <a:lnTo>
                  <a:pt x="402" y="1733"/>
                </a:lnTo>
                <a:lnTo>
                  <a:pt x="401" y="1774"/>
                </a:lnTo>
                <a:lnTo>
                  <a:pt x="401" y="1800"/>
                </a:lnTo>
                <a:lnTo>
                  <a:pt x="402" y="1827"/>
                </a:lnTo>
                <a:lnTo>
                  <a:pt x="404" y="1855"/>
                </a:lnTo>
                <a:lnTo>
                  <a:pt x="406" y="1886"/>
                </a:lnTo>
                <a:lnTo>
                  <a:pt x="406" y="1895"/>
                </a:lnTo>
                <a:lnTo>
                  <a:pt x="407" y="1903"/>
                </a:lnTo>
                <a:lnTo>
                  <a:pt x="409" y="1919"/>
                </a:lnTo>
                <a:lnTo>
                  <a:pt x="413" y="1954"/>
                </a:lnTo>
                <a:lnTo>
                  <a:pt x="414" y="1962"/>
                </a:lnTo>
                <a:lnTo>
                  <a:pt x="416" y="1971"/>
                </a:lnTo>
                <a:lnTo>
                  <a:pt x="419" y="1989"/>
                </a:lnTo>
                <a:lnTo>
                  <a:pt x="426" y="2026"/>
                </a:lnTo>
                <a:lnTo>
                  <a:pt x="435" y="2063"/>
                </a:lnTo>
                <a:lnTo>
                  <a:pt x="439" y="2083"/>
                </a:lnTo>
                <a:lnTo>
                  <a:pt x="444" y="2102"/>
                </a:lnTo>
                <a:lnTo>
                  <a:pt x="455" y="2143"/>
                </a:lnTo>
                <a:lnTo>
                  <a:pt x="469" y="2183"/>
                </a:lnTo>
                <a:lnTo>
                  <a:pt x="475" y="2203"/>
                </a:lnTo>
                <a:lnTo>
                  <a:pt x="483" y="2223"/>
                </a:lnTo>
                <a:lnTo>
                  <a:pt x="499" y="2265"/>
                </a:lnTo>
                <a:lnTo>
                  <a:pt x="524" y="2320"/>
                </a:lnTo>
                <a:lnTo>
                  <a:pt x="551" y="2376"/>
                </a:lnTo>
                <a:lnTo>
                  <a:pt x="582" y="2432"/>
                </a:lnTo>
                <a:lnTo>
                  <a:pt x="617" y="2485"/>
                </a:lnTo>
                <a:lnTo>
                  <a:pt x="654" y="2539"/>
                </a:lnTo>
                <a:lnTo>
                  <a:pt x="695" y="2591"/>
                </a:lnTo>
                <a:lnTo>
                  <a:pt x="738" y="2641"/>
                </a:lnTo>
                <a:lnTo>
                  <a:pt x="783" y="2689"/>
                </a:lnTo>
                <a:lnTo>
                  <a:pt x="830" y="2734"/>
                </a:lnTo>
                <a:lnTo>
                  <a:pt x="879" y="2777"/>
                </a:lnTo>
                <a:lnTo>
                  <a:pt x="930" y="2817"/>
                </a:lnTo>
                <a:lnTo>
                  <a:pt x="981" y="2854"/>
                </a:lnTo>
                <a:lnTo>
                  <a:pt x="1021" y="2880"/>
                </a:lnTo>
                <a:lnTo>
                  <a:pt x="1041" y="2892"/>
                </a:lnTo>
                <a:lnTo>
                  <a:pt x="1060" y="2904"/>
                </a:lnTo>
                <a:lnTo>
                  <a:pt x="1100" y="2926"/>
                </a:lnTo>
                <a:lnTo>
                  <a:pt x="1140" y="2947"/>
                </a:lnTo>
                <a:lnTo>
                  <a:pt x="1159" y="2956"/>
                </a:lnTo>
                <a:lnTo>
                  <a:pt x="1179" y="2966"/>
                </a:lnTo>
                <a:lnTo>
                  <a:pt x="1218" y="2982"/>
                </a:lnTo>
                <a:lnTo>
                  <a:pt x="1255" y="2998"/>
                </a:lnTo>
                <a:lnTo>
                  <a:pt x="1274" y="3005"/>
                </a:lnTo>
                <a:lnTo>
                  <a:pt x="1283" y="3009"/>
                </a:lnTo>
                <a:lnTo>
                  <a:pt x="1287" y="3010"/>
                </a:lnTo>
                <a:lnTo>
                  <a:pt x="1292" y="3011"/>
                </a:lnTo>
                <a:lnTo>
                  <a:pt x="1302" y="3015"/>
                </a:lnTo>
                <a:lnTo>
                  <a:pt x="1313" y="3018"/>
                </a:lnTo>
                <a:lnTo>
                  <a:pt x="1322" y="3021"/>
                </a:lnTo>
                <a:lnTo>
                  <a:pt x="1328" y="3023"/>
                </a:lnTo>
                <a:lnTo>
                  <a:pt x="1345" y="3030"/>
                </a:lnTo>
                <a:lnTo>
                  <a:pt x="1363" y="3035"/>
                </a:lnTo>
                <a:lnTo>
                  <a:pt x="1396" y="3044"/>
                </a:lnTo>
                <a:lnTo>
                  <a:pt x="1427" y="3051"/>
                </a:lnTo>
                <a:lnTo>
                  <a:pt x="1434" y="3020"/>
                </a:lnTo>
                <a:lnTo>
                  <a:pt x="1447" y="2991"/>
                </a:lnTo>
                <a:lnTo>
                  <a:pt x="1463" y="2966"/>
                </a:lnTo>
                <a:lnTo>
                  <a:pt x="1483" y="2942"/>
                </a:lnTo>
                <a:lnTo>
                  <a:pt x="1506" y="2921"/>
                </a:lnTo>
                <a:lnTo>
                  <a:pt x="1532" y="2905"/>
                </a:lnTo>
                <a:lnTo>
                  <a:pt x="1560" y="2892"/>
                </a:lnTo>
                <a:lnTo>
                  <a:pt x="1591" y="2884"/>
                </a:lnTo>
                <a:lnTo>
                  <a:pt x="1623" y="2880"/>
                </a:lnTo>
                <a:lnTo>
                  <a:pt x="1628" y="2880"/>
                </a:lnTo>
                <a:lnTo>
                  <a:pt x="1660" y="2883"/>
                </a:lnTo>
                <a:lnTo>
                  <a:pt x="1678" y="2884"/>
                </a:lnTo>
                <a:lnTo>
                  <a:pt x="1697" y="2885"/>
                </a:lnTo>
                <a:lnTo>
                  <a:pt x="1715" y="2886"/>
                </a:lnTo>
                <a:lnTo>
                  <a:pt x="1734" y="2886"/>
                </a:lnTo>
                <a:lnTo>
                  <a:pt x="1756" y="2887"/>
                </a:lnTo>
                <a:lnTo>
                  <a:pt x="1780" y="2886"/>
                </a:lnTo>
                <a:lnTo>
                  <a:pt x="1808" y="2886"/>
                </a:lnTo>
                <a:lnTo>
                  <a:pt x="1837" y="2884"/>
                </a:lnTo>
                <a:lnTo>
                  <a:pt x="1867" y="2882"/>
                </a:lnTo>
                <a:lnTo>
                  <a:pt x="1875" y="2882"/>
                </a:lnTo>
                <a:lnTo>
                  <a:pt x="1884" y="2881"/>
                </a:lnTo>
                <a:lnTo>
                  <a:pt x="1891" y="2880"/>
                </a:lnTo>
                <a:lnTo>
                  <a:pt x="1899" y="2879"/>
                </a:lnTo>
                <a:lnTo>
                  <a:pt x="1933" y="2875"/>
                </a:lnTo>
                <a:lnTo>
                  <a:pt x="1942" y="2874"/>
                </a:lnTo>
                <a:lnTo>
                  <a:pt x="1950" y="2872"/>
                </a:lnTo>
                <a:lnTo>
                  <a:pt x="1969" y="2869"/>
                </a:lnTo>
                <a:lnTo>
                  <a:pt x="2005" y="2862"/>
                </a:lnTo>
                <a:lnTo>
                  <a:pt x="2042" y="2853"/>
                </a:lnTo>
                <a:lnTo>
                  <a:pt x="2062" y="2849"/>
                </a:lnTo>
                <a:lnTo>
                  <a:pt x="2081" y="2844"/>
                </a:lnTo>
                <a:lnTo>
                  <a:pt x="2120" y="2832"/>
                </a:lnTo>
                <a:lnTo>
                  <a:pt x="2160" y="2819"/>
                </a:lnTo>
                <a:lnTo>
                  <a:pt x="2180" y="2813"/>
                </a:lnTo>
                <a:lnTo>
                  <a:pt x="2201" y="2805"/>
                </a:lnTo>
                <a:lnTo>
                  <a:pt x="2242" y="2788"/>
                </a:lnTo>
                <a:lnTo>
                  <a:pt x="2297" y="2763"/>
                </a:lnTo>
                <a:lnTo>
                  <a:pt x="2352" y="2735"/>
                </a:lnTo>
                <a:lnTo>
                  <a:pt x="2406" y="2704"/>
                </a:lnTo>
                <a:lnTo>
                  <a:pt x="2461" y="2669"/>
                </a:lnTo>
                <a:lnTo>
                  <a:pt x="2514" y="2631"/>
                </a:lnTo>
                <a:lnTo>
                  <a:pt x="2565" y="2592"/>
                </a:lnTo>
                <a:lnTo>
                  <a:pt x="2614" y="2548"/>
                </a:lnTo>
                <a:lnTo>
                  <a:pt x="2661" y="2502"/>
                </a:lnTo>
                <a:lnTo>
                  <a:pt x="2707" y="2454"/>
                </a:lnTo>
                <a:lnTo>
                  <a:pt x="2749" y="2405"/>
                </a:lnTo>
                <a:lnTo>
                  <a:pt x="2789" y="2353"/>
                </a:lnTo>
                <a:lnTo>
                  <a:pt x="2826" y="2302"/>
                </a:lnTo>
                <a:lnTo>
                  <a:pt x="2852" y="2261"/>
                </a:lnTo>
                <a:lnTo>
                  <a:pt x="2858" y="2252"/>
                </a:lnTo>
                <a:lnTo>
                  <a:pt x="2864" y="2242"/>
                </a:lnTo>
                <a:lnTo>
                  <a:pt x="2875" y="2222"/>
                </a:lnTo>
                <a:lnTo>
                  <a:pt x="2898" y="2182"/>
                </a:lnTo>
                <a:lnTo>
                  <a:pt x="2917" y="2142"/>
                </a:lnTo>
                <a:lnTo>
                  <a:pt x="2927" y="2122"/>
                </a:lnTo>
                <a:lnTo>
                  <a:pt x="2935" y="2102"/>
                </a:lnTo>
                <a:lnTo>
                  <a:pt x="2953" y="2063"/>
                </a:lnTo>
                <a:lnTo>
                  <a:pt x="2968" y="2025"/>
                </a:lnTo>
                <a:lnTo>
                  <a:pt x="2975" y="2006"/>
                </a:lnTo>
                <a:lnTo>
                  <a:pt x="2976" y="2002"/>
                </a:lnTo>
                <a:lnTo>
                  <a:pt x="2978" y="1997"/>
                </a:lnTo>
                <a:lnTo>
                  <a:pt x="2981" y="1988"/>
                </a:lnTo>
                <a:lnTo>
                  <a:pt x="2994" y="1951"/>
                </a:lnTo>
                <a:lnTo>
                  <a:pt x="2999" y="1934"/>
                </a:lnTo>
                <a:lnTo>
                  <a:pt x="3004" y="1916"/>
                </a:lnTo>
                <a:lnTo>
                  <a:pt x="3013" y="1883"/>
                </a:lnTo>
                <a:lnTo>
                  <a:pt x="3021" y="1851"/>
                </a:lnTo>
                <a:lnTo>
                  <a:pt x="3021" y="1849"/>
                </a:lnTo>
                <a:lnTo>
                  <a:pt x="3022" y="1848"/>
                </a:lnTo>
                <a:lnTo>
                  <a:pt x="2988" y="1839"/>
                </a:lnTo>
                <a:lnTo>
                  <a:pt x="2957" y="1824"/>
                </a:lnTo>
                <a:lnTo>
                  <a:pt x="2928" y="1804"/>
                </a:lnTo>
                <a:lnTo>
                  <a:pt x="2904" y="1780"/>
                </a:lnTo>
                <a:lnTo>
                  <a:pt x="2883" y="1752"/>
                </a:lnTo>
                <a:lnTo>
                  <a:pt x="2868" y="1721"/>
                </a:lnTo>
                <a:lnTo>
                  <a:pt x="2859" y="1687"/>
                </a:lnTo>
                <a:lnTo>
                  <a:pt x="2855" y="1651"/>
                </a:lnTo>
                <a:lnTo>
                  <a:pt x="2855" y="1650"/>
                </a:lnTo>
                <a:lnTo>
                  <a:pt x="2854" y="1646"/>
                </a:lnTo>
                <a:lnTo>
                  <a:pt x="2855" y="1629"/>
                </a:lnTo>
                <a:lnTo>
                  <a:pt x="2857" y="1614"/>
                </a:lnTo>
                <a:lnTo>
                  <a:pt x="2858" y="1594"/>
                </a:lnTo>
                <a:lnTo>
                  <a:pt x="2859" y="1576"/>
                </a:lnTo>
                <a:lnTo>
                  <a:pt x="2860" y="1558"/>
                </a:lnTo>
                <a:lnTo>
                  <a:pt x="2861" y="1517"/>
                </a:lnTo>
                <a:lnTo>
                  <a:pt x="2861" y="1492"/>
                </a:lnTo>
                <a:lnTo>
                  <a:pt x="2860" y="1464"/>
                </a:lnTo>
                <a:lnTo>
                  <a:pt x="2858" y="1435"/>
                </a:lnTo>
                <a:lnTo>
                  <a:pt x="2856" y="1404"/>
                </a:lnTo>
                <a:lnTo>
                  <a:pt x="2856" y="1396"/>
                </a:lnTo>
                <a:lnTo>
                  <a:pt x="2855" y="1389"/>
                </a:lnTo>
                <a:lnTo>
                  <a:pt x="2853" y="1371"/>
                </a:lnTo>
                <a:lnTo>
                  <a:pt x="2848" y="1338"/>
                </a:lnTo>
                <a:lnTo>
                  <a:pt x="2847" y="1329"/>
                </a:lnTo>
                <a:lnTo>
                  <a:pt x="2845" y="1320"/>
                </a:lnTo>
                <a:lnTo>
                  <a:pt x="2842" y="1302"/>
                </a:lnTo>
                <a:lnTo>
                  <a:pt x="2836" y="1266"/>
                </a:lnTo>
                <a:lnTo>
                  <a:pt x="2828" y="1228"/>
                </a:lnTo>
                <a:lnTo>
                  <a:pt x="2823" y="1208"/>
                </a:lnTo>
                <a:lnTo>
                  <a:pt x="2818" y="1188"/>
                </a:lnTo>
                <a:lnTo>
                  <a:pt x="2807" y="1149"/>
                </a:lnTo>
                <a:lnTo>
                  <a:pt x="2794" y="1109"/>
                </a:lnTo>
                <a:lnTo>
                  <a:pt x="2787" y="1088"/>
                </a:lnTo>
                <a:lnTo>
                  <a:pt x="2779" y="1067"/>
                </a:lnTo>
                <a:lnTo>
                  <a:pt x="2763" y="1026"/>
                </a:lnTo>
                <a:lnTo>
                  <a:pt x="2738" y="970"/>
                </a:lnTo>
                <a:lnTo>
                  <a:pt x="2710" y="915"/>
                </a:lnTo>
                <a:lnTo>
                  <a:pt x="2680" y="860"/>
                </a:lnTo>
                <a:lnTo>
                  <a:pt x="2645" y="805"/>
                </a:lnTo>
                <a:lnTo>
                  <a:pt x="2608" y="751"/>
                </a:lnTo>
                <a:lnTo>
                  <a:pt x="2568" y="700"/>
                </a:lnTo>
                <a:lnTo>
                  <a:pt x="2525" y="650"/>
                </a:lnTo>
                <a:lnTo>
                  <a:pt x="2479" y="603"/>
                </a:lnTo>
                <a:lnTo>
                  <a:pt x="2432" y="556"/>
                </a:lnTo>
                <a:lnTo>
                  <a:pt x="2383" y="514"/>
                </a:lnTo>
                <a:lnTo>
                  <a:pt x="2332" y="474"/>
                </a:lnTo>
                <a:lnTo>
                  <a:pt x="2281" y="436"/>
                </a:lnTo>
                <a:lnTo>
                  <a:pt x="2241" y="411"/>
                </a:lnTo>
                <a:lnTo>
                  <a:pt x="2221" y="398"/>
                </a:lnTo>
                <a:lnTo>
                  <a:pt x="2202" y="387"/>
                </a:lnTo>
                <a:lnTo>
                  <a:pt x="2162" y="364"/>
                </a:lnTo>
                <a:lnTo>
                  <a:pt x="2122" y="345"/>
                </a:lnTo>
                <a:lnTo>
                  <a:pt x="2103" y="334"/>
                </a:lnTo>
                <a:lnTo>
                  <a:pt x="2083" y="326"/>
                </a:lnTo>
                <a:lnTo>
                  <a:pt x="2045" y="308"/>
                </a:lnTo>
                <a:lnTo>
                  <a:pt x="2006" y="294"/>
                </a:lnTo>
                <a:lnTo>
                  <a:pt x="1988" y="287"/>
                </a:lnTo>
                <a:lnTo>
                  <a:pt x="1979" y="283"/>
                </a:lnTo>
                <a:lnTo>
                  <a:pt x="1970" y="280"/>
                </a:lnTo>
                <a:lnTo>
                  <a:pt x="1934" y="268"/>
                </a:lnTo>
                <a:lnTo>
                  <a:pt x="1916" y="262"/>
                </a:lnTo>
                <a:lnTo>
                  <a:pt x="1899" y="257"/>
                </a:lnTo>
                <a:lnTo>
                  <a:pt x="1866" y="247"/>
                </a:lnTo>
                <a:lnTo>
                  <a:pt x="1850" y="243"/>
                </a:lnTo>
                <a:lnTo>
                  <a:pt x="1835" y="239"/>
                </a:lnTo>
                <a:lnTo>
                  <a:pt x="1831" y="239"/>
                </a:lnTo>
                <a:lnTo>
                  <a:pt x="1829" y="238"/>
                </a:lnTo>
                <a:close/>
                <a:moveTo>
                  <a:pt x="1623" y="0"/>
                </a:moveTo>
                <a:lnTo>
                  <a:pt x="1623" y="0"/>
                </a:lnTo>
                <a:lnTo>
                  <a:pt x="1623" y="0"/>
                </a:lnTo>
                <a:lnTo>
                  <a:pt x="1628" y="0"/>
                </a:lnTo>
                <a:lnTo>
                  <a:pt x="1628" y="0"/>
                </a:lnTo>
                <a:lnTo>
                  <a:pt x="1665" y="3"/>
                </a:lnTo>
                <a:lnTo>
                  <a:pt x="1698" y="12"/>
                </a:lnTo>
                <a:lnTo>
                  <a:pt x="1730" y="26"/>
                </a:lnTo>
                <a:lnTo>
                  <a:pt x="1758" y="47"/>
                </a:lnTo>
                <a:lnTo>
                  <a:pt x="1782" y="71"/>
                </a:lnTo>
                <a:lnTo>
                  <a:pt x="1803" y="99"/>
                </a:lnTo>
                <a:lnTo>
                  <a:pt x="1818" y="131"/>
                </a:lnTo>
                <a:lnTo>
                  <a:pt x="1827" y="165"/>
                </a:lnTo>
                <a:lnTo>
                  <a:pt x="1831" y="201"/>
                </a:lnTo>
                <a:lnTo>
                  <a:pt x="1836" y="201"/>
                </a:lnTo>
                <a:lnTo>
                  <a:pt x="1840" y="202"/>
                </a:lnTo>
                <a:lnTo>
                  <a:pt x="1856" y="202"/>
                </a:lnTo>
                <a:lnTo>
                  <a:pt x="1873" y="204"/>
                </a:lnTo>
                <a:lnTo>
                  <a:pt x="1909" y="207"/>
                </a:lnTo>
                <a:lnTo>
                  <a:pt x="1928" y="209"/>
                </a:lnTo>
                <a:lnTo>
                  <a:pt x="1946" y="211"/>
                </a:lnTo>
                <a:lnTo>
                  <a:pt x="1986" y="218"/>
                </a:lnTo>
                <a:lnTo>
                  <a:pt x="1990" y="218"/>
                </a:lnTo>
                <a:lnTo>
                  <a:pt x="1995" y="219"/>
                </a:lnTo>
                <a:lnTo>
                  <a:pt x="2000" y="220"/>
                </a:lnTo>
                <a:lnTo>
                  <a:pt x="2005" y="221"/>
                </a:lnTo>
                <a:lnTo>
                  <a:pt x="2026" y="224"/>
                </a:lnTo>
                <a:lnTo>
                  <a:pt x="2069" y="232"/>
                </a:lnTo>
                <a:lnTo>
                  <a:pt x="2112" y="243"/>
                </a:lnTo>
                <a:lnTo>
                  <a:pt x="2134" y="249"/>
                </a:lnTo>
                <a:lnTo>
                  <a:pt x="2156" y="255"/>
                </a:lnTo>
                <a:lnTo>
                  <a:pt x="2202" y="269"/>
                </a:lnTo>
                <a:lnTo>
                  <a:pt x="2248" y="285"/>
                </a:lnTo>
                <a:lnTo>
                  <a:pt x="2271" y="293"/>
                </a:lnTo>
                <a:lnTo>
                  <a:pt x="2295" y="302"/>
                </a:lnTo>
                <a:lnTo>
                  <a:pt x="2342" y="322"/>
                </a:lnTo>
                <a:lnTo>
                  <a:pt x="2405" y="352"/>
                </a:lnTo>
                <a:lnTo>
                  <a:pt x="2469" y="385"/>
                </a:lnTo>
                <a:lnTo>
                  <a:pt x="2531" y="422"/>
                </a:lnTo>
                <a:lnTo>
                  <a:pt x="2593" y="463"/>
                </a:lnTo>
                <a:lnTo>
                  <a:pt x="2653" y="507"/>
                </a:lnTo>
                <a:lnTo>
                  <a:pt x="2712" y="554"/>
                </a:lnTo>
                <a:lnTo>
                  <a:pt x="2769" y="605"/>
                </a:lnTo>
                <a:lnTo>
                  <a:pt x="2822" y="659"/>
                </a:lnTo>
                <a:lnTo>
                  <a:pt x="2874" y="714"/>
                </a:lnTo>
                <a:lnTo>
                  <a:pt x="2921" y="771"/>
                </a:lnTo>
                <a:lnTo>
                  <a:pt x="2966" y="831"/>
                </a:lnTo>
                <a:lnTo>
                  <a:pt x="3008" y="891"/>
                </a:lnTo>
                <a:lnTo>
                  <a:pt x="3037" y="937"/>
                </a:lnTo>
                <a:lnTo>
                  <a:pt x="3050" y="960"/>
                </a:lnTo>
                <a:lnTo>
                  <a:pt x="3063" y="984"/>
                </a:lnTo>
                <a:lnTo>
                  <a:pt x="3088" y="1029"/>
                </a:lnTo>
                <a:lnTo>
                  <a:pt x="3110" y="1076"/>
                </a:lnTo>
                <a:lnTo>
                  <a:pt x="3122" y="1098"/>
                </a:lnTo>
                <a:lnTo>
                  <a:pt x="3131" y="1121"/>
                </a:lnTo>
                <a:lnTo>
                  <a:pt x="3150" y="1167"/>
                </a:lnTo>
                <a:lnTo>
                  <a:pt x="3167" y="1210"/>
                </a:lnTo>
                <a:lnTo>
                  <a:pt x="3175" y="1232"/>
                </a:lnTo>
                <a:lnTo>
                  <a:pt x="3177" y="1238"/>
                </a:lnTo>
                <a:lnTo>
                  <a:pt x="3179" y="1243"/>
                </a:lnTo>
                <a:lnTo>
                  <a:pt x="3180" y="1248"/>
                </a:lnTo>
                <a:lnTo>
                  <a:pt x="3182" y="1253"/>
                </a:lnTo>
                <a:lnTo>
                  <a:pt x="3195" y="1296"/>
                </a:lnTo>
                <a:lnTo>
                  <a:pt x="3201" y="1315"/>
                </a:lnTo>
                <a:lnTo>
                  <a:pt x="3208" y="1335"/>
                </a:lnTo>
                <a:lnTo>
                  <a:pt x="3217" y="1374"/>
                </a:lnTo>
                <a:lnTo>
                  <a:pt x="3222" y="1393"/>
                </a:lnTo>
                <a:lnTo>
                  <a:pt x="3226" y="1410"/>
                </a:lnTo>
                <a:lnTo>
                  <a:pt x="3233" y="1445"/>
                </a:lnTo>
                <a:lnTo>
                  <a:pt x="3240" y="1477"/>
                </a:lnTo>
                <a:lnTo>
                  <a:pt x="3244" y="1509"/>
                </a:lnTo>
                <a:lnTo>
                  <a:pt x="3250" y="1538"/>
                </a:lnTo>
                <a:lnTo>
                  <a:pt x="3253" y="1565"/>
                </a:lnTo>
                <a:lnTo>
                  <a:pt x="3255" y="1585"/>
                </a:lnTo>
                <a:lnTo>
                  <a:pt x="3258" y="1603"/>
                </a:lnTo>
                <a:lnTo>
                  <a:pt x="3260" y="1621"/>
                </a:lnTo>
                <a:lnTo>
                  <a:pt x="3262" y="1640"/>
                </a:lnTo>
                <a:lnTo>
                  <a:pt x="3262" y="1641"/>
                </a:lnTo>
                <a:lnTo>
                  <a:pt x="3262" y="1643"/>
                </a:lnTo>
                <a:lnTo>
                  <a:pt x="3262" y="1646"/>
                </a:lnTo>
                <a:lnTo>
                  <a:pt x="3259" y="1679"/>
                </a:lnTo>
                <a:lnTo>
                  <a:pt x="3252" y="1710"/>
                </a:lnTo>
                <a:lnTo>
                  <a:pt x="3239" y="1740"/>
                </a:lnTo>
                <a:lnTo>
                  <a:pt x="3223" y="1767"/>
                </a:lnTo>
                <a:lnTo>
                  <a:pt x="3202" y="1790"/>
                </a:lnTo>
                <a:lnTo>
                  <a:pt x="3179" y="1811"/>
                </a:lnTo>
                <a:lnTo>
                  <a:pt x="3152" y="1828"/>
                </a:lnTo>
                <a:lnTo>
                  <a:pt x="3123" y="1841"/>
                </a:lnTo>
                <a:lnTo>
                  <a:pt x="3092" y="1848"/>
                </a:lnTo>
                <a:lnTo>
                  <a:pt x="3059" y="1851"/>
                </a:lnTo>
                <a:lnTo>
                  <a:pt x="3058" y="1853"/>
                </a:lnTo>
                <a:lnTo>
                  <a:pt x="3058" y="1856"/>
                </a:lnTo>
                <a:lnTo>
                  <a:pt x="3056" y="1891"/>
                </a:lnTo>
                <a:lnTo>
                  <a:pt x="3053" y="1926"/>
                </a:lnTo>
                <a:lnTo>
                  <a:pt x="3051" y="1944"/>
                </a:lnTo>
                <a:lnTo>
                  <a:pt x="3049" y="1964"/>
                </a:lnTo>
                <a:lnTo>
                  <a:pt x="3043" y="2003"/>
                </a:lnTo>
                <a:lnTo>
                  <a:pt x="3042" y="2013"/>
                </a:lnTo>
                <a:lnTo>
                  <a:pt x="3041" y="2019"/>
                </a:lnTo>
                <a:lnTo>
                  <a:pt x="3040" y="2024"/>
                </a:lnTo>
                <a:lnTo>
                  <a:pt x="3036" y="2044"/>
                </a:lnTo>
                <a:lnTo>
                  <a:pt x="3028" y="2087"/>
                </a:lnTo>
                <a:lnTo>
                  <a:pt x="3017" y="2130"/>
                </a:lnTo>
                <a:lnTo>
                  <a:pt x="3012" y="2153"/>
                </a:lnTo>
                <a:lnTo>
                  <a:pt x="3006" y="2176"/>
                </a:lnTo>
                <a:lnTo>
                  <a:pt x="2992" y="2222"/>
                </a:lnTo>
                <a:lnTo>
                  <a:pt x="2976" y="2269"/>
                </a:lnTo>
                <a:lnTo>
                  <a:pt x="2968" y="2292"/>
                </a:lnTo>
                <a:lnTo>
                  <a:pt x="2959" y="2316"/>
                </a:lnTo>
                <a:lnTo>
                  <a:pt x="2940" y="2364"/>
                </a:lnTo>
                <a:lnTo>
                  <a:pt x="2910" y="2428"/>
                </a:lnTo>
                <a:lnTo>
                  <a:pt x="2876" y="2491"/>
                </a:lnTo>
                <a:lnTo>
                  <a:pt x="2840" y="2555"/>
                </a:lnTo>
                <a:lnTo>
                  <a:pt x="2799" y="2617"/>
                </a:lnTo>
                <a:lnTo>
                  <a:pt x="2756" y="2677"/>
                </a:lnTo>
                <a:lnTo>
                  <a:pt x="2709" y="2736"/>
                </a:lnTo>
                <a:lnTo>
                  <a:pt x="2659" y="2793"/>
                </a:lnTo>
                <a:lnTo>
                  <a:pt x="2606" y="2848"/>
                </a:lnTo>
                <a:lnTo>
                  <a:pt x="2551" y="2900"/>
                </a:lnTo>
                <a:lnTo>
                  <a:pt x="2493" y="2948"/>
                </a:lnTo>
                <a:lnTo>
                  <a:pt x="2435" y="2994"/>
                </a:lnTo>
                <a:lnTo>
                  <a:pt x="2375" y="3036"/>
                </a:lnTo>
                <a:lnTo>
                  <a:pt x="2330" y="3064"/>
                </a:lnTo>
                <a:lnTo>
                  <a:pt x="2307" y="3078"/>
                </a:lnTo>
                <a:lnTo>
                  <a:pt x="2284" y="3092"/>
                </a:lnTo>
                <a:lnTo>
                  <a:pt x="2238" y="3116"/>
                </a:lnTo>
                <a:lnTo>
                  <a:pt x="2193" y="3139"/>
                </a:lnTo>
                <a:lnTo>
                  <a:pt x="2170" y="3149"/>
                </a:lnTo>
                <a:lnTo>
                  <a:pt x="2148" y="3160"/>
                </a:lnTo>
                <a:lnTo>
                  <a:pt x="2103" y="3179"/>
                </a:lnTo>
                <a:lnTo>
                  <a:pt x="2060" y="3196"/>
                </a:lnTo>
                <a:lnTo>
                  <a:pt x="2038" y="3203"/>
                </a:lnTo>
                <a:lnTo>
                  <a:pt x="2032" y="3206"/>
                </a:lnTo>
                <a:lnTo>
                  <a:pt x="2027" y="3207"/>
                </a:lnTo>
                <a:lnTo>
                  <a:pt x="2017" y="3211"/>
                </a:lnTo>
                <a:lnTo>
                  <a:pt x="1975" y="3225"/>
                </a:lnTo>
                <a:lnTo>
                  <a:pt x="1955" y="3231"/>
                </a:lnTo>
                <a:lnTo>
                  <a:pt x="1935" y="3236"/>
                </a:lnTo>
                <a:lnTo>
                  <a:pt x="1897" y="3247"/>
                </a:lnTo>
                <a:lnTo>
                  <a:pt x="1879" y="3252"/>
                </a:lnTo>
                <a:lnTo>
                  <a:pt x="1861" y="3256"/>
                </a:lnTo>
                <a:lnTo>
                  <a:pt x="1826" y="3263"/>
                </a:lnTo>
                <a:lnTo>
                  <a:pt x="1795" y="3269"/>
                </a:lnTo>
                <a:lnTo>
                  <a:pt x="1763" y="3274"/>
                </a:lnTo>
                <a:lnTo>
                  <a:pt x="1734" y="3279"/>
                </a:lnTo>
                <a:lnTo>
                  <a:pt x="1708" y="3283"/>
                </a:lnTo>
                <a:lnTo>
                  <a:pt x="1688" y="3285"/>
                </a:lnTo>
                <a:lnTo>
                  <a:pt x="1670" y="3288"/>
                </a:lnTo>
                <a:lnTo>
                  <a:pt x="1652" y="3290"/>
                </a:lnTo>
                <a:lnTo>
                  <a:pt x="1634" y="3292"/>
                </a:lnTo>
                <a:lnTo>
                  <a:pt x="1628" y="3292"/>
                </a:lnTo>
                <a:lnTo>
                  <a:pt x="1592" y="3288"/>
                </a:lnTo>
                <a:lnTo>
                  <a:pt x="1557" y="3279"/>
                </a:lnTo>
                <a:lnTo>
                  <a:pt x="1527" y="3264"/>
                </a:lnTo>
                <a:lnTo>
                  <a:pt x="1498" y="3244"/>
                </a:lnTo>
                <a:lnTo>
                  <a:pt x="1473" y="3220"/>
                </a:lnTo>
                <a:lnTo>
                  <a:pt x="1453" y="3192"/>
                </a:lnTo>
                <a:lnTo>
                  <a:pt x="1438" y="3161"/>
                </a:lnTo>
                <a:lnTo>
                  <a:pt x="1428" y="3126"/>
                </a:lnTo>
                <a:lnTo>
                  <a:pt x="1424" y="3090"/>
                </a:lnTo>
                <a:lnTo>
                  <a:pt x="1422" y="3090"/>
                </a:lnTo>
                <a:lnTo>
                  <a:pt x="1388" y="3087"/>
                </a:lnTo>
                <a:lnTo>
                  <a:pt x="1353" y="3084"/>
                </a:lnTo>
                <a:lnTo>
                  <a:pt x="1334" y="3082"/>
                </a:lnTo>
                <a:lnTo>
                  <a:pt x="1316" y="3079"/>
                </a:lnTo>
                <a:lnTo>
                  <a:pt x="1277" y="3074"/>
                </a:lnTo>
                <a:lnTo>
                  <a:pt x="1267" y="3073"/>
                </a:lnTo>
                <a:lnTo>
                  <a:pt x="1262" y="3072"/>
                </a:lnTo>
                <a:lnTo>
                  <a:pt x="1256" y="3071"/>
                </a:lnTo>
                <a:lnTo>
                  <a:pt x="1236" y="3067"/>
                </a:lnTo>
                <a:lnTo>
                  <a:pt x="1194" y="3059"/>
                </a:lnTo>
                <a:lnTo>
                  <a:pt x="1150" y="3048"/>
                </a:lnTo>
                <a:lnTo>
                  <a:pt x="1128" y="3042"/>
                </a:lnTo>
                <a:lnTo>
                  <a:pt x="1106" y="3036"/>
                </a:lnTo>
                <a:lnTo>
                  <a:pt x="1060" y="3022"/>
                </a:lnTo>
                <a:lnTo>
                  <a:pt x="1014" y="3006"/>
                </a:lnTo>
                <a:lnTo>
                  <a:pt x="990" y="2998"/>
                </a:lnTo>
                <a:lnTo>
                  <a:pt x="967" y="2988"/>
                </a:lnTo>
                <a:lnTo>
                  <a:pt x="920" y="2969"/>
                </a:lnTo>
                <a:lnTo>
                  <a:pt x="856" y="2939"/>
                </a:lnTo>
                <a:lnTo>
                  <a:pt x="793" y="2906"/>
                </a:lnTo>
                <a:lnTo>
                  <a:pt x="731" y="2870"/>
                </a:lnTo>
                <a:lnTo>
                  <a:pt x="669" y="2828"/>
                </a:lnTo>
                <a:lnTo>
                  <a:pt x="609" y="2784"/>
                </a:lnTo>
                <a:lnTo>
                  <a:pt x="549" y="2736"/>
                </a:lnTo>
                <a:lnTo>
                  <a:pt x="493" y="2686"/>
                </a:lnTo>
                <a:lnTo>
                  <a:pt x="440" y="2633"/>
                </a:lnTo>
                <a:lnTo>
                  <a:pt x="389" y="2577"/>
                </a:lnTo>
                <a:lnTo>
                  <a:pt x="341" y="2519"/>
                </a:lnTo>
                <a:lnTo>
                  <a:pt x="296" y="2460"/>
                </a:lnTo>
                <a:lnTo>
                  <a:pt x="254" y="2400"/>
                </a:lnTo>
                <a:lnTo>
                  <a:pt x="225" y="2353"/>
                </a:lnTo>
                <a:lnTo>
                  <a:pt x="212" y="2331"/>
                </a:lnTo>
                <a:lnTo>
                  <a:pt x="198" y="2307"/>
                </a:lnTo>
                <a:lnTo>
                  <a:pt x="174" y="2261"/>
                </a:lnTo>
                <a:lnTo>
                  <a:pt x="151" y="2215"/>
                </a:lnTo>
                <a:lnTo>
                  <a:pt x="140" y="2192"/>
                </a:lnTo>
                <a:lnTo>
                  <a:pt x="131" y="2169"/>
                </a:lnTo>
                <a:lnTo>
                  <a:pt x="112" y="2125"/>
                </a:lnTo>
                <a:lnTo>
                  <a:pt x="95" y="2081"/>
                </a:lnTo>
                <a:lnTo>
                  <a:pt x="87" y="2059"/>
                </a:lnTo>
                <a:lnTo>
                  <a:pt x="83" y="2049"/>
                </a:lnTo>
                <a:lnTo>
                  <a:pt x="80" y="2037"/>
                </a:lnTo>
                <a:lnTo>
                  <a:pt x="66" y="1996"/>
                </a:lnTo>
                <a:lnTo>
                  <a:pt x="60" y="1975"/>
                </a:lnTo>
                <a:lnTo>
                  <a:pt x="55" y="1956"/>
                </a:lnTo>
                <a:lnTo>
                  <a:pt x="45" y="1917"/>
                </a:lnTo>
                <a:lnTo>
                  <a:pt x="40" y="1899"/>
                </a:lnTo>
                <a:lnTo>
                  <a:pt x="36" y="1880"/>
                </a:lnTo>
                <a:lnTo>
                  <a:pt x="29" y="1845"/>
                </a:lnTo>
                <a:lnTo>
                  <a:pt x="22" y="1813"/>
                </a:lnTo>
                <a:lnTo>
                  <a:pt x="17" y="1781"/>
                </a:lnTo>
                <a:lnTo>
                  <a:pt x="12" y="1752"/>
                </a:lnTo>
                <a:lnTo>
                  <a:pt x="9" y="1726"/>
                </a:lnTo>
                <a:lnTo>
                  <a:pt x="6" y="1707"/>
                </a:lnTo>
                <a:lnTo>
                  <a:pt x="4" y="1688"/>
                </a:lnTo>
                <a:lnTo>
                  <a:pt x="1" y="1670"/>
                </a:lnTo>
                <a:lnTo>
                  <a:pt x="0" y="1651"/>
                </a:lnTo>
                <a:lnTo>
                  <a:pt x="0" y="1651"/>
                </a:lnTo>
                <a:lnTo>
                  <a:pt x="0" y="1651"/>
                </a:lnTo>
                <a:lnTo>
                  <a:pt x="0" y="1648"/>
                </a:lnTo>
                <a:lnTo>
                  <a:pt x="0" y="1646"/>
                </a:lnTo>
                <a:lnTo>
                  <a:pt x="3" y="1610"/>
                </a:lnTo>
                <a:lnTo>
                  <a:pt x="12" y="1576"/>
                </a:lnTo>
                <a:lnTo>
                  <a:pt x="27" y="1544"/>
                </a:lnTo>
                <a:lnTo>
                  <a:pt x="46" y="1516"/>
                </a:lnTo>
                <a:lnTo>
                  <a:pt x="70" y="1491"/>
                </a:lnTo>
                <a:lnTo>
                  <a:pt x="97" y="1470"/>
                </a:lnTo>
                <a:lnTo>
                  <a:pt x="128" y="1455"/>
                </a:lnTo>
                <a:lnTo>
                  <a:pt x="162" y="1444"/>
                </a:lnTo>
                <a:lnTo>
                  <a:pt x="197" y="1440"/>
                </a:lnTo>
                <a:lnTo>
                  <a:pt x="197" y="1435"/>
                </a:lnTo>
                <a:lnTo>
                  <a:pt x="199" y="1401"/>
                </a:lnTo>
                <a:lnTo>
                  <a:pt x="203" y="1365"/>
                </a:lnTo>
                <a:lnTo>
                  <a:pt x="205" y="1346"/>
                </a:lnTo>
                <a:lnTo>
                  <a:pt x="208" y="1328"/>
                </a:lnTo>
                <a:lnTo>
                  <a:pt x="213" y="1287"/>
                </a:lnTo>
                <a:lnTo>
                  <a:pt x="214" y="1282"/>
                </a:lnTo>
                <a:lnTo>
                  <a:pt x="214" y="1277"/>
                </a:lnTo>
                <a:lnTo>
                  <a:pt x="215" y="1273"/>
                </a:lnTo>
                <a:lnTo>
                  <a:pt x="216" y="1268"/>
                </a:lnTo>
                <a:lnTo>
                  <a:pt x="220" y="1247"/>
                </a:lnTo>
                <a:lnTo>
                  <a:pt x="228" y="1204"/>
                </a:lnTo>
                <a:lnTo>
                  <a:pt x="238" y="1160"/>
                </a:lnTo>
                <a:lnTo>
                  <a:pt x="243" y="1138"/>
                </a:lnTo>
                <a:lnTo>
                  <a:pt x="251" y="1115"/>
                </a:lnTo>
                <a:lnTo>
                  <a:pt x="264" y="1070"/>
                </a:lnTo>
                <a:lnTo>
                  <a:pt x="280" y="1023"/>
                </a:lnTo>
                <a:lnTo>
                  <a:pt x="289" y="999"/>
                </a:lnTo>
                <a:lnTo>
                  <a:pt x="298" y="976"/>
                </a:lnTo>
                <a:lnTo>
                  <a:pt x="317" y="928"/>
                </a:lnTo>
                <a:lnTo>
                  <a:pt x="347" y="864"/>
                </a:lnTo>
                <a:lnTo>
                  <a:pt x="380" y="800"/>
                </a:lnTo>
                <a:lnTo>
                  <a:pt x="416" y="737"/>
                </a:lnTo>
                <a:lnTo>
                  <a:pt x="456" y="675"/>
                </a:lnTo>
                <a:lnTo>
                  <a:pt x="500" y="614"/>
                </a:lnTo>
                <a:lnTo>
                  <a:pt x="546" y="554"/>
                </a:lnTo>
                <a:lnTo>
                  <a:pt x="598" y="497"/>
                </a:lnTo>
                <a:lnTo>
                  <a:pt x="650" y="444"/>
                </a:lnTo>
                <a:lnTo>
                  <a:pt x="705" y="391"/>
                </a:lnTo>
                <a:lnTo>
                  <a:pt x="762" y="344"/>
                </a:lnTo>
                <a:lnTo>
                  <a:pt x="821" y="298"/>
                </a:lnTo>
                <a:lnTo>
                  <a:pt x="881" y="256"/>
                </a:lnTo>
                <a:lnTo>
                  <a:pt x="927" y="227"/>
                </a:lnTo>
                <a:lnTo>
                  <a:pt x="949" y="213"/>
                </a:lnTo>
                <a:lnTo>
                  <a:pt x="972" y="200"/>
                </a:lnTo>
                <a:lnTo>
                  <a:pt x="1018" y="175"/>
                </a:lnTo>
                <a:lnTo>
                  <a:pt x="1064" y="152"/>
                </a:lnTo>
                <a:lnTo>
                  <a:pt x="1087" y="141"/>
                </a:lnTo>
                <a:lnTo>
                  <a:pt x="1109" y="131"/>
                </a:lnTo>
                <a:lnTo>
                  <a:pt x="1153" y="112"/>
                </a:lnTo>
                <a:lnTo>
                  <a:pt x="1197" y="96"/>
                </a:lnTo>
                <a:lnTo>
                  <a:pt x="1219" y="87"/>
                </a:lnTo>
                <a:lnTo>
                  <a:pt x="1229" y="83"/>
                </a:lnTo>
                <a:lnTo>
                  <a:pt x="1234" y="81"/>
                </a:lnTo>
                <a:lnTo>
                  <a:pt x="1240" y="80"/>
                </a:lnTo>
                <a:lnTo>
                  <a:pt x="1281" y="67"/>
                </a:lnTo>
                <a:lnTo>
                  <a:pt x="1301" y="61"/>
                </a:lnTo>
                <a:lnTo>
                  <a:pt x="1321" y="54"/>
                </a:lnTo>
                <a:lnTo>
                  <a:pt x="1359" y="45"/>
                </a:lnTo>
                <a:lnTo>
                  <a:pt x="1396" y="36"/>
                </a:lnTo>
                <a:lnTo>
                  <a:pt x="1429" y="29"/>
                </a:lnTo>
                <a:lnTo>
                  <a:pt x="1462" y="21"/>
                </a:lnTo>
                <a:lnTo>
                  <a:pt x="1493" y="16"/>
                </a:lnTo>
                <a:lnTo>
                  <a:pt x="1522" y="12"/>
                </a:lnTo>
                <a:lnTo>
                  <a:pt x="1548" y="9"/>
                </a:lnTo>
                <a:lnTo>
                  <a:pt x="1567" y="6"/>
                </a:lnTo>
                <a:lnTo>
                  <a:pt x="1586" y="4"/>
                </a:lnTo>
                <a:lnTo>
                  <a:pt x="1604" y="1"/>
                </a:lnTo>
                <a:lnTo>
                  <a:pt x="1622" y="0"/>
                </a:lnTo>
                <a:lnTo>
                  <a:pt x="1623" y="0"/>
                </a:lnTo>
                <a:lnTo>
                  <a:pt x="162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396"/>
          <p:cNvSpPr/>
          <p:nvPr/>
        </p:nvSpPr>
        <p:spPr bwMode="auto">
          <a:xfrm>
            <a:off x="2150721" y="2317648"/>
            <a:ext cx="469930" cy="474536"/>
          </a:xfrm>
          <a:custGeom>
            <a:avLst/>
            <a:gdLst>
              <a:gd name="T0" fmla="*/ 1734 w 3262"/>
              <a:gd name="T1" fmla="*/ 3 h 3292"/>
              <a:gd name="T2" fmla="*/ 2033 w 3262"/>
              <a:gd name="T3" fmla="*/ 50 h 3292"/>
              <a:gd name="T4" fmla="*/ 2310 w 3262"/>
              <a:gd name="T5" fmla="*/ 148 h 3292"/>
              <a:gd name="T6" fmla="*/ 2563 w 3262"/>
              <a:gd name="T7" fmla="*/ 294 h 3292"/>
              <a:gd name="T8" fmla="*/ 2784 w 3262"/>
              <a:gd name="T9" fmla="*/ 482 h 3292"/>
              <a:gd name="T10" fmla="*/ 3262 w 3262"/>
              <a:gd name="T11" fmla="*/ 1234 h 3292"/>
              <a:gd name="T12" fmla="*/ 2436 w 3262"/>
              <a:gd name="T13" fmla="*/ 716 h 3292"/>
              <a:gd name="T14" fmla="*/ 2242 w 3262"/>
              <a:gd name="T15" fmla="*/ 575 h 3292"/>
              <a:gd name="T16" fmla="*/ 2025 w 3262"/>
              <a:gd name="T17" fmla="*/ 476 h 3292"/>
              <a:gd name="T18" fmla="*/ 1793 w 3262"/>
              <a:gd name="T19" fmla="*/ 421 h 3292"/>
              <a:gd name="T20" fmla="*/ 1550 w 3262"/>
              <a:gd name="T21" fmla="*/ 414 h 3292"/>
              <a:gd name="T22" fmla="*/ 1313 w 3262"/>
              <a:gd name="T23" fmla="*/ 453 h 3292"/>
              <a:gd name="T24" fmla="*/ 1091 w 3262"/>
              <a:gd name="T25" fmla="*/ 538 h 3292"/>
              <a:gd name="T26" fmla="*/ 888 w 3262"/>
              <a:gd name="T27" fmla="*/ 665 h 3292"/>
              <a:gd name="T28" fmla="*/ 710 w 3262"/>
              <a:gd name="T29" fmla="*/ 832 h 3292"/>
              <a:gd name="T30" fmla="*/ 571 w 3262"/>
              <a:gd name="T31" fmla="*/ 1029 h 3292"/>
              <a:gd name="T32" fmla="*/ 473 w 3262"/>
              <a:gd name="T33" fmla="*/ 1247 h 3292"/>
              <a:gd name="T34" fmla="*/ 418 w 3262"/>
              <a:gd name="T35" fmla="*/ 1483 h 3292"/>
              <a:gd name="T36" fmla="*/ 410 w 3262"/>
              <a:gd name="T37" fmla="*/ 1727 h 3292"/>
              <a:gd name="T38" fmla="*/ 449 w 3262"/>
              <a:gd name="T39" fmla="*/ 1967 h 3292"/>
              <a:gd name="T40" fmla="*/ 533 w 3262"/>
              <a:gd name="T41" fmla="*/ 2191 h 3292"/>
              <a:gd name="T42" fmla="*/ 659 w 3262"/>
              <a:gd name="T43" fmla="*/ 2396 h 3292"/>
              <a:gd name="T44" fmla="*/ 826 w 3262"/>
              <a:gd name="T45" fmla="*/ 2574 h 3292"/>
              <a:gd name="T46" fmla="*/ 1020 w 3262"/>
              <a:gd name="T47" fmla="*/ 2716 h 3292"/>
              <a:gd name="T48" fmla="*/ 1237 w 3262"/>
              <a:gd name="T49" fmla="*/ 2815 h 3292"/>
              <a:gd name="T50" fmla="*/ 1469 w 3262"/>
              <a:gd name="T51" fmla="*/ 2870 h 3292"/>
              <a:gd name="T52" fmla="*/ 1712 w 3262"/>
              <a:gd name="T53" fmla="*/ 2878 h 3292"/>
              <a:gd name="T54" fmla="*/ 1949 w 3262"/>
              <a:gd name="T55" fmla="*/ 2839 h 3292"/>
              <a:gd name="T56" fmla="*/ 2171 w 3262"/>
              <a:gd name="T57" fmla="*/ 2754 h 3292"/>
              <a:gd name="T58" fmla="*/ 2375 w 3262"/>
              <a:gd name="T59" fmla="*/ 2626 h 3292"/>
              <a:gd name="T60" fmla="*/ 2524 w 3262"/>
              <a:gd name="T61" fmla="*/ 2489 h 3292"/>
              <a:gd name="T62" fmla="*/ 2792 w 3262"/>
              <a:gd name="T63" fmla="*/ 2801 h 3292"/>
              <a:gd name="T64" fmla="*/ 2570 w 3262"/>
              <a:gd name="T65" fmla="*/ 2991 h 3292"/>
              <a:gd name="T66" fmla="*/ 2316 w 3262"/>
              <a:gd name="T67" fmla="*/ 3140 h 3292"/>
              <a:gd name="T68" fmla="*/ 2036 w 3262"/>
              <a:gd name="T69" fmla="*/ 3240 h 3292"/>
              <a:gd name="T70" fmla="*/ 1735 w 3262"/>
              <a:gd name="T71" fmla="*/ 3288 h 3292"/>
              <a:gd name="T72" fmla="*/ 1426 w 3262"/>
              <a:gd name="T73" fmla="*/ 3279 h 3292"/>
              <a:gd name="T74" fmla="*/ 1135 w 3262"/>
              <a:gd name="T75" fmla="*/ 3213 h 3292"/>
              <a:gd name="T76" fmla="*/ 865 w 3262"/>
              <a:gd name="T77" fmla="*/ 3099 h 3292"/>
              <a:gd name="T78" fmla="*/ 622 w 3262"/>
              <a:gd name="T79" fmla="*/ 2939 h 3292"/>
              <a:gd name="T80" fmla="*/ 411 w 3262"/>
              <a:gd name="T81" fmla="*/ 2738 h 3292"/>
              <a:gd name="T82" fmla="*/ 239 w 3262"/>
              <a:gd name="T83" fmla="*/ 2504 h 3292"/>
              <a:gd name="T84" fmla="*/ 109 w 3262"/>
              <a:gd name="T85" fmla="*/ 2241 h 3292"/>
              <a:gd name="T86" fmla="*/ 29 w 3262"/>
              <a:gd name="T87" fmla="*/ 1953 h 3292"/>
              <a:gd name="T88" fmla="*/ 0 w 3262"/>
              <a:gd name="T89" fmla="*/ 1646 h 3292"/>
              <a:gd name="T90" fmla="*/ 29 w 3262"/>
              <a:gd name="T91" fmla="*/ 1339 h 3292"/>
              <a:gd name="T92" fmla="*/ 109 w 3262"/>
              <a:gd name="T93" fmla="*/ 1051 h 3292"/>
              <a:gd name="T94" fmla="*/ 239 w 3262"/>
              <a:gd name="T95" fmla="*/ 787 h 3292"/>
              <a:gd name="T96" fmla="*/ 411 w 3262"/>
              <a:gd name="T97" fmla="*/ 552 h 3292"/>
              <a:gd name="T98" fmla="*/ 622 w 3262"/>
              <a:gd name="T99" fmla="*/ 353 h 3292"/>
              <a:gd name="T100" fmla="*/ 865 w 3262"/>
              <a:gd name="T101" fmla="*/ 193 h 3292"/>
              <a:gd name="T102" fmla="*/ 1135 w 3262"/>
              <a:gd name="T103" fmla="*/ 77 h 3292"/>
              <a:gd name="T104" fmla="*/ 1426 w 3262"/>
              <a:gd name="T105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2"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50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3262" y="0"/>
                </a:lnTo>
                <a:lnTo>
                  <a:pt x="3262" y="0"/>
                </a:lnTo>
                <a:lnTo>
                  <a:pt x="3262" y="1234"/>
                </a:lnTo>
                <a:lnTo>
                  <a:pt x="2039" y="1234"/>
                </a:lnTo>
                <a:lnTo>
                  <a:pt x="2495" y="772"/>
                </a:lnTo>
                <a:lnTo>
                  <a:pt x="2436" y="716"/>
                </a:lnTo>
                <a:lnTo>
                  <a:pt x="2375" y="665"/>
                </a:lnTo>
                <a:lnTo>
                  <a:pt x="2309" y="617"/>
                </a:lnTo>
                <a:lnTo>
                  <a:pt x="2242" y="575"/>
                </a:lnTo>
                <a:lnTo>
                  <a:pt x="2171" y="538"/>
                </a:lnTo>
                <a:lnTo>
                  <a:pt x="2100" y="505"/>
                </a:lnTo>
                <a:lnTo>
                  <a:pt x="2025" y="476"/>
                </a:lnTo>
                <a:lnTo>
                  <a:pt x="1949" y="453"/>
                </a:lnTo>
                <a:lnTo>
                  <a:pt x="1871" y="434"/>
                </a:lnTo>
                <a:lnTo>
                  <a:pt x="1793" y="421"/>
                </a:lnTo>
                <a:lnTo>
                  <a:pt x="1712" y="414"/>
                </a:lnTo>
                <a:lnTo>
                  <a:pt x="1631" y="411"/>
                </a:lnTo>
                <a:lnTo>
                  <a:pt x="1550" y="414"/>
                </a:lnTo>
                <a:lnTo>
                  <a:pt x="1469" y="421"/>
                </a:lnTo>
                <a:lnTo>
                  <a:pt x="1390" y="434"/>
                </a:lnTo>
                <a:lnTo>
                  <a:pt x="1313" y="453"/>
                </a:lnTo>
                <a:lnTo>
                  <a:pt x="1237" y="476"/>
                </a:lnTo>
                <a:lnTo>
                  <a:pt x="1162" y="505"/>
                </a:lnTo>
                <a:lnTo>
                  <a:pt x="1091" y="538"/>
                </a:lnTo>
                <a:lnTo>
                  <a:pt x="1020" y="575"/>
                </a:lnTo>
                <a:lnTo>
                  <a:pt x="953" y="617"/>
                </a:lnTo>
                <a:lnTo>
                  <a:pt x="888" y="665"/>
                </a:lnTo>
                <a:lnTo>
                  <a:pt x="826" y="716"/>
                </a:lnTo>
                <a:lnTo>
                  <a:pt x="766" y="772"/>
                </a:lnTo>
                <a:lnTo>
                  <a:pt x="710" y="832"/>
                </a:lnTo>
                <a:lnTo>
                  <a:pt x="659" y="895"/>
                </a:lnTo>
                <a:lnTo>
                  <a:pt x="613" y="961"/>
                </a:lnTo>
                <a:lnTo>
                  <a:pt x="571" y="1029"/>
                </a:lnTo>
                <a:lnTo>
                  <a:pt x="533" y="1099"/>
                </a:lnTo>
                <a:lnTo>
                  <a:pt x="500" y="1173"/>
                </a:lnTo>
                <a:lnTo>
                  <a:pt x="473" y="1247"/>
                </a:lnTo>
                <a:lnTo>
                  <a:pt x="449" y="1325"/>
                </a:lnTo>
                <a:lnTo>
                  <a:pt x="431" y="1403"/>
                </a:lnTo>
                <a:lnTo>
                  <a:pt x="418" y="1483"/>
                </a:lnTo>
                <a:lnTo>
                  <a:pt x="410" y="1563"/>
                </a:lnTo>
                <a:lnTo>
                  <a:pt x="407" y="1646"/>
                </a:lnTo>
                <a:lnTo>
                  <a:pt x="410" y="1727"/>
                </a:lnTo>
                <a:lnTo>
                  <a:pt x="418" y="1808"/>
                </a:lnTo>
                <a:lnTo>
                  <a:pt x="431" y="1888"/>
                </a:lnTo>
                <a:lnTo>
                  <a:pt x="449" y="1967"/>
                </a:lnTo>
                <a:lnTo>
                  <a:pt x="473" y="2043"/>
                </a:lnTo>
                <a:lnTo>
                  <a:pt x="500" y="2118"/>
                </a:lnTo>
                <a:lnTo>
                  <a:pt x="533" y="2191"/>
                </a:lnTo>
                <a:lnTo>
                  <a:pt x="571" y="2262"/>
                </a:lnTo>
                <a:lnTo>
                  <a:pt x="613" y="2331"/>
                </a:lnTo>
                <a:lnTo>
                  <a:pt x="659" y="2396"/>
                </a:lnTo>
                <a:lnTo>
                  <a:pt x="710" y="2459"/>
                </a:lnTo>
                <a:lnTo>
                  <a:pt x="766" y="2518"/>
                </a:lnTo>
                <a:lnTo>
                  <a:pt x="826" y="2574"/>
                </a:lnTo>
                <a:lnTo>
                  <a:pt x="888" y="2626"/>
                </a:lnTo>
                <a:lnTo>
                  <a:pt x="953" y="2673"/>
                </a:lnTo>
                <a:lnTo>
                  <a:pt x="1020" y="2716"/>
                </a:lnTo>
                <a:lnTo>
                  <a:pt x="1091" y="2754"/>
                </a:lnTo>
                <a:lnTo>
                  <a:pt x="1162" y="2787"/>
                </a:lnTo>
                <a:lnTo>
                  <a:pt x="1237" y="2815"/>
                </a:lnTo>
                <a:lnTo>
                  <a:pt x="1313" y="2839"/>
                </a:lnTo>
                <a:lnTo>
                  <a:pt x="1390" y="2856"/>
                </a:lnTo>
                <a:lnTo>
                  <a:pt x="1469" y="2870"/>
                </a:lnTo>
                <a:lnTo>
                  <a:pt x="1550" y="2878"/>
                </a:lnTo>
                <a:lnTo>
                  <a:pt x="1631" y="2880"/>
                </a:lnTo>
                <a:lnTo>
                  <a:pt x="1712" y="2878"/>
                </a:lnTo>
                <a:lnTo>
                  <a:pt x="1793" y="2870"/>
                </a:lnTo>
                <a:lnTo>
                  <a:pt x="1871" y="2856"/>
                </a:lnTo>
                <a:lnTo>
                  <a:pt x="1949" y="2839"/>
                </a:lnTo>
                <a:lnTo>
                  <a:pt x="2025" y="2815"/>
                </a:lnTo>
                <a:lnTo>
                  <a:pt x="2100" y="2787"/>
                </a:lnTo>
                <a:lnTo>
                  <a:pt x="2171" y="2754"/>
                </a:lnTo>
                <a:lnTo>
                  <a:pt x="2242" y="2716"/>
                </a:lnTo>
                <a:lnTo>
                  <a:pt x="2309" y="2673"/>
                </a:lnTo>
                <a:lnTo>
                  <a:pt x="2375" y="2626"/>
                </a:lnTo>
                <a:lnTo>
                  <a:pt x="2436" y="2574"/>
                </a:lnTo>
                <a:lnTo>
                  <a:pt x="2495" y="2518"/>
                </a:lnTo>
                <a:lnTo>
                  <a:pt x="2524" y="2489"/>
                </a:lnTo>
                <a:lnTo>
                  <a:pt x="2552" y="2459"/>
                </a:lnTo>
                <a:lnTo>
                  <a:pt x="2858" y="2729"/>
                </a:lnTo>
                <a:lnTo>
                  <a:pt x="2792" y="2801"/>
                </a:lnTo>
                <a:lnTo>
                  <a:pt x="2722" y="2870"/>
                </a:lnTo>
                <a:lnTo>
                  <a:pt x="2648" y="2933"/>
                </a:lnTo>
                <a:lnTo>
                  <a:pt x="2570" y="2991"/>
                </a:lnTo>
                <a:lnTo>
                  <a:pt x="2488" y="3046"/>
                </a:lnTo>
                <a:lnTo>
                  <a:pt x="2403" y="3096"/>
                </a:lnTo>
                <a:lnTo>
                  <a:pt x="2316" y="3140"/>
                </a:lnTo>
                <a:lnTo>
                  <a:pt x="2225" y="3179"/>
                </a:lnTo>
                <a:lnTo>
                  <a:pt x="2132" y="3212"/>
                </a:lnTo>
                <a:lnTo>
                  <a:pt x="2036" y="3240"/>
                </a:lnTo>
                <a:lnTo>
                  <a:pt x="1938" y="3263"/>
                </a:lnTo>
                <a:lnTo>
                  <a:pt x="1838" y="3279"/>
                </a:lnTo>
                <a:lnTo>
                  <a:pt x="1735" y="3288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01"/>
          <p:cNvSpPr>
            <a:spLocks noEditPoints="1"/>
          </p:cNvSpPr>
          <p:nvPr/>
        </p:nvSpPr>
        <p:spPr bwMode="auto">
          <a:xfrm>
            <a:off x="2915589" y="2317648"/>
            <a:ext cx="469930" cy="474536"/>
          </a:xfrm>
          <a:custGeom>
            <a:avLst/>
            <a:gdLst>
              <a:gd name="T0" fmla="*/ 2103 w 3262"/>
              <a:gd name="T1" fmla="*/ 2890 h 3292"/>
              <a:gd name="T2" fmla="*/ 2050 w 3262"/>
              <a:gd name="T3" fmla="*/ 2938 h 3292"/>
              <a:gd name="T4" fmla="*/ 2042 w 3262"/>
              <a:gd name="T5" fmla="*/ 3007 h 3292"/>
              <a:gd name="T6" fmla="*/ 2082 w 3262"/>
              <a:gd name="T7" fmla="*/ 3064 h 3292"/>
              <a:gd name="T8" fmla="*/ 2154 w 3262"/>
              <a:gd name="T9" fmla="*/ 3085 h 3292"/>
              <a:gd name="T10" fmla="*/ 2994 w 3262"/>
              <a:gd name="T11" fmla="*/ 3075 h 3292"/>
              <a:gd name="T12" fmla="*/ 3046 w 3262"/>
              <a:gd name="T13" fmla="*/ 3029 h 3292"/>
              <a:gd name="T14" fmla="*/ 3055 w 3262"/>
              <a:gd name="T15" fmla="*/ 2959 h 3292"/>
              <a:gd name="T16" fmla="*/ 3015 w 3262"/>
              <a:gd name="T17" fmla="*/ 2903 h 3292"/>
              <a:gd name="T18" fmla="*/ 2944 w 3262"/>
              <a:gd name="T19" fmla="*/ 2880 h 3292"/>
              <a:gd name="T20" fmla="*/ 293 w 3262"/>
              <a:gd name="T21" fmla="*/ 2883 h 3292"/>
              <a:gd name="T22" fmla="*/ 229 w 3262"/>
              <a:gd name="T23" fmla="*/ 2919 h 3292"/>
              <a:gd name="T24" fmla="*/ 204 w 3262"/>
              <a:gd name="T25" fmla="*/ 2983 h 3292"/>
              <a:gd name="T26" fmla="*/ 229 w 3262"/>
              <a:gd name="T27" fmla="*/ 3047 h 3292"/>
              <a:gd name="T28" fmla="*/ 293 w 3262"/>
              <a:gd name="T29" fmla="*/ 3083 h 3292"/>
              <a:gd name="T30" fmla="*/ 1135 w 3262"/>
              <a:gd name="T31" fmla="*/ 3083 h 3292"/>
              <a:gd name="T32" fmla="*/ 1198 w 3262"/>
              <a:gd name="T33" fmla="*/ 3047 h 3292"/>
              <a:gd name="T34" fmla="*/ 1224 w 3262"/>
              <a:gd name="T35" fmla="*/ 2983 h 3292"/>
              <a:gd name="T36" fmla="*/ 1198 w 3262"/>
              <a:gd name="T37" fmla="*/ 2919 h 3292"/>
              <a:gd name="T38" fmla="*/ 1135 w 3262"/>
              <a:gd name="T39" fmla="*/ 2883 h 3292"/>
              <a:gd name="T40" fmla="*/ 1529 w 3262"/>
              <a:gd name="T41" fmla="*/ 1439 h 3292"/>
              <a:gd name="T42" fmla="*/ 1465 w 3262"/>
              <a:gd name="T43" fmla="*/ 1462 h 3292"/>
              <a:gd name="T44" fmla="*/ 1429 w 3262"/>
              <a:gd name="T45" fmla="*/ 1519 h 3292"/>
              <a:gd name="T46" fmla="*/ 1438 w 3262"/>
              <a:gd name="T47" fmla="*/ 1588 h 3292"/>
              <a:gd name="T48" fmla="*/ 1485 w 3262"/>
              <a:gd name="T49" fmla="*/ 1635 h 3292"/>
              <a:gd name="T50" fmla="*/ 1733 w 3262"/>
              <a:gd name="T51" fmla="*/ 1646 h 3292"/>
              <a:gd name="T52" fmla="*/ 1797 w 3262"/>
              <a:gd name="T53" fmla="*/ 1623 h 3292"/>
              <a:gd name="T54" fmla="*/ 1832 w 3262"/>
              <a:gd name="T55" fmla="*/ 1566 h 3292"/>
              <a:gd name="T56" fmla="*/ 1824 w 3262"/>
              <a:gd name="T57" fmla="*/ 1497 h 3292"/>
              <a:gd name="T58" fmla="*/ 1777 w 3262"/>
              <a:gd name="T59" fmla="*/ 1451 h 3292"/>
              <a:gd name="T60" fmla="*/ 1529 w 3262"/>
              <a:gd name="T61" fmla="*/ 1439 h 3292"/>
              <a:gd name="T62" fmla="*/ 1427 w 3262"/>
              <a:gd name="T63" fmla="*/ 205 h 3292"/>
              <a:gd name="T64" fmla="*/ 2039 w 3262"/>
              <a:gd name="T65" fmla="*/ 1028 h 3292"/>
              <a:gd name="T66" fmla="*/ 1835 w 3262"/>
              <a:gd name="T67" fmla="*/ 0 h 3292"/>
              <a:gd name="T68" fmla="*/ 2855 w 3262"/>
              <a:gd name="T69" fmla="*/ 205 h 3292"/>
              <a:gd name="T70" fmla="*/ 3069 w 3262"/>
              <a:gd name="T71" fmla="*/ 1031 h 3292"/>
              <a:gd name="T72" fmla="*/ 3168 w 3262"/>
              <a:gd name="T73" fmla="*/ 1073 h 3292"/>
              <a:gd name="T74" fmla="*/ 3236 w 3262"/>
              <a:gd name="T75" fmla="*/ 1153 h 3292"/>
              <a:gd name="T76" fmla="*/ 3262 w 3262"/>
              <a:gd name="T77" fmla="*/ 1260 h 3292"/>
              <a:gd name="T78" fmla="*/ 3251 w 3262"/>
              <a:gd name="T79" fmla="*/ 3133 h 3292"/>
              <a:gd name="T80" fmla="*/ 3194 w 3262"/>
              <a:gd name="T81" fmla="*/ 3224 h 3292"/>
              <a:gd name="T82" fmla="*/ 3105 w 3262"/>
              <a:gd name="T83" fmla="*/ 3280 h 3292"/>
              <a:gd name="T84" fmla="*/ 2064 w 3262"/>
              <a:gd name="T85" fmla="*/ 3292 h 3292"/>
              <a:gd name="T86" fmla="*/ 1959 w 3262"/>
              <a:gd name="T87" fmla="*/ 3266 h 3292"/>
              <a:gd name="T88" fmla="*/ 1880 w 3262"/>
              <a:gd name="T89" fmla="*/ 3197 h 3292"/>
              <a:gd name="T90" fmla="*/ 1838 w 3262"/>
              <a:gd name="T91" fmla="*/ 3098 h 3292"/>
              <a:gd name="T92" fmla="*/ 1427 w 3262"/>
              <a:gd name="T93" fmla="*/ 1851 h 3292"/>
              <a:gd name="T94" fmla="*/ 1415 w 3262"/>
              <a:gd name="T95" fmla="*/ 3133 h 3292"/>
              <a:gd name="T96" fmla="*/ 1360 w 3262"/>
              <a:gd name="T97" fmla="*/ 3224 h 3292"/>
              <a:gd name="T98" fmla="*/ 1270 w 3262"/>
              <a:gd name="T99" fmla="*/ 3280 h 3292"/>
              <a:gd name="T100" fmla="*/ 229 w 3262"/>
              <a:gd name="T101" fmla="*/ 3292 h 3292"/>
              <a:gd name="T102" fmla="*/ 125 w 3262"/>
              <a:gd name="T103" fmla="*/ 3266 h 3292"/>
              <a:gd name="T104" fmla="*/ 45 w 3262"/>
              <a:gd name="T105" fmla="*/ 3197 h 3292"/>
              <a:gd name="T106" fmla="*/ 3 w 3262"/>
              <a:gd name="T107" fmla="*/ 3098 h 3292"/>
              <a:gd name="T108" fmla="*/ 3 w 3262"/>
              <a:gd name="T109" fmla="*/ 1222 h 3292"/>
              <a:gd name="T110" fmla="*/ 45 w 3262"/>
              <a:gd name="T111" fmla="*/ 1123 h 3292"/>
              <a:gd name="T112" fmla="*/ 125 w 3262"/>
              <a:gd name="T113" fmla="*/ 1054 h 3292"/>
              <a:gd name="T114" fmla="*/ 229 w 3262"/>
              <a:gd name="T115" fmla="*/ 1028 h 3292"/>
              <a:gd name="T116" fmla="*/ 204 w 3262"/>
              <a:gd name="T117" fmla="*/ 205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2154" y="2880"/>
                </a:moveTo>
                <a:lnTo>
                  <a:pt x="2127" y="2883"/>
                </a:lnTo>
                <a:lnTo>
                  <a:pt x="2103" y="2890"/>
                </a:lnTo>
                <a:lnTo>
                  <a:pt x="2082" y="2903"/>
                </a:lnTo>
                <a:lnTo>
                  <a:pt x="2064" y="2919"/>
                </a:lnTo>
                <a:lnTo>
                  <a:pt x="2050" y="2938"/>
                </a:lnTo>
                <a:lnTo>
                  <a:pt x="2042" y="2959"/>
                </a:lnTo>
                <a:lnTo>
                  <a:pt x="2039" y="2983"/>
                </a:lnTo>
                <a:lnTo>
                  <a:pt x="2042" y="3007"/>
                </a:lnTo>
                <a:lnTo>
                  <a:pt x="2050" y="3029"/>
                </a:lnTo>
                <a:lnTo>
                  <a:pt x="2064" y="3047"/>
                </a:lnTo>
                <a:lnTo>
                  <a:pt x="2082" y="3064"/>
                </a:lnTo>
                <a:lnTo>
                  <a:pt x="2103" y="3075"/>
                </a:lnTo>
                <a:lnTo>
                  <a:pt x="2127" y="3083"/>
                </a:lnTo>
                <a:lnTo>
                  <a:pt x="2154" y="3085"/>
                </a:lnTo>
                <a:lnTo>
                  <a:pt x="2944" y="3085"/>
                </a:lnTo>
                <a:lnTo>
                  <a:pt x="2969" y="3083"/>
                </a:lnTo>
                <a:lnTo>
                  <a:pt x="2994" y="3075"/>
                </a:lnTo>
                <a:lnTo>
                  <a:pt x="3015" y="3064"/>
                </a:lnTo>
                <a:lnTo>
                  <a:pt x="3033" y="3047"/>
                </a:lnTo>
                <a:lnTo>
                  <a:pt x="3046" y="3029"/>
                </a:lnTo>
                <a:lnTo>
                  <a:pt x="3055" y="3007"/>
                </a:lnTo>
                <a:lnTo>
                  <a:pt x="3058" y="2983"/>
                </a:lnTo>
                <a:lnTo>
                  <a:pt x="3055" y="2959"/>
                </a:lnTo>
                <a:lnTo>
                  <a:pt x="3046" y="2938"/>
                </a:lnTo>
                <a:lnTo>
                  <a:pt x="3033" y="2919"/>
                </a:lnTo>
                <a:lnTo>
                  <a:pt x="3015" y="2903"/>
                </a:lnTo>
                <a:lnTo>
                  <a:pt x="2994" y="2890"/>
                </a:lnTo>
                <a:lnTo>
                  <a:pt x="2969" y="2883"/>
                </a:lnTo>
                <a:lnTo>
                  <a:pt x="2944" y="2880"/>
                </a:lnTo>
                <a:lnTo>
                  <a:pt x="2154" y="2880"/>
                </a:lnTo>
                <a:close/>
                <a:moveTo>
                  <a:pt x="318" y="2880"/>
                </a:moveTo>
                <a:lnTo>
                  <a:pt x="293" y="2883"/>
                </a:lnTo>
                <a:lnTo>
                  <a:pt x="268" y="2890"/>
                </a:lnTo>
                <a:lnTo>
                  <a:pt x="247" y="2903"/>
                </a:lnTo>
                <a:lnTo>
                  <a:pt x="229" y="2919"/>
                </a:lnTo>
                <a:lnTo>
                  <a:pt x="216" y="2938"/>
                </a:lnTo>
                <a:lnTo>
                  <a:pt x="207" y="2959"/>
                </a:lnTo>
                <a:lnTo>
                  <a:pt x="204" y="2983"/>
                </a:lnTo>
                <a:lnTo>
                  <a:pt x="207" y="3007"/>
                </a:lnTo>
                <a:lnTo>
                  <a:pt x="216" y="3029"/>
                </a:lnTo>
                <a:lnTo>
                  <a:pt x="229" y="3047"/>
                </a:lnTo>
                <a:lnTo>
                  <a:pt x="247" y="3064"/>
                </a:lnTo>
                <a:lnTo>
                  <a:pt x="268" y="3075"/>
                </a:lnTo>
                <a:lnTo>
                  <a:pt x="293" y="3083"/>
                </a:lnTo>
                <a:lnTo>
                  <a:pt x="318" y="3085"/>
                </a:lnTo>
                <a:lnTo>
                  <a:pt x="1108" y="3085"/>
                </a:lnTo>
                <a:lnTo>
                  <a:pt x="1135" y="3083"/>
                </a:lnTo>
                <a:lnTo>
                  <a:pt x="1159" y="3075"/>
                </a:lnTo>
                <a:lnTo>
                  <a:pt x="1180" y="3064"/>
                </a:lnTo>
                <a:lnTo>
                  <a:pt x="1198" y="3047"/>
                </a:lnTo>
                <a:lnTo>
                  <a:pt x="1211" y="3029"/>
                </a:lnTo>
                <a:lnTo>
                  <a:pt x="1221" y="3007"/>
                </a:lnTo>
                <a:lnTo>
                  <a:pt x="1224" y="2983"/>
                </a:lnTo>
                <a:lnTo>
                  <a:pt x="1221" y="2959"/>
                </a:lnTo>
                <a:lnTo>
                  <a:pt x="1211" y="2938"/>
                </a:lnTo>
                <a:lnTo>
                  <a:pt x="1198" y="2919"/>
                </a:lnTo>
                <a:lnTo>
                  <a:pt x="1180" y="2903"/>
                </a:lnTo>
                <a:lnTo>
                  <a:pt x="1159" y="2890"/>
                </a:lnTo>
                <a:lnTo>
                  <a:pt x="1135" y="2883"/>
                </a:lnTo>
                <a:lnTo>
                  <a:pt x="1108" y="2880"/>
                </a:lnTo>
                <a:lnTo>
                  <a:pt x="318" y="2880"/>
                </a:lnTo>
                <a:close/>
                <a:moveTo>
                  <a:pt x="1529" y="1439"/>
                </a:moveTo>
                <a:lnTo>
                  <a:pt x="1506" y="1442"/>
                </a:lnTo>
                <a:lnTo>
                  <a:pt x="1485" y="1451"/>
                </a:lnTo>
                <a:lnTo>
                  <a:pt x="1465" y="1462"/>
                </a:lnTo>
                <a:lnTo>
                  <a:pt x="1450" y="1479"/>
                </a:lnTo>
                <a:lnTo>
                  <a:pt x="1438" y="1497"/>
                </a:lnTo>
                <a:lnTo>
                  <a:pt x="1429" y="1519"/>
                </a:lnTo>
                <a:lnTo>
                  <a:pt x="1427" y="1543"/>
                </a:lnTo>
                <a:lnTo>
                  <a:pt x="1429" y="1566"/>
                </a:lnTo>
                <a:lnTo>
                  <a:pt x="1438" y="1588"/>
                </a:lnTo>
                <a:lnTo>
                  <a:pt x="1450" y="1607"/>
                </a:lnTo>
                <a:lnTo>
                  <a:pt x="1465" y="1623"/>
                </a:lnTo>
                <a:lnTo>
                  <a:pt x="1485" y="1635"/>
                </a:lnTo>
                <a:lnTo>
                  <a:pt x="1506" y="1643"/>
                </a:lnTo>
                <a:lnTo>
                  <a:pt x="1529" y="1646"/>
                </a:lnTo>
                <a:lnTo>
                  <a:pt x="1733" y="1646"/>
                </a:lnTo>
                <a:lnTo>
                  <a:pt x="1756" y="1643"/>
                </a:lnTo>
                <a:lnTo>
                  <a:pt x="1777" y="1635"/>
                </a:lnTo>
                <a:lnTo>
                  <a:pt x="1797" y="1623"/>
                </a:lnTo>
                <a:lnTo>
                  <a:pt x="1812" y="1607"/>
                </a:lnTo>
                <a:lnTo>
                  <a:pt x="1824" y="1588"/>
                </a:lnTo>
                <a:lnTo>
                  <a:pt x="1832" y="1566"/>
                </a:lnTo>
                <a:lnTo>
                  <a:pt x="1835" y="1543"/>
                </a:lnTo>
                <a:lnTo>
                  <a:pt x="1832" y="1519"/>
                </a:lnTo>
                <a:lnTo>
                  <a:pt x="1824" y="1497"/>
                </a:lnTo>
                <a:lnTo>
                  <a:pt x="1812" y="1479"/>
                </a:lnTo>
                <a:lnTo>
                  <a:pt x="1797" y="1462"/>
                </a:lnTo>
                <a:lnTo>
                  <a:pt x="1777" y="1451"/>
                </a:lnTo>
                <a:lnTo>
                  <a:pt x="1756" y="1442"/>
                </a:lnTo>
                <a:lnTo>
                  <a:pt x="1733" y="1439"/>
                </a:lnTo>
                <a:lnTo>
                  <a:pt x="1529" y="1439"/>
                </a:lnTo>
                <a:close/>
                <a:moveTo>
                  <a:pt x="204" y="0"/>
                </a:moveTo>
                <a:lnTo>
                  <a:pt x="1427" y="0"/>
                </a:lnTo>
                <a:lnTo>
                  <a:pt x="1427" y="205"/>
                </a:lnTo>
                <a:lnTo>
                  <a:pt x="1224" y="205"/>
                </a:lnTo>
                <a:lnTo>
                  <a:pt x="1224" y="1028"/>
                </a:lnTo>
                <a:lnTo>
                  <a:pt x="2039" y="1028"/>
                </a:lnTo>
                <a:lnTo>
                  <a:pt x="2039" y="205"/>
                </a:lnTo>
                <a:lnTo>
                  <a:pt x="1835" y="205"/>
                </a:lnTo>
                <a:lnTo>
                  <a:pt x="1835" y="0"/>
                </a:lnTo>
                <a:lnTo>
                  <a:pt x="3058" y="0"/>
                </a:lnTo>
                <a:lnTo>
                  <a:pt x="3058" y="205"/>
                </a:lnTo>
                <a:lnTo>
                  <a:pt x="2855" y="205"/>
                </a:lnTo>
                <a:lnTo>
                  <a:pt x="2855" y="1028"/>
                </a:lnTo>
                <a:lnTo>
                  <a:pt x="3033" y="1028"/>
                </a:lnTo>
                <a:lnTo>
                  <a:pt x="3069" y="1031"/>
                </a:lnTo>
                <a:lnTo>
                  <a:pt x="3105" y="1041"/>
                </a:lnTo>
                <a:lnTo>
                  <a:pt x="3138" y="1054"/>
                </a:lnTo>
                <a:lnTo>
                  <a:pt x="3168" y="1073"/>
                </a:lnTo>
                <a:lnTo>
                  <a:pt x="3194" y="1096"/>
                </a:lnTo>
                <a:lnTo>
                  <a:pt x="3218" y="1123"/>
                </a:lnTo>
                <a:lnTo>
                  <a:pt x="3236" y="1153"/>
                </a:lnTo>
                <a:lnTo>
                  <a:pt x="3251" y="1187"/>
                </a:lnTo>
                <a:lnTo>
                  <a:pt x="3259" y="1222"/>
                </a:lnTo>
                <a:lnTo>
                  <a:pt x="3262" y="1260"/>
                </a:lnTo>
                <a:lnTo>
                  <a:pt x="3262" y="3061"/>
                </a:lnTo>
                <a:lnTo>
                  <a:pt x="3259" y="3098"/>
                </a:lnTo>
                <a:lnTo>
                  <a:pt x="3251" y="3133"/>
                </a:lnTo>
                <a:lnTo>
                  <a:pt x="3236" y="3166"/>
                </a:lnTo>
                <a:lnTo>
                  <a:pt x="3218" y="3197"/>
                </a:lnTo>
                <a:lnTo>
                  <a:pt x="3194" y="3224"/>
                </a:lnTo>
                <a:lnTo>
                  <a:pt x="3168" y="3247"/>
                </a:lnTo>
                <a:lnTo>
                  <a:pt x="3138" y="3266"/>
                </a:lnTo>
                <a:lnTo>
                  <a:pt x="3105" y="3280"/>
                </a:lnTo>
                <a:lnTo>
                  <a:pt x="3069" y="3289"/>
                </a:lnTo>
                <a:lnTo>
                  <a:pt x="3033" y="3292"/>
                </a:lnTo>
                <a:lnTo>
                  <a:pt x="2064" y="3292"/>
                </a:lnTo>
                <a:lnTo>
                  <a:pt x="2027" y="3289"/>
                </a:lnTo>
                <a:lnTo>
                  <a:pt x="1992" y="3280"/>
                </a:lnTo>
                <a:lnTo>
                  <a:pt x="1959" y="3266"/>
                </a:lnTo>
                <a:lnTo>
                  <a:pt x="1929" y="3247"/>
                </a:lnTo>
                <a:lnTo>
                  <a:pt x="1902" y="3224"/>
                </a:lnTo>
                <a:lnTo>
                  <a:pt x="1880" y="3197"/>
                </a:lnTo>
                <a:lnTo>
                  <a:pt x="1861" y="3166"/>
                </a:lnTo>
                <a:lnTo>
                  <a:pt x="1847" y="3133"/>
                </a:lnTo>
                <a:lnTo>
                  <a:pt x="1838" y="3098"/>
                </a:lnTo>
                <a:lnTo>
                  <a:pt x="1835" y="3061"/>
                </a:lnTo>
                <a:lnTo>
                  <a:pt x="1835" y="1851"/>
                </a:lnTo>
                <a:lnTo>
                  <a:pt x="1427" y="1851"/>
                </a:lnTo>
                <a:lnTo>
                  <a:pt x="1427" y="3061"/>
                </a:lnTo>
                <a:lnTo>
                  <a:pt x="1424" y="3098"/>
                </a:lnTo>
                <a:lnTo>
                  <a:pt x="1415" y="3133"/>
                </a:lnTo>
                <a:lnTo>
                  <a:pt x="1402" y="3166"/>
                </a:lnTo>
                <a:lnTo>
                  <a:pt x="1382" y="3197"/>
                </a:lnTo>
                <a:lnTo>
                  <a:pt x="1360" y="3224"/>
                </a:lnTo>
                <a:lnTo>
                  <a:pt x="1333" y="3247"/>
                </a:lnTo>
                <a:lnTo>
                  <a:pt x="1303" y="3266"/>
                </a:lnTo>
                <a:lnTo>
                  <a:pt x="1270" y="3280"/>
                </a:lnTo>
                <a:lnTo>
                  <a:pt x="1235" y="3289"/>
                </a:lnTo>
                <a:lnTo>
                  <a:pt x="1198" y="3292"/>
                </a:lnTo>
                <a:lnTo>
                  <a:pt x="229" y="3292"/>
                </a:lnTo>
                <a:lnTo>
                  <a:pt x="192" y="3289"/>
                </a:lnTo>
                <a:lnTo>
                  <a:pt x="158" y="3280"/>
                </a:lnTo>
                <a:lnTo>
                  <a:pt x="125" y="3266"/>
                </a:lnTo>
                <a:lnTo>
                  <a:pt x="94" y="3247"/>
                </a:lnTo>
                <a:lnTo>
                  <a:pt x="68" y="3224"/>
                </a:lnTo>
                <a:lnTo>
                  <a:pt x="45" y="3197"/>
                </a:lnTo>
                <a:lnTo>
                  <a:pt x="26" y="3166"/>
                </a:lnTo>
                <a:lnTo>
                  <a:pt x="12" y="3133"/>
                </a:lnTo>
                <a:lnTo>
                  <a:pt x="3" y="3098"/>
                </a:lnTo>
                <a:lnTo>
                  <a:pt x="0" y="3061"/>
                </a:lnTo>
                <a:lnTo>
                  <a:pt x="0" y="1260"/>
                </a:lnTo>
                <a:lnTo>
                  <a:pt x="3" y="1222"/>
                </a:lnTo>
                <a:lnTo>
                  <a:pt x="12" y="1187"/>
                </a:lnTo>
                <a:lnTo>
                  <a:pt x="26" y="1153"/>
                </a:lnTo>
                <a:lnTo>
                  <a:pt x="45" y="1123"/>
                </a:lnTo>
                <a:lnTo>
                  <a:pt x="68" y="1096"/>
                </a:lnTo>
                <a:lnTo>
                  <a:pt x="94" y="1073"/>
                </a:lnTo>
                <a:lnTo>
                  <a:pt x="125" y="1054"/>
                </a:lnTo>
                <a:lnTo>
                  <a:pt x="158" y="1041"/>
                </a:lnTo>
                <a:lnTo>
                  <a:pt x="192" y="1031"/>
                </a:lnTo>
                <a:lnTo>
                  <a:pt x="229" y="1028"/>
                </a:lnTo>
                <a:lnTo>
                  <a:pt x="407" y="1028"/>
                </a:lnTo>
                <a:lnTo>
                  <a:pt x="407" y="205"/>
                </a:lnTo>
                <a:lnTo>
                  <a:pt x="204" y="205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06"/>
          <p:cNvSpPr>
            <a:spLocks noEditPoints="1"/>
          </p:cNvSpPr>
          <p:nvPr/>
        </p:nvSpPr>
        <p:spPr bwMode="auto">
          <a:xfrm>
            <a:off x="3680457" y="2317648"/>
            <a:ext cx="469930" cy="474536"/>
          </a:xfrm>
          <a:custGeom>
            <a:avLst/>
            <a:gdLst>
              <a:gd name="T0" fmla="*/ 1017 w 3262"/>
              <a:gd name="T1" fmla="*/ 438 h 3291"/>
              <a:gd name="T2" fmla="*/ 775 w 3262"/>
              <a:gd name="T3" fmla="*/ 547 h 3291"/>
              <a:gd name="T4" fmla="*/ 581 w 3262"/>
              <a:gd name="T5" fmla="*/ 727 h 3291"/>
              <a:gd name="T6" fmla="*/ 454 w 3262"/>
              <a:gd name="T7" fmla="*/ 961 h 3291"/>
              <a:gd name="T8" fmla="*/ 408 w 3262"/>
              <a:gd name="T9" fmla="*/ 1234 h 3291"/>
              <a:gd name="T10" fmla="*/ 454 w 3262"/>
              <a:gd name="T11" fmla="*/ 1507 h 3291"/>
              <a:gd name="T12" fmla="*/ 581 w 3262"/>
              <a:gd name="T13" fmla="*/ 1741 h 3291"/>
              <a:gd name="T14" fmla="*/ 775 w 3262"/>
              <a:gd name="T15" fmla="*/ 1922 h 3291"/>
              <a:gd name="T16" fmla="*/ 1017 w 3262"/>
              <a:gd name="T17" fmla="*/ 2031 h 3291"/>
              <a:gd name="T18" fmla="*/ 1293 w 3262"/>
              <a:gd name="T19" fmla="*/ 2054 h 3291"/>
              <a:gd name="T20" fmla="*/ 1556 w 3262"/>
              <a:gd name="T21" fmla="*/ 1986 h 3291"/>
              <a:gd name="T22" fmla="*/ 1776 w 3262"/>
              <a:gd name="T23" fmla="*/ 1839 h 3291"/>
              <a:gd name="T24" fmla="*/ 1938 w 3262"/>
              <a:gd name="T25" fmla="*/ 1630 h 3291"/>
              <a:gd name="T26" fmla="*/ 2027 w 3262"/>
              <a:gd name="T27" fmla="*/ 1374 h 3291"/>
              <a:gd name="T28" fmla="*/ 2027 w 3262"/>
              <a:gd name="T29" fmla="*/ 1093 h 3291"/>
              <a:gd name="T30" fmla="*/ 1938 w 3262"/>
              <a:gd name="T31" fmla="*/ 838 h 3291"/>
              <a:gd name="T32" fmla="*/ 1776 w 3262"/>
              <a:gd name="T33" fmla="*/ 629 h 3291"/>
              <a:gd name="T34" fmla="*/ 1556 w 3262"/>
              <a:gd name="T35" fmla="*/ 482 h 3291"/>
              <a:gd name="T36" fmla="*/ 1293 w 3262"/>
              <a:gd name="T37" fmla="*/ 414 h 3291"/>
              <a:gd name="T38" fmla="*/ 1311 w 3262"/>
              <a:gd name="T39" fmla="*/ 3 h 3291"/>
              <a:gd name="T40" fmla="*/ 1641 w 3262"/>
              <a:gd name="T41" fmla="*/ 73 h 3291"/>
              <a:gd name="T42" fmla="*/ 1933 w 3262"/>
              <a:gd name="T43" fmla="*/ 228 h 3291"/>
              <a:gd name="T44" fmla="*/ 2170 w 3262"/>
              <a:gd name="T45" fmla="*/ 453 h 3291"/>
              <a:gd name="T46" fmla="*/ 2342 w 3262"/>
              <a:gd name="T47" fmla="*/ 734 h 3291"/>
              <a:gd name="T48" fmla="*/ 2434 w 3262"/>
              <a:gd name="T49" fmla="*/ 1059 h 3291"/>
              <a:gd name="T50" fmla="*/ 2433 w 3262"/>
              <a:gd name="T51" fmla="*/ 1413 h 3291"/>
              <a:gd name="T52" fmla="*/ 2336 w 3262"/>
              <a:gd name="T53" fmla="*/ 1748 h 3291"/>
              <a:gd name="T54" fmla="*/ 2154 w 3262"/>
              <a:gd name="T55" fmla="*/ 2035 h 3291"/>
              <a:gd name="T56" fmla="*/ 2284 w 3262"/>
              <a:gd name="T57" fmla="*/ 2066 h 3291"/>
              <a:gd name="T58" fmla="*/ 3161 w 3262"/>
              <a:gd name="T59" fmla="*/ 2801 h 3291"/>
              <a:gd name="T60" fmla="*/ 3248 w 3262"/>
              <a:gd name="T61" fmla="*/ 2934 h 3291"/>
              <a:gd name="T62" fmla="*/ 3256 w 3262"/>
              <a:gd name="T63" fmla="*/ 3081 h 3291"/>
              <a:gd name="T64" fmla="*/ 3184 w 3262"/>
              <a:gd name="T65" fmla="*/ 3213 h 3291"/>
              <a:gd name="T66" fmla="*/ 3053 w 3262"/>
              <a:gd name="T67" fmla="*/ 3286 h 3291"/>
              <a:gd name="T68" fmla="*/ 2907 w 3262"/>
              <a:gd name="T69" fmla="*/ 3276 h 3291"/>
              <a:gd name="T70" fmla="*/ 2776 w 3262"/>
              <a:gd name="T71" fmla="*/ 3190 h 3291"/>
              <a:gd name="T72" fmla="*/ 2047 w 3262"/>
              <a:gd name="T73" fmla="*/ 2305 h 3291"/>
              <a:gd name="T74" fmla="*/ 2017 w 3262"/>
              <a:gd name="T75" fmla="*/ 2174 h 3291"/>
              <a:gd name="T76" fmla="*/ 1732 w 3262"/>
              <a:gd name="T77" fmla="*/ 2356 h 3291"/>
              <a:gd name="T78" fmla="*/ 1402 w 3262"/>
              <a:gd name="T79" fmla="*/ 2455 h 3291"/>
              <a:gd name="T80" fmla="*/ 1050 w 3262"/>
              <a:gd name="T81" fmla="*/ 2456 h 3291"/>
              <a:gd name="T82" fmla="*/ 728 w 3262"/>
              <a:gd name="T83" fmla="*/ 2364 h 3291"/>
              <a:gd name="T84" fmla="*/ 449 w 3262"/>
              <a:gd name="T85" fmla="*/ 2190 h 3291"/>
              <a:gd name="T86" fmla="*/ 226 w 3262"/>
              <a:gd name="T87" fmla="*/ 1949 h 3291"/>
              <a:gd name="T88" fmla="*/ 74 w 3262"/>
              <a:gd name="T89" fmla="*/ 1656 h 3291"/>
              <a:gd name="T90" fmla="*/ 3 w 3262"/>
              <a:gd name="T91" fmla="*/ 1323 h 3291"/>
              <a:gd name="T92" fmla="*/ 28 w 3262"/>
              <a:gd name="T93" fmla="*/ 975 h 3291"/>
              <a:gd name="T94" fmla="*/ 140 w 3262"/>
              <a:gd name="T95" fmla="*/ 660 h 3291"/>
              <a:gd name="T96" fmla="*/ 330 w 3262"/>
              <a:gd name="T97" fmla="*/ 391 h 3291"/>
              <a:gd name="T98" fmla="*/ 582 w 3262"/>
              <a:gd name="T99" fmla="*/ 182 h 3291"/>
              <a:gd name="T100" fmla="*/ 885 w 3262"/>
              <a:gd name="T101" fmla="*/ 47 h 3291"/>
              <a:gd name="T102" fmla="*/ 1224 w 3262"/>
              <a:gd name="T10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62" h="3291">
                <a:moveTo>
                  <a:pt x="1224" y="411"/>
                </a:moveTo>
                <a:lnTo>
                  <a:pt x="1153" y="414"/>
                </a:lnTo>
                <a:lnTo>
                  <a:pt x="1085" y="423"/>
                </a:lnTo>
                <a:lnTo>
                  <a:pt x="1017" y="438"/>
                </a:lnTo>
                <a:lnTo>
                  <a:pt x="953" y="457"/>
                </a:lnTo>
                <a:lnTo>
                  <a:pt x="890" y="482"/>
                </a:lnTo>
                <a:lnTo>
                  <a:pt x="831" y="512"/>
                </a:lnTo>
                <a:lnTo>
                  <a:pt x="775" y="547"/>
                </a:lnTo>
                <a:lnTo>
                  <a:pt x="720" y="586"/>
                </a:lnTo>
                <a:lnTo>
                  <a:pt x="670" y="629"/>
                </a:lnTo>
                <a:lnTo>
                  <a:pt x="624" y="676"/>
                </a:lnTo>
                <a:lnTo>
                  <a:pt x="581" y="727"/>
                </a:lnTo>
                <a:lnTo>
                  <a:pt x="542" y="780"/>
                </a:lnTo>
                <a:lnTo>
                  <a:pt x="508" y="838"/>
                </a:lnTo>
                <a:lnTo>
                  <a:pt x="479" y="898"/>
                </a:lnTo>
                <a:lnTo>
                  <a:pt x="454" y="961"/>
                </a:lnTo>
                <a:lnTo>
                  <a:pt x="434" y="1026"/>
                </a:lnTo>
                <a:lnTo>
                  <a:pt x="419" y="1093"/>
                </a:lnTo>
                <a:lnTo>
                  <a:pt x="411" y="1162"/>
                </a:lnTo>
                <a:lnTo>
                  <a:pt x="408" y="1234"/>
                </a:lnTo>
                <a:lnTo>
                  <a:pt x="411" y="1305"/>
                </a:lnTo>
                <a:lnTo>
                  <a:pt x="419" y="1374"/>
                </a:lnTo>
                <a:lnTo>
                  <a:pt x="434" y="1441"/>
                </a:lnTo>
                <a:lnTo>
                  <a:pt x="454" y="1507"/>
                </a:lnTo>
                <a:lnTo>
                  <a:pt x="479" y="1569"/>
                </a:lnTo>
                <a:lnTo>
                  <a:pt x="508" y="1630"/>
                </a:lnTo>
                <a:lnTo>
                  <a:pt x="542" y="1687"/>
                </a:lnTo>
                <a:lnTo>
                  <a:pt x="581" y="1741"/>
                </a:lnTo>
                <a:lnTo>
                  <a:pt x="624" y="1792"/>
                </a:lnTo>
                <a:lnTo>
                  <a:pt x="670" y="1839"/>
                </a:lnTo>
                <a:lnTo>
                  <a:pt x="720" y="1882"/>
                </a:lnTo>
                <a:lnTo>
                  <a:pt x="775" y="1922"/>
                </a:lnTo>
                <a:lnTo>
                  <a:pt x="831" y="1956"/>
                </a:lnTo>
                <a:lnTo>
                  <a:pt x="890" y="1986"/>
                </a:lnTo>
                <a:lnTo>
                  <a:pt x="953" y="2010"/>
                </a:lnTo>
                <a:lnTo>
                  <a:pt x="1017" y="2031"/>
                </a:lnTo>
                <a:lnTo>
                  <a:pt x="1085" y="2045"/>
                </a:lnTo>
                <a:lnTo>
                  <a:pt x="1153" y="2054"/>
                </a:lnTo>
                <a:lnTo>
                  <a:pt x="1224" y="2057"/>
                </a:lnTo>
                <a:lnTo>
                  <a:pt x="1293" y="2054"/>
                </a:lnTo>
                <a:lnTo>
                  <a:pt x="1362" y="2045"/>
                </a:lnTo>
                <a:lnTo>
                  <a:pt x="1429" y="2031"/>
                </a:lnTo>
                <a:lnTo>
                  <a:pt x="1494" y="2010"/>
                </a:lnTo>
                <a:lnTo>
                  <a:pt x="1556" y="1986"/>
                </a:lnTo>
                <a:lnTo>
                  <a:pt x="1616" y="1956"/>
                </a:lnTo>
                <a:lnTo>
                  <a:pt x="1672" y="1922"/>
                </a:lnTo>
                <a:lnTo>
                  <a:pt x="1726" y="1882"/>
                </a:lnTo>
                <a:lnTo>
                  <a:pt x="1776" y="1839"/>
                </a:lnTo>
                <a:lnTo>
                  <a:pt x="1822" y="1792"/>
                </a:lnTo>
                <a:lnTo>
                  <a:pt x="1865" y="1741"/>
                </a:lnTo>
                <a:lnTo>
                  <a:pt x="1904" y="1687"/>
                </a:lnTo>
                <a:lnTo>
                  <a:pt x="1938" y="1630"/>
                </a:lnTo>
                <a:lnTo>
                  <a:pt x="1968" y="1569"/>
                </a:lnTo>
                <a:lnTo>
                  <a:pt x="1993" y="1507"/>
                </a:lnTo>
                <a:lnTo>
                  <a:pt x="2013" y="1441"/>
                </a:lnTo>
                <a:lnTo>
                  <a:pt x="2027" y="1374"/>
                </a:lnTo>
                <a:lnTo>
                  <a:pt x="2036" y="1305"/>
                </a:lnTo>
                <a:lnTo>
                  <a:pt x="2039" y="1234"/>
                </a:lnTo>
                <a:lnTo>
                  <a:pt x="2036" y="1162"/>
                </a:lnTo>
                <a:lnTo>
                  <a:pt x="2027" y="1093"/>
                </a:lnTo>
                <a:lnTo>
                  <a:pt x="2013" y="1026"/>
                </a:lnTo>
                <a:lnTo>
                  <a:pt x="1993" y="961"/>
                </a:lnTo>
                <a:lnTo>
                  <a:pt x="1968" y="898"/>
                </a:lnTo>
                <a:lnTo>
                  <a:pt x="1938" y="838"/>
                </a:lnTo>
                <a:lnTo>
                  <a:pt x="1904" y="780"/>
                </a:lnTo>
                <a:lnTo>
                  <a:pt x="1865" y="727"/>
                </a:lnTo>
                <a:lnTo>
                  <a:pt x="1822" y="676"/>
                </a:lnTo>
                <a:lnTo>
                  <a:pt x="1776" y="629"/>
                </a:lnTo>
                <a:lnTo>
                  <a:pt x="1726" y="586"/>
                </a:lnTo>
                <a:lnTo>
                  <a:pt x="1672" y="547"/>
                </a:lnTo>
                <a:lnTo>
                  <a:pt x="1616" y="512"/>
                </a:lnTo>
                <a:lnTo>
                  <a:pt x="1556" y="482"/>
                </a:lnTo>
                <a:lnTo>
                  <a:pt x="1494" y="457"/>
                </a:lnTo>
                <a:lnTo>
                  <a:pt x="1429" y="438"/>
                </a:lnTo>
                <a:lnTo>
                  <a:pt x="1362" y="423"/>
                </a:lnTo>
                <a:lnTo>
                  <a:pt x="1293" y="414"/>
                </a:lnTo>
                <a:lnTo>
                  <a:pt x="1224" y="411"/>
                </a:lnTo>
                <a:close/>
                <a:moveTo>
                  <a:pt x="1224" y="0"/>
                </a:moveTo>
                <a:lnTo>
                  <a:pt x="1224" y="0"/>
                </a:lnTo>
                <a:lnTo>
                  <a:pt x="1311" y="3"/>
                </a:lnTo>
                <a:lnTo>
                  <a:pt x="1397" y="12"/>
                </a:lnTo>
                <a:lnTo>
                  <a:pt x="1481" y="26"/>
                </a:lnTo>
                <a:lnTo>
                  <a:pt x="1562" y="47"/>
                </a:lnTo>
                <a:lnTo>
                  <a:pt x="1641" y="73"/>
                </a:lnTo>
                <a:lnTo>
                  <a:pt x="1718" y="105"/>
                </a:lnTo>
                <a:lnTo>
                  <a:pt x="1793" y="141"/>
                </a:lnTo>
                <a:lnTo>
                  <a:pt x="1864" y="182"/>
                </a:lnTo>
                <a:lnTo>
                  <a:pt x="1933" y="228"/>
                </a:lnTo>
                <a:lnTo>
                  <a:pt x="1997" y="278"/>
                </a:lnTo>
                <a:lnTo>
                  <a:pt x="2059" y="332"/>
                </a:lnTo>
                <a:lnTo>
                  <a:pt x="2117" y="391"/>
                </a:lnTo>
                <a:lnTo>
                  <a:pt x="2170" y="453"/>
                </a:lnTo>
                <a:lnTo>
                  <a:pt x="2220" y="518"/>
                </a:lnTo>
                <a:lnTo>
                  <a:pt x="2265" y="587"/>
                </a:lnTo>
                <a:lnTo>
                  <a:pt x="2306" y="660"/>
                </a:lnTo>
                <a:lnTo>
                  <a:pt x="2342" y="734"/>
                </a:lnTo>
                <a:lnTo>
                  <a:pt x="2373" y="812"/>
                </a:lnTo>
                <a:lnTo>
                  <a:pt x="2399" y="892"/>
                </a:lnTo>
                <a:lnTo>
                  <a:pt x="2420" y="975"/>
                </a:lnTo>
                <a:lnTo>
                  <a:pt x="2434" y="1059"/>
                </a:lnTo>
                <a:lnTo>
                  <a:pt x="2443" y="1146"/>
                </a:lnTo>
                <a:lnTo>
                  <a:pt x="2446" y="1234"/>
                </a:lnTo>
                <a:lnTo>
                  <a:pt x="2443" y="1325"/>
                </a:lnTo>
                <a:lnTo>
                  <a:pt x="2433" y="1413"/>
                </a:lnTo>
                <a:lnTo>
                  <a:pt x="2418" y="1501"/>
                </a:lnTo>
                <a:lnTo>
                  <a:pt x="2396" y="1586"/>
                </a:lnTo>
                <a:lnTo>
                  <a:pt x="2369" y="1669"/>
                </a:lnTo>
                <a:lnTo>
                  <a:pt x="2336" y="1748"/>
                </a:lnTo>
                <a:lnTo>
                  <a:pt x="2298" y="1824"/>
                </a:lnTo>
                <a:lnTo>
                  <a:pt x="2254" y="1899"/>
                </a:lnTo>
                <a:lnTo>
                  <a:pt x="2207" y="1969"/>
                </a:lnTo>
                <a:lnTo>
                  <a:pt x="2154" y="2035"/>
                </a:lnTo>
                <a:lnTo>
                  <a:pt x="2184" y="2036"/>
                </a:lnTo>
                <a:lnTo>
                  <a:pt x="2216" y="2041"/>
                </a:lnTo>
                <a:lnTo>
                  <a:pt x="2250" y="2052"/>
                </a:lnTo>
                <a:lnTo>
                  <a:pt x="2284" y="2066"/>
                </a:lnTo>
                <a:lnTo>
                  <a:pt x="2318" y="2085"/>
                </a:lnTo>
                <a:lnTo>
                  <a:pt x="2353" y="2108"/>
                </a:lnTo>
                <a:lnTo>
                  <a:pt x="2388" y="2137"/>
                </a:lnTo>
                <a:lnTo>
                  <a:pt x="3161" y="2801"/>
                </a:lnTo>
                <a:lnTo>
                  <a:pt x="3189" y="2831"/>
                </a:lnTo>
                <a:lnTo>
                  <a:pt x="3214" y="2863"/>
                </a:lnTo>
                <a:lnTo>
                  <a:pt x="3233" y="2897"/>
                </a:lnTo>
                <a:lnTo>
                  <a:pt x="3248" y="2934"/>
                </a:lnTo>
                <a:lnTo>
                  <a:pt x="3257" y="2970"/>
                </a:lnTo>
                <a:lnTo>
                  <a:pt x="3262" y="3007"/>
                </a:lnTo>
                <a:lnTo>
                  <a:pt x="3261" y="3044"/>
                </a:lnTo>
                <a:lnTo>
                  <a:pt x="3256" y="3081"/>
                </a:lnTo>
                <a:lnTo>
                  <a:pt x="3245" y="3117"/>
                </a:lnTo>
                <a:lnTo>
                  <a:pt x="3230" y="3152"/>
                </a:lnTo>
                <a:lnTo>
                  <a:pt x="3210" y="3184"/>
                </a:lnTo>
                <a:lnTo>
                  <a:pt x="3184" y="3213"/>
                </a:lnTo>
                <a:lnTo>
                  <a:pt x="3154" y="3239"/>
                </a:lnTo>
                <a:lnTo>
                  <a:pt x="3123" y="3260"/>
                </a:lnTo>
                <a:lnTo>
                  <a:pt x="3089" y="3275"/>
                </a:lnTo>
                <a:lnTo>
                  <a:pt x="3053" y="3286"/>
                </a:lnTo>
                <a:lnTo>
                  <a:pt x="3017" y="3291"/>
                </a:lnTo>
                <a:lnTo>
                  <a:pt x="2980" y="3291"/>
                </a:lnTo>
                <a:lnTo>
                  <a:pt x="2944" y="3287"/>
                </a:lnTo>
                <a:lnTo>
                  <a:pt x="2907" y="3276"/>
                </a:lnTo>
                <a:lnTo>
                  <a:pt x="2871" y="3262"/>
                </a:lnTo>
                <a:lnTo>
                  <a:pt x="2837" y="3243"/>
                </a:lnTo>
                <a:lnTo>
                  <a:pt x="2806" y="3219"/>
                </a:lnTo>
                <a:lnTo>
                  <a:pt x="2776" y="3190"/>
                </a:lnTo>
                <a:lnTo>
                  <a:pt x="2119" y="2410"/>
                </a:lnTo>
                <a:lnTo>
                  <a:pt x="2090" y="2375"/>
                </a:lnTo>
                <a:lnTo>
                  <a:pt x="2067" y="2340"/>
                </a:lnTo>
                <a:lnTo>
                  <a:pt x="2047" y="2305"/>
                </a:lnTo>
                <a:lnTo>
                  <a:pt x="2033" y="2271"/>
                </a:lnTo>
                <a:lnTo>
                  <a:pt x="2023" y="2237"/>
                </a:lnTo>
                <a:lnTo>
                  <a:pt x="2018" y="2205"/>
                </a:lnTo>
                <a:lnTo>
                  <a:pt x="2017" y="2174"/>
                </a:lnTo>
                <a:lnTo>
                  <a:pt x="1951" y="2226"/>
                </a:lnTo>
                <a:lnTo>
                  <a:pt x="1882" y="2275"/>
                </a:lnTo>
                <a:lnTo>
                  <a:pt x="1809" y="2318"/>
                </a:lnTo>
                <a:lnTo>
                  <a:pt x="1732" y="2356"/>
                </a:lnTo>
                <a:lnTo>
                  <a:pt x="1653" y="2390"/>
                </a:lnTo>
                <a:lnTo>
                  <a:pt x="1572" y="2417"/>
                </a:lnTo>
                <a:lnTo>
                  <a:pt x="1488" y="2440"/>
                </a:lnTo>
                <a:lnTo>
                  <a:pt x="1402" y="2455"/>
                </a:lnTo>
                <a:lnTo>
                  <a:pt x="1314" y="2465"/>
                </a:lnTo>
                <a:lnTo>
                  <a:pt x="1224" y="2469"/>
                </a:lnTo>
                <a:lnTo>
                  <a:pt x="1136" y="2466"/>
                </a:lnTo>
                <a:lnTo>
                  <a:pt x="1050" y="2456"/>
                </a:lnTo>
                <a:lnTo>
                  <a:pt x="967" y="2441"/>
                </a:lnTo>
                <a:lnTo>
                  <a:pt x="885" y="2420"/>
                </a:lnTo>
                <a:lnTo>
                  <a:pt x="805" y="2395"/>
                </a:lnTo>
                <a:lnTo>
                  <a:pt x="728" y="2364"/>
                </a:lnTo>
                <a:lnTo>
                  <a:pt x="654" y="2326"/>
                </a:lnTo>
                <a:lnTo>
                  <a:pt x="582" y="2286"/>
                </a:lnTo>
                <a:lnTo>
                  <a:pt x="515" y="2240"/>
                </a:lnTo>
                <a:lnTo>
                  <a:pt x="449" y="2190"/>
                </a:lnTo>
                <a:lnTo>
                  <a:pt x="388" y="2135"/>
                </a:lnTo>
                <a:lnTo>
                  <a:pt x="330" y="2077"/>
                </a:lnTo>
                <a:lnTo>
                  <a:pt x="276" y="2016"/>
                </a:lnTo>
                <a:lnTo>
                  <a:pt x="226" y="1949"/>
                </a:lnTo>
                <a:lnTo>
                  <a:pt x="181" y="1881"/>
                </a:lnTo>
                <a:lnTo>
                  <a:pt x="140" y="1809"/>
                </a:lnTo>
                <a:lnTo>
                  <a:pt x="104" y="1734"/>
                </a:lnTo>
                <a:lnTo>
                  <a:pt x="74" y="1656"/>
                </a:lnTo>
                <a:lnTo>
                  <a:pt x="48" y="1576"/>
                </a:lnTo>
                <a:lnTo>
                  <a:pt x="28" y="1493"/>
                </a:lnTo>
                <a:lnTo>
                  <a:pt x="12" y="1408"/>
                </a:lnTo>
                <a:lnTo>
                  <a:pt x="3" y="1323"/>
                </a:lnTo>
                <a:lnTo>
                  <a:pt x="0" y="1234"/>
                </a:lnTo>
                <a:lnTo>
                  <a:pt x="3" y="1146"/>
                </a:lnTo>
                <a:lnTo>
                  <a:pt x="12" y="1059"/>
                </a:lnTo>
                <a:lnTo>
                  <a:pt x="28" y="975"/>
                </a:lnTo>
                <a:lnTo>
                  <a:pt x="48" y="892"/>
                </a:lnTo>
                <a:lnTo>
                  <a:pt x="74" y="812"/>
                </a:lnTo>
                <a:lnTo>
                  <a:pt x="104" y="734"/>
                </a:lnTo>
                <a:lnTo>
                  <a:pt x="140" y="660"/>
                </a:lnTo>
                <a:lnTo>
                  <a:pt x="181" y="587"/>
                </a:lnTo>
                <a:lnTo>
                  <a:pt x="226" y="518"/>
                </a:lnTo>
                <a:lnTo>
                  <a:pt x="276" y="453"/>
                </a:lnTo>
                <a:lnTo>
                  <a:pt x="330" y="391"/>
                </a:lnTo>
                <a:lnTo>
                  <a:pt x="388" y="332"/>
                </a:lnTo>
                <a:lnTo>
                  <a:pt x="449" y="278"/>
                </a:lnTo>
                <a:lnTo>
                  <a:pt x="515" y="228"/>
                </a:lnTo>
                <a:lnTo>
                  <a:pt x="582" y="182"/>
                </a:lnTo>
                <a:lnTo>
                  <a:pt x="654" y="141"/>
                </a:lnTo>
                <a:lnTo>
                  <a:pt x="728" y="105"/>
                </a:lnTo>
                <a:lnTo>
                  <a:pt x="805" y="73"/>
                </a:lnTo>
                <a:lnTo>
                  <a:pt x="885" y="47"/>
                </a:lnTo>
                <a:lnTo>
                  <a:pt x="967" y="26"/>
                </a:lnTo>
                <a:lnTo>
                  <a:pt x="1050" y="12"/>
                </a:lnTo>
                <a:lnTo>
                  <a:pt x="1136" y="3"/>
                </a:lnTo>
                <a:lnTo>
                  <a:pt x="1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11"/>
          <p:cNvSpPr>
            <a:spLocks noEditPoints="1"/>
          </p:cNvSpPr>
          <p:nvPr/>
        </p:nvSpPr>
        <p:spPr bwMode="auto">
          <a:xfrm>
            <a:off x="4445325" y="2317648"/>
            <a:ext cx="469930" cy="474536"/>
          </a:xfrm>
          <a:custGeom>
            <a:avLst/>
            <a:gdLst>
              <a:gd name="T0" fmla="*/ 1835 w 3262"/>
              <a:gd name="T1" fmla="*/ 1028 h 3291"/>
              <a:gd name="T2" fmla="*/ 1019 w 3262"/>
              <a:gd name="T3" fmla="*/ 1851 h 3291"/>
              <a:gd name="T4" fmla="*/ 1019 w 3262"/>
              <a:gd name="T5" fmla="*/ 1028 h 3291"/>
              <a:gd name="T6" fmla="*/ 1085 w 3262"/>
              <a:gd name="T7" fmla="*/ 423 h 3291"/>
              <a:gd name="T8" fmla="*/ 831 w 3262"/>
              <a:gd name="T9" fmla="*/ 512 h 3291"/>
              <a:gd name="T10" fmla="*/ 624 w 3262"/>
              <a:gd name="T11" fmla="*/ 676 h 3291"/>
              <a:gd name="T12" fmla="*/ 479 w 3262"/>
              <a:gd name="T13" fmla="*/ 898 h 3291"/>
              <a:gd name="T14" fmla="*/ 411 w 3262"/>
              <a:gd name="T15" fmla="*/ 1162 h 3291"/>
              <a:gd name="T16" fmla="*/ 434 w 3262"/>
              <a:gd name="T17" fmla="*/ 1441 h 3291"/>
              <a:gd name="T18" fmla="*/ 542 w 3262"/>
              <a:gd name="T19" fmla="*/ 1687 h 3291"/>
              <a:gd name="T20" fmla="*/ 720 w 3262"/>
              <a:gd name="T21" fmla="*/ 1882 h 3291"/>
              <a:gd name="T22" fmla="*/ 953 w 3262"/>
              <a:gd name="T23" fmla="*/ 2010 h 3291"/>
              <a:gd name="T24" fmla="*/ 1224 w 3262"/>
              <a:gd name="T25" fmla="*/ 2057 h 3291"/>
              <a:gd name="T26" fmla="*/ 1494 w 3262"/>
              <a:gd name="T27" fmla="*/ 2010 h 3291"/>
              <a:gd name="T28" fmla="*/ 1726 w 3262"/>
              <a:gd name="T29" fmla="*/ 1882 h 3291"/>
              <a:gd name="T30" fmla="*/ 1904 w 3262"/>
              <a:gd name="T31" fmla="*/ 1687 h 3291"/>
              <a:gd name="T32" fmla="*/ 2013 w 3262"/>
              <a:gd name="T33" fmla="*/ 1441 h 3291"/>
              <a:gd name="T34" fmla="*/ 2036 w 3262"/>
              <a:gd name="T35" fmla="*/ 1162 h 3291"/>
              <a:gd name="T36" fmla="*/ 1968 w 3262"/>
              <a:gd name="T37" fmla="*/ 898 h 3291"/>
              <a:gd name="T38" fmla="*/ 1822 w 3262"/>
              <a:gd name="T39" fmla="*/ 676 h 3291"/>
              <a:gd name="T40" fmla="*/ 1616 w 3262"/>
              <a:gd name="T41" fmla="*/ 512 h 3291"/>
              <a:gd name="T42" fmla="*/ 1362 w 3262"/>
              <a:gd name="T43" fmla="*/ 423 h 3291"/>
              <a:gd name="T44" fmla="*/ 1224 w 3262"/>
              <a:gd name="T45" fmla="*/ 0 h 3291"/>
              <a:gd name="T46" fmla="*/ 1562 w 3262"/>
              <a:gd name="T47" fmla="*/ 47 h 3291"/>
              <a:gd name="T48" fmla="*/ 1864 w 3262"/>
              <a:gd name="T49" fmla="*/ 182 h 3291"/>
              <a:gd name="T50" fmla="*/ 2117 w 3262"/>
              <a:gd name="T51" fmla="*/ 391 h 3291"/>
              <a:gd name="T52" fmla="*/ 2306 w 3262"/>
              <a:gd name="T53" fmla="*/ 660 h 3291"/>
              <a:gd name="T54" fmla="*/ 2420 w 3262"/>
              <a:gd name="T55" fmla="*/ 975 h 3291"/>
              <a:gd name="T56" fmla="*/ 2443 w 3262"/>
              <a:gd name="T57" fmla="*/ 1325 h 3291"/>
              <a:gd name="T58" fmla="*/ 2369 w 3262"/>
              <a:gd name="T59" fmla="*/ 1669 h 3291"/>
              <a:gd name="T60" fmla="*/ 2207 w 3262"/>
              <a:gd name="T61" fmla="*/ 1969 h 3291"/>
              <a:gd name="T62" fmla="*/ 2250 w 3262"/>
              <a:gd name="T63" fmla="*/ 2052 h 3291"/>
              <a:gd name="T64" fmla="*/ 2388 w 3262"/>
              <a:gd name="T65" fmla="*/ 2137 h 3291"/>
              <a:gd name="T66" fmla="*/ 3233 w 3262"/>
              <a:gd name="T67" fmla="*/ 2897 h 3291"/>
              <a:gd name="T68" fmla="*/ 3261 w 3262"/>
              <a:gd name="T69" fmla="*/ 3044 h 3291"/>
              <a:gd name="T70" fmla="*/ 3210 w 3262"/>
              <a:gd name="T71" fmla="*/ 3184 h 3291"/>
              <a:gd name="T72" fmla="*/ 3089 w 3262"/>
              <a:gd name="T73" fmla="*/ 3275 h 3291"/>
              <a:gd name="T74" fmla="*/ 2944 w 3262"/>
              <a:gd name="T75" fmla="*/ 3287 h 3291"/>
              <a:gd name="T76" fmla="*/ 2806 w 3262"/>
              <a:gd name="T77" fmla="*/ 3219 h 3291"/>
              <a:gd name="T78" fmla="*/ 2067 w 3262"/>
              <a:gd name="T79" fmla="*/ 2340 h 3291"/>
              <a:gd name="T80" fmla="*/ 2018 w 3262"/>
              <a:gd name="T81" fmla="*/ 2205 h 3291"/>
              <a:gd name="T82" fmla="*/ 1809 w 3262"/>
              <a:gd name="T83" fmla="*/ 2318 h 3291"/>
              <a:gd name="T84" fmla="*/ 1488 w 3262"/>
              <a:gd name="T85" fmla="*/ 2440 h 3291"/>
              <a:gd name="T86" fmla="*/ 1136 w 3262"/>
              <a:gd name="T87" fmla="*/ 2466 h 3291"/>
              <a:gd name="T88" fmla="*/ 805 w 3262"/>
              <a:gd name="T89" fmla="*/ 2395 h 3291"/>
              <a:gd name="T90" fmla="*/ 515 w 3262"/>
              <a:gd name="T91" fmla="*/ 2240 h 3291"/>
              <a:gd name="T92" fmla="*/ 276 w 3262"/>
              <a:gd name="T93" fmla="*/ 2016 h 3291"/>
              <a:gd name="T94" fmla="*/ 104 w 3262"/>
              <a:gd name="T95" fmla="*/ 1734 h 3291"/>
              <a:gd name="T96" fmla="*/ 12 w 3262"/>
              <a:gd name="T97" fmla="*/ 1408 h 3291"/>
              <a:gd name="T98" fmla="*/ 12 w 3262"/>
              <a:gd name="T99" fmla="*/ 1059 h 3291"/>
              <a:gd name="T100" fmla="*/ 104 w 3262"/>
              <a:gd name="T101" fmla="*/ 734 h 3291"/>
              <a:gd name="T102" fmla="*/ 276 w 3262"/>
              <a:gd name="T103" fmla="*/ 453 h 3291"/>
              <a:gd name="T104" fmla="*/ 515 w 3262"/>
              <a:gd name="T105" fmla="*/ 228 h 3291"/>
              <a:gd name="T106" fmla="*/ 805 w 3262"/>
              <a:gd name="T107" fmla="*/ 73 h 3291"/>
              <a:gd name="T108" fmla="*/ 1136 w 3262"/>
              <a:gd name="T109" fmla="*/ 3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2" h="3291">
                <a:moveTo>
                  <a:pt x="1019" y="616"/>
                </a:moveTo>
                <a:lnTo>
                  <a:pt x="1427" y="616"/>
                </a:lnTo>
                <a:lnTo>
                  <a:pt x="1427" y="1028"/>
                </a:lnTo>
                <a:lnTo>
                  <a:pt x="1835" y="1028"/>
                </a:lnTo>
                <a:lnTo>
                  <a:pt x="1835" y="1439"/>
                </a:lnTo>
                <a:lnTo>
                  <a:pt x="1427" y="1439"/>
                </a:lnTo>
                <a:lnTo>
                  <a:pt x="1427" y="1851"/>
                </a:lnTo>
                <a:lnTo>
                  <a:pt x="1019" y="1851"/>
                </a:lnTo>
                <a:lnTo>
                  <a:pt x="1019" y="1439"/>
                </a:lnTo>
                <a:lnTo>
                  <a:pt x="612" y="1439"/>
                </a:lnTo>
                <a:lnTo>
                  <a:pt x="612" y="1028"/>
                </a:lnTo>
                <a:lnTo>
                  <a:pt x="1019" y="1028"/>
                </a:lnTo>
                <a:lnTo>
                  <a:pt x="1019" y="616"/>
                </a:lnTo>
                <a:close/>
                <a:moveTo>
                  <a:pt x="1224" y="411"/>
                </a:moveTo>
                <a:lnTo>
                  <a:pt x="1153" y="414"/>
                </a:lnTo>
                <a:lnTo>
                  <a:pt x="1085" y="423"/>
                </a:lnTo>
                <a:lnTo>
                  <a:pt x="1017" y="438"/>
                </a:lnTo>
                <a:lnTo>
                  <a:pt x="953" y="457"/>
                </a:lnTo>
                <a:lnTo>
                  <a:pt x="890" y="482"/>
                </a:lnTo>
                <a:lnTo>
                  <a:pt x="831" y="512"/>
                </a:lnTo>
                <a:lnTo>
                  <a:pt x="775" y="547"/>
                </a:lnTo>
                <a:lnTo>
                  <a:pt x="720" y="586"/>
                </a:lnTo>
                <a:lnTo>
                  <a:pt x="670" y="629"/>
                </a:lnTo>
                <a:lnTo>
                  <a:pt x="624" y="676"/>
                </a:lnTo>
                <a:lnTo>
                  <a:pt x="581" y="727"/>
                </a:lnTo>
                <a:lnTo>
                  <a:pt x="542" y="780"/>
                </a:lnTo>
                <a:lnTo>
                  <a:pt x="508" y="838"/>
                </a:lnTo>
                <a:lnTo>
                  <a:pt x="479" y="898"/>
                </a:lnTo>
                <a:lnTo>
                  <a:pt x="454" y="961"/>
                </a:lnTo>
                <a:lnTo>
                  <a:pt x="434" y="1026"/>
                </a:lnTo>
                <a:lnTo>
                  <a:pt x="419" y="1093"/>
                </a:lnTo>
                <a:lnTo>
                  <a:pt x="411" y="1162"/>
                </a:lnTo>
                <a:lnTo>
                  <a:pt x="408" y="1234"/>
                </a:lnTo>
                <a:lnTo>
                  <a:pt x="411" y="1305"/>
                </a:lnTo>
                <a:lnTo>
                  <a:pt x="419" y="1374"/>
                </a:lnTo>
                <a:lnTo>
                  <a:pt x="434" y="1441"/>
                </a:lnTo>
                <a:lnTo>
                  <a:pt x="454" y="1507"/>
                </a:lnTo>
                <a:lnTo>
                  <a:pt x="479" y="1569"/>
                </a:lnTo>
                <a:lnTo>
                  <a:pt x="508" y="1630"/>
                </a:lnTo>
                <a:lnTo>
                  <a:pt x="542" y="1687"/>
                </a:lnTo>
                <a:lnTo>
                  <a:pt x="581" y="1741"/>
                </a:lnTo>
                <a:lnTo>
                  <a:pt x="624" y="1792"/>
                </a:lnTo>
                <a:lnTo>
                  <a:pt x="670" y="1839"/>
                </a:lnTo>
                <a:lnTo>
                  <a:pt x="720" y="1882"/>
                </a:lnTo>
                <a:lnTo>
                  <a:pt x="775" y="1922"/>
                </a:lnTo>
                <a:lnTo>
                  <a:pt x="831" y="1956"/>
                </a:lnTo>
                <a:lnTo>
                  <a:pt x="890" y="1986"/>
                </a:lnTo>
                <a:lnTo>
                  <a:pt x="953" y="2010"/>
                </a:lnTo>
                <a:lnTo>
                  <a:pt x="1017" y="2031"/>
                </a:lnTo>
                <a:lnTo>
                  <a:pt x="1085" y="2045"/>
                </a:lnTo>
                <a:lnTo>
                  <a:pt x="1153" y="2054"/>
                </a:lnTo>
                <a:lnTo>
                  <a:pt x="1224" y="2057"/>
                </a:lnTo>
                <a:lnTo>
                  <a:pt x="1293" y="2054"/>
                </a:lnTo>
                <a:lnTo>
                  <a:pt x="1362" y="2045"/>
                </a:lnTo>
                <a:lnTo>
                  <a:pt x="1429" y="2031"/>
                </a:lnTo>
                <a:lnTo>
                  <a:pt x="1494" y="2010"/>
                </a:lnTo>
                <a:lnTo>
                  <a:pt x="1556" y="1986"/>
                </a:lnTo>
                <a:lnTo>
                  <a:pt x="1616" y="1956"/>
                </a:lnTo>
                <a:lnTo>
                  <a:pt x="1672" y="1922"/>
                </a:lnTo>
                <a:lnTo>
                  <a:pt x="1726" y="1882"/>
                </a:lnTo>
                <a:lnTo>
                  <a:pt x="1776" y="1839"/>
                </a:lnTo>
                <a:lnTo>
                  <a:pt x="1822" y="1792"/>
                </a:lnTo>
                <a:lnTo>
                  <a:pt x="1865" y="1741"/>
                </a:lnTo>
                <a:lnTo>
                  <a:pt x="1904" y="1687"/>
                </a:lnTo>
                <a:lnTo>
                  <a:pt x="1938" y="1630"/>
                </a:lnTo>
                <a:lnTo>
                  <a:pt x="1968" y="1569"/>
                </a:lnTo>
                <a:lnTo>
                  <a:pt x="1993" y="1507"/>
                </a:lnTo>
                <a:lnTo>
                  <a:pt x="2013" y="1441"/>
                </a:lnTo>
                <a:lnTo>
                  <a:pt x="2027" y="1374"/>
                </a:lnTo>
                <a:lnTo>
                  <a:pt x="2036" y="1305"/>
                </a:lnTo>
                <a:lnTo>
                  <a:pt x="2039" y="1234"/>
                </a:lnTo>
                <a:lnTo>
                  <a:pt x="2036" y="1162"/>
                </a:lnTo>
                <a:lnTo>
                  <a:pt x="2027" y="1093"/>
                </a:lnTo>
                <a:lnTo>
                  <a:pt x="2013" y="1026"/>
                </a:lnTo>
                <a:lnTo>
                  <a:pt x="1993" y="961"/>
                </a:lnTo>
                <a:lnTo>
                  <a:pt x="1968" y="898"/>
                </a:lnTo>
                <a:lnTo>
                  <a:pt x="1938" y="838"/>
                </a:lnTo>
                <a:lnTo>
                  <a:pt x="1904" y="780"/>
                </a:lnTo>
                <a:lnTo>
                  <a:pt x="1865" y="727"/>
                </a:lnTo>
                <a:lnTo>
                  <a:pt x="1822" y="676"/>
                </a:lnTo>
                <a:lnTo>
                  <a:pt x="1776" y="629"/>
                </a:lnTo>
                <a:lnTo>
                  <a:pt x="1726" y="586"/>
                </a:lnTo>
                <a:lnTo>
                  <a:pt x="1672" y="547"/>
                </a:lnTo>
                <a:lnTo>
                  <a:pt x="1616" y="512"/>
                </a:lnTo>
                <a:lnTo>
                  <a:pt x="1556" y="482"/>
                </a:lnTo>
                <a:lnTo>
                  <a:pt x="1494" y="457"/>
                </a:lnTo>
                <a:lnTo>
                  <a:pt x="1429" y="438"/>
                </a:lnTo>
                <a:lnTo>
                  <a:pt x="1362" y="423"/>
                </a:lnTo>
                <a:lnTo>
                  <a:pt x="1293" y="414"/>
                </a:lnTo>
                <a:lnTo>
                  <a:pt x="1224" y="411"/>
                </a:lnTo>
                <a:close/>
                <a:moveTo>
                  <a:pt x="1224" y="0"/>
                </a:moveTo>
                <a:lnTo>
                  <a:pt x="1224" y="0"/>
                </a:lnTo>
                <a:lnTo>
                  <a:pt x="1311" y="3"/>
                </a:lnTo>
                <a:lnTo>
                  <a:pt x="1397" y="12"/>
                </a:lnTo>
                <a:lnTo>
                  <a:pt x="1481" y="26"/>
                </a:lnTo>
                <a:lnTo>
                  <a:pt x="1562" y="47"/>
                </a:lnTo>
                <a:lnTo>
                  <a:pt x="1641" y="73"/>
                </a:lnTo>
                <a:lnTo>
                  <a:pt x="1718" y="105"/>
                </a:lnTo>
                <a:lnTo>
                  <a:pt x="1793" y="141"/>
                </a:lnTo>
                <a:lnTo>
                  <a:pt x="1864" y="182"/>
                </a:lnTo>
                <a:lnTo>
                  <a:pt x="1933" y="228"/>
                </a:lnTo>
                <a:lnTo>
                  <a:pt x="1997" y="278"/>
                </a:lnTo>
                <a:lnTo>
                  <a:pt x="2059" y="332"/>
                </a:lnTo>
                <a:lnTo>
                  <a:pt x="2117" y="391"/>
                </a:lnTo>
                <a:lnTo>
                  <a:pt x="2170" y="453"/>
                </a:lnTo>
                <a:lnTo>
                  <a:pt x="2220" y="518"/>
                </a:lnTo>
                <a:lnTo>
                  <a:pt x="2265" y="587"/>
                </a:lnTo>
                <a:lnTo>
                  <a:pt x="2306" y="660"/>
                </a:lnTo>
                <a:lnTo>
                  <a:pt x="2342" y="734"/>
                </a:lnTo>
                <a:lnTo>
                  <a:pt x="2373" y="812"/>
                </a:lnTo>
                <a:lnTo>
                  <a:pt x="2399" y="892"/>
                </a:lnTo>
                <a:lnTo>
                  <a:pt x="2420" y="975"/>
                </a:lnTo>
                <a:lnTo>
                  <a:pt x="2434" y="1059"/>
                </a:lnTo>
                <a:lnTo>
                  <a:pt x="2443" y="1146"/>
                </a:lnTo>
                <a:lnTo>
                  <a:pt x="2446" y="1234"/>
                </a:lnTo>
                <a:lnTo>
                  <a:pt x="2443" y="1325"/>
                </a:lnTo>
                <a:lnTo>
                  <a:pt x="2433" y="1413"/>
                </a:lnTo>
                <a:lnTo>
                  <a:pt x="2418" y="1501"/>
                </a:lnTo>
                <a:lnTo>
                  <a:pt x="2396" y="1586"/>
                </a:lnTo>
                <a:lnTo>
                  <a:pt x="2369" y="1669"/>
                </a:lnTo>
                <a:lnTo>
                  <a:pt x="2336" y="1748"/>
                </a:lnTo>
                <a:lnTo>
                  <a:pt x="2298" y="1824"/>
                </a:lnTo>
                <a:lnTo>
                  <a:pt x="2254" y="1899"/>
                </a:lnTo>
                <a:lnTo>
                  <a:pt x="2207" y="1969"/>
                </a:lnTo>
                <a:lnTo>
                  <a:pt x="2154" y="2035"/>
                </a:lnTo>
                <a:lnTo>
                  <a:pt x="2184" y="2036"/>
                </a:lnTo>
                <a:lnTo>
                  <a:pt x="2216" y="2041"/>
                </a:lnTo>
                <a:lnTo>
                  <a:pt x="2250" y="2052"/>
                </a:lnTo>
                <a:lnTo>
                  <a:pt x="2284" y="2066"/>
                </a:lnTo>
                <a:lnTo>
                  <a:pt x="2318" y="2085"/>
                </a:lnTo>
                <a:lnTo>
                  <a:pt x="2353" y="2108"/>
                </a:lnTo>
                <a:lnTo>
                  <a:pt x="2388" y="2137"/>
                </a:lnTo>
                <a:lnTo>
                  <a:pt x="3161" y="2801"/>
                </a:lnTo>
                <a:lnTo>
                  <a:pt x="3189" y="2831"/>
                </a:lnTo>
                <a:lnTo>
                  <a:pt x="3214" y="2863"/>
                </a:lnTo>
                <a:lnTo>
                  <a:pt x="3233" y="2897"/>
                </a:lnTo>
                <a:lnTo>
                  <a:pt x="3248" y="2934"/>
                </a:lnTo>
                <a:lnTo>
                  <a:pt x="3257" y="2970"/>
                </a:lnTo>
                <a:lnTo>
                  <a:pt x="3262" y="3007"/>
                </a:lnTo>
                <a:lnTo>
                  <a:pt x="3261" y="3044"/>
                </a:lnTo>
                <a:lnTo>
                  <a:pt x="3256" y="3081"/>
                </a:lnTo>
                <a:lnTo>
                  <a:pt x="3245" y="3117"/>
                </a:lnTo>
                <a:lnTo>
                  <a:pt x="3230" y="3152"/>
                </a:lnTo>
                <a:lnTo>
                  <a:pt x="3210" y="3184"/>
                </a:lnTo>
                <a:lnTo>
                  <a:pt x="3184" y="3213"/>
                </a:lnTo>
                <a:lnTo>
                  <a:pt x="3154" y="3239"/>
                </a:lnTo>
                <a:lnTo>
                  <a:pt x="3123" y="3260"/>
                </a:lnTo>
                <a:lnTo>
                  <a:pt x="3089" y="3275"/>
                </a:lnTo>
                <a:lnTo>
                  <a:pt x="3053" y="3286"/>
                </a:lnTo>
                <a:lnTo>
                  <a:pt x="3017" y="3291"/>
                </a:lnTo>
                <a:lnTo>
                  <a:pt x="2980" y="3291"/>
                </a:lnTo>
                <a:lnTo>
                  <a:pt x="2944" y="3287"/>
                </a:lnTo>
                <a:lnTo>
                  <a:pt x="2907" y="3276"/>
                </a:lnTo>
                <a:lnTo>
                  <a:pt x="2871" y="3262"/>
                </a:lnTo>
                <a:lnTo>
                  <a:pt x="2837" y="3243"/>
                </a:lnTo>
                <a:lnTo>
                  <a:pt x="2806" y="3219"/>
                </a:lnTo>
                <a:lnTo>
                  <a:pt x="2776" y="3190"/>
                </a:lnTo>
                <a:lnTo>
                  <a:pt x="2119" y="2410"/>
                </a:lnTo>
                <a:lnTo>
                  <a:pt x="2090" y="2375"/>
                </a:lnTo>
                <a:lnTo>
                  <a:pt x="2067" y="2340"/>
                </a:lnTo>
                <a:lnTo>
                  <a:pt x="2047" y="2305"/>
                </a:lnTo>
                <a:lnTo>
                  <a:pt x="2033" y="2271"/>
                </a:lnTo>
                <a:lnTo>
                  <a:pt x="2023" y="2237"/>
                </a:lnTo>
                <a:lnTo>
                  <a:pt x="2018" y="2205"/>
                </a:lnTo>
                <a:lnTo>
                  <a:pt x="2017" y="2174"/>
                </a:lnTo>
                <a:lnTo>
                  <a:pt x="1951" y="2226"/>
                </a:lnTo>
                <a:lnTo>
                  <a:pt x="1882" y="2275"/>
                </a:lnTo>
                <a:lnTo>
                  <a:pt x="1809" y="2318"/>
                </a:lnTo>
                <a:lnTo>
                  <a:pt x="1732" y="2356"/>
                </a:lnTo>
                <a:lnTo>
                  <a:pt x="1653" y="2390"/>
                </a:lnTo>
                <a:lnTo>
                  <a:pt x="1572" y="2417"/>
                </a:lnTo>
                <a:lnTo>
                  <a:pt x="1488" y="2440"/>
                </a:lnTo>
                <a:lnTo>
                  <a:pt x="1402" y="2455"/>
                </a:lnTo>
                <a:lnTo>
                  <a:pt x="1314" y="2465"/>
                </a:lnTo>
                <a:lnTo>
                  <a:pt x="1224" y="2469"/>
                </a:lnTo>
                <a:lnTo>
                  <a:pt x="1136" y="2466"/>
                </a:lnTo>
                <a:lnTo>
                  <a:pt x="1050" y="2456"/>
                </a:lnTo>
                <a:lnTo>
                  <a:pt x="967" y="2441"/>
                </a:lnTo>
                <a:lnTo>
                  <a:pt x="885" y="2420"/>
                </a:lnTo>
                <a:lnTo>
                  <a:pt x="805" y="2395"/>
                </a:lnTo>
                <a:lnTo>
                  <a:pt x="728" y="2364"/>
                </a:lnTo>
                <a:lnTo>
                  <a:pt x="654" y="2326"/>
                </a:lnTo>
                <a:lnTo>
                  <a:pt x="582" y="2286"/>
                </a:lnTo>
                <a:lnTo>
                  <a:pt x="515" y="2240"/>
                </a:lnTo>
                <a:lnTo>
                  <a:pt x="449" y="2190"/>
                </a:lnTo>
                <a:lnTo>
                  <a:pt x="388" y="2135"/>
                </a:lnTo>
                <a:lnTo>
                  <a:pt x="330" y="2077"/>
                </a:lnTo>
                <a:lnTo>
                  <a:pt x="276" y="2016"/>
                </a:lnTo>
                <a:lnTo>
                  <a:pt x="226" y="1949"/>
                </a:lnTo>
                <a:lnTo>
                  <a:pt x="181" y="1881"/>
                </a:lnTo>
                <a:lnTo>
                  <a:pt x="140" y="1809"/>
                </a:lnTo>
                <a:lnTo>
                  <a:pt x="104" y="1734"/>
                </a:lnTo>
                <a:lnTo>
                  <a:pt x="74" y="1656"/>
                </a:lnTo>
                <a:lnTo>
                  <a:pt x="48" y="1576"/>
                </a:lnTo>
                <a:lnTo>
                  <a:pt x="28" y="1493"/>
                </a:lnTo>
                <a:lnTo>
                  <a:pt x="12" y="1408"/>
                </a:lnTo>
                <a:lnTo>
                  <a:pt x="3" y="1323"/>
                </a:lnTo>
                <a:lnTo>
                  <a:pt x="0" y="1234"/>
                </a:lnTo>
                <a:lnTo>
                  <a:pt x="3" y="1146"/>
                </a:lnTo>
                <a:lnTo>
                  <a:pt x="12" y="1059"/>
                </a:lnTo>
                <a:lnTo>
                  <a:pt x="28" y="975"/>
                </a:lnTo>
                <a:lnTo>
                  <a:pt x="48" y="892"/>
                </a:lnTo>
                <a:lnTo>
                  <a:pt x="74" y="812"/>
                </a:lnTo>
                <a:lnTo>
                  <a:pt x="104" y="734"/>
                </a:lnTo>
                <a:lnTo>
                  <a:pt x="140" y="660"/>
                </a:lnTo>
                <a:lnTo>
                  <a:pt x="181" y="587"/>
                </a:lnTo>
                <a:lnTo>
                  <a:pt x="226" y="518"/>
                </a:lnTo>
                <a:lnTo>
                  <a:pt x="276" y="453"/>
                </a:lnTo>
                <a:lnTo>
                  <a:pt x="330" y="391"/>
                </a:lnTo>
                <a:lnTo>
                  <a:pt x="388" y="332"/>
                </a:lnTo>
                <a:lnTo>
                  <a:pt x="449" y="278"/>
                </a:lnTo>
                <a:lnTo>
                  <a:pt x="515" y="228"/>
                </a:lnTo>
                <a:lnTo>
                  <a:pt x="582" y="182"/>
                </a:lnTo>
                <a:lnTo>
                  <a:pt x="654" y="141"/>
                </a:lnTo>
                <a:lnTo>
                  <a:pt x="728" y="105"/>
                </a:lnTo>
                <a:lnTo>
                  <a:pt x="805" y="73"/>
                </a:lnTo>
                <a:lnTo>
                  <a:pt x="885" y="47"/>
                </a:lnTo>
                <a:lnTo>
                  <a:pt x="967" y="26"/>
                </a:lnTo>
                <a:lnTo>
                  <a:pt x="1050" y="12"/>
                </a:lnTo>
                <a:lnTo>
                  <a:pt x="1136" y="3"/>
                </a:lnTo>
                <a:lnTo>
                  <a:pt x="1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16"/>
          <p:cNvSpPr>
            <a:spLocks noEditPoints="1"/>
          </p:cNvSpPr>
          <p:nvPr/>
        </p:nvSpPr>
        <p:spPr bwMode="auto">
          <a:xfrm>
            <a:off x="5210192" y="2317648"/>
            <a:ext cx="469930" cy="474536"/>
          </a:xfrm>
          <a:custGeom>
            <a:avLst/>
            <a:gdLst>
              <a:gd name="T0" fmla="*/ 612 w 3262"/>
              <a:gd name="T1" fmla="*/ 1439 h 3291"/>
              <a:gd name="T2" fmla="*/ 1085 w 3262"/>
              <a:gd name="T3" fmla="*/ 423 h 3291"/>
              <a:gd name="T4" fmla="*/ 831 w 3262"/>
              <a:gd name="T5" fmla="*/ 512 h 3291"/>
              <a:gd name="T6" fmla="*/ 624 w 3262"/>
              <a:gd name="T7" fmla="*/ 676 h 3291"/>
              <a:gd name="T8" fmla="*/ 479 w 3262"/>
              <a:gd name="T9" fmla="*/ 898 h 3291"/>
              <a:gd name="T10" fmla="*/ 411 w 3262"/>
              <a:gd name="T11" fmla="*/ 1162 h 3291"/>
              <a:gd name="T12" fmla="*/ 434 w 3262"/>
              <a:gd name="T13" fmla="*/ 1441 h 3291"/>
              <a:gd name="T14" fmla="*/ 542 w 3262"/>
              <a:gd name="T15" fmla="*/ 1687 h 3291"/>
              <a:gd name="T16" fmla="*/ 720 w 3262"/>
              <a:gd name="T17" fmla="*/ 1882 h 3291"/>
              <a:gd name="T18" fmla="*/ 953 w 3262"/>
              <a:gd name="T19" fmla="*/ 2010 h 3291"/>
              <a:gd name="T20" fmla="*/ 1224 w 3262"/>
              <a:gd name="T21" fmla="*/ 2057 h 3291"/>
              <a:gd name="T22" fmla="*/ 1494 w 3262"/>
              <a:gd name="T23" fmla="*/ 2010 h 3291"/>
              <a:gd name="T24" fmla="*/ 1726 w 3262"/>
              <a:gd name="T25" fmla="*/ 1882 h 3291"/>
              <a:gd name="T26" fmla="*/ 1904 w 3262"/>
              <a:gd name="T27" fmla="*/ 1687 h 3291"/>
              <a:gd name="T28" fmla="*/ 2013 w 3262"/>
              <a:gd name="T29" fmla="*/ 1441 h 3291"/>
              <a:gd name="T30" fmla="*/ 2036 w 3262"/>
              <a:gd name="T31" fmla="*/ 1162 h 3291"/>
              <a:gd name="T32" fmla="*/ 1968 w 3262"/>
              <a:gd name="T33" fmla="*/ 898 h 3291"/>
              <a:gd name="T34" fmla="*/ 1822 w 3262"/>
              <a:gd name="T35" fmla="*/ 676 h 3291"/>
              <a:gd name="T36" fmla="*/ 1616 w 3262"/>
              <a:gd name="T37" fmla="*/ 512 h 3291"/>
              <a:gd name="T38" fmla="*/ 1362 w 3262"/>
              <a:gd name="T39" fmla="*/ 423 h 3291"/>
              <a:gd name="T40" fmla="*/ 1224 w 3262"/>
              <a:gd name="T41" fmla="*/ 0 h 3291"/>
              <a:gd name="T42" fmla="*/ 1562 w 3262"/>
              <a:gd name="T43" fmla="*/ 47 h 3291"/>
              <a:gd name="T44" fmla="*/ 1864 w 3262"/>
              <a:gd name="T45" fmla="*/ 182 h 3291"/>
              <a:gd name="T46" fmla="*/ 2117 w 3262"/>
              <a:gd name="T47" fmla="*/ 391 h 3291"/>
              <a:gd name="T48" fmla="*/ 2306 w 3262"/>
              <a:gd name="T49" fmla="*/ 660 h 3291"/>
              <a:gd name="T50" fmla="*/ 2420 w 3262"/>
              <a:gd name="T51" fmla="*/ 975 h 3291"/>
              <a:gd name="T52" fmla="*/ 2443 w 3262"/>
              <a:gd name="T53" fmla="*/ 1325 h 3291"/>
              <a:gd name="T54" fmla="*/ 2369 w 3262"/>
              <a:gd name="T55" fmla="*/ 1669 h 3291"/>
              <a:gd name="T56" fmla="*/ 2207 w 3262"/>
              <a:gd name="T57" fmla="*/ 1969 h 3291"/>
              <a:gd name="T58" fmla="*/ 2250 w 3262"/>
              <a:gd name="T59" fmla="*/ 2052 h 3291"/>
              <a:gd name="T60" fmla="*/ 2388 w 3262"/>
              <a:gd name="T61" fmla="*/ 2137 h 3291"/>
              <a:gd name="T62" fmla="*/ 3233 w 3262"/>
              <a:gd name="T63" fmla="*/ 2897 h 3291"/>
              <a:gd name="T64" fmla="*/ 3261 w 3262"/>
              <a:gd name="T65" fmla="*/ 3044 h 3291"/>
              <a:gd name="T66" fmla="*/ 3210 w 3262"/>
              <a:gd name="T67" fmla="*/ 3184 h 3291"/>
              <a:gd name="T68" fmla="*/ 3089 w 3262"/>
              <a:gd name="T69" fmla="*/ 3275 h 3291"/>
              <a:gd name="T70" fmla="*/ 2944 w 3262"/>
              <a:gd name="T71" fmla="*/ 3287 h 3291"/>
              <a:gd name="T72" fmla="*/ 2806 w 3262"/>
              <a:gd name="T73" fmla="*/ 3219 h 3291"/>
              <a:gd name="T74" fmla="*/ 2067 w 3262"/>
              <a:gd name="T75" fmla="*/ 2340 h 3291"/>
              <a:gd name="T76" fmla="*/ 2018 w 3262"/>
              <a:gd name="T77" fmla="*/ 2205 h 3291"/>
              <a:gd name="T78" fmla="*/ 1809 w 3262"/>
              <a:gd name="T79" fmla="*/ 2318 h 3291"/>
              <a:gd name="T80" fmla="*/ 1488 w 3262"/>
              <a:gd name="T81" fmla="*/ 2440 h 3291"/>
              <a:gd name="T82" fmla="*/ 1136 w 3262"/>
              <a:gd name="T83" fmla="*/ 2466 h 3291"/>
              <a:gd name="T84" fmla="*/ 805 w 3262"/>
              <a:gd name="T85" fmla="*/ 2395 h 3291"/>
              <a:gd name="T86" fmla="*/ 515 w 3262"/>
              <a:gd name="T87" fmla="*/ 2240 h 3291"/>
              <a:gd name="T88" fmla="*/ 276 w 3262"/>
              <a:gd name="T89" fmla="*/ 2016 h 3291"/>
              <a:gd name="T90" fmla="*/ 104 w 3262"/>
              <a:gd name="T91" fmla="*/ 1734 h 3291"/>
              <a:gd name="T92" fmla="*/ 12 w 3262"/>
              <a:gd name="T93" fmla="*/ 1408 h 3291"/>
              <a:gd name="T94" fmla="*/ 12 w 3262"/>
              <a:gd name="T95" fmla="*/ 1059 h 3291"/>
              <a:gd name="T96" fmla="*/ 104 w 3262"/>
              <a:gd name="T97" fmla="*/ 734 h 3291"/>
              <a:gd name="T98" fmla="*/ 276 w 3262"/>
              <a:gd name="T99" fmla="*/ 453 h 3291"/>
              <a:gd name="T100" fmla="*/ 515 w 3262"/>
              <a:gd name="T101" fmla="*/ 228 h 3291"/>
              <a:gd name="T102" fmla="*/ 805 w 3262"/>
              <a:gd name="T103" fmla="*/ 73 h 3291"/>
              <a:gd name="T104" fmla="*/ 1136 w 3262"/>
              <a:gd name="T105" fmla="*/ 3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2" h="3291">
                <a:moveTo>
                  <a:pt x="612" y="1028"/>
                </a:moveTo>
                <a:lnTo>
                  <a:pt x="1835" y="1028"/>
                </a:lnTo>
                <a:lnTo>
                  <a:pt x="1835" y="1439"/>
                </a:lnTo>
                <a:lnTo>
                  <a:pt x="612" y="1439"/>
                </a:lnTo>
                <a:lnTo>
                  <a:pt x="612" y="1028"/>
                </a:lnTo>
                <a:close/>
                <a:moveTo>
                  <a:pt x="1224" y="411"/>
                </a:moveTo>
                <a:lnTo>
                  <a:pt x="1153" y="414"/>
                </a:lnTo>
                <a:lnTo>
                  <a:pt x="1085" y="423"/>
                </a:lnTo>
                <a:lnTo>
                  <a:pt x="1017" y="438"/>
                </a:lnTo>
                <a:lnTo>
                  <a:pt x="953" y="457"/>
                </a:lnTo>
                <a:lnTo>
                  <a:pt x="890" y="482"/>
                </a:lnTo>
                <a:lnTo>
                  <a:pt x="831" y="512"/>
                </a:lnTo>
                <a:lnTo>
                  <a:pt x="775" y="547"/>
                </a:lnTo>
                <a:lnTo>
                  <a:pt x="720" y="586"/>
                </a:lnTo>
                <a:lnTo>
                  <a:pt x="670" y="629"/>
                </a:lnTo>
                <a:lnTo>
                  <a:pt x="624" y="676"/>
                </a:lnTo>
                <a:lnTo>
                  <a:pt x="581" y="727"/>
                </a:lnTo>
                <a:lnTo>
                  <a:pt x="542" y="780"/>
                </a:lnTo>
                <a:lnTo>
                  <a:pt x="508" y="838"/>
                </a:lnTo>
                <a:lnTo>
                  <a:pt x="479" y="898"/>
                </a:lnTo>
                <a:lnTo>
                  <a:pt x="454" y="961"/>
                </a:lnTo>
                <a:lnTo>
                  <a:pt x="434" y="1026"/>
                </a:lnTo>
                <a:lnTo>
                  <a:pt x="419" y="1093"/>
                </a:lnTo>
                <a:lnTo>
                  <a:pt x="411" y="1162"/>
                </a:lnTo>
                <a:lnTo>
                  <a:pt x="408" y="1234"/>
                </a:lnTo>
                <a:lnTo>
                  <a:pt x="411" y="1305"/>
                </a:lnTo>
                <a:lnTo>
                  <a:pt x="419" y="1374"/>
                </a:lnTo>
                <a:lnTo>
                  <a:pt x="434" y="1441"/>
                </a:lnTo>
                <a:lnTo>
                  <a:pt x="454" y="1507"/>
                </a:lnTo>
                <a:lnTo>
                  <a:pt x="479" y="1569"/>
                </a:lnTo>
                <a:lnTo>
                  <a:pt x="508" y="1630"/>
                </a:lnTo>
                <a:lnTo>
                  <a:pt x="542" y="1687"/>
                </a:lnTo>
                <a:lnTo>
                  <a:pt x="581" y="1741"/>
                </a:lnTo>
                <a:lnTo>
                  <a:pt x="624" y="1792"/>
                </a:lnTo>
                <a:lnTo>
                  <a:pt x="670" y="1839"/>
                </a:lnTo>
                <a:lnTo>
                  <a:pt x="720" y="1882"/>
                </a:lnTo>
                <a:lnTo>
                  <a:pt x="775" y="1922"/>
                </a:lnTo>
                <a:lnTo>
                  <a:pt x="831" y="1956"/>
                </a:lnTo>
                <a:lnTo>
                  <a:pt x="890" y="1986"/>
                </a:lnTo>
                <a:lnTo>
                  <a:pt x="953" y="2010"/>
                </a:lnTo>
                <a:lnTo>
                  <a:pt x="1017" y="2031"/>
                </a:lnTo>
                <a:lnTo>
                  <a:pt x="1085" y="2045"/>
                </a:lnTo>
                <a:lnTo>
                  <a:pt x="1153" y="2054"/>
                </a:lnTo>
                <a:lnTo>
                  <a:pt x="1224" y="2057"/>
                </a:lnTo>
                <a:lnTo>
                  <a:pt x="1293" y="2054"/>
                </a:lnTo>
                <a:lnTo>
                  <a:pt x="1362" y="2045"/>
                </a:lnTo>
                <a:lnTo>
                  <a:pt x="1429" y="2031"/>
                </a:lnTo>
                <a:lnTo>
                  <a:pt x="1494" y="2010"/>
                </a:lnTo>
                <a:lnTo>
                  <a:pt x="1556" y="1986"/>
                </a:lnTo>
                <a:lnTo>
                  <a:pt x="1616" y="1956"/>
                </a:lnTo>
                <a:lnTo>
                  <a:pt x="1672" y="1922"/>
                </a:lnTo>
                <a:lnTo>
                  <a:pt x="1726" y="1882"/>
                </a:lnTo>
                <a:lnTo>
                  <a:pt x="1776" y="1839"/>
                </a:lnTo>
                <a:lnTo>
                  <a:pt x="1822" y="1792"/>
                </a:lnTo>
                <a:lnTo>
                  <a:pt x="1865" y="1741"/>
                </a:lnTo>
                <a:lnTo>
                  <a:pt x="1904" y="1687"/>
                </a:lnTo>
                <a:lnTo>
                  <a:pt x="1938" y="1630"/>
                </a:lnTo>
                <a:lnTo>
                  <a:pt x="1968" y="1569"/>
                </a:lnTo>
                <a:lnTo>
                  <a:pt x="1993" y="1507"/>
                </a:lnTo>
                <a:lnTo>
                  <a:pt x="2013" y="1441"/>
                </a:lnTo>
                <a:lnTo>
                  <a:pt x="2027" y="1374"/>
                </a:lnTo>
                <a:lnTo>
                  <a:pt x="2036" y="1305"/>
                </a:lnTo>
                <a:lnTo>
                  <a:pt x="2039" y="1234"/>
                </a:lnTo>
                <a:lnTo>
                  <a:pt x="2036" y="1162"/>
                </a:lnTo>
                <a:lnTo>
                  <a:pt x="2027" y="1093"/>
                </a:lnTo>
                <a:lnTo>
                  <a:pt x="2013" y="1026"/>
                </a:lnTo>
                <a:lnTo>
                  <a:pt x="1993" y="961"/>
                </a:lnTo>
                <a:lnTo>
                  <a:pt x="1968" y="898"/>
                </a:lnTo>
                <a:lnTo>
                  <a:pt x="1938" y="838"/>
                </a:lnTo>
                <a:lnTo>
                  <a:pt x="1904" y="780"/>
                </a:lnTo>
                <a:lnTo>
                  <a:pt x="1865" y="727"/>
                </a:lnTo>
                <a:lnTo>
                  <a:pt x="1822" y="676"/>
                </a:lnTo>
                <a:lnTo>
                  <a:pt x="1776" y="629"/>
                </a:lnTo>
                <a:lnTo>
                  <a:pt x="1726" y="586"/>
                </a:lnTo>
                <a:lnTo>
                  <a:pt x="1672" y="547"/>
                </a:lnTo>
                <a:lnTo>
                  <a:pt x="1616" y="512"/>
                </a:lnTo>
                <a:lnTo>
                  <a:pt x="1556" y="482"/>
                </a:lnTo>
                <a:lnTo>
                  <a:pt x="1494" y="457"/>
                </a:lnTo>
                <a:lnTo>
                  <a:pt x="1429" y="438"/>
                </a:lnTo>
                <a:lnTo>
                  <a:pt x="1362" y="423"/>
                </a:lnTo>
                <a:lnTo>
                  <a:pt x="1293" y="414"/>
                </a:lnTo>
                <a:lnTo>
                  <a:pt x="1224" y="411"/>
                </a:lnTo>
                <a:close/>
                <a:moveTo>
                  <a:pt x="1224" y="0"/>
                </a:moveTo>
                <a:lnTo>
                  <a:pt x="1224" y="0"/>
                </a:lnTo>
                <a:lnTo>
                  <a:pt x="1311" y="3"/>
                </a:lnTo>
                <a:lnTo>
                  <a:pt x="1397" y="12"/>
                </a:lnTo>
                <a:lnTo>
                  <a:pt x="1481" y="26"/>
                </a:lnTo>
                <a:lnTo>
                  <a:pt x="1562" y="47"/>
                </a:lnTo>
                <a:lnTo>
                  <a:pt x="1641" y="73"/>
                </a:lnTo>
                <a:lnTo>
                  <a:pt x="1718" y="105"/>
                </a:lnTo>
                <a:lnTo>
                  <a:pt x="1793" y="141"/>
                </a:lnTo>
                <a:lnTo>
                  <a:pt x="1864" y="182"/>
                </a:lnTo>
                <a:lnTo>
                  <a:pt x="1933" y="228"/>
                </a:lnTo>
                <a:lnTo>
                  <a:pt x="1997" y="278"/>
                </a:lnTo>
                <a:lnTo>
                  <a:pt x="2059" y="332"/>
                </a:lnTo>
                <a:lnTo>
                  <a:pt x="2117" y="391"/>
                </a:lnTo>
                <a:lnTo>
                  <a:pt x="2170" y="453"/>
                </a:lnTo>
                <a:lnTo>
                  <a:pt x="2220" y="518"/>
                </a:lnTo>
                <a:lnTo>
                  <a:pt x="2265" y="587"/>
                </a:lnTo>
                <a:lnTo>
                  <a:pt x="2306" y="660"/>
                </a:lnTo>
                <a:lnTo>
                  <a:pt x="2342" y="734"/>
                </a:lnTo>
                <a:lnTo>
                  <a:pt x="2373" y="812"/>
                </a:lnTo>
                <a:lnTo>
                  <a:pt x="2399" y="892"/>
                </a:lnTo>
                <a:lnTo>
                  <a:pt x="2420" y="975"/>
                </a:lnTo>
                <a:lnTo>
                  <a:pt x="2434" y="1059"/>
                </a:lnTo>
                <a:lnTo>
                  <a:pt x="2443" y="1146"/>
                </a:lnTo>
                <a:lnTo>
                  <a:pt x="2446" y="1234"/>
                </a:lnTo>
                <a:lnTo>
                  <a:pt x="2443" y="1325"/>
                </a:lnTo>
                <a:lnTo>
                  <a:pt x="2433" y="1413"/>
                </a:lnTo>
                <a:lnTo>
                  <a:pt x="2418" y="1501"/>
                </a:lnTo>
                <a:lnTo>
                  <a:pt x="2396" y="1586"/>
                </a:lnTo>
                <a:lnTo>
                  <a:pt x="2369" y="1669"/>
                </a:lnTo>
                <a:lnTo>
                  <a:pt x="2336" y="1748"/>
                </a:lnTo>
                <a:lnTo>
                  <a:pt x="2298" y="1824"/>
                </a:lnTo>
                <a:lnTo>
                  <a:pt x="2254" y="1899"/>
                </a:lnTo>
                <a:lnTo>
                  <a:pt x="2207" y="1969"/>
                </a:lnTo>
                <a:lnTo>
                  <a:pt x="2154" y="2035"/>
                </a:lnTo>
                <a:lnTo>
                  <a:pt x="2184" y="2036"/>
                </a:lnTo>
                <a:lnTo>
                  <a:pt x="2216" y="2041"/>
                </a:lnTo>
                <a:lnTo>
                  <a:pt x="2250" y="2052"/>
                </a:lnTo>
                <a:lnTo>
                  <a:pt x="2284" y="2066"/>
                </a:lnTo>
                <a:lnTo>
                  <a:pt x="2318" y="2085"/>
                </a:lnTo>
                <a:lnTo>
                  <a:pt x="2353" y="2108"/>
                </a:lnTo>
                <a:lnTo>
                  <a:pt x="2388" y="2137"/>
                </a:lnTo>
                <a:lnTo>
                  <a:pt x="3161" y="2801"/>
                </a:lnTo>
                <a:lnTo>
                  <a:pt x="3189" y="2831"/>
                </a:lnTo>
                <a:lnTo>
                  <a:pt x="3214" y="2863"/>
                </a:lnTo>
                <a:lnTo>
                  <a:pt x="3233" y="2897"/>
                </a:lnTo>
                <a:lnTo>
                  <a:pt x="3248" y="2934"/>
                </a:lnTo>
                <a:lnTo>
                  <a:pt x="3257" y="2970"/>
                </a:lnTo>
                <a:lnTo>
                  <a:pt x="3262" y="3007"/>
                </a:lnTo>
                <a:lnTo>
                  <a:pt x="3261" y="3044"/>
                </a:lnTo>
                <a:lnTo>
                  <a:pt x="3256" y="3081"/>
                </a:lnTo>
                <a:lnTo>
                  <a:pt x="3245" y="3117"/>
                </a:lnTo>
                <a:lnTo>
                  <a:pt x="3230" y="3152"/>
                </a:lnTo>
                <a:lnTo>
                  <a:pt x="3210" y="3184"/>
                </a:lnTo>
                <a:lnTo>
                  <a:pt x="3184" y="3213"/>
                </a:lnTo>
                <a:lnTo>
                  <a:pt x="3154" y="3239"/>
                </a:lnTo>
                <a:lnTo>
                  <a:pt x="3123" y="3260"/>
                </a:lnTo>
                <a:lnTo>
                  <a:pt x="3089" y="3275"/>
                </a:lnTo>
                <a:lnTo>
                  <a:pt x="3053" y="3286"/>
                </a:lnTo>
                <a:lnTo>
                  <a:pt x="3017" y="3291"/>
                </a:lnTo>
                <a:lnTo>
                  <a:pt x="2980" y="3291"/>
                </a:lnTo>
                <a:lnTo>
                  <a:pt x="2944" y="3287"/>
                </a:lnTo>
                <a:lnTo>
                  <a:pt x="2907" y="3276"/>
                </a:lnTo>
                <a:lnTo>
                  <a:pt x="2871" y="3262"/>
                </a:lnTo>
                <a:lnTo>
                  <a:pt x="2837" y="3243"/>
                </a:lnTo>
                <a:lnTo>
                  <a:pt x="2806" y="3219"/>
                </a:lnTo>
                <a:lnTo>
                  <a:pt x="2776" y="3190"/>
                </a:lnTo>
                <a:lnTo>
                  <a:pt x="2119" y="2410"/>
                </a:lnTo>
                <a:lnTo>
                  <a:pt x="2090" y="2375"/>
                </a:lnTo>
                <a:lnTo>
                  <a:pt x="2067" y="2340"/>
                </a:lnTo>
                <a:lnTo>
                  <a:pt x="2047" y="2305"/>
                </a:lnTo>
                <a:lnTo>
                  <a:pt x="2033" y="2271"/>
                </a:lnTo>
                <a:lnTo>
                  <a:pt x="2023" y="2237"/>
                </a:lnTo>
                <a:lnTo>
                  <a:pt x="2018" y="2205"/>
                </a:lnTo>
                <a:lnTo>
                  <a:pt x="2017" y="2174"/>
                </a:lnTo>
                <a:lnTo>
                  <a:pt x="1951" y="2226"/>
                </a:lnTo>
                <a:lnTo>
                  <a:pt x="1882" y="2275"/>
                </a:lnTo>
                <a:lnTo>
                  <a:pt x="1809" y="2318"/>
                </a:lnTo>
                <a:lnTo>
                  <a:pt x="1732" y="2356"/>
                </a:lnTo>
                <a:lnTo>
                  <a:pt x="1653" y="2390"/>
                </a:lnTo>
                <a:lnTo>
                  <a:pt x="1572" y="2417"/>
                </a:lnTo>
                <a:lnTo>
                  <a:pt x="1488" y="2440"/>
                </a:lnTo>
                <a:lnTo>
                  <a:pt x="1402" y="2455"/>
                </a:lnTo>
                <a:lnTo>
                  <a:pt x="1314" y="2465"/>
                </a:lnTo>
                <a:lnTo>
                  <a:pt x="1224" y="2469"/>
                </a:lnTo>
                <a:lnTo>
                  <a:pt x="1136" y="2466"/>
                </a:lnTo>
                <a:lnTo>
                  <a:pt x="1050" y="2456"/>
                </a:lnTo>
                <a:lnTo>
                  <a:pt x="967" y="2441"/>
                </a:lnTo>
                <a:lnTo>
                  <a:pt x="885" y="2420"/>
                </a:lnTo>
                <a:lnTo>
                  <a:pt x="805" y="2395"/>
                </a:lnTo>
                <a:lnTo>
                  <a:pt x="728" y="2364"/>
                </a:lnTo>
                <a:lnTo>
                  <a:pt x="654" y="2326"/>
                </a:lnTo>
                <a:lnTo>
                  <a:pt x="582" y="2286"/>
                </a:lnTo>
                <a:lnTo>
                  <a:pt x="515" y="2240"/>
                </a:lnTo>
                <a:lnTo>
                  <a:pt x="449" y="2190"/>
                </a:lnTo>
                <a:lnTo>
                  <a:pt x="388" y="2135"/>
                </a:lnTo>
                <a:lnTo>
                  <a:pt x="330" y="2077"/>
                </a:lnTo>
                <a:lnTo>
                  <a:pt x="276" y="2016"/>
                </a:lnTo>
                <a:lnTo>
                  <a:pt x="226" y="1949"/>
                </a:lnTo>
                <a:lnTo>
                  <a:pt x="181" y="1881"/>
                </a:lnTo>
                <a:lnTo>
                  <a:pt x="140" y="1809"/>
                </a:lnTo>
                <a:lnTo>
                  <a:pt x="104" y="1734"/>
                </a:lnTo>
                <a:lnTo>
                  <a:pt x="74" y="1656"/>
                </a:lnTo>
                <a:lnTo>
                  <a:pt x="48" y="1576"/>
                </a:lnTo>
                <a:lnTo>
                  <a:pt x="28" y="1493"/>
                </a:lnTo>
                <a:lnTo>
                  <a:pt x="12" y="1408"/>
                </a:lnTo>
                <a:lnTo>
                  <a:pt x="3" y="1323"/>
                </a:lnTo>
                <a:lnTo>
                  <a:pt x="0" y="1234"/>
                </a:lnTo>
                <a:lnTo>
                  <a:pt x="3" y="1146"/>
                </a:lnTo>
                <a:lnTo>
                  <a:pt x="12" y="1059"/>
                </a:lnTo>
                <a:lnTo>
                  <a:pt x="28" y="975"/>
                </a:lnTo>
                <a:lnTo>
                  <a:pt x="48" y="892"/>
                </a:lnTo>
                <a:lnTo>
                  <a:pt x="74" y="812"/>
                </a:lnTo>
                <a:lnTo>
                  <a:pt x="104" y="734"/>
                </a:lnTo>
                <a:lnTo>
                  <a:pt x="140" y="660"/>
                </a:lnTo>
                <a:lnTo>
                  <a:pt x="181" y="587"/>
                </a:lnTo>
                <a:lnTo>
                  <a:pt x="226" y="518"/>
                </a:lnTo>
                <a:lnTo>
                  <a:pt x="276" y="453"/>
                </a:lnTo>
                <a:lnTo>
                  <a:pt x="330" y="391"/>
                </a:lnTo>
                <a:lnTo>
                  <a:pt x="388" y="332"/>
                </a:lnTo>
                <a:lnTo>
                  <a:pt x="449" y="278"/>
                </a:lnTo>
                <a:lnTo>
                  <a:pt x="515" y="228"/>
                </a:lnTo>
                <a:lnTo>
                  <a:pt x="582" y="182"/>
                </a:lnTo>
                <a:lnTo>
                  <a:pt x="654" y="141"/>
                </a:lnTo>
                <a:lnTo>
                  <a:pt x="728" y="105"/>
                </a:lnTo>
                <a:lnTo>
                  <a:pt x="805" y="73"/>
                </a:lnTo>
                <a:lnTo>
                  <a:pt x="885" y="47"/>
                </a:lnTo>
                <a:lnTo>
                  <a:pt x="967" y="26"/>
                </a:lnTo>
                <a:lnTo>
                  <a:pt x="1050" y="12"/>
                </a:lnTo>
                <a:lnTo>
                  <a:pt x="1136" y="3"/>
                </a:lnTo>
                <a:lnTo>
                  <a:pt x="1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Group 419"/>
          <p:cNvGrpSpPr>
            <a:grpSpLocks noChangeAspect="1"/>
          </p:cNvGrpSpPr>
          <p:nvPr/>
        </p:nvGrpSpPr>
        <p:grpSpPr bwMode="auto">
          <a:xfrm>
            <a:off x="5975060" y="2317648"/>
            <a:ext cx="469930" cy="474536"/>
            <a:chOff x="3853" y="5819"/>
            <a:chExt cx="408" cy="412"/>
          </a:xfrm>
          <a:solidFill>
            <a:schemeClr val="accent1"/>
          </a:solidFill>
        </p:grpSpPr>
        <p:sp>
          <p:nvSpPr>
            <p:cNvPr id="60" name="Freeform 421"/>
            <p:cNvSpPr/>
            <p:nvPr/>
          </p:nvSpPr>
          <p:spPr bwMode="auto">
            <a:xfrm>
              <a:off x="4082" y="5819"/>
              <a:ext cx="179" cy="180"/>
            </a:xfrm>
            <a:custGeom>
              <a:avLst/>
              <a:gdLst>
                <a:gd name="T0" fmla="*/ 102 w 1427"/>
                <a:gd name="T1" fmla="*/ 0 h 1439"/>
                <a:gd name="T2" fmla="*/ 1427 w 1427"/>
                <a:gd name="T3" fmla="*/ 0 h 1439"/>
                <a:gd name="T4" fmla="*/ 1427 w 1427"/>
                <a:gd name="T5" fmla="*/ 1337 h 1439"/>
                <a:gd name="T6" fmla="*/ 917 w 1427"/>
                <a:gd name="T7" fmla="*/ 823 h 1439"/>
                <a:gd name="T8" fmla="*/ 305 w 1427"/>
                <a:gd name="T9" fmla="*/ 1439 h 1439"/>
                <a:gd name="T10" fmla="*/ 0 w 1427"/>
                <a:gd name="T11" fmla="*/ 1132 h 1439"/>
                <a:gd name="T12" fmla="*/ 611 w 1427"/>
                <a:gd name="T13" fmla="*/ 514 h 1439"/>
                <a:gd name="T14" fmla="*/ 102 w 1427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39">
                  <a:moveTo>
                    <a:pt x="102" y="0"/>
                  </a:moveTo>
                  <a:lnTo>
                    <a:pt x="1427" y="0"/>
                  </a:lnTo>
                  <a:lnTo>
                    <a:pt x="1427" y="1337"/>
                  </a:lnTo>
                  <a:lnTo>
                    <a:pt x="917" y="823"/>
                  </a:lnTo>
                  <a:lnTo>
                    <a:pt x="305" y="1439"/>
                  </a:lnTo>
                  <a:lnTo>
                    <a:pt x="0" y="1132"/>
                  </a:lnTo>
                  <a:lnTo>
                    <a:pt x="611" y="514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22"/>
            <p:cNvSpPr/>
            <p:nvPr/>
          </p:nvSpPr>
          <p:spPr bwMode="auto">
            <a:xfrm>
              <a:off x="4082" y="6051"/>
              <a:ext cx="179" cy="180"/>
            </a:xfrm>
            <a:custGeom>
              <a:avLst/>
              <a:gdLst>
                <a:gd name="T0" fmla="*/ 305 w 1427"/>
                <a:gd name="T1" fmla="*/ 0 h 1441"/>
                <a:gd name="T2" fmla="*/ 917 w 1427"/>
                <a:gd name="T3" fmla="*/ 618 h 1441"/>
                <a:gd name="T4" fmla="*/ 1427 w 1427"/>
                <a:gd name="T5" fmla="*/ 104 h 1441"/>
                <a:gd name="T6" fmla="*/ 1427 w 1427"/>
                <a:gd name="T7" fmla="*/ 1441 h 1441"/>
                <a:gd name="T8" fmla="*/ 102 w 1427"/>
                <a:gd name="T9" fmla="*/ 1441 h 1441"/>
                <a:gd name="T10" fmla="*/ 611 w 1427"/>
                <a:gd name="T11" fmla="*/ 927 h 1441"/>
                <a:gd name="T12" fmla="*/ 0 w 1427"/>
                <a:gd name="T13" fmla="*/ 309 h 1441"/>
                <a:gd name="T14" fmla="*/ 305 w 1427"/>
                <a:gd name="T1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41">
                  <a:moveTo>
                    <a:pt x="305" y="0"/>
                  </a:moveTo>
                  <a:lnTo>
                    <a:pt x="917" y="618"/>
                  </a:lnTo>
                  <a:lnTo>
                    <a:pt x="1427" y="104"/>
                  </a:lnTo>
                  <a:lnTo>
                    <a:pt x="1427" y="1441"/>
                  </a:lnTo>
                  <a:lnTo>
                    <a:pt x="102" y="1441"/>
                  </a:lnTo>
                  <a:lnTo>
                    <a:pt x="611" y="927"/>
                  </a:lnTo>
                  <a:lnTo>
                    <a:pt x="0" y="309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23"/>
            <p:cNvSpPr/>
            <p:nvPr/>
          </p:nvSpPr>
          <p:spPr bwMode="auto">
            <a:xfrm>
              <a:off x="3853" y="6051"/>
              <a:ext cx="178" cy="180"/>
            </a:xfrm>
            <a:custGeom>
              <a:avLst/>
              <a:gdLst>
                <a:gd name="T0" fmla="*/ 1121 w 1427"/>
                <a:gd name="T1" fmla="*/ 0 h 1441"/>
                <a:gd name="T2" fmla="*/ 1427 w 1427"/>
                <a:gd name="T3" fmla="*/ 309 h 1441"/>
                <a:gd name="T4" fmla="*/ 815 w 1427"/>
                <a:gd name="T5" fmla="*/ 927 h 1441"/>
                <a:gd name="T6" fmla="*/ 1325 w 1427"/>
                <a:gd name="T7" fmla="*/ 1441 h 1441"/>
                <a:gd name="T8" fmla="*/ 0 w 1427"/>
                <a:gd name="T9" fmla="*/ 1441 h 1441"/>
                <a:gd name="T10" fmla="*/ 0 w 1427"/>
                <a:gd name="T11" fmla="*/ 104 h 1441"/>
                <a:gd name="T12" fmla="*/ 510 w 1427"/>
                <a:gd name="T13" fmla="*/ 618 h 1441"/>
                <a:gd name="T14" fmla="*/ 1121 w 1427"/>
                <a:gd name="T1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41">
                  <a:moveTo>
                    <a:pt x="1121" y="0"/>
                  </a:moveTo>
                  <a:lnTo>
                    <a:pt x="1427" y="309"/>
                  </a:lnTo>
                  <a:lnTo>
                    <a:pt x="815" y="927"/>
                  </a:lnTo>
                  <a:lnTo>
                    <a:pt x="1325" y="1441"/>
                  </a:lnTo>
                  <a:lnTo>
                    <a:pt x="0" y="1441"/>
                  </a:lnTo>
                  <a:lnTo>
                    <a:pt x="0" y="104"/>
                  </a:lnTo>
                  <a:lnTo>
                    <a:pt x="510" y="618"/>
                  </a:lnTo>
                  <a:lnTo>
                    <a:pt x="1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24"/>
            <p:cNvSpPr/>
            <p:nvPr/>
          </p:nvSpPr>
          <p:spPr bwMode="auto">
            <a:xfrm>
              <a:off x="3853" y="5819"/>
              <a:ext cx="178" cy="180"/>
            </a:xfrm>
            <a:custGeom>
              <a:avLst/>
              <a:gdLst>
                <a:gd name="T0" fmla="*/ 0 w 1427"/>
                <a:gd name="T1" fmla="*/ 0 h 1439"/>
                <a:gd name="T2" fmla="*/ 1325 w 1427"/>
                <a:gd name="T3" fmla="*/ 0 h 1439"/>
                <a:gd name="T4" fmla="*/ 815 w 1427"/>
                <a:gd name="T5" fmla="*/ 514 h 1439"/>
                <a:gd name="T6" fmla="*/ 1427 w 1427"/>
                <a:gd name="T7" fmla="*/ 1132 h 1439"/>
                <a:gd name="T8" fmla="*/ 1121 w 1427"/>
                <a:gd name="T9" fmla="*/ 1439 h 1439"/>
                <a:gd name="T10" fmla="*/ 510 w 1427"/>
                <a:gd name="T11" fmla="*/ 823 h 1439"/>
                <a:gd name="T12" fmla="*/ 0 w 1427"/>
                <a:gd name="T13" fmla="*/ 1337 h 1439"/>
                <a:gd name="T14" fmla="*/ 0 w 1427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39">
                  <a:moveTo>
                    <a:pt x="0" y="0"/>
                  </a:moveTo>
                  <a:lnTo>
                    <a:pt x="1325" y="0"/>
                  </a:lnTo>
                  <a:lnTo>
                    <a:pt x="815" y="514"/>
                  </a:lnTo>
                  <a:lnTo>
                    <a:pt x="1427" y="1132"/>
                  </a:lnTo>
                  <a:lnTo>
                    <a:pt x="1121" y="1439"/>
                  </a:lnTo>
                  <a:lnTo>
                    <a:pt x="510" y="823"/>
                  </a:lnTo>
                  <a:lnTo>
                    <a:pt x="0" y="13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Group 427"/>
          <p:cNvGrpSpPr>
            <a:grpSpLocks noChangeAspect="1"/>
          </p:cNvGrpSpPr>
          <p:nvPr/>
        </p:nvGrpSpPr>
        <p:grpSpPr bwMode="auto">
          <a:xfrm>
            <a:off x="6739928" y="2317648"/>
            <a:ext cx="469930" cy="474536"/>
            <a:chOff x="4322" y="5819"/>
            <a:chExt cx="408" cy="412"/>
          </a:xfrm>
          <a:solidFill>
            <a:schemeClr val="accent1"/>
          </a:solidFill>
        </p:grpSpPr>
        <p:sp>
          <p:nvSpPr>
            <p:cNvPr id="65" name="Freeform 429"/>
            <p:cNvSpPr/>
            <p:nvPr/>
          </p:nvSpPr>
          <p:spPr bwMode="auto">
            <a:xfrm>
              <a:off x="4551" y="5819"/>
              <a:ext cx="179" cy="180"/>
            </a:xfrm>
            <a:custGeom>
              <a:avLst/>
              <a:gdLst>
                <a:gd name="T0" fmla="*/ 1121 w 1427"/>
                <a:gd name="T1" fmla="*/ 0 h 1439"/>
                <a:gd name="T2" fmla="*/ 1121 w 1427"/>
                <a:gd name="T3" fmla="*/ 0 h 1439"/>
                <a:gd name="T4" fmla="*/ 1427 w 1427"/>
                <a:gd name="T5" fmla="*/ 308 h 1439"/>
                <a:gd name="T6" fmla="*/ 815 w 1427"/>
                <a:gd name="T7" fmla="*/ 925 h 1439"/>
                <a:gd name="T8" fmla="*/ 1326 w 1427"/>
                <a:gd name="T9" fmla="*/ 1439 h 1439"/>
                <a:gd name="T10" fmla="*/ 0 w 1427"/>
                <a:gd name="T11" fmla="*/ 1439 h 1439"/>
                <a:gd name="T12" fmla="*/ 0 w 1427"/>
                <a:gd name="T13" fmla="*/ 103 h 1439"/>
                <a:gd name="T14" fmla="*/ 510 w 1427"/>
                <a:gd name="T15" fmla="*/ 617 h 1439"/>
                <a:gd name="T16" fmla="*/ 1121 w 1427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7" h="1439">
                  <a:moveTo>
                    <a:pt x="1121" y="0"/>
                  </a:moveTo>
                  <a:lnTo>
                    <a:pt x="1121" y="0"/>
                  </a:lnTo>
                  <a:lnTo>
                    <a:pt x="1427" y="308"/>
                  </a:lnTo>
                  <a:lnTo>
                    <a:pt x="815" y="925"/>
                  </a:lnTo>
                  <a:lnTo>
                    <a:pt x="1326" y="1439"/>
                  </a:lnTo>
                  <a:lnTo>
                    <a:pt x="0" y="1439"/>
                  </a:lnTo>
                  <a:lnTo>
                    <a:pt x="0" y="103"/>
                  </a:lnTo>
                  <a:lnTo>
                    <a:pt x="510" y="617"/>
                  </a:lnTo>
                  <a:lnTo>
                    <a:pt x="1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30"/>
            <p:cNvSpPr/>
            <p:nvPr/>
          </p:nvSpPr>
          <p:spPr bwMode="auto">
            <a:xfrm>
              <a:off x="4551" y="6051"/>
              <a:ext cx="179" cy="180"/>
            </a:xfrm>
            <a:custGeom>
              <a:avLst/>
              <a:gdLst>
                <a:gd name="T0" fmla="*/ 0 w 1427"/>
                <a:gd name="T1" fmla="*/ 0 h 1441"/>
                <a:gd name="T2" fmla="*/ 1326 w 1427"/>
                <a:gd name="T3" fmla="*/ 0 h 1441"/>
                <a:gd name="T4" fmla="*/ 815 w 1427"/>
                <a:gd name="T5" fmla="*/ 515 h 1441"/>
                <a:gd name="T6" fmla="*/ 1427 w 1427"/>
                <a:gd name="T7" fmla="*/ 1132 h 1441"/>
                <a:gd name="T8" fmla="*/ 1121 w 1427"/>
                <a:gd name="T9" fmla="*/ 1441 h 1441"/>
                <a:gd name="T10" fmla="*/ 510 w 1427"/>
                <a:gd name="T11" fmla="*/ 823 h 1441"/>
                <a:gd name="T12" fmla="*/ 0 w 1427"/>
                <a:gd name="T13" fmla="*/ 1338 h 1441"/>
                <a:gd name="T14" fmla="*/ 0 w 1427"/>
                <a:gd name="T1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41">
                  <a:moveTo>
                    <a:pt x="0" y="0"/>
                  </a:moveTo>
                  <a:lnTo>
                    <a:pt x="1326" y="0"/>
                  </a:lnTo>
                  <a:lnTo>
                    <a:pt x="815" y="515"/>
                  </a:lnTo>
                  <a:lnTo>
                    <a:pt x="1427" y="1132"/>
                  </a:lnTo>
                  <a:lnTo>
                    <a:pt x="1121" y="1441"/>
                  </a:lnTo>
                  <a:lnTo>
                    <a:pt x="510" y="823"/>
                  </a:lnTo>
                  <a:lnTo>
                    <a:pt x="0" y="13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1"/>
            <p:cNvSpPr/>
            <p:nvPr/>
          </p:nvSpPr>
          <p:spPr bwMode="auto">
            <a:xfrm>
              <a:off x="4322" y="6051"/>
              <a:ext cx="178" cy="180"/>
            </a:xfrm>
            <a:custGeom>
              <a:avLst/>
              <a:gdLst>
                <a:gd name="T0" fmla="*/ 102 w 1427"/>
                <a:gd name="T1" fmla="*/ 0 h 1441"/>
                <a:gd name="T2" fmla="*/ 1427 w 1427"/>
                <a:gd name="T3" fmla="*/ 0 h 1441"/>
                <a:gd name="T4" fmla="*/ 1427 w 1427"/>
                <a:gd name="T5" fmla="*/ 1338 h 1441"/>
                <a:gd name="T6" fmla="*/ 918 w 1427"/>
                <a:gd name="T7" fmla="*/ 823 h 1441"/>
                <a:gd name="T8" fmla="*/ 306 w 1427"/>
                <a:gd name="T9" fmla="*/ 1441 h 1441"/>
                <a:gd name="T10" fmla="*/ 0 w 1427"/>
                <a:gd name="T11" fmla="*/ 1132 h 1441"/>
                <a:gd name="T12" fmla="*/ 612 w 1427"/>
                <a:gd name="T13" fmla="*/ 515 h 1441"/>
                <a:gd name="T14" fmla="*/ 102 w 1427"/>
                <a:gd name="T1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7" h="1441">
                  <a:moveTo>
                    <a:pt x="102" y="0"/>
                  </a:moveTo>
                  <a:lnTo>
                    <a:pt x="1427" y="0"/>
                  </a:lnTo>
                  <a:lnTo>
                    <a:pt x="1427" y="1338"/>
                  </a:lnTo>
                  <a:lnTo>
                    <a:pt x="918" y="823"/>
                  </a:lnTo>
                  <a:lnTo>
                    <a:pt x="306" y="1441"/>
                  </a:lnTo>
                  <a:lnTo>
                    <a:pt x="0" y="1132"/>
                  </a:lnTo>
                  <a:lnTo>
                    <a:pt x="612" y="515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32"/>
            <p:cNvSpPr/>
            <p:nvPr/>
          </p:nvSpPr>
          <p:spPr bwMode="auto">
            <a:xfrm>
              <a:off x="4322" y="5819"/>
              <a:ext cx="178" cy="180"/>
            </a:xfrm>
            <a:custGeom>
              <a:avLst/>
              <a:gdLst>
                <a:gd name="T0" fmla="*/ 306 w 1427"/>
                <a:gd name="T1" fmla="*/ 0 h 1439"/>
                <a:gd name="T2" fmla="*/ 306 w 1427"/>
                <a:gd name="T3" fmla="*/ 0 h 1439"/>
                <a:gd name="T4" fmla="*/ 918 w 1427"/>
                <a:gd name="T5" fmla="*/ 617 h 1439"/>
                <a:gd name="T6" fmla="*/ 1427 w 1427"/>
                <a:gd name="T7" fmla="*/ 103 h 1439"/>
                <a:gd name="T8" fmla="*/ 1427 w 1427"/>
                <a:gd name="T9" fmla="*/ 1439 h 1439"/>
                <a:gd name="T10" fmla="*/ 102 w 1427"/>
                <a:gd name="T11" fmla="*/ 1439 h 1439"/>
                <a:gd name="T12" fmla="*/ 612 w 1427"/>
                <a:gd name="T13" fmla="*/ 925 h 1439"/>
                <a:gd name="T14" fmla="*/ 0 w 1427"/>
                <a:gd name="T15" fmla="*/ 308 h 1439"/>
                <a:gd name="T16" fmla="*/ 306 w 1427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7" h="1439">
                  <a:moveTo>
                    <a:pt x="306" y="0"/>
                  </a:moveTo>
                  <a:lnTo>
                    <a:pt x="306" y="0"/>
                  </a:lnTo>
                  <a:lnTo>
                    <a:pt x="918" y="617"/>
                  </a:lnTo>
                  <a:lnTo>
                    <a:pt x="1427" y="103"/>
                  </a:lnTo>
                  <a:lnTo>
                    <a:pt x="1427" y="1439"/>
                  </a:lnTo>
                  <a:lnTo>
                    <a:pt x="102" y="1439"/>
                  </a:lnTo>
                  <a:lnTo>
                    <a:pt x="612" y="925"/>
                  </a:lnTo>
                  <a:lnTo>
                    <a:pt x="0" y="308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Freeform 437"/>
          <p:cNvSpPr>
            <a:spLocks noEditPoints="1"/>
          </p:cNvSpPr>
          <p:nvPr/>
        </p:nvSpPr>
        <p:spPr bwMode="auto">
          <a:xfrm>
            <a:off x="7504795" y="2317648"/>
            <a:ext cx="469930" cy="474536"/>
          </a:xfrm>
          <a:custGeom>
            <a:avLst/>
            <a:gdLst>
              <a:gd name="T0" fmla="*/ 1121 w 3262"/>
              <a:gd name="T1" fmla="*/ 1851 h 3292"/>
              <a:gd name="T2" fmla="*/ 1427 w 3262"/>
              <a:gd name="T3" fmla="*/ 2160 h 3292"/>
              <a:gd name="T4" fmla="*/ 815 w 3262"/>
              <a:gd name="T5" fmla="*/ 2778 h 3292"/>
              <a:gd name="T6" fmla="*/ 1325 w 3262"/>
              <a:gd name="T7" fmla="*/ 3292 h 3292"/>
              <a:gd name="T8" fmla="*/ 0 w 3262"/>
              <a:gd name="T9" fmla="*/ 3292 h 3292"/>
              <a:gd name="T10" fmla="*/ 0 w 3262"/>
              <a:gd name="T11" fmla="*/ 1955 h 3292"/>
              <a:gd name="T12" fmla="*/ 510 w 3262"/>
              <a:gd name="T13" fmla="*/ 2469 h 3292"/>
              <a:gd name="T14" fmla="*/ 1121 w 3262"/>
              <a:gd name="T15" fmla="*/ 1851 h 3292"/>
              <a:gd name="T16" fmla="*/ 1937 w 3262"/>
              <a:gd name="T17" fmla="*/ 0 h 3292"/>
              <a:gd name="T18" fmla="*/ 3262 w 3262"/>
              <a:gd name="T19" fmla="*/ 0 h 3292"/>
              <a:gd name="T20" fmla="*/ 3262 w 3262"/>
              <a:gd name="T21" fmla="*/ 1337 h 3292"/>
              <a:gd name="T22" fmla="*/ 2752 w 3262"/>
              <a:gd name="T23" fmla="*/ 823 h 3292"/>
              <a:gd name="T24" fmla="*/ 2140 w 3262"/>
              <a:gd name="T25" fmla="*/ 1439 h 3292"/>
              <a:gd name="T26" fmla="*/ 1835 w 3262"/>
              <a:gd name="T27" fmla="*/ 1132 h 3292"/>
              <a:gd name="T28" fmla="*/ 2446 w 3262"/>
              <a:gd name="T29" fmla="*/ 514 h 3292"/>
              <a:gd name="T30" fmla="*/ 1937 w 3262"/>
              <a:gd name="T3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2" h="3292">
                <a:moveTo>
                  <a:pt x="1121" y="1851"/>
                </a:moveTo>
                <a:lnTo>
                  <a:pt x="1427" y="2160"/>
                </a:lnTo>
                <a:lnTo>
                  <a:pt x="815" y="2778"/>
                </a:lnTo>
                <a:lnTo>
                  <a:pt x="1325" y="3292"/>
                </a:lnTo>
                <a:lnTo>
                  <a:pt x="0" y="3292"/>
                </a:lnTo>
                <a:lnTo>
                  <a:pt x="0" y="1955"/>
                </a:lnTo>
                <a:lnTo>
                  <a:pt x="510" y="2469"/>
                </a:lnTo>
                <a:lnTo>
                  <a:pt x="1121" y="1851"/>
                </a:lnTo>
                <a:close/>
                <a:moveTo>
                  <a:pt x="1937" y="0"/>
                </a:moveTo>
                <a:lnTo>
                  <a:pt x="3262" y="0"/>
                </a:lnTo>
                <a:lnTo>
                  <a:pt x="3262" y="1337"/>
                </a:lnTo>
                <a:lnTo>
                  <a:pt x="2752" y="823"/>
                </a:lnTo>
                <a:lnTo>
                  <a:pt x="2140" y="1439"/>
                </a:lnTo>
                <a:lnTo>
                  <a:pt x="1835" y="1132"/>
                </a:lnTo>
                <a:lnTo>
                  <a:pt x="2446" y="514"/>
                </a:lnTo>
                <a:lnTo>
                  <a:pt x="193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442"/>
          <p:cNvSpPr>
            <a:spLocks noEditPoints="1"/>
          </p:cNvSpPr>
          <p:nvPr/>
        </p:nvSpPr>
        <p:spPr bwMode="auto">
          <a:xfrm>
            <a:off x="8269663" y="2317648"/>
            <a:ext cx="469930" cy="474536"/>
          </a:xfrm>
          <a:custGeom>
            <a:avLst/>
            <a:gdLst>
              <a:gd name="T0" fmla="*/ 102 w 3262"/>
              <a:gd name="T1" fmla="*/ 1851 h 3292"/>
              <a:gd name="T2" fmla="*/ 1427 w 3262"/>
              <a:gd name="T3" fmla="*/ 1851 h 3292"/>
              <a:gd name="T4" fmla="*/ 1427 w 3262"/>
              <a:gd name="T5" fmla="*/ 3189 h 3292"/>
              <a:gd name="T6" fmla="*/ 918 w 3262"/>
              <a:gd name="T7" fmla="*/ 2674 h 3292"/>
              <a:gd name="T8" fmla="*/ 306 w 3262"/>
              <a:gd name="T9" fmla="*/ 3292 h 3292"/>
              <a:gd name="T10" fmla="*/ 0 w 3262"/>
              <a:gd name="T11" fmla="*/ 2983 h 3292"/>
              <a:gd name="T12" fmla="*/ 612 w 3262"/>
              <a:gd name="T13" fmla="*/ 2366 h 3292"/>
              <a:gd name="T14" fmla="*/ 102 w 3262"/>
              <a:gd name="T15" fmla="*/ 1851 h 3292"/>
              <a:gd name="T16" fmla="*/ 2956 w 3262"/>
              <a:gd name="T17" fmla="*/ 0 h 3292"/>
              <a:gd name="T18" fmla="*/ 2956 w 3262"/>
              <a:gd name="T19" fmla="*/ 0 h 3292"/>
              <a:gd name="T20" fmla="*/ 3262 w 3262"/>
              <a:gd name="T21" fmla="*/ 308 h 3292"/>
              <a:gd name="T22" fmla="*/ 2650 w 3262"/>
              <a:gd name="T23" fmla="*/ 925 h 3292"/>
              <a:gd name="T24" fmla="*/ 3161 w 3262"/>
              <a:gd name="T25" fmla="*/ 1439 h 3292"/>
              <a:gd name="T26" fmla="*/ 1835 w 3262"/>
              <a:gd name="T27" fmla="*/ 1439 h 3292"/>
              <a:gd name="T28" fmla="*/ 1835 w 3262"/>
              <a:gd name="T29" fmla="*/ 103 h 3292"/>
              <a:gd name="T30" fmla="*/ 2345 w 3262"/>
              <a:gd name="T31" fmla="*/ 617 h 3292"/>
              <a:gd name="T32" fmla="*/ 2956 w 3262"/>
              <a:gd name="T3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62" h="3292">
                <a:moveTo>
                  <a:pt x="102" y="1851"/>
                </a:moveTo>
                <a:lnTo>
                  <a:pt x="1427" y="1851"/>
                </a:lnTo>
                <a:lnTo>
                  <a:pt x="1427" y="3189"/>
                </a:lnTo>
                <a:lnTo>
                  <a:pt x="918" y="2674"/>
                </a:lnTo>
                <a:lnTo>
                  <a:pt x="306" y="3292"/>
                </a:lnTo>
                <a:lnTo>
                  <a:pt x="0" y="2983"/>
                </a:lnTo>
                <a:lnTo>
                  <a:pt x="612" y="2366"/>
                </a:lnTo>
                <a:lnTo>
                  <a:pt x="102" y="1851"/>
                </a:lnTo>
                <a:close/>
                <a:moveTo>
                  <a:pt x="2956" y="0"/>
                </a:moveTo>
                <a:lnTo>
                  <a:pt x="2956" y="0"/>
                </a:lnTo>
                <a:lnTo>
                  <a:pt x="3262" y="308"/>
                </a:lnTo>
                <a:lnTo>
                  <a:pt x="2650" y="925"/>
                </a:lnTo>
                <a:lnTo>
                  <a:pt x="3161" y="1439"/>
                </a:lnTo>
                <a:lnTo>
                  <a:pt x="1835" y="1439"/>
                </a:lnTo>
                <a:lnTo>
                  <a:pt x="1835" y="103"/>
                </a:lnTo>
                <a:lnTo>
                  <a:pt x="2345" y="617"/>
                </a:lnTo>
                <a:lnTo>
                  <a:pt x="295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447"/>
          <p:cNvSpPr>
            <a:spLocks noEditPoints="1"/>
          </p:cNvSpPr>
          <p:nvPr/>
        </p:nvSpPr>
        <p:spPr bwMode="auto">
          <a:xfrm>
            <a:off x="9034531" y="2317648"/>
            <a:ext cx="469930" cy="474536"/>
          </a:xfrm>
          <a:custGeom>
            <a:avLst/>
            <a:gdLst>
              <a:gd name="T0" fmla="*/ 2467 w 3262"/>
              <a:gd name="T1" fmla="*/ 422 h 3292"/>
              <a:gd name="T2" fmla="*/ 2361 w 3262"/>
              <a:gd name="T3" fmla="*/ 476 h 3292"/>
              <a:gd name="T4" fmla="*/ 2284 w 3262"/>
              <a:gd name="T5" fmla="*/ 565 h 3292"/>
              <a:gd name="T6" fmla="*/ 2245 w 3262"/>
              <a:gd name="T7" fmla="*/ 678 h 3292"/>
              <a:gd name="T8" fmla="*/ 2253 w 3262"/>
              <a:gd name="T9" fmla="*/ 802 h 3292"/>
              <a:gd name="T10" fmla="*/ 2306 w 3262"/>
              <a:gd name="T11" fmla="*/ 908 h 3292"/>
              <a:gd name="T12" fmla="*/ 2393 w 3262"/>
              <a:gd name="T13" fmla="*/ 987 h 3292"/>
              <a:gd name="T14" fmla="*/ 2507 w 3262"/>
              <a:gd name="T15" fmla="*/ 1026 h 3292"/>
              <a:gd name="T16" fmla="*/ 2630 w 3262"/>
              <a:gd name="T17" fmla="*/ 1018 h 3292"/>
              <a:gd name="T18" fmla="*/ 2735 w 3262"/>
              <a:gd name="T19" fmla="*/ 964 h 3292"/>
              <a:gd name="T20" fmla="*/ 2812 w 3262"/>
              <a:gd name="T21" fmla="*/ 875 h 3292"/>
              <a:gd name="T22" fmla="*/ 2851 w 3262"/>
              <a:gd name="T23" fmla="*/ 762 h 3292"/>
              <a:gd name="T24" fmla="*/ 2842 w 3262"/>
              <a:gd name="T25" fmla="*/ 638 h 3292"/>
              <a:gd name="T26" fmla="*/ 2790 w 3262"/>
              <a:gd name="T27" fmla="*/ 531 h 3292"/>
              <a:gd name="T28" fmla="*/ 2702 w 3262"/>
              <a:gd name="T29" fmla="*/ 453 h 3292"/>
              <a:gd name="T30" fmla="*/ 2590 w 3262"/>
              <a:gd name="T31" fmla="*/ 414 h 3292"/>
              <a:gd name="T32" fmla="*/ 2243 w 3262"/>
              <a:gd name="T33" fmla="*/ 0 h 3292"/>
              <a:gd name="T34" fmla="*/ 2476 w 3262"/>
              <a:gd name="T35" fmla="*/ 26 h 3292"/>
              <a:gd name="T36" fmla="*/ 2691 w 3262"/>
              <a:gd name="T37" fmla="*/ 104 h 3292"/>
              <a:gd name="T38" fmla="*/ 2880 w 3262"/>
              <a:gd name="T39" fmla="*/ 226 h 3292"/>
              <a:gd name="T40" fmla="*/ 3038 w 3262"/>
              <a:gd name="T41" fmla="*/ 385 h 3292"/>
              <a:gd name="T42" fmla="*/ 3159 w 3262"/>
              <a:gd name="T43" fmla="*/ 576 h 3292"/>
              <a:gd name="T44" fmla="*/ 3235 w 3262"/>
              <a:gd name="T45" fmla="*/ 793 h 3292"/>
              <a:gd name="T46" fmla="*/ 3262 w 3262"/>
              <a:gd name="T47" fmla="*/ 1028 h 3292"/>
              <a:gd name="T48" fmla="*/ 3235 w 3262"/>
              <a:gd name="T49" fmla="*/ 1264 h 3292"/>
              <a:gd name="T50" fmla="*/ 3159 w 3262"/>
              <a:gd name="T51" fmla="*/ 1481 h 3292"/>
              <a:gd name="T52" fmla="*/ 3038 w 3262"/>
              <a:gd name="T53" fmla="*/ 1672 h 3292"/>
              <a:gd name="T54" fmla="*/ 2880 w 3262"/>
              <a:gd name="T55" fmla="*/ 1831 h 3292"/>
              <a:gd name="T56" fmla="*/ 2691 w 3262"/>
              <a:gd name="T57" fmla="*/ 1953 h 3292"/>
              <a:gd name="T58" fmla="*/ 2476 w 3262"/>
              <a:gd name="T59" fmla="*/ 2030 h 3292"/>
              <a:gd name="T60" fmla="*/ 2243 w 3262"/>
              <a:gd name="T61" fmla="*/ 2057 h 3292"/>
              <a:gd name="T62" fmla="*/ 2030 w 3262"/>
              <a:gd name="T63" fmla="*/ 2034 h 3292"/>
              <a:gd name="T64" fmla="*/ 1631 w 3262"/>
              <a:gd name="T65" fmla="*/ 2262 h 3292"/>
              <a:gd name="T66" fmla="*/ 815 w 3262"/>
              <a:gd name="T67" fmla="*/ 2674 h 3292"/>
              <a:gd name="T68" fmla="*/ 407 w 3262"/>
              <a:gd name="T69" fmla="*/ 3292 h 3292"/>
              <a:gd name="T70" fmla="*/ 139 w 3262"/>
              <a:gd name="T71" fmla="*/ 3282 h 3292"/>
              <a:gd name="T72" fmla="*/ 60 w 3262"/>
              <a:gd name="T73" fmla="*/ 3231 h 3292"/>
              <a:gd name="T74" fmla="*/ 10 w 3262"/>
              <a:gd name="T75" fmla="*/ 3150 h 3292"/>
              <a:gd name="T76" fmla="*/ 0 w 3262"/>
              <a:gd name="T77" fmla="*/ 2469 h 3292"/>
              <a:gd name="T78" fmla="*/ 1225 w 3262"/>
              <a:gd name="T79" fmla="*/ 1092 h 3292"/>
              <a:gd name="T80" fmla="*/ 1235 w 3262"/>
              <a:gd name="T81" fmla="*/ 869 h 3292"/>
              <a:gd name="T82" fmla="*/ 1296 w 3262"/>
              <a:gd name="T83" fmla="*/ 645 h 3292"/>
              <a:gd name="T84" fmla="*/ 1403 w 3262"/>
              <a:gd name="T85" fmla="*/ 446 h 3292"/>
              <a:gd name="T86" fmla="*/ 1549 w 3262"/>
              <a:gd name="T87" fmla="*/ 274 h 3292"/>
              <a:gd name="T88" fmla="*/ 1728 w 3262"/>
              <a:gd name="T89" fmla="*/ 140 h 3292"/>
              <a:gd name="T90" fmla="*/ 1935 w 3262"/>
              <a:gd name="T91" fmla="*/ 47 h 3292"/>
              <a:gd name="T92" fmla="*/ 2163 w 3262"/>
              <a:gd name="T93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62" h="3292">
                <a:moveTo>
                  <a:pt x="2548" y="412"/>
                </a:moveTo>
                <a:lnTo>
                  <a:pt x="2507" y="414"/>
                </a:lnTo>
                <a:lnTo>
                  <a:pt x="2467" y="422"/>
                </a:lnTo>
                <a:lnTo>
                  <a:pt x="2429" y="435"/>
                </a:lnTo>
                <a:lnTo>
                  <a:pt x="2393" y="453"/>
                </a:lnTo>
                <a:lnTo>
                  <a:pt x="2361" y="476"/>
                </a:lnTo>
                <a:lnTo>
                  <a:pt x="2332" y="502"/>
                </a:lnTo>
                <a:lnTo>
                  <a:pt x="2306" y="531"/>
                </a:lnTo>
                <a:lnTo>
                  <a:pt x="2284" y="565"/>
                </a:lnTo>
                <a:lnTo>
                  <a:pt x="2266" y="600"/>
                </a:lnTo>
                <a:lnTo>
                  <a:pt x="2253" y="638"/>
                </a:lnTo>
                <a:lnTo>
                  <a:pt x="2245" y="678"/>
                </a:lnTo>
                <a:lnTo>
                  <a:pt x="2243" y="720"/>
                </a:lnTo>
                <a:lnTo>
                  <a:pt x="2245" y="762"/>
                </a:lnTo>
                <a:lnTo>
                  <a:pt x="2253" y="802"/>
                </a:lnTo>
                <a:lnTo>
                  <a:pt x="2266" y="840"/>
                </a:lnTo>
                <a:lnTo>
                  <a:pt x="2284" y="875"/>
                </a:lnTo>
                <a:lnTo>
                  <a:pt x="2306" y="908"/>
                </a:lnTo>
                <a:lnTo>
                  <a:pt x="2332" y="938"/>
                </a:lnTo>
                <a:lnTo>
                  <a:pt x="2361" y="964"/>
                </a:lnTo>
                <a:lnTo>
                  <a:pt x="2393" y="987"/>
                </a:lnTo>
                <a:lnTo>
                  <a:pt x="2429" y="1004"/>
                </a:lnTo>
                <a:lnTo>
                  <a:pt x="2467" y="1018"/>
                </a:lnTo>
                <a:lnTo>
                  <a:pt x="2507" y="1026"/>
                </a:lnTo>
                <a:lnTo>
                  <a:pt x="2548" y="1029"/>
                </a:lnTo>
                <a:lnTo>
                  <a:pt x="2590" y="1026"/>
                </a:lnTo>
                <a:lnTo>
                  <a:pt x="2630" y="1018"/>
                </a:lnTo>
                <a:lnTo>
                  <a:pt x="2667" y="1004"/>
                </a:lnTo>
                <a:lnTo>
                  <a:pt x="2702" y="987"/>
                </a:lnTo>
                <a:lnTo>
                  <a:pt x="2735" y="964"/>
                </a:lnTo>
                <a:lnTo>
                  <a:pt x="2765" y="938"/>
                </a:lnTo>
                <a:lnTo>
                  <a:pt x="2790" y="908"/>
                </a:lnTo>
                <a:lnTo>
                  <a:pt x="2812" y="875"/>
                </a:lnTo>
                <a:lnTo>
                  <a:pt x="2830" y="840"/>
                </a:lnTo>
                <a:lnTo>
                  <a:pt x="2842" y="802"/>
                </a:lnTo>
                <a:lnTo>
                  <a:pt x="2851" y="762"/>
                </a:lnTo>
                <a:lnTo>
                  <a:pt x="2854" y="720"/>
                </a:lnTo>
                <a:lnTo>
                  <a:pt x="2851" y="678"/>
                </a:lnTo>
                <a:lnTo>
                  <a:pt x="2842" y="638"/>
                </a:lnTo>
                <a:lnTo>
                  <a:pt x="2830" y="600"/>
                </a:lnTo>
                <a:lnTo>
                  <a:pt x="2812" y="565"/>
                </a:lnTo>
                <a:lnTo>
                  <a:pt x="2790" y="531"/>
                </a:lnTo>
                <a:lnTo>
                  <a:pt x="2765" y="502"/>
                </a:lnTo>
                <a:lnTo>
                  <a:pt x="2735" y="476"/>
                </a:lnTo>
                <a:lnTo>
                  <a:pt x="2702" y="453"/>
                </a:lnTo>
                <a:lnTo>
                  <a:pt x="2667" y="435"/>
                </a:lnTo>
                <a:lnTo>
                  <a:pt x="2630" y="422"/>
                </a:lnTo>
                <a:lnTo>
                  <a:pt x="2590" y="414"/>
                </a:lnTo>
                <a:lnTo>
                  <a:pt x="2548" y="412"/>
                </a:lnTo>
                <a:close/>
                <a:moveTo>
                  <a:pt x="2243" y="0"/>
                </a:moveTo>
                <a:lnTo>
                  <a:pt x="2243" y="0"/>
                </a:lnTo>
                <a:lnTo>
                  <a:pt x="2323" y="3"/>
                </a:lnTo>
                <a:lnTo>
                  <a:pt x="2400" y="12"/>
                </a:lnTo>
                <a:lnTo>
                  <a:pt x="2476" y="26"/>
                </a:lnTo>
                <a:lnTo>
                  <a:pt x="2550" y="47"/>
                </a:lnTo>
                <a:lnTo>
                  <a:pt x="2621" y="73"/>
                </a:lnTo>
                <a:lnTo>
                  <a:pt x="2691" y="104"/>
                </a:lnTo>
                <a:lnTo>
                  <a:pt x="2757" y="140"/>
                </a:lnTo>
                <a:lnTo>
                  <a:pt x="2820" y="180"/>
                </a:lnTo>
                <a:lnTo>
                  <a:pt x="2880" y="226"/>
                </a:lnTo>
                <a:lnTo>
                  <a:pt x="2936" y="274"/>
                </a:lnTo>
                <a:lnTo>
                  <a:pt x="2989" y="328"/>
                </a:lnTo>
                <a:lnTo>
                  <a:pt x="3038" y="385"/>
                </a:lnTo>
                <a:lnTo>
                  <a:pt x="3083" y="446"/>
                </a:lnTo>
                <a:lnTo>
                  <a:pt x="3123" y="509"/>
                </a:lnTo>
                <a:lnTo>
                  <a:pt x="3159" y="576"/>
                </a:lnTo>
                <a:lnTo>
                  <a:pt x="3189" y="645"/>
                </a:lnTo>
                <a:lnTo>
                  <a:pt x="3215" y="717"/>
                </a:lnTo>
                <a:lnTo>
                  <a:pt x="3235" y="793"/>
                </a:lnTo>
                <a:lnTo>
                  <a:pt x="3250" y="869"/>
                </a:lnTo>
                <a:lnTo>
                  <a:pt x="3259" y="948"/>
                </a:lnTo>
                <a:lnTo>
                  <a:pt x="3262" y="1028"/>
                </a:lnTo>
                <a:lnTo>
                  <a:pt x="3259" y="1109"/>
                </a:lnTo>
                <a:lnTo>
                  <a:pt x="3250" y="1187"/>
                </a:lnTo>
                <a:lnTo>
                  <a:pt x="3235" y="1264"/>
                </a:lnTo>
                <a:lnTo>
                  <a:pt x="3215" y="1339"/>
                </a:lnTo>
                <a:lnTo>
                  <a:pt x="3189" y="1411"/>
                </a:lnTo>
                <a:lnTo>
                  <a:pt x="3159" y="1481"/>
                </a:lnTo>
                <a:lnTo>
                  <a:pt x="3123" y="1548"/>
                </a:lnTo>
                <a:lnTo>
                  <a:pt x="3083" y="1612"/>
                </a:lnTo>
                <a:lnTo>
                  <a:pt x="3038" y="1672"/>
                </a:lnTo>
                <a:lnTo>
                  <a:pt x="2989" y="1728"/>
                </a:lnTo>
                <a:lnTo>
                  <a:pt x="2936" y="1782"/>
                </a:lnTo>
                <a:lnTo>
                  <a:pt x="2880" y="1831"/>
                </a:lnTo>
                <a:lnTo>
                  <a:pt x="2820" y="1876"/>
                </a:lnTo>
                <a:lnTo>
                  <a:pt x="2757" y="1916"/>
                </a:lnTo>
                <a:lnTo>
                  <a:pt x="2691" y="1953"/>
                </a:lnTo>
                <a:lnTo>
                  <a:pt x="2621" y="1984"/>
                </a:lnTo>
                <a:lnTo>
                  <a:pt x="2550" y="2009"/>
                </a:lnTo>
                <a:lnTo>
                  <a:pt x="2476" y="2030"/>
                </a:lnTo>
                <a:lnTo>
                  <a:pt x="2400" y="2044"/>
                </a:lnTo>
                <a:lnTo>
                  <a:pt x="2323" y="2054"/>
                </a:lnTo>
                <a:lnTo>
                  <a:pt x="2243" y="2057"/>
                </a:lnTo>
                <a:lnTo>
                  <a:pt x="2170" y="2055"/>
                </a:lnTo>
                <a:lnTo>
                  <a:pt x="2100" y="2047"/>
                </a:lnTo>
                <a:lnTo>
                  <a:pt x="2030" y="2034"/>
                </a:lnTo>
                <a:lnTo>
                  <a:pt x="1961" y="2018"/>
                </a:lnTo>
                <a:lnTo>
                  <a:pt x="1896" y="1996"/>
                </a:lnTo>
                <a:lnTo>
                  <a:pt x="1631" y="2262"/>
                </a:lnTo>
                <a:lnTo>
                  <a:pt x="1224" y="2262"/>
                </a:lnTo>
                <a:lnTo>
                  <a:pt x="1224" y="2674"/>
                </a:lnTo>
                <a:lnTo>
                  <a:pt x="815" y="2674"/>
                </a:lnTo>
                <a:lnTo>
                  <a:pt x="815" y="3085"/>
                </a:lnTo>
                <a:lnTo>
                  <a:pt x="407" y="3085"/>
                </a:lnTo>
                <a:lnTo>
                  <a:pt x="407" y="3292"/>
                </a:lnTo>
                <a:lnTo>
                  <a:pt x="204" y="3292"/>
                </a:lnTo>
                <a:lnTo>
                  <a:pt x="171" y="3289"/>
                </a:lnTo>
                <a:lnTo>
                  <a:pt x="139" y="3282"/>
                </a:lnTo>
                <a:lnTo>
                  <a:pt x="110" y="3268"/>
                </a:lnTo>
                <a:lnTo>
                  <a:pt x="84" y="3252"/>
                </a:lnTo>
                <a:lnTo>
                  <a:pt x="60" y="3231"/>
                </a:lnTo>
                <a:lnTo>
                  <a:pt x="40" y="3207"/>
                </a:lnTo>
                <a:lnTo>
                  <a:pt x="22" y="3180"/>
                </a:lnTo>
                <a:lnTo>
                  <a:pt x="10" y="3150"/>
                </a:lnTo>
                <a:lnTo>
                  <a:pt x="3" y="3120"/>
                </a:lnTo>
                <a:lnTo>
                  <a:pt x="0" y="3085"/>
                </a:lnTo>
                <a:lnTo>
                  <a:pt x="0" y="2469"/>
                </a:lnTo>
                <a:lnTo>
                  <a:pt x="1240" y="1216"/>
                </a:lnTo>
                <a:lnTo>
                  <a:pt x="1231" y="1155"/>
                </a:lnTo>
                <a:lnTo>
                  <a:pt x="1225" y="1092"/>
                </a:lnTo>
                <a:lnTo>
                  <a:pt x="1224" y="1028"/>
                </a:lnTo>
                <a:lnTo>
                  <a:pt x="1227" y="948"/>
                </a:lnTo>
                <a:lnTo>
                  <a:pt x="1235" y="869"/>
                </a:lnTo>
                <a:lnTo>
                  <a:pt x="1250" y="793"/>
                </a:lnTo>
                <a:lnTo>
                  <a:pt x="1271" y="717"/>
                </a:lnTo>
                <a:lnTo>
                  <a:pt x="1296" y="645"/>
                </a:lnTo>
                <a:lnTo>
                  <a:pt x="1327" y="576"/>
                </a:lnTo>
                <a:lnTo>
                  <a:pt x="1363" y="509"/>
                </a:lnTo>
                <a:lnTo>
                  <a:pt x="1403" y="446"/>
                </a:lnTo>
                <a:lnTo>
                  <a:pt x="1447" y="385"/>
                </a:lnTo>
                <a:lnTo>
                  <a:pt x="1496" y="328"/>
                </a:lnTo>
                <a:lnTo>
                  <a:pt x="1549" y="274"/>
                </a:lnTo>
                <a:lnTo>
                  <a:pt x="1605" y="226"/>
                </a:lnTo>
                <a:lnTo>
                  <a:pt x="1665" y="180"/>
                </a:lnTo>
                <a:lnTo>
                  <a:pt x="1728" y="140"/>
                </a:lnTo>
                <a:lnTo>
                  <a:pt x="1795" y="104"/>
                </a:lnTo>
                <a:lnTo>
                  <a:pt x="1863" y="73"/>
                </a:lnTo>
                <a:lnTo>
                  <a:pt x="1935" y="47"/>
                </a:lnTo>
                <a:lnTo>
                  <a:pt x="2008" y="26"/>
                </a:lnTo>
                <a:lnTo>
                  <a:pt x="2085" y="12"/>
                </a:lnTo>
                <a:lnTo>
                  <a:pt x="2163" y="3"/>
                </a:lnTo>
                <a:lnTo>
                  <a:pt x="224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452"/>
          <p:cNvSpPr>
            <a:spLocks noEditPoints="1"/>
          </p:cNvSpPr>
          <p:nvPr/>
        </p:nvSpPr>
        <p:spPr bwMode="auto">
          <a:xfrm>
            <a:off x="9799399" y="2317648"/>
            <a:ext cx="469930" cy="474536"/>
          </a:xfrm>
          <a:custGeom>
            <a:avLst/>
            <a:gdLst>
              <a:gd name="T0" fmla="*/ 336 w 3262"/>
              <a:gd name="T1" fmla="*/ 2602 h 3292"/>
              <a:gd name="T2" fmla="*/ 1472 w 3262"/>
              <a:gd name="T3" fmla="*/ 1745 h 3292"/>
              <a:gd name="T4" fmla="*/ 1973 w 3262"/>
              <a:gd name="T5" fmla="*/ 314 h 3292"/>
              <a:gd name="T6" fmla="*/ 1931 w 3262"/>
              <a:gd name="T7" fmla="*/ 329 h 3292"/>
              <a:gd name="T8" fmla="*/ 1768 w 3262"/>
              <a:gd name="T9" fmla="*/ 489 h 3292"/>
              <a:gd name="T10" fmla="*/ 1743 w 3262"/>
              <a:gd name="T11" fmla="*/ 528 h 3292"/>
              <a:gd name="T12" fmla="*/ 1739 w 3262"/>
              <a:gd name="T13" fmla="*/ 573 h 3292"/>
              <a:gd name="T14" fmla="*/ 1754 w 3262"/>
              <a:gd name="T15" fmla="*/ 616 h 3292"/>
              <a:gd name="T16" fmla="*/ 2633 w 3262"/>
              <a:gd name="T17" fmla="*/ 1507 h 3292"/>
              <a:gd name="T18" fmla="*/ 2671 w 3262"/>
              <a:gd name="T19" fmla="*/ 1532 h 3292"/>
              <a:gd name="T20" fmla="*/ 2716 w 3262"/>
              <a:gd name="T21" fmla="*/ 1536 h 3292"/>
              <a:gd name="T22" fmla="*/ 2758 w 3262"/>
              <a:gd name="T23" fmla="*/ 1522 h 3292"/>
              <a:gd name="T24" fmla="*/ 2921 w 3262"/>
              <a:gd name="T25" fmla="*/ 1362 h 3292"/>
              <a:gd name="T26" fmla="*/ 2946 w 3262"/>
              <a:gd name="T27" fmla="*/ 1323 h 3292"/>
              <a:gd name="T28" fmla="*/ 2950 w 3262"/>
              <a:gd name="T29" fmla="*/ 1278 h 3292"/>
              <a:gd name="T30" fmla="*/ 2935 w 3262"/>
              <a:gd name="T31" fmla="*/ 1235 h 3292"/>
              <a:gd name="T32" fmla="*/ 2057 w 3262"/>
              <a:gd name="T33" fmla="*/ 344 h 3292"/>
              <a:gd name="T34" fmla="*/ 2018 w 3262"/>
              <a:gd name="T35" fmla="*/ 319 h 3292"/>
              <a:gd name="T36" fmla="*/ 1973 w 3262"/>
              <a:gd name="T37" fmla="*/ 314 h 3292"/>
              <a:gd name="T38" fmla="*/ 2110 w 3262"/>
              <a:gd name="T39" fmla="*/ 1 h 3292"/>
              <a:gd name="T40" fmla="*/ 2176 w 3262"/>
              <a:gd name="T41" fmla="*/ 16 h 3292"/>
              <a:gd name="T42" fmla="*/ 2236 w 3262"/>
              <a:gd name="T43" fmla="*/ 48 h 3292"/>
              <a:gd name="T44" fmla="*/ 2583 w 3262"/>
              <a:gd name="T45" fmla="*/ 395 h 3292"/>
              <a:gd name="T46" fmla="*/ 2642 w 3262"/>
              <a:gd name="T47" fmla="*/ 454 h 3292"/>
              <a:gd name="T48" fmla="*/ 2709 w 3262"/>
              <a:gd name="T49" fmla="*/ 522 h 3292"/>
              <a:gd name="T50" fmla="*/ 2778 w 3262"/>
              <a:gd name="T51" fmla="*/ 591 h 3292"/>
              <a:gd name="T52" fmla="*/ 2842 w 3262"/>
              <a:gd name="T53" fmla="*/ 656 h 3292"/>
              <a:gd name="T54" fmla="*/ 3192 w 3262"/>
              <a:gd name="T55" fmla="*/ 1010 h 3292"/>
              <a:gd name="T56" fmla="*/ 3231 w 3262"/>
              <a:gd name="T57" fmla="*/ 1064 h 3292"/>
              <a:gd name="T58" fmla="*/ 3255 w 3262"/>
              <a:gd name="T59" fmla="*/ 1128 h 3292"/>
              <a:gd name="T60" fmla="*/ 3262 w 3262"/>
              <a:gd name="T61" fmla="*/ 1197 h 3292"/>
              <a:gd name="T62" fmla="*/ 3252 w 3262"/>
              <a:gd name="T63" fmla="*/ 1264 h 3292"/>
              <a:gd name="T64" fmla="*/ 3223 w 3262"/>
              <a:gd name="T65" fmla="*/ 1326 h 3292"/>
              <a:gd name="T66" fmla="*/ 2615 w 3262"/>
              <a:gd name="T67" fmla="*/ 2241 h 3292"/>
              <a:gd name="T68" fmla="*/ 2564 w 3262"/>
              <a:gd name="T69" fmla="*/ 2282 h 3292"/>
              <a:gd name="T70" fmla="*/ 2504 w 3262"/>
              <a:gd name="T71" fmla="*/ 2308 h 3292"/>
              <a:gd name="T72" fmla="*/ 2438 w 3262"/>
              <a:gd name="T73" fmla="*/ 2316 h 3292"/>
              <a:gd name="T74" fmla="*/ 2373 w 3262"/>
              <a:gd name="T75" fmla="*/ 2306 h 3292"/>
              <a:gd name="T76" fmla="*/ 1893 w 3262"/>
              <a:gd name="T77" fmla="*/ 2066 h 3292"/>
              <a:gd name="T78" fmla="*/ 1835 w 3262"/>
              <a:gd name="T79" fmla="*/ 2034 h 3292"/>
              <a:gd name="T80" fmla="*/ 1427 w 3262"/>
              <a:gd name="T81" fmla="*/ 2262 h 3292"/>
              <a:gd name="T82" fmla="*/ 1019 w 3262"/>
              <a:gd name="T83" fmla="*/ 2674 h 3292"/>
              <a:gd name="T84" fmla="*/ 612 w 3262"/>
              <a:gd name="T85" fmla="*/ 3085 h 3292"/>
              <a:gd name="T86" fmla="*/ 0 w 3262"/>
              <a:gd name="T87" fmla="*/ 3292 h 3292"/>
              <a:gd name="T88" fmla="*/ 1238 w 3262"/>
              <a:gd name="T89" fmla="*/ 1425 h 3292"/>
              <a:gd name="T90" fmla="*/ 1214 w 3262"/>
              <a:gd name="T91" fmla="*/ 1381 h 3292"/>
              <a:gd name="T92" fmla="*/ 977 w 3262"/>
              <a:gd name="T93" fmla="*/ 897 h 3292"/>
              <a:gd name="T94" fmla="*/ 967 w 3262"/>
              <a:gd name="T95" fmla="*/ 831 h 3292"/>
              <a:gd name="T96" fmla="*/ 975 w 3262"/>
              <a:gd name="T97" fmla="*/ 765 h 3292"/>
              <a:gd name="T98" fmla="*/ 1001 w 3262"/>
              <a:gd name="T99" fmla="*/ 704 h 3292"/>
              <a:gd name="T100" fmla="*/ 1042 w 3262"/>
              <a:gd name="T101" fmla="*/ 652 h 3292"/>
              <a:gd name="T102" fmla="*/ 1948 w 3262"/>
              <a:gd name="T103" fmla="*/ 39 h 3292"/>
              <a:gd name="T104" fmla="*/ 2008 w 3262"/>
              <a:gd name="T105" fmla="*/ 10 h 3292"/>
              <a:gd name="T106" fmla="*/ 2076 w 3262"/>
              <a:gd name="T10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2" h="3292">
                <a:moveTo>
                  <a:pt x="1328" y="1600"/>
                </a:moveTo>
                <a:lnTo>
                  <a:pt x="336" y="2602"/>
                </a:lnTo>
                <a:lnTo>
                  <a:pt x="480" y="2747"/>
                </a:lnTo>
                <a:lnTo>
                  <a:pt x="1472" y="1745"/>
                </a:lnTo>
                <a:lnTo>
                  <a:pt x="1328" y="1600"/>
                </a:lnTo>
                <a:close/>
                <a:moveTo>
                  <a:pt x="1973" y="314"/>
                </a:moveTo>
                <a:lnTo>
                  <a:pt x="1951" y="319"/>
                </a:lnTo>
                <a:lnTo>
                  <a:pt x="1931" y="329"/>
                </a:lnTo>
                <a:lnTo>
                  <a:pt x="1912" y="344"/>
                </a:lnTo>
                <a:lnTo>
                  <a:pt x="1768" y="489"/>
                </a:lnTo>
                <a:lnTo>
                  <a:pt x="1754" y="508"/>
                </a:lnTo>
                <a:lnTo>
                  <a:pt x="1743" y="528"/>
                </a:lnTo>
                <a:lnTo>
                  <a:pt x="1739" y="550"/>
                </a:lnTo>
                <a:lnTo>
                  <a:pt x="1739" y="573"/>
                </a:lnTo>
                <a:lnTo>
                  <a:pt x="1743" y="594"/>
                </a:lnTo>
                <a:lnTo>
                  <a:pt x="1754" y="616"/>
                </a:lnTo>
                <a:lnTo>
                  <a:pt x="1768" y="635"/>
                </a:lnTo>
                <a:lnTo>
                  <a:pt x="2633" y="1507"/>
                </a:lnTo>
                <a:lnTo>
                  <a:pt x="2651" y="1522"/>
                </a:lnTo>
                <a:lnTo>
                  <a:pt x="2671" y="1532"/>
                </a:lnTo>
                <a:lnTo>
                  <a:pt x="2694" y="1536"/>
                </a:lnTo>
                <a:lnTo>
                  <a:pt x="2716" y="1536"/>
                </a:lnTo>
                <a:lnTo>
                  <a:pt x="2738" y="1532"/>
                </a:lnTo>
                <a:lnTo>
                  <a:pt x="2758" y="1522"/>
                </a:lnTo>
                <a:lnTo>
                  <a:pt x="2777" y="1507"/>
                </a:lnTo>
                <a:lnTo>
                  <a:pt x="2921" y="1362"/>
                </a:lnTo>
                <a:lnTo>
                  <a:pt x="2935" y="1343"/>
                </a:lnTo>
                <a:lnTo>
                  <a:pt x="2946" y="1323"/>
                </a:lnTo>
                <a:lnTo>
                  <a:pt x="2950" y="1301"/>
                </a:lnTo>
                <a:lnTo>
                  <a:pt x="2950" y="1278"/>
                </a:lnTo>
                <a:lnTo>
                  <a:pt x="2946" y="1255"/>
                </a:lnTo>
                <a:lnTo>
                  <a:pt x="2935" y="1235"/>
                </a:lnTo>
                <a:lnTo>
                  <a:pt x="2921" y="1216"/>
                </a:lnTo>
                <a:lnTo>
                  <a:pt x="2057" y="344"/>
                </a:lnTo>
                <a:lnTo>
                  <a:pt x="2038" y="329"/>
                </a:lnTo>
                <a:lnTo>
                  <a:pt x="2018" y="319"/>
                </a:lnTo>
                <a:lnTo>
                  <a:pt x="1995" y="314"/>
                </a:lnTo>
                <a:lnTo>
                  <a:pt x="1973" y="314"/>
                </a:lnTo>
                <a:close/>
                <a:moveTo>
                  <a:pt x="2076" y="0"/>
                </a:moveTo>
                <a:lnTo>
                  <a:pt x="2110" y="1"/>
                </a:lnTo>
                <a:lnTo>
                  <a:pt x="2144" y="6"/>
                </a:lnTo>
                <a:lnTo>
                  <a:pt x="2176" y="16"/>
                </a:lnTo>
                <a:lnTo>
                  <a:pt x="2207" y="30"/>
                </a:lnTo>
                <a:lnTo>
                  <a:pt x="2236" y="48"/>
                </a:lnTo>
                <a:lnTo>
                  <a:pt x="2261" y="70"/>
                </a:lnTo>
                <a:lnTo>
                  <a:pt x="2583" y="395"/>
                </a:lnTo>
                <a:lnTo>
                  <a:pt x="2611" y="423"/>
                </a:lnTo>
                <a:lnTo>
                  <a:pt x="2642" y="454"/>
                </a:lnTo>
                <a:lnTo>
                  <a:pt x="2675" y="488"/>
                </a:lnTo>
                <a:lnTo>
                  <a:pt x="2709" y="522"/>
                </a:lnTo>
                <a:lnTo>
                  <a:pt x="2744" y="557"/>
                </a:lnTo>
                <a:lnTo>
                  <a:pt x="2778" y="591"/>
                </a:lnTo>
                <a:lnTo>
                  <a:pt x="2812" y="625"/>
                </a:lnTo>
                <a:lnTo>
                  <a:pt x="2842" y="656"/>
                </a:lnTo>
                <a:lnTo>
                  <a:pt x="2870" y="684"/>
                </a:lnTo>
                <a:lnTo>
                  <a:pt x="3192" y="1010"/>
                </a:lnTo>
                <a:lnTo>
                  <a:pt x="3214" y="1035"/>
                </a:lnTo>
                <a:lnTo>
                  <a:pt x="3231" y="1064"/>
                </a:lnTo>
                <a:lnTo>
                  <a:pt x="3245" y="1095"/>
                </a:lnTo>
                <a:lnTo>
                  <a:pt x="3255" y="1128"/>
                </a:lnTo>
                <a:lnTo>
                  <a:pt x="3261" y="1162"/>
                </a:lnTo>
                <a:lnTo>
                  <a:pt x="3262" y="1197"/>
                </a:lnTo>
                <a:lnTo>
                  <a:pt x="3259" y="1231"/>
                </a:lnTo>
                <a:lnTo>
                  <a:pt x="3252" y="1264"/>
                </a:lnTo>
                <a:lnTo>
                  <a:pt x="3239" y="1296"/>
                </a:lnTo>
                <a:lnTo>
                  <a:pt x="3223" y="1326"/>
                </a:lnTo>
                <a:lnTo>
                  <a:pt x="2637" y="2214"/>
                </a:lnTo>
                <a:lnTo>
                  <a:pt x="2615" y="2241"/>
                </a:lnTo>
                <a:lnTo>
                  <a:pt x="2592" y="2263"/>
                </a:lnTo>
                <a:lnTo>
                  <a:pt x="2564" y="2282"/>
                </a:lnTo>
                <a:lnTo>
                  <a:pt x="2534" y="2296"/>
                </a:lnTo>
                <a:lnTo>
                  <a:pt x="2504" y="2308"/>
                </a:lnTo>
                <a:lnTo>
                  <a:pt x="2471" y="2314"/>
                </a:lnTo>
                <a:lnTo>
                  <a:pt x="2438" y="2316"/>
                </a:lnTo>
                <a:lnTo>
                  <a:pt x="2404" y="2313"/>
                </a:lnTo>
                <a:lnTo>
                  <a:pt x="2373" y="2306"/>
                </a:lnTo>
                <a:lnTo>
                  <a:pt x="2342" y="2293"/>
                </a:lnTo>
                <a:lnTo>
                  <a:pt x="1893" y="2066"/>
                </a:lnTo>
                <a:lnTo>
                  <a:pt x="1865" y="2052"/>
                </a:lnTo>
                <a:lnTo>
                  <a:pt x="1835" y="2034"/>
                </a:lnTo>
                <a:lnTo>
                  <a:pt x="1835" y="2262"/>
                </a:lnTo>
                <a:lnTo>
                  <a:pt x="1427" y="2262"/>
                </a:lnTo>
                <a:lnTo>
                  <a:pt x="1427" y="2674"/>
                </a:lnTo>
                <a:lnTo>
                  <a:pt x="1019" y="2674"/>
                </a:lnTo>
                <a:lnTo>
                  <a:pt x="1019" y="3085"/>
                </a:lnTo>
                <a:lnTo>
                  <a:pt x="612" y="3085"/>
                </a:lnTo>
                <a:lnTo>
                  <a:pt x="612" y="3292"/>
                </a:lnTo>
                <a:lnTo>
                  <a:pt x="0" y="3292"/>
                </a:lnTo>
                <a:lnTo>
                  <a:pt x="102" y="2571"/>
                </a:lnTo>
                <a:lnTo>
                  <a:pt x="1238" y="1425"/>
                </a:lnTo>
                <a:lnTo>
                  <a:pt x="1226" y="1403"/>
                </a:lnTo>
                <a:lnTo>
                  <a:pt x="1214" y="1381"/>
                </a:lnTo>
                <a:lnTo>
                  <a:pt x="989" y="928"/>
                </a:lnTo>
                <a:lnTo>
                  <a:pt x="977" y="897"/>
                </a:lnTo>
                <a:lnTo>
                  <a:pt x="970" y="864"/>
                </a:lnTo>
                <a:lnTo>
                  <a:pt x="967" y="831"/>
                </a:lnTo>
                <a:lnTo>
                  <a:pt x="969" y="798"/>
                </a:lnTo>
                <a:lnTo>
                  <a:pt x="975" y="765"/>
                </a:lnTo>
                <a:lnTo>
                  <a:pt x="986" y="734"/>
                </a:lnTo>
                <a:lnTo>
                  <a:pt x="1001" y="704"/>
                </a:lnTo>
                <a:lnTo>
                  <a:pt x="1019" y="676"/>
                </a:lnTo>
                <a:lnTo>
                  <a:pt x="1042" y="652"/>
                </a:lnTo>
                <a:lnTo>
                  <a:pt x="1068" y="631"/>
                </a:lnTo>
                <a:lnTo>
                  <a:pt x="1948" y="39"/>
                </a:lnTo>
                <a:lnTo>
                  <a:pt x="1978" y="22"/>
                </a:lnTo>
                <a:lnTo>
                  <a:pt x="2008" y="10"/>
                </a:lnTo>
                <a:lnTo>
                  <a:pt x="2042" y="3"/>
                </a:lnTo>
                <a:lnTo>
                  <a:pt x="20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457"/>
          <p:cNvSpPr>
            <a:spLocks noEditPoints="1"/>
          </p:cNvSpPr>
          <p:nvPr/>
        </p:nvSpPr>
        <p:spPr bwMode="auto">
          <a:xfrm>
            <a:off x="10557262" y="2333773"/>
            <a:ext cx="297162" cy="442286"/>
          </a:xfrm>
          <a:custGeom>
            <a:avLst/>
            <a:gdLst>
              <a:gd name="T0" fmla="*/ 891 w 2322"/>
              <a:gd name="T1" fmla="*/ 464 h 3456"/>
              <a:gd name="T2" fmla="*/ 822 w 2322"/>
              <a:gd name="T3" fmla="*/ 486 h 3456"/>
              <a:gd name="T4" fmla="*/ 765 w 2322"/>
              <a:gd name="T5" fmla="*/ 528 h 3456"/>
              <a:gd name="T6" fmla="*/ 723 w 2322"/>
              <a:gd name="T7" fmla="*/ 585 h 3456"/>
              <a:gd name="T8" fmla="*/ 700 w 2322"/>
              <a:gd name="T9" fmla="*/ 653 h 3456"/>
              <a:gd name="T10" fmla="*/ 697 w 2322"/>
              <a:gd name="T11" fmla="*/ 1382 h 3456"/>
              <a:gd name="T12" fmla="*/ 1625 w 2322"/>
              <a:gd name="T13" fmla="*/ 691 h 3456"/>
              <a:gd name="T14" fmla="*/ 1614 w 2322"/>
              <a:gd name="T15" fmla="*/ 619 h 3456"/>
              <a:gd name="T16" fmla="*/ 1580 w 2322"/>
              <a:gd name="T17" fmla="*/ 555 h 3456"/>
              <a:gd name="T18" fmla="*/ 1530 w 2322"/>
              <a:gd name="T19" fmla="*/ 505 h 3456"/>
              <a:gd name="T20" fmla="*/ 1466 w 2322"/>
              <a:gd name="T21" fmla="*/ 472 h 3456"/>
              <a:gd name="T22" fmla="*/ 1393 w 2322"/>
              <a:gd name="T23" fmla="*/ 461 h 3456"/>
              <a:gd name="T24" fmla="*/ 929 w 2322"/>
              <a:gd name="T25" fmla="*/ 0 h 3456"/>
              <a:gd name="T26" fmla="*/ 1460 w 2322"/>
              <a:gd name="T27" fmla="*/ 3 h 3456"/>
              <a:gd name="T28" fmla="*/ 1588 w 2322"/>
              <a:gd name="T29" fmla="*/ 27 h 3456"/>
              <a:gd name="T30" fmla="*/ 1708 w 2322"/>
              <a:gd name="T31" fmla="*/ 74 h 3456"/>
              <a:gd name="T32" fmla="*/ 1814 w 2322"/>
              <a:gd name="T33" fmla="*/ 141 h 3456"/>
              <a:gd name="T34" fmla="*/ 1907 w 2322"/>
              <a:gd name="T35" fmla="*/ 225 h 3456"/>
              <a:gd name="T36" fmla="*/ 1983 w 2322"/>
              <a:gd name="T37" fmla="*/ 325 h 3456"/>
              <a:gd name="T38" fmla="*/ 2041 w 2322"/>
              <a:gd name="T39" fmla="*/ 437 h 3456"/>
              <a:gd name="T40" fmla="*/ 2077 w 2322"/>
              <a:gd name="T41" fmla="*/ 560 h 3456"/>
              <a:gd name="T42" fmla="*/ 2090 w 2322"/>
              <a:gd name="T43" fmla="*/ 691 h 3456"/>
              <a:gd name="T44" fmla="*/ 2148 w 2322"/>
              <a:gd name="T45" fmla="*/ 1382 h 3456"/>
              <a:gd name="T46" fmla="*/ 2209 w 2322"/>
              <a:gd name="T47" fmla="*/ 1393 h 3456"/>
              <a:gd name="T48" fmla="*/ 2260 w 2322"/>
              <a:gd name="T49" fmla="*/ 1423 h 3456"/>
              <a:gd name="T50" fmla="*/ 2298 w 2322"/>
              <a:gd name="T51" fmla="*/ 1468 h 3456"/>
              <a:gd name="T52" fmla="*/ 2319 w 2322"/>
              <a:gd name="T53" fmla="*/ 1525 h 3456"/>
              <a:gd name="T54" fmla="*/ 2322 w 2322"/>
              <a:gd name="T55" fmla="*/ 3283 h 3456"/>
              <a:gd name="T56" fmla="*/ 2311 w 2322"/>
              <a:gd name="T57" fmla="*/ 3344 h 3456"/>
              <a:gd name="T58" fmla="*/ 2281 w 2322"/>
              <a:gd name="T59" fmla="*/ 3394 h 3456"/>
              <a:gd name="T60" fmla="*/ 2235 w 2322"/>
              <a:gd name="T61" fmla="*/ 3432 h 3456"/>
              <a:gd name="T62" fmla="*/ 2180 w 2322"/>
              <a:gd name="T63" fmla="*/ 3453 h 3456"/>
              <a:gd name="T64" fmla="*/ 174 w 2322"/>
              <a:gd name="T65" fmla="*/ 3456 h 3456"/>
              <a:gd name="T66" fmla="*/ 113 w 2322"/>
              <a:gd name="T67" fmla="*/ 3446 h 3456"/>
              <a:gd name="T68" fmla="*/ 62 w 2322"/>
              <a:gd name="T69" fmla="*/ 3415 h 3456"/>
              <a:gd name="T70" fmla="*/ 24 w 2322"/>
              <a:gd name="T71" fmla="*/ 3370 h 3456"/>
              <a:gd name="T72" fmla="*/ 3 w 2322"/>
              <a:gd name="T73" fmla="*/ 3315 h 3456"/>
              <a:gd name="T74" fmla="*/ 0 w 2322"/>
              <a:gd name="T75" fmla="*/ 1555 h 3456"/>
              <a:gd name="T76" fmla="*/ 11 w 2322"/>
              <a:gd name="T77" fmla="*/ 1496 h 3456"/>
              <a:gd name="T78" fmla="*/ 41 w 2322"/>
              <a:gd name="T79" fmla="*/ 1444 h 3456"/>
              <a:gd name="T80" fmla="*/ 87 w 2322"/>
              <a:gd name="T81" fmla="*/ 1406 h 3456"/>
              <a:gd name="T82" fmla="*/ 142 w 2322"/>
              <a:gd name="T83" fmla="*/ 1386 h 3456"/>
              <a:gd name="T84" fmla="*/ 232 w 2322"/>
              <a:gd name="T85" fmla="*/ 1382 h 3456"/>
              <a:gd name="T86" fmla="*/ 235 w 2322"/>
              <a:gd name="T87" fmla="*/ 625 h 3456"/>
              <a:gd name="T88" fmla="*/ 260 w 2322"/>
              <a:gd name="T89" fmla="*/ 497 h 3456"/>
              <a:gd name="T90" fmla="*/ 307 w 2322"/>
              <a:gd name="T91" fmla="*/ 379 h 3456"/>
              <a:gd name="T92" fmla="*/ 375 w 2322"/>
              <a:gd name="T93" fmla="*/ 273 h 3456"/>
              <a:gd name="T94" fmla="*/ 459 w 2322"/>
              <a:gd name="T95" fmla="*/ 181 h 3456"/>
              <a:gd name="T96" fmla="*/ 559 w 2322"/>
              <a:gd name="T97" fmla="*/ 106 h 3456"/>
              <a:gd name="T98" fmla="*/ 672 w 2322"/>
              <a:gd name="T99" fmla="*/ 48 h 3456"/>
              <a:gd name="T100" fmla="*/ 797 w 2322"/>
              <a:gd name="T101" fmla="*/ 13 h 3456"/>
              <a:gd name="T102" fmla="*/ 929 w 2322"/>
              <a:gd name="T103" fmla="*/ 0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2" h="3456">
                <a:moveTo>
                  <a:pt x="929" y="461"/>
                </a:moveTo>
                <a:lnTo>
                  <a:pt x="891" y="464"/>
                </a:lnTo>
                <a:lnTo>
                  <a:pt x="856" y="472"/>
                </a:lnTo>
                <a:lnTo>
                  <a:pt x="822" y="486"/>
                </a:lnTo>
                <a:lnTo>
                  <a:pt x="792" y="505"/>
                </a:lnTo>
                <a:lnTo>
                  <a:pt x="765" y="528"/>
                </a:lnTo>
                <a:lnTo>
                  <a:pt x="742" y="555"/>
                </a:lnTo>
                <a:lnTo>
                  <a:pt x="723" y="585"/>
                </a:lnTo>
                <a:lnTo>
                  <a:pt x="708" y="619"/>
                </a:lnTo>
                <a:lnTo>
                  <a:pt x="700" y="653"/>
                </a:lnTo>
                <a:lnTo>
                  <a:pt x="697" y="691"/>
                </a:lnTo>
                <a:lnTo>
                  <a:pt x="697" y="1382"/>
                </a:lnTo>
                <a:lnTo>
                  <a:pt x="1625" y="1382"/>
                </a:lnTo>
                <a:lnTo>
                  <a:pt x="1625" y="691"/>
                </a:lnTo>
                <a:lnTo>
                  <a:pt x="1622" y="653"/>
                </a:lnTo>
                <a:lnTo>
                  <a:pt x="1614" y="619"/>
                </a:lnTo>
                <a:lnTo>
                  <a:pt x="1599" y="585"/>
                </a:lnTo>
                <a:lnTo>
                  <a:pt x="1580" y="555"/>
                </a:lnTo>
                <a:lnTo>
                  <a:pt x="1557" y="528"/>
                </a:lnTo>
                <a:lnTo>
                  <a:pt x="1530" y="505"/>
                </a:lnTo>
                <a:lnTo>
                  <a:pt x="1500" y="486"/>
                </a:lnTo>
                <a:lnTo>
                  <a:pt x="1466" y="472"/>
                </a:lnTo>
                <a:lnTo>
                  <a:pt x="1431" y="464"/>
                </a:lnTo>
                <a:lnTo>
                  <a:pt x="1393" y="461"/>
                </a:lnTo>
                <a:lnTo>
                  <a:pt x="929" y="461"/>
                </a:lnTo>
                <a:close/>
                <a:moveTo>
                  <a:pt x="929" y="0"/>
                </a:moveTo>
                <a:lnTo>
                  <a:pt x="1393" y="0"/>
                </a:lnTo>
                <a:lnTo>
                  <a:pt x="1460" y="3"/>
                </a:lnTo>
                <a:lnTo>
                  <a:pt x="1525" y="13"/>
                </a:lnTo>
                <a:lnTo>
                  <a:pt x="1588" y="27"/>
                </a:lnTo>
                <a:lnTo>
                  <a:pt x="1650" y="48"/>
                </a:lnTo>
                <a:lnTo>
                  <a:pt x="1708" y="74"/>
                </a:lnTo>
                <a:lnTo>
                  <a:pt x="1763" y="106"/>
                </a:lnTo>
                <a:lnTo>
                  <a:pt x="1814" y="141"/>
                </a:lnTo>
                <a:lnTo>
                  <a:pt x="1863" y="181"/>
                </a:lnTo>
                <a:lnTo>
                  <a:pt x="1907" y="225"/>
                </a:lnTo>
                <a:lnTo>
                  <a:pt x="1947" y="273"/>
                </a:lnTo>
                <a:lnTo>
                  <a:pt x="1983" y="325"/>
                </a:lnTo>
                <a:lnTo>
                  <a:pt x="2015" y="379"/>
                </a:lnTo>
                <a:lnTo>
                  <a:pt x="2041" y="437"/>
                </a:lnTo>
                <a:lnTo>
                  <a:pt x="2062" y="497"/>
                </a:lnTo>
                <a:lnTo>
                  <a:pt x="2077" y="560"/>
                </a:lnTo>
                <a:lnTo>
                  <a:pt x="2087" y="625"/>
                </a:lnTo>
                <a:lnTo>
                  <a:pt x="2090" y="691"/>
                </a:lnTo>
                <a:lnTo>
                  <a:pt x="2090" y="1382"/>
                </a:lnTo>
                <a:lnTo>
                  <a:pt x="2148" y="1382"/>
                </a:lnTo>
                <a:lnTo>
                  <a:pt x="2180" y="1386"/>
                </a:lnTo>
                <a:lnTo>
                  <a:pt x="2209" y="1393"/>
                </a:lnTo>
                <a:lnTo>
                  <a:pt x="2235" y="1406"/>
                </a:lnTo>
                <a:lnTo>
                  <a:pt x="2260" y="1423"/>
                </a:lnTo>
                <a:lnTo>
                  <a:pt x="2281" y="1444"/>
                </a:lnTo>
                <a:lnTo>
                  <a:pt x="2298" y="1468"/>
                </a:lnTo>
                <a:lnTo>
                  <a:pt x="2311" y="1496"/>
                </a:lnTo>
                <a:lnTo>
                  <a:pt x="2319" y="1525"/>
                </a:lnTo>
                <a:lnTo>
                  <a:pt x="2322" y="1555"/>
                </a:lnTo>
                <a:lnTo>
                  <a:pt x="2322" y="3283"/>
                </a:lnTo>
                <a:lnTo>
                  <a:pt x="2319" y="3315"/>
                </a:lnTo>
                <a:lnTo>
                  <a:pt x="2311" y="3344"/>
                </a:lnTo>
                <a:lnTo>
                  <a:pt x="2298" y="3370"/>
                </a:lnTo>
                <a:lnTo>
                  <a:pt x="2281" y="3394"/>
                </a:lnTo>
                <a:lnTo>
                  <a:pt x="2260" y="3415"/>
                </a:lnTo>
                <a:lnTo>
                  <a:pt x="2235" y="3432"/>
                </a:lnTo>
                <a:lnTo>
                  <a:pt x="2209" y="3446"/>
                </a:lnTo>
                <a:lnTo>
                  <a:pt x="2180" y="3453"/>
                </a:lnTo>
                <a:lnTo>
                  <a:pt x="2148" y="3456"/>
                </a:lnTo>
                <a:lnTo>
                  <a:pt x="174" y="3456"/>
                </a:lnTo>
                <a:lnTo>
                  <a:pt x="142" y="3453"/>
                </a:lnTo>
                <a:lnTo>
                  <a:pt x="113" y="3446"/>
                </a:lnTo>
                <a:lnTo>
                  <a:pt x="87" y="3432"/>
                </a:lnTo>
                <a:lnTo>
                  <a:pt x="62" y="3415"/>
                </a:lnTo>
                <a:lnTo>
                  <a:pt x="41" y="3394"/>
                </a:lnTo>
                <a:lnTo>
                  <a:pt x="24" y="3370"/>
                </a:lnTo>
                <a:lnTo>
                  <a:pt x="11" y="3344"/>
                </a:lnTo>
                <a:lnTo>
                  <a:pt x="3" y="3315"/>
                </a:lnTo>
                <a:lnTo>
                  <a:pt x="0" y="3283"/>
                </a:lnTo>
                <a:lnTo>
                  <a:pt x="0" y="1555"/>
                </a:lnTo>
                <a:lnTo>
                  <a:pt x="3" y="1525"/>
                </a:lnTo>
                <a:lnTo>
                  <a:pt x="11" y="1496"/>
                </a:lnTo>
                <a:lnTo>
                  <a:pt x="24" y="1468"/>
                </a:lnTo>
                <a:lnTo>
                  <a:pt x="41" y="1444"/>
                </a:lnTo>
                <a:lnTo>
                  <a:pt x="62" y="1423"/>
                </a:lnTo>
                <a:lnTo>
                  <a:pt x="87" y="1406"/>
                </a:lnTo>
                <a:lnTo>
                  <a:pt x="113" y="1393"/>
                </a:lnTo>
                <a:lnTo>
                  <a:pt x="142" y="1386"/>
                </a:lnTo>
                <a:lnTo>
                  <a:pt x="174" y="1382"/>
                </a:lnTo>
                <a:lnTo>
                  <a:pt x="232" y="1382"/>
                </a:lnTo>
                <a:lnTo>
                  <a:pt x="232" y="691"/>
                </a:lnTo>
                <a:lnTo>
                  <a:pt x="235" y="625"/>
                </a:lnTo>
                <a:lnTo>
                  <a:pt x="245" y="560"/>
                </a:lnTo>
                <a:lnTo>
                  <a:pt x="260" y="497"/>
                </a:lnTo>
                <a:lnTo>
                  <a:pt x="281" y="437"/>
                </a:lnTo>
                <a:lnTo>
                  <a:pt x="307" y="379"/>
                </a:lnTo>
                <a:lnTo>
                  <a:pt x="339" y="325"/>
                </a:lnTo>
                <a:lnTo>
                  <a:pt x="375" y="273"/>
                </a:lnTo>
                <a:lnTo>
                  <a:pt x="415" y="225"/>
                </a:lnTo>
                <a:lnTo>
                  <a:pt x="459" y="181"/>
                </a:lnTo>
                <a:lnTo>
                  <a:pt x="508" y="141"/>
                </a:lnTo>
                <a:lnTo>
                  <a:pt x="559" y="106"/>
                </a:lnTo>
                <a:lnTo>
                  <a:pt x="614" y="74"/>
                </a:lnTo>
                <a:lnTo>
                  <a:pt x="672" y="48"/>
                </a:lnTo>
                <a:lnTo>
                  <a:pt x="734" y="27"/>
                </a:lnTo>
                <a:lnTo>
                  <a:pt x="797" y="13"/>
                </a:lnTo>
                <a:lnTo>
                  <a:pt x="862" y="3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62"/>
          <p:cNvSpPr/>
          <p:nvPr/>
        </p:nvSpPr>
        <p:spPr bwMode="auto">
          <a:xfrm>
            <a:off x="11141234" y="2333773"/>
            <a:ext cx="442288" cy="442286"/>
          </a:xfrm>
          <a:custGeom>
            <a:avLst/>
            <a:gdLst>
              <a:gd name="T0" fmla="*/ 2765 w 3456"/>
              <a:gd name="T1" fmla="*/ 0 h 3456"/>
              <a:gd name="T2" fmla="*/ 2896 w 3456"/>
              <a:gd name="T3" fmla="*/ 13 h 3456"/>
              <a:gd name="T4" fmla="*/ 3019 w 3456"/>
              <a:gd name="T5" fmla="*/ 48 h 3456"/>
              <a:gd name="T6" fmla="*/ 3131 w 3456"/>
              <a:gd name="T7" fmla="*/ 106 h 3456"/>
              <a:gd name="T8" fmla="*/ 3231 w 3456"/>
              <a:gd name="T9" fmla="*/ 181 h 3456"/>
              <a:gd name="T10" fmla="*/ 3315 w 3456"/>
              <a:gd name="T11" fmla="*/ 273 h 3456"/>
              <a:gd name="T12" fmla="*/ 3382 w 3456"/>
              <a:gd name="T13" fmla="*/ 379 h 3456"/>
              <a:gd name="T14" fmla="*/ 3429 w 3456"/>
              <a:gd name="T15" fmla="*/ 497 h 3456"/>
              <a:gd name="T16" fmla="*/ 3453 w 3456"/>
              <a:gd name="T17" fmla="*/ 625 h 3456"/>
              <a:gd name="T18" fmla="*/ 3456 w 3456"/>
              <a:gd name="T19" fmla="*/ 1382 h 3456"/>
              <a:gd name="T20" fmla="*/ 2995 w 3456"/>
              <a:gd name="T21" fmla="*/ 691 h 3456"/>
              <a:gd name="T22" fmla="*/ 2984 w 3456"/>
              <a:gd name="T23" fmla="*/ 619 h 3456"/>
              <a:gd name="T24" fmla="*/ 2951 w 3456"/>
              <a:gd name="T25" fmla="*/ 555 h 3456"/>
              <a:gd name="T26" fmla="*/ 2901 w 3456"/>
              <a:gd name="T27" fmla="*/ 505 h 3456"/>
              <a:gd name="T28" fmla="*/ 2837 w 3456"/>
              <a:gd name="T29" fmla="*/ 472 h 3456"/>
              <a:gd name="T30" fmla="*/ 2765 w 3456"/>
              <a:gd name="T31" fmla="*/ 461 h 3456"/>
              <a:gd name="T32" fmla="*/ 2266 w 3456"/>
              <a:gd name="T33" fmla="*/ 464 h 3456"/>
              <a:gd name="T34" fmla="*/ 2198 w 3456"/>
              <a:gd name="T35" fmla="*/ 486 h 3456"/>
              <a:gd name="T36" fmla="*/ 2142 w 3456"/>
              <a:gd name="T37" fmla="*/ 528 h 3456"/>
              <a:gd name="T38" fmla="*/ 2100 w 3456"/>
              <a:gd name="T39" fmla="*/ 585 h 3456"/>
              <a:gd name="T40" fmla="*/ 2077 w 3456"/>
              <a:gd name="T41" fmla="*/ 653 h 3456"/>
              <a:gd name="T42" fmla="*/ 2074 w 3456"/>
              <a:gd name="T43" fmla="*/ 1382 h 3456"/>
              <a:gd name="T44" fmla="*/ 2163 w 3456"/>
              <a:gd name="T45" fmla="*/ 1386 h 3456"/>
              <a:gd name="T46" fmla="*/ 2218 w 3456"/>
              <a:gd name="T47" fmla="*/ 1406 h 3456"/>
              <a:gd name="T48" fmla="*/ 2263 w 3456"/>
              <a:gd name="T49" fmla="*/ 1444 h 3456"/>
              <a:gd name="T50" fmla="*/ 2294 w 3456"/>
              <a:gd name="T51" fmla="*/ 1496 h 3456"/>
              <a:gd name="T52" fmla="*/ 2304 w 3456"/>
              <a:gd name="T53" fmla="*/ 1555 h 3456"/>
              <a:gd name="T54" fmla="*/ 2301 w 3456"/>
              <a:gd name="T55" fmla="*/ 3315 h 3456"/>
              <a:gd name="T56" fmla="*/ 2280 w 3456"/>
              <a:gd name="T57" fmla="*/ 3370 h 3456"/>
              <a:gd name="T58" fmla="*/ 2242 w 3456"/>
              <a:gd name="T59" fmla="*/ 3415 h 3456"/>
              <a:gd name="T60" fmla="*/ 2192 w 3456"/>
              <a:gd name="T61" fmla="*/ 3446 h 3456"/>
              <a:gd name="T62" fmla="*/ 2131 w 3456"/>
              <a:gd name="T63" fmla="*/ 3456 h 3456"/>
              <a:gd name="T64" fmla="*/ 141 w 3456"/>
              <a:gd name="T65" fmla="*/ 3453 h 3456"/>
              <a:gd name="T66" fmla="*/ 86 w 3456"/>
              <a:gd name="T67" fmla="*/ 3432 h 3456"/>
              <a:gd name="T68" fmla="*/ 41 w 3456"/>
              <a:gd name="T69" fmla="*/ 3394 h 3456"/>
              <a:gd name="T70" fmla="*/ 10 w 3456"/>
              <a:gd name="T71" fmla="*/ 3344 h 3456"/>
              <a:gd name="T72" fmla="*/ 0 w 3456"/>
              <a:gd name="T73" fmla="*/ 3283 h 3456"/>
              <a:gd name="T74" fmla="*/ 3 w 3456"/>
              <a:gd name="T75" fmla="*/ 1525 h 3456"/>
              <a:gd name="T76" fmla="*/ 24 w 3456"/>
              <a:gd name="T77" fmla="*/ 1468 h 3456"/>
              <a:gd name="T78" fmla="*/ 62 w 3456"/>
              <a:gd name="T79" fmla="*/ 1423 h 3456"/>
              <a:gd name="T80" fmla="*/ 112 w 3456"/>
              <a:gd name="T81" fmla="*/ 1393 h 3456"/>
              <a:gd name="T82" fmla="*/ 173 w 3456"/>
              <a:gd name="T83" fmla="*/ 1382 h 3456"/>
              <a:gd name="T84" fmla="*/ 1613 w 3456"/>
              <a:gd name="T85" fmla="*/ 691 h 3456"/>
              <a:gd name="T86" fmla="*/ 1625 w 3456"/>
              <a:gd name="T87" fmla="*/ 560 h 3456"/>
              <a:gd name="T88" fmla="*/ 1661 w 3456"/>
              <a:gd name="T89" fmla="*/ 437 h 3456"/>
              <a:gd name="T90" fmla="*/ 1719 w 3456"/>
              <a:gd name="T91" fmla="*/ 325 h 3456"/>
              <a:gd name="T92" fmla="*/ 1794 w 3456"/>
              <a:gd name="T93" fmla="*/ 225 h 3456"/>
              <a:gd name="T94" fmla="*/ 1886 w 3456"/>
              <a:gd name="T95" fmla="*/ 141 h 3456"/>
              <a:gd name="T96" fmla="*/ 1992 w 3456"/>
              <a:gd name="T97" fmla="*/ 74 h 3456"/>
              <a:gd name="T98" fmla="*/ 2110 w 3456"/>
              <a:gd name="T99" fmla="*/ 27 h 3456"/>
              <a:gd name="T100" fmla="*/ 2238 w 3456"/>
              <a:gd name="T101" fmla="*/ 3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56" h="3456">
                <a:moveTo>
                  <a:pt x="2304" y="0"/>
                </a:moveTo>
                <a:lnTo>
                  <a:pt x="2765" y="0"/>
                </a:lnTo>
                <a:lnTo>
                  <a:pt x="2831" y="3"/>
                </a:lnTo>
                <a:lnTo>
                  <a:pt x="2896" y="13"/>
                </a:lnTo>
                <a:lnTo>
                  <a:pt x="2959" y="27"/>
                </a:lnTo>
                <a:lnTo>
                  <a:pt x="3019" y="48"/>
                </a:lnTo>
                <a:lnTo>
                  <a:pt x="3077" y="74"/>
                </a:lnTo>
                <a:lnTo>
                  <a:pt x="3131" y="106"/>
                </a:lnTo>
                <a:lnTo>
                  <a:pt x="3183" y="141"/>
                </a:lnTo>
                <a:lnTo>
                  <a:pt x="3231" y="181"/>
                </a:lnTo>
                <a:lnTo>
                  <a:pt x="3275" y="225"/>
                </a:lnTo>
                <a:lnTo>
                  <a:pt x="3315" y="273"/>
                </a:lnTo>
                <a:lnTo>
                  <a:pt x="3350" y="325"/>
                </a:lnTo>
                <a:lnTo>
                  <a:pt x="3382" y="379"/>
                </a:lnTo>
                <a:lnTo>
                  <a:pt x="3408" y="437"/>
                </a:lnTo>
                <a:lnTo>
                  <a:pt x="3429" y="497"/>
                </a:lnTo>
                <a:lnTo>
                  <a:pt x="3443" y="560"/>
                </a:lnTo>
                <a:lnTo>
                  <a:pt x="3453" y="625"/>
                </a:lnTo>
                <a:lnTo>
                  <a:pt x="3456" y="691"/>
                </a:lnTo>
                <a:lnTo>
                  <a:pt x="3456" y="1382"/>
                </a:lnTo>
                <a:lnTo>
                  <a:pt x="2995" y="1382"/>
                </a:lnTo>
                <a:lnTo>
                  <a:pt x="2995" y="691"/>
                </a:lnTo>
                <a:lnTo>
                  <a:pt x="2992" y="653"/>
                </a:lnTo>
                <a:lnTo>
                  <a:pt x="2984" y="619"/>
                </a:lnTo>
                <a:lnTo>
                  <a:pt x="2970" y="585"/>
                </a:lnTo>
                <a:lnTo>
                  <a:pt x="2951" y="555"/>
                </a:lnTo>
                <a:lnTo>
                  <a:pt x="2928" y="528"/>
                </a:lnTo>
                <a:lnTo>
                  <a:pt x="2901" y="505"/>
                </a:lnTo>
                <a:lnTo>
                  <a:pt x="2871" y="486"/>
                </a:lnTo>
                <a:lnTo>
                  <a:pt x="2837" y="472"/>
                </a:lnTo>
                <a:lnTo>
                  <a:pt x="2803" y="464"/>
                </a:lnTo>
                <a:lnTo>
                  <a:pt x="2765" y="461"/>
                </a:lnTo>
                <a:lnTo>
                  <a:pt x="2304" y="461"/>
                </a:lnTo>
                <a:lnTo>
                  <a:pt x="2266" y="464"/>
                </a:lnTo>
                <a:lnTo>
                  <a:pt x="2232" y="472"/>
                </a:lnTo>
                <a:lnTo>
                  <a:pt x="2198" y="486"/>
                </a:lnTo>
                <a:lnTo>
                  <a:pt x="2168" y="505"/>
                </a:lnTo>
                <a:lnTo>
                  <a:pt x="2142" y="528"/>
                </a:lnTo>
                <a:lnTo>
                  <a:pt x="2119" y="555"/>
                </a:lnTo>
                <a:lnTo>
                  <a:pt x="2100" y="585"/>
                </a:lnTo>
                <a:lnTo>
                  <a:pt x="2085" y="619"/>
                </a:lnTo>
                <a:lnTo>
                  <a:pt x="2077" y="653"/>
                </a:lnTo>
                <a:lnTo>
                  <a:pt x="2074" y="691"/>
                </a:lnTo>
                <a:lnTo>
                  <a:pt x="2074" y="1382"/>
                </a:lnTo>
                <a:lnTo>
                  <a:pt x="2131" y="1382"/>
                </a:lnTo>
                <a:lnTo>
                  <a:pt x="2163" y="1386"/>
                </a:lnTo>
                <a:lnTo>
                  <a:pt x="2192" y="1393"/>
                </a:lnTo>
                <a:lnTo>
                  <a:pt x="2218" y="1406"/>
                </a:lnTo>
                <a:lnTo>
                  <a:pt x="2242" y="1423"/>
                </a:lnTo>
                <a:lnTo>
                  <a:pt x="2263" y="1444"/>
                </a:lnTo>
                <a:lnTo>
                  <a:pt x="2280" y="1468"/>
                </a:lnTo>
                <a:lnTo>
                  <a:pt x="2294" y="1496"/>
                </a:lnTo>
                <a:lnTo>
                  <a:pt x="2301" y="1525"/>
                </a:lnTo>
                <a:lnTo>
                  <a:pt x="2304" y="1555"/>
                </a:lnTo>
                <a:lnTo>
                  <a:pt x="2304" y="3283"/>
                </a:lnTo>
                <a:lnTo>
                  <a:pt x="2301" y="3315"/>
                </a:lnTo>
                <a:lnTo>
                  <a:pt x="2294" y="3344"/>
                </a:lnTo>
                <a:lnTo>
                  <a:pt x="2280" y="3370"/>
                </a:lnTo>
                <a:lnTo>
                  <a:pt x="2263" y="3394"/>
                </a:lnTo>
                <a:lnTo>
                  <a:pt x="2242" y="3415"/>
                </a:lnTo>
                <a:lnTo>
                  <a:pt x="2218" y="3432"/>
                </a:lnTo>
                <a:lnTo>
                  <a:pt x="2192" y="3446"/>
                </a:lnTo>
                <a:lnTo>
                  <a:pt x="2163" y="3453"/>
                </a:lnTo>
                <a:lnTo>
                  <a:pt x="2131" y="3456"/>
                </a:lnTo>
                <a:lnTo>
                  <a:pt x="173" y="3456"/>
                </a:lnTo>
                <a:lnTo>
                  <a:pt x="141" y="3453"/>
                </a:lnTo>
                <a:lnTo>
                  <a:pt x="112" y="3446"/>
                </a:lnTo>
                <a:lnTo>
                  <a:pt x="86" y="3432"/>
                </a:lnTo>
                <a:lnTo>
                  <a:pt x="62" y="3415"/>
                </a:lnTo>
                <a:lnTo>
                  <a:pt x="41" y="3394"/>
                </a:lnTo>
                <a:lnTo>
                  <a:pt x="24" y="3370"/>
                </a:lnTo>
                <a:lnTo>
                  <a:pt x="10" y="3344"/>
                </a:lnTo>
                <a:lnTo>
                  <a:pt x="3" y="3315"/>
                </a:lnTo>
                <a:lnTo>
                  <a:pt x="0" y="3283"/>
                </a:lnTo>
                <a:lnTo>
                  <a:pt x="0" y="1555"/>
                </a:lnTo>
                <a:lnTo>
                  <a:pt x="3" y="1525"/>
                </a:lnTo>
                <a:lnTo>
                  <a:pt x="10" y="1496"/>
                </a:lnTo>
                <a:lnTo>
                  <a:pt x="24" y="1468"/>
                </a:lnTo>
                <a:lnTo>
                  <a:pt x="41" y="1444"/>
                </a:lnTo>
                <a:lnTo>
                  <a:pt x="62" y="1423"/>
                </a:lnTo>
                <a:lnTo>
                  <a:pt x="86" y="1406"/>
                </a:lnTo>
                <a:lnTo>
                  <a:pt x="112" y="1393"/>
                </a:lnTo>
                <a:lnTo>
                  <a:pt x="141" y="1386"/>
                </a:lnTo>
                <a:lnTo>
                  <a:pt x="173" y="1382"/>
                </a:lnTo>
                <a:lnTo>
                  <a:pt x="1613" y="1382"/>
                </a:lnTo>
                <a:lnTo>
                  <a:pt x="1613" y="691"/>
                </a:lnTo>
                <a:lnTo>
                  <a:pt x="1616" y="625"/>
                </a:lnTo>
                <a:lnTo>
                  <a:pt x="1625" y="560"/>
                </a:lnTo>
                <a:lnTo>
                  <a:pt x="1640" y="497"/>
                </a:lnTo>
                <a:lnTo>
                  <a:pt x="1661" y="437"/>
                </a:lnTo>
                <a:lnTo>
                  <a:pt x="1687" y="379"/>
                </a:lnTo>
                <a:lnTo>
                  <a:pt x="1719" y="325"/>
                </a:lnTo>
                <a:lnTo>
                  <a:pt x="1754" y="273"/>
                </a:lnTo>
                <a:lnTo>
                  <a:pt x="1794" y="225"/>
                </a:lnTo>
                <a:lnTo>
                  <a:pt x="1838" y="181"/>
                </a:lnTo>
                <a:lnTo>
                  <a:pt x="1886" y="141"/>
                </a:lnTo>
                <a:lnTo>
                  <a:pt x="1937" y="106"/>
                </a:lnTo>
                <a:lnTo>
                  <a:pt x="1992" y="74"/>
                </a:lnTo>
                <a:lnTo>
                  <a:pt x="2050" y="48"/>
                </a:lnTo>
                <a:lnTo>
                  <a:pt x="2110" y="27"/>
                </a:lnTo>
                <a:lnTo>
                  <a:pt x="2173" y="13"/>
                </a:lnTo>
                <a:lnTo>
                  <a:pt x="2238" y="3"/>
                </a:lnTo>
                <a:lnTo>
                  <a:pt x="230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467"/>
          <p:cNvSpPr/>
          <p:nvPr/>
        </p:nvSpPr>
        <p:spPr bwMode="auto">
          <a:xfrm>
            <a:off x="626408" y="3205057"/>
            <a:ext cx="469930" cy="474536"/>
          </a:xfrm>
          <a:custGeom>
            <a:avLst/>
            <a:gdLst>
              <a:gd name="T0" fmla="*/ 918 w 3262"/>
              <a:gd name="T1" fmla="*/ 0 h 3292"/>
              <a:gd name="T2" fmla="*/ 1066 w 3262"/>
              <a:gd name="T3" fmla="*/ 12 h 3292"/>
              <a:gd name="T4" fmla="*/ 1207 w 3262"/>
              <a:gd name="T5" fmla="*/ 47 h 3292"/>
              <a:gd name="T6" fmla="*/ 1339 w 3262"/>
              <a:gd name="T7" fmla="*/ 103 h 3292"/>
              <a:gd name="T8" fmla="*/ 1459 w 3262"/>
              <a:gd name="T9" fmla="*/ 178 h 3292"/>
              <a:gd name="T10" fmla="*/ 1566 w 3262"/>
              <a:gd name="T11" fmla="*/ 270 h 3292"/>
              <a:gd name="T12" fmla="*/ 1658 w 3262"/>
              <a:gd name="T13" fmla="*/ 379 h 3292"/>
              <a:gd name="T14" fmla="*/ 1732 w 3262"/>
              <a:gd name="T15" fmla="*/ 499 h 3292"/>
              <a:gd name="T16" fmla="*/ 1788 w 3262"/>
              <a:gd name="T17" fmla="*/ 633 h 3292"/>
              <a:gd name="T18" fmla="*/ 1823 w 3262"/>
              <a:gd name="T19" fmla="*/ 775 h 3292"/>
              <a:gd name="T20" fmla="*/ 1835 w 3262"/>
              <a:gd name="T21" fmla="*/ 925 h 3292"/>
              <a:gd name="T22" fmla="*/ 1822 w 3262"/>
              <a:gd name="T23" fmla="*/ 1079 h 3292"/>
              <a:gd name="T24" fmla="*/ 1786 w 3262"/>
              <a:gd name="T25" fmla="*/ 1224 h 3292"/>
              <a:gd name="T26" fmla="*/ 1728 w 3262"/>
              <a:gd name="T27" fmla="*/ 1360 h 3292"/>
              <a:gd name="T28" fmla="*/ 3194 w 3262"/>
              <a:gd name="T29" fmla="*/ 2629 h 3292"/>
              <a:gd name="T30" fmla="*/ 3236 w 3262"/>
              <a:gd name="T31" fmla="*/ 2679 h 3292"/>
              <a:gd name="T32" fmla="*/ 3258 w 3262"/>
              <a:gd name="T33" fmla="*/ 2736 h 3292"/>
              <a:gd name="T34" fmla="*/ 3261 w 3262"/>
              <a:gd name="T35" fmla="*/ 2796 h 3292"/>
              <a:gd name="T36" fmla="*/ 3243 w 3262"/>
              <a:gd name="T37" fmla="*/ 2856 h 3292"/>
              <a:gd name="T38" fmla="*/ 3206 w 3262"/>
              <a:gd name="T39" fmla="*/ 2909 h 3292"/>
              <a:gd name="T40" fmla="*/ 2857 w 3262"/>
              <a:gd name="T41" fmla="*/ 3256 h 3292"/>
              <a:gd name="T42" fmla="*/ 2801 w 3262"/>
              <a:gd name="T43" fmla="*/ 3284 h 3292"/>
              <a:gd name="T44" fmla="*/ 2741 w 3262"/>
              <a:gd name="T45" fmla="*/ 3292 h 3292"/>
              <a:gd name="T46" fmla="*/ 2683 w 3262"/>
              <a:gd name="T47" fmla="*/ 3280 h 3292"/>
              <a:gd name="T48" fmla="*/ 2628 w 3262"/>
              <a:gd name="T49" fmla="*/ 3248 h 3292"/>
              <a:gd name="T50" fmla="*/ 1347 w 3262"/>
              <a:gd name="T51" fmla="*/ 1743 h 3292"/>
              <a:gd name="T52" fmla="*/ 1213 w 3262"/>
              <a:gd name="T53" fmla="*/ 1802 h 3292"/>
              <a:gd name="T54" fmla="*/ 1069 w 3262"/>
              <a:gd name="T55" fmla="*/ 1839 h 3292"/>
              <a:gd name="T56" fmla="*/ 918 w 3262"/>
              <a:gd name="T57" fmla="*/ 1851 h 3292"/>
              <a:gd name="T58" fmla="*/ 768 w 3262"/>
              <a:gd name="T59" fmla="*/ 1839 h 3292"/>
              <a:gd name="T60" fmla="*/ 627 w 3262"/>
              <a:gd name="T61" fmla="*/ 1804 h 3292"/>
              <a:gd name="T62" fmla="*/ 496 w 3262"/>
              <a:gd name="T63" fmla="*/ 1748 h 3292"/>
              <a:gd name="T64" fmla="*/ 375 w 3262"/>
              <a:gd name="T65" fmla="*/ 1673 h 3292"/>
              <a:gd name="T66" fmla="*/ 269 w 3262"/>
              <a:gd name="T67" fmla="*/ 1580 h 3292"/>
              <a:gd name="T68" fmla="*/ 177 w 3262"/>
              <a:gd name="T69" fmla="*/ 1472 h 3292"/>
              <a:gd name="T70" fmla="*/ 102 w 3262"/>
              <a:gd name="T71" fmla="*/ 1350 h 3292"/>
              <a:gd name="T72" fmla="*/ 47 w 3262"/>
              <a:gd name="T73" fmla="*/ 1218 h 3292"/>
              <a:gd name="T74" fmla="*/ 12 w 3262"/>
              <a:gd name="T75" fmla="*/ 1076 h 3292"/>
              <a:gd name="T76" fmla="*/ 0 w 3262"/>
              <a:gd name="T77" fmla="*/ 925 h 3292"/>
              <a:gd name="T78" fmla="*/ 10 w 3262"/>
              <a:gd name="T79" fmla="*/ 788 h 3292"/>
              <a:gd name="T80" fmla="*/ 40 w 3262"/>
              <a:gd name="T81" fmla="*/ 656 h 3292"/>
              <a:gd name="T82" fmla="*/ 594 w 3262"/>
              <a:gd name="T83" fmla="*/ 1213 h 3292"/>
              <a:gd name="T84" fmla="*/ 652 w 3262"/>
              <a:gd name="T85" fmla="*/ 1242 h 3292"/>
              <a:gd name="T86" fmla="*/ 713 w 3262"/>
              <a:gd name="T87" fmla="*/ 1251 h 3292"/>
              <a:gd name="T88" fmla="*/ 776 w 3262"/>
              <a:gd name="T89" fmla="*/ 1242 h 3292"/>
              <a:gd name="T90" fmla="*/ 833 w 3262"/>
              <a:gd name="T91" fmla="*/ 1213 h 3292"/>
              <a:gd name="T92" fmla="*/ 1181 w 3262"/>
              <a:gd name="T93" fmla="*/ 865 h 3292"/>
              <a:gd name="T94" fmla="*/ 1219 w 3262"/>
              <a:gd name="T95" fmla="*/ 811 h 3292"/>
              <a:gd name="T96" fmla="*/ 1238 w 3262"/>
              <a:gd name="T97" fmla="*/ 751 h 3292"/>
              <a:gd name="T98" fmla="*/ 1238 w 3262"/>
              <a:gd name="T99" fmla="*/ 688 h 3292"/>
              <a:gd name="T100" fmla="*/ 1219 w 3262"/>
              <a:gd name="T101" fmla="*/ 628 h 3292"/>
              <a:gd name="T102" fmla="*/ 1181 w 3262"/>
              <a:gd name="T103" fmla="*/ 574 h 3292"/>
              <a:gd name="T104" fmla="*/ 715 w 3262"/>
              <a:gd name="T105" fmla="*/ 22 h 3292"/>
              <a:gd name="T106" fmla="*/ 848 w 3262"/>
              <a:gd name="T107" fmla="*/ 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2" h="3292">
                <a:moveTo>
                  <a:pt x="918" y="0"/>
                </a:moveTo>
                <a:lnTo>
                  <a:pt x="918" y="0"/>
                </a:lnTo>
                <a:lnTo>
                  <a:pt x="992" y="3"/>
                </a:lnTo>
                <a:lnTo>
                  <a:pt x="1066" y="12"/>
                </a:lnTo>
                <a:lnTo>
                  <a:pt x="1138" y="26"/>
                </a:lnTo>
                <a:lnTo>
                  <a:pt x="1207" y="47"/>
                </a:lnTo>
                <a:lnTo>
                  <a:pt x="1275" y="72"/>
                </a:lnTo>
                <a:lnTo>
                  <a:pt x="1339" y="103"/>
                </a:lnTo>
                <a:lnTo>
                  <a:pt x="1401" y="138"/>
                </a:lnTo>
                <a:lnTo>
                  <a:pt x="1459" y="178"/>
                </a:lnTo>
                <a:lnTo>
                  <a:pt x="1514" y="223"/>
                </a:lnTo>
                <a:lnTo>
                  <a:pt x="1566" y="270"/>
                </a:lnTo>
                <a:lnTo>
                  <a:pt x="1615" y="323"/>
                </a:lnTo>
                <a:lnTo>
                  <a:pt x="1658" y="379"/>
                </a:lnTo>
                <a:lnTo>
                  <a:pt x="1697" y="438"/>
                </a:lnTo>
                <a:lnTo>
                  <a:pt x="1732" y="499"/>
                </a:lnTo>
                <a:lnTo>
                  <a:pt x="1763" y="565"/>
                </a:lnTo>
                <a:lnTo>
                  <a:pt x="1788" y="633"/>
                </a:lnTo>
                <a:lnTo>
                  <a:pt x="1808" y="703"/>
                </a:lnTo>
                <a:lnTo>
                  <a:pt x="1823" y="775"/>
                </a:lnTo>
                <a:lnTo>
                  <a:pt x="1831" y="850"/>
                </a:lnTo>
                <a:lnTo>
                  <a:pt x="1835" y="925"/>
                </a:lnTo>
                <a:lnTo>
                  <a:pt x="1831" y="1003"/>
                </a:lnTo>
                <a:lnTo>
                  <a:pt x="1822" y="1079"/>
                </a:lnTo>
                <a:lnTo>
                  <a:pt x="1807" y="1153"/>
                </a:lnTo>
                <a:lnTo>
                  <a:pt x="1786" y="1224"/>
                </a:lnTo>
                <a:lnTo>
                  <a:pt x="1760" y="1294"/>
                </a:lnTo>
                <a:lnTo>
                  <a:pt x="1728" y="1360"/>
                </a:lnTo>
                <a:lnTo>
                  <a:pt x="3195" y="2629"/>
                </a:lnTo>
                <a:lnTo>
                  <a:pt x="3194" y="2629"/>
                </a:lnTo>
                <a:lnTo>
                  <a:pt x="3218" y="2653"/>
                </a:lnTo>
                <a:lnTo>
                  <a:pt x="3236" y="2679"/>
                </a:lnTo>
                <a:lnTo>
                  <a:pt x="3250" y="2706"/>
                </a:lnTo>
                <a:lnTo>
                  <a:pt x="3258" y="2736"/>
                </a:lnTo>
                <a:lnTo>
                  <a:pt x="3262" y="2766"/>
                </a:lnTo>
                <a:lnTo>
                  <a:pt x="3261" y="2796"/>
                </a:lnTo>
                <a:lnTo>
                  <a:pt x="3254" y="2826"/>
                </a:lnTo>
                <a:lnTo>
                  <a:pt x="3243" y="2856"/>
                </a:lnTo>
                <a:lnTo>
                  <a:pt x="3227" y="2883"/>
                </a:lnTo>
                <a:lnTo>
                  <a:pt x="3206" y="2909"/>
                </a:lnTo>
                <a:lnTo>
                  <a:pt x="2882" y="3234"/>
                </a:lnTo>
                <a:lnTo>
                  <a:pt x="2857" y="3256"/>
                </a:lnTo>
                <a:lnTo>
                  <a:pt x="2830" y="3272"/>
                </a:lnTo>
                <a:lnTo>
                  <a:pt x="2801" y="3284"/>
                </a:lnTo>
                <a:lnTo>
                  <a:pt x="2772" y="3290"/>
                </a:lnTo>
                <a:lnTo>
                  <a:pt x="2741" y="3292"/>
                </a:lnTo>
                <a:lnTo>
                  <a:pt x="2711" y="3288"/>
                </a:lnTo>
                <a:lnTo>
                  <a:pt x="2683" y="3280"/>
                </a:lnTo>
                <a:lnTo>
                  <a:pt x="2654" y="3266"/>
                </a:lnTo>
                <a:lnTo>
                  <a:pt x="2628" y="3248"/>
                </a:lnTo>
                <a:lnTo>
                  <a:pt x="2605" y="3224"/>
                </a:lnTo>
                <a:lnTo>
                  <a:pt x="1347" y="1743"/>
                </a:lnTo>
                <a:lnTo>
                  <a:pt x="1282" y="1775"/>
                </a:lnTo>
                <a:lnTo>
                  <a:pt x="1213" y="1802"/>
                </a:lnTo>
                <a:lnTo>
                  <a:pt x="1143" y="1823"/>
                </a:lnTo>
                <a:lnTo>
                  <a:pt x="1069" y="1839"/>
                </a:lnTo>
                <a:lnTo>
                  <a:pt x="994" y="1848"/>
                </a:lnTo>
                <a:lnTo>
                  <a:pt x="918" y="1851"/>
                </a:lnTo>
                <a:lnTo>
                  <a:pt x="842" y="1848"/>
                </a:lnTo>
                <a:lnTo>
                  <a:pt x="768" y="1839"/>
                </a:lnTo>
                <a:lnTo>
                  <a:pt x="697" y="1824"/>
                </a:lnTo>
                <a:lnTo>
                  <a:pt x="627" y="1804"/>
                </a:lnTo>
                <a:lnTo>
                  <a:pt x="561" y="1779"/>
                </a:lnTo>
                <a:lnTo>
                  <a:pt x="496" y="1748"/>
                </a:lnTo>
                <a:lnTo>
                  <a:pt x="434" y="1713"/>
                </a:lnTo>
                <a:lnTo>
                  <a:pt x="375" y="1673"/>
                </a:lnTo>
                <a:lnTo>
                  <a:pt x="320" y="1628"/>
                </a:lnTo>
                <a:lnTo>
                  <a:pt x="269" y="1580"/>
                </a:lnTo>
                <a:lnTo>
                  <a:pt x="221" y="1528"/>
                </a:lnTo>
                <a:lnTo>
                  <a:pt x="177" y="1472"/>
                </a:lnTo>
                <a:lnTo>
                  <a:pt x="137" y="1413"/>
                </a:lnTo>
                <a:lnTo>
                  <a:pt x="102" y="1350"/>
                </a:lnTo>
                <a:lnTo>
                  <a:pt x="73" y="1285"/>
                </a:lnTo>
                <a:lnTo>
                  <a:pt x="47" y="1218"/>
                </a:lnTo>
                <a:lnTo>
                  <a:pt x="27" y="1148"/>
                </a:lnTo>
                <a:lnTo>
                  <a:pt x="12" y="1076"/>
                </a:lnTo>
                <a:lnTo>
                  <a:pt x="3" y="1001"/>
                </a:lnTo>
                <a:lnTo>
                  <a:pt x="0" y="925"/>
                </a:lnTo>
                <a:lnTo>
                  <a:pt x="3" y="856"/>
                </a:lnTo>
                <a:lnTo>
                  <a:pt x="10" y="788"/>
                </a:lnTo>
                <a:lnTo>
                  <a:pt x="22" y="722"/>
                </a:lnTo>
                <a:lnTo>
                  <a:pt x="40" y="656"/>
                </a:lnTo>
                <a:lnTo>
                  <a:pt x="570" y="1191"/>
                </a:lnTo>
                <a:lnTo>
                  <a:pt x="594" y="1213"/>
                </a:lnTo>
                <a:lnTo>
                  <a:pt x="622" y="1230"/>
                </a:lnTo>
                <a:lnTo>
                  <a:pt x="652" y="1242"/>
                </a:lnTo>
                <a:lnTo>
                  <a:pt x="682" y="1249"/>
                </a:lnTo>
                <a:lnTo>
                  <a:pt x="713" y="1251"/>
                </a:lnTo>
                <a:lnTo>
                  <a:pt x="745" y="1249"/>
                </a:lnTo>
                <a:lnTo>
                  <a:pt x="776" y="1242"/>
                </a:lnTo>
                <a:lnTo>
                  <a:pt x="805" y="1230"/>
                </a:lnTo>
                <a:lnTo>
                  <a:pt x="833" y="1213"/>
                </a:lnTo>
                <a:lnTo>
                  <a:pt x="857" y="1191"/>
                </a:lnTo>
                <a:lnTo>
                  <a:pt x="1181" y="865"/>
                </a:lnTo>
                <a:lnTo>
                  <a:pt x="1202" y="839"/>
                </a:lnTo>
                <a:lnTo>
                  <a:pt x="1219" y="811"/>
                </a:lnTo>
                <a:lnTo>
                  <a:pt x="1231" y="782"/>
                </a:lnTo>
                <a:lnTo>
                  <a:pt x="1238" y="751"/>
                </a:lnTo>
                <a:lnTo>
                  <a:pt x="1240" y="719"/>
                </a:lnTo>
                <a:lnTo>
                  <a:pt x="1238" y="688"/>
                </a:lnTo>
                <a:lnTo>
                  <a:pt x="1231" y="657"/>
                </a:lnTo>
                <a:lnTo>
                  <a:pt x="1219" y="628"/>
                </a:lnTo>
                <a:lnTo>
                  <a:pt x="1202" y="600"/>
                </a:lnTo>
                <a:lnTo>
                  <a:pt x="1181" y="574"/>
                </a:lnTo>
                <a:lnTo>
                  <a:pt x="651" y="39"/>
                </a:lnTo>
                <a:lnTo>
                  <a:pt x="715" y="22"/>
                </a:lnTo>
                <a:lnTo>
                  <a:pt x="781" y="10"/>
                </a:lnTo>
                <a:lnTo>
                  <a:pt x="848" y="2"/>
                </a:lnTo>
                <a:lnTo>
                  <a:pt x="9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72"/>
          <p:cNvSpPr>
            <a:spLocks noEditPoints="1"/>
          </p:cNvSpPr>
          <p:nvPr/>
        </p:nvSpPr>
        <p:spPr bwMode="auto">
          <a:xfrm>
            <a:off x="1392578" y="3237308"/>
            <a:ext cx="469930" cy="410036"/>
          </a:xfrm>
          <a:custGeom>
            <a:avLst/>
            <a:gdLst>
              <a:gd name="T0" fmla="*/ 1222 w 3261"/>
              <a:gd name="T1" fmla="*/ 2648 h 2852"/>
              <a:gd name="T2" fmla="*/ 765 w 3261"/>
              <a:gd name="T3" fmla="*/ 2037 h 2852"/>
              <a:gd name="T4" fmla="*/ 1333 w 3261"/>
              <a:gd name="T5" fmla="*/ 2049 h 2852"/>
              <a:gd name="T6" fmla="*/ 1400 w 3261"/>
              <a:gd name="T7" fmla="*/ 2105 h 2852"/>
              <a:gd name="T8" fmla="*/ 1426 w 3261"/>
              <a:gd name="T9" fmla="*/ 2190 h 2852"/>
              <a:gd name="T10" fmla="*/ 3261 w 3261"/>
              <a:gd name="T11" fmla="*/ 2648 h 2852"/>
              <a:gd name="T12" fmla="*/ 1423 w 3261"/>
              <a:gd name="T13" fmla="*/ 2729 h 2852"/>
              <a:gd name="T14" fmla="*/ 1382 w 3261"/>
              <a:gd name="T15" fmla="*/ 2807 h 2852"/>
              <a:gd name="T16" fmla="*/ 1305 w 3261"/>
              <a:gd name="T17" fmla="*/ 2849 h 2852"/>
              <a:gd name="T18" fmla="*/ 734 w 3261"/>
              <a:gd name="T19" fmla="*/ 2849 h 2852"/>
              <a:gd name="T20" fmla="*/ 656 w 3261"/>
              <a:gd name="T21" fmla="*/ 2807 h 2852"/>
              <a:gd name="T22" fmla="*/ 614 w 3261"/>
              <a:gd name="T23" fmla="*/ 2729 h 2852"/>
              <a:gd name="T24" fmla="*/ 0 w 3261"/>
              <a:gd name="T25" fmla="*/ 2648 h 2852"/>
              <a:gd name="T26" fmla="*/ 611 w 3261"/>
              <a:gd name="T27" fmla="*/ 2190 h 2852"/>
              <a:gd name="T28" fmla="*/ 637 w 3261"/>
              <a:gd name="T29" fmla="*/ 2105 h 2852"/>
              <a:gd name="T30" fmla="*/ 705 w 3261"/>
              <a:gd name="T31" fmla="*/ 2049 h 2852"/>
              <a:gd name="T32" fmla="*/ 2038 w 3261"/>
              <a:gd name="T33" fmla="*/ 1222 h 2852"/>
              <a:gd name="T34" fmla="*/ 2446 w 3261"/>
              <a:gd name="T35" fmla="*/ 1222 h 2852"/>
              <a:gd name="T36" fmla="*/ 2497 w 3261"/>
              <a:gd name="T37" fmla="*/ 1018 h 2852"/>
              <a:gd name="T38" fmla="*/ 2582 w 3261"/>
              <a:gd name="T39" fmla="*/ 1045 h 2852"/>
              <a:gd name="T40" fmla="*/ 2638 w 3261"/>
              <a:gd name="T41" fmla="*/ 1112 h 2852"/>
              <a:gd name="T42" fmla="*/ 2650 w 3261"/>
              <a:gd name="T43" fmla="*/ 1222 h 2852"/>
              <a:gd name="T44" fmla="*/ 2650 w 3261"/>
              <a:gd name="T45" fmla="*/ 1630 h 2852"/>
              <a:gd name="T46" fmla="*/ 2638 w 3261"/>
              <a:gd name="T47" fmla="*/ 1740 h 2852"/>
              <a:gd name="T48" fmla="*/ 2582 w 3261"/>
              <a:gd name="T49" fmla="*/ 1808 h 2852"/>
              <a:gd name="T50" fmla="*/ 2497 w 3261"/>
              <a:gd name="T51" fmla="*/ 1834 h 2852"/>
              <a:gd name="T52" fmla="*/ 1928 w 3261"/>
              <a:gd name="T53" fmla="*/ 1822 h 2852"/>
              <a:gd name="T54" fmla="*/ 1861 w 3261"/>
              <a:gd name="T55" fmla="*/ 1765 h 2852"/>
              <a:gd name="T56" fmla="*/ 1835 w 3261"/>
              <a:gd name="T57" fmla="*/ 1680 h 2852"/>
              <a:gd name="T58" fmla="*/ 0 w 3261"/>
              <a:gd name="T59" fmla="*/ 1222 h 2852"/>
              <a:gd name="T60" fmla="*/ 1838 w 3261"/>
              <a:gd name="T61" fmla="*/ 1141 h 2852"/>
              <a:gd name="T62" fmla="*/ 1879 w 3261"/>
              <a:gd name="T63" fmla="*/ 1063 h 2852"/>
              <a:gd name="T64" fmla="*/ 1956 w 3261"/>
              <a:gd name="T65" fmla="*/ 1022 h 2852"/>
              <a:gd name="T66" fmla="*/ 815 w 3261"/>
              <a:gd name="T67" fmla="*/ 611 h 2852"/>
              <a:gd name="T68" fmla="*/ 815 w 3261"/>
              <a:gd name="T69" fmla="*/ 204 h 2852"/>
              <a:gd name="T70" fmla="*/ 1305 w 3261"/>
              <a:gd name="T71" fmla="*/ 3 h 2852"/>
              <a:gd name="T72" fmla="*/ 1382 w 3261"/>
              <a:gd name="T73" fmla="*/ 45 h 2852"/>
              <a:gd name="T74" fmla="*/ 1423 w 3261"/>
              <a:gd name="T75" fmla="*/ 122 h 2852"/>
              <a:gd name="T76" fmla="*/ 3261 w 3261"/>
              <a:gd name="T77" fmla="*/ 204 h 2852"/>
              <a:gd name="T78" fmla="*/ 1426 w 3261"/>
              <a:gd name="T79" fmla="*/ 662 h 2852"/>
              <a:gd name="T80" fmla="*/ 1400 w 3261"/>
              <a:gd name="T81" fmla="*/ 747 h 2852"/>
              <a:gd name="T82" fmla="*/ 1333 w 3261"/>
              <a:gd name="T83" fmla="*/ 803 h 2852"/>
              <a:gd name="T84" fmla="*/ 765 w 3261"/>
              <a:gd name="T85" fmla="*/ 815 h 2852"/>
              <a:gd name="T86" fmla="*/ 679 w 3261"/>
              <a:gd name="T87" fmla="*/ 788 h 2852"/>
              <a:gd name="T88" fmla="*/ 623 w 3261"/>
              <a:gd name="T89" fmla="*/ 721 h 2852"/>
              <a:gd name="T90" fmla="*/ 611 w 3261"/>
              <a:gd name="T91" fmla="*/ 611 h 2852"/>
              <a:gd name="T92" fmla="*/ 611 w 3261"/>
              <a:gd name="T93" fmla="*/ 204 h 2852"/>
              <a:gd name="T94" fmla="*/ 623 w 3261"/>
              <a:gd name="T95" fmla="*/ 93 h 2852"/>
              <a:gd name="T96" fmla="*/ 679 w 3261"/>
              <a:gd name="T97" fmla="*/ 26 h 2852"/>
              <a:gd name="T98" fmla="*/ 765 w 3261"/>
              <a:gd name="T99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61" h="2852">
                <a:moveTo>
                  <a:pt x="815" y="2241"/>
                </a:moveTo>
                <a:lnTo>
                  <a:pt x="815" y="2648"/>
                </a:lnTo>
                <a:lnTo>
                  <a:pt x="1222" y="2648"/>
                </a:lnTo>
                <a:lnTo>
                  <a:pt x="1222" y="2241"/>
                </a:lnTo>
                <a:lnTo>
                  <a:pt x="815" y="2241"/>
                </a:lnTo>
                <a:close/>
                <a:moveTo>
                  <a:pt x="765" y="2037"/>
                </a:moveTo>
                <a:lnTo>
                  <a:pt x="1274" y="2037"/>
                </a:lnTo>
                <a:lnTo>
                  <a:pt x="1305" y="2040"/>
                </a:lnTo>
                <a:lnTo>
                  <a:pt x="1333" y="2049"/>
                </a:lnTo>
                <a:lnTo>
                  <a:pt x="1359" y="2063"/>
                </a:lnTo>
                <a:lnTo>
                  <a:pt x="1382" y="2082"/>
                </a:lnTo>
                <a:lnTo>
                  <a:pt x="1400" y="2105"/>
                </a:lnTo>
                <a:lnTo>
                  <a:pt x="1414" y="2131"/>
                </a:lnTo>
                <a:lnTo>
                  <a:pt x="1423" y="2159"/>
                </a:lnTo>
                <a:lnTo>
                  <a:pt x="1426" y="2190"/>
                </a:lnTo>
                <a:lnTo>
                  <a:pt x="1426" y="2241"/>
                </a:lnTo>
                <a:lnTo>
                  <a:pt x="3261" y="2241"/>
                </a:lnTo>
                <a:lnTo>
                  <a:pt x="3261" y="2648"/>
                </a:lnTo>
                <a:lnTo>
                  <a:pt x="1426" y="2648"/>
                </a:lnTo>
                <a:lnTo>
                  <a:pt x="1426" y="2699"/>
                </a:lnTo>
                <a:lnTo>
                  <a:pt x="1423" y="2729"/>
                </a:lnTo>
                <a:lnTo>
                  <a:pt x="1414" y="2759"/>
                </a:lnTo>
                <a:lnTo>
                  <a:pt x="1400" y="2785"/>
                </a:lnTo>
                <a:lnTo>
                  <a:pt x="1382" y="2807"/>
                </a:lnTo>
                <a:lnTo>
                  <a:pt x="1359" y="2826"/>
                </a:lnTo>
                <a:lnTo>
                  <a:pt x="1333" y="2840"/>
                </a:lnTo>
                <a:lnTo>
                  <a:pt x="1305" y="2849"/>
                </a:lnTo>
                <a:lnTo>
                  <a:pt x="1274" y="2852"/>
                </a:lnTo>
                <a:lnTo>
                  <a:pt x="765" y="2852"/>
                </a:lnTo>
                <a:lnTo>
                  <a:pt x="734" y="2849"/>
                </a:lnTo>
                <a:lnTo>
                  <a:pt x="705" y="2840"/>
                </a:lnTo>
                <a:lnTo>
                  <a:pt x="679" y="2826"/>
                </a:lnTo>
                <a:lnTo>
                  <a:pt x="656" y="2807"/>
                </a:lnTo>
                <a:lnTo>
                  <a:pt x="637" y="2785"/>
                </a:lnTo>
                <a:lnTo>
                  <a:pt x="623" y="2759"/>
                </a:lnTo>
                <a:lnTo>
                  <a:pt x="614" y="2729"/>
                </a:lnTo>
                <a:lnTo>
                  <a:pt x="611" y="2699"/>
                </a:lnTo>
                <a:lnTo>
                  <a:pt x="611" y="2648"/>
                </a:lnTo>
                <a:lnTo>
                  <a:pt x="0" y="2648"/>
                </a:lnTo>
                <a:lnTo>
                  <a:pt x="0" y="2241"/>
                </a:lnTo>
                <a:lnTo>
                  <a:pt x="611" y="2241"/>
                </a:lnTo>
                <a:lnTo>
                  <a:pt x="611" y="2190"/>
                </a:lnTo>
                <a:lnTo>
                  <a:pt x="614" y="2159"/>
                </a:lnTo>
                <a:lnTo>
                  <a:pt x="623" y="2131"/>
                </a:lnTo>
                <a:lnTo>
                  <a:pt x="637" y="2105"/>
                </a:lnTo>
                <a:lnTo>
                  <a:pt x="656" y="2082"/>
                </a:lnTo>
                <a:lnTo>
                  <a:pt x="679" y="2063"/>
                </a:lnTo>
                <a:lnTo>
                  <a:pt x="705" y="2049"/>
                </a:lnTo>
                <a:lnTo>
                  <a:pt x="734" y="2040"/>
                </a:lnTo>
                <a:lnTo>
                  <a:pt x="765" y="2037"/>
                </a:lnTo>
                <a:close/>
                <a:moveTo>
                  <a:pt x="2038" y="1222"/>
                </a:moveTo>
                <a:lnTo>
                  <a:pt x="2038" y="1630"/>
                </a:lnTo>
                <a:lnTo>
                  <a:pt x="2446" y="1630"/>
                </a:lnTo>
                <a:lnTo>
                  <a:pt x="2446" y="1222"/>
                </a:lnTo>
                <a:lnTo>
                  <a:pt x="2038" y="1222"/>
                </a:lnTo>
                <a:close/>
                <a:moveTo>
                  <a:pt x="1987" y="1018"/>
                </a:moveTo>
                <a:lnTo>
                  <a:pt x="2497" y="1018"/>
                </a:lnTo>
                <a:lnTo>
                  <a:pt x="2527" y="1022"/>
                </a:lnTo>
                <a:lnTo>
                  <a:pt x="2556" y="1030"/>
                </a:lnTo>
                <a:lnTo>
                  <a:pt x="2582" y="1045"/>
                </a:lnTo>
                <a:lnTo>
                  <a:pt x="2604" y="1063"/>
                </a:lnTo>
                <a:lnTo>
                  <a:pt x="2624" y="1086"/>
                </a:lnTo>
                <a:lnTo>
                  <a:pt x="2638" y="1112"/>
                </a:lnTo>
                <a:lnTo>
                  <a:pt x="2647" y="1141"/>
                </a:lnTo>
                <a:lnTo>
                  <a:pt x="2650" y="1172"/>
                </a:lnTo>
                <a:lnTo>
                  <a:pt x="2650" y="1222"/>
                </a:lnTo>
                <a:lnTo>
                  <a:pt x="3261" y="1222"/>
                </a:lnTo>
                <a:lnTo>
                  <a:pt x="3261" y="1630"/>
                </a:lnTo>
                <a:lnTo>
                  <a:pt x="2650" y="1630"/>
                </a:lnTo>
                <a:lnTo>
                  <a:pt x="2650" y="1680"/>
                </a:lnTo>
                <a:lnTo>
                  <a:pt x="2647" y="1711"/>
                </a:lnTo>
                <a:lnTo>
                  <a:pt x="2638" y="1740"/>
                </a:lnTo>
                <a:lnTo>
                  <a:pt x="2624" y="1765"/>
                </a:lnTo>
                <a:lnTo>
                  <a:pt x="2604" y="1789"/>
                </a:lnTo>
                <a:lnTo>
                  <a:pt x="2582" y="1808"/>
                </a:lnTo>
                <a:lnTo>
                  <a:pt x="2556" y="1822"/>
                </a:lnTo>
                <a:lnTo>
                  <a:pt x="2527" y="1831"/>
                </a:lnTo>
                <a:lnTo>
                  <a:pt x="2497" y="1834"/>
                </a:lnTo>
                <a:lnTo>
                  <a:pt x="1987" y="1834"/>
                </a:lnTo>
                <a:lnTo>
                  <a:pt x="1956" y="1831"/>
                </a:lnTo>
                <a:lnTo>
                  <a:pt x="1928" y="1822"/>
                </a:lnTo>
                <a:lnTo>
                  <a:pt x="1902" y="1808"/>
                </a:lnTo>
                <a:lnTo>
                  <a:pt x="1879" y="1789"/>
                </a:lnTo>
                <a:lnTo>
                  <a:pt x="1861" y="1765"/>
                </a:lnTo>
                <a:lnTo>
                  <a:pt x="1847" y="1740"/>
                </a:lnTo>
                <a:lnTo>
                  <a:pt x="1838" y="1711"/>
                </a:lnTo>
                <a:lnTo>
                  <a:pt x="1835" y="1680"/>
                </a:lnTo>
                <a:lnTo>
                  <a:pt x="1835" y="1630"/>
                </a:lnTo>
                <a:lnTo>
                  <a:pt x="0" y="1630"/>
                </a:lnTo>
                <a:lnTo>
                  <a:pt x="0" y="1222"/>
                </a:lnTo>
                <a:lnTo>
                  <a:pt x="1835" y="1222"/>
                </a:lnTo>
                <a:lnTo>
                  <a:pt x="1835" y="1172"/>
                </a:lnTo>
                <a:lnTo>
                  <a:pt x="1838" y="1141"/>
                </a:lnTo>
                <a:lnTo>
                  <a:pt x="1847" y="1112"/>
                </a:lnTo>
                <a:lnTo>
                  <a:pt x="1861" y="1086"/>
                </a:lnTo>
                <a:lnTo>
                  <a:pt x="1879" y="1063"/>
                </a:lnTo>
                <a:lnTo>
                  <a:pt x="1902" y="1045"/>
                </a:lnTo>
                <a:lnTo>
                  <a:pt x="1928" y="1030"/>
                </a:lnTo>
                <a:lnTo>
                  <a:pt x="1956" y="1022"/>
                </a:lnTo>
                <a:lnTo>
                  <a:pt x="1987" y="1018"/>
                </a:lnTo>
                <a:close/>
                <a:moveTo>
                  <a:pt x="815" y="204"/>
                </a:moveTo>
                <a:lnTo>
                  <a:pt x="815" y="611"/>
                </a:lnTo>
                <a:lnTo>
                  <a:pt x="1222" y="611"/>
                </a:lnTo>
                <a:lnTo>
                  <a:pt x="1222" y="204"/>
                </a:lnTo>
                <a:lnTo>
                  <a:pt x="815" y="204"/>
                </a:lnTo>
                <a:close/>
                <a:moveTo>
                  <a:pt x="765" y="0"/>
                </a:moveTo>
                <a:lnTo>
                  <a:pt x="1274" y="0"/>
                </a:lnTo>
                <a:lnTo>
                  <a:pt x="1305" y="3"/>
                </a:lnTo>
                <a:lnTo>
                  <a:pt x="1333" y="12"/>
                </a:lnTo>
                <a:lnTo>
                  <a:pt x="1359" y="26"/>
                </a:lnTo>
                <a:lnTo>
                  <a:pt x="1382" y="45"/>
                </a:lnTo>
                <a:lnTo>
                  <a:pt x="1400" y="67"/>
                </a:lnTo>
                <a:lnTo>
                  <a:pt x="1414" y="93"/>
                </a:lnTo>
                <a:lnTo>
                  <a:pt x="1423" y="122"/>
                </a:lnTo>
                <a:lnTo>
                  <a:pt x="1426" y="153"/>
                </a:lnTo>
                <a:lnTo>
                  <a:pt x="1426" y="204"/>
                </a:lnTo>
                <a:lnTo>
                  <a:pt x="3261" y="204"/>
                </a:lnTo>
                <a:lnTo>
                  <a:pt x="3261" y="611"/>
                </a:lnTo>
                <a:lnTo>
                  <a:pt x="1426" y="611"/>
                </a:lnTo>
                <a:lnTo>
                  <a:pt x="1426" y="662"/>
                </a:lnTo>
                <a:lnTo>
                  <a:pt x="1423" y="693"/>
                </a:lnTo>
                <a:lnTo>
                  <a:pt x="1414" y="721"/>
                </a:lnTo>
                <a:lnTo>
                  <a:pt x="1400" y="747"/>
                </a:lnTo>
                <a:lnTo>
                  <a:pt x="1382" y="770"/>
                </a:lnTo>
                <a:lnTo>
                  <a:pt x="1359" y="788"/>
                </a:lnTo>
                <a:lnTo>
                  <a:pt x="1333" y="803"/>
                </a:lnTo>
                <a:lnTo>
                  <a:pt x="1305" y="812"/>
                </a:lnTo>
                <a:lnTo>
                  <a:pt x="1274" y="815"/>
                </a:lnTo>
                <a:lnTo>
                  <a:pt x="765" y="815"/>
                </a:lnTo>
                <a:lnTo>
                  <a:pt x="734" y="812"/>
                </a:lnTo>
                <a:lnTo>
                  <a:pt x="705" y="803"/>
                </a:lnTo>
                <a:lnTo>
                  <a:pt x="679" y="788"/>
                </a:lnTo>
                <a:lnTo>
                  <a:pt x="656" y="770"/>
                </a:lnTo>
                <a:lnTo>
                  <a:pt x="637" y="747"/>
                </a:lnTo>
                <a:lnTo>
                  <a:pt x="623" y="721"/>
                </a:lnTo>
                <a:lnTo>
                  <a:pt x="614" y="693"/>
                </a:lnTo>
                <a:lnTo>
                  <a:pt x="611" y="662"/>
                </a:lnTo>
                <a:lnTo>
                  <a:pt x="611" y="611"/>
                </a:lnTo>
                <a:lnTo>
                  <a:pt x="0" y="611"/>
                </a:lnTo>
                <a:lnTo>
                  <a:pt x="0" y="204"/>
                </a:lnTo>
                <a:lnTo>
                  <a:pt x="611" y="204"/>
                </a:lnTo>
                <a:lnTo>
                  <a:pt x="611" y="153"/>
                </a:lnTo>
                <a:lnTo>
                  <a:pt x="614" y="122"/>
                </a:lnTo>
                <a:lnTo>
                  <a:pt x="623" y="93"/>
                </a:lnTo>
                <a:lnTo>
                  <a:pt x="637" y="67"/>
                </a:lnTo>
                <a:lnTo>
                  <a:pt x="656" y="45"/>
                </a:lnTo>
                <a:lnTo>
                  <a:pt x="679" y="26"/>
                </a:lnTo>
                <a:lnTo>
                  <a:pt x="705" y="12"/>
                </a:lnTo>
                <a:lnTo>
                  <a:pt x="734" y="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"/>
          <p:cNvSpPr>
            <a:spLocks noEditPoints="1"/>
          </p:cNvSpPr>
          <p:nvPr/>
        </p:nvSpPr>
        <p:spPr bwMode="auto">
          <a:xfrm>
            <a:off x="2156412" y="3205056"/>
            <a:ext cx="412342" cy="474538"/>
          </a:xfrm>
          <a:custGeom>
            <a:avLst/>
            <a:gdLst>
              <a:gd name="T0" fmla="*/ 1639 w 2869"/>
              <a:gd name="T1" fmla="*/ 2469 h 3292"/>
              <a:gd name="T2" fmla="*/ 2254 w 2869"/>
              <a:gd name="T3" fmla="*/ 823 h 3292"/>
              <a:gd name="T4" fmla="*/ 2663 w 2869"/>
              <a:gd name="T5" fmla="*/ 823 h 3292"/>
              <a:gd name="T6" fmla="*/ 205 w 2869"/>
              <a:gd name="T7" fmla="*/ 1234 h 3292"/>
              <a:gd name="T8" fmla="*/ 205 w 2869"/>
              <a:gd name="T9" fmla="*/ 823 h 3292"/>
              <a:gd name="T10" fmla="*/ 2663 w 2869"/>
              <a:gd name="T11" fmla="*/ 617 h 3292"/>
              <a:gd name="T12" fmla="*/ 2774 w 2869"/>
              <a:gd name="T13" fmla="*/ 629 h 3292"/>
              <a:gd name="T14" fmla="*/ 2842 w 2869"/>
              <a:gd name="T15" fmla="*/ 685 h 3292"/>
              <a:gd name="T16" fmla="*/ 2869 w 2869"/>
              <a:gd name="T17" fmla="*/ 771 h 3292"/>
              <a:gd name="T18" fmla="*/ 2856 w 2869"/>
              <a:gd name="T19" fmla="*/ 1345 h 3292"/>
              <a:gd name="T20" fmla="*/ 2800 w 2869"/>
              <a:gd name="T21" fmla="*/ 1413 h 3292"/>
              <a:gd name="T22" fmla="*/ 2714 w 2869"/>
              <a:gd name="T23" fmla="*/ 1439 h 3292"/>
              <a:gd name="T24" fmla="*/ 2254 w 2869"/>
              <a:gd name="T25" fmla="*/ 3292 h 3292"/>
              <a:gd name="T26" fmla="*/ 2172 w 2869"/>
              <a:gd name="T27" fmla="*/ 1436 h 3292"/>
              <a:gd name="T28" fmla="*/ 2093 w 2869"/>
              <a:gd name="T29" fmla="*/ 1395 h 3292"/>
              <a:gd name="T30" fmla="*/ 2052 w 2869"/>
              <a:gd name="T31" fmla="*/ 1316 h 3292"/>
              <a:gd name="T32" fmla="*/ 2052 w 2869"/>
              <a:gd name="T33" fmla="*/ 740 h 3292"/>
              <a:gd name="T34" fmla="*/ 2093 w 2869"/>
              <a:gd name="T35" fmla="*/ 663 h 3292"/>
              <a:gd name="T36" fmla="*/ 2172 w 2869"/>
              <a:gd name="T37" fmla="*/ 620 h 3292"/>
              <a:gd name="T38" fmla="*/ 2254 w 2869"/>
              <a:gd name="T39" fmla="*/ 0 h 3292"/>
              <a:gd name="T40" fmla="*/ 1639 w 2869"/>
              <a:gd name="T41" fmla="*/ 1851 h 3292"/>
              <a:gd name="T42" fmla="*/ 1750 w 2869"/>
              <a:gd name="T43" fmla="*/ 1864 h 3292"/>
              <a:gd name="T44" fmla="*/ 1818 w 2869"/>
              <a:gd name="T45" fmla="*/ 1919 h 3292"/>
              <a:gd name="T46" fmla="*/ 1844 w 2869"/>
              <a:gd name="T47" fmla="*/ 2005 h 3292"/>
              <a:gd name="T48" fmla="*/ 1832 w 2869"/>
              <a:gd name="T49" fmla="*/ 2580 h 3292"/>
              <a:gd name="T50" fmla="*/ 1776 w 2869"/>
              <a:gd name="T51" fmla="*/ 2648 h 3292"/>
              <a:gd name="T52" fmla="*/ 1690 w 2869"/>
              <a:gd name="T53" fmla="*/ 2674 h 3292"/>
              <a:gd name="T54" fmla="*/ 1229 w 2869"/>
              <a:gd name="T55" fmla="*/ 3292 h 3292"/>
              <a:gd name="T56" fmla="*/ 1147 w 2869"/>
              <a:gd name="T57" fmla="*/ 2671 h 3292"/>
              <a:gd name="T58" fmla="*/ 1069 w 2869"/>
              <a:gd name="T59" fmla="*/ 2629 h 3292"/>
              <a:gd name="T60" fmla="*/ 1027 w 2869"/>
              <a:gd name="T61" fmla="*/ 2552 h 3292"/>
              <a:gd name="T62" fmla="*/ 1027 w 2869"/>
              <a:gd name="T63" fmla="*/ 1974 h 3292"/>
              <a:gd name="T64" fmla="*/ 1069 w 2869"/>
              <a:gd name="T65" fmla="*/ 1897 h 3292"/>
              <a:gd name="T66" fmla="*/ 1147 w 2869"/>
              <a:gd name="T67" fmla="*/ 1854 h 3292"/>
              <a:gd name="T68" fmla="*/ 1229 w 2869"/>
              <a:gd name="T69" fmla="*/ 0 h 3292"/>
              <a:gd name="T70" fmla="*/ 615 w 2869"/>
              <a:gd name="T71" fmla="*/ 617 h 3292"/>
              <a:gd name="T72" fmla="*/ 726 w 2869"/>
              <a:gd name="T73" fmla="*/ 629 h 3292"/>
              <a:gd name="T74" fmla="*/ 793 w 2869"/>
              <a:gd name="T75" fmla="*/ 685 h 3292"/>
              <a:gd name="T76" fmla="*/ 819 w 2869"/>
              <a:gd name="T77" fmla="*/ 771 h 3292"/>
              <a:gd name="T78" fmla="*/ 807 w 2869"/>
              <a:gd name="T79" fmla="*/ 1345 h 3292"/>
              <a:gd name="T80" fmla="*/ 752 w 2869"/>
              <a:gd name="T81" fmla="*/ 1413 h 3292"/>
              <a:gd name="T82" fmla="*/ 665 w 2869"/>
              <a:gd name="T83" fmla="*/ 1439 h 3292"/>
              <a:gd name="T84" fmla="*/ 205 w 2869"/>
              <a:gd name="T85" fmla="*/ 3292 h 3292"/>
              <a:gd name="T86" fmla="*/ 122 w 2869"/>
              <a:gd name="T87" fmla="*/ 1436 h 3292"/>
              <a:gd name="T88" fmla="*/ 45 w 2869"/>
              <a:gd name="T89" fmla="*/ 1395 h 3292"/>
              <a:gd name="T90" fmla="*/ 3 w 2869"/>
              <a:gd name="T91" fmla="*/ 1316 h 3292"/>
              <a:gd name="T92" fmla="*/ 3 w 2869"/>
              <a:gd name="T93" fmla="*/ 740 h 3292"/>
              <a:gd name="T94" fmla="*/ 45 w 2869"/>
              <a:gd name="T95" fmla="*/ 663 h 3292"/>
              <a:gd name="T96" fmla="*/ 122 w 2869"/>
              <a:gd name="T97" fmla="*/ 620 h 3292"/>
              <a:gd name="T98" fmla="*/ 205 w 2869"/>
              <a:gd name="T99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69" h="3292">
                <a:moveTo>
                  <a:pt x="1229" y="2057"/>
                </a:moveTo>
                <a:lnTo>
                  <a:pt x="1229" y="2469"/>
                </a:lnTo>
                <a:lnTo>
                  <a:pt x="1639" y="2469"/>
                </a:lnTo>
                <a:lnTo>
                  <a:pt x="1639" y="2057"/>
                </a:lnTo>
                <a:lnTo>
                  <a:pt x="1229" y="2057"/>
                </a:lnTo>
                <a:close/>
                <a:moveTo>
                  <a:pt x="2254" y="823"/>
                </a:moveTo>
                <a:lnTo>
                  <a:pt x="2254" y="1234"/>
                </a:lnTo>
                <a:lnTo>
                  <a:pt x="2663" y="1234"/>
                </a:lnTo>
                <a:lnTo>
                  <a:pt x="2663" y="823"/>
                </a:lnTo>
                <a:lnTo>
                  <a:pt x="2254" y="823"/>
                </a:lnTo>
                <a:close/>
                <a:moveTo>
                  <a:pt x="205" y="823"/>
                </a:moveTo>
                <a:lnTo>
                  <a:pt x="205" y="1234"/>
                </a:lnTo>
                <a:lnTo>
                  <a:pt x="615" y="1234"/>
                </a:lnTo>
                <a:lnTo>
                  <a:pt x="615" y="823"/>
                </a:lnTo>
                <a:lnTo>
                  <a:pt x="205" y="823"/>
                </a:lnTo>
                <a:close/>
                <a:moveTo>
                  <a:pt x="2254" y="0"/>
                </a:moveTo>
                <a:lnTo>
                  <a:pt x="2663" y="0"/>
                </a:lnTo>
                <a:lnTo>
                  <a:pt x="2663" y="617"/>
                </a:lnTo>
                <a:lnTo>
                  <a:pt x="2714" y="617"/>
                </a:lnTo>
                <a:lnTo>
                  <a:pt x="2745" y="620"/>
                </a:lnTo>
                <a:lnTo>
                  <a:pt x="2774" y="629"/>
                </a:lnTo>
                <a:lnTo>
                  <a:pt x="2800" y="643"/>
                </a:lnTo>
                <a:lnTo>
                  <a:pt x="2823" y="663"/>
                </a:lnTo>
                <a:lnTo>
                  <a:pt x="2842" y="685"/>
                </a:lnTo>
                <a:lnTo>
                  <a:pt x="2856" y="711"/>
                </a:lnTo>
                <a:lnTo>
                  <a:pt x="2865" y="740"/>
                </a:lnTo>
                <a:lnTo>
                  <a:pt x="2869" y="771"/>
                </a:lnTo>
                <a:lnTo>
                  <a:pt x="2869" y="1285"/>
                </a:lnTo>
                <a:lnTo>
                  <a:pt x="2865" y="1316"/>
                </a:lnTo>
                <a:lnTo>
                  <a:pt x="2856" y="1345"/>
                </a:lnTo>
                <a:lnTo>
                  <a:pt x="2842" y="1371"/>
                </a:lnTo>
                <a:lnTo>
                  <a:pt x="2823" y="1395"/>
                </a:lnTo>
                <a:lnTo>
                  <a:pt x="2800" y="1413"/>
                </a:lnTo>
                <a:lnTo>
                  <a:pt x="2774" y="1428"/>
                </a:lnTo>
                <a:lnTo>
                  <a:pt x="2745" y="1436"/>
                </a:lnTo>
                <a:lnTo>
                  <a:pt x="2714" y="1439"/>
                </a:lnTo>
                <a:lnTo>
                  <a:pt x="2663" y="1439"/>
                </a:lnTo>
                <a:lnTo>
                  <a:pt x="2663" y="3292"/>
                </a:lnTo>
                <a:lnTo>
                  <a:pt x="2254" y="3292"/>
                </a:lnTo>
                <a:lnTo>
                  <a:pt x="2254" y="1439"/>
                </a:lnTo>
                <a:lnTo>
                  <a:pt x="2202" y="1439"/>
                </a:lnTo>
                <a:lnTo>
                  <a:pt x="2172" y="1436"/>
                </a:lnTo>
                <a:lnTo>
                  <a:pt x="2143" y="1428"/>
                </a:lnTo>
                <a:lnTo>
                  <a:pt x="2116" y="1413"/>
                </a:lnTo>
                <a:lnTo>
                  <a:pt x="2093" y="1395"/>
                </a:lnTo>
                <a:lnTo>
                  <a:pt x="2075" y="1371"/>
                </a:lnTo>
                <a:lnTo>
                  <a:pt x="2060" y="1345"/>
                </a:lnTo>
                <a:lnTo>
                  <a:pt x="2052" y="1316"/>
                </a:lnTo>
                <a:lnTo>
                  <a:pt x="2049" y="1285"/>
                </a:lnTo>
                <a:lnTo>
                  <a:pt x="2049" y="771"/>
                </a:lnTo>
                <a:lnTo>
                  <a:pt x="2052" y="740"/>
                </a:lnTo>
                <a:lnTo>
                  <a:pt x="2060" y="711"/>
                </a:lnTo>
                <a:lnTo>
                  <a:pt x="2075" y="685"/>
                </a:lnTo>
                <a:lnTo>
                  <a:pt x="2093" y="663"/>
                </a:lnTo>
                <a:lnTo>
                  <a:pt x="2116" y="643"/>
                </a:lnTo>
                <a:lnTo>
                  <a:pt x="2143" y="629"/>
                </a:lnTo>
                <a:lnTo>
                  <a:pt x="2172" y="620"/>
                </a:lnTo>
                <a:lnTo>
                  <a:pt x="2202" y="617"/>
                </a:lnTo>
                <a:lnTo>
                  <a:pt x="2254" y="617"/>
                </a:lnTo>
                <a:lnTo>
                  <a:pt x="2254" y="0"/>
                </a:lnTo>
                <a:close/>
                <a:moveTo>
                  <a:pt x="1229" y="0"/>
                </a:moveTo>
                <a:lnTo>
                  <a:pt x="1639" y="0"/>
                </a:lnTo>
                <a:lnTo>
                  <a:pt x="1639" y="1851"/>
                </a:lnTo>
                <a:lnTo>
                  <a:pt x="1690" y="1851"/>
                </a:lnTo>
                <a:lnTo>
                  <a:pt x="1721" y="1854"/>
                </a:lnTo>
                <a:lnTo>
                  <a:pt x="1750" y="1864"/>
                </a:lnTo>
                <a:lnTo>
                  <a:pt x="1776" y="1878"/>
                </a:lnTo>
                <a:lnTo>
                  <a:pt x="1798" y="1897"/>
                </a:lnTo>
                <a:lnTo>
                  <a:pt x="1818" y="1919"/>
                </a:lnTo>
                <a:lnTo>
                  <a:pt x="1832" y="1945"/>
                </a:lnTo>
                <a:lnTo>
                  <a:pt x="1840" y="1974"/>
                </a:lnTo>
                <a:lnTo>
                  <a:pt x="1844" y="2005"/>
                </a:lnTo>
                <a:lnTo>
                  <a:pt x="1844" y="2521"/>
                </a:lnTo>
                <a:lnTo>
                  <a:pt x="1840" y="2552"/>
                </a:lnTo>
                <a:lnTo>
                  <a:pt x="1832" y="2580"/>
                </a:lnTo>
                <a:lnTo>
                  <a:pt x="1818" y="2606"/>
                </a:lnTo>
                <a:lnTo>
                  <a:pt x="1798" y="2629"/>
                </a:lnTo>
                <a:lnTo>
                  <a:pt x="1776" y="2648"/>
                </a:lnTo>
                <a:lnTo>
                  <a:pt x="1750" y="2662"/>
                </a:lnTo>
                <a:lnTo>
                  <a:pt x="1721" y="2671"/>
                </a:lnTo>
                <a:lnTo>
                  <a:pt x="1690" y="2674"/>
                </a:lnTo>
                <a:lnTo>
                  <a:pt x="1639" y="2674"/>
                </a:lnTo>
                <a:lnTo>
                  <a:pt x="1639" y="3292"/>
                </a:lnTo>
                <a:lnTo>
                  <a:pt x="1229" y="3292"/>
                </a:lnTo>
                <a:lnTo>
                  <a:pt x="1229" y="2674"/>
                </a:lnTo>
                <a:lnTo>
                  <a:pt x="1178" y="2674"/>
                </a:lnTo>
                <a:lnTo>
                  <a:pt x="1147" y="2671"/>
                </a:lnTo>
                <a:lnTo>
                  <a:pt x="1119" y="2662"/>
                </a:lnTo>
                <a:lnTo>
                  <a:pt x="1092" y="2648"/>
                </a:lnTo>
                <a:lnTo>
                  <a:pt x="1069" y="2629"/>
                </a:lnTo>
                <a:lnTo>
                  <a:pt x="1051" y="2606"/>
                </a:lnTo>
                <a:lnTo>
                  <a:pt x="1036" y="2580"/>
                </a:lnTo>
                <a:lnTo>
                  <a:pt x="1027" y="2552"/>
                </a:lnTo>
                <a:lnTo>
                  <a:pt x="1024" y="2521"/>
                </a:lnTo>
                <a:lnTo>
                  <a:pt x="1024" y="2005"/>
                </a:lnTo>
                <a:lnTo>
                  <a:pt x="1027" y="1974"/>
                </a:lnTo>
                <a:lnTo>
                  <a:pt x="1036" y="1945"/>
                </a:lnTo>
                <a:lnTo>
                  <a:pt x="1051" y="1919"/>
                </a:lnTo>
                <a:lnTo>
                  <a:pt x="1069" y="1897"/>
                </a:lnTo>
                <a:lnTo>
                  <a:pt x="1092" y="1878"/>
                </a:lnTo>
                <a:lnTo>
                  <a:pt x="1119" y="1864"/>
                </a:lnTo>
                <a:lnTo>
                  <a:pt x="1147" y="1854"/>
                </a:lnTo>
                <a:lnTo>
                  <a:pt x="1178" y="1851"/>
                </a:lnTo>
                <a:lnTo>
                  <a:pt x="1229" y="1851"/>
                </a:lnTo>
                <a:lnTo>
                  <a:pt x="1229" y="0"/>
                </a:lnTo>
                <a:close/>
                <a:moveTo>
                  <a:pt x="205" y="0"/>
                </a:moveTo>
                <a:lnTo>
                  <a:pt x="615" y="0"/>
                </a:lnTo>
                <a:lnTo>
                  <a:pt x="615" y="617"/>
                </a:lnTo>
                <a:lnTo>
                  <a:pt x="665" y="617"/>
                </a:lnTo>
                <a:lnTo>
                  <a:pt x="697" y="620"/>
                </a:lnTo>
                <a:lnTo>
                  <a:pt x="726" y="629"/>
                </a:lnTo>
                <a:lnTo>
                  <a:pt x="752" y="643"/>
                </a:lnTo>
                <a:lnTo>
                  <a:pt x="774" y="663"/>
                </a:lnTo>
                <a:lnTo>
                  <a:pt x="793" y="685"/>
                </a:lnTo>
                <a:lnTo>
                  <a:pt x="807" y="711"/>
                </a:lnTo>
                <a:lnTo>
                  <a:pt x="816" y="740"/>
                </a:lnTo>
                <a:lnTo>
                  <a:pt x="819" y="771"/>
                </a:lnTo>
                <a:lnTo>
                  <a:pt x="819" y="1285"/>
                </a:lnTo>
                <a:lnTo>
                  <a:pt x="816" y="1316"/>
                </a:lnTo>
                <a:lnTo>
                  <a:pt x="807" y="1345"/>
                </a:lnTo>
                <a:lnTo>
                  <a:pt x="793" y="1371"/>
                </a:lnTo>
                <a:lnTo>
                  <a:pt x="774" y="1395"/>
                </a:lnTo>
                <a:lnTo>
                  <a:pt x="752" y="1413"/>
                </a:lnTo>
                <a:lnTo>
                  <a:pt x="726" y="1428"/>
                </a:lnTo>
                <a:lnTo>
                  <a:pt x="697" y="1436"/>
                </a:lnTo>
                <a:lnTo>
                  <a:pt x="665" y="1439"/>
                </a:lnTo>
                <a:lnTo>
                  <a:pt x="615" y="1439"/>
                </a:lnTo>
                <a:lnTo>
                  <a:pt x="615" y="3292"/>
                </a:lnTo>
                <a:lnTo>
                  <a:pt x="205" y="3292"/>
                </a:lnTo>
                <a:lnTo>
                  <a:pt x="205" y="1439"/>
                </a:lnTo>
                <a:lnTo>
                  <a:pt x="153" y="1439"/>
                </a:lnTo>
                <a:lnTo>
                  <a:pt x="122" y="1436"/>
                </a:lnTo>
                <a:lnTo>
                  <a:pt x="94" y="1428"/>
                </a:lnTo>
                <a:lnTo>
                  <a:pt x="68" y="1413"/>
                </a:lnTo>
                <a:lnTo>
                  <a:pt x="45" y="1395"/>
                </a:lnTo>
                <a:lnTo>
                  <a:pt x="27" y="1371"/>
                </a:lnTo>
                <a:lnTo>
                  <a:pt x="12" y="1345"/>
                </a:lnTo>
                <a:lnTo>
                  <a:pt x="3" y="1316"/>
                </a:lnTo>
                <a:lnTo>
                  <a:pt x="0" y="1285"/>
                </a:lnTo>
                <a:lnTo>
                  <a:pt x="0" y="771"/>
                </a:lnTo>
                <a:lnTo>
                  <a:pt x="3" y="740"/>
                </a:lnTo>
                <a:lnTo>
                  <a:pt x="12" y="711"/>
                </a:lnTo>
                <a:lnTo>
                  <a:pt x="27" y="685"/>
                </a:lnTo>
                <a:lnTo>
                  <a:pt x="45" y="663"/>
                </a:lnTo>
                <a:lnTo>
                  <a:pt x="68" y="643"/>
                </a:lnTo>
                <a:lnTo>
                  <a:pt x="94" y="629"/>
                </a:lnTo>
                <a:lnTo>
                  <a:pt x="122" y="620"/>
                </a:lnTo>
                <a:lnTo>
                  <a:pt x="153" y="617"/>
                </a:lnTo>
                <a:lnTo>
                  <a:pt x="205" y="617"/>
                </a:lnTo>
                <a:lnTo>
                  <a:pt x="2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1"/>
          <p:cNvSpPr>
            <a:spLocks noEditPoints="1"/>
          </p:cNvSpPr>
          <p:nvPr/>
        </p:nvSpPr>
        <p:spPr bwMode="auto">
          <a:xfrm>
            <a:off x="2862145" y="3205056"/>
            <a:ext cx="457260" cy="474538"/>
          </a:xfrm>
          <a:custGeom>
            <a:avLst/>
            <a:gdLst>
              <a:gd name="T0" fmla="*/ 1402 w 3178"/>
              <a:gd name="T1" fmla="*/ 1006 h 3292"/>
              <a:gd name="T2" fmla="*/ 1185 w 3178"/>
              <a:gd name="T3" fmla="*/ 1115 h 3292"/>
              <a:gd name="T4" fmla="*/ 1024 w 3178"/>
              <a:gd name="T5" fmla="*/ 1292 h 3292"/>
              <a:gd name="T6" fmla="*/ 934 w 3178"/>
              <a:gd name="T7" fmla="*/ 1519 h 3292"/>
              <a:gd name="T8" fmla="*/ 934 w 3178"/>
              <a:gd name="T9" fmla="*/ 1772 h 3292"/>
              <a:gd name="T10" fmla="*/ 1024 w 3178"/>
              <a:gd name="T11" fmla="*/ 1999 h 3292"/>
              <a:gd name="T12" fmla="*/ 1185 w 3178"/>
              <a:gd name="T13" fmla="*/ 2177 h 3292"/>
              <a:gd name="T14" fmla="*/ 1402 w 3178"/>
              <a:gd name="T15" fmla="*/ 2285 h 3292"/>
              <a:gd name="T16" fmla="*/ 1653 w 3178"/>
              <a:gd name="T17" fmla="*/ 2309 h 3292"/>
              <a:gd name="T18" fmla="*/ 1889 w 3178"/>
              <a:gd name="T19" fmla="*/ 2241 h 3292"/>
              <a:gd name="T20" fmla="*/ 2082 w 3178"/>
              <a:gd name="T21" fmla="*/ 2095 h 3292"/>
              <a:gd name="T22" fmla="*/ 2209 w 3178"/>
              <a:gd name="T23" fmla="*/ 1891 h 3292"/>
              <a:gd name="T24" fmla="*/ 2256 w 3178"/>
              <a:gd name="T25" fmla="*/ 1646 h 3292"/>
              <a:gd name="T26" fmla="*/ 2209 w 3178"/>
              <a:gd name="T27" fmla="*/ 1400 h 3292"/>
              <a:gd name="T28" fmla="*/ 2082 w 3178"/>
              <a:gd name="T29" fmla="*/ 1196 h 3292"/>
              <a:gd name="T30" fmla="*/ 1889 w 3178"/>
              <a:gd name="T31" fmla="*/ 1051 h 3292"/>
              <a:gd name="T32" fmla="*/ 1653 w 3178"/>
              <a:gd name="T33" fmla="*/ 982 h 3292"/>
              <a:gd name="T34" fmla="*/ 1916 w 3178"/>
              <a:gd name="T35" fmla="*/ 64 h 3292"/>
              <a:gd name="T36" fmla="*/ 1989 w 3178"/>
              <a:gd name="T37" fmla="*/ 300 h 3292"/>
              <a:gd name="T38" fmla="*/ 2141 w 3178"/>
              <a:gd name="T39" fmla="*/ 486 h 3292"/>
              <a:gd name="T40" fmla="*/ 2353 w 3178"/>
              <a:gd name="T41" fmla="*/ 602 h 3292"/>
              <a:gd name="T42" fmla="*/ 2596 w 3178"/>
              <a:gd name="T43" fmla="*/ 628 h 3292"/>
              <a:gd name="T44" fmla="*/ 2807 w 3178"/>
              <a:gd name="T45" fmla="*/ 570 h 3292"/>
              <a:gd name="T46" fmla="*/ 3085 w 3178"/>
              <a:gd name="T47" fmla="*/ 1170 h 3292"/>
              <a:gd name="T48" fmla="*/ 2945 w 3178"/>
              <a:gd name="T49" fmla="*/ 1338 h 3292"/>
              <a:gd name="T50" fmla="*/ 2872 w 3178"/>
              <a:gd name="T51" fmla="*/ 1538 h 3292"/>
              <a:gd name="T52" fmla="*/ 2870 w 3178"/>
              <a:gd name="T53" fmla="*/ 1753 h 3292"/>
              <a:gd name="T54" fmla="*/ 2945 w 3178"/>
              <a:gd name="T55" fmla="*/ 1962 h 3292"/>
              <a:gd name="T56" fmla="*/ 3087 w 3178"/>
              <a:gd name="T57" fmla="*/ 2129 h 3292"/>
              <a:gd name="T58" fmla="*/ 2801 w 3178"/>
              <a:gd name="T59" fmla="*/ 2725 h 3292"/>
              <a:gd name="T60" fmla="*/ 2588 w 3178"/>
              <a:gd name="T61" fmla="*/ 2669 h 3292"/>
              <a:gd name="T62" fmla="*/ 2375 w 3178"/>
              <a:gd name="T63" fmla="*/ 2689 h 3292"/>
              <a:gd name="T64" fmla="*/ 2181 w 3178"/>
              <a:gd name="T65" fmla="*/ 2778 h 3292"/>
              <a:gd name="T66" fmla="*/ 2026 w 3178"/>
              <a:gd name="T67" fmla="*/ 2932 h 3292"/>
              <a:gd name="T68" fmla="*/ 1932 w 3178"/>
              <a:gd name="T69" fmla="*/ 3133 h 3292"/>
              <a:gd name="T70" fmla="*/ 1264 w 3178"/>
              <a:gd name="T71" fmla="*/ 3292 h 3292"/>
              <a:gd name="T72" fmla="*/ 1214 w 3178"/>
              <a:gd name="T73" fmla="*/ 3047 h 3292"/>
              <a:gd name="T74" fmla="*/ 1080 w 3178"/>
              <a:gd name="T75" fmla="*/ 2849 h 3292"/>
              <a:gd name="T76" fmla="*/ 881 w 3178"/>
              <a:gd name="T77" fmla="*/ 2715 h 3292"/>
              <a:gd name="T78" fmla="*/ 637 w 3178"/>
              <a:gd name="T79" fmla="*/ 2665 h 3292"/>
              <a:gd name="T80" fmla="*/ 421 w 3178"/>
              <a:gd name="T81" fmla="*/ 2703 h 3292"/>
              <a:gd name="T82" fmla="*/ 50 w 3178"/>
              <a:gd name="T83" fmla="*/ 2158 h 3292"/>
              <a:gd name="T84" fmla="*/ 203 w 3178"/>
              <a:gd name="T85" fmla="*/ 2002 h 3292"/>
              <a:gd name="T86" fmla="*/ 293 w 3178"/>
              <a:gd name="T87" fmla="*/ 1808 h 3292"/>
              <a:gd name="T88" fmla="*/ 313 w 3178"/>
              <a:gd name="T89" fmla="*/ 1595 h 3292"/>
              <a:gd name="T90" fmla="*/ 258 w 3178"/>
              <a:gd name="T91" fmla="*/ 1383 h 3292"/>
              <a:gd name="T92" fmla="*/ 129 w 3178"/>
              <a:gd name="T93" fmla="*/ 1201 h 3292"/>
              <a:gd name="T94" fmla="*/ 324 w 3178"/>
              <a:gd name="T95" fmla="*/ 543 h 3292"/>
              <a:gd name="T96" fmla="*/ 534 w 3178"/>
              <a:gd name="T97" fmla="*/ 618 h 3292"/>
              <a:gd name="T98" fmla="*/ 749 w 3178"/>
              <a:gd name="T99" fmla="*/ 618 h 3292"/>
              <a:gd name="T100" fmla="*/ 950 w 3178"/>
              <a:gd name="T101" fmla="*/ 546 h 3292"/>
              <a:gd name="T102" fmla="*/ 1118 w 3178"/>
              <a:gd name="T103" fmla="*/ 408 h 3292"/>
              <a:gd name="T104" fmla="*/ 1229 w 3178"/>
              <a:gd name="T105" fmla="*/ 213 h 3292"/>
              <a:gd name="T106" fmla="*/ 1265 w 3178"/>
              <a:gd name="T10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78" h="3292">
                <a:moveTo>
                  <a:pt x="1589" y="979"/>
                </a:moveTo>
                <a:lnTo>
                  <a:pt x="1525" y="982"/>
                </a:lnTo>
                <a:lnTo>
                  <a:pt x="1462" y="991"/>
                </a:lnTo>
                <a:lnTo>
                  <a:pt x="1402" y="1006"/>
                </a:lnTo>
                <a:lnTo>
                  <a:pt x="1343" y="1026"/>
                </a:lnTo>
                <a:lnTo>
                  <a:pt x="1288" y="1051"/>
                </a:lnTo>
                <a:lnTo>
                  <a:pt x="1235" y="1081"/>
                </a:lnTo>
                <a:lnTo>
                  <a:pt x="1185" y="1115"/>
                </a:lnTo>
                <a:lnTo>
                  <a:pt x="1139" y="1153"/>
                </a:lnTo>
                <a:lnTo>
                  <a:pt x="1096" y="1196"/>
                </a:lnTo>
                <a:lnTo>
                  <a:pt x="1058" y="1242"/>
                </a:lnTo>
                <a:lnTo>
                  <a:pt x="1024" y="1292"/>
                </a:lnTo>
                <a:lnTo>
                  <a:pt x="994" y="1344"/>
                </a:lnTo>
                <a:lnTo>
                  <a:pt x="969" y="1400"/>
                </a:lnTo>
                <a:lnTo>
                  <a:pt x="948" y="1459"/>
                </a:lnTo>
                <a:lnTo>
                  <a:pt x="934" y="1519"/>
                </a:lnTo>
                <a:lnTo>
                  <a:pt x="925" y="1582"/>
                </a:lnTo>
                <a:lnTo>
                  <a:pt x="923" y="1646"/>
                </a:lnTo>
                <a:lnTo>
                  <a:pt x="925" y="1710"/>
                </a:lnTo>
                <a:lnTo>
                  <a:pt x="934" y="1772"/>
                </a:lnTo>
                <a:lnTo>
                  <a:pt x="948" y="1833"/>
                </a:lnTo>
                <a:lnTo>
                  <a:pt x="969" y="1891"/>
                </a:lnTo>
                <a:lnTo>
                  <a:pt x="994" y="1946"/>
                </a:lnTo>
                <a:lnTo>
                  <a:pt x="1024" y="1999"/>
                </a:lnTo>
                <a:lnTo>
                  <a:pt x="1058" y="2049"/>
                </a:lnTo>
                <a:lnTo>
                  <a:pt x="1096" y="2095"/>
                </a:lnTo>
                <a:lnTo>
                  <a:pt x="1139" y="2137"/>
                </a:lnTo>
                <a:lnTo>
                  <a:pt x="1185" y="2177"/>
                </a:lnTo>
                <a:lnTo>
                  <a:pt x="1235" y="2211"/>
                </a:lnTo>
                <a:lnTo>
                  <a:pt x="1288" y="2241"/>
                </a:lnTo>
                <a:lnTo>
                  <a:pt x="1343" y="2265"/>
                </a:lnTo>
                <a:lnTo>
                  <a:pt x="1402" y="2285"/>
                </a:lnTo>
                <a:lnTo>
                  <a:pt x="1462" y="2301"/>
                </a:lnTo>
                <a:lnTo>
                  <a:pt x="1525" y="2309"/>
                </a:lnTo>
                <a:lnTo>
                  <a:pt x="1589" y="2312"/>
                </a:lnTo>
                <a:lnTo>
                  <a:pt x="1653" y="2309"/>
                </a:lnTo>
                <a:lnTo>
                  <a:pt x="1716" y="2301"/>
                </a:lnTo>
                <a:lnTo>
                  <a:pt x="1776" y="2285"/>
                </a:lnTo>
                <a:lnTo>
                  <a:pt x="1835" y="2265"/>
                </a:lnTo>
                <a:lnTo>
                  <a:pt x="1889" y="2241"/>
                </a:lnTo>
                <a:lnTo>
                  <a:pt x="1943" y="2211"/>
                </a:lnTo>
                <a:lnTo>
                  <a:pt x="1993" y="2177"/>
                </a:lnTo>
                <a:lnTo>
                  <a:pt x="2038" y="2137"/>
                </a:lnTo>
                <a:lnTo>
                  <a:pt x="2082" y="2095"/>
                </a:lnTo>
                <a:lnTo>
                  <a:pt x="2120" y="2049"/>
                </a:lnTo>
                <a:lnTo>
                  <a:pt x="2154" y="1999"/>
                </a:lnTo>
                <a:lnTo>
                  <a:pt x="2184" y="1946"/>
                </a:lnTo>
                <a:lnTo>
                  <a:pt x="2209" y="1891"/>
                </a:lnTo>
                <a:lnTo>
                  <a:pt x="2229" y="1833"/>
                </a:lnTo>
                <a:lnTo>
                  <a:pt x="2244" y="1772"/>
                </a:lnTo>
                <a:lnTo>
                  <a:pt x="2253" y="1710"/>
                </a:lnTo>
                <a:lnTo>
                  <a:pt x="2256" y="1646"/>
                </a:lnTo>
                <a:lnTo>
                  <a:pt x="2253" y="1582"/>
                </a:lnTo>
                <a:lnTo>
                  <a:pt x="2244" y="1519"/>
                </a:lnTo>
                <a:lnTo>
                  <a:pt x="2229" y="1459"/>
                </a:lnTo>
                <a:lnTo>
                  <a:pt x="2209" y="1400"/>
                </a:lnTo>
                <a:lnTo>
                  <a:pt x="2184" y="1344"/>
                </a:lnTo>
                <a:lnTo>
                  <a:pt x="2154" y="1292"/>
                </a:lnTo>
                <a:lnTo>
                  <a:pt x="2120" y="1242"/>
                </a:lnTo>
                <a:lnTo>
                  <a:pt x="2082" y="1196"/>
                </a:lnTo>
                <a:lnTo>
                  <a:pt x="2038" y="1153"/>
                </a:lnTo>
                <a:lnTo>
                  <a:pt x="1993" y="1115"/>
                </a:lnTo>
                <a:lnTo>
                  <a:pt x="1943" y="1081"/>
                </a:lnTo>
                <a:lnTo>
                  <a:pt x="1889" y="1051"/>
                </a:lnTo>
                <a:lnTo>
                  <a:pt x="1835" y="1026"/>
                </a:lnTo>
                <a:lnTo>
                  <a:pt x="1776" y="1006"/>
                </a:lnTo>
                <a:lnTo>
                  <a:pt x="1716" y="991"/>
                </a:lnTo>
                <a:lnTo>
                  <a:pt x="1653" y="982"/>
                </a:lnTo>
                <a:lnTo>
                  <a:pt x="1589" y="979"/>
                </a:lnTo>
                <a:close/>
                <a:moveTo>
                  <a:pt x="1265" y="0"/>
                </a:moveTo>
                <a:lnTo>
                  <a:pt x="1913" y="0"/>
                </a:lnTo>
                <a:lnTo>
                  <a:pt x="1916" y="64"/>
                </a:lnTo>
                <a:lnTo>
                  <a:pt x="1926" y="127"/>
                </a:lnTo>
                <a:lnTo>
                  <a:pt x="1941" y="187"/>
                </a:lnTo>
                <a:lnTo>
                  <a:pt x="1962" y="244"/>
                </a:lnTo>
                <a:lnTo>
                  <a:pt x="1989" y="300"/>
                </a:lnTo>
                <a:lnTo>
                  <a:pt x="2020" y="352"/>
                </a:lnTo>
                <a:lnTo>
                  <a:pt x="2056" y="400"/>
                </a:lnTo>
                <a:lnTo>
                  <a:pt x="2096" y="445"/>
                </a:lnTo>
                <a:lnTo>
                  <a:pt x="2141" y="486"/>
                </a:lnTo>
                <a:lnTo>
                  <a:pt x="2189" y="522"/>
                </a:lnTo>
                <a:lnTo>
                  <a:pt x="2241" y="553"/>
                </a:lnTo>
                <a:lnTo>
                  <a:pt x="2295" y="580"/>
                </a:lnTo>
                <a:lnTo>
                  <a:pt x="2353" y="602"/>
                </a:lnTo>
                <a:lnTo>
                  <a:pt x="2413" y="617"/>
                </a:lnTo>
                <a:lnTo>
                  <a:pt x="2475" y="627"/>
                </a:lnTo>
                <a:lnTo>
                  <a:pt x="2539" y="630"/>
                </a:lnTo>
                <a:lnTo>
                  <a:pt x="2596" y="628"/>
                </a:lnTo>
                <a:lnTo>
                  <a:pt x="2651" y="619"/>
                </a:lnTo>
                <a:lnTo>
                  <a:pt x="2705" y="607"/>
                </a:lnTo>
                <a:lnTo>
                  <a:pt x="2757" y="590"/>
                </a:lnTo>
                <a:lnTo>
                  <a:pt x="2807" y="570"/>
                </a:lnTo>
                <a:lnTo>
                  <a:pt x="2854" y="544"/>
                </a:lnTo>
                <a:lnTo>
                  <a:pt x="3178" y="1105"/>
                </a:lnTo>
                <a:lnTo>
                  <a:pt x="3129" y="1136"/>
                </a:lnTo>
                <a:lnTo>
                  <a:pt x="3085" y="1170"/>
                </a:lnTo>
                <a:lnTo>
                  <a:pt x="3043" y="1208"/>
                </a:lnTo>
                <a:lnTo>
                  <a:pt x="3007" y="1248"/>
                </a:lnTo>
                <a:lnTo>
                  <a:pt x="2974" y="1292"/>
                </a:lnTo>
                <a:lnTo>
                  <a:pt x="2945" y="1338"/>
                </a:lnTo>
                <a:lnTo>
                  <a:pt x="2921" y="1386"/>
                </a:lnTo>
                <a:lnTo>
                  <a:pt x="2900" y="1435"/>
                </a:lnTo>
                <a:lnTo>
                  <a:pt x="2884" y="1486"/>
                </a:lnTo>
                <a:lnTo>
                  <a:pt x="2872" y="1538"/>
                </a:lnTo>
                <a:lnTo>
                  <a:pt x="2865" y="1591"/>
                </a:lnTo>
                <a:lnTo>
                  <a:pt x="2862" y="1645"/>
                </a:lnTo>
                <a:lnTo>
                  <a:pt x="2864" y="1698"/>
                </a:lnTo>
                <a:lnTo>
                  <a:pt x="2870" y="1753"/>
                </a:lnTo>
                <a:lnTo>
                  <a:pt x="2881" y="1806"/>
                </a:lnTo>
                <a:lnTo>
                  <a:pt x="2898" y="1859"/>
                </a:lnTo>
                <a:lnTo>
                  <a:pt x="2919" y="1911"/>
                </a:lnTo>
                <a:lnTo>
                  <a:pt x="2945" y="1962"/>
                </a:lnTo>
                <a:lnTo>
                  <a:pt x="2976" y="2009"/>
                </a:lnTo>
                <a:lnTo>
                  <a:pt x="3009" y="2053"/>
                </a:lnTo>
                <a:lnTo>
                  <a:pt x="3047" y="2093"/>
                </a:lnTo>
                <a:lnTo>
                  <a:pt x="3087" y="2129"/>
                </a:lnTo>
                <a:lnTo>
                  <a:pt x="3130" y="2162"/>
                </a:lnTo>
                <a:lnTo>
                  <a:pt x="3176" y="2190"/>
                </a:lnTo>
                <a:lnTo>
                  <a:pt x="2851" y="2751"/>
                </a:lnTo>
                <a:lnTo>
                  <a:pt x="2801" y="2725"/>
                </a:lnTo>
                <a:lnTo>
                  <a:pt x="2749" y="2703"/>
                </a:lnTo>
                <a:lnTo>
                  <a:pt x="2695" y="2687"/>
                </a:lnTo>
                <a:lnTo>
                  <a:pt x="2642" y="2675"/>
                </a:lnTo>
                <a:lnTo>
                  <a:pt x="2588" y="2669"/>
                </a:lnTo>
                <a:lnTo>
                  <a:pt x="2534" y="2667"/>
                </a:lnTo>
                <a:lnTo>
                  <a:pt x="2480" y="2669"/>
                </a:lnTo>
                <a:lnTo>
                  <a:pt x="2428" y="2676"/>
                </a:lnTo>
                <a:lnTo>
                  <a:pt x="2375" y="2689"/>
                </a:lnTo>
                <a:lnTo>
                  <a:pt x="2324" y="2704"/>
                </a:lnTo>
                <a:lnTo>
                  <a:pt x="2275" y="2725"/>
                </a:lnTo>
                <a:lnTo>
                  <a:pt x="2226" y="2749"/>
                </a:lnTo>
                <a:lnTo>
                  <a:pt x="2181" y="2778"/>
                </a:lnTo>
                <a:lnTo>
                  <a:pt x="2137" y="2810"/>
                </a:lnTo>
                <a:lnTo>
                  <a:pt x="2097" y="2847"/>
                </a:lnTo>
                <a:lnTo>
                  <a:pt x="2060" y="2887"/>
                </a:lnTo>
                <a:lnTo>
                  <a:pt x="2026" y="2932"/>
                </a:lnTo>
                <a:lnTo>
                  <a:pt x="1995" y="2979"/>
                </a:lnTo>
                <a:lnTo>
                  <a:pt x="1969" y="3030"/>
                </a:lnTo>
                <a:lnTo>
                  <a:pt x="1947" y="3080"/>
                </a:lnTo>
                <a:lnTo>
                  <a:pt x="1932" y="3133"/>
                </a:lnTo>
                <a:lnTo>
                  <a:pt x="1920" y="3186"/>
                </a:lnTo>
                <a:lnTo>
                  <a:pt x="1913" y="3238"/>
                </a:lnTo>
                <a:lnTo>
                  <a:pt x="1911" y="3292"/>
                </a:lnTo>
                <a:lnTo>
                  <a:pt x="1264" y="3292"/>
                </a:lnTo>
                <a:lnTo>
                  <a:pt x="1260" y="3228"/>
                </a:lnTo>
                <a:lnTo>
                  <a:pt x="1251" y="3165"/>
                </a:lnTo>
                <a:lnTo>
                  <a:pt x="1236" y="3105"/>
                </a:lnTo>
                <a:lnTo>
                  <a:pt x="1214" y="3047"/>
                </a:lnTo>
                <a:lnTo>
                  <a:pt x="1187" y="2992"/>
                </a:lnTo>
                <a:lnTo>
                  <a:pt x="1156" y="2941"/>
                </a:lnTo>
                <a:lnTo>
                  <a:pt x="1120" y="2893"/>
                </a:lnTo>
                <a:lnTo>
                  <a:pt x="1080" y="2849"/>
                </a:lnTo>
                <a:lnTo>
                  <a:pt x="1035" y="2808"/>
                </a:lnTo>
                <a:lnTo>
                  <a:pt x="987" y="2771"/>
                </a:lnTo>
                <a:lnTo>
                  <a:pt x="936" y="2740"/>
                </a:lnTo>
                <a:lnTo>
                  <a:pt x="881" y="2715"/>
                </a:lnTo>
                <a:lnTo>
                  <a:pt x="823" y="2693"/>
                </a:lnTo>
                <a:lnTo>
                  <a:pt x="763" y="2677"/>
                </a:lnTo>
                <a:lnTo>
                  <a:pt x="701" y="2668"/>
                </a:lnTo>
                <a:lnTo>
                  <a:pt x="637" y="2665"/>
                </a:lnTo>
                <a:lnTo>
                  <a:pt x="582" y="2667"/>
                </a:lnTo>
                <a:lnTo>
                  <a:pt x="527" y="2675"/>
                </a:lnTo>
                <a:lnTo>
                  <a:pt x="473" y="2687"/>
                </a:lnTo>
                <a:lnTo>
                  <a:pt x="421" y="2703"/>
                </a:lnTo>
                <a:lnTo>
                  <a:pt x="372" y="2724"/>
                </a:lnTo>
                <a:lnTo>
                  <a:pt x="324" y="2750"/>
                </a:lnTo>
                <a:lnTo>
                  <a:pt x="1" y="2189"/>
                </a:lnTo>
                <a:lnTo>
                  <a:pt x="50" y="2158"/>
                </a:lnTo>
                <a:lnTo>
                  <a:pt x="94" y="2124"/>
                </a:lnTo>
                <a:lnTo>
                  <a:pt x="134" y="2086"/>
                </a:lnTo>
                <a:lnTo>
                  <a:pt x="170" y="2045"/>
                </a:lnTo>
                <a:lnTo>
                  <a:pt x="203" y="2002"/>
                </a:lnTo>
                <a:lnTo>
                  <a:pt x="232" y="1956"/>
                </a:lnTo>
                <a:lnTo>
                  <a:pt x="257" y="1908"/>
                </a:lnTo>
                <a:lnTo>
                  <a:pt x="278" y="1859"/>
                </a:lnTo>
                <a:lnTo>
                  <a:pt x="293" y="1808"/>
                </a:lnTo>
                <a:lnTo>
                  <a:pt x="305" y="1755"/>
                </a:lnTo>
                <a:lnTo>
                  <a:pt x="312" y="1703"/>
                </a:lnTo>
                <a:lnTo>
                  <a:pt x="315" y="1649"/>
                </a:lnTo>
                <a:lnTo>
                  <a:pt x="313" y="1595"/>
                </a:lnTo>
                <a:lnTo>
                  <a:pt x="307" y="1541"/>
                </a:lnTo>
                <a:lnTo>
                  <a:pt x="295" y="1488"/>
                </a:lnTo>
                <a:lnTo>
                  <a:pt x="279" y="1435"/>
                </a:lnTo>
                <a:lnTo>
                  <a:pt x="258" y="1383"/>
                </a:lnTo>
                <a:lnTo>
                  <a:pt x="231" y="1333"/>
                </a:lnTo>
                <a:lnTo>
                  <a:pt x="201" y="1285"/>
                </a:lnTo>
                <a:lnTo>
                  <a:pt x="167" y="1241"/>
                </a:lnTo>
                <a:lnTo>
                  <a:pt x="129" y="1201"/>
                </a:lnTo>
                <a:lnTo>
                  <a:pt x="89" y="1165"/>
                </a:lnTo>
                <a:lnTo>
                  <a:pt x="45" y="1132"/>
                </a:lnTo>
                <a:lnTo>
                  <a:pt x="0" y="1104"/>
                </a:lnTo>
                <a:lnTo>
                  <a:pt x="324" y="543"/>
                </a:lnTo>
                <a:lnTo>
                  <a:pt x="375" y="569"/>
                </a:lnTo>
                <a:lnTo>
                  <a:pt x="428" y="590"/>
                </a:lnTo>
                <a:lnTo>
                  <a:pt x="480" y="607"/>
                </a:lnTo>
                <a:lnTo>
                  <a:pt x="534" y="618"/>
                </a:lnTo>
                <a:lnTo>
                  <a:pt x="588" y="625"/>
                </a:lnTo>
                <a:lnTo>
                  <a:pt x="643" y="628"/>
                </a:lnTo>
                <a:lnTo>
                  <a:pt x="696" y="625"/>
                </a:lnTo>
                <a:lnTo>
                  <a:pt x="749" y="618"/>
                </a:lnTo>
                <a:lnTo>
                  <a:pt x="802" y="607"/>
                </a:lnTo>
                <a:lnTo>
                  <a:pt x="852" y="590"/>
                </a:lnTo>
                <a:lnTo>
                  <a:pt x="902" y="571"/>
                </a:lnTo>
                <a:lnTo>
                  <a:pt x="950" y="546"/>
                </a:lnTo>
                <a:lnTo>
                  <a:pt x="996" y="517"/>
                </a:lnTo>
                <a:lnTo>
                  <a:pt x="1039" y="485"/>
                </a:lnTo>
                <a:lnTo>
                  <a:pt x="1080" y="448"/>
                </a:lnTo>
                <a:lnTo>
                  <a:pt x="1118" y="408"/>
                </a:lnTo>
                <a:lnTo>
                  <a:pt x="1152" y="363"/>
                </a:lnTo>
                <a:lnTo>
                  <a:pt x="1183" y="316"/>
                </a:lnTo>
                <a:lnTo>
                  <a:pt x="1209" y="265"/>
                </a:lnTo>
                <a:lnTo>
                  <a:pt x="1229" y="213"/>
                </a:lnTo>
                <a:lnTo>
                  <a:pt x="1246" y="161"/>
                </a:lnTo>
                <a:lnTo>
                  <a:pt x="1257" y="107"/>
                </a:lnTo>
                <a:lnTo>
                  <a:pt x="1263" y="53"/>
                </a:lnTo>
                <a:lnTo>
                  <a:pt x="12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6"/>
          <p:cNvSpPr>
            <a:spLocks noEditPoints="1"/>
          </p:cNvSpPr>
          <p:nvPr/>
        </p:nvSpPr>
        <p:spPr bwMode="auto">
          <a:xfrm>
            <a:off x="3615132" y="3205057"/>
            <a:ext cx="469930" cy="474536"/>
          </a:xfrm>
          <a:custGeom>
            <a:avLst/>
            <a:gdLst>
              <a:gd name="T0" fmla="*/ 620 w 3262"/>
              <a:gd name="T1" fmla="*/ 2388 h 3292"/>
              <a:gd name="T2" fmla="*/ 532 w 3262"/>
              <a:gd name="T3" fmla="*/ 2477 h 3292"/>
              <a:gd name="T4" fmla="*/ 513 w 3262"/>
              <a:gd name="T5" fmla="*/ 2605 h 3292"/>
              <a:gd name="T6" fmla="*/ 570 w 3262"/>
              <a:gd name="T7" fmla="*/ 2717 h 3292"/>
              <a:gd name="T8" fmla="*/ 680 w 3262"/>
              <a:gd name="T9" fmla="*/ 2775 h 3292"/>
              <a:gd name="T10" fmla="*/ 807 w 3262"/>
              <a:gd name="T11" fmla="*/ 2754 h 3292"/>
              <a:gd name="T12" fmla="*/ 895 w 3262"/>
              <a:gd name="T13" fmla="*/ 2666 h 3292"/>
              <a:gd name="T14" fmla="*/ 915 w 3262"/>
              <a:gd name="T15" fmla="*/ 2538 h 3292"/>
              <a:gd name="T16" fmla="*/ 857 w 3262"/>
              <a:gd name="T17" fmla="*/ 2427 h 3292"/>
              <a:gd name="T18" fmla="*/ 747 w 3262"/>
              <a:gd name="T19" fmla="*/ 2369 h 3292"/>
              <a:gd name="T20" fmla="*/ 853 w 3262"/>
              <a:gd name="T21" fmla="*/ 2076 h 3292"/>
              <a:gd name="T22" fmla="*/ 1146 w 3262"/>
              <a:gd name="T23" fmla="*/ 1990 h 3292"/>
              <a:gd name="T24" fmla="*/ 1192 w 3262"/>
              <a:gd name="T25" fmla="*/ 2392 h 3292"/>
              <a:gd name="T26" fmla="*/ 1204 w 3262"/>
              <a:gd name="T27" fmla="*/ 2712 h 3292"/>
              <a:gd name="T28" fmla="*/ 1290 w 3262"/>
              <a:gd name="T29" fmla="*/ 3008 h 3292"/>
              <a:gd name="T30" fmla="*/ 890 w 3262"/>
              <a:gd name="T31" fmla="*/ 3053 h 3292"/>
              <a:gd name="T32" fmla="*/ 575 w 3262"/>
              <a:gd name="T33" fmla="*/ 3067 h 3292"/>
              <a:gd name="T34" fmla="*/ 281 w 3262"/>
              <a:gd name="T35" fmla="*/ 3154 h 3292"/>
              <a:gd name="T36" fmla="*/ 235 w 3262"/>
              <a:gd name="T37" fmla="*/ 2750 h 3292"/>
              <a:gd name="T38" fmla="*/ 223 w 3262"/>
              <a:gd name="T39" fmla="*/ 2431 h 3292"/>
              <a:gd name="T40" fmla="*/ 137 w 3262"/>
              <a:gd name="T41" fmla="*/ 2135 h 3292"/>
              <a:gd name="T42" fmla="*/ 537 w 3262"/>
              <a:gd name="T43" fmla="*/ 2089 h 3292"/>
              <a:gd name="T44" fmla="*/ 2089 w 3262"/>
              <a:gd name="T45" fmla="*/ 686 h 3292"/>
              <a:gd name="T46" fmla="*/ 1903 w 3262"/>
              <a:gd name="T47" fmla="*/ 754 h 3292"/>
              <a:gd name="T48" fmla="*/ 1766 w 3262"/>
              <a:gd name="T49" fmla="*/ 891 h 3292"/>
              <a:gd name="T50" fmla="*/ 1700 w 3262"/>
              <a:gd name="T51" fmla="*/ 1079 h 3292"/>
              <a:gd name="T52" fmla="*/ 1723 w 3262"/>
              <a:gd name="T53" fmla="*/ 1282 h 3292"/>
              <a:gd name="T54" fmla="*/ 1827 w 3262"/>
              <a:gd name="T55" fmla="*/ 1448 h 3292"/>
              <a:gd name="T56" fmla="*/ 1991 w 3262"/>
              <a:gd name="T57" fmla="*/ 1553 h 3292"/>
              <a:gd name="T58" fmla="*/ 2193 w 3262"/>
              <a:gd name="T59" fmla="*/ 1576 h 3292"/>
              <a:gd name="T60" fmla="*/ 2379 w 3262"/>
              <a:gd name="T61" fmla="*/ 1509 h 3292"/>
              <a:gd name="T62" fmla="*/ 2515 w 3262"/>
              <a:gd name="T63" fmla="*/ 1371 h 3292"/>
              <a:gd name="T64" fmla="*/ 2581 w 3262"/>
              <a:gd name="T65" fmla="*/ 1183 h 3292"/>
              <a:gd name="T66" fmla="*/ 2558 w 3262"/>
              <a:gd name="T67" fmla="*/ 981 h 3292"/>
              <a:gd name="T68" fmla="*/ 2455 w 3262"/>
              <a:gd name="T69" fmla="*/ 814 h 3292"/>
              <a:gd name="T70" fmla="*/ 2290 w 3262"/>
              <a:gd name="T71" fmla="*/ 710 h 3292"/>
              <a:gd name="T72" fmla="*/ 2039 w 3262"/>
              <a:gd name="T73" fmla="*/ 0 h 3292"/>
              <a:gd name="T74" fmla="*/ 2357 w 3262"/>
              <a:gd name="T75" fmla="*/ 231 h 3292"/>
              <a:gd name="T76" fmla="*/ 2651 w 3262"/>
              <a:gd name="T77" fmla="*/ 361 h 3292"/>
              <a:gd name="T78" fmla="*/ 2881 w 3262"/>
              <a:gd name="T79" fmla="*/ 585 h 3292"/>
              <a:gd name="T80" fmla="*/ 3216 w 3262"/>
              <a:gd name="T81" fmla="*/ 793 h 3292"/>
              <a:gd name="T82" fmla="*/ 3262 w 3262"/>
              <a:gd name="T83" fmla="*/ 1028 h 3292"/>
              <a:gd name="T84" fmla="*/ 3033 w 3262"/>
              <a:gd name="T85" fmla="*/ 1350 h 3292"/>
              <a:gd name="T86" fmla="*/ 2904 w 3262"/>
              <a:gd name="T87" fmla="*/ 1646 h 3292"/>
              <a:gd name="T88" fmla="*/ 2682 w 3262"/>
              <a:gd name="T89" fmla="*/ 1879 h 3292"/>
              <a:gd name="T90" fmla="*/ 2476 w 3262"/>
              <a:gd name="T91" fmla="*/ 2216 h 3292"/>
              <a:gd name="T92" fmla="*/ 2243 w 3262"/>
              <a:gd name="T93" fmla="*/ 2262 h 3292"/>
              <a:gd name="T94" fmla="*/ 1924 w 3262"/>
              <a:gd name="T95" fmla="*/ 2031 h 3292"/>
              <a:gd name="T96" fmla="*/ 1631 w 3262"/>
              <a:gd name="T97" fmla="*/ 1901 h 3292"/>
              <a:gd name="T98" fmla="*/ 1400 w 3262"/>
              <a:gd name="T99" fmla="*/ 1678 h 3292"/>
              <a:gd name="T100" fmla="*/ 1066 w 3262"/>
              <a:gd name="T101" fmla="*/ 1469 h 3292"/>
              <a:gd name="T102" fmla="*/ 1019 w 3262"/>
              <a:gd name="T103" fmla="*/ 1234 h 3292"/>
              <a:gd name="T104" fmla="*/ 1249 w 3262"/>
              <a:gd name="T105" fmla="*/ 913 h 3292"/>
              <a:gd name="T106" fmla="*/ 1378 w 3262"/>
              <a:gd name="T107" fmla="*/ 616 h 3292"/>
              <a:gd name="T108" fmla="*/ 1599 w 3262"/>
              <a:gd name="T109" fmla="*/ 384 h 3292"/>
              <a:gd name="T110" fmla="*/ 1806 w 3262"/>
              <a:gd name="T111" fmla="*/ 46 h 3292"/>
              <a:gd name="T112" fmla="*/ 2039 w 3262"/>
              <a:gd name="T11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2" h="3292">
                <a:moveTo>
                  <a:pt x="713" y="2366"/>
                </a:moveTo>
                <a:lnTo>
                  <a:pt x="680" y="2369"/>
                </a:lnTo>
                <a:lnTo>
                  <a:pt x="650" y="2376"/>
                </a:lnTo>
                <a:lnTo>
                  <a:pt x="620" y="2388"/>
                </a:lnTo>
                <a:lnTo>
                  <a:pt x="593" y="2406"/>
                </a:lnTo>
                <a:lnTo>
                  <a:pt x="570" y="2427"/>
                </a:lnTo>
                <a:lnTo>
                  <a:pt x="549" y="2450"/>
                </a:lnTo>
                <a:lnTo>
                  <a:pt x="532" y="2477"/>
                </a:lnTo>
                <a:lnTo>
                  <a:pt x="520" y="2506"/>
                </a:lnTo>
                <a:lnTo>
                  <a:pt x="513" y="2538"/>
                </a:lnTo>
                <a:lnTo>
                  <a:pt x="510" y="2571"/>
                </a:lnTo>
                <a:lnTo>
                  <a:pt x="513" y="2605"/>
                </a:lnTo>
                <a:lnTo>
                  <a:pt x="520" y="2636"/>
                </a:lnTo>
                <a:lnTo>
                  <a:pt x="532" y="2666"/>
                </a:lnTo>
                <a:lnTo>
                  <a:pt x="549" y="2693"/>
                </a:lnTo>
                <a:lnTo>
                  <a:pt x="570" y="2717"/>
                </a:lnTo>
                <a:lnTo>
                  <a:pt x="593" y="2737"/>
                </a:lnTo>
                <a:lnTo>
                  <a:pt x="620" y="2754"/>
                </a:lnTo>
                <a:lnTo>
                  <a:pt x="650" y="2766"/>
                </a:lnTo>
                <a:lnTo>
                  <a:pt x="680" y="2775"/>
                </a:lnTo>
                <a:lnTo>
                  <a:pt x="713" y="2778"/>
                </a:lnTo>
                <a:lnTo>
                  <a:pt x="747" y="2775"/>
                </a:lnTo>
                <a:lnTo>
                  <a:pt x="778" y="2766"/>
                </a:lnTo>
                <a:lnTo>
                  <a:pt x="807" y="2754"/>
                </a:lnTo>
                <a:lnTo>
                  <a:pt x="834" y="2737"/>
                </a:lnTo>
                <a:lnTo>
                  <a:pt x="857" y="2717"/>
                </a:lnTo>
                <a:lnTo>
                  <a:pt x="878" y="2693"/>
                </a:lnTo>
                <a:lnTo>
                  <a:pt x="895" y="2666"/>
                </a:lnTo>
                <a:lnTo>
                  <a:pt x="908" y="2636"/>
                </a:lnTo>
                <a:lnTo>
                  <a:pt x="915" y="2605"/>
                </a:lnTo>
                <a:lnTo>
                  <a:pt x="918" y="2571"/>
                </a:lnTo>
                <a:lnTo>
                  <a:pt x="915" y="2538"/>
                </a:lnTo>
                <a:lnTo>
                  <a:pt x="908" y="2506"/>
                </a:lnTo>
                <a:lnTo>
                  <a:pt x="895" y="2477"/>
                </a:lnTo>
                <a:lnTo>
                  <a:pt x="878" y="2450"/>
                </a:lnTo>
                <a:lnTo>
                  <a:pt x="857" y="2427"/>
                </a:lnTo>
                <a:lnTo>
                  <a:pt x="834" y="2406"/>
                </a:lnTo>
                <a:lnTo>
                  <a:pt x="807" y="2388"/>
                </a:lnTo>
                <a:lnTo>
                  <a:pt x="778" y="2376"/>
                </a:lnTo>
                <a:lnTo>
                  <a:pt x="747" y="2369"/>
                </a:lnTo>
                <a:lnTo>
                  <a:pt x="713" y="2366"/>
                </a:lnTo>
                <a:close/>
                <a:moveTo>
                  <a:pt x="612" y="1851"/>
                </a:moveTo>
                <a:lnTo>
                  <a:pt x="815" y="1851"/>
                </a:lnTo>
                <a:lnTo>
                  <a:pt x="853" y="2076"/>
                </a:lnTo>
                <a:lnTo>
                  <a:pt x="891" y="2089"/>
                </a:lnTo>
                <a:lnTo>
                  <a:pt x="927" y="2104"/>
                </a:lnTo>
                <a:lnTo>
                  <a:pt x="962" y="2122"/>
                </a:lnTo>
                <a:lnTo>
                  <a:pt x="1146" y="1990"/>
                </a:lnTo>
                <a:lnTo>
                  <a:pt x="1290" y="2135"/>
                </a:lnTo>
                <a:lnTo>
                  <a:pt x="1159" y="2321"/>
                </a:lnTo>
                <a:lnTo>
                  <a:pt x="1177" y="2356"/>
                </a:lnTo>
                <a:lnTo>
                  <a:pt x="1192" y="2392"/>
                </a:lnTo>
                <a:lnTo>
                  <a:pt x="1204" y="2431"/>
                </a:lnTo>
                <a:lnTo>
                  <a:pt x="1427" y="2469"/>
                </a:lnTo>
                <a:lnTo>
                  <a:pt x="1427" y="2674"/>
                </a:lnTo>
                <a:lnTo>
                  <a:pt x="1204" y="2712"/>
                </a:lnTo>
                <a:lnTo>
                  <a:pt x="1192" y="2750"/>
                </a:lnTo>
                <a:lnTo>
                  <a:pt x="1177" y="2787"/>
                </a:lnTo>
                <a:lnTo>
                  <a:pt x="1159" y="2822"/>
                </a:lnTo>
                <a:lnTo>
                  <a:pt x="1290" y="3008"/>
                </a:lnTo>
                <a:lnTo>
                  <a:pt x="1146" y="3154"/>
                </a:lnTo>
                <a:lnTo>
                  <a:pt x="962" y="3020"/>
                </a:lnTo>
                <a:lnTo>
                  <a:pt x="927" y="3039"/>
                </a:lnTo>
                <a:lnTo>
                  <a:pt x="890" y="3053"/>
                </a:lnTo>
                <a:lnTo>
                  <a:pt x="852" y="3067"/>
                </a:lnTo>
                <a:lnTo>
                  <a:pt x="815" y="3292"/>
                </a:lnTo>
                <a:lnTo>
                  <a:pt x="612" y="3292"/>
                </a:lnTo>
                <a:lnTo>
                  <a:pt x="575" y="3067"/>
                </a:lnTo>
                <a:lnTo>
                  <a:pt x="537" y="3053"/>
                </a:lnTo>
                <a:lnTo>
                  <a:pt x="500" y="3039"/>
                </a:lnTo>
                <a:lnTo>
                  <a:pt x="466" y="3020"/>
                </a:lnTo>
                <a:lnTo>
                  <a:pt x="281" y="3154"/>
                </a:lnTo>
                <a:lnTo>
                  <a:pt x="137" y="3008"/>
                </a:lnTo>
                <a:lnTo>
                  <a:pt x="269" y="2822"/>
                </a:lnTo>
                <a:lnTo>
                  <a:pt x="251" y="2787"/>
                </a:lnTo>
                <a:lnTo>
                  <a:pt x="235" y="2750"/>
                </a:lnTo>
                <a:lnTo>
                  <a:pt x="223" y="2712"/>
                </a:lnTo>
                <a:lnTo>
                  <a:pt x="0" y="2674"/>
                </a:lnTo>
                <a:lnTo>
                  <a:pt x="0" y="2469"/>
                </a:lnTo>
                <a:lnTo>
                  <a:pt x="223" y="2431"/>
                </a:lnTo>
                <a:lnTo>
                  <a:pt x="235" y="2392"/>
                </a:lnTo>
                <a:lnTo>
                  <a:pt x="251" y="2356"/>
                </a:lnTo>
                <a:lnTo>
                  <a:pt x="269" y="2321"/>
                </a:lnTo>
                <a:lnTo>
                  <a:pt x="137" y="2135"/>
                </a:lnTo>
                <a:lnTo>
                  <a:pt x="281" y="1990"/>
                </a:lnTo>
                <a:lnTo>
                  <a:pt x="466" y="2122"/>
                </a:lnTo>
                <a:lnTo>
                  <a:pt x="500" y="2104"/>
                </a:lnTo>
                <a:lnTo>
                  <a:pt x="537" y="2089"/>
                </a:lnTo>
                <a:lnTo>
                  <a:pt x="575" y="2076"/>
                </a:lnTo>
                <a:lnTo>
                  <a:pt x="612" y="1851"/>
                </a:lnTo>
                <a:close/>
                <a:moveTo>
                  <a:pt x="2140" y="683"/>
                </a:moveTo>
                <a:lnTo>
                  <a:pt x="2089" y="686"/>
                </a:lnTo>
                <a:lnTo>
                  <a:pt x="2039" y="696"/>
                </a:lnTo>
                <a:lnTo>
                  <a:pt x="1991" y="710"/>
                </a:lnTo>
                <a:lnTo>
                  <a:pt x="1946" y="729"/>
                </a:lnTo>
                <a:lnTo>
                  <a:pt x="1903" y="754"/>
                </a:lnTo>
                <a:lnTo>
                  <a:pt x="1863" y="782"/>
                </a:lnTo>
                <a:lnTo>
                  <a:pt x="1827" y="814"/>
                </a:lnTo>
                <a:lnTo>
                  <a:pt x="1795" y="852"/>
                </a:lnTo>
                <a:lnTo>
                  <a:pt x="1766" y="891"/>
                </a:lnTo>
                <a:lnTo>
                  <a:pt x="1742" y="934"/>
                </a:lnTo>
                <a:lnTo>
                  <a:pt x="1723" y="981"/>
                </a:lnTo>
                <a:lnTo>
                  <a:pt x="1709" y="1028"/>
                </a:lnTo>
                <a:lnTo>
                  <a:pt x="1700" y="1079"/>
                </a:lnTo>
                <a:lnTo>
                  <a:pt x="1697" y="1132"/>
                </a:lnTo>
                <a:lnTo>
                  <a:pt x="1700" y="1183"/>
                </a:lnTo>
                <a:lnTo>
                  <a:pt x="1709" y="1234"/>
                </a:lnTo>
                <a:lnTo>
                  <a:pt x="1723" y="1282"/>
                </a:lnTo>
                <a:lnTo>
                  <a:pt x="1742" y="1328"/>
                </a:lnTo>
                <a:lnTo>
                  <a:pt x="1766" y="1371"/>
                </a:lnTo>
                <a:lnTo>
                  <a:pt x="1795" y="1411"/>
                </a:lnTo>
                <a:lnTo>
                  <a:pt x="1827" y="1448"/>
                </a:lnTo>
                <a:lnTo>
                  <a:pt x="1863" y="1481"/>
                </a:lnTo>
                <a:lnTo>
                  <a:pt x="1903" y="1509"/>
                </a:lnTo>
                <a:lnTo>
                  <a:pt x="1946" y="1533"/>
                </a:lnTo>
                <a:lnTo>
                  <a:pt x="1991" y="1553"/>
                </a:lnTo>
                <a:lnTo>
                  <a:pt x="2039" y="1567"/>
                </a:lnTo>
                <a:lnTo>
                  <a:pt x="2089" y="1576"/>
                </a:lnTo>
                <a:lnTo>
                  <a:pt x="2140" y="1579"/>
                </a:lnTo>
                <a:lnTo>
                  <a:pt x="2193" y="1576"/>
                </a:lnTo>
                <a:lnTo>
                  <a:pt x="2243" y="1567"/>
                </a:lnTo>
                <a:lnTo>
                  <a:pt x="2290" y="1553"/>
                </a:lnTo>
                <a:lnTo>
                  <a:pt x="2336" y="1533"/>
                </a:lnTo>
                <a:lnTo>
                  <a:pt x="2379" y="1509"/>
                </a:lnTo>
                <a:lnTo>
                  <a:pt x="2418" y="1481"/>
                </a:lnTo>
                <a:lnTo>
                  <a:pt x="2455" y="1448"/>
                </a:lnTo>
                <a:lnTo>
                  <a:pt x="2487" y="1411"/>
                </a:lnTo>
                <a:lnTo>
                  <a:pt x="2515" y="1371"/>
                </a:lnTo>
                <a:lnTo>
                  <a:pt x="2539" y="1328"/>
                </a:lnTo>
                <a:lnTo>
                  <a:pt x="2558" y="1282"/>
                </a:lnTo>
                <a:lnTo>
                  <a:pt x="2572" y="1234"/>
                </a:lnTo>
                <a:lnTo>
                  <a:pt x="2581" y="1183"/>
                </a:lnTo>
                <a:lnTo>
                  <a:pt x="2585" y="1132"/>
                </a:lnTo>
                <a:lnTo>
                  <a:pt x="2581" y="1079"/>
                </a:lnTo>
                <a:lnTo>
                  <a:pt x="2572" y="1028"/>
                </a:lnTo>
                <a:lnTo>
                  <a:pt x="2558" y="981"/>
                </a:lnTo>
                <a:lnTo>
                  <a:pt x="2539" y="934"/>
                </a:lnTo>
                <a:lnTo>
                  <a:pt x="2515" y="891"/>
                </a:lnTo>
                <a:lnTo>
                  <a:pt x="2487" y="852"/>
                </a:lnTo>
                <a:lnTo>
                  <a:pt x="2455" y="814"/>
                </a:lnTo>
                <a:lnTo>
                  <a:pt x="2418" y="782"/>
                </a:lnTo>
                <a:lnTo>
                  <a:pt x="2379" y="754"/>
                </a:lnTo>
                <a:lnTo>
                  <a:pt x="2336" y="729"/>
                </a:lnTo>
                <a:lnTo>
                  <a:pt x="2290" y="710"/>
                </a:lnTo>
                <a:lnTo>
                  <a:pt x="2243" y="696"/>
                </a:lnTo>
                <a:lnTo>
                  <a:pt x="2193" y="686"/>
                </a:lnTo>
                <a:lnTo>
                  <a:pt x="2140" y="683"/>
                </a:lnTo>
                <a:close/>
                <a:moveTo>
                  <a:pt x="2039" y="0"/>
                </a:moveTo>
                <a:lnTo>
                  <a:pt x="2243" y="0"/>
                </a:lnTo>
                <a:lnTo>
                  <a:pt x="2282" y="215"/>
                </a:lnTo>
                <a:lnTo>
                  <a:pt x="2320" y="223"/>
                </a:lnTo>
                <a:lnTo>
                  <a:pt x="2357" y="231"/>
                </a:lnTo>
                <a:lnTo>
                  <a:pt x="2476" y="46"/>
                </a:lnTo>
                <a:lnTo>
                  <a:pt x="2664" y="125"/>
                </a:lnTo>
                <a:lnTo>
                  <a:pt x="2618" y="340"/>
                </a:lnTo>
                <a:lnTo>
                  <a:pt x="2651" y="361"/>
                </a:lnTo>
                <a:lnTo>
                  <a:pt x="2682" y="384"/>
                </a:lnTo>
                <a:lnTo>
                  <a:pt x="2862" y="258"/>
                </a:lnTo>
                <a:lnTo>
                  <a:pt x="3006" y="403"/>
                </a:lnTo>
                <a:lnTo>
                  <a:pt x="2881" y="585"/>
                </a:lnTo>
                <a:lnTo>
                  <a:pt x="2904" y="616"/>
                </a:lnTo>
                <a:lnTo>
                  <a:pt x="2924" y="649"/>
                </a:lnTo>
                <a:lnTo>
                  <a:pt x="3138" y="603"/>
                </a:lnTo>
                <a:lnTo>
                  <a:pt x="3216" y="793"/>
                </a:lnTo>
                <a:lnTo>
                  <a:pt x="3033" y="913"/>
                </a:lnTo>
                <a:lnTo>
                  <a:pt x="3041" y="951"/>
                </a:lnTo>
                <a:lnTo>
                  <a:pt x="3047" y="989"/>
                </a:lnTo>
                <a:lnTo>
                  <a:pt x="3262" y="1028"/>
                </a:lnTo>
                <a:lnTo>
                  <a:pt x="3262" y="1234"/>
                </a:lnTo>
                <a:lnTo>
                  <a:pt x="3047" y="1273"/>
                </a:lnTo>
                <a:lnTo>
                  <a:pt x="3041" y="1312"/>
                </a:lnTo>
                <a:lnTo>
                  <a:pt x="3033" y="1350"/>
                </a:lnTo>
                <a:lnTo>
                  <a:pt x="3216" y="1469"/>
                </a:lnTo>
                <a:lnTo>
                  <a:pt x="3137" y="1659"/>
                </a:lnTo>
                <a:lnTo>
                  <a:pt x="2924" y="1613"/>
                </a:lnTo>
                <a:lnTo>
                  <a:pt x="2904" y="1646"/>
                </a:lnTo>
                <a:lnTo>
                  <a:pt x="2881" y="1678"/>
                </a:lnTo>
                <a:lnTo>
                  <a:pt x="3006" y="1859"/>
                </a:lnTo>
                <a:lnTo>
                  <a:pt x="2862" y="2004"/>
                </a:lnTo>
                <a:lnTo>
                  <a:pt x="2682" y="1879"/>
                </a:lnTo>
                <a:lnTo>
                  <a:pt x="2650" y="1901"/>
                </a:lnTo>
                <a:lnTo>
                  <a:pt x="2618" y="1923"/>
                </a:lnTo>
                <a:lnTo>
                  <a:pt x="2664" y="2137"/>
                </a:lnTo>
                <a:lnTo>
                  <a:pt x="2476" y="2216"/>
                </a:lnTo>
                <a:lnTo>
                  <a:pt x="2357" y="2031"/>
                </a:lnTo>
                <a:lnTo>
                  <a:pt x="2320" y="2039"/>
                </a:lnTo>
                <a:lnTo>
                  <a:pt x="2282" y="2047"/>
                </a:lnTo>
                <a:lnTo>
                  <a:pt x="2243" y="2262"/>
                </a:lnTo>
                <a:lnTo>
                  <a:pt x="2039" y="2262"/>
                </a:lnTo>
                <a:lnTo>
                  <a:pt x="1999" y="2047"/>
                </a:lnTo>
                <a:lnTo>
                  <a:pt x="1961" y="2039"/>
                </a:lnTo>
                <a:lnTo>
                  <a:pt x="1924" y="2031"/>
                </a:lnTo>
                <a:lnTo>
                  <a:pt x="1806" y="2216"/>
                </a:lnTo>
                <a:lnTo>
                  <a:pt x="1618" y="2137"/>
                </a:lnTo>
                <a:lnTo>
                  <a:pt x="1664" y="1923"/>
                </a:lnTo>
                <a:lnTo>
                  <a:pt x="1631" y="1901"/>
                </a:lnTo>
                <a:lnTo>
                  <a:pt x="1599" y="1879"/>
                </a:lnTo>
                <a:lnTo>
                  <a:pt x="1420" y="2004"/>
                </a:lnTo>
                <a:lnTo>
                  <a:pt x="1276" y="1859"/>
                </a:lnTo>
                <a:lnTo>
                  <a:pt x="1400" y="1678"/>
                </a:lnTo>
                <a:lnTo>
                  <a:pt x="1378" y="1646"/>
                </a:lnTo>
                <a:lnTo>
                  <a:pt x="1357" y="1613"/>
                </a:lnTo>
                <a:lnTo>
                  <a:pt x="1144" y="1659"/>
                </a:lnTo>
                <a:lnTo>
                  <a:pt x="1066" y="1469"/>
                </a:lnTo>
                <a:lnTo>
                  <a:pt x="1249" y="1350"/>
                </a:lnTo>
                <a:lnTo>
                  <a:pt x="1241" y="1312"/>
                </a:lnTo>
                <a:lnTo>
                  <a:pt x="1234" y="1273"/>
                </a:lnTo>
                <a:lnTo>
                  <a:pt x="1019" y="1234"/>
                </a:lnTo>
                <a:lnTo>
                  <a:pt x="1019" y="1028"/>
                </a:lnTo>
                <a:lnTo>
                  <a:pt x="1234" y="989"/>
                </a:lnTo>
                <a:lnTo>
                  <a:pt x="1241" y="951"/>
                </a:lnTo>
                <a:lnTo>
                  <a:pt x="1249" y="913"/>
                </a:lnTo>
                <a:lnTo>
                  <a:pt x="1066" y="793"/>
                </a:lnTo>
                <a:lnTo>
                  <a:pt x="1144" y="603"/>
                </a:lnTo>
                <a:lnTo>
                  <a:pt x="1357" y="649"/>
                </a:lnTo>
                <a:lnTo>
                  <a:pt x="1378" y="616"/>
                </a:lnTo>
                <a:lnTo>
                  <a:pt x="1401" y="585"/>
                </a:lnTo>
                <a:lnTo>
                  <a:pt x="1276" y="403"/>
                </a:lnTo>
                <a:lnTo>
                  <a:pt x="1420" y="258"/>
                </a:lnTo>
                <a:lnTo>
                  <a:pt x="1599" y="384"/>
                </a:lnTo>
                <a:lnTo>
                  <a:pt x="1631" y="361"/>
                </a:lnTo>
                <a:lnTo>
                  <a:pt x="1664" y="340"/>
                </a:lnTo>
                <a:lnTo>
                  <a:pt x="1618" y="125"/>
                </a:lnTo>
                <a:lnTo>
                  <a:pt x="1806" y="46"/>
                </a:lnTo>
                <a:lnTo>
                  <a:pt x="1924" y="231"/>
                </a:lnTo>
                <a:lnTo>
                  <a:pt x="1961" y="223"/>
                </a:lnTo>
                <a:lnTo>
                  <a:pt x="1999" y="215"/>
                </a:lnTo>
                <a:lnTo>
                  <a:pt x="20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21"/>
          <p:cNvSpPr/>
          <p:nvPr/>
        </p:nvSpPr>
        <p:spPr bwMode="auto">
          <a:xfrm>
            <a:off x="4381301" y="3222335"/>
            <a:ext cx="469930" cy="439982"/>
          </a:xfrm>
          <a:custGeom>
            <a:avLst/>
            <a:gdLst>
              <a:gd name="T0" fmla="*/ 1325 w 3261"/>
              <a:gd name="T1" fmla="*/ 0 h 3056"/>
              <a:gd name="T2" fmla="*/ 2343 w 3261"/>
              <a:gd name="T3" fmla="*/ 0 h 3056"/>
              <a:gd name="T4" fmla="*/ 1382 w 3261"/>
              <a:gd name="T5" fmla="*/ 962 h 3056"/>
              <a:gd name="T6" fmla="*/ 1968 w 3261"/>
              <a:gd name="T7" fmla="*/ 1548 h 3056"/>
              <a:gd name="T8" fmla="*/ 2039 w 3261"/>
              <a:gd name="T9" fmla="*/ 1475 h 3056"/>
              <a:gd name="T10" fmla="*/ 2061 w 3261"/>
              <a:gd name="T11" fmla="*/ 1458 h 3056"/>
              <a:gd name="T12" fmla="*/ 2085 w 3261"/>
              <a:gd name="T13" fmla="*/ 1444 h 3056"/>
              <a:gd name="T14" fmla="*/ 2110 w 3261"/>
              <a:gd name="T15" fmla="*/ 1436 h 3056"/>
              <a:gd name="T16" fmla="*/ 2135 w 3261"/>
              <a:gd name="T17" fmla="*/ 1431 h 3056"/>
              <a:gd name="T18" fmla="*/ 2161 w 3261"/>
              <a:gd name="T19" fmla="*/ 1431 h 3056"/>
              <a:gd name="T20" fmla="*/ 2187 w 3261"/>
              <a:gd name="T21" fmla="*/ 1436 h 3056"/>
              <a:gd name="T22" fmla="*/ 2212 w 3261"/>
              <a:gd name="T23" fmla="*/ 1444 h 3056"/>
              <a:gd name="T24" fmla="*/ 2235 w 3261"/>
              <a:gd name="T25" fmla="*/ 1458 h 3056"/>
              <a:gd name="T26" fmla="*/ 2256 w 3261"/>
              <a:gd name="T27" fmla="*/ 1475 h 3056"/>
              <a:gd name="T28" fmla="*/ 3217 w 3261"/>
              <a:gd name="T29" fmla="*/ 2436 h 3056"/>
              <a:gd name="T30" fmla="*/ 3234 w 3261"/>
              <a:gd name="T31" fmla="*/ 2457 h 3056"/>
              <a:gd name="T32" fmla="*/ 3248 w 3261"/>
              <a:gd name="T33" fmla="*/ 2480 h 3056"/>
              <a:gd name="T34" fmla="*/ 3256 w 3261"/>
              <a:gd name="T35" fmla="*/ 2505 h 3056"/>
              <a:gd name="T36" fmla="*/ 3261 w 3261"/>
              <a:gd name="T37" fmla="*/ 2531 h 3056"/>
              <a:gd name="T38" fmla="*/ 3261 w 3261"/>
              <a:gd name="T39" fmla="*/ 2557 h 3056"/>
              <a:gd name="T40" fmla="*/ 3256 w 3261"/>
              <a:gd name="T41" fmla="*/ 2582 h 3056"/>
              <a:gd name="T42" fmla="*/ 3248 w 3261"/>
              <a:gd name="T43" fmla="*/ 2607 h 3056"/>
              <a:gd name="T44" fmla="*/ 3234 w 3261"/>
              <a:gd name="T45" fmla="*/ 2630 h 3056"/>
              <a:gd name="T46" fmla="*/ 3217 w 3261"/>
              <a:gd name="T47" fmla="*/ 2652 h 3056"/>
              <a:gd name="T48" fmla="*/ 2856 w 3261"/>
              <a:gd name="T49" fmla="*/ 3012 h 3056"/>
              <a:gd name="T50" fmla="*/ 2835 w 3261"/>
              <a:gd name="T51" fmla="*/ 3030 h 3056"/>
              <a:gd name="T52" fmla="*/ 2812 w 3261"/>
              <a:gd name="T53" fmla="*/ 3043 h 3056"/>
              <a:gd name="T54" fmla="*/ 2787 w 3261"/>
              <a:gd name="T55" fmla="*/ 3052 h 3056"/>
              <a:gd name="T56" fmla="*/ 2761 w 3261"/>
              <a:gd name="T57" fmla="*/ 3056 h 3056"/>
              <a:gd name="T58" fmla="*/ 2735 w 3261"/>
              <a:gd name="T59" fmla="*/ 3056 h 3056"/>
              <a:gd name="T60" fmla="*/ 2709 w 3261"/>
              <a:gd name="T61" fmla="*/ 3052 h 3056"/>
              <a:gd name="T62" fmla="*/ 2685 w 3261"/>
              <a:gd name="T63" fmla="*/ 3043 h 3056"/>
              <a:gd name="T64" fmla="*/ 2661 w 3261"/>
              <a:gd name="T65" fmla="*/ 3030 h 3056"/>
              <a:gd name="T66" fmla="*/ 2640 w 3261"/>
              <a:gd name="T67" fmla="*/ 3012 h 3056"/>
              <a:gd name="T68" fmla="*/ 1680 w 3261"/>
              <a:gd name="T69" fmla="*/ 2052 h 3056"/>
              <a:gd name="T70" fmla="*/ 1662 w 3261"/>
              <a:gd name="T71" fmla="*/ 2030 h 3056"/>
              <a:gd name="T72" fmla="*/ 1649 w 3261"/>
              <a:gd name="T73" fmla="*/ 2007 h 3056"/>
              <a:gd name="T74" fmla="*/ 1640 w 3261"/>
              <a:gd name="T75" fmla="*/ 1983 h 3056"/>
              <a:gd name="T76" fmla="*/ 1636 w 3261"/>
              <a:gd name="T77" fmla="*/ 1957 h 3056"/>
              <a:gd name="T78" fmla="*/ 1636 w 3261"/>
              <a:gd name="T79" fmla="*/ 1931 h 3056"/>
              <a:gd name="T80" fmla="*/ 1640 w 3261"/>
              <a:gd name="T81" fmla="*/ 1905 h 3056"/>
              <a:gd name="T82" fmla="*/ 1649 w 3261"/>
              <a:gd name="T83" fmla="*/ 1880 h 3056"/>
              <a:gd name="T84" fmla="*/ 1662 w 3261"/>
              <a:gd name="T85" fmla="*/ 1857 h 3056"/>
              <a:gd name="T86" fmla="*/ 1680 w 3261"/>
              <a:gd name="T87" fmla="*/ 1836 h 3056"/>
              <a:gd name="T88" fmla="*/ 1751 w 3261"/>
              <a:gd name="T89" fmla="*/ 1763 h 3056"/>
              <a:gd name="T90" fmla="*/ 1166 w 3261"/>
              <a:gd name="T91" fmla="*/ 1177 h 3056"/>
              <a:gd name="T92" fmla="*/ 510 w 3261"/>
              <a:gd name="T93" fmla="*/ 1834 h 3056"/>
              <a:gd name="T94" fmla="*/ 0 w 3261"/>
              <a:gd name="T95" fmla="*/ 1325 h 3056"/>
              <a:gd name="T96" fmla="*/ 656 w 3261"/>
              <a:gd name="T97" fmla="*/ 669 h 3056"/>
              <a:gd name="T98" fmla="*/ 611 w 3261"/>
              <a:gd name="T99" fmla="*/ 623 h 3056"/>
              <a:gd name="T100" fmla="*/ 611 w 3261"/>
              <a:gd name="T101" fmla="*/ 408 h 3056"/>
              <a:gd name="T102" fmla="*/ 828 w 3261"/>
              <a:gd name="T103" fmla="*/ 408 h 3056"/>
              <a:gd name="T104" fmla="*/ 872 w 3261"/>
              <a:gd name="T105" fmla="*/ 452 h 3056"/>
              <a:gd name="T106" fmla="*/ 1325 w 3261"/>
              <a:gd name="T107" fmla="*/ 0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3056">
                <a:moveTo>
                  <a:pt x="1325" y="0"/>
                </a:moveTo>
                <a:lnTo>
                  <a:pt x="2343" y="0"/>
                </a:lnTo>
                <a:lnTo>
                  <a:pt x="1382" y="962"/>
                </a:lnTo>
                <a:lnTo>
                  <a:pt x="1968" y="1548"/>
                </a:lnTo>
                <a:lnTo>
                  <a:pt x="2039" y="1475"/>
                </a:lnTo>
                <a:lnTo>
                  <a:pt x="2061" y="1458"/>
                </a:lnTo>
                <a:lnTo>
                  <a:pt x="2085" y="1444"/>
                </a:lnTo>
                <a:lnTo>
                  <a:pt x="2110" y="1436"/>
                </a:lnTo>
                <a:lnTo>
                  <a:pt x="2135" y="1431"/>
                </a:lnTo>
                <a:lnTo>
                  <a:pt x="2161" y="1431"/>
                </a:lnTo>
                <a:lnTo>
                  <a:pt x="2187" y="1436"/>
                </a:lnTo>
                <a:lnTo>
                  <a:pt x="2212" y="1444"/>
                </a:lnTo>
                <a:lnTo>
                  <a:pt x="2235" y="1458"/>
                </a:lnTo>
                <a:lnTo>
                  <a:pt x="2256" y="1475"/>
                </a:lnTo>
                <a:lnTo>
                  <a:pt x="3217" y="2436"/>
                </a:lnTo>
                <a:lnTo>
                  <a:pt x="3234" y="2457"/>
                </a:lnTo>
                <a:lnTo>
                  <a:pt x="3248" y="2480"/>
                </a:lnTo>
                <a:lnTo>
                  <a:pt x="3256" y="2505"/>
                </a:lnTo>
                <a:lnTo>
                  <a:pt x="3261" y="2531"/>
                </a:lnTo>
                <a:lnTo>
                  <a:pt x="3261" y="2557"/>
                </a:lnTo>
                <a:lnTo>
                  <a:pt x="3256" y="2582"/>
                </a:lnTo>
                <a:lnTo>
                  <a:pt x="3248" y="2607"/>
                </a:lnTo>
                <a:lnTo>
                  <a:pt x="3234" y="2630"/>
                </a:lnTo>
                <a:lnTo>
                  <a:pt x="3217" y="2652"/>
                </a:lnTo>
                <a:lnTo>
                  <a:pt x="2856" y="3012"/>
                </a:lnTo>
                <a:lnTo>
                  <a:pt x="2835" y="3030"/>
                </a:lnTo>
                <a:lnTo>
                  <a:pt x="2812" y="3043"/>
                </a:lnTo>
                <a:lnTo>
                  <a:pt x="2787" y="3052"/>
                </a:lnTo>
                <a:lnTo>
                  <a:pt x="2761" y="3056"/>
                </a:lnTo>
                <a:lnTo>
                  <a:pt x="2735" y="3056"/>
                </a:lnTo>
                <a:lnTo>
                  <a:pt x="2709" y="3052"/>
                </a:lnTo>
                <a:lnTo>
                  <a:pt x="2685" y="3043"/>
                </a:lnTo>
                <a:lnTo>
                  <a:pt x="2661" y="3030"/>
                </a:lnTo>
                <a:lnTo>
                  <a:pt x="2640" y="3012"/>
                </a:lnTo>
                <a:lnTo>
                  <a:pt x="1680" y="2052"/>
                </a:lnTo>
                <a:lnTo>
                  <a:pt x="1662" y="2030"/>
                </a:lnTo>
                <a:lnTo>
                  <a:pt x="1649" y="2007"/>
                </a:lnTo>
                <a:lnTo>
                  <a:pt x="1640" y="1983"/>
                </a:lnTo>
                <a:lnTo>
                  <a:pt x="1636" y="1957"/>
                </a:lnTo>
                <a:lnTo>
                  <a:pt x="1636" y="1931"/>
                </a:lnTo>
                <a:lnTo>
                  <a:pt x="1640" y="1905"/>
                </a:lnTo>
                <a:lnTo>
                  <a:pt x="1649" y="1880"/>
                </a:lnTo>
                <a:lnTo>
                  <a:pt x="1662" y="1857"/>
                </a:lnTo>
                <a:lnTo>
                  <a:pt x="1680" y="1836"/>
                </a:lnTo>
                <a:lnTo>
                  <a:pt x="1751" y="1763"/>
                </a:lnTo>
                <a:lnTo>
                  <a:pt x="1166" y="1177"/>
                </a:lnTo>
                <a:lnTo>
                  <a:pt x="510" y="1834"/>
                </a:lnTo>
                <a:lnTo>
                  <a:pt x="0" y="1325"/>
                </a:lnTo>
                <a:lnTo>
                  <a:pt x="656" y="669"/>
                </a:lnTo>
                <a:lnTo>
                  <a:pt x="611" y="623"/>
                </a:lnTo>
                <a:lnTo>
                  <a:pt x="611" y="408"/>
                </a:lnTo>
                <a:lnTo>
                  <a:pt x="828" y="408"/>
                </a:lnTo>
                <a:lnTo>
                  <a:pt x="872" y="452"/>
                </a:lnTo>
                <a:lnTo>
                  <a:pt x="132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26"/>
          <p:cNvSpPr>
            <a:spLocks noEditPoints="1"/>
          </p:cNvSpPr>
          <p:nvPr/>
        </p:nvSpPr>
        <p:spPr bwMode="auto">
          <a:xfrm>
            <a:off x="5147471" y="3205057"/>
            <a:ext cx="469930" cy="474536"/>
          </a:xfrm>
          <a:custGeom>
            <a:avLst/>
            <a:gdLst>
              <a:gd name="T0" fmla="*/ 1224 w 3262"/>
              <a:gd name="T1" fmla="*/ 1851 h 3291"/>
              <a:gd name="T2" fmla="*/ 1019 w 3262"/>
              <a:gd name="T3" fmla="*/ 2262 h 3291"/>
              <a:gd name="T4" fmla="*/ 612 w 3262"/>
              <a:gd name="T5" fmla="*/ 1439 h 3291"/>
              <a:gd name="T6" fmla="*/ 407 w 3262"/>
              <a:gd name="T7" fmla="*/ 2057 h 3291"/>
              <a:gd name="T8" fmla="*/ 204 w 3262"/>
              <a:gd name="T9" fmla="*/ 1851 h 3291"/>
              <a:gd name="T10" fmla="*/ 1835 w 3262"/>
              <a:gd name="T11" fmla="*/ 1028 h 3291"/>
              <a:gd name="T12" fmla="*/ 2243 w 3262"/>
              <a:gd name="T13" fmla="*/ 1234 h 3291"/>
              <a:gd name="T14" fmla="*/ 1835 w 3262"/>
              <a:gd name="T15" fmla="*/ 1028 h 3291"/>
              <a:gd name="T16" fmla="*/ 407 w 3262"/>
              <a:gd name="T17" fmla="*/ 1028 h 3291"/>
              <a:gd name="T18" fmla="*/ 0 w 3262"/>
              <a:gd name="T19" fmla="*/ 1234 h 3291"/>
              <a:gd name="T20" fmla="*/ 1121 w 3262"/>
              <a:gd name="T21" fmla="*/ 925 h 3291"/>
              <a:gd name="T22" fmla="*/ 1529 w 3262"/>
              <a:gd name="T23" fmla="*/ 1748 h 3291"/>
              <a:gd name="T24" fmla="*/ 1121 w 3262"/>
              <a:gd name="T25" fmla="*/ 925 h 3291"/>
              <a:gd name="T26" fmla="*/ 1096 w 3262"/>
              <a:gd name="T27" fmla="*/ 745 h 3291"/>
              <a:gd name="T28" fmla="*/ 1147 w 3262"/>
              <a:gd name="T29" fmla="*/ 759 h 3291"/>
              <a:gd name="T30" fmla="*/ 1191 w 3262"/>
              <a:gd name="T31" fmla="*/ 790 h 3291"/>
              <a:gd name="T32" fmla="*/ 3235 w 3262"/>
              <a:gd name="T33" fmla="*/ 2856 h 3291"/>
              <a:gd name="T34" fmla="*/ 3257 w 3262"/>
              <a:gd name="T35" fmla="*/ 2905 h 3291"/>
              <a:gd name="T36" fmla="*/ 3262 w 3262"/>
              <a:gd name="T37" fmla="*/ 2957 h 3291"/>
              <a:gd name="T38" fmla="*/ 3249 w 3262"/>
              <a:gd name="T39" fmla="*/ 3009 h 3291"/>
              <a:gd name="T40" fmla="*/ 3217 w 3262"/>
              <a:gd name="T41" fmla="*/ 3053 h 3291"/>
              <a:gd name="T42" fmla="*/ 3005 w 3262"/>
              <a:gd name="T43" fmla="*/ 3264 h 3291"/>
              <a:gd name="T44" fmla="*/ 2957 w 3262"/>
              <a:gd name="T45" fmla="*/ 3287 h 3291"/>
              <a:gd name="T46" fmla="*/ 2905 w 3262"/>
              <a:gd name="T47" fmla="*/ 3291 h 3291"/>
              <a:gd name="T48" fmla="*/ 2855 w 3262"/>
              <a:gd name="T49" fmla="*/ 3278 h 3291"/>
              <a:gd name="T50" fmla="*/ 2810 w 3262"/>
              <a:gd name="T51" fmla="*/ 3247 h 3291"/>
              <a:gd name="T52" fmla="*/ 765 w 3262"/>
              <a:gd name="T53" fmla="*/ 1180 h 3291"/>
              <a:gd name="T54" fmla="*/ 744 w 3262"/>
              <a:gd name="T55" fmla="*/ 1132 h 3291"/>
              <a:gd name="T56" fmla="*/ 739 w 3262"/>
              <a:gd name="T57" fmla="*/ 1079 h 3291"/>
              <a:gd name="T58" fmla="*/ 752 w 3262"/>
              <a:gd name="T59" fmla="*/ 1028 h 3291"/>
              <a:gd name="T60" fmla="*/ 784 w 3262"/>
              <a:gd name="T61" fmla="*/ 984 h 3291"/>
              <a:gd name="T62" fmla="*/ 996 w 3262"/>
              <a:gd name="T63" fmla="*/ 772 h 3291"/>
              <a:gd name="T64" fmla="*/ 1045 w 3262"/>
              <a:gd name="T65" fmla="*/ 749 h 3291"/>
              <a:gd name="T66" fmla="*/ 1835 w 3262"/>
              <a:gd name="T67" fmla="*/ 205 h 3291"/>
              <a:gd name="T68" fmla="*/ 2039 w 3262"/>
              <a:gd name="T69" fmla="*/ 411 h 3291"/>
              <a:gd name="T70" fmla="*/ 1427 w 3262"/>
              <a:gd name="T71" fmla="*/ 617 h 3291"/>
              <a:gd name="T72" fmla="*/ 204 w 3262"/>
              <a:gd name="T73" fmla="*/ 205 h 3291"/>
              <a:gd name="T74" fmla="*/ 815 w 3262"/>
              <a:gd name="T75" fmla="*/ 617 h 3291"/>
              <a:gd name="T76" fmla="*/ 204 w 3262"/>
              <a:gd name="T77" fmla="*/ 411 h 3291"/>
              <a:gd name="T78" fmla="*/ 1019 w 3262"/>
              <a:gd name="T79" fmla="*/ 0 h 3291"/>
              <a:gd name="T80" fmla="*/ 1224 w 3262"/>
              <a:gd name="T81" fmla="*/ 411 h 3291"/>
              <a:gd name="T82" fmla="*/ 1019 w 3262"/>
              <a:gd name="T83" fmla="*/ 0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62" h="3291">
                <a:moveTo>
                  <a:pt x="1019" y="1851"/>
                </a:moveTo>
                <a:lnTo>
                  <a:pt x="1224" y="1851"/>
                </a:lnTo>
                <a:lnTo>
                  <a:pt x="1224" y="2262"/>
                </a:lnTo>
                <a:lnTo>
                  <a:pt x="1019" y="2262"/>
                </a:lnTo>
                <a:lnTo>
                  <a:pt x="1019" y="1851"/>
                </a:lnTo>
                <a:close/>
                <a:moveTo>
                  <a:pt x="612" y="1439"/>
                </a:moveTo>
                <a:lnTo>
                  <a:pt x="815" y="1646"/>
                </a:lnTo>
                <a:lnTo>
                  <a:pt x="407" y="2057"/>
                </a:lnTo>
                <a:lnTo>
                  <a:pt x="204" y="2057"/>
                </a:lnTo>
                <a:lnTo>
                  <a:pt x="204" y="1851"/>
                </a:lnTo>
                <a:lnTo>
                  <a:pt x="612" y="1439"/>
                </a:lnTo>
                <a:close/>
                <a:moveTo>
                  <a:pt x="1835" y="1028"/>
                </a:moveTo>
                <a:lnTo>
                  <a:pt x="2243" y="1028"/>
                </a:lnTo>
                <a:lnTo>
                  <a:pt x="2243" y="1234"/>
                </a:lnTo>
                <a:lnTo>
                  <a:pt x="1835" y="1234"/>
                </a:lnTo>
                <a:lnTo>
                  <a:pt x="1835" y="1028"/>
                </a:lnTo>
                <a:close/>
                <a:moveTo>
                  <a:pt x="0" y="1028"/>
                </a:moveTo>
                <a:lnTo>
                  <a:pt x="407" y="1028"/>
                </a:lnTo>
                <a:lnTo>
                  <a:pt x="407" y="1234"/>
                </a:lnTo>
                <a:lnTo>
                  <a:pt x="0" y="1234"/>
                </a:lnTo>
                <a:lnTo>
                  <a:pt x="0" y="1028"/>
                </a:lnTo>
                <a:close/>
                <a:moveTo>
                  <a:pt x="1121" y="925"/>
                </a:moveTo>
                <a:lnTo>
                  <a:pt x="918" y="1132"/>
                </a:lnTo>
                <a:lnTo>
                  <a:pt x="1529" y="1748"/>
                </a:lnTo>
                <a:lnTo>
                  <a:pt x="1733" y="1543"/>
                </a:lnTo>
                <a:lnTo>
                  <a:pt x="1121" y="925"/>
                </a:lnTo>
                <a:close/>
                <a:moveTo>
                  <a:pt x="1070" y="745"/>
                </a:moveTo>
                <a:lnTo>
                  <a:pt x="1096" y="745"/>
                </a:lnTo>
                <a:lnTo>
                  <a:pt x="1121" y="749"/>
                </a:lnTo>
                <a:lnTo>
                  <a:pt x="1147" y="759"/>
                </a:lnTo>
                <a:lnTo>
                  <a:pt x="1170" y="772"/>
                </a:lnTo>
                <a:lnTo>
                  <a:pt x="1191" y="790"/>
                </a:lnTo>
                <a:lnTo>
                  <a:pt x="3217" y="2836"/>
                </a:lnTo>
                <a:lnTo>
                  <a:pt x="3235" y="2856"/>
                </a:lnTo>
                <a:lnTo>
                  <a:pt x="3249" y="2880"/>
                </a:lnTo>
                <a:lnTo>
                  <a:pt x="3257" y="2905"/>
                </a:lnTo>
                <a:lnTo>
                  <a:pt x="3262" y="2932"/>
                </a:lnTo>
                <a:lnTo>
                  <a:pt x="3262" y="2957"/>
                </a:lnTo>
                <a:lnTo>
                  <a:pt x="3257" y="2983"/>
                </a:lnTo>
                <a:lnTo>
                  <a:pt x="3249" y="3009"/>
                </a:lnTo>
                <a:lnTo>
                  <a:pt x="3235" y="3032"/>
                </a:lnTo>
                <a:lnTo>
                  <a:pt x="3217" y="3053"/>
                </a:lnTo>
                <a:lnTo>
                  <a:pt x="3025" y="3247"/>
                </a:lnTo>
                <a:lnTo>
                  <a:pt x="3005" y="3264"/>
                </a:lnTo>
                <a:lnTo>
                  <a:pt x="2981" y="3278"/>
                </a:lnTo>
                <a:lnTo>
                  <a:pt x="2957" y="3287"/>
                </a:lnTo>
                <a:lnTo>
                  <a:pt x="2931" y="3291"/>
                </a:lnTo>
                <a:lnTo>
                  <a:pt x="2905" y="3291"/>
                </a:lnTo>
                <a:lnTo>
                  <a:pt x="2879" y="3287"/>
                </a:lnTo>
                <a:lnTo>
                  <a:pt x="2855" y="3278"/>
                </a:lnTo>
                <a:lnTo>
                  <a:pt x="2831" y="3264"/>
                </a:lnTo>
                <a:lnTo>
                  <a:pt x="2810" y="3247"/>
                </a:lnTo>
                <a:lnTo>
                  <a:pt x="784" y="1202"/>
                </a:lnTo>
                <a:lnTo>
                  <a:pt x="765" y="1180"/>
                </a:lnTo>
                <a:lnTo>
                  <a:pt x="752" y="1156"/>
                </a:lnTo>
                <a:lnTo>
                  <a:pt x="744" y="1132"/>
                </a:lnTo>
                <a:lnTo>
                  <a:pt x="739" y="1106"/>
                </a:lnTo>
                <a:lnTo>
                  <a:pt x="739" y="1079"/>
                </a:lnTo>
                <a:lnTo>
                  <a:pt x="744" y="1053"/>
                </a:lnTo>
                <a:lnTo>
                  <a:pt x="752" y="1028"/>
                </a:lnTo>
                <a:lnTo>
                  <a:pt x="765" y="1004"/>
                </a:lnTo>
                <a:lnTo>
                  <a:pt x="784" y="984"/>
                </a:lnTo>
                <a:lnTo>
                  <a:pt x="975" y="790"/>
                </a:lnTo>
                <a:lnTo>
                  <a:pt x="996" y="772"/>
                </a:lnTo>
                <a:lnTo>
                  <a:pt x="1019" y="759"/>
                </a:lnTo>
                <a:lnTo>
                  <a:pt x="1045" y="749"/>
                </a:lnTo>
                <a:lnTo>
                  <a:pt x="1070" y="745"/>
                </a:lnTo>
                <a:close/>
                <a:moveTo>
                  <a:pt x="1835" y="205"/>
                </a:moveTo>
                <a:lnTo>
                  <a:pt x="2039" y="205"/>
                </a:lnTo>
                <a:lnTo>
                  <a:pt x="2039" y="411"/>
                </a:lnTo>
                <a:lnTo>
                  <a:pt x="1631" y="823"/>
                </a:lnTo>
                <a:lnTo>
                  <a:pt x="1427" y="617"/>
                </a:lnTo>
                <a:lnTo>
                  <a:pt x="1835" y="205"/>
                </a:lnTo>
                <a:close/>
                <a:moveTo>
                  <a:pt x="204" y="205"/>
                </a:moveTo>
                <a:lnTo>
                  <a:pt x="407" y="205"/>
                </a:lnTo>
                <a:lnTo>
                  <a:pt x="815" y="617"/>
                </a:lnTo>
                <a:lnTo>
                  <a:pt x="612" y="823"/>
                </a:lnTo>
                <a:lnTo>
                  <a:pt x="204" y="411"/>
                </a:lnTo>
                <a:lnTo>
                  <a:pt x="204" y="205"/>
                </a:lnTo>
                <a:close/>
                <a:moveTo>
                  <a:pt x="1019" y="0"/>
                </a:moveTo>
                <a:lnTo>
                  <a:pt x="1224" y="0"/>
                </a:lnTo>
                <a:lnTo>
                  <a:pt x="1224" y="411"/>
                </a:lnTo>
                <a:lnTo>
                  <a:pt x="1019" y="411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31"/>
          <p:cNvSpPr>
            <a:spLocks noEditPoints="1"/>
          </p:cNvSpPr>
          <p:nvPr/>
        </p:nvSpPr>
        <p:spPr bwMode="auto">
          <a:xfrm>
            <a:off x="5913641" y="3221182"/>
            <a:ext cx="469930" cy="442286"/>
          </a:xfrm>
          <a:custGeom>
            <a:avLst/>
            <a:gdLst>
              <a:gd name="T0" fmla="*/ 1426 w 3261"/>
              <a:gd name="T1" fmla="*/ 1639 h 3072"/>
              <a:gd name="T2" fmla="*/ 815 w 3261"/>
              <a:gd name="T3" fmla="*/ 2048 h 3072"/>
              <a:gd name="T4" fmla="*/ 1426 w 3261"/>
              <a:gd name="T5" fmla="*/ 2663 h 3072"/>
              <a:gd name="T6" fmla="*/ 1835 w 3261"/>
              <a:gd name="T7" fmla="*/ 2048 h 3072"/>
              <a:gd name="T8" fmla="*/ 2446 w 3261"/>
              <a:gd name="T9" fmla="*/ 1639 h 3072"/>
              <a:gd name="T10" fmla="*/ 1835 w 3261"/>
              <a:gd name="T11" fmla="*/ 1024 h 3072"/>
              <a:gd name="T12" fmla="*/ 1222 w 3261"/>
              <a:gd name="T13" fmla="*/ 205 h 3072"/>
              <a:gd name="T14" fmla="*/ 2038 w 3261"/>
              <a:gd name="T15" fmla="*/ 614 h 3072"/>
              <a:gd name="T16" fmla="*/ 1222 w 3261"/>
              <a:gd name="T17" fmla="*/ 205 h 3072"/>
              <a:gd name="T18" fmla="*/ 2038 w 3261"/>
              <a:gd name="T19" fmla="*/ 0 h 3072"/>
              <a:gd name="T20" fmla="*/ 2103 w 3261"/>
              <a:gd name="T21" fmla="*/ 10 h 3072"/>
              <a:gd name="T22" fmla="*/ 2159 w 3261"/>
              <a:gd name="T23" fmla="*/ 39 h 3072"/>
              <a:gd name="T24" fmla="*/ 2203 w 3261"/>
              <a:gd name="T25" fmla="*/ 84 h 3072"/>
              <a:gd name="T26" fmla="*/ 2231 w 3261"/>
              <a:gd name="T27" fmla="*/ 140 h 3072"/>
              <a:gd name="T28" fmla="*/ 2242 w 3261"/>
              <a:gd name="T29" fmla="*/ 205 h 3072"/>
              <a:gd name="T30" fmla="*/ 2853 w 3261"/>
              <a:gd name="T31" fmla="*/ 614 h 3072"/>
              <a:gd name="T32" fmla="*/ 2954 w 3261"/>
              <a:gd name="T33" fmla="*/ 627 h 3072"/>
              <a:gd name="T34" fmla="*/ 3045 w 3261"/>
              <a:gd name="T35" fmla="*/ 663 h 3072"/>
              <a:gd name="T36" fmla="*/ 3123 w 3261"/>
              <a:gd name="T37" fmla="*/ 718 h 3072"/>
              <a:gd name="T38" fmla="*/ 3188 w 3261"/>
              <a:gd name="T39" fmla="*/ 791 h 3072"/>
              <a:gd name="T40" fmla="*/ 3234 w 3261"/>
              <a:gd name="T41" fmla="*/ 876 h 3072"/>
              <a:gd name="T42" fmla="*/ 3258 w 3261"/>
              <a:gd name="T43" fmla="*/ 973 h 3072"/>
              <a:gd name="T44" fmla="*/ 3261 w 3261"/>
              <a:gd name="T45" fmla="*/ 2663 h 3072"/>
              <a:gd name="T46" fmla="*/ 3249 w 3261"/>
              <a:gd name="T47" fmla="*/ 2763 h 3072"/>
              <a:gd name="T48" fmla="*/ 3213 w 3261"/>
              <a:gd name="T49" fmla="*/ 2855 h 3072"/>
              <a:gd name="T50" fmla="*/ 3157 w 3261"/>
              <a:gd name="T51" fmla="*/ 2934 h 3072"/>
              <a:gd name="T52" fmla="*/ 3086 w 3261"/>
              <a:gd name="T53" fmla="*/ 2998 h 3072"/>
              <a:gd name="T54" fmla="*/ 3001 w 3261"/>
              <a:gd name="T55" fmla="*/ 3045 h 3072"/>
              <a:gd name="T56" fmla="*/ 2905 w 3261"/>
              <a:gd name="T57" fmla="*/ 3069 h 3072"/>
              <a:gd name="T58" fmla="*/ 407 w 3261"/>
              <a:gd name="T59" fmla="*/ 3072 h 3072"/>
              <a:gd name="T60" fmla="*/ 307 w 3261"/>
              <a:gd name="T61" fmla="*/ 3060 h 3072"/>
              <a:gd name="T62" fmla="*/ 217 w 3261"/>
              <a:gd name="T63" fmla="*/ 3024 h 3072"/>
              <a:gd name="T64" fmla="*/ 137 w 3261"/>
              <a:gd name="T65" fmla="*/ 2968 h 3072"/>
              <a:gd name="T66" fmla="*/ 73 w 3261"/>
              <a:gd name="T67" fmla="*/ 2897 h 3072"/>
              <a:gd name="T68" fmla="*/ 27 w 3261"/>
              <a:gd name="T69" fmla="*/ 2810 h 3072"/>
              <a:gd name="T70" fmla="*/ 3 w 3261"/>
              <a:gd name="T71" fmla="*/ 2714 h 3072"/>
              <a:gd name="T72" fmla="*/ 0 w 3261"/>
              <a:gd name="T73" fmla="*/ 1024 h 3072"/>
              <a:gd name="T74" fmla="*/ 12 w 3261"/>
              <a:gd name="T75" fmla="*/ 924 h 3072"/>
              <a:gd name="T76" fmla="*/ 48 w 3261"/>
              <a:gd name="T77" fmla="*/ 832 h 3072"/>
              <a:gd name="T78" fmla="*/ 103 w 3261"/>
              <a:gd name="T79" fmla="*/ 752 h 3072"/>
              <a:gd name="T80" fmla="*/ 175 w 3261"/>
              <a:gd name="T81" fmla="*/ 688 h 3072"/>
              <a:gd name="T82" fmla="*/ 261 w 3261"/>
              <a:gd name="T83" fmla="*/ 642 h 3072"/>
              <a:gd name="T84" fmla="*/ 356 w 3261"/>
              <a:gd name="T85" fmla="*/ 617 h 3072"/>
              <a:gd name="T86" fmla="*/ 1019 w 3261"/>
              <a:gd name="T87" fmla="*/ 614 h 3072"/>
              <a:gd name="T88" fmla="*/ 1022 w 3261"/>
              <a:gd name="T89" fmla="*/ 171 h 3072"/>
              <a:gd name="T90" fmla="*/ 1042 w 3261"/>
              <a:gd name="T91" fmla="*/ 111 h 3072"/>
              <a:gd name="T92" fmla="*/ 1079 w 3261"/>
              <a:gd name="T93" fmla="*/ 61 h 3072"/>
              <a:gd name="T94" fmla="*/ 1129 w 3261"/>
              <a:gd name="T95" fmla="*/ 23 h 3072"/>
              <a:gd name="T96" fmla="*/ 1190 w 3261"/>
              <a:gd name="T97" fmla="*/ 3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1" h="3072">
                <a:moveTo>
                  <a:pt x="1426" y="1024"/>
                </a:moveTo>
                <a:lnTo>
                  <a:pt x="1426" y="1639"/>
                </a:lnTo>
                <a:lnTo>
                  <a:pt x="815" y="1639"/>
                </a:lnTo>
                <a:lnTo>
                  <a:pt x="815" y="2048"/>
                </a:lnTo>
                <a:lnTo>
                  <a:pt x="1426" y="2048"/>
                </a:lnTo>
                <a:lnTo>
                  <a:pt x="1426" y="2663"/>
                </a:lnTo>
                <a:lnTo>
                  <a:pt x="1835" y="2663"/>
                </a:lnTo>
                <a:lnTo>
                  <a:pt x="1835" y="2048"/>
                </a:lnTo>
                <a:lnTo>
                  <a:pt x="2446" y="2048"/>
                </a:lnTo>
                <a:lnTo>
                  <a:pt x="2446" y="1639"/>
                </a:lnTo>
                <a:lnTo>
                  <a:pt x="1835" y="1639"/>
                </a:lnTo>
                <a:lnTo>
                  <a:pt x="1835" y="1024"/>
                </a:lnTo>
                <a:lnTo>
                  <a:pt x="1426" y="1024"/>
                </a:lnTo>
                <a:close/>
                <a:moveTo>
                  <a:pt x="1222" y="205"/>
                </a:moveTo>
                <a:lnTo>
                  <a:pt x="1222" y="614"/>
                </a:lnTo>
                <a:lnTo>
                  <a:pt x="2038" y="614"/>
                </a:lnTo>
                <a:lnTo>
                  <a:pt x="2038" y="205"/>
                </a:lnTo>
                <a:lnTo>
                  <a:pt x="1222" y="205"/>
                </a:lnTo>
                <a:close/>
                <a:moveTo>
                  <a:pt x="1222" y="0"/>
                </a:moveTo>
                <a:lnTo>
                  <a:pt x="2038" y="0"/>
                </a:lnTo>
                <a:lnTo>
                  <a:pt x="2072" y="3"/>
                </a:lnTo>
                <a:lnTo>
                  <a:pt x="2103" y="10"/>
                </a:lnTo>
                <a:lnTo>
                  <a:pt x="2132" y="23"/>
                </a:lnTo>
                <a:lnTo>
                  <a:pt x="2159" y="39"/>
                </a:lnTo>
                <a:lnTo>
                  <a:pt x="2182" y="61"/>
                </a:lnTo>
                <a:lnTo>
                  <a:pt x="2203" y="84"/>
                </a:lnTo>
                <a:lnTo>
                  <a:pt x="2219" y="111"/>
                </a:lnTo>
                <a:lnTo>
                  <a:pt x="2231" y="140"/>
                </a:lnTo>
                <a:lnTo>
                  <a:pt x="2239" y="171"/>
                </a:lnTo>
                <a:lnTo>
                  <a:pt x="2242" y="205"/>
                </a:lnTo>
                <a:lnTo>
                  <a:pt x="2242" y="614"/>
                </a:lnTo>
                <a:lnTo>
                  <a:pt x="2853" y="614"/>
                </a:lnTo>
                <a:lnTo>
                  <a:pt x="2905" y="617"/>
                </a:lnTo>
                <a:lnTo>
                  <a:pt x="2954" y="627"/>
                </a:lnTo>
                <a:lnTo>
                  <a:pt x="3001" y="642"/>
                </a:lnTo>
                <a:lnTo>
                  <a:pt x="3045" y="663"/>
                </a:lnTo>
                <a:lnTo>
                  <a:pt x="3086" y="688"/>
                </a:lnTo>
                <a:lnTo>
                  <a:pt x="3123" y="718"/>
                </a:lnTo>
                <a:lnTo>
                  <a:pt x="3157" y="752"/>
                </a:lnTo>
                <a:lnTo>
                  <a:pt x="3188" y="791"/>
                </a:lnTo>
                <a:lnTo>
                  <a:pt x="3213" y="832"/>
                </a:lnTo>
                <a:lnTo>
                  <a:pt x="3234" y="876"/>
                </a:lnTo>
                <a:lnTo>
                  <a:pt x="3249" y="924"/>
                </a:lnTo>
                <a:lnTo>
                  <a:pt x="3258" y="973"/>
                </a:lnTo>
                <a:lnTo>
                  <a:pt x="3261" y="1024"/>
                </a:lnTo>
                <a:lnTo>
                  <a:pt x="3261" y="2663"/>
                </a:lnTo>
                <a:lnTo>
                  <a:pt x="3258" y="2714"/>
                </a:lnTo>
                <a:lnTo>
                  <a:pt x="3249" y="2763"/>
                </a:lnTo>
                <a:lnTo>
                  <a:pt x="3234" y="2810"/>
                </a:lnTo>
                <a:lnTo>
                  <a:pt x="3213" y="2855"/>
                </a:lnTo>
                <a:lnTo>
                  <a:pt x="3188" y="2897"/>
                </a:lnTo>
                <a:lnTo>
                  <a:pt x="3157" y="2934"/>
                </a:lnTo>
                <a:lnTo>
                  <a:pt x="3123" y="2968"/>
                </a:lnTo>
                <a:lnTo>
                  <a:pt x="3086" y="2998"/>
                </a:lnTo>
                <a:lnTo>
                  <a:pt x="3045" y="3024"/>
                </a:lnTo>
                <a:lnTo>
                  <a:pt x="3001" y="3045"/>
                </a:lnTo>
                <a:lnTo>
                  <a:pt x="2954" y="3060"/>
                </a:lnTo>
                <a:lnTo>
                  <a:pt x="2905" y="3069"/>
                </a:lnTo>
                <a:lnTo>
                  <a:pt x="2853" y="3072"/>
                </a:lnTo>
                <a:lnTo>
                  <a:pt x="407" y="3072"/>
                </a:lnTo>
                <a:lnTo>
                  <a:pt x="356" y="3069"/>
                </a:lnTo>
                <a:lnTo>
                  <a:pt x="307" y="3060"/>
                </a:lnTo>
                <a:lnTo>
                  <a:pt x="261" y="3045"/>
                </a:lnTo>
                <a:lnTo>
                  <a:pt x="217" y="3024"/>
                </a:lnTo>
                <a:lnTo>
                  <a:pt x="175" y="2998"/>
                </a:lnTo>
                <a:lnTo>
                  <a:pt x="137" y="2968"/>
                </a:lnTo>
                <a:lnTo>
                  <a:pt x="103" y="2934"/>
                </a:lnTo>
                <a:lnTo>
                  <a:pt x="73" y="2897"/>
                </a:lnTo>
                <a:lnTo>
                  <a:pt x="48" y="2855"/>
                </a:lnTo>
                <a:lnTo>
                  <a:pt x="27" y="2810"/>
                </a:lnTo>
                <a:lnTo>
                  <a:pt x="12" y="2763"/>
                </a:lnTo>
                <a:lnTo>
                  <a:pt x="3" y="2714"/>
                </a:lnTo>
                <a:lnTo>
                  <a:pt x="0" y="2663"/>
                </a:lnTo>
                <a:lnTo>
                  <a:pt x="0" y="1024"/>
                </a:lnTo>
                <a:lnTo>
                  <a:pt x="3" y="973"/>
                </a:lnTo>
                <a:lnTo>
                  <a:pt x="12" y="924"/>
                </a:lnTo>
                <a:lnTo>
                  <a:pt x="27" y="876"/>
                </a:lnTo>
                <a:lnTo>
                  <a:pt x="48" y="832"/>
                </a:lnTo>
                <a:lnTo>
                  <a:pt x="73" y="791"/>
                </a:lnTo>
                <a:lnTo>
                  <a:pt x="103" y="752"/>
                </a:lnTo>
                <a:lnTo>
                  <a:pt x="137" y="718"/>
                </a:lnTo>
                <a:lnTo>
                  <a:pt x="175" y="688"/>
                </a:lnTo>
                <a:lnTo>
                  <a:pt x="217" y="663"/>
                </a:lnTo>
                <a:lnTo>
                  <a:pt x="261" y="642"/>
                </a:lnTo>
                <a:lnTo>
                  <a:pt x="307" y="627"/>
                </a:lnTo>
                <a:lnTo>
                  <a:pt x="356" y="617"/>
                </a:lnTo>
                <a:lnTo>
                  <a:pt x="407" y="614"/>
                </a:lnTo>
                <a:lnTo>
                  <a:pt x="1019" y="614"/>
                </a:lnTo>
                <a:lnTo>
                  <a:pt x="1019" y="205"/>
                </a:lnTo>
                <a:lnTo>
                  <a:pt x="1022" y="171"/>
                </a:lnTo>
                <a:lnTo>
                  <a:pt x="1030" y="140"/>
                </a:lnTo>
                <a:lnTo>
                  <a:pt x="1042" y="111"/>
                </a:lnTo>
                <a:lnTo>
                  <a:pt x="1059" y="84"/>
                </a:lnTo>
                <a:lnTo>
                  <a:pt x="1079" y="61"/>
                </a:lnTo>
                <a:lnTo>
                  <a:pt x="1103" y="39"/>
                </a:lnTo>
                <a:lnTo>
                  <a:pt x="1129" y="23"/>
                </a:lnTo>
                <a:lnTo>
                  <a:pt x="1158" y="10"/>
                </a:lnTo>
                <a:lnTo>
                  <a:pt x="1190" y="3"/>
                </a:lnTo>
                <a:lnTo>
                  <a:pt x="12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36"/>
          <p:cNvSpPr/>
          <p:nvPr/>
        </p:nvSpPr>
        <p:spPr bwMode="auto">
          <a:xfrm>
            <a:off x="6679810" y="3211967"/>
            <a:ext cx="469930" cy="460716"/>
          </a:xfrm>
          <a:custGeom>
            <a:avLst/>
            <a:gdLst>
              <a:gd name="T0" fmla="*/ 1693 w 3261"/>
              <a:gd name="T1" fmla="*/ 3 h 3199"/>
              <a:gd name="T2" fmla="*/ 1813 w 3261"/>
              <a:gd name="T3" fmla="*/ 28 h 3199"/>
              <a:gd name="T4" fmla="*/ 1922 w 3261"/>
              <a:gd name="T5" fmla="*/ 75 h 3199"/>
              <a:gd name="T6" fmla="*/ 2019 w 3261"/>
              <a:gd name="T7" fmla="*/ 140 h 3199"/>
              <a:gd name="T8" fmla="*/ 2103 w 3261"/>
              <a:gd name="T9" fmla="*/ 223 h 3199"/>
              <a:gd name="T10" fmla="*/ 2168 w 3261"/>
              <a:gd name="T11" fmla="*/ 321 h 3199"/>
              <a:gd name="T12" fmla="*/ 2214 w 3261"/>
              <a:gd name="T13" fmla="*/ 431 h 3199"/>
              <a:gd name="T14" fmla="*/ 2239 w 3261"/>
              <a:gd name="T15" fmla="*/ 551 h 3199"/>
              <a:gd name="T16" fmla="*/ 2240 w 3261"/>
              <a:gd name="T17" fmla="*/ 665 h 3199"/>
              <a:gd name="T18" fmla="*/ 2223 w 3261"/>
              <a:gd name="T19" fmla="*/ 765 h 3199"/>
              <a:gd name="T20" fmla="*/ 2217 w 3261"/>
              <a:gd name="T21" fmla="*/ 819 h 3199"/>
              <a:gd name="T22" fmla="*/ 2959 w 3261"/>
              <a:gd name="T23" fmla="*/ 77 h 3199"/>
              <a:gd name="T24" fmla="*/ 2933 w 3261"/>
              <a:gd name="T25" fmla="*/ 1024 h 3199"/>
              <a:gd name="T26" fmla="*/ 2458 w 3261"/>
              <a:gd name="T27" fmla="*/ 1082 h 3199"/>
              <a:gd name="T28" fmla="*/ 2529 w 3261"/>
              <a:gd name="T29" fmla="*/ 1207 h 3199"/>
              <a:gd name="T30" fmla="*/ 2584 w 3261"/>
              <a:gd name="T31" fmla="*/ 1343 h 3199"/>
              <a:gd name="T32" fmla="*/ 2624 w 3261"/>
              <a:gd name="T33" fmla="*/ 1487 h 3199"/>
              <a:gd name="T34" fmla="*/ 2646 w 3261"/>
              <a:gd name="T35" fmla="*/ 1639 h 3199"/>
              <a:gd name="T36" fmla="*/ 3261 w 3261"/>
              <a:gd name="T37" fmla="*/ 1844 h 3199"/>
              <a:gd name="T38" fmla="*/ 2637 w 3261"/>
              <a:gd name="T39" fmla="*/ 1916 h 3199"/>
              <a:gd name="T40" fmla="*/ 2608 w 3261"/>
              <a:gd name="T41" fmla="*/ 2057 h 3199"/>
              <a:gd name="T42" fmla="*/ 2565 w 3261"/>
              <a:gd name="T43" fmla="*/ 2189 h 3199"/>
              <a:gd name="T44" fmla="*/ 2933 w 3261"/>
              <a:gd name="T45" fmla="*/ 2252 h 3199"/>
              <a:gd name="T46" fmla="*/ 2958 w 3261"/>
              <a:gd name="T47" fmla="*/ 3199 h 3199"/>
              <a:gd name="T48" fmla="*/ 2416 w 3261"/>
              <a:gd name="T49" fmla="*/ 2457 h 3199"/>
              <a:gd name="T50" fmla="*/ 2315 w 3261"/>
              <a:gd name="T51" fmla="*/ 2574 h 3199"/>
              <a:gd name="T52" fmla="*/ 2200 w 3261"/>
              <a:gd name="T53" fmla="*/ 2675 h 3199"/>
              <a:gd name="T54" fmla="*/ 2072 w 3261"/>
              <a:gd name="T55" fmla="*/ 2756 h 3199"/>
              <a:gd name="T56" fmla="*/ 1933 w 3261"/>
              <a:gd name="T57" fmla="*/ 2816 h 3199"/>
              <a:gd name="T58" fmla="*/ 1785 w 3261"/>
              <a:gd name="T59" fmla="*/ 2853 h 3199"/>
              <a:gd name="T60" fmla="*/ 1630 w 3261"/>
              <a:gd name="T61" fmla="*/ 2867 h 3199"/>
              <a:gd name="T62" fmla="*/ 1475 w 3261"/>
              <a:gd name="T63" fmla="*/ 2853 h 3199"/>
              <a:gd name="T64" fmla="*/ 1328 w 3261"/>
              <a:gd name="T65" fmla="*/ 2816 h 3199"/>
              <a:gd name="T66" fmla="*/ 1189 w 3261"/>
              <a:gd name="T67" fmla="*/ 2756 h 3199"/>
              <a:gd name="T68" fmla="*/ 1062 w 3261"/>
              <a:gd name="T69" fmla="*/ 2675 h 3199"/>
              <a:gd name="T70" fmla="*/ 946 w 3261"/>
              <a:gd name="T71" fmla="*/ 2574 h 3199"/>
              <a:gd name="T72" fmla="*/ 845 w 3261"/>
              <a:gd name="T73" fmla="*/ 2457 h 3199"/>
              <a:gd name="T74" fmla="*/ 303 w 3261"/>
              <a:gd name="T75" fmla="*/ 3199 h 3199"/>
              <a:gd name="T76" fmla="*/ 328 w 3261"/>
              <a:gd name="T77" fmla="*/ 2252 h 3199"/>
              <a:gd name="T78" fmla="*/ 696 w 3261"/>
              <a:gd name="T79" fmla="*/ 2190 h 3199"/>
              <a:gd name="T80" fmla="*/ 652 w 3261"/>
              <a:gd name="T81" fmla="*/ 2057 h 3199"/>
              <a:gd name="T82" fmla="*/ 624 w 3261"/>
              <a:gd name="T83" fmla="*/ 1916 h 3199"/>
              <a:gd name="T84" fmla="*/ 0 w 3261"/>
              <a:gd name="T85" fmla="*/ 1844 h 3199"/>
              <a:gd name="T86" fmla="*/ 615 w 3261"/>
              <a:gd name="T87" fmla="*/ 1639 h 3199"/>
              <a:gd name="T88" fmla="*/ 637 w 3261"/>
              <a:gd name="T89" fmla="*/ 1487 h 3199"/>
              <a:gd name="T90" fmla="*/ 676 w 3261"/>
              <a:gd name="T91" fmla="*/ 1343 h 3199"/>
              <a:gd name="T92" fmla="*/ 733 w 3261"/>
              <a:gd name="T93" fmla="*/ 1207 h 3199"/>
              <a:gd name="T94" fmla="*/ 803 w 3261"/>
              <a:gd name="T95" fmla="*/ 1082 h 3199"/>
              <a:gd name="T96" fmla="*/ 328 w 3261"/>
              <a:gd name="T97" fmla="*/ 1024 h 3199"/>
              <a:gd name="T98" fmla="*/ 303 w 3261"/>
              <a:gd name="T99" fmla="*/ 77 h 3199"/>
              <a:gd name="T100" fmla="*/ 1044 w 3261"/>
              <a:gd name="T101" fmla="*/ 819 h 3199"/>
              <a:gd name="T102" fmla="*/ 1038 w 3261"/>
              <a:gd name="T103" fmla="*/ 765 h 3199"/>
              <a:gd name="T104" fmla="*/ 1022 w 3261"/>
              <a:gd name="T105" fmla="*/ 665 h 3199"/>
              <a:gd name="T106" fmla="*/ 1023 w 3261"/>
              <a:gd name="T107" fmla="*/ 551 h 3199"/>
              <a:gd name="T108" fmla="*/ 1047 w 3261"/>
              <a:gd name="T109" fmla="*/ 431 h 3199"/>
              <a:gd name="T110" fmla="*/ 1093 w 3261"/>
              <a:gd name="T111" fmla="*/ 321 h 3199"/>
              <a:gd name="T112" fmla="*/ 1158 w 3261"/>
              <a:gd name="T113" fmla="*/ 223 h 3199"/>
              <a:gd name="T114" fmla="*/ 1241 w 3261"/>
              <a:gd name="T115" fmla="*/ 140 h 3199"/>
              <a:gd name="T116" fmla="*/ 1339 w 3261"/>
              <a:gd name="T117" fmla="*/ 75 h 3199"/>
              <a:gd name="T118" fmla="*/ 1448 w 3261"/>
              <a:gd name="T119" fmla="*/ 28 h 3199"/>
              <a:gd name="T120" fmla="*/ 1568 w 3261"/>
              <a:gd name="T121" fmla="*/ 3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1" h="3199">
                <a:moveTo>
                  <a:pt x="1631" y="0"/>
                </a:moveTo>
                <a:lnTo>
                  <a:pt x="1693" y="3"/>
                </a:lnTo>
                <a:lnTo>
                  <a:pt x="1753" y="13"/>
                </a:lnTo>
                <a:lnTo>
                  <a:pt x="1813" y="28"/>
                </a:lnTo>
                <a:lnTo>
                  <a:pt x="1869" y="48"/>
                </a:lnTo>
                <a:lnTo>
                  <a:pt x="1922" y="75"/>
                </a:lnTo>
                <a:lnTo>
                  <a:pt x="1972" y="105"/>
                </a:lnTo>
                <a:lnTo>
                  <a:pt x="2019" y="140"/>
                </a:lnTo>
                <a:lnTo>
                  <a:pt x="2062" y="180"/>
                </a:lnTo>
                <a:lnTo>
                  <a:pt x="2103" y="223"/>
                </a:lnTo>
                <a:lnTo>
                  <a:pt x="2138" y="270"/>
                </a:lnTo>
                <a:lnTo>
                  <a:pt x="2168" y="321"/>
                </a:lnTo>
                <a:lnTo>
                  <a:pt x="2194" y="374"/>
                </a:lnTo>
                <a:lnTo>
                  <a:pt x="2214" y="431"/>
                </a:lnTo>
                <a:lnTo>
                  <a:pt x="2229" y="489"/>
                </a:lnTo>
                <a:lnTo>
                  <a:pt x="2239" y="551"/>
                </a:lnTo>
                <a:lnTo>
                  <a:pt x="2242" y="613"/>
                </a:lnTo>
                <a:lnTo>
                  <a:pt x="2240" y="665"/>
                </a:lnTo>
                <a:lnTo>
                  <a:pt x="2233" y="715"/>
                </a:lnTo>
                <a:lnTo>
                  <a:pt x="2223" y="765"/>
                </a:lnTo>
                <a:lnTo>
                  <a:pt x="2209" y="812"/>
                </a:lnTo>
                <a:lnTo>
                  <a:pt x="2217" y="819"/>
                </a:lnTo>
                <a:lnTo>
                  <a:pt x="2774" y="819"/>
                </a:lnTo>
                <a:lnTo>
                  <a:pt x="2959" y="77"/>
                </a:lnTo>
                <a:lnTo>
                  <a:pt x="3156" y="127"/>
                </a:lnTo>
                <a:lnTo>
                  <a:pt x="2933" y="1024"/>
                </a:lnTo>
                <a:lnTo>
                  <a:pt x="2418" y="1024"/>
                </a:lnTo>
                <a:lnTo>
                  <a:pt x="2458" y="1082"/>
                </a:lnTo>
                <a:lnTo>
                  <a:pt x="2495" y="1143"/>
                </a:lnTo>
                <a:lnTo>
                  <a:pt x="2529" y="1207"/>
                </a:lnTo>
                <a:lnTo>
                  <a:pt x="2558" y="1274"/>
                </a:lnTo>
                <a:lnTo>
                  <a:pt x="2584" y="1343"/>
                </a:lnTo>
                <a:lnTo>
                  <a:pt x="2606" y="1414"/>
                </a:lnTo>
                <a:lnTo>
                  <a:pt x="2624" y="1487"/>
                </a:lnTo>
                <a:lnTo>
                  <a:pt x="2637" y="1562"/>
                </a:lnTo>
                <a:lnTo>
                  <a:pt x="2646" y="1639"/>
                </a:lnTo>
                <a:lnTo>
                  <a:pt x="3261" y="1639"/>
                </a:lnTo>
                <a:lnTo>
                  <a:pt x="3261" y="1844"/>
                </a:lnTo>
                <a:lnTo>
                  <a:pt x="2646" y="1844"/>
                </a:lnTo>
                <a:lnTo>
                  <a:pt x="2637" y="1916"/>
                </a:lnTo>
                <a:lnTo>
                  <a:pt x="2625" y="1987"/>
                </a:lnTo>
                <a:lnTo>
                  <a:pt x="2608" y="2057"/>
                </a:lnTo>
                <a:lnTo>
                  <a:pt x="2588" y="2123"/>
                </a:lnTo>
                <a:lnTo>
                  <a:pt x="2565" y="2189"/>
                </a:lnTo>
                <a:lnTo>
                  <a:pt x="2538" y="2252"/>
                </a:lnTo>
                <a:lnTo>
                  <a:pt x="2933" y="2252"/>
                </a:lnTo>
                <a:lnTo>
                  <a:pt x="3156" y="3150"/>
                </a:lnTo>
                <a:lnTo>
                  <a:pt x="2958" y="3199"/>
                </a:lnTo>
                <a:lnTo>
                  <a:pt x="2774" y="2457"/>
                </a:lnTo>
                <a:lnTo>
                  <a:pt x="2416" y="2457"/>
                </a:lnTo>
                <a:lnTo>
                  <a:pt x="2368" y="2518"/>
                </a:lnTo>
                <a:lnTo>
                  <a:pt x="2315" y="2574"/>
                </a:lnTo>
                <a:lnTo>
                  <a:pt x="2259" y="2627"/>
                </a:lnTo>
                <a:lnTo>
                  <a:pt x="2200" y="2675"/>
                </a:lnTo>
                <a:lnTo>
                  <a:pt x="2137" y="2717"/>
                </a:lnTo>
                <a:lnTo>
                  <a:pt x="2072" y="2756"/>
                </a:lnTo>
                <a:lnTo>
                  <a:pt x="2003" y="2788"/>
                </a:lnTo>
                <a:lnTo>
                  <a:pt x="1933" y="2816"/>
                </a:lnTo>
                <a:lnTo>
                  <a:pt x="1861" y="2837"/>
                </a:lnTo>
                <a:lnTo>
                  <a:pt x="1785" y="2853"/>
                </a:lnTo>
                <a:lnTo>
                  <a:pt x="1709" y="2863"/>
                </a:lnTo>
                <a:lnTo>
                  <a:pt x="1630" y="2867"/>
                </a:lnTo>
                <a:lnTo>
                  <a:pt x="1553" y="2863"/>
                </a:lnTo>
                <a:lnTo>
                  <a:pt x="1475" y="2853"/>
                </a:lnTo>
                <a:lnTo>
                  <a:pt x="1401" y="2837"/>
                </a:lnTo>
                <a:lnTo>
                  <a:pt x="1328" y="2816"/>
                </a:lnTo>
                <a:lnTo>
                  <a:pt x="1258" y="2788"/>
                </a:lnTo>
                <a:lnTo>
                  <a:pt x="1189" y="2756"/>
                </a:lnTo>
                <a:lnTo>
                  <a:pt x="1124" y="2717"/>
                </a:lnTo>
                <a:lnTo>
                  <a:pt x="1062" y="2675"/>
                </a:lnTo>
                <a:lnTo>
                  <a:pt x="1002" y="2627"/>
                </a:lnTo>
                <a:lnTo>
                  <a:pt x="946" y="2574"/>
                </a:lnTo>
                <a:lnTo>
                  <a:pt x="893" y="2518"/>
                </a:lnTo>
                <a:lnTo>
                  <a:pt x="845" y="2457"/>
                </a:lnTo>
                <a:lnTo>
                  <a:pt x="487" y="2457"/>
                </a:lnTo>
                <a:lnTo>
                  <a:pt x="303" y="3199"/>
                </a:lnTo>
                <a:lnTo>
                  <a:pt x="105" y="3150"/>
                </a:lnTo>
                <a:lnTo>
                  <a:pt x="328" y="2252"/>
                </a:lnTo>
                <a:lnTo>
                  <a:pt x="723" y="2252"/>
                </a:lnTo>
                <a:lnTo>
                  <a:pt x="696" y="2190"/>
                </a:lnTo>
                <a:lnTo>
                  <a:pt x="672" y="2124"/>
                </a:lnTo>
                <a:lnTo>
                  <a:pt x="652" y="2057"/>
                </a:lnTo>
                <a:lnTo>
                  <a:pt x="636" y="1987"/>
                </a:lnTo>
                <a:lnTo>
                  <a:pt x="624" y="1916"/>
                </a:lnTo>
                <a:lnTo>
                  <a:pt x="616" y="1844"/>
                </a:lnTo>
                <a:lnTo>
                  <a:pt x="0" y="1844"/>
                </a:lnTo>
                <a:lnTo>
                  <a:pt x="0" y="1639"/>
                </a:lnTo>
                <a:lnTo>
                  <a:pt x="615" y="1639"/>
                </a:lnTo>
                <a:lnTo>
                  <a:pt x="624" y="1562"/>
                </a:lnTo>
                <a:lnTo>
                  <a:pt x="637" y="1487"/>
                </a:lnTo>
                <a:lnTo>
                  <a:pt x="654" y="1414"/>
                </a:lnTo>
                <a:lnTo>
                  <a:pt x="676" y="1343"/>
                </a:lnTo>
                <a:lnTo>
                  <a:pt x="703" y="1274"/>
                </a:lnTo>
                <a:lnTo>
                  <a:pt x="733" y="1207"/>
                </a:lnTo>
                <a:lnTo>
                  <a:pt x="766" y="1143"/>
                </a:lnTo>
                <a:lnTo>
                  <a:pt x="803" y="1082"/>
                </a:lnTo>
                <a:lnTo>
                  <a:pt x="844" y="1024"/>
                </a:lnTo>
                <a:lnTo>
                  <a:pt x="328" y="1024"/>
                </a:lnTo>
                <a:lnTo>
                  <a:pt x="105" y="127"/>
                </a:lnTo>
                <a:lnTo>
                  <a:pt x="303" y="77"/>
                </a:lnTo>
                <a:lnTo>
                  <a:pt x="487" y="819"/>
                </a:lnTo>
                <a:lnTo>
                  <a:pt x="1044" y="819"/>
                </a:lnTo>
                <a:lnTo>
                  <a:pt x="1052" y="812"/>
                </a:lnTo>
                <a:lnTo>
                  <a:pt x="1038" y="765"/>
                </a:lnTo>
                <a:lnTo>
                  <a:pt x="1028" y="715"/>
                </a:lnTo>
                <a:lnTo>
                  <a:pt x="1022" y="665"/>
                </a:lnTo>
                <a:lnTo>
                  <a:pt x="1019" y="613"/>
                </a:lnTo>
                <a:lnTo>
                  <a:pt x="1023" y="551"/>
                </a:lnTo>
                <a:lnTo>
                  <a:pt x="1032" y="489"/>
                </a:lnTo>
                <a:lnTo>
                  <a:pt x="1047" y="431"/>
                </a:lnTo>
                <a:lnTo>
                  <a:pt x="1067" y="374"/>
                </a:lnTo>
                <a:lnTo>
                  <a:pt x="1093" y="321"/>
                </a:lnTo>
                <a:lnTo>
                  <a:pt x="1123" y="270"/>
                </a:lnTo>
                <a:lnTo>
                  <a:pt x="1158" y="223"/>
                </a:lnTo>
                <a:lnTo>
                  <a:pt x="1198" y="180"/>
                </a:lnTo>
                <a:lnTo>
                  <a:pt x="1241" y="140"/>
                </a:lnTo>
                <a:lnTo>
                  <a:pt x="1289" y="105"/>
                </a:lnTo>
                <a:lnTo>
                  <a:pt x="1339" y="75"/>
                </a:lnTo>
                <a:lnTo>
                  <a:pt x="1393" y="48"/>
                </a:lnTo>
                <a:lnTo>
                  <a:pt x="1448" y="28"/>
                </a:lnTo>
                <a:lnTo>
                  <a:pt x="1507" y="13"/>
                </a:lnTo>
                <a:lnTo>
                  <a:pt x="156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41"/>
          <p:cNvSpPr>
            <a:spLocks noEditPoints="1"/>
          </p:cNvSpPr>
          <p:nvPr/>
        </p:nvSpPr>
        <p:spPr bwMode="auto">
          <a:xfrm>
            <a:off x="7443879" y="3205057"/>
            <a:ext cx="418098" cy="474536"/>
          </a:xfrm>
          <a:custGeom>
            <a:avLst/>
            <a:gdLst>
              <a:gd name="T0" fmla="*/ 1426 w 2904"/>
              <a:gd name="T1" fmla="*/ 1851 h 3292"/>
              <a:gd name="T2" fmla="*/ 2736 w 2904"/>
              <a:gd name="T3" fmla="*/ 1281 h 3292"/>
              <a:gd name="T4" fmla="*/ 2791 w 2904"/>
              <a:gd name="T5" fmla="*/ 1435 h 3292"/>
              <a:gd name="T6" fmla="*/ 2830 w 2904"/>
              <a:gd name="T7" fmla="*/ 1597 h 3292"/>
              <a:gd name="T8" fmla="*/ 2849 w 2904"/>
              <a:gd name="T9" fmla="*/ 1766 h 3292"/>
              <a:gd name="T10" fmla="*/ 2848 w 2904"/>
              <a:gd name="T11" fmla="*/ 1946 h 3292"/>
              <a:gd name="T12" fmla="*/ 2825 w 2904"/>
              <a:gd name="T13" fmla="*/ 2130 h 3292"/>
              <a:gd name="T14" fmla="*/ 2779 w 2904"/>
              <a:gd name="T15" fmla="*/ 2307 h 3292"/>
              <a:gd name="T16" fmla="*/ 2712 w 2904"/>
              <a:gd name="T17" fmla="*/ 2473 h 3292"/>
              <a:gd name="T18" fmla="*/ 2626 w 2904"/>
              <a:gd name="T19" fmla="*/ 2629 h 3292"/>
              <a:gd name="T20" fmla="*/ 2522 w 2904"/>
              <a:gd name="T21" fmla="*/ 2771 h 3292"/>
              <a:gd name="T22" fmla="*/ 2403 w 2904"/>
              <a:gd name="T23" fmla="*/ 2901 h 3292"/>
              <a:gd name="T24" fmla="*/ 2268 w 2904"/>
              <a:gd name="T25" fmla="*/ 3014 h 3292"/>
              <a:gd name="T26" fmla="*/ 2120 w 2904"/>
              <a:gd name="T27" fmla="*/ 3110 h 3292"/>
              <a:gd name="T28" fmla="*/ 1960 w 2904"/>
              <a:gd name="T29" fmla="*/ 3187 h 3292"/>
              <a:gd name="T30" fmla="*/ 1790 w 2904"/>
              <a:gd name="T31" fmla="*/ 3244 h 3292"/>
              <a:gd name="T32" fmla="*/ 1611 w 2904"/>
              <a:gd name="T33" fmla="*/ 3280 h 3292"/>
              <a:gd name="T34" fmla="*/ 1426 w 2904"/>
              <a:gd name="T35" fmla="*/ 3292 h 3292"/>
              <a:gd name="T36" fmla="*/ 1240 w 2904"/>
              <a:gd name="T37" fmla="*/ 3280 h 3292"/>
              <a:gd name="T38" fmla="*/ 1061 w 2904"/>
              <a:gd name="T39" fmla="*/ 3244 h 3292"/>
              <a:gd name="T40" fmla="*/ 891 w 2904"/>
              <a:gd name="T41" fmla="*/ 3187 h 3292"/>
              <a:gd name="T42" fmla="*/ 732 w 2904"/>
              <a:gd name="T43" fmla="*/ 3110 h 3292"/>
              <a:gd name="T44" fmla="*/ 584 w 2904"/>
              <a:gd name="T45" fmla="*/ 3014 h 3292"/>
              <a:gd name="T46" fmla="*/ 449 w 2904"/>
              <a:gd name="T47" fmla="*/ 2901 h 3292"/>
              <a:gd name="T48" fmla="*/ 329 w 2904"/>
              <a:gd name="T49" fmla="*/ 2771 h 3292"/>
              <a:gd name="T50" fmla="*/ 225 w 2904"/>
              <a:gd name="T51" fmla="*/ 2629 h 3292"/>
              <a:gd name="T52" fmla="*/ 139 w 2904"/>
              <a:gd name="T53" fmla="*/ 2473 h 3292"/>
              <a:gd name="T54" fmla="*/ 73 w 2904"/>
              <a:gd name="T55" fmla="*/ 2307 h 3292"/>
              <a:gd name="T56" fmla="*/ 27 w 2904"/>
              <a:gd name="T57" fmla="*/ 2130 h 3292"/>
              <a:gd name="T58" fmla="*/ 3 w 2904"/>
              <a:gd name="T59" fmla="*/ 1946 h 3292"/>
              <a:gd name="T60" fmla="*/ 3 w 2904"/>
              <a:gd name="T61" fmla="*/ 1756 h 3292"/>
              <a:gd name="T62" fmla="*/ 27 w 2904"/>
              <a:gd name="T63" fmla="*/ 1572 h 3292"/>
              <a:gd name="T64" fmla="*/ 73 w 2904"/>
              <a:gd name="T65" fmla="*/ 1396 h 3292"/>
              <a:gd name="T66" fmla="*/ 139 w 2904"/>
              <a:gd name="T67" fmla="*/ 1230 h 3292"/>
              <a:gd name="T68" fmla="*/ 225 w 2904"/>
              <a:gd name="T69" fmla="*/ 1074 h 3292"/>
              <a:gd name="T70" fmla="*/ 329 w 2904"/>
              <a:gd name="T71" fmla="*/ 931 h 3292"/>
              <a:gd name="T72" fmla="*/ 449 w 2904"/>
              <a:gd name="T73" fmla="*/ 802 h 3292"/>
              <a:gd name="T74" fmla="*/ 584 w 2904"/>
              <a:gd name="T75" fmla="*/ 688 h 3292"/>
              <a:gd name="T76" fmla="*/ 732 w 2904"/>
              <a:gd name="T77" fmla="*/ 592 h 3292"/>
              <a:gd name="T78" fmla="*/ 891 w 2904"/>
              <a:gd name="T79" fmla="*/ 515 h 3292"/>
              <a:gd name="T80" fmla="*/ 1061 w 2904"/>
              <a:gd name="T81" fmla="*/ 458 h 3292"/>
              <a:gd name="T82" fmla="*/ 1240 w 2904"/>
              <a:gd name="T83" fmla="*/ 423 h 3292"/>
              <a:gd name="T84" fmla="*/ 1426 w 2904"/>
              <a:gd name="T85" fmla="*/ 411 h 3292"/>
              <a:gd name="T86" fmla="*/ 1630 w 2904"/>
              <a:gd name="T87" fmla="*/ 0 h 3292"/>
              <a:gd name="T88" fmla="*/ 1813 w 2904"/>
              <a:gd name="T89" fmla="*/ 11 h 3292"/>
              <a:gd name="T90" fmla="*/ 1988 w 2904"/>
              <a:gd name="T91" fmla="*/ 45 h 3292"/>
              <a:gd name="T92" fmla="*/ 2156 w 2904"/>
              <a:gd name="T93" fmla="*/ 101 h 3292"/>
              <a:gd name="T94" fmla="*/ 2315 w 2904"/>
              <a:gd name="T95" fmla="*/ 176 h 3292"/>
              <a:gd name="T96" fmla="*/ 2461 w 2904"/>
              <a:gd name="T97" fmla="*/ 269 h 3292"/>
              <a:gd name="T98" fmla="*/ 2595 w 2904"/>
              <a:gd name="T99" fmla="*/ 380 h 3292"/>
              <a:gd name="T100" fmla="*/ 2714 w 2904"/>
              <a:gd name="T101" fmla="*/ 505 h 3292"/>
              <a:gd name="T102" fmla="*/ 2818 w 2904"/>
              <a:gd name="T103" fmla="*/ 644 h 3292"/>
              <a:gd name="T104" fmla="*/ 2904 w 2904"/>
              <a:gd name="T105" fmla="*/ 796 h 3292"/>
              <a:gd name="T106" fmla="*/ 1630 w 2904"/>
              <a:gd name="T10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04" h="3292">
                <a:moveTo>
                  <a:pt x="1426" y="411"/>
                </a:moveTo>
                <a:lnTo>
                  <a:pt x="1426" y="1851"/>
                </a:lnTo>
                <a:lnTo>
                  <a:pt x="2701" y="1207"/>
                </a:lnTo>
                <a:lnTo>
                  <a:pt x="2736" y="1281"/>
                </a:lnTo>
                <a:lnTo>
                  <a:pt x="2765" y="1357"/>
                </a:lnTo>
                <a:lnTo>
                  <a:pt x="2791" y="1435"/>
                </a:lnTo>
                <a:lnTo>
                  <a:pt x="2812" y="1515"/>
                </a:lnTo>
                <a:lnTo>
                  <a:pt x="2830" y="1597"/>
                </a:lnTo>
                <a:lnTo>
                  <a:pt x="2842" y="1680"/>
                </a:lnTo>
                <a:lnTo>
                  <a:pt x="2849" y="1766"/>
                </a:lnTo>
                <a:lnTo>
                  <a:pt x="2851" y="1851"/>
                </a:lnTo>
                <a:lnTo>
                  <a:pt x="2848" y="1946"/>
                </a:lnTo>
                <a:lnTo>
                  <a:pt x="2840" y="2039"/>
                </a:lnTo>
                <a:lnTo>
                  <a:pt x="2825" y="2130"/>
                </a:lnTo>
                <a:lnTo>
                  <a:pt x="2804" y="2220"/>
                </a:lnTo>
                <a:lnTo>
                  <a:pt x="2779" y="2307"/>
                </a:lnTo>
                <a:lnTo>
                  <a:pt x="2748" y="2391"/>
                </a:lnTo>
                <a:lnTo>
                  <a:pt x="2712" y="2473"/>
                </a:lnTo>
                <a:lnTo>
                  <a:pt x="2671" y="2553"/>
                </a:lnTo>
                <a:lnTo>
                  <a:pt x="2626" y="2629"/>
                </a:lnTo>
                <a:lnTo>
                  <a:pt x="2576" y="2702"/>
                </a:lnTo>
                <a:lnTo>
                  <a:pt x="2522" y="2771"/>
                </a:lnTo>
                <a:lnTo>
                  <a:pt x="2465" y="2838"/>
                </a:lnTo>
                <a:lnTo>
                  <a:pt x="2403" y="2901"/>
                </a:lnTo>
                <a:lnTo>
                  <a:pt x="2337" y="2959"/>
                </a:lnTo>
                <a:lnTo>
                  <a:pt x="2268" y="3014"/>
                </a:lnTo>
                <a:lnTo>
                  <a:pt x="2195" y="3064"/>
                </a:lnTo>
                <a:lnTo>
                  <a:pt x="2120" y="3110"/>
                </a:lnTo>
                <a:lnTo>
                  <a:pt x="2042" y="3150"/>
                </a:lnTo>
                <a:lnTo>
                  <a:pt x="1960" y="3187"/>
                </a:lnTo>
                <a:lnTo>
                  <a:pt x="1876" y="3219"/>
                </a:lnTo>
                <a:lnTo>
                  <a:pt x="1790" y="3244"/>
                </a:lnTo>
                <a:lnTo>
                  <a:pt x="1702" y="3265"/>
                </a:lnTo>
                <a:lnTo>
                  <a:pt x="1611" y="3280"/>
                </a:lnTo>
                <a:lnTo>
                  <a:pt x="1519" y="3289"/>
                </a:lnTo>
                <a:lnTo>
                  <a:pt x="1426" y="3292"/>
                </a:lnTo>
                <a:lnTo>
                  <a:pt x="1332" y="3289"/>
                </a:lnTo>
                <a:lnTo>
                  <a:pt x="1240" y="3280"/>
                </a:lnTo>
                <a:lnTo>
                  <a:pt x="1149" y="3265"/>
                </a:lnTo>
                <a:lnTo>
                  <a:pt x="1061" y="3244"/>
                </a:lnTo>
                <a:lnTo>
                  <a:pt x="975" y="3219"/>
                </a:lnTo>
                <a:lnTo>
                  <a:pt x="891" y="3187"/>
                </a:lnTo>
                <a:lnTo>
                  <a:pt x="810" y="3150"/>
                </a:lnTo>
                <a:lnTo>
                  <a:pt x="732" y="3110"/>
                </a:lnTo>
                <a:lnTo>
                  <a:pt x="656" y="3064"/>
                </a:lnTo>
                <a:lnTo>
                  <a:pt x="584" y="3014"/>
                </a:lnTo>
                <a:lnTo>
                  <a:pt x="514" y="2959"/>
                </a:lnTo>
                <a:lnTo>
                  <a:pt x="449" y="2901"/>
                </a:lnTo>
                <a:lnTo>
                  <a:pt x="387" y="2838"/>
                </a:lnTo>
                <a:lnTo>
                  <a:pt x="329" y="2771"/>
                </a:lnTo>
                <a:lnTo>
                  <a:pt x="275" y="2702"/>
                </a:lnTo>
                <a:lnTo>
                  <a:pt x="225" y="2629"/>
                </a:lnTo>
                <a:lnTo>
                  <a:pt x="180" y="2553"/>
                </a:lnTo>
                <a:lnTo>
                  <a:pt x="139" y="2473"/>
                </a:lnTo>
                <a:lnTo>
                  <a:pt x="103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3" y="1756"/>
                </a:lnTo>
                <a:lnTo>
                  <a:pt x="12" y="1663"/>
                </a:lnTo>
                <a:lnTo>
                  <a:pt x="27" y="1572"/>
                </a:lnTo>
                <a:lnTo>
                  <a:pt x="47" y="1483"/>
                </a:lnTo>
                <a:lnTo>
                  <a:pt x="73" y="1396"/>
                </a:lnTo>
                <a:lnTo>
                  <a:pt x="103" y="1311"/>
                </a:lnTo>
                <a:lnTo>
                  <a:pt x="139" y="1230"/>
                </a:lnTo>
                <a:lnTo>
                  <a:pt x="180" y="1150"/>
                </a:lnTo>
                <a:lnTo>
                  <a:pt x="225" y="1074"/>
                </a:lnTo>
                <a:lnTo>
                  <a:pt x="275" y="1000"/>
                </a:lnTo>
                <a:lnTo>
                  <a:pt x="329" y="931"/>
                </a:lnTo>
                <a:lnTo>
                  <a:pt x="387" y="865"/>
                </a:lnTo>
                <a:lnTo>
                  <a:pt x="449" y="802"/>
                </a:lnTo>
                <a:lnTo>
                  <a:pt x="514" y="743"/>
                </a:lnTo>
                <a:lnTo>
                  <a:pt x="584" y="688"/>
                </a:lnTo>
                <a:lnTo>
                  <a:pt x="656" y="639"/>
                </a:lnTo>
                <a:lnTo>
                  <a:pt x="732" y="592"/>
                </a:lnTo>
                <a:lnTo>
                  <a:pt x="810" y="552"/>
                </a:lnTo>
                <a:lnTo>
                  <a:pt x="891" y="515"/>
                </a:lnTo>
                <a:lnTo>
                  <a:pt x="975" y="484"/>
                </a:lnTo>
                <a:lnTo>
                  <a:pt x="1061" y="458"/>
                </a:lnTo>
                <a:lnTo>
                  <a:pt x="1149" y="438"/>
                </a:lnTo>
                <a:lnTo>
                  <a:pt x="1240" y="423"/>
                </a:lnTo>
                <a:lnTo>
                  <a:pt x="1332" y="414"/>
                </a:lnTo>
                <a:lnTo>
                  <a:pt x="1426" y="411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22" y="3"/>
                </a:lnTo>
                <a:lnTo>
                  <a:pt x="1813" y="11"/>
                </a:lnTo>
                <a:lnTo>
                  <a:pt x="1902" y="25"/>
                </a:lnTo>
                <a:lnTo>
                  <a:pt x="1988" y="45"/>
                </a:lnTo>
                <a:lnTo>
                  <a:pt x="2073" y="71"/>
                </a:lnTo>
                <a:lnTo>
                  <a:pt x="2156" y="101"/>
                </a:lnTo>
                <a:lnTo>
                  <a:pt x="2237" y="136"/>
                </a:lnTo>
                <a:lnTo>
                  <a:pt x="2315" y="176"/>
                </a:lnTo>
                <a:lnTo>
                  <a:pt x="2389" y="221"/>
                </a:lnTo>
                <a:lnTo>
                  <a:pt x="2461" y="269"/>
                </a:lnTo>
                <a:lnTo>
                  <a:pt x="2529" y="322"/>
                </a:lnTo>
                <a:lnTo>
                  <a:pt x="2595" y="380"/>
                </a:lnTo>
                <a:lnTo>
                  <a:pt x="2656" y="441"/>
                </a:lnTo>
                <a:lnTo>
                  <a:pt x="2714" y="505"/>
                </a:lnTo>
                <a:lnTo>
                  <a:pt x="2769" y="573"/>
                </a:lnTo>
                <a:lnTo>
                  <a:pt x="2818" y="644"/>
                </a:lnTo>
                <a:lnTo>
                  <a:pt x="2864" y="718"/>
                </a:lnTo>
                <a:lnTo>
                  <a:pt x="2904" y="796"/>
                </a:lnTo>
                <a:lnTo>
                  <a:pt x="1630" y="143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46"/>
          <p:cNvSpPr>
            <a:spLocks noEditPoints="1"/>
          </p:cNvSpPr>
          <p:nvPr/>
        </p:nvSpPr>
        <p:spPr bwMode="auto">
          <a:xfrm>
            <a:off x="8156117" y="3205057"/>
            <a:ext cx="469930" cy="474536"/>
          </a:xfrm>
          <a:custGeom>
            <a:avLst/>
            <a:gdLst>
              <a:gd name="T0" fmla="*/ 3038 w 3262"/>
              <a:gd name="T1" fmla="*/ 628 h 3292"/>
              <a:gd name="T2" fmla="*/ 3143 w 3262"/>
              <a:gd name="T3" fmla="*/ 681 h 3292"/>
              <a:gd name="T4" fmla="*/ 3220 w 3262"/>
              <a:gd name="T5" fmla="*/ 769 h 3292"/>
              <a:gd name="T6" fmla="*/ 3259 w 3262"/>
              <a:gd name="T7" fmla="*/ 884 h 3292"/>
              <a:gd name="T8" fmla="*/ 3251 w 3262"/>
              <a:gd name="T9" fmla="*/ 1008 h 3292"/>
              <a:gd name="T10" fmla="*/ 3198 w 3262"/>
              <a:gd name="T11" fmla="*/ 1114 h 3292"/>
              <a:gd name="T12" fmla="*/ 3110 w 3262"/>
              <a:gd name="T13" fmla="*/ 1191 h 3292"/>
              <a:gd name="T14" fmla="*/ 2998 w 3262"/>
              <a:gd name="T15" fmla="*/ 1231 h 3292"/>
              <a:gd name="T16" fmla="*/ 2393 w 3262"/>
              <a:gd name="T17" fmla="*/ 2192 h 3292"/>
              <a:gd name="T18" fmla="*/ 2437 w 3262"/>
              <a:gd name="T19" fmla="*/ 2291 h 3292"/>
              <a:gd name="T20" fmla="*/ 2443 w 3262"/>
              <a:gd name="T21" fmla="*/ 2408 h 3292"/>
              <a:gd name="T22" fmla="*/ 2404 w 3262"/>
              <a:gd name="T23" fmla="*/ 2522 h 3292"/>
              <a:gd name="T24" fmla="*/ 2328 w 3262"/>
              <a:gd name="T25" fmla="*/ 2610 h 3292"/>
              <a:gd name="T26" fmla="*/ 2222 w 3262"/>
              <a:gd name="T27" fmla="*/ 2663 h 3292"/>
              <a:gd name="T28" fmla="*/ 2100 w 3262"/>
              <a:gd name="T29" fmla="*/ 2671 h 3292"/>
              <a:gd name="T30" fmla="*/ 1986 w 3262"/>
              <a:gd name="T31" fmla="*/ 2632 h 3292"/>
              <a:gd name="T32" fmla="*/ 1899 w 3262"/>
              <a:gd name="T33" fmla="*/ 2555 h 3292"/>
              <a:gd name="T34" fmla="*/ 1846 w 3262"/>
              <a:gd name="T35" fmla="*/ 2448 h 3292"/>
              <a:gd name="T36" fmla="*/ 1837 w 3262"/>
              <a:gd name="T37" fmla="*/ 2329 h 3292"/>
              <a:gd name="T38" fmla="*/ 1867 w 3262"/>
              <a:gd name="T39" fmla="*/ 2227 h 3292"/>
              <a:gd name="T40" fmla="*/ 1529 w 3262"/>
              <a:gd name="T41" fmla="*/ 1646 h 3292"/>
              <a:gd name="T42" fmla="*/ 1191 w 3262"/>
              <a:gd name="T43" fmla="*/ 2227 h 3292"/>
              <a:gd name="T44" fmla="*/ 1221 w 3262"/>
              <a:gd name="T45" fmla="*/ 2329 h 3292"/>
              <a:gd name="T46" fmla="*/ 1212 w 3262"/>
              <a:gd name="T47" fmla="*/ 2448 h 3292"/>
              <a:gd name="T48" fmla="*/ 1159 w 3262"/>
              <a:gd name="T49" fmla="*/ 2555 h 3292"/>
              <a:gd name="T50" fmla="*/ 1072 w 3262"/>
              <a:gd name="T51" fmla="*/ 2632 h 3292"/>
              <a:gd name="T52" fmla="*/ 959 w 3262"/>
              <a:gd name="T53" fmla="*/ 2671 h 3292"/>
              <a:gd name="T54" fmla="*/ 876 w 3262"/>
              <a:gd name="T55" fmla="*/ 2671 h 3292"/>
              <a:gd name="T56" fmla="*/ 763 w 3262"/>
              <a:gd name="T57" fmla="*/ 2632 h 3292"/>
              <a:gd name="T58" fmla="*/ 675 w 3262"/>
              <a:gd name="T59" fmla="*/ 2555 h 3292"/>
              <a:gd name="T60" fmla="*/ 623 w 3262"/>
              <a:gd name="T61" fmla="*/ 2448 h 3292"/>
              <a:gd name="T62" fmla="*/ 615 w 3262"/>
              <a:gd name="T63" fmla="*/ 2324 h 3292"/>
              <a:gd name="T64" fmla="*/ 654 w 3262"/>
              <a:gd name="T65" fmla="*/ 2210 h 3292"/>
              <a:gd name="T66" fmla="*/ 731 w 3262"/>
              <a:gd name="T67" fmla="*/ 2122 h 3292"/>
              <a:gd name="T68" fmla="*/ 836 w 3262"/>
              <a:gd name="T69" fmla="*/ 2068 h 3292"/>
              <a:gd name="T70" fmla="*/ 944 w 3262"/>
              <a:gd name="T71" fmla="*/ 2059 h 3292"/>
              <a:gd name="T72" fmla="*/ 1242 w 3262"/>
              <a:gd name="T73" fmla="*/ 1443 h 3292"/>
              <a:gd name="T74" fmla="*/ 1224 w 3262"/>
              <a:gd name="T75" fmla="*/ 1337 h 3292"/>
              <a:gd name="T76" fmla="*/ 1247 w 3262"/>
              <a:gd name="T77" fmla="*/ 1217 h 3292"/>
              <a:gd name="T78" fmla="*/ 1313 w 3262"/>
              <a:gd name="T79" fmla="*/ 1119 h 3292"/>
              <a:gd name="T80" fmla="*/ 1410 w 3262"/>
              <a:gd name="T81" fmla="*/ 1053 h 3292"/>
              <a:gd name="T82" fmla="*/ 1529 w 3262"/>
              <a:gd name="T83" fmla="*/ 1028 h 3292"/>
              <a:gd name="T84" fmla="*/ 1648 w 3262"/>
              <a:gd name="T85" fmla="*/ 1053 h 3292"/>
              <a:gd name="T86" fmla="*/ 1746 w 3262"/>
              <a:gd name="T87" fmla="*/ 1119 h 3292"/>
              <a:gd name="T88" fmla="*/ 1811 w 3262"/>
              <a:gd name="T89" fmla="*/ 1217 h 3292"/>
              <a:gd name="T90" fmla="*/ 1835 w 3262"/>
              <a:gd name="T91" fmla="*/ 1337 h 3292"/>
              <a:gd name="T92" fmla="*/ 1816 w 3262"/>
              <a:gd name="T93" fmla="*/ 1443 h 3292"/>
              <a:gd name="T94" fmla="*/ 2114 w 3262"/>
              <a:gd name="T95" fmla="*/ 2059 h 3292"/>
              <a:gd name="T96" fmla="*/ 2703 w 3262"/>
              <a:gd name="T97" fmla="*/ 1099 h 3292"/>
              <a:gd name="T98" fmla="*/ 2659 w 3262"/>
              <a:gd name="T99" fmla="*/ 1000 h 3292"/>
              <a:gd name="T100" fmla="*/ 2653 w 3262"/>
              <a:gd name="T101" fmla="*/ 884 h 3292"/>
              <a:gd name="T102" fmla="*/ 2692 w 3262"/>
              <a:gd name="T103" fmla="*/ 769 h 3292"/>
              <a:gd name="T104" fmla="*/ 2770 w 3262"/>
              <a:gd name="T105" fmla="*/ 681 h 3292"/>
              <a:gd name="T106" fmla="*/ 2875 w 3262"/>
              <a:gd name="T107" fmla="*/ 628 h 3292"/>
              <a:gd name="T108" fmla="*/ 0 w 3262"/>
              <a:gd name="T109" fmla="*/ 0 h 3292"/>
              <a:gd name="T110" fmla="*/ 3262 w 3262"/>
              <a:gd name="T111" fmla="*/ 2880 h 3292"/>
              <a:gd name="T112" fmla="*/ 0 w 3262"/>
              <a:gd name="T11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2" h="3292">
                <a:moveTo>
                  <a:pt x="2956" y="616"/>
                </a:moveTo>
                <a:lnTo>
                  <a:pt x="2998" y="619"/>
                </a:lnTo>
                <a:lnTo>
                  <a:pt x="3038" y="628"/>
                </a:lnTo>
                <a:lnTo>
                  <a:pt x="3075" y="641"/>
                </a:lnTo>
                <a:lnTo>
                  <a:pt x="3110" y="659"/>
                </a:lnTo>
                <a:lnTo>
                  <a:pt x="3143" y="681"/>
                </a:lnTo>
                <a:lnTo>
                  <a:pt x="3172" y="707"/>
                </a:lnTo>
                <a:lnTo>
                  <a:pt x="3198" y="737"/>
                </a:lnTo>
                <a:lnTo>
                  <a:pt x="3220" y="769"/>
                </a:lnTo>
                <a:lnTo>
                  <a:pt x="3238" y="805"/>
                </a:lnTo>
                <a:lnTo>
                  <a:pt x="3251" y="843"/>
                </a:lnTo>
                <a:lnTo>
                  <a:pt x="3259" y="884"/>
                </a:lnTo>
                <a:lnTo>
                  <a:pt x="3262" y="925"/>
                </a:lnTo>
                <a:lnTo>
                  <a:pt x="3259" y="967"/>
                </a:lnTo>
                <a:lnTo>
                  <a:pt x="3251" y="1008"/>
                </a:lnTo>
                <a:lnTo>
                  <a:pt x="3238" y="1046"/>
                </a:lnTo>
                <a:lnTo>
                  <a:pt x="3220" y="1081"/>
                </a:lnTo>
                <a:lnTo>
                  <a:pt x="3198" y="1114"/>
                </a:lnTo>
                <a:lnTo>
                  <a:pt x="3172" y="1144"/>
                </a:lnTo>
                <a:lnTo>
                  <a:pt x="3143" y="1170"/>
                </a:lnTo>
                <a:lnTo>
                  <a:pt x="3110" y="1191"/>
                </a:lnTo>
                <a:lnTo>
                  <a:pt x="3075" y="1210"/>
                </a:lnTo>
                <a:lnTo>
                  <a:pt x="3038" y="1223"/>
                </a:lnTo>
                <a:lnTo>
                  <a:pt x="2998" y="1231"/>
                </a:lnTo>
                <a:lnTo>
                  <a:pt x="2956" y="1234"/>
                </a:lnTo>
                <a:lnTo>
                  <a:pt x="2935" y="1233"/>
                </a:lnTo>
                <a:lnTo>
                  <a:pt x="2393" y="2192"/>
                </a:lnTo>
                <a:lnTo>
                  <a:pt x="2412" y="2223"/>
                </a:lnTo>
                <a:lnTo>
                  <a:pt x="2426" y="2256"/>
                </a:lnTo>
                <a:lnTo>
                  <a:pt x="2437" y="2291"/>
                </a:lnTo>
                <a:lnTo>
                  <a:pt x="2444" y="2327"/>
                </a:lnTo>
                <a:lnTo>
                  <a:pt x="2446" y="2366"/>
                </a:lnTo>
                <a:lnTo>
                  <a:pt x="2443" y="2408"/>
                </a:lnTo>
                <a:lnTo>
                  <a:pt x="2435" y="2448"/>
                </a:lnTo>
                <a:lnTo>
                  <a:pt x="2422" y="2485"/>
                </a:lnTo>
                <a:lnTo>
                  <a:pt x="2404" y="2522"/>
                </a:lnTo>
                <a:lnTo>
                  <a:pt x="2383" y="2555"/>
                </a:lnTo>
                <a:lnTo>
                  <a:pt x="2356" y="2584"/>
                </a:lnTo>
                <a:lnTo>
                  <a:pt x="2328" y="2610"/>
                </a:lnTo>
                <a:lnTo>
                  <a:pt x="2295" y="2632"/>
                </a:lnTo>
                <a:lnTo>
                  <a:pt x="2260" y="2650"/>
                </a:lnTo>
                <a:lnTo>
                  <a:pt x="2222" y="2663"/>
                </a:lnTo>
                <a:lnTo>
                  <a:pt x="2182" y="2671"/>
                </a:lnTo>
                <a:lnTo>
                  <a:pt x="2140" y="2674"/>
                </a:lnTo>
                <a:lnTo>
                  <a:pt x="2100" y="2671"/>
                </a:lnTo>
                <a:lnTo>
                  <a:pt x="2060" y="2663"/>
                </a:lnTo>
                <a:lnTo>
                  <a:pt x="2022" y="2650"/>
                </a:lnTo>
                <a:lnTo>
                  <a:pt x="1986" y="2632"/>
                </a:lnTo>
                <a:lnTo>
                  <a:pt x="1954" y="2610"/>
                </a:lnTo>
                <a:lnTo>
                  <a:pt x="1925" y="2584"/>
                </a:lnTo>
                <a:lnTo>
                  <a:pt x="1899" y="2555"/>
                </a:lnTo>
                <a:lnTo>
                  <a:pt x="1876" y="2522"/>
                </a:lnTo>
                <a:lnTo>
                  <a:pt x="1859" y="2485"/>
                </a:lnTo>
                <a:lnTo>
                  <a:pt x="1846" y="2448"/>
                </a:lnTo>
                <a:lnTo>
                  <a:pt x="1838" y="2408"/>
                </a:lnTo>
                <a:lnTo>
                  <a:pt x="1835" y="2366"/>
                </a:lnTo>
                <a:lnTo>
                  <a:pt x="1837" y="2329"/>
                </a:lnTo>
                <a:lnTo>
                  <a:pt x="1844" y="2293"/>
                </a:lnTo>
                <a:lnTo>
                  <a:pt x="1854" y="2259"/>
                </a:lnTo>
                <a:lnTo>
                  <a:pt x="1867" y="2227"/>
                </a:lnTo>
                <a:lnTo>
                  <a:pt x="1885" y="2197"/>
                </a:lnTo>
                <a:lnTo>
                  <a:pt x="1556" y="1644"/>
                </a:lnTo>
                <a:lnTo>
                  <a:pt x="1529" y="1646"/>
                </a:lnTo>
                <a:lnTo>
                  <a:pt x="1502" y="1644"/>
                </a:lnTo>
                <a:lnTo>
                  <a:pt x="1174" y="2197"/>
                </a:lnTo>
                <a:lnTo>
                  <a:pt x="1191" y="2227"/>
                </a:lnTo>
                <a:lnTo>
                  <a:pt x="1204" y="2259"/>
                </a:lnTo>
                <a:lnTo>
                  <a:pt x="1214" y="2293"/>
                </a:lnTo>
                <a:lnTo>
                  <a:pt x="1221" y="2329"/>
                </a:lnTo>
                <a:lnTo>
                  <a:pt x="1224" y="2366"/>
                </a:lnTo>
                <a:lnTo>
                  <a:pt x="1221" y="2408"/>
                </a:lnTo>
                <a:lnTo>
                  <a:pt x="1212" y="2448"/>
                </a:lnTo>
                <a:lnTo>
                  <a:pt x="1199" y="2485"/>
                </a:lnTo>
                <a:lnTo>
                  <a:pt x="1182" y="2522"/>
                </a:lnTo>
                <a:lnTo>
                  <a:pt x="1159" y="2555"/>
                </a:lnTo>
                <a:lnTo>
                  <a:pt x="1134" y="2584"/>
                </a:lnTo>
                <a:lnTo>
                  <a:pt x="1104" y="2610"/>
                </a:lnTo>
                <a:lnTo>
                  <a:pt x="1072" y="2632"/>
                </a:lnTo>
                <a:lnTo>
                  <a:pt x="1036" y="2650"/>
                </a:lnTo>
                <a:lnTo>
                  <a:pt x="999" y="2663"/>
                </a:lnTo>
                <a:lnTo>
                  <a:pt x="959" y="2671"/>
                </a:lnTo>
                <a:lnTo>
                  <a:pt x="918" y="2674"/>
                </a:lnTo>
                <a:lnTo>
                  <a:pt x="918" y="2674"/>
                </a:lnTo>
                <a:lnTo>
                  <a:pt x="876" y="2671"/>
                </a:lnTo>
                <a:lnTo>
                  <a:pt x="836" y="2663"/>
                </a:lnTo>
                <a:lnTo>
                  <a:pt x="798" y="2651"/>
                </a:lnTo>
                <a:lnTo>
                  <a:pt x="763" y="2632"/>
                </a:lnTo>
                <a:lnTo>
                  <a:pt x="731" y="2610"/>
                </a:lnTo>
                <a:lnTo>
                  <a:pt x="701" y="2585"/>
                </a:lnTo>
                <a:lnTo>
                  <a:pt x="675" y="2555"/>
                </a:lnTo>
                <a:lnTo>
                  <a:pt x="654" y="2522"/>
                </a:lnTo>
                <a:lnTo>
                  <a:pt x="635" y="2486"/>
                </a:lnTo>
                <a:lnTo>
                  <a:pt x="623" y="2448"/>
                </a:lnTo>
                <a:lnTo>
                  <a:pt x="615" y="2408"/>
                </a:lnTo>
                <a:lnTo>
                  <a:pt x="612" y="2366"/>
                </a:lnTo>
                <a:lnTo>
                  <a:pt x="615" y="2324"/>
                </a:lnTo>
                <a:lnTo>
                  <a:pt x="623" y="2284"/>
                </a:lnTo>
                <a:lnTo>
                  <a:pt x="635" y="2246"/>
                </a:lnTo>
                <a:lnTo>
                  <a:pt x="654" y="2210"/>
                </a:lnTo>
                <a:lnTo>
                  <a:pt x="675" y="2177"/>
                </a:lnTo>
                <a:lnTo>
                  <a:pt x="701" y="2148"/>
                </a:lnTo>
                <a:lnTo>
                  <a:pt x="731" y="2122"/>
                </a:lnTo>
                <a:lnTo>
                  <a:pt x="763" y="2099"/>
                </a:lnTo>
                <a:lnTo>
                  <a:pt x="798" y="2082"/>
                </a:lnTo>
                <a:lnTo>
                  <a:pt x="836" y="2068"/>
                </a:lnTo>
                <a:lnTo>
                  <a:pt x="876" y="2060"/>
                </a:lnTo>
                <a:lnTo>
                  <a:pt x="918" y="2057"/>
                </a:lnTo>
                <a:lnTo>
                  <a:pt x="944" y="2059"/>
                </a:lnTo>
                <a:lnTo>
                  <a:pt x="1273" y="1505"/>
                </a:lnTo>
                <a:lnTo>
                  <a:pt x="1255" y="1475"/>
                </a:lnTo>
                <a:lnTo>
                  <a:pt x="1242" y="1443"/>
                </a:lnTo>
                <a:lnTo>
                  <a:pt x="1232" y="1409"/>
                </a:lnTo>
                <a:lnTo>
                  <a:pt x="1226" y="1374"/>
                </a:lnTo>
                <a:lnTo>
                  <a:pt x="1224" y="1337"/>
                </a:lnTo>
                <a:lnTo>
                  <a:pt x="1226" y="1295"/>
                </a:lnTo>
                <a:lnTo>
                  <a:pt x="1234" y="1254"/>
                </a:lnTo>
                <a:lnTo>
                  <a:pt x="1247" y="1217"/>
                </a:lnTo>
                <a:lnTo>
                  <a:pt x="1265" y="1181"/>
                </a:lnTo>
                <a:lnTo>
                  <a:pt x="1287" y="1148"/>
                </a:lnTo>
                <a:lnTo>
                  <a:pt x="1313" y="1119"/>
                </a:lnTo>
                <a:lnTo>
                  <a:pt x="1342" y="1092"/>
                </a:lnTo>
                <a:lnTo>
                  <a:pt x="1375" y="1071"/>
                </a:lnTo>
                <a:lnTo>
                  <a:pt x="1410" y="1053"/>
                </a:lnTo>
                <a:lnTo>
                  <a:pt x="1448" y="1040"/>
                </a:lnTo>
                <a:lnTo>
                  <a:pt x="1488" y="1031"/>
                </a:lnTo>
                <a:lnTo>
                  <a:pt x="1529" y="1028"/>
                </a:lnTo>
                <a:lnTo>
                  <a:pt x="1571" y="1031"/>
                </a:lnTo>
                <a:lnTo>
                  <a:pt x="1610" y="1040"/>
                </a:lnTo>
                <a:lnTo>
                  <a:pt x="1648" y="1053"/>
                </a:lnTo>
                <a:lnTo>
                  <a:pt x="1683" y="1071"/>
                </a:lnTo>
                <a:lnTo>
                  <a:pt x="1716" y="1092"/>
                </a:lnTo>
                <a:lnTo>
                  <a:pt x="1746" y="1119"/>
                </a:lnTo>
                <a:lnTo>
                  <a:pt x="1771" y="1148"/>
                </a:lnTo>
                <a:lnTo>
                  <a:pt x="1794" y="1181"/>
                </a:lnTo>
                <a:lnTo>
                  <a:pt x="1811" y="1217"/>
                </a:lnTo>
                <a:lnTo>
                  <a:pt x="1824" y="1254"/>
                </a:lnTo>
                <a:lnTo>
                  <a:pt x="1832" y="1295"/>
                </a:lnTo>
                <a:lnTo>
                  <a:pt x="1835" y="1337"/>
                </a:lnTo>
                <a:lnTo>
                  <a:pt x="1832" y="1374"/>
                </a:lnTo>
                <a:lnTo>
                  <a:pt x="1826" y="1409"/>
                </a:lnTo>
                <a:lnTo>
                  <a:pt x="1816" y="1443"/>
                </a:lnTo>
                <a:lnTo>
                  <a:pt x="1803" y="1475"/>
                </a:lnTo>
                <a:lnTo>
                  <a:pt x="1785" y="1505"/>
                </a:lnTo>
                <a:lnTo>
                  <a:pt x="2114" y="2059"/>
                </a:lnTo>
                <a:lnTo>
                  <a:pt x="2140" y="2057"/>
                </a:lnTo>
                <a:lnTo>
                  <a:pt x="2161" y="2058"/>
                </a:lnTo>
                <a:lnTo>
                  <a:pt x="2703" y="1099"/>
                </a:lnTo>
                <a:lnTo>
                  <a:pt x="2685" y="1069"/>
                </a:lnTo>
                <a:lnTo>
                  <a:pt x="2670" y="1035"/>
                </a:lnTo>
                <a:lnTo>
                  <a:pt x="2659" y="1000"/>
                </a:lnTo>
                <a:lnTo>
                  <a:pt x="2653" y="963"/>
                </a:lnTo>
                <a:lnTo>
                  <a:pt x="2650" y="925"/>
                </a:lnTo>
                <a:lnTo>
                  <a:pt x="2653" y="884"/>
                </a:lnTo>
                <a:lnTo>
                  <a:pt x="2661" y="843"/>
                </a:lnTo>
                <a:lnTo>
                  <a:pt x="2675" y="805"/>
                </a:lnTo>
                <a:lnTo>
                  <a:pt x="2692" y="769"/>
                </a:lnTo>
                <a:lnTo>
                  <a:pt x="2714" y="737"/>
                </a:lnTo>
                <a:lnTo>
                  <a:pt x="2740" y="707"/>
                </a:lnTo>
                <a:lnTo>
                  <a:pt x="2770" y="681"/>
                </a:lnTo>
                <a:lnTo>
                  <a:pt x="2801" y="659"/>
                </a:lnTo>
                <a:lnTo>
                  <a:pt x="2837" y="641"/>
                </a:lnTo>
                <a:lnTo>
                  <a:pt x="2875" y="628"/>
                </a:lnTo>
                <a:lnTo>
                  <a:pt x="2915" y="619"/>
                </a:lnTo>
                <a:lnTo>
                  <a:pt x="2956" y="616"/>
                </a:lnTo>
                <a:close/>
                <a:moveTo>
                  <a:pt x="0" y="0"/>
                </a:moveTo>
                <a:lnTo>
                  <a:pt x="407" y="0"/>
                </a:lnTo>
                <a:lnTo>
                  <a:pt x="407" y="2880"/>
                </a:lnTo>
                <a:lnTo>
                  <a:pt x="3262" y="2880"/>
                </a:lnTo>
                <a:lnTo>
                  <a:pt x="3262" y="3292"/>
                </a:lnTo>
                <a:lnTo>
                  <a:pt x="0" y="3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1"/>
          <p:cNvSpPr>
            <a:spLocks noEditPoints="1"/>
          </p:cNvSpPr>
          <p:nvPr/>
        </p:nvSpPr>
        <p:spPr bwMode="auto">
          <a:xfrm>
            <a:off x="8922286" y="3251705"/>
            <a:ext cx="469930" cy="381240"/>
          </a:xfrm>
          <a:custGeom>
            <a:avLst/>
            <a:gdLst>
              <a:gd name="T0" fmla="*/ 0 w 3261"/>
              <a:gd name="T1" fmla="*/ 2241 h 2648"/>
              <a:gd name="T2" fmla="*/ 3261 w 3261"/>
              <a:gd name="T3" fmla="*/ 2241 h 2648"/>
              <a:gd name="T4" fmla="*/ 3261 w 3261"/>
              <a:gd name="T5" fmla="*/ 2648 h 2648"/>
              <a:gd name="T6" fmla="*/ 0 w 3261"/>
              <a:gd name="T7" fmla="*/ 2648 h 2648"/>
              <a:gd name="T8" fmla="*/ 0 w 3261"/>
              <a:gd name="T9" fmla="*/ 2241 h 2648"/>
              <a:gd name="T10" fmla="*/ 407 w 3261"/>
              <a:gd name="T11" fmla="*/ 1425 h 2648"/>
              <a:gd name="T12" fmla="*/ 815 w 3261"/>
              <a:gd name="T13" fmla="*/ 1425 h 2648"/>
              <a:gd name="T14" fmla="*/ 815 w 3261"/>
              <a:gd name="T15" fmla="*/ 2037 h 2648"/>
              <a:gd name="T16" fmla="*/ 407 w 3261"/>
              <a:gd name="T17" fmla="*/ 2037 h 2648"/>
              <a:gd name="T18" fmla="*/ 407 w 3261"/>
              <a:gd name="T19" fmla="*/ 1425 h 2648"/>
              <a:gd name="T20" fmla="*/ 1631 w 3261"/>
              <a:gd name="T21" fmla="*/ 1222 h 2648"/>
              <a:gd name="T22" fmla="*/ 2038 w 3261"/>
              <a:gd name="T23" fmla="*/ 1222 h 2648"/>
              <a:gd name="T24" fmla="*/ 2038 w 3261"/>
              <a:gd name="T25" fmla="*/ 2037 h 2648"/>
              <a:gd name="T26" fmla="*/ 1631 w 3261"/>
              <a:gd name="T27" fmla="*/ 2037 h 2648"/>
              <a:gd name="T28" fmla="*/ 1631 w 3261"/>
              <a:gd name="T29" fmla="*/ 1222 h 2648"/>
              <a:gd name="T30" fmla="*/ 1019 w 3261"/>
              <a:gd name="T31" fmla="*/ 611 h 2648"/>
              <a:gd name="T32" fmla="*/ 1426 w 3261"/>
              <a:gd name="T33" fmla="*/ 611 h 2648"/>
              <a:gd name="T34" fmla="*/ 1426 w 3261"/>
              <a:gd name="T35" fmla="*/ 2037 h 2648"/>
              <a:gd name="T36" fmla="*/ 1019 w 3261"/>
              <a:gd name="T37" fmla="*/ 2037 h 2648"/>
              <a:gd name="T38" fmla="*/ 1019 w 3261"/>
              <a:gd name="T39" fmla="*/ 611 h 2648"/>
              <a:gd name="T40" fmla="*/ 2242 w 3261"/>
              <a:gd name="T41" fmla="*/ 0 h 2648"/>
              <a:gd name="T42" fmla="*/ 2650 w 3261"/>
              <a:gd name="T43" fmla="*/ 0 h 2648"/>
              <a:gd name="T44" fmla="*/ 2650 w 3261"/>
              <a:gd name="T45" fmla="*/ 2037 h 2648"/>
              <a:gd name="T46" fmla="*/ 2242 w 3261"/>
              <a:gd name="T47" fmla="*/ 2037 h 2648"/>
              <a:gd name="T48" fmla="*/ 2242 w 3261"/>
              <a:gd name="T49" fmla="*/ 0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61" h="2648">
                <a:moveTo>
                  <a:pt x="0" y="2241"/>
                </a:moveTo>
                <a:lnTo>
                  <a:pt x="3261" y="2241"/>
                </a:lnTo>
                <a:lnTo>
                  <a:pt x="3261" y="2648"/>
                </a:lnTo>
                <a:lnTo>
                  <a:pt x="0" y="2648"/>
                </a:lnTo>
                <a:lnTo>
                  <a:pt x="0" y="2241"/>
                </a:lnTo>
                <a:close/>
                <a:moveTo>
                  <a:pt x="407" y="1425"/>
                </a:moveTo>
                <a:lnTo>
                  <a:pt x="815" y="1425"/>
                </a:lnTo>
                <a:lnTo>
                  <a:pt x="815" y="2037"/>
                </a:lnTo>
                <a:lnTo>
                  <a:pt x="407" y="2037"/>
                </a:lnTo>
                <a:lnTo>
                  <a:pt x="407" y="1425"/>
                </a:lnTo>
                <a:close/>
                <a:moveTo>
                  <a:pt x="1631" y="1222"/>
                </a:moveTo>
                <a:lnTo>
                  <a:pt x="2038" y="1222"/>
                </a:lnTo>
                <a:lnTo>
                  <a:pt x="2038" y="2037"/>
                </a:lnTo>
                <a:lnTo>
                  <a:pt x="1631" y="2037"/>
                </a:lnTo>
                <a:lnTo>
                  <a:pt x="1631" y="1222"/>
                </a:lnTo>
                <a:close/>
                <a:moveTo>
                  <a:pt x="1019" y="611"/>
                </a:moveTo>
                <a:lnTo>
                  <a:pt x="1426" y="611"/>
                </a:lnTo>
                <a:lnTo>
                  <a:pt x="1426" y="2037"/>
                </a:lnTo>
                <a:lnTo>
                  <a:pt x="1019" y="2037"/>
                </a:lnTo>
                <a:lnTo>
                  <a:pt x="1019" y="611"/>
                </a:lnTo>
                <a:close/>
                <a:moveTo>
                  <a:pt x="2242" y="0"/>
                </a:moveTo>
                <a:lnTo>
                  <a:pt x="2650" y="0"/>
                </a:lnTo>
                <a:lnTo>
                  <a:pt x="2650" y="2037"/>
                </a:lnTo>
                <a:lnTo>
                  <a:pt x="2242" y="2037"/>
                </a:lnTo>
                <a:lnTo>
                  <a:pt x="224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6"/>
          <p:cNvSpPr>
            <a:spLocks noEditPoints="1"/>
          </p:cNvSpPr>
          <p:nvPr/>
        </p:nvSpPr>
        <p:spPr bwMode="auto">
          <a:xfrm>
            <a:off x="9686121" y="3236729"/>
            <a:ext cx="412342" cy="411190"/>
          </a:xfrm>
          <a:custGeom>
            <a:avLst/>
            <a:gdLst>
              <a:gd name="T0" fmla="*/ 115 w 3226"/>
              <a:gd name="T1" fmla="*/ 3311 h 3565"/>
              <a:gd name="T2" fmla="*/ 806 w 3226"/>
              <a:gd name="T3" fmla="*/ 2293 h 3565"/>
              <a:gd name="T4" fmla="*/ 1268 w 3226"/>
              <a:gd name="T5" fmla="*/ 2038 h 3565"/>
              <a:gd name="T6" fmla="*/ 1958 w 3226"/>
              <a:gd name="T7" fmla="*/ 3311 h 3565"/>
              <a:gd name="T8" fmla="*/ 1268 w 3226"/>
              <a:gd name="T9" fmla="*/ 2038 h 3565"/>
              <a:gd name="T10" fmla="*/ 2419 w 3226"/>
              <a:gd name="T11" fmla="*/ 3311 h 3565"/>
              <a:gd name="T12" fmla="*/ 3111 w 3226"/>
              <a:gd name="T13" fmla="*/ 1783 h 3565"/>
              <a:gd name="T14" fmla="*/ 115 w 3226"/>
              <a:gd name="T15" fmla="*/ 1020 h 3565"/>
              <a:gd name="T16" fmla="*/ 832 w 3226"/>
              <a:gd name="T17" fmla="*/ 1023 h 3565"/>
              <a:gd name="T18" fmla="*/ 878 w 3226"/>
              <a:gd name="T19" fmla="*/ 1047 h 3565"/>
              <a:gd name="T20" fmla="*/ 909 w 3226"/>
              <a:gd name="T21" fmla="*/ 1091 h 3565"/>
              <a:gd name="T22" fmla="*/ 921 w 3226"/>
              <a:gd name="T23" fmla="*/ 1146 h 3565"/>
              <a:gd name="T24" fmla="*/ 918 w 3226"/>
              <a:gd name="T25" fmla="*/ 3467 h 3565"/>
              <a:gd name="T26" fmla="*/ 896 w 3226"/>
              <a:gd name="T27" fmla="*/ 3517 h 3565"/>
              <a:gd name="T28" fmla="*/ 857 w 3226"/>
              <a:gd name="T29" fmla="*/ 3553 h 3565"/>
              <a:gd name="T30" fmla="*/ 806 w 3226"/>
              <a:gd name="T31" fmla="*/ 3565 h 3565"/>
              <a:gd name="T32" fmla="*/ 88 w 3226"/>
              <a:gd name="T33" fmla="*/ 3562 h 3565"/>
              <a:gd name="T34" fmla="*/ 43 w 3226"/>
              <a:gd name="T35" fmla="*/ 3537 h 3565"/>
              <a:gd name="T36" fmla="*/ 12 w 3226"/>
              <a:gd name="T37" fmla="*/ 3494 h 3565"/>
              <a:gd name="T38" fmla="*/ 0 w 3226"/>
              <a:gd name="T39" fmla="*/ 3437 h 3565"/>
              <a:gd name="T40" fmla="*/ 3 w 3226"/>
              <a:gd name="T41" fmla="*/ 1117 h 3565"/>
              <a:gd name="T42" fmla="*/ 25 w 3226"/>
              <a:gd name="T43" fmla="*/ 1067 h 3565"/>
              <a:gd name="T44" fmla="*/ 64 w 3226"/>
              <a:gd name="T45" fmla="*/ 1032 h 3565"/>
              <a:gd name="T46" fmla="*/ 115 w 3226"/>
              <a:gd name="T47" fmla="*/ 1020 h 3565"/>
              <a:gd name="T48" fmla="*/ 1958 w 3226"/>
              <a:gd name="T49" fmla="*/ 509 h 3565"/>
              <a:gd name="T50" fmla="*/ 2008 w 3226"/>
              <a:gd name="T51" fmla="*/ 523 h 3565"/>
              <a:gd name="T52" fmla="*/ 2049 w 3226"/>
              <a:gd name="T53" fmla="*/ 558 h 3565"/>
              <a:gd name="T54" fmla="*/ 2071 w 3226"/>
              <a:gd name="T55" fmla="*/ 608 h 3565"/>
              <a:gd name="T56" fmla="*/ 2074 w 3226"/>
              <a:gd name="T57" fmla="*/ 3437 h 3565"/>
              <a:gd name="T58" fmla="*/ 2062 w 3226"/>
              <a:gd name="T59" fmla="*/ 3494 h 3565"/>
              <a:gd name="T60" fmla="*/ 2031 w 3226"/>
              <a:gd name="T61" fmla="*/ 3537 h 3565"/>
              <a:gd name="T62" fmla="*/ 1984 w 3226"/>
              <a:gd name="T63" fmla="*/ 3562 h 3565"/>
              <a:gd name="T64" fmla="*/ 1268 w 3226"/>
              <a:gd name="T65" fmla="*/ 3565 h 3565"/>
              <a:gd name="T66" fmla="*/ 1217 w 3226"/>
              <a:gd name="T67" fmla="*/ 3553 h 3565"/>
              <a:gd name="T68" fmla="*/ 1177 w 3226"/>
              <a:gd name="T69" fmla="*/ 3517 h 3565"/>
              <a:gd name="T70" fmla="*/ 1155 w 3226"/>
              <a:gd name="T71" fmla="*/ 3467 h 3565"/>
              <a:gd name="T72" fmla="*/ 1152 w 3226"/>
              <a:gd name="T73" fmla="*/ 637 h 3565"/>
              <a:gd name="T74" fmla="*/ 1163 w 3226"/>
              <a:gd name="T75" fmla="*/ 582 h 3565"/>
              <a:gd name="T76" fmla="*/ 1195 w 3226"/>
              <a:gd name="T77" fmla="*/ 538 h 3565"/>
              <a:gd name="T78" fmla="*/ 1241 w 3226"/>
              <a:gd name="T79" fmla="*/ 513 h 3565"/>
              <a:gd name="T80" fmla="*/ 2419 w 3226"/>
              <a:gd name="T81" fmla="*/ 0 h 3565"/>
              <a:gd name="T82" fmla="*/ 3137 w 3226"/>
              <a:gd name="T83" fmla="*/ 4 h 3565"/>
              <a:gd name="T84" fmla="*/ 3183 w 3226"/>
              <a:gd name="T85" fmla="*/ 29 h 3565"/>
              <a:gd name="T86" fmla="*/ 3214 w 3226"/>
              <a:gd name="T87" fmla="*/ 73 h 3565"/>
              <a:gd name="T88" fmla="*/ 3226 w 3226"/>
              <a:gd name="T89" fmla="*/ 128 h 3565"/>
              <a:gd name="T90" fmla="*/ 3223 w 3226"/>
              <a:gd name="T91" fmla="*/ 3467 h 3565"/>
              <a:gd name="T92" fmla="*/ 3200 w 3226"/>
              <a:gd name="T93" fmla="*/ 3517 h 3565"/>
              <a:gd name="T94" fmla="*/ 3161 w 3226"/>
              <a:gd name="T95" fmla="*/ 3553 h 3565"/>
              <a:gd name="T96" fmla="*/ 3111 w 3226"/>
              <a:gd name="T97" fmla="*/ 3565 h 3565"/>
              <a:gd name="T98" fmla="*/ 2393 w 3226"/>
              <a:gd name="T99" fmla="*/ 3562 h 3565"/>
              <a:gd name="T100" fmla="*/ 2348 w 3226"/>
              <a:gd name="T101" fmla="*/ 3537 h 3565"/>
              <a:gd name="T102" fmla="*/ 2316 w 3226"/>
              <a:gd name="T103" fmla="*/ 3494 h 3565"/>
              <a:gd name="T104" fmla="*/ 2305 w 3226"/>
              <a:gd name="T105" fmla="*/ 3437 h 3565"/>
              <a:gd name="T106" fmla="*/ 2308 w 3226"/>
              <a:gd name="T107" fmla="*/ 99 h 3565"/>
              <a:gd name="T108" fmla="*/ 2330 w 3226"/>
              <a:gd name="T109" fmla="*/ 48 h 3565"/>
              <a:gd name="T110" fmla="*/ 2369 w 3226"/>
              <a:gd name="T111" fmla="*/ 14 h 3565"/>
              <a:gd name="T112" fmla="*/ 2419 w 3226"/>
              <a:gd name="T113" fmla="*/ 0 h 3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26" h="3565">
                <a:moveTo>
                  <a:pt x="115" y="2293"/>
                </a:moveTo>
                <a:lnTo>
                  <a:pt x="115" y="3311"/>
                </a:lnTo>
                <a:lnTo>
                  <a:pt x="806" y="3311"/>
                </a:lnTo>
                <a:lnTo>
                  <a:pt x="806" y="2293"/>
                </a:lnTo>
                <a:lnTo>
                  <a:pt x="115" y="2293"/>
                </a:lnTo>
                <a:close/>
                <a:moveTo>
                  <a:pt x="1268" y="2038"/>
                </a:moveTo>
                <a:lnTo>
                  <a:pt x="1268" y="3311"/>
                </a:lnTo>
                <a:lnTo>
                  <a:pt x="1958" y="3311"/>
                </a:lnTo>
                <a:lnTo>
                  <a:pt x="1958" y="2038"/>
                </a:lnTo>
                <a:lnTo>
                  <a:pt x="1268" y="2038"/>
                </a:lnTo>
                <a:close/>
                <a:moveTo>
                  <a:pt x="2419" y="1783"/>
                </a:moveTo>
                <a:lnTo>
                  <a:pt x="2419" y="3311"/>
                </a:lnTo>
                <a:lnTo>
                  <a:pt x="3111" y="3311"/>
                </a:lnTo>
                <a:lnTo>
                  <a:pt x="3111" y="1783"/>
                </a:lnTo>
                <a:lnTo>
                  <a:pt x="2419" y="1783"/>
                </a:lnTo>
                <a:close/>
                <a:moveTo>
                  <a:pt x="115" y="1020"/>
                </a:moveTo>
                <a:lnTo>
                  <a:pt x="806" y="1020"/>
                </a:lnTo>
                <a:lnTo>
                  <a:pt x="832" y="1023"/>
                </a:lnTo>
                <a:lnTo>
                  <a:pt x="857" y="1032"/>
                </a:lnTo>
                <a:lnTo>
                  <a:pt x="878" y="1047"/>
                </a:lnTo>
                <a:lnTo>
                  <a:pt x="896" y="1067"/>
                </a:lnTo>
                <a:lnTo>
                  <a:pt x="909" y="1091"/>
                </a:lnTo>
                <a:lnTo>
                  <a:pt x="918" y="1117"/>
                </a:lnTo>
                <a:lnTo>
                  <a:pt x="921" y="1146"/>
                </a:lnTo>
                <a:lnTo>
                  <a:pt x="921" y="3437"/>
                </a:lnTo>
                <a:lnTo>
                  <a:pt x="918" y="3467"/>
                </a:lnTo>
                <a:lnTo>
                  <a:pt x="909" y="3494"/>
                </a:lnTo>
                <a:lnTo>
                  <a:pt x="896" y="3517"/>
                </a:lnTo>
                <a:lnTo>
                  <a:pt x="878" y="3537"/>
                </a:lnTo>
                <a:lnTo>
                  <a:pt x="857" y="3553"/>
                </a:lnTo>
                <a:lnTo>
                  <a:pt x="832" y="3562"/>
                </a:lnTo>
                <a:lnTo>
                  <a:pt x="806" y="3565"/>
                </a:lnTo>
                <a:lnTo>
                  <a:pt x="115" y="3565"/>
                </a:lnTo>
                <a:lnTo>
                  <a:pt x="88" y="3562"/>
                </a:lnTo>
                <a:lnTo>
                  <a:pt x="64" y="3553"/>
                </a:lnTo>
                <a:lnTo>
                  <a:pt x="43" y="3537"/>
                </a:lnTo>
                <a:lnTo>
                  <a:pt x="25" y="3517"/>
                </a:lnTo>
                <a:lnTo>
                  <a:pt x="12" y="3494"/>
                </a:lnTo>
                <a:lnTo>
                  <a:pt x="3" y="3467"/>
                </a:lnTo>
                <a:lnTo>
                  <a:pt x="0" y="3437"/>
                </a:lnTo>
                <a:lnTo>
                  <a:pt x="0" y="1146"/>
                </a:lnTo>
                <a:lnTo>
                  <a:pt x="3" y="1117"/>
                </a:lnTo>
                <a:lnTo>
                  <a:pt x="12" y="1091"/>
                </a:lnTo>
                <a:lnTo>
                  <a:pt x="25" y="1067"/>
                </a:lnTo>
                <a:lnTo>
                  <a:pt x="43" y="1047"/>
                </a:lnTo>
                <a:lnTo>
                  <a:pt x="64" y="1032"/>
                </a:lnTo>
                <a:lnTo>
                  <a:pt x="88" y="1023"/>
                </a:lnTo>
                <a:lnTo>
                  <a:pt x="115" y="1020"/>
                </a:lnTo>
                <a:close/>
                <a:moveTo>
                  <a:pt x="1268" y="509"/>
                </a:moveTo>
                <a:lnTo>
                  <a:pt x="1958" y="509"/>
                </a:lnTo>
                <a:lnTo>
                  <a:pt x="1984" y="513"/>
                </a:lnTo>
                <a:lnTo>
                  <a:pt x="2008" y="523"/>
                </a:lnTo>
                <a:lnTo>
                  <a:pt x="2031" y="538"/>
                </a:lnTo>
                <a:lnTo>
                  <a:pt x="2049" y="558"/>
                </a:lnTo>
                <a:lnTo>
                  <a:pt x="2062" y="582"/>
                </a:lnTo>
                <a:lnTo>
                  <a:pt x="2071" y="608"/>
                </a:lnTo>
                <a:lnTo>
                  <a:pt x="2074" y="637"/>
                </a:lnTo>
                <a:lnTo>
                  <a:pt x="2074" y="3437"/>
                </a:lnTo>
                <a:lnTo>
                  <a:pt x="2071" y="3467"/>
                </a:lnTo>
                <a:lnTo>
                  <a:pt x="2062" y="3494"/>
                </a:lnTo>
                <a:lnTo>
                  <a:pt x="2049" y="3517"/>
                </a:lnTo>
                <a:lnTo>
                  <a:pt x="2031" y="3537"/>
                </a:lnTo>
                <a:lnTo>
                  <a:pt x="2008" y="3553"/>
                </a:lnTo>
                <a:lnTo>
                  <a:pt x="1984" y="3562"/>
                </a:lnTo>
                <a:lnTo>
                  <a:pt x="1958" y="3565"/>
                </a:lnTo>
                <a:lnTo>
                  <a:pt x="1268" y="3565"/>
                </a:lnTo>
                <a:lnTo>
                  <a:pt x="1241" y="3562"/>
                </a:lnTo>
                <a:lnTo>
                  <a:pt x="1217" y="3553"/>
                </a:lnTo>
                <a:lnTo>
                  <a:pt x="1195" y="3537"/>
                </a:lnTo>
                <a:lnTo>
                  <a:pt x="1177" y="3517"/>
                </a:lnTo>
                <a:lnTo>
                  <a:pt x="1163" y="3494"/>
                </a:lnTo>
                <a:lnTo>
                  <a:pt x="1155" y="3467"/>
                </a:lnTo>
                <a:lnTo>
                  <a:pt x="1152" y="3437"/>
                </a:lnTo>
                <a:lnTo>
                  <a:pt x="1152" y="637"/>
                </a:lnTo>
                <a:lnTo>
                  <a:pt x="1155" y="608"/>
                </a:lnTo>
                <a:lnTo>
                  <a:pt x="1163" y="582"/>
                </a:lnTo>
                <a:lnTo>
                  <a:pt x="1177" y="558"/>
                </a:lnTo>
                <a:lnTo>
                  <a:pt x="1195" y="538"/>
                </a:lnTo>
                <a:lnTo>
                  <a:pt x="1217" y="523"/>
                </a:lnTo>
                <a:lnTo>
                  <a:pt x="1241" y="513"/>
                </a:lnTo>
                <a:lnTo>
                  <a:pt x="1268" y="509"/>
                </a:lnTo>
                <a:close/>
                <a:moveTo>
                  <a:pt x="2419" y="0"/>
                </a:moveTo>
                <a:lnTo>
                  <a:pt x="3111" y="0"/>
                </a:lnTo>
                <a:lnTo>
                  <a:pt x="3137" y="4"/>
                </a:lnTo>
                <a:lnTo>
                  <a:pt x="3161" y="14"/>
                </a:lnTo>
                <a:lnTo>
                  <a:pt x="3183" y="29"/>
                </a:lnTo>
                <a:lnTo>
                  <a:pt x="3200" y="48"/>
                </a:lnTo>
                <a:lnTo>
                  <a:pt x="3214" y="73"/>
                </a:lnTo>
                <a:lnTo>
                  <a:pt x="3223" y="99"/>
                </a:lnTo>
                <a:lnTo>
                  <a:pt x="3226" y="128"/>
                </a:lnTo>
                <a:lnTo>
                  <a:pt x="3226" y="3437"/>
                </a:lnTo>
                <a:lnTo>
                  <a:pt x="3223" y="3467"/>
                </a:lnTo>
                <a:lnTo>
                  <a:pt x="3214" y="3494"/>
                </a:lnTo>
                <a:lnTo>
                  <a:pt x="3200" y="3517"/>
                </a:lnTo>
                <a:lnTo>
                  <a:pt x="3183" y="3537"/>
                </a:lnTo>
                <a:lnTo>
                  <a:pt x="3161" y="3553"/>
                </a:lnTo>
                <a:lnTo>
                  <a:pt x="3137" y="3562"/>
                </a:lnTo>
                <a:lnTo>
                  <a:pt x="3111" y="3565"/>
                </a:lnTo>
                <a:lnTo>
                  <a:pt x="2419" y="3565"/>
                </a:lnTo>
                <a:lnTo>
                  <a:pt x="2393" y="3562"/>
                </a:lnTo>
                <a:lnTo>
                  <a:pt x="2369" y="3553"/>
                </a:lnTo>
                <a:lnTo>
                  <a:pt x="2348" y="3537"/>
                </a:lnTo>
                <a:lnTo>
                  <a:pt x="2330" y="3517"/>
                </a:lnTo>
                <a:lnTo>
                  <a:pt x="2316" y="3494"/>
                </a:lnTo>
                <a:lnTo>
                  <a:pt x="2308" y="3467"/>
                </a:lnTo>
                <a:lnTo>
                  <a:pt x="2305" y="3437"/>
                </a:lnTo>
                <a:lnTo>
                  <a:pt x="2305" y="128"/>
                </a:lnTo>
                <a:lnTo>
                  <a:pt x="2308" y="99"/>
                </a:lnTo>
                <a:lnTo>
                  <a:pt x="2316" y="73"/>
                </a:lnTo>
                <a:lnTo>
                  <a:pt x="2330" y="48"/>
                </a:lnTo>
                <a:lnTo>
                  <a:pt x="2348" y="29"/>
                </a:lnTo>
                <a:lnTo>
                  <a:pt x="2369" y="14"/>
                </a:lnTo>
                <a:lnTo>
                  <a:pt x="2393" y="4"/>
                </a:lnTo>
                <a:lnTo>
                  <a:pt x="24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61"/>
          <p:cNvSpPr>
            <a:spLocks noEditPoints="1"/>
          </p:cNvSpPr>
          <p:nvPr/>
        </p:nvSpPr>
        <p:spPr bwMode="auto">
          <a:xfrm>
            <a:off x="10392368" y="3237308"/>
            <a:ext cx="469930" cy="410036"/>
          </a:xfrm>
          <a:custGeom>
            <a:avLst/>
            <a:gdLst>
              <a:gd name="T0" fmla="*/ 2647 w 3261"/>
              <a:gd name="T1" fmla="*/ 891 h 2852"/>
              <a:gd name="T2" fmla="*/ 2606 w 3261"/>
              <a:gd name="T3" fmla="*/ 1109 h 2852"/>
              <a:gd name="T4" fmla="*/ 2650 w 3261"/>
              <a:gd name="T5" fmla="*/ 1185 h 2852"/>
              <a:gd name="T6" fmla="*/ 2783 w 3261"/>
              <a:gd name="T7" fmla="*/ 1160 h 2852"/>
              <a:gd name="T8" fmla="*/ 2894 w 3261"/>
              <a:gd name="T9" fmla="*/ 1091 h 2852"/>
              <a:gd name="T10" fmla="*/ 2976 w 3261"/>
              <a:gd name="T11" fmla="*/ 988 h 2852"/>
              <a:gd name="T12" fmla="*/ 3016 w 3261"/>
              <a:gd name="T13" fmla="*/ 862 h 2852"/>
              <a:gd name="T14" fmla="*/ 2650 w 3261"/>
              <a:gd name="T15" fmla="*/ 611 h 2852"/>
              <a:gd name="T16" fmla="*/ 245 w 3261"/>
              <a:gd name="T17" fmla="*/ 862 h 2852"/>
              <a:gd name="T18" fmla="*/ 285 w 3261"/>
              <a:gd name="T19" fmla="*/ 988 h 2852"/>
              <a:gd name="T20" fmla="*/ 366 w 3261"/>
              <a:gd name="T21" fmla="*/ 1091 h 2852"/>
              <a:gd name="T22" fmla="*/ 478 w 3261"/>
              <a:gd name="T23" fmla="*/ 1160 h 2852"/>
              <a:gd name="T24" fmla="*/ 611 w 3261"/>
              <a:gd name="T25" fmla="*/ 1185 h 2852"/>
              <a:gd name="T26" fmla="*/ 654 w 3261"/>
              <a:gd name="T27" fmla="*/ 1109 h 2852"/>
              <a:gd name="T28" fmla="*/ 614 w 3261"/>
              <a:gd name="T29" fmla="*/ 891 h 2852"/>
              <a:gd name="T30" fmla="*/ 242 w 3261"/>
              <a:gd name="T31" fmla="*/ 611 h 2852"/>
              <a:gd name="T32" fmla="*/ 2650 w 3261"/>
              <a:gd name="T33" fmla="*/ 407 h 2852"/>
              <a:gd name="T34" fmla="*/ 3258 w 3261"/>
              <a:gd name="T35" fmla="*/ 878 h 2852"/>
              <a:gd name="T36" fmla="*/ 3213 w 3261"/>
              <a:gd name="T37" fmla="*/ 1053 h 2852"/>
              <a:gd name="T38" fmla="*/ 3121 w 3261"/>
              <a:gd name="T39" fmla="*/ 1204 h 2852"/>
              <a:gd name="T40" fmla="*/ 2992 w 3261"/>
              <a:gd name="T41" fmla="*/ 1321 h 2852"/>
              <a:gd name="T42" fmla="*/ 2831 w 3261"/>
              <a:gd name="T43" fmla="*/ 1398 h 2852"/>
              <a:gd name="T44" fmla="*/ 2650 w 3261"/>
              <a:gd name="T45" fmla="*/ 1425 h 2852"/>
              <a:gd name="T46" fmla="*/ 2510 w 3261"/>
              <a:gd name="T47" fmla="*/ 1410 h 2852"/>
              <a:gd name="T48" fmla="*/ 2379 w 3261"/>
              <a:gd name="T49" fmla="*/ 1507 h 2852"/>
              <a:gd name="T50" fmla="*/ 2222 w 3261"/>
              <a:gd name="T51" fmla="*/ 1645 h 2852"/>
              <a:gd name="T52" fmla="*/ 2038 w 3261"/>
              <a:gd name="T53" fmla="*/ 1748 h 2852"/>
              <a:gd name="T54" fmla="*/ 1835 w 3261"/>
              <a:gd name="T55" fmla="*/ 1813 h 2852"/>
              <a:gd name="T56" fmla="*/ 2090 w 3261"/>
              <a:gd name="T57" fmla="*/ 2448 h 2852"/>
              <a:gd name="T58" fmla="*/ 2230 w 3261"/>
              <a:gd name="T59" fmla="*/ 2492 h 2852"/>
              <a:gd name="T60" fmla="*/ 2342 w 3261"/>
              <a:gd name="T61" fmla="*/ 2581 h 2852"/>
              <a:gd name="T62" fmla="*/ 2418 w 3261"/>
              <a:gd name="T63" fmla="*/ 2704 h 2852"/>
              <a:gd name="T64" fmla="*/ 2446 w 3261"/>
              <a:gd name="T65" fmla="*/ 2852 h 2852"/>
              <a:gd name="T66" fmla="*/ 828 w 3261"/>
              <a:gd name="T67" fmla="*/ 2751 h 2852"/>
              <a:gd name="T68" fmla="*/ 888 w 3261"/>
              <a:gd name="T69" fmla="*/ 2619 h 2852"/>
              <a:gd name="T70" fmla="*/ 990 w 3261"/>
              <a:gd name="T71" fmla="*/ 2518 h 2852"/>
              <a:gd name="T72" fmla="*/ 1122 w 3261"/>
              <a:gd name="T73" fmla="*/ 2457 h 2852"/>
              <a:gd name="T74" fmla="*/ 1426 w 3261"/>
              <a:gd name="T75" fmla="*/ 2445 h 2852"/>
              <a:gd name="T76" fmla="*/ 1289 w 3261"/>
              <a:gd name="T77" fmla="*/ 1774 h 2852"/>
              <a:gd name="T78" fmla="*/ 1098 w 3261"/>
              <a:gd name="T79" fmla="*/ 1683 h 2852"/>
              <a:gd name="T80" fmla="*/ 931 w 3261"/>
              <a:gd name="T81" fmla="*/ 1556 h 2852"/>
              <a:gd name="T82" fmla="*/ 795 w 3261"/>
              <a:gd name="T83" fmla="*/ 1398 h 2852"/>
              <a:gd name="T84" fmla="*/ 659 w 3261"/>
              <a:gd name="T85" fmla="*/ 1424 h 2852"/>
              <a:gd name="T86" fmla="*/ 489 w 3261"/>
              <a:gd name="T87" fmla="*/ 1413 h 2852"/>
              <a:gd name="T88" fmla="*/ 320 w 3261"/>
              <a:gd name="T89" fmla="*/ 1352 h 2852"/>
              <a:gd name="T90" fmla="*/ 179 w 3261"/>
              <a:gd name="T91" fmla="*/ 1247 h 2852"/>
              <a:gd name="T92" fmla="*/ 74 w 3261"/>
              <a:gd name="T93" fmla="*/ 1106 h 2852"/>
              <a:gd name="T94" fmla="*/ 12 w 3261"/>
              <a:gd name="T95" fmla="*/ 938 h 2852"/>
              <a:gd name="T96" fmla="*/ 0 w 3261"/>
              <a:gd name="T97" fmla="*/ 407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1" h="2852">
                <a:moveTo>
                  <a:pt x="2650" y="611"/>
                </a:moveTo>
                <a:lnTo>
                  <a:pt x="2650" y="815"/>
                </a:lnTo>
                <a:lnTo>
                  <a:pt x="2647" y="891"/>
                </a:lnTo>
                <a:lnTo>
                  <a:pt x="2639" y="965"/>
                </a:lnTo>
                <a:lnTo>
                  <a:pt x="2625" y="1038"/>
                </a:lnTo>
                <a:lnTo>
                  <a:pt x="2606" y="1109"/>
                </a:lnTo>
                <a:lnTo>
                  <a:pt x="2582" y="1178"/>
                </a:lnTo>
                <a:lnTo>
                  <a:pt x="2615" y="1183"/>
                </a:lnTo>
                <a:lnTo>
                  <a:pt x="2650" y="1185"/>
                </a:lnTo>
                <a:lnTo>
                  <a:pt x="2696" y="1182"/>
                </a:lnTo>
                <a:lnTo>
                  <a:pt x="2741" y="1173"/>
                </a:lnTo>
                <a:lnTo>
                  <a:pt x="2783" y="1160"/>
                </a:lnTo>
                <a:lnTo>
                  <a:pt x="2823" y="1141"/>
                </a:lnTo>
                <a:lnTo>
                  <a:pt x="2860" y="1118"/>
                </a:lnTo>
                <a:lnTo>
                  <a:pt x="2894" y="1091"/>
                </a:lnTo>
                <a:lnTo>
                  <a:pt x="2926" y="1060"/>
                </a:lnTo>
                <a:lnTo>
                  <a:pt x="2953" y="1026"/>
                </a:lnTo>
                <a:lnTo>
                  <a:pt x="2976" y="988"/>
                </a:lnTo>
                <a:lnTo>
                  <a:pt x="2994" y="948"/>
                </a:lnTo>
                <a:lnTo>
                  <a:pt x="3008" y="906"/>
                </a:lnTo>
                <a:lnTo>
                  <a:pt x="3016" y="862"/>
                </a:lnTo>
                <a:lnTo>
                  <a:pt x="3019" y="815"/>
                </a:lnTo>
                <a:lnTo>
                  <a:pt x="3019" y="611"/>
                </a:lnTo>
                <a:lnTo>
                  <a:pt x="2650" y="611"/>
                </a:lnTo>
                <a:close/>
                <a:moveTo>
                  <a:pt x="242" y="611"/>
                </a:moveTo>
                <a:lnTo>
                  <a:pt x="242" y="815"/>
                </a:lnTo>
                <a:lnTo>
                  <a:pt x="245" y="862"/>
                </a:lnTo>
                <a:lnTo>
                  <a:pt x="253" y="906"/>
                </a:lnTo>
                <a:lnTo>
                  <a:pt x="267" y="948"/>
                </a:lnTo>
                <a:lnTo>
                  <a:pt x="285" y="988"/>
                </a:lnTo>
                <a:lnTo>
                  <a:pt x="308" y="1026"/>
                </a:lnTo>
                <a:lnTo>
                  <a:pt x="335" y="1060"/>
                </a:lnTo>
                <a:lnTo>
                  <a:pt x="366" y="1091"/>
                </a:lnTo>
                <a:lnTo>
                  <a:pt x="400" y="1118"/>
                </a:lnTo>
                <a:lnTo>
                  <a:pt x="438" y="1141"/>
                </a:lnTo>
                <a:lnTo>
                  <a:pt x="478" y="1160"/>
                </a:lnTo>
                <a:lnTo>
                  <a:pt x="521" y="1173"/>
                </a:lnTo>
                <a:lnTo>
                  <a:pt x="565" y="1182"/>
                </a:lnTo>
                <a:lnTo>
                  <a:pt x="611" y="1185"/>
                </a:lnTo>
                <a:lnTo>
                  <a:pt x="645" y="1183"/>
                </a:lnTo>
                <a:lnTo>
                  <a:pt x="678" y="1178"/>
                </a:lnTo>
                <a:lnTo>
                  <a:pt x="654" y="1109"/>
                </a:lnTo>
                <a:lnTo>
                  <a:pt x="636" y="1038"/>
                </a:lnTo>
                <a:lnTo>
                  <a:pt x="622" y="965"/>
                </a:lnTo>
                <a:lnTo>
                  <a:pt x="614" y="891"/>
                </a:lnTo>
                <a:lnTo>
                  <a:pt x="611" y="815"/>
                </a:lnTo>
                <a:lnTo>
                  <a:pt x="611" y="611"/>
                </a:lnTo>
                <a:lnTo>
                  <a:pt x="242" y="611"/>
                </a:lnTo>
                <a:close/>
                <a:moveTo>
                  <a:pt x="611" y="0"/>
                </a:moveTo>
                <a:lnTo>
                  <a:pt x="2650" y="0"/>
                </a:lnTo>
                <a:lnTo>
                  <a:pt x="2650" y="407"/>
                </a:lnTo>
                <a:lnTo>
                  <a:pt x="3261" y="407"/>
                </a:lnTo>
                <a:lnTo>
                  <a:pt x="3261" y="815"/>
                </a:lnTo>
                <a:lnTo>
                  <a:pt x="3258" y="878"/>
                </a:lnTo>
                <a:lnTo>
                  <a:pt x="3249" y="938"/>
                </a:lnTo>
                <a:lnTo>
                  <a:pt x="3234" y="997"/>
                </a:lnTo>
                <a:lnTo>
                  <a:pt x="3213" y="1053"/>
                </a:lnTo>
                <a:lnTo>
                  <a:pt x="3188" y="1106"/>
                </a:lnTo>
                <a:lnTo>
                  <a:pt x="3156" y="1157"/>
                </a:lnTo>
                <a:lnTo>
                  <a:pt x="3121" y="1204"/>
                </a:lnTo>
                <a:lnTo>
                  <a:pt x="3082" y="1247"/>
                </a:lnTo>
                <a:lnTo>
                  <a:pt x="3039" y="1286"/>
                </a:lnTo>
                <a:lnTo>
                  <a:pt x="2992" y="1321"/>
                </a:lnTo>
                <a:lnTo>
                  <a:pt x="2941" y="1352"/>
                </a:lnTo>
                <a:lnTo>
                  <a:pt x="2887" y="1378"/>
                </a:lnTo>
                <a:lnTo>
                  <a:pt x="2831" y="1398"/>
                </a:lnTo>
                <a:lnTo>
                  <a:pt x="2773" y="1413"/>
                </a:lnTo>
                <a:lnTo>
                  <a:pt x="2712" y="1422"/>
                </a:lnTo>
                <a:lnTo>
                  <a:pt x="2650" y="1425"/>
                </a:lnTo>
                <a:lnTo>
                  <a:pt x="2602" y="1424"/>
                </a:lnTo>
                <a:lnTo>
                  <a:pt x="2555" y="1418"/>
                </a:lnTo>
                <a:lnTo>
                  <a:pt x="2510" y="1410"/>
                </a:lnTo>
                <a:lnTo>
                  <a:pt x="2466" y="1398"/>
                </a:lnTo>
                <a:lnTo>
                  <a:pt x="2424" y="1454"/>
                </a:lnTo>
                <a:lnTo>
                  <a:pt x="2379" y="1507"/>
                </a:lnTo>
                <a:lnTo>
                  <a:pt x="2329" y="1556"/>
                </a:lnTo>
                <a:lnTo>
                  <a:pt x="2277" y="1602"/>
                </a:lnTo>
                <a:lnTo>
                  <a:pt x="2222" y="1645"/>
                </a:lnTo>
                <a:lnTo>
                  <a:pt x="2163" y="1683"/>
                </a:lnTo>
                <a:lnTo>
                  <a:pt x="2103" y="1718"/>
                </a:lnTo>
                <a:lnTo>
                  <a:pt x="2038" y="1748"/>
                </a:lnTo>
                <a:lnTo>
                  <a:pt x="1972" y="1774"/>
                </a:lnTo>
                <a:lnTo>
                  <a:pt x="1905" y="1797"/>
                </a:lnTo>
                <a:lnTo>
                  <a:pt x="1835" y="1813"/>
                </a:lnTo>
                <a:lnTo>
                  <a:pt x="1835" y="2445"/>
                </a:lnTo>
                <a:lnTo>
                  <a:pt x="2038" y="2445"/>
                </a:lnTo>
                <a:lnTo>
                  <a:pt x="2090" y="2448"/>
                </a:lnTo>
                <a:lnTo>
                  <a:pt x="2139" y="2457"/>
                </a:lnTo>
                <a:lnTo>
                  <a:pt x="2186" y="2472"/>
                </a:lnTo>
                <a:lnTo>
                  <a:pt x="2230" y="2492"/>
                </a:lnTo>
                <a:lnTo>
                  <a:pt x="2271" y="2518"/>
                </a:lnTo>
                <a:lnTo>
                  <a:pt x="2308" y="2547"/>
                </a:lnTo>
                <a:lnTo>
                  <a:pt x="2342" y="2581"/>
                </a:lnTo>
                <a:lnTo>
                  <a:pt x="2373" y="2619"/>
                </a:lnTo>
                <a:lnTo>
                  <a:pt x="2398" y="2660"/>
                </a:lnTo>
                <a:lnTo>
                  <a:pt x="2418" y="2704"/>
                </a:lnTo>
                <a:lnTo>
                  <a:pt x="2433" y="2751"/>
                </a:lnTo>
                <a:lnTo>
                  <a:pt x="2443" y="2801"/>
                </a:lnTo>
                <a:lnTo>
                  <a:pt x="2446" y="2852"/>
                </a:lnTo>
                <a:lnTo>
                  <a:pt x="815" y="2852"/>
                </a:lnTo>
                <a:lnTo>
                  <a:pt x="819" y="2801"/>
                </a:lnTo>
                <a:lnTo>
                  <a:pt x="828" y="2751"/>
                </a:lnTo>
                <a:lnTo>
                  <a:pt x="843" y="2704"/>
                </a:lnTo>
                <a:lnTo>
                  <a:pt x="863" y="2660"/>
                </a:lnTo>
                <a:lnTo>
                  <a:pt x="888" y="2619"/>
                </a:lnTo>
                <a:lnTo>
                  <a:pt x="918" y="2581"/>
                </a:lnTo>
                <a:lnTo>
                  <a:pt x="952" y="2547"/>
                </a:lnTo>
                <a:lnTo>
                  <a:pt x="990" y="2518"/>
                </a:lnTo>
                <a:lnTo>
                  <a:pt x="1031" y="2492"/>
                </a:lnTo>
                <a:lnTo>
                  <a:pt x="1076" y="2472"/>
                </a:lnTo>
                <a:lnTo>
                  <a:pt x="1122" y="2457"/>
                </a:lnTo>
                <a:lnTo>
                  <a:pt x="1171" y="2448"/>
                </a:lnTo>
                <a:lnTo>
                  <a:pt x="1222" y="2445"/>
                </a:lnTo>
                <a:lnTo>
                  <a:pt x="1426" y="2445"/>
                </a:lnTo>
                <a:lnTo>
                  <a:pt x="1426" y="1813"/>
                </a:lnTo>
                <a:lnTo>
                  <a:pt x="1357" y="1797"/>
                </a:lnTo>
                <a:lnTo>
                  <a:pt x="1289" y="1774"/>
                </a:lnTo>
                <a:lnTo>
                  <a:pt x="1222" y="1748"/>
                </a:lnTo>
                <a:lnTo>
                  <a:pt x="1159" y="1718"/>
                </a:lnTo>
                <a:lnTo>
                  <a:pt x="1098" y="1683"/>
                </a:lnTo>
                <a:lnTo>
                  <a:pt x="1040" y="1645"/>
                </a:lnTo>
                <a:lnTo>
                  <a:pt x="984" y="1602"/>
                </a:lnTo>
                <a:lnTo>
                  <a:pt x="931" y="1556"/>
                </a:lnTo>
                <a:lnTo>
                  <a:pt x="882" y="1507"/>
                </a:lnTo>
                <a:lnTo>
                  <a:pt x="837" y="1454"/>
                </a:lnTo>
                <a:lnTo>
                  <a:pt x="795" y="1398"/>
                </a:lnTo>
                <a:lnTo>
                  <a:pt x="751" y="1410"/>
                </a:lnTo>
                <a:lnTo>
                  <a:pt x="706" y="1418"/>
                </a:lnTo>
                <a:lnTo>
                  <a:pt x="659" y="1424"/>
                </a:lnTo>
                <a:lnTo>
                  <a:pt x="611" y="1425"/>
                </a:lnTo>
                <a:lnTo>
                  <a:pt x="549" y="1422"/>
                </a:lnTo>
                <a:lnTo>
                  <a:pt x="489" y="1413"/>
                </a:lnTo>
                <a:lnTo>
                  <a:pt x="430" y="1398"/>
                </a:lnTo>
                <a:lnTo>
                  <a:pt x="373" y="1378"/>
                </a:lnTo>
                <a:lnTo>
                  <a:pt x="320" y="1352"/>
                </a:lnTo>
                <a:lnTo>
                  <a:pt x="270" y="1321"/>
                </a:lnTo>
                <a:lnTo>
                  <a:pt x="223" y="1286"/>
                </a:lnTo>
                <a:lnTo>
                  <a:pt x="179" y="1247"/>
                </a:lnTo>
                <a:lnTo>
                  <a:pt x="140" y="1204"/>
                </a:lnTo>
                <a:lnTo>
                  <a:pt x="104" y="1157"/>
                </a:lnTo>
                <a:lnTo>
                  <a:pt x="74" y="1106"/>
                </a:lnTo>
                <a:lnTo>
                  <a:pt x="48" y="1053"/>
                </a:lnTo>
                <a:lnTo>
                  <a:pt x="27" y="997"/>
                </a:lnTo>
                <a:lnTo>
                  <a:pt x="12" y="938"/>
                </a:lnTo>
                <a:lnTo>
                  <a:pt x="3" y="878"/>
                </a:lnTo>
                <a:lnTo>
                  <a:pt x="0" y="815"/>
                </a:lnTo>
                <a:lnTo>
                  <a:pt x="0" y="407"/>
                </a:lnTo>
                <a:lnTo>
                  <a:pt x="611" y="407"/>
                </a:lnTo>
                <a:lnTo>
                  <a:pt x="61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6"/>
          <p:cNvSpPr>
            <a:spLocks noEditPoints="1"/>
          </p:cNvSpPr>
          <p:nvPr/>
        </p:nvSpPr>
        <p:spPr bwMode="auto">
          <a:xfrm>
            <a:off x="11156206" y="3210239"/>
            <a:ext cx="412342" cy="464172"/>
          </a:xfrm>
          <a:custGeom>
            <a:avLst/>
            <a:gdLst>
              <a:gd name="T0" fmla="*/ 2458 w 2868"/>
              <a:gd name="T1" fmla="*/ 1694 h 3223"/>
              <a:gd name="T2" fmla="*/ 1230 w 2868"/>
              <a:gd name="T3" fmla="*/ 3019 h 3223"/>
              <a:gd name="T4" fmla="*/ 1639 w 2868"/>
              <a:gd name="T5" fmla="*/ 1593 h 3223"/>
              <a:gd name="T6" fmla="*/ 205 w 2868"/>
              <a:gd name="T7" fmla="*/ 1185 h 3223"/>
              <a:gd name="T8" fmla="*/ 205 w 2868"/>
              <a:gd name="T9" fmla="*/ 1185 h 3223"/>
              <a:gd name="T10" fmla="*/ 638 w 2868"/>
              <a:gd name="T11" fmla="*/ 320 h 3223"/>
              <a:gd name="T12" fmla="*/ 568 w 2868"/>
              <a:gd name="T13" fmla="*/ 369 h 3223"/>
              <a:gd name="T14" fmla="*/ 544 w 2868"/>
              <a:gd name="T15" fmla="*/ 445 h 3223"/>
              <a:gd name="T16" fmla="*/ 562 w 2868"/>
              <a:gd name="T17" fmla="*/ 550 h 3223"/>
              <a:gd name="T18" fmla="*/ 675 w 2868"/>
              <a:gd name="T19" fmla="*/ 692 h 3223"/>
              <a:gd name="T20" fmla="*/ 905 w 2868"/>
              <a:gd name="T21" fmla="*/ 830 h 3223"/>
              <a:gd name="T22" fmla="*/ 1148 w 2868"/>
              <a:gd name="T23" fmla="*/ 913 h 3223"/>
              <a:gd name="T24" fmla="*/ 1063 w 2868"/>
              <a:gd name="T25" fmla="*/ 673 h 3223"/>
              <a:gd name="T26" fmla="*/ 925 w 2868"/>
              <a:gd name="T27" fmla="*/ 444 h 3223"/>
              <a:gd name="T28" fmla="*/ 792 w 2868"/>
              <a:gd name="T29" fmla="*/ 335 h 3223"/>
              <a:gd name="T30" fmla="*/ 2250 w 2868"/>
              <a:gd name="T31" fmla="*/ 230 h 3223"/>
              <a:gd name="T32" fmla="*/ 2099 w 2868"/>
              <a:gd name="T33" fmla="*/ 267 h 3223"/>
              <a:gd name="T34" fmla="*/ 1954 w 2868"/>
              <a:gd name="T35" fmla="*/ 370 h 3223"/>
              <a:gd name="T36" fmla="*/ 1788 w 2868"/>
              <a:gd name="T37" fmla="*/ 586 h 3223"/>
              <a:gd name="T38" fmla="*/ 1669 w 2868"/>
              <a:gd name="T39" fmla="*/ 819 h 3223"/>
              <a:gd name="T40" fmla="*/ 1772 w 2868"/>
              <a:gd name="T41" fmla="*/ 982 h 3223"/>
              <a:gd name="T42" fmla="*/ 1999 w 2868"/>
              <a:gd name="T43" fmla="*/ 876 h 3223"/>
              <a:gd name="T44" fmla="*/ 2218 w 2868"/>
              <a:gd name="T45" fmla="*/ 727 h 3223"/>
              <a:gd name="T46" fmla="*/ 2341 w 2868"/>
              <a:gd name="T47" fmla="*/ 588 h 3223"/>
              <a:gd name="T48" fmla="*/ 2399 w 2868"/>
              <a:gd name="T49" fmla="*/ 457 h 3223"/>
              <a:gd name="T50" fmla="*/ 2403 w 2868"/>
              <a:gd name="T51" fmla="*/ 337 h 3223"/>
              <a:gd name="T52" fmla="*/ 2348 w 2868"/>
              <a:gd name="T53" fmla="*/ 256 h 3223"/>
              <a:gd name="T54" fmla="*/ 2268 w 2868"/>
              <a:gd name="T55" fmla="*/ 230 h 3223"/>
              <a:gd name="T56" fmla="*/ 2341 w 2868"/>
              <a:gd name="T57" fmla="*/ 9 h 3223"/>
              <a:gd name="T58" fmla="*/ 2498 w 2868"/>
              <a:gd name="T59" fmla="*/ 80 h 3223"/>
              <a:gd name="T60" fmla="*/ 2602 w 2868"/>
              <a:gd name="T61" fmla="*/ 212 h 3223"/>
              <a:gd name="T62" fmla="*/ 2639 w 2868"/>
              <a:gd name="T63" fmla="*/ 381 h 3223"/>
              <a:gd name="T64" fmla="*/ 2600 w 2868"/>
              <a:gd name="T65" fmla="*/ 587 h 3223"/>
              <a:gd name="T66" fmla="*/ 2472 w 2868"/>
              <a:gd name="T67" fmla="*/ 797 h 3223"/>
              <a:gd name="T68" fmla="*/ 2265 w 2868"/>
              <a:gd name="T69" fmla="*/ 982 h 3223"/>
              <a:gd name="T70" fmla="*/ 2663 w 2868"/>
              <a:gd name="T71" fmla="*/ 3223 h 3223"/>
              <a:gd name="T72" fmla="*/ 0 w 2868"/>
              <a:gd name="T73" fmla="*/ 982 h 3223"/>
              <a:gd name="T74" fmla="*/ 553 w 2868"/>
              <a:gd name="T75" fmla="*/ 888 h 3223"/>
              <a:gd name="T76" fmla="*/ 402 w 2868"/>
              <a:gd name="T77" fmla="*/ 736 h 3223"/>
              <a:gd name="T78" fmla="*/ 325 w 2868"/>
              <a:gd name="T79" fmla="*/ 560 h 3223"/>
              <a:gd name="T80" fmla="*/ 320 w 2868"/>
              <a:gd name="T81" fmla="*/ 381 h 3223"/>
              <a:gd name="T82" fmla="*/ 390 w 2868"/>
              <a:gd name="T83" fmla="*/ 223 h 3223"/>
              <a:gd name="T84" fmla="*/ 525 w 2868"/>
              <a:gd name="T85" fmla="*/ 118 h 3223"/>
              <a:gd name="T86" fmla="*/ 690 w 2868"/>
              <a:gd name="T87" fmla="*/ 83 h 3223"/>
              <a:gd name="T88" fmla="*/ 877 w 2868"/>
              <a:gd name="T89" fmla="*/ 123 h 3223"/>
              <a:gd name="T90" fmla="*/ 1048 w 2868"/>
              <a:gd name="T91" fmla="*/ 238 h 3223"/>
              <a:gd name="T92" fmla="*/ 1209 w 2868"/>
              <a:gd name="T93" fmla="*/ 453 h 3223"/>
              <a:gd name="T94" fmla="*/ 1319 w 2868"/>
              <a:gd name="T95" fmla="*/ 693 h 3223"/>
              <a:gd name="T96" fmla="*/ 1387 w 2868"/>
              <a:gd name="T97" fmla="*/ 920 h 3223"/>
              <a:gd name="T98" fmla="*/ 1474 w 2868"/>
              <a:gd name="T99" fmla="*/ 691 h 3223"/>
              <a:gd name="T100" fmla="*/ 1606 w 2868"/>
              <a:gd name="T101" fmla="*/ 441 h 3223"/>
              <a:gd name="T102" fmla="*/ 1791 w 2868"/>
              <a:gd name="T103" fmla="*/ 209 h 3223"/>
              <a:gd name="T104" fmla="*/ 1984 w 2868"/>
              <a:gd name="T105" fmla="*/ 67 h 3223"/>
              <a:gd name="T106" fmla="*/ 2197 w 2868"/>
              <a:gd name="T107" fmla="*/ 3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68" h="3223">
                <a:moveTo>
                  <a:pt x="1639" y="1694"/>
                </a:moveTo>
                <a:lnTo>
                  <a:pt x="1639" y="3019"/>
                </a:lnTo>
                <a:lnTo>
                  <a:pt x="2458" y="3019"/>
                </a:lnTo>
                <a:lnTo>
                  <a:pt x="2458" y="1694"/>
                </a:lnTo>
                <a:lnTo>
                  <a:pt x="1639" y="1694"/>
                </a:lnTo>
                <a:close/>
                <a:moveTo>
                  <a:pt x="410" y="1694"/>
                </a:moveTo>
                <a:lnTo>
                  <a:pt x="410" y="3019"/>
                </a:lnTo>
                <a:lnTo>
                  <a:pt x="1230" y="3019"/>
                </a:lnTo>
                <a:lnTo>
                  <a:pt x="1230" y="1694"/>
                </a:lnTo>
                <a:lnTo>
                  <a:pt x="410" y="1694"/>
                </a:lnTo>
                <a:close/>
                <a:moveTo>
                  <a:pt x="1639" y="1185"/>
                </a:moveTo>
                <a:lnTo>
                  <a:pt x="1639" y="1593"/>
                </a:lnTo>
                <a:lnTo>
                  <a:pt x="2663" y="1593"/>
                </a:lnTo>
                <a:lnTo>
                  <a:pt x="2663" y="1185"/>
                </a:lnTo>
                <a:lnTo>
                  <a:pt x="1639" y="1185"/>
                </a:lnTo>
                <a:close/>
                <a:moveTo>
                  <a:pt x="205" y="1185"/>
                </a:moveTo>
                <a:lnTo>
                  <a:pt x="205" y="1593"/>
                </a:lnTo>
                <a:lnTo>
                  <a:pt x="1230" y="1593"/>
                </a:lnTo>
                <a:lnTo>
                  <a:pt x="1230" y="1185"/>
                </a:lnTo>
                <a:lnTo>
                  <a:pt x="205" y="1185"/>
                </a:lnTo>
                <a:close/>
                <a:moveTo>
                  <a:pt x="690" y="312"/>
                </a:moveTo>
                <a:lnTo>
                  <a:pt x="674" y="313"/>
                </a:lnTo>
                <a:lnTo>
                  <a:pt x="656" y="315"/>
                </a:lnTo>
                <a:lnTo>
                  <a:pt x="638" y="320"/>
                </a:lnTo>
                <a:lnTo>
                  <a:pt x="618" y="327"/>
                </a:lnTo>
                <a:lnTo>
                  <a:pt x="600" y="338"/>
                </a:lnTo>
                <a:lnTo>
                  <a:pt x="583" y="352"/>
                </a:lnTo>
                <a:lnTo>
                  <a:pt x="568" y="369"/>
                </a:lnTo>
                <a:lnTo>
                  <a:pt x="558" y="388"/>
                </a:lnTo>
                <a:lnTo>
                  <a:pt x="551" y="408"/>
                </a:lnTo>
                <a:lnTo>
                  <a:pt x="546" y="427"/>
                </a:lnTo>
                <a:lnTo>
                  <a:pt x="544" y="445"/>
                </a:lnTo>
                <a:lnTo>
                  <a:pt x="544" y="461"/>
                </a:lnTo>
                <a:lnTo>
                  <a:pt x="544" y="475"/>
                </a:lnTo>
                <a:lnTo>
                  <a:pt x="550" y="512"/>
                </a:lnTo>
                <a:lnTo>
                  <a:pt x="562" y="550"/>
                </a:lnTo>
                <a:lnTo>
                  <a:pt x="580" y="586"/>
                </a:lnTo>
                <a:lnTo>
                  <a:pt x="603" y="620"/>
                </a:lnTo>
                <a:lnTo>
                  <a:pt x="631" y="652"/>
                </a:lnTo>
                <a:lnTo>
                  <a:pt x="675" y="692"/>
                </a:lnTo>
                <a:lnTo>
                  <a:pt x="724" y="730"/>
                </a:lnTo>
                <a:lnTo>
                  <a:pt x="780" y="765"/>
                </a:lnTo>
                <a:lnTo>
                  <a:pt x="839" y="799"/>
                </a:lnTo>
                <a:lnTo>
                  <a:pt x="905" y="830"/>
                </a:lnTo>
                <a:lnTo>
                  <a:pt x="975" y="859"/>
                </a:lnTo>
                <a:lnTo>
                  <a:pt x="1050" y="885"/>
                </a:lnTo>
                <a:lnTo>
                  <a:pt x="1130" y="909"/>
                </a:lnTo>
                <a:lnTo>
                  <a:pt x="1148" y="913"/>
                </a:lnTo>
                <a:lnTo>
                  <a:pt x="1143" y="896"/>
                </a:lnTo>
                <a:lnTo>
                  <a:pt x="1119" y="817"/>
                </a:lnTo>
                <a:lnTo>
                  <a:pt x="1092" y="743"/>
                </a:lnTo>
                <a:lnTo>
                  <a:pt x="1063" y="673"/>
                </a:lnTo>
                <a:lnTo>
                  <a:pt x="1032" y="607"/>
                </a:lnTo>
                <a:lnTo>
                  <a:pt x="998" y="547"/>
                </a:lnTo>
                <a:lnTo>
                  <a:pt x="962" y="493"/>
                </a:lnTo>
                <a:lnTo>
                  <a:pt x="925" y="444"/>
                </a:lnTo>
                <a:lnTo>
                  <a:pt x="885" y="401"/>
                </a:lnTo>
                <a:lnTo>
                  <a:pt x="855" y="374"/>
                </a:lnTo>
                <a:lnTo>
                  <a:pt x="824" y="352"/>
                </a:lnTo>
                <a:lnTo>
                  <a:pt x="792" y="335"/>
                </a:lnTo>
                <a:lnTo>
                  <a:pt x="759" y="323"/>
                </a:lnTo>
                <a:lnTo>
                  <a:pt x="724" y="315"/>
                </a:lnTo>
                <a:lnTo>
                  <a:pt x="690" y="312"/>
                </a:lnTo>
                <a:close/>
                <a:moveTo>
                  <a:pt x="2250" y="230"/>
                </a:moveTo>
                <a:lnTo>
                  <a:pt x="2213" y="232"/>
                </a:lnTo>
                <a:lnTo>
                  <a:pt x="2175" y="239"/>
                </a:lnTo>
                <a:lnTo>
                  <a:pt x="2137" y="251"/>
                </a:lnTo>
                <a:lnTo>
                  <a:pt x="2099" y="267"/>
                </a:lnTo>
                <a:lnTo>
                  <a:pt x="2061" y="287"/>
                </a:lnTo>
                <a:lnTo>
                  <a:pt x="2024" y="311"/>
                </a:lnTo>
                <a:lnTo>
                  <a:pt x="1988" y="339"/>
                </a:lnTo>
                <a:lnTo>
                  <a:pt x="1954" y="370"/>
                </a:lnTo>
                <a:lnTo>
                  <a:pt x="1908" y="421"/>
                </a:lnTo>
                <a:lnTo>
                  <a:pt x="1864" y="473"/>
                </a:lnTo>
                <a:lnTo>
                  <a:pt x="1824" y="529"/>
                </a:lnTo>
                <a:lnTo>
                  <a:pt x="1788" y="586"/>
                </a:lnTo>
                <a:lnTo>
                  <a:pt x="1753" y="644"/>
                </a:lnTo>
                <a:lnTo>
                  <a:pt x="1723" y="703"/>
                </a:lnTo>
                <a:lnTo>
                  <a:pt x="1695" y="762"/>
                </a:lnTo>
                <a:lnTo>
                  <a:pt x="1669" y="819"/>
                </a:lnTo>
                <a:lnTo>
                  <a:pt x="1647" y="875"/>
                </a:lnTo>
                <a:lnTo>
                  <a:pt x="1627" y="929"/>
                </a:lnTo>
                <a:lnTo>
                  <a:pt x="1610" y="982"/>
                </a:lnTo>
                <a:lnTo>
                  <a:pt x="1772" y="982"/>
                </a:lnTo>
                <a:lnTo>
                  <a:pt x="1828" y="959"/>
                </a:lnTo>
                <a:lnTo>
                  <a:pt x="1884" y="934"/>
                </a:lnTo>
                <a:lnTo>
                  <a:pt x="1942" y="906"/>
                </a:lnTo>
                <a:lnTo>
                  <a:pt x="1999" y="876"/>
                </a:lnTo>
                <a:lnTo>
                  <a:pt x="2057" y="843"/>
                </a:lnTo>
                <a:lnTo>
                  <a:pt x="2112" y="808"/>
                </a:lnTo>
                <a:lnTo>
                  <a:pt x="2166" y="769"/>
                </a:lnTo>
                <a:lnTo>
                  <a:pt x="2218" y="727"/>
                </a:lnTo>
                <a:lnTo>
                  <a:pt x="2267" y="682"/>
                </a:lnTo>
                <a:lnTo>
                  <a:pt x="2294" y="651"/>
                </a:lnTo>
                <a:lnTo>
                  <a:pt x="2319" y="620"/>
                </a:lnTo>
                <a:lnTo>
                  <a:pt x="2341" y="588"/>
                </a:lnTo>
                <a:lnTo>
                  <a:pt x="2360" y="555"/>
                </a:lnTo>
                <a:lnTo>
                  <a:pt x="2377" y="522"/>
                </a:lnTo>
                <a:lnTo>
                  <a:pt x="2390" y="489"/>
                </a:lnTo>
                <a:lnTo>
                  <a:pt x="2399" y="457"/>
                </a:lnTo>
                <a:lnTo>
                  <a:pt x="2405" y="425"/>
                </a:lnTo>
                <a:lnTo>
                  <a:pt x="2408" y="394"/>
                </a:lnTo>
                <a:lnTo>
                  <a:pt x="2407" y="364"/>
                </a:lnTo>
                <a:lnTo>
                  <a:pt x="2403" y="337"/>
                </a:lnTo>
                <a:lnTo>
                  <a:pt x="2395" y="312"/>
                </a:lnTo>
                <a:lnTo>
                  <a:pt x="2383" y="290"/>
                </a:lnTo>
                <a:lnTo>
                  <a:pt x="2367" y="271"/>
                </a:lnTo>
                <a:lnTo>
                  <a:pt x="2348" y="256"/>
                </a:lnTo>
                <a:lnTo>
                  <a:pt x="2328" y="245"/>
                </a:lnTo>
                <a:lnTo>
                  <a:pt x="2308" y="238"/>
                </a:lnTo>
                <a:lnTo>
                  <a:pt x="2288" y="233"/>
                </a:lnTo>
                <a:lnTo>
                  <a:pt x="2268" y="230"/>
                </a:lnTo>
                <a:lnTo>
                  <a:pt x="2250" y="230"/>
                </a:lnTo>
                <a:close/>
                <a:moveTo>
                  <a:pt x="2250" y="0"/>
                </a:moveTo>
                <a:lnTo>
                  <a:pt x="2297" y="2"/>
                </a:lnTo>
                <a:lnTo>
                  <a:pt x="2341" y="9"/>
                </a:lnTo>
                <a:lnTo>
                  <a:pt x="2385" y="20"/>
                </a:lnTo>
                <a:lnTo>
                  <a:pt x="2425" y="36"/>
                </a:lnTo>
                <a:lnTo>
                  <a:pt x="2462" y="56"/>
                </a:lnTo>
                <a:lnTo>
                  <a:pt x="2498" y="80"/>
                </a:lnTo>
                <a:lnTo>
                  <a:pt x="2530" y="108"/>
                </a:lnTo>
                <a:lnTo>
                  <a:pt x="2557" y="140"/>
                </a:lnTo>
                <a:lnTo>
                  <a:pt x="2581" y="175"/>
                </a:lnTo>
                <a:lnTo>
                  <a:pt x="2602" y="212"/>
                </a:lnTo>
                <a:lnTo>
                  <a:pt x="2617" y="251"/>
                </a:lnTo>
                <a:lnTo>
                  <a:pt x="2629" y="292"/>
                </a:lnTo>
                <a:lnTo>
                  <a:pt x="2636" y="336"/>
                </a:lnTo>
                <a:lnTo>
                  <a:pt x="2639" y="381"/>
                </a:lnTo>
                <a:lnTo>
                  <a:pt x="2637" y="428"/>
                </a:lnTo>
                <a:lnTo>
                  <a:pt x="2631" y="476"/>
                </a:lnTo>
                <a:lnTo>
                  <a:pt x="2618" y="532"/>
                </a:lnTo>
                <a:lnTo>
                  <a:pt x="2600" y="587"/>
                </a:lnTo>
                <a:lnTo>
                  <a:pt x="2575" y="642"/>
                </a:lnTo>
                <a:lnTo>
                  <a:pt x="2546" y="696"/>
                </a:lnTo>
                <a:lnTo>
                  <a:pt x="2512" y="747"/>
                </a:lnTo>
                <a:lnTo>
                  <a:pt x="2472" y="797"/>
                </a:lnTo>
                <a:lnTo>
                  <a:pt x="2429" y="844"/>
                </a:lnTo>
                <a:lnTo>
                  <a:pt x="2377" y="893"/>
                </a:lnTo>
                <a:lnTo>
                  <a:pt x="2322" y="938"/>
                </a:lnTo>
                <a:lnTo>
                  <a:pt x="2265" y="982"/>
                </a:lnTo>
                <a:lnTo>
                  <a:pt x="2868" y="982"/>
                </a:lnTo>
                <a:lnTo>
                  <a:pt x="2868" y="1797"/>
                </a:lnTo>
                <a:lnTo>
                  <a:pt x="2663" y="1797"/>
                </a:lnTo>
                <a:lnTo>
                  <a:pt x="2663" y="3223"/>
                </a:lnTo>
                <a:lnTo>
                  <a:pt x="205" y="3223"/>
                </a:lnTo>
                <a:lnTo>
                  <a:pt x="205" y="1797"/>
                </a:lnTo>
                <a:lnTo>
                  <a:pt x="0" y="1797"/>
                </a:lnTo>
                <a:lnTo>
                  <a:pt x="0" y="982"/>
                </a:lnTo>
                <a:lnTo>
                  <a:pt x="695" y="982"/>
                </a:lnTo>
                <a:lnTo>
                  <a:pt x="647" y="953"/>
                </a:lnTo>
                <a:lnTo>
                  <a:pt x="599" y="922"/>
                </a:lnTo>
                <a:lnTo>
                  <a:pt x="553" y="888"/>
                </a:lnTo>
                <a:lnTo>
                  <a:pt x="509" y="853"/>
                </a:lnTo>
                <a:lnTo>
                  <a:pt x="468" y="814"/>
                </a:lnTo>
                <a:lnTo>
                  <a:pt x="434" y="776"/>
                </a:lnTo>
                <a:lnTo>
                  <a:pt x="402" y="736"/>
                </a:lnTo>
                <a:lnTo>
                  <a:pt x="376" y="694"/>
                </a:lnTo>
                <a:lnTo>
                  <a:pt x="355" y="649"/>
                </a:lnTo>
                <a:lnTo>
                  <a:pt x="337" y="605"/>
                </a:lnTo>
                <a:lnTo>
                  <a:pt x="325" y="560"/>
                </a:lnTo>
                <a:lnTo>
                  <a:pt x="317" y="515"/>
                </a:lnTo>
                <a:lnTo>
                  <a:pt x="313" y="470"/>
                </a:lnTo>
                <a:lnTo>
                  <a:pt x="315" y="425"/>
                </a:lnTo>
                <a:lnTo>
                  <a:pt x="320" y="381"/>
                </a:lnTo>
                <a:lnTo>
                  <a:pt x="331" y="339"/>
                </a:lnTo>
                <a:lnTo>
                  <a:pt x="346" y="298"/>
                </a:lnTo>
                <a:lnTo>
                  <a:pt x="366" y="259"/>
                </a:lnTo>
                <a:lnTo>
                  <a:pt x="390" y="223"/>
                </a:lnTo>
                <a:lnTo>
                  <a:pt x="421" y="190"/>
                </a:lnTo>
                <a:lnTo>
                  <a:pt x="453" y="162"/>
                </a:lnTo>
                <a:lnTo>
                  <a:pt x="487" y="138"/>
                </a:lnTo>
                <a:lnTo>
                  <a:pt x="525" y="118"/>
                </a:lnTo>
                <a:lnTo>
                  <a:pt x="564" y="102"/>
                </a:lnTo>
                <a:lnTo>
                  <a:pt x="604" y="91"/>
                </a:lnTo>
                <a:lnTo>
                  <a:pt x="647" y="85"/>
                </a:lnTo>
                <a:lnTo>
                  <a:pt x="690" y="83"/>
                </a:lnTo>
                <a:lnTo>
                  <a:pt x="736" y="85"/>
                </a:lnTo>
                <a:lnTo>
                  <a:pt x="784" y="93"/>
                </a:lnTo>
                <a:lnTo>
                  <a:pt x="830" y="105"/>
                </a:lnTo>
                <a:lnTo>
                  <a:pt x="877" y="123"/>
                </a:lnTo>
                <a:lnTo>
                  <a:pt x="922" y="144"/>
                </a:lnTo>
                <a:lnTo>
                  <a:pt x="966" y="171"/>
                </a:lnTo>
                <a:lnTo>
                  <a:pt x="1008" y="202"/>
                </a:lnTo>
                <a:lnTo>
                  <a:pt x="1048" y="238"/>
                </a:lnTo>
                <a:lnTo>
                  <a:pt x="1093" y="287"/>
                </a:lnTo>
                <a:lnTo>
                  <a:pt x="1136" y="340"/>
                </a:lnTo>
                <a:lnTo>
                  <a:pt x="1174" y="396"/>
                </a:lnTo>
                <a:lnTo>
                  <a:pt x="1209" y="453"/>
                </a:lnTo>
                <a:lnTo>
                  <a:pt x="1242" y="512"/>
                </a:lnTo>
                <a:lnTo>
                  <a:pt x="1271" y="572"/>
                </a:lnTo>
                <a:lnTo>
                  <a:pt x="1296" y="632"/>
                </a:lnTo>
                <a:lnTo>
                  <a:pt x="1319" y="693"/>
                </a:lnTo>
                <a:lnTo>
                  <a:pt x="1341" y="753"/>
                </a:lnTo>
                <a:lnTo>
                  <a:pt x="1358" y="811"/>
                </a:lnTo>
                <a:lnTo>
                  <a:pt x="1374" y="867"/>
                </a:lnTo>
                <a:lnTo>
                  <a:pt x="1387" y="920"/>
                </a:lnTo>
                <a:lnTo>
                  <a:pt x="1405" y="867"/>
                </a:lnTo>
                <a:lnTo>
                  <a:pt x="1425" y="810"/>
                </a:lnTo>
                <a:lnTo>
                  <a:pt x="1449" y="752"/>
                </a:lnTo>
                <a:lnTo>
                  <a:pt x="1474" y="691"/>
                </a:lnTo>
                <a:lnTo>
                  <a:pt x="1503" y="628"/>
                </a:lnTo>
                <a:lnTo>
                  <a:pt x="1534" y="566"/>
                </a:lnTo>
                <a:lnTo>
                  <a:pt x="1569" y="503"/>
                </a:lnTo>
                <a:lnTo>
                  <a:pt x="1606" y="441"/>
                </a:lnTo>
                <a:lnTo>
                  <a:pt x="1647" y="379"/>
                </a:lnTo>
                <a:lnTo>
                  <a:pt x="1692" y="320"/>
                </a:lnTo>
                <a:lnTo>
                  <a:pt x="1739" y="263"/>
                </a:lnTo>
                <a:lnTo>
                  <a:pt x="1791" y="209"/>
                </a:lnTo>
                <a:lnTo>
                  <a:pt x="1836" y="167"/>
                </a:lnTo>
                <a:lnTo>
                  <a:pt x="1884" y="129"/>
                </a:lnTo>
                <a:lnTo>
                  <a:pt x="1934" y="95"/>
                </a:lnTo>
                <a:lnTo>
                  <a:pt x="1984" y="67"/>
                </a:lnTo>
                <a:lnTo>
                  <a:pt x="2037" y="43"/>
                </a:lnTo>
                <a:lnTo>
                  <a:pt x="2090" y="25"/>
                </a:lnTo>
                <a:lnTo>
                  <a:pt x="2144" y="11"/>
                </a:lnTo>
                <a:lnTo>
                  <a:pt x="2197" y="3"/>
                </a:lnTo>
                <a:lnTo>
                  <a:pt x="225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71"/>
          <p:cNvSpPr>
            <a:spLocks noEditPoints="1"/>
          </p:cNvSpPr>
          <p:nvPr/>
        </p:nvSpPr>
        <p:spPr bwMode="auto">
          <a:xfrm>
            <a:off x="738948" y="4092464"/>
            <a:ext cx="297162" cy="474538"/>
          </a:xfrm>
          <a:custGeom>
            <a:avLst/>
            <a:gdLst>
              <a:gd name="T0" fmla="*/ 297 w 2064"/>
              <a:gd name="T1" fmla="*/ 280 h 3292"/>
              <a:gd name="T2" fmla="*/ 247 w 2064"/>
              <a:gd name="T3" fmla="*/ 435 h 3292"/>
              <a:gd name="T4" fmla="*/ 217 w 2064"/>
              <a:gd name="T5" fmla="*/ 601 h 3292"/>
              <a:gd name="T6" fmla="*/ 206 w 2064"/>
              <a:gd name="T7" fmla="*/ 771 h 3292"/>
              <a:gd name="T8" fmla="*/ 1857 w 2064"/>
              <a:gd name="T9" fmla="*/ 823 h 3292"/>
              <a:gd name="T10" fmla="*/ 1856 w 2064"/>
              <a:gd name="T11" fmla="*/ 685 h 3292"/>
              <a:gd name="T12" fmla="*/ 1835 w 2064"/>
              <a:gd name="T13" fmla="*/ 517 h 3292"/>
              <a:gd name="T14" fmla="*/ 1795 w 2064"/>
              <a:gd name="T15" fmla="*/ 356 h 3292"/>
              <a:gd name="T16" fmla="*/ 1735 w 2064"/>
              <a:gd name="T17" fmla="*/ 205 h 3292"/>
              <a:gd name="T18" fmla="*/ 265 w 2064"/>
              <a:gd name="T19" fmla="*/ 0 h 3292"/>
              <a:gd name="T20" fmla="*/ 1821 w 2064"/>
              <a:gd name="T21" fmla="*/ 2 h 3292"/>
              <a:gd name="T22" fmla="*/ 1861 w 2064"/>
              <a:gd name="T23" fmla="*/ 20 h 3292"/>
              <a:gd name="T24" fmla="*/ 1889 w 2064"/>
              <a:gd name="T25" fmla="*/ 53 h 3292"/>
              <a:gd name="T26" fmla="*/ 1957 w 2064"/>
              <a:gd name="T27" fmla="*/ 200 h 3292"/>
              <a:gd name="T28" fmla="*/ 2009 w 2064"/>
              <a:gd name="T29" fmla="*/ 356 h 3292"/>
              <a:gd name="T30" fmla="*/ 2044 w 2064"/>
              <a:gd name="T31" fmla="*/ 518 h 3292"/>
              <a:gd name="T32" fmla="*/ 2062 w 2064"/>
              <a:gd name="T33" fmla="*/ 685 h 3292"/>
              <a:gd name="T34" fmla="*/ 2062 w 2064"/>
              <a:gd name="T35" fmla="*/ 863 h 3292"/>
              <a:gd name="T36" fmla="*/ 2041 w 2064"/>
              <a:gd name="T37" fmla="*/ 1043 h 3292"/>
              <a:gd name="T38" fmla="*/ 2002 w 2064"/>
              <a:gd name="T39" fmla="*/ 1215 h 3292"/>
              <a:gd name="T40" fmla="*/ 1943 w 2064"/>
              <a:gd name="T41" fmla="*/ 1379 h 3292"/>
              <a:gd name="T42" fmla="*/ 1865 w 2064"/>
              <a:gd name="T43" fmla="*/ 1532 h 3292"/>
              <a:gd name="T44" fmla="*/ 1770 w 2064"/>
              <a:gd name="T45" fmla="*/ 1671 h 3292"/>
              <a:gd name="T46" fmla="*/ 1667 w 2064"/>
              <a:gd name="T47" fmla="*/ 1786 h 3292"/>
              <a:gd name="T48" fmla="*/ 1554 w 2064"/>
              <a:gd name="T49" fmla="*/ 1881 h 3292"/>
              <a:gd name="T50" fmla="*/ 1433 w 2064"/>
              <a:gd name="T51" fmla="*/ 1958 h 3292"/>
              <a:gd name="T52" fmla="*/ 1305 w 2064"/>
              <a:gd name="T53" fmla="*/ 2012 h 3292"/>
              <a:gd name="T54" fmla="*/ 1238 w 2064"/>
              <a:gd name="T55" fmla="*/ 3085 h 3292"/>
              <a:gd name="T56" fmla="*/ 1572 w 2064"/>
              <a:gd name="T57" fmla="*/ 3089 h 3292"/>
              <a:gd name="T58" fmla="*/ 1612 w 2064"/>
              <a:gd name="T59" fmla="*/ 3108 h 3292"/>
              <a:gd name="T60" fmla="*/ 1641 w 2064"/>
              <a:gd name="T61" fmla="*/ 3143 h 3292"/>
              <a:gd name="T62" fmla="*/ 1652 w 2064"/>
              <a:gd name="T63" fmla="*/ 3189 h 3292"/>
              <a:gd name="T64" fmla="*/ 1641 w 2064"/>
              <a:gd name="T65" fmla="*/ 3234 h 3292"/>
              <a:gd name="T66" fmla="*/ 1612 w 2064"/>
              <a:gd name="T67" fmla="*/ 3269 h 3292"/>
              <a:gd name="T68" fmla="*/ 1572 w 2064"/>
              <a:gd name="T69" fmla="*/ 3289 h 3292"/>
              <a:gd name="T70" fmla="*/ 516 w 2064"/>
              <a:gd name="T71" fmla="*/ 3292 h 3292"/>
              <a:gd name="T72" fmla="*/ 470 w 2064"/>
              <a:gd name="T73" fmla="*/ 3282 h 3292"/>
              <a:gd name="T74" fmla="*/ 435 w 2064"/>
              <a:gd name="T75" fmla="*/ 3253 h 3292"/>
              <a:gd name="T76" fmla="*/ 415 w 2064"/>
              <a:gd name="T77" fmla="*/ 3212 h 3292"/>
              <a:gd name="T78" fmla="*/ 415 w 2064"/>
              <a:gd name="T79" fmla="*/ 3165 h 3292"/>
              <a:gd name="T80" fmla="*/ 435 w 2064"/>
              <a:gd name="T81" fmla="*/ 3125 h 3292"/>
              <a:gd name="T82" fmla="*/ 470 w 2064"/>
              <a:gd name="T83" fmla="*/ 3097 h 3292"/>
              <a:gd name="T84" fmla="*/ 516 w 2064"/>
              <a:gd name="T85" fmla="*/ 3085 h 3292"/>
              <a:gd name="T86" fmla="*/ 826 w 2064"/>
              <a:gd name="T87" fmla="*/ 2032 h 3292"/>
              <a:gd name="T88" fmla="*/ 694 w 2064"/>
              <a:gd name="T89" fmla="*/ 1988 h 3292"/>
              <a:gd name="T90" fmla="*/ 569 w 2064"/>
              <a:gd name="T91" fmla="*/ 1922 h 3292"/>
              <a:gd name="T92" fmla="*/ 452 w 2064"/>
              <a:gd name="T93" fmla="*/ 1836 h 3292"/>
              <a:gd name="T94" fmla="*/ 344 w 2064"/>
              <a:gd name="T95" fmla="*/ 1730 h 3292"/>
              <a:gd name="T96" fmla="*/ 245 w 2064"/>
              <a:gd name="T97" fmla="*/ 1603 h 3292"/>
              <a:gd name="T98" fmla="*/ 159 w 2064"/>
              <a:gd name="T99" fmla="*/ 1457 h 3292"/>
              <a:gd name="T100" fmla="*/ 90 w 2064"/>
              <a:gd name="T101" fmla="*/ 1299 h 3292"/>
              <a:gd name="T102" fmla="*/ 40 w 2064"/>
              <a:gd name="T103" fmla="*/ 1130 h 3292"/>
              <a:gd name="T104" fmla="*/ 10 w 2064"/>
              <a:gd name="T105" fmla="*/ 954 h 3292"/>
              <a:gd name="T106" fmla="*/ 0 w 2064"/>
              <a:gd name="T107" fmla="*/ 771 h 3292"/>
              <a:gd name="T108" fmla="*/ 8 w 2064"/>
              <a:gd name="T109" fmla="*/ 602 h 3292"/>
              <a:gd name="T110" fmla="*/ 35 w 2064"/>
              <a:gd name="T111" fmla="*/ 436 h 3292"/>
              <a:gd name="T112" fmla="*/ 79 w 2064"/>
              <a:gd name="T113" fmla="*/ 276 h 3292"/>
              <a:gd name="T114" fmla="*/ 139 w 2064"/>
              <a:gd name="T115" fmla="*/ 126 h 3292"/>
              <a:gd name="T116" fmla="*/ 188 w 2064"/>
              <a:gd name="T117" fmla="*/ 35 h 3292"/>
              <a:gd name="T118" fmla="*/ 223 w 2064"/>
              <a:gd name="T119" fmla="*/ 9 h 3292"/>
              <a:gd name="T120" fmla="*/ 265 w 2064"/>
              <a:gd name="T12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64" h="3292">
                <a:moveTo>
                  <a:pt x="329" y="205"/>
                </a:moveTo>
                <a:lnTo>
                  <a:pt x="297" y="280"/>
                </a:lnTo>
                <a:lnTo>
                  <a:pt x="269" y="356"/>
                </a:lnTo>
                <a:lnTo>
                  <a:pt x="247" y="435"/>
                </a:lnTo>
                <a:lnTo>
                  <a:pt x="229" y="517"/>
                </a:lnTo>
                <a:lnTo>
                  <a:pt x="217" y="601"/>
                </a:lnTo>
                <a:lnTo>
                  <a:pt x="208" y="685"/>
                </a:lnTo>
                <a:lnTo>
                  <a:pt x="206" y="771"/>
                </a:lnTo>
                <a:lnTo>
                  <a:pt x="207" y="823"/>
                </a:lnTo>
                <a:lnTo>
                  <a:pt x="1857" y="823"/>
                </a:lnTo>
                <a:lnTo>
                  <a:pt x="1858" y="771"/>
                </a:lnTo>
                <a:lnTo>
                  <a:pt x="1856" y="685"/>
                </a:lnTo>
                <a:lnTo>
                  <a:pt x="1847" y="601"/>
                </a:lnTo>
                <a:lnTo>
                  <a:pt x="1835" y="517"/>
                </a:lnTo>
                <a:lnTo>
                  <a:pt x="1817" y="435"/>
                </a:lnTo>
                <a:lnTo>
                  <a:pt x="1795" y="356"/>
                </a:lnTo>
                <a:lnTo>
                  <a:pt x="1767" y="280"/>
                </a:lnTo>
                <a:lnTo>
                  <a:pt x="1735" y="205"/>
                </a:lnTo>
                <a:lnTo>
                  <a:pt x="329" y="205"/>
                </a:lnTo>
                <a:close/>
                <a:moveTo>
                  <a:pt x="265" y="0"/>
                </a:moveTo>
                <a:lnTo>
                  <a:pt x="1799" y="0"/>
                </a:lnTo>
                <a:lnTo>
                  <a:pt x="1821" y="2"/>
                </a:lnTo>
                <a:lnTo>
                  <a:pt x="1841" y="9"/>
                </a:lnTo>
                <a:lnTo>
                  <a:pt x="1861" y="20"/>
                </a:lnTo>
                <a:lnTo>
                  <a:pt x="1876" y="35"/>
                </a:lnTo>
                <a:lnTo>
                  <a:pt x="1889" y="53"/>
                </a:lnTo>
                <a:lnTo>
                  <a:pt x="1925" y="126"/>
                </a:lnTo>
                <a:lnTo>
                  <a:pt x="1957" y="200"/>
                </a:lnTo>
                <a:lnTo>
                  <a:pt x="1985" y="276"/>
                </a:lnTo>
                <a:lnTo>
                  <a:pt x="2009" y="356"/>
                </a:lnTo>
                <a:lnTo>
                  <a:pt x="2029" y="436"/>
                </a:lnTo>
                <a:lnTo>
                  <a:pt x="2044" y="518"/>
                </a:lnTo>
                <a:lnTo>
                  <a:pt x="2056" y="602"/>
                </a:lnTo>
                <a:lnTo>
                  <a:pt x="2062" y="685"/>
                </a:lnTo>
                <a:lnTo>
                  <a:pt x="2064" y="771"/>
                </a:lnTo>
                <a:lnTo>
                  <a:pt x="2062" y="863"/>
                </a:lnTo>
                <a:lnTo>
                  <a:pt x="2054" y="954"/>
                </a:lnTo>
                <a:lnTo>
                  <a:pt x="2041" y="1043"/>
                </a:lnTo>
                <a:lnTo>
                  <a:pt x="2024" y="1130"/>
                </a:lnTo>
                <a:lnTo>
                  <a:pt x="2002" y="1215"/>
                </a:lnTo>
                <a:lnTo>
                  <a:pt x="1974" y="1299"/>
                </a:lnTo>
                <a:lnTo>
                  <a:pt x="1943" y="1379"/>
                </a:lnTo>
                <a:lnTo>
                  <a:pt x="1905" y="1457"/>
                </a:lnTo>
                <a:lnTo>
                  <a:pt x="1865" y="1532"/>
                </a:lnTo>
                <a:lnTo>
                  <a:pt x="1819" y="1603"/>
                </a:lnTo>
                <a:lnTo>
                  <a:pt x="1770" y="1671"/>
                </a:lnTo>
                <a:lnTo>
                  <a:pt x="1720" y="1730"/>
                </a:lnTo>
                <a:lnTo>
                  <a:pt x="1667" y="1786"/>
                </a:lnTo>
                <a:lnTo>
                  <a:pt x="1612" y="1836"/>
                </a:lnTo>
                <a:lnTo>
                  <a:pt x="1554" y="1881"/>
                </a:lnTo>
                <a:lnTo>
                  <a:pt x="1495" y="1922"/>
                </a:lnTo>
                <a:lnTo>
                  <a:pt x="1433" y="1958"/>
                </a:lnTo>
                <a:lnTo>
                  <a:pt x="1370" y="1988"/>
                </a:lnTo>
                <a:lnTo>
                  <a:pt x="1305" y="2012"/>
                </a:lnTo>
                <a:lnTo>
                  <a:pt x="1238" y="2032"/>
                </a:lnTo>
                <a:lnTo>
                  <a:pt x="1238" y="3085"/>
                </a:lnTo>
                <a:lnTo>
                  <a:pt x="1548" y="3085"/>
                </a:lnTo>
                <a:lnTo>
                  <a:pt x="1572" y="3089"/>
                </a:lnTo>
                <a:lnTo>
                  <a:pt x="1594" y="3097"/>
                </a:lnTo>
                <a:lnTo>
                  <a:pt x="1612" y="3108"/>
                </a:lnTo>
                <a:lnTo>
                  <a:pt x="1629" y="3125"/>
                </a:lnTo>
                <a:lnTo>
                  <a:pt x="1641" y="3143"/>
                </a:lnTo>
                <a:lnTo>
                  <a:pt x="1649" y="3165"/>
                </a:lnTo>
                <a:lnTo>
                  <a:pt x="1652" y="3189"/>
                </a:lnTo>
                <a:lnTo>
                  <a:pt x="1649" y="3212"/>
                </a:lnTo>
                <a:lnTo>
                  <a:pt x="1641" y="3234"/>
                </a:lnTo>
                <a:lnTo>
                  <a:pt x="1629" y="3253"/>
                </a:lnTo>
                <a:lnTo>
                  <a:pt x="1612" y="3269"/>
                </a:lnTo>
                <a:lnTo>
                  <a:pt x="1594" y="3282"/>
                </a:lnTo>
                <a:lnTo>
                  <a:pt x="1572" y="3289"/>
                </a:lnTo>
                <a:lnTo>
                  <a:pt x="1548" y="3292"/>
                </a:lnTo>
                <a:lnTo>
                  <a:pt x="516" y="3292"/>
                </a:lnTo>
                <a:lnTo>
                  <a:pt x="492" y="3289"/>
                </a:lnTo>
                <a:lnTo>
                  <a:pt x="470" y="3282"/>
                </a:lnTo>
                <a:lnTo>
                  <a:pt x="452" y="3269"/>
                </a:lnTo>
                <a:lnTo>
                  <a:pt x="435" y="3253"/>
                </a:lnTo>
                <a:lnTo>
                  <a:pt x="423" y="3234"/>
                </a:lnTo>
                <a:lnTo>
                  <a:pt x="415" y="3212"/>
                </a:lnTo>
                <a:lnTo>
                  <a:pt x="412" y="3189"/>
                </a:lnTo>
                <a:lnTo>
                  <a:pt x="415" y="3165"/>
                </a:lnTo>
                <a:lnTo>
                  <a:pt x="423" y="3143"/>
                </a:lnTo>
                <a:lnTo>
                  <a:pt x="435" y="3125"/>
                </a:lnTo>
                <a:lnTo>
                  <a:pt x="452" y="3108"/>
                </a:lnTo>
                <a:lnTo>
                  <a:pt x="470" y="3097"/>
                </a:lnTo>
                <a:lnTo>
                  <a:pt x="492" y="3089"/>
                </a:lnTo>
                <a:lnTo>
                  <a:pt x="516" y="3085"/>
                </a:lnTo>
                <a:lnTo>
                  <a:pt x="826" y="3085"/>
                </a:lnTo>
                <a:lnTo>
                  <a:pt x="826" y="2032"/>
                </a:lnTo>
                <a:lnTo>
                  <a:pt x="759" y="2012"/>
                </a:lnTo>
                <a:lnTo>
                  <a:pt x="694" y="1988"/>
                </a:lnTo>
                <a:lnTo>
                  <a:pt x="631" y="1958"/>
                </a:lnTo>
                <a:lnTo>
                  <a:pt x="569" y="1922"/>
                </a:lnTo>
                <a:lnTo>
                  <a:pt x="510" y="1881"/>
                </a:lnTo>
                <a:lnTo>
                  <a:pt x="452" y="1836"/>
                </a:lnTo>
                <a:lnTo>
                  <a:pt x="397" y="1786"/>
                </a:lnTo>
                <a:lnTo>
                  <a:pt x="344" y="1730"/>
                </a:lnTo>
                <a:lnTo>
                  <a:pt x="294" y="1671"/>
                </a:lnTo>
                <a:lnTo>
                  <a:pt x="245" y="1603"/>
                </a:lnTo>
                <a:lnTo>
                  <a:pt x="199" y="1532"/>
                </a:lnTo>
                <a:lnTo>
                  <a:pt x="159" y="1457"/>
                </a:lnTo>
                <a:lnTo>
                  <a:pt x="121" y="1379"/>
                </a:lnTo>
                <a:lnTo>
                  <a:pt x="90" y="1299"/>
                </a:lnTo>
                <a:lnTo>
                  <a:pt x="62" y="1215"/>
                </a:lnTo>
                <a:lnTo>
                  <a:pt x="40" y="1130"/>
                </a:lnTo>
                <a:lnTo>
                  <a:pt x="23" y="1043"/>
                </a:lnTo>
                <a:lnTo>
                  <a:pt x="10" y="954"/>
                </a:lnTo>
                <a:lnTo>
                  <a:pt x="2" y="863"/>
                </a:lnTo>
                <a:lnTo>
                  <a:pt x="0" y="771"/>
                </a:lnTo>
                <a:lnTo>
                  <a:pt x="2" y="685"/>
                </a:lnTo>
                <a:lnTo>
                  <a:pt x="8" y="602"/>
                </a:lnTo>
                <a:lnTo>
                  <a:pt x="20" y="518"/>
                </a:lnTo>
                <a:lnTo>
                  <a:pt x="35" y="436"/>
                </a:lnTo>
                <a:lnTo>
                  <a:pt x="55" y="356"/>
                </a:lnTo>
                <a:lnTo>
                  <a:pt x="79" y="276"/>
                </a:lnTo>
                <a:lnTo>
                  <a:pt x="107" y="200"/>
                </a:lnTo>
                <a:lnTo>
                  <a:pt x="139" y="126"/>
                </a:lnTo>
                <a:lnTo>
                  <a:pt x="175" y="53"/>
                </a:lnTo>
                <a:lnTo>
                  <a:pt x="188" y="35"/>
                </a:lnTo>
                <a:lnTo>
                  <a:pt x="203" y="20"/>
                </a:lnTo>
                <a:lnTo>
                  <a:pt x="223" y="9"/>
                </a:lnTo>
                <a:lnTo>
                  <a:pt x="243" y="2"/>
                </a:lnTo>
                <a:lnTo>
                  <a:pt x="2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76"/>
          <p:cNvSpPr>
            <a:spLocks noEditPoints="1"/>
          </p:cNvSpPr>
          <p:nvPr/>
        </p:nvSpPr>
        <p:spPr bwMode="auto">
          <a:xfrm>
            <a:off x="1345267" y="4124138"/>
            <a:ext cx="353600" cy="411188"/>
          </a:xfrm>
          <a:custGeom>
            <a:avLst/>
            <a:gdLst>
              <a:gd name="T0" fmla="*/ 715 w 2766"/>
              <a:gd name="T1" fmla="*/ 765 h 3565"/>
              <a:gd name="T2" fmla="*/ 2413 w 2766"/>
              <a:gd name="T3" fmla="*/ 256 h 3565"/>
              <a:gd name="T4" fmla="*/ 115 w 2766"/>
              <a:gd name="T5" fmla="*/ 0 h 3565"/>
              <a:gd name="T6" fmla="*/ 2672 w 2766"/>
              <a:gd name="T7" fmla="*/ 3 h 3565"/>
              <a:gd name="T8" fmla="*/ 2712 w 2766"/>
              <a:gd name="T9" fmla="*/ 20 h 3565"/>
              <a:gd name="T10" fmla="*/ 2743 w 2766"/>
              <a:gd name="T11" fmla="*/ 51 h 3565"/>
              <a:gd name="T12" fmla="*/ 2762 w 2766"/>
              <a:gd name="T13" fmla="*/ 95 h 3565"/>
              <a:gd name="T14" fmla="*/ 2765 w 2766"/>
              <a:gd name="T15" fmla="*/ 141 h 3565"/>
              <a:gd name="T16" fmla="*/ 2753 w 2766"/>
              <a:gd name="T17" fmla="*/ 187 h 3565"/>
              <a:gd name="T18" fmla="*/ 1613 w 2766"/>
              <a:gd name="T19" fmla="*/ 1793 h 3565"/>
              <a:gd name="T20" fmla="*/ 1959 w 2766"/>
              <a:gd name="T21" fmla="*/ 3311 h 3565"/>
              <a:gd name="T22" fmla="*/ 2010 w 2766"/>
              <a:gd name="T23" fmla="*/ 3323 h 3565"/>
              <a:gd name="T24" fmla="*/ 2049 w 2766"/>
              <a:gd name="T25" fmla="*/ 3359 h 3565"/>
              <a:gd name="T26" fmla="*/ 2071 w 2766"/>
              <a:gd name="T27" fmla="*/ 3409 h 3565"/>
              <a:gd name="T28" fmla="*/ 2071 w 2766"/>
              <a:gd name="T29" fmla="*/ 3467 h 3565"/>
              <a:gd name="T30" fmla="*/ 2049 w 2766"/>
              <a:gd name="T31" fmla="*/ 3517 h 3565"/>
              <a:gd name="T32" fmla="*/ 2010 w 2766"/>
              <a:gd name="T33" fmla="*/ 3553 h 3565"/>
              <a:gd name="T34" fmla="*/ 1959 w 2766"/>
              <a:gd name="T35" fmla="*/ 3565 h 3565"/>
              <a:gd name="T36" fmla="*/ 780 w 2766"/>
              <a:gd name="T37" fmla="*/ 3562 h 3565"/>
              <a:gd name="T38" fmla="*/ 735 w 2766"/>
              <a:gd name="T39" fmla="*/ 3537 h 3565"/>
              <a:gd name="T40" fmla="*/ 704 w 2766"/>
              <a:gd name="T41" fmla="*/ 3494 h 3565"/>
              <a:gd name="T42" fmla="*/ 692 w 2766"/>
              <a:gd name="T43" fmla="*/ 3437 h 3565"/>
              <a:gd name="T44" fmla="*/ 704 w 2766"/>
              <a:gd name="T45" fmla="*/ 3382 h 3565"/>
              <a:gd name="T46" fmla="*/ 735 w 2766"/>
              <a:gd name="T47" fmla="*/ 3339 h 3565"/>
              <a:gd name="T48" fmla="*/ 780 w 2766"/>
              <a:gd name="T49" fmla="*/ 3314 h 3565"/>
              <a:gd name="T50" fmla="*/ 1153 w 2766"/>
              <a:gd name="T51" fmla="*/ 3311 h 3565"/>
              <a:gd name="T52" fmla="*/ 25 w 2766"/>
              <a:gd name="T53" fmla="*/ 207 h 3565"/>
              <a:gd name="T54" fmla="*/ 5 w 2766"/>
              <a:gd name="T55" fmla="*/ 165 h 3565"/>
              <a:gd name="T56" fmla="*/ 0 w 2766"/>
              <a:gd name="T57" fmla="*/ 118 h 3565"/>
              <a:gd name="T58" fmla="*/ 12 w 2766"/>
              <a:gd name="T59" fmla="*/ 73 h 3565"/>
              <a:gd name="T60" fmla="*/ 37 w 2766"/>
              <a:gd name="T61" fmla="*/ 35 h 3565"/>
              <a:gd name="T62" fmla="*/ 73 w 2766"/>
              <a:gd name="T63" fmla="*/ 9 h 3565"/>
              <a:gd name="T64" fmla="*/ 115 w 2766"/>
              <a:gd name="T65" fmla="*/ 0 h 3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66" h="3565">
                <a:moveTo>
                  <a:pt x="352" y="256"/>
                </a:moveTo>
                <a:lnTo>
                  <a:pt x="715" y="765"/>
                </a:lnTo>
                <a:lnTo>
                  <a:pt x="2051" y="765"/>
                </a:lnTo>
                <a:lnTo>
                  <a:pt x="2413" y="256"/>
                </a:lnTo>
                <a:lnTo>
                  <a:pt x="352" y="256"/>
                </a:lnTo>
                <a:close/>
                <a:moveTo>
                  <a:pt x="115" y="0"/>
                </a:moveTo>
                <a:lnTo>
                  <a:pt x="2650" y="0"/>
                </a:lnTo>
                <a:lnTo>
                  <a:pt x="2672" y="3"/>
                </a:lnTo>
                <a:lnTo>
                  <a:pt x="2693" y="9"/>
                </a:lnTo>
                <a:lnTo>
                  <a:pt x="2712" y="20"/>
                </a:lnTo>
                <a:lnTo>
                  <a:pt x="2729" y="35"/>
                </a:lnTo>
                <a:lnTo>
                  <a:pt x="2743" y="51"/>
                </a:lnTo>
                <a:lnTo>
                  <a:pt x="2754" y="73"/>
                </a:lnTo>
                <a:lnTo>
                  <a:pt x="2762" y="95"/>
                </a:lnTo>
                <a:lnTo>
                  <a:pt x="2766" y="118"/>
                </a:lnTo>
                <a:lnTo>
                  <a:pt x="2765" y="141"/>
                </a:lnTo>
                <a:lnTo>
                  <a:pt x="2761" y="165"/>
                </a:lnTo>
                <a:lnTo>
                  <a:pt x="2753" y="187"/>
                </a:lnTo>
                <a:lnTo>
                  <a:pt x="2741" y="207"/>
                </a:lnTo>
                <a:lnTo>
                  <a:pt x="1613" y="1793"/>
                </a:lnTo>
                <a:lnTo>
                  <a:pt x="1613" y="3311"/>
                </a:lnTo>
                <a:lnTo>
                  <a:pt x="1959" y="3311"/>
                </a:lnTo>
                <a:lnTo>
                  <a:pt x="1986" y="3314"/>
                </a:lnTo>
                <a:lnTo>
                  <a:pt x="2010" y="3323"/>
                </a:lnTo>
                <a:lnTo>
                  <a:pt x="2031" y="3339"/>
                </a:lnTo>
                <a:lnTo>
                  <a:pt x="2049" y="3359"/>
                </a:lnTo>
                <a:lnTo>
                  <a:pt x="2063" y="3382"/>
                </a:lnTo>
                <a:lnTo>
                  <a:pt x="2071" y="3409"/>
                </a:lnTo>
                <a:lnTo>
                  <a:pt x="2074" y="3437"/>
                </a:lnTo>
                <a:lnTo>
                  <a:pt x="2071" y="3467"/>
                </a:lnTo>
                <a:lnTo>
                  <a:pt x="2063" y="3494"/>
                </a:lnTo>
                <a:lnTo>
                  <a:pt x="2049" y="3517"/>
                </a:lnTo>
                <a:lnTo>
                  <a:pt x="2031" y="3537"/>
                </a:lnTo>
                <a:lnTo>
                  <a:pt x="2010" y="3553"/>
                </a:lnTo>
                <a:lnTo>
                  <a:pt x="1986" y="3562"/>
                </a:lnTo>
                <a:lnTo>
                  <a:pt x="1959" y="3565"/>
                </a:lnTo>
                <a:lnTo>
                  <a:pt x="806" y="3565"/>
                </a:lnTo>
                <a:lnTo>
                  <a:pt x="780" y="3562"/>
                </a:lnTo>
                <a:lnTo>
                  <a:pt x="756" y="3553"/>
                </a:lnTo>
                <a:lnTo>
                  <a:pt x="735" y="3537"/>
                </a:lnTo>
                <a:lnTo>
                  <a:pt x="717" y="3517"/>
                </a:lnTo>
                <a:lnTo>
                  <a:pt x="704" y="3494"/>
                </a:lnTo>
                <a:lnTo>
                  <a:pt x="695" y="3467"/>
                </a:lnTo>
                <a:lnTo>
                  <a:pt x="692" y="3437"/>
                </a:lnTo>
                <a:lnTo>
                  <a:pt x="695" y="3409"/>
                </a:lnTo>
                <a:lnTo>
                  <a:pt x="704" y="3382"/>
                </a:lnTo>
                <a:lnTo>
                  <a:pt x="717" y="3359"/>
                </a:lnTo>
                <a:lnTo>
                  <a:pt x="735" y="3339"/>
                </a:lnTo>
                <a:lnTo>
                  <a:pt x="756" y="3323"/>
                </a:lnTo>
                <a:lnTo>
                  <a:pt x="780" y="3314"/>
                </a:lnTo>
                <a:lnTo>
                  <a:pt x="806" y="3311"/>
                </a:lnTo>
                <a:lnTo>
                  <a:pt x="1153" y="3311"/>
                </a:lnTo>
                <a:lnTo>
                  <a:pt x="1153" y="1793"/>
                </a:lnTo>
                <a:lnTo>
                  <a:pt x="25" y="207"/>
                </a:lnTo>
                <a:lnTo>
                  <a:pt x="13" y="187"/>
                </a:lnTo>
                <a:lnTo>
                  <a:pt x="5" y="165"/>
                </a:lnTo>
                <a:lnTo>
                  <a:pt x="1" y="141"/>
                </a:lnTo>
                <a:lnTo>
                  <a:pt x="0" y="118"/>
                </a:lnTo>
                <a:lnTo>
                  <a:pt x="4" y="95"/>
                </a:lnTo>
                <a:lnTo>
                  <a:pt x="12" y="73"/>
                </a:lnTo>
                <a:lnTo>
                  <a:pt x="23" y="51"/>
                </a:lnTo>
                <a:lnTo>
                  <a:pt x="37" y="35"/>
                </a:lnTo>
                <a:lnTo>
                  <a:pt x="54" y="20"/>
                </a:lnTo>
                <a:lnTo>
                  <a:pt x="73" y="9"/>
                </a:lnTo>
                <a:lnTo>
                  <a:pt x="93" y="3"/>
                </a:lnTo>
                <a:lnTo>
                  <a:pt x="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81"/>
          <p:cNvSpPr>
            <a:spLocks noEditPoints="1"/>
          </p:cNvSpPr>
          <p:nvPr/>
        </p:nvSpPr>
        <p:spPr bwMode="auto">
          <a:xfrm>
            <a:off x="2015028" y="4108590"/>
            <a:ext cx="469930" cy="442286"/>
          </a:xfrm>
          <a:custGeom>
            <a:avLst/>
            <a:gdLst>
              <a:gd name="T0" fmla="*/ 2853 w 3261"/>
              <a:gd name="T1" fmla="*/ 1844 h 3072"/>
              <a:gd name="T2" fmla="*/ 1222 w 3261"/>
              <a:gd name="T3" fmla="*/ 308 h 3072"/>
              <a:gd name="T4" fmla="*/ 955 w 3261"/>
              <a:gd name="T5" fmla="*/ 321 h 3072"/>
              <a:gd name="T6" fmla="*/ 708 w 3261"/>
              <a:gd name="T7" fmla="*/ 361 h 3072"/>
              <a:gd name="T8" fmla="*/ 513 w 3261"/>
              <a:gd name="T9" fmla="*/ 419 h 3072"/>
              <a:gd name="T10" fmla="*/ 401 w 3261"/>
              <a:gd name="T11" fmla="*/ 469 h 3072"/>
              <a:gd name="T12" fmla="*/ 333 w 3261"/>
              <a:gd name="T13" fmla="*/ 512 h 3072"/>
              <a:gd name="T14" fmla="*/ 401 w 3261"/>
              <a:gd name="T15" fmla="*/ 556 h 3072"/>
              <a:gd name="T16" fmla="*/ 513 w 3261"/>
              <a:gd name="T17" fmla="*/ 605 h 3072"/>
              <a:gd name="T18" fmla="*/ 708 w 3261"/>
              <a:gd name="T19" fmla="*/ 663 h 3072"/>
              <a:gd name="T20" fmla="*/ 955 w 3261"/>
              <a:gd name="T21" fmla="*/ 703 h 3072"/>
              <a:gd name="T22" fmla="*/ 1222 w 3261"/>
              <a:gd name="T23" fmla="*/ 717 h 3072"/>
              <a:gd name="T24" fmla="*/ 1490 w 3261"/>
              <a:gd name="T25" fmla="*/ 703 h 3072"/>
              <a:gd name="T26" fmla="*/ 1738 w 3261"/>
              <a:gd name="T27" fmla="*/ 663 h 3072"/>
              <a:gd name="T28" fmla="*/ 1933 w 3261"/>
              <a:gd name="T29" fmla="*/ 605 h 3072"/>
              <a:gd name="T30" fmla="*/ 2044 w 3261"/>
              <a:gd name="T31" fmla="*/ 556 h 3072"/>
              <a:gd name="T32" fmla="*/ 2113 w 3261"/>
              <a:gd name="T33" fmla="*/ 512 h 3072"/>
              <a:gd name="T34" fmla="*/ 2044 w 3261"/>
              <a:gd name="T35" fmla="*/ 469 h 3072"/>
              <a:gd name="T36" fmla="*/ 1933 w 3261"/>
              <a:gd name="T37" fmla="*/ 419 h 3072"/>
              <a:gd name="T38" fmla="*/ 1738 w 3261"/>
              <a:gd name="T39" fmla="*/ 361 h 3072"/>
              <a:gd name="T40" fmla="*/ 1490 w 3261"/>
              <a:gd name="T41" fmla="*/ 321 h 3072"/>
              <a:gd name="T42" fmla="*/ 1222 w 3261"/>
              <a:gd name="T43" fmla="*/ 308 h 3072"/>
              <a:gd name="T44" fmla="*/ 1403 w 3261"/>
              <a:gd name="T45" fmla="*/ 5 h 3072"/>
              <a:gd name="T46" fmla="*/ 1659 w 3261"/>
              <a:gd name="T47" fmla="*/ 33 h 3072"/>
              <a:gd name="T48" fmla="*/ 1889 w 3261"/>
              <a:gd name="T49" fmla="*/ 83 h 3072"/>
              <a:gd name="T50" fmla="*/ 2088 w 3261"/>
              <a:gd name="T51" fmla="*/ 150 h 3072"/>
              <a:gd name="T52" fmla="*/ 2249 w 3261"/>
              <a:gd name="T53" fmla="*/ 233 h 3072"/>
              <a:gd name="T54" fmla="*/ 2366 w 3261"/>
              <a:gd name="T55" fmla="*/ 330 h 3072"/>
              <a:gd name="T56" fmla="*/ 2433 w 3261"/>
              <a:gd name="T57" fmla="*/ 437 h 3072"/>
              <a:gd name="T58" fmla="*/ 2446 w 3261"/>
              <a:gd name="T59" fmla="*/ 819 h 3072"/>
              <a:gd name="T60" fmla="*/ 3121 w 3261"/>
              <a:gd name="T61" fmla="*/ 830 h 3072"/>
              <a:gd name="T62" fmla="*/ 3202 w 3261"/>
              <a:gd name="T63" fmla="*/ 879 h 3072"/>
              <a:gd name="T64" fmla="*/ 3251 w 3261"/>
              <a:gd name="T65" fmla="*/ 959 h 3072"/>
              <a:gd name="T66" fmla="*/ 3261 w 3261"/>
              <a:gd name="T67" fmla="*/ 2048 h 3072"/>
              <a:gd name="T68" fmla="*/ 3238 w 3261"/>
              <a:gd name="T69" fmla="*/ 2142 h 3072"/>
              <a:gd name="T70" fmla="*/ 3178 w 3261"/>
              <a:gd name="T71" fmla="*/ 2214 h 3072"/>
              <a:gd name="T72" fmla="*/ 3090 w 3261"/>
              <a:gd name="T73" fmla="*/ 2250 h 3072"/>
              <a:gd name="T74" fmla="*/ 2446 w 3261"/>
              <a:gd name="T75" fmla="*/ 2560 h 3072"/>
              <a:gd name="T76" fmla="*/ 2416 w 3261"/>
              <a:gd name="T77" fmla="*/ 2673 h 3072"/>
              <a:gd name="T78" fmla="*/ 2332 w 3261"/>
              <a:gd name="T79" fmla="*/ 2775 h 3072"/>
              <a:gd name="T80" fmla="*/ 2200 w 3261"/>
              <a:gd name="T81" fmla="*/ 2868 h 3072"/>
              <a:gd name="T82" fmla="*/ 2025 w 3261"/>
              <a:gd name="T83" fmla="*/ 2947 h 3072"/>
              <a:gd name="T84" fmla="*/ 1816 w 3261"/>
              <a:gd name="T85" fmla="*/ 3008 h 3072"/>
              <a:gd name="T86" fmla="*/ 1576 w 3261"/>
              <a:gd name="T87" fmla="*/ 3051 h 3072"/>
              <a:gd name="T88" fmla="*/ 1314 w 3261"/>
              <a:gd name="T89" fmla="*/ 3071 h 3072"/>
              <a:gd name="T90" fmla="*/ 1042 w 3261"/>
              <a:gd name="T91" fmla="*/ 3067 h 3072"/>
              <a:gd name="T92" fmla="*/ 787 w 3261"/>
              <a:gd name="T93" fmla="*/ 3039 h 3072"/>
              <a:gd name="T94" fmla="*/ 557 w 3261"/>
              <a:gd name="T95" fmla="*/ 2989 h 3072"/>
              <a:gd name="T96" fmla="*/ 358 w 3261"/>
              <a:gd name="T97" fmla="*/ 2922 h 3072"/>
              <a:gd name="T98" fmla="*/ 197 w 3261"/>
              <a:gd name="T99" fmla="*/ 2839 h 3072"/>
              <a:gd name="T100" fmla="*/ 80 w 3261"/>
              <a:gd name="T101" fmla="*/ 2742 h 3072"/>
              <a:gd name="T102" fmla="*/ 13 w 3261"/>
              <a:gd name="T103" fmla="*/ 2635 h 3072"/>
              <a:gd name="T104" fmla="*/ 0 w 3261"/>
              <a:gd name="T105" fmla="*/ 512 h 3072"/>
              <a:gd name="T106" fmla="*/ 29 w 3261"/>
              <a:gd name="T107" fmla="*/ 399 h 3072"/>
              <a:gd name="T108" fmla="*/ 113 w 3261"/>
              <a:gd name="T109" fmla="*/ 297 h 3072"/>
              <a:gd name="T110" fmla="*/ 246 w 3261"/>
              <a:gd name="T111" fmla="*/ 204 h 3072"/>
              <a:gd name="T112" fmla="*/ 421 w 3261"/>
              <a:gd name="T113" fmla="*/ 125 h 3072"/>
              <a:gd name="T114" fmla="*/ 630 w 3261"/>
              <a:gd name="T115" fmla="*/ 64 h 3072"/>
              <a:gd name="T116" fmla="*/ 870 w 3261"/>
              <a:gd name="T117" fmla="*/ 21 h 3072"/>
              <a:gd name="T118" fmla="*/ 1131 w 3261"/>
              <a:gd name="T119" fmla="*/ 1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61" h="3072">
                <a:moveTo>
                  <a:pt x="2446" y="1228"/>
                </a:moveTo>
                <a:lnTo>
                  <a:pt x="2446" y="1844"/>
                </a:lnTo>
                <a:lnTo>
                  <a:pt x="2853" y="1844"/>
                </a:lnTo>
                <a:lnTo>
                  <a:pt x="2853" y="1228"/>
                </a:lnTo>
                <a:lnTo>
                  <a:pt x="2446" y="1228"/>
                </a:lnTo>
                <a:close/>
                <a:moveTo>
                  <a:pt x="1222" y="308"/>
                </a:moveTo>
                <a:lnTo>
                  <a:pt x="1132" y="309"/>
                </a:lnTo>
                <a:lnTo>
                  <a:pt x="1043" y="314"/>
                </a:lnTo>
                <a:lnTo>
                  <a:pt x="955" y="321"/>
                </a:lnTo>
                <a:lnTo>
                  <a:pt x="870" y="332"/>
                </a:lnTo>
                <a:lnTo>
                  <a:pt x="788" y="345"/>
                </a:lnTo>
                <a:lnTo>
                  <a:pt x="708" y="361"/>
                </a:lnTo>
                <a:lnTo>
                  <a:pt x="632" y="380"/>
                </a:lnTo>
                <a:lnTo>
                  <a:pt x="561" y="402"/>
                </a:lnTo>
                <a:lnTo>
                  <a:pt x="513" y="419"/>
                </a:lnTo>
                <a:lnTo>
                  <a:pt x="471" y="436"/>
                </a:lnTo>
                <a:lnTo>
                  <a:pt x="434" y="453"/>
                </a:lnTo>
                <a:lnTo>
                  <a:pt x="401" y="469"/>
                </a:lnTo>
                <a:lnTo>
                  <a:pt x="374" y="484"/>
                </a:lnTo>
                <a:lnTo>
                  <a:pt x="351" y="498"/>
                </a:lnTo>
                <a:lnTo>
                  <a:pt x="333" y="512"/>
                </a:lnTo>
                <a:lnTo>
                  <a:pt x="351" y="525"/>
                </a:lnTo>
                <a:lnTo>
                  <a:pt x="374" y="540"/>
                </a:lnTo>
                <a:lnTo>
                  <a:pt x="401" y="556"/>
                </a:lnTo>
                <a:lnTo>
                  <a:pt x="434" y="572"/>
                </a:lnTo>
                <a:lnTo>
                  <a:pt x="471" y="588"/>
                </a:lnTo>
                <a:lnTo>
                  <a:pt x="513" y="605"/>
                </a:lnTo>
                <a:lnTo>
                  <a:pt x="561" y="622"/>
                </a:lnTo>
                <a:lnTo>
                  <a:pt x="632" y="643"/>
                </a:lnTo>
                <a:lnTo>
                  <a:pt x="708" y="663"/>
                </a:lnTo>
                <a:lnTo>
                  <a:pt x="788" y="679"/>
                </a:lnTo>
                <a:lnTo>
                  <a:pt x="870" y="692"/>
                </a:lnTo>
                <a:lnTo>
                  <a:pt x="955" y="703"/>
                </a:lnTo>
                <a:lnTo>
                  <a:pt x="1043" y="710"/>
                </a:lnTo>
                <a:lnTo>
                  <a:pt x="1132" y="715"/>
                </a:lnTo>
                <a:lnTo>
                  <a:pt x="1222" y="717"/>
                </a:lnTo>
                <a:lnTo>
                  <a:pt x="1314" y="715"/>
                </a:lnTo>
                <a:lnTo>
                  <a:pt x="1403" y="710"/>
                </a:lnTo>
                <a:lnTo>
                  <a:pt x="1490" y="703"/>
                </a:lnTo>
                <a:lnTo>
                  <a:pt x="1576" y="692"/>
                </a:lnTo>
                <a:lnTo>
                  <a:pt x="1658" y="679"/>
                </a:lnTo>
                <a:lnTo>
                  <a:pt x="1738" y="663"/>
                </a:lnTo>
                <a:lnTo>
                  <a:pt x="1814" y="643"/>
                </a:lnTo>
                <a:lnTo>
                  <a:pt x="1885" y="622"/>
                </a:lnTo>
                <a:lnTo>
                  <a:pt x="1933" y="605"/>
                </a:lnTo>
                <a:lnTo>
                  <a:pt x="1975" y="588"/>
                </a:lnTo>
                <a:lnTo>
                  <a:pt x="2012" y="572"/>
                </a:lnTo>
                <a:lnTo>
                  <a:pt x="2044" y="556"/>
                </a:lnTo>
                <a:lnTo>
                  <a:pt x="2072" y="540"/>
                </a:lnTo>
                <a:lnTo>
                  <a:pt x="2094" y="525"/>
                </a:lnTo>
                <a:lnTo>
                  <a:pt x="2113" y="512"/>
                </a:lnTo>
                <a:lnTo>
                  <a:pt x="2094" y="498"/>
                </a:lnTo>
                <a:lnTo>
                  <a:pt x="2072" y="484"/>
                </a:lnTo>
                <a:lnTo>
                  <a:pt x="2044" y="469"/>
                </a:lnTo>
                <a:lnTo>
                  <a:pt x="2012" y="453"/>
                </a:lnTo>
                <a:lnTo>
                  <a:pt x="1975" y="436"/>
                </a:lnTo>
                <a:lnTo>
                  <a:pt x="1933" y="419"/>
                </a:lnTo>
                <a:lnTo>
                  <a:pt x="1885" y="402"/>
                </a:lnTo>
                <a:lnTo>
                  <a:pt x="1814" y="380"/>
                </a:lnTo>
                <a:lnTo>
                  <a:pt x="1738" y="361"/>
                </a:lnTo>
                <a:lnTo>
                  <a:pt x="1658" y="345"/>
                </a:lnTo>
                <a:lnTo>
                  <a:pt x="1576" y="332"/>
                </a:lnTo>
                <a:lnTo>
                  <a:pt x="1490" y="321"/>
                </a:lnTo>
                <a:lnTo>
                  <a:pt x="1403" y="314"/>
                </a:lnTo>
                <a:lnTo>
                  <a:pt x="1314" y="309"/>
                </a:lnTo>
                <a:lnTo>
                  <a:pt x="1222" y="308"/>
                </a:lnTo>
                <a:close/>
                <a:moveTo>
                  <a:pt x="1222" y="0"/>
                </a:moveTo>
                <a:lnTo>
                  <a:pt x="1314" y="1"/>
                </a:lnTo>
                <a:lnTo>
                  <a:pt x="1403" y="5"/>
                </a:lnTo>
                <a:lnTo>
                  <a:pt x="1491" y="12"/>
                </a:lnTo>
                <a:lnTo>
                  <a:pt x="1576" y="21"/>
                </a:lnTo>
                <a:lnTo>
                  <a:pt x="1659" y="33"/>
                </a:lnTo>
                <a:lnTo>
                  <a:pt x="1738" y="47"/>
                </a:lnTo>
                <a:lnTo>
                  <a:pt x="1816" y="64"/>
                </a:lnTo>
                <a:lnTo>
                  <a:pt x="1889" y="83"/>
                </a:lnTo>
                <a:lnTo>
                  <a:pt x="1959" y="103"/>
                </a:lnTo>
                <a:lnTo>
                  <a:pt x="2025" y="125"/>
                </a:lnTo>
                <a:lnTo>
                  <a:pt x="2088" y="150"/>
                </a:lnTo>
                <a:lnTo>
                  <a:pt x="2146" y="176"/>
                </a:lnTo>
                <a:lnTo>
                  <a:pt x="2200" y="204"/>
                </a:lnTo>
                <a:lnTo>
                  <a:pt x="2249" y="233"/>
                </a:lnTo>
                <a:lnTo>
                  <a:pt x="2293" y="264"/>
                </a:lnTo>
                <a:lnTo>
                  <a:pt x="2332" y="297"/>
                </a:lnTo>
                <a:lnTo>
                  <a:pt x="2366" y="330"/>
                </a:lnTo>
                <a:lnTo>
                  <a:pt x="2394" y="364"/>
                </a:lnTo>
                <a:lnTo>
                  <a:pt x="2416" y="399"/>
                </a:lnTo>
                <a:lnTo>
                  <a:pt x="2433" y="437"/>
                </a:lnTo>
                <a:lnTo>
                  <a:pt x="2442" y="474"/>
                </a:lnTo>
                <a:lnTo>
                  <a:pt x="2446" y="512"/>
                </a:lnTo>
                <a:lnTo>
                  <a:pt x="2446" y="819"/>
                </a:lnTo>
                <a:lnTo>
                  <a:pt x="3057" y="819"/>
                </a:lnTo>
                <a:lnTo>
                  <a:pt x="3090" y="822"/>
                </a:lnTo>
                <a:lnTo>
                  <a:pt x="3121" y="830"/>
                </a:lnTo>
                <a:lnTo>
                  <a:pt x="3150" y="842"/>
                </a:lnTo>
                <a:lnTo>
                  <a:pt x="3178" y="858"/>
                </a:lnTo>
                <a:lnTo>
                  <a:pt x="3202" y="879"/>
                </a:lnTo>
                <a:lnTo>
                  <a:pt x="3222" y="903"/>
                </a:lnTo>
                <a:lnTo>
                  <a:pt x="3238" y="930"/>
                </a:lnTo>
                <a:lnTo>
                  <a:pt x="3251" y="959"/>
                </a:lnTo>
                <a:lnTo>
                  <a:pt x="3259" y="990"/>
                </a:lnTo>
                <a:lnTo>
                  <a:pt x="3261" y="1024"/>
                </a:lnTo>
                <a:lnTo>
                  <a:pt x="3261" y="2048"/>
                </a:lnTo>
                <a:lnTo>
                  <a:pt x="3259" y="2082"/>
                </a:lnTo>
                <a:lnTo>
                  <a:pt x="3251" y="2113"/>
                </a:lnTo>
                <a:lnTo>
                  <a:pt x="3238" y="2142"/>
                </a:lnTo>
                <a:lnTo>
                  <a:pt x="3222" y="2169"/>
                </a:lnTo>
                <a:lnTo>
                  <a:pt x="3202" y="2193"/>
                </a:lnTo>
                <a:lnTo>
                  <a:pt x="3178" y="2214"/>
                </a:lnTo>
                <a:lnTo>
                  <a:pt x="3150" y="2230"/>
                </a:lnTo>
                <a:lnTo>
                  <a:pt x="3121" y="2242"/>
                </a:lnTo>
                <a:lnTo>
                  <a:pt x="3090" y="2250"/>
                </a:lnTo>
                <a:lnTo>
                  <a:pt x="3057" y="2253"/>
                </a:lnTo>
                <a:lnTo>
                  <a:pt x="2446" y="2253"/>
                </a:lnTo>
                <a:lnTo>
                  <a:pt x="2446" y="2560"/>
                </a:lnTo>
                <a:lnTo>
                  <a:pt x="2442" y="2598"/>
                </a:lnTo>
                <a:lnTo>
                  <a:pt x="2433" y="2635"/>
                </a:lnTo>
                <a:lnTo>
                  <a:pt x="2416" y="2673"/>
                </a:lnTo>
                <a:lnTo>
                  <a:pt x="2394" y="2708"/>
                </a:lnTo>
                <a:lnTo>
                  <a:pt x="2366" y="2742"/>
                </a:lnTo>
                <a:lnTo>
                  <a:pt x="2332" y="2775"/>
                </a:lnTo>
                <a:lnTo>
                  <a:pt x="2293" y="2808"/>
                </a:lnTo>
                <a:lnTo>
                  <a:pt x="2249" y="2839"/>
                </a:lnTo>
                <a:lnTo>
                  <a:pt x="2200" y="2868"/>
                </a:lnTo>
                <a:lnTo>
                  <a:pt x="2146" y="2896"/>
                </a:lnTo>
                <a:lnTo>
                  <a:pt x="2088" y="2922"/>
                </a:lnTo>
                <a:lnTo>
                  <a:pt x="2025" y="2947"/>
                </a:lnTo>
                <a:lnTo>
                  <a:pt x="1959" y="2969"/>
                </a:lnTo>
                <a:lnTo>
                  <a:pt x="1889" y="2989"/>
                </a:lnTo>
                <a:lnTo>
                  <a:pt x="1816" y="3008"/>
                </a:lnTo>
                <a:lnTo>
                  <a:pt x="1738" y="3025"/>
                </a:lnTo>
                <a:lnTo>
                  <a:pt x="1659" y="3039"/>
                </a:lnTo>
                <a:lnTo>
                  <a:pt x="1576" y="3051"/>
                </a:lnTo>
                <a:lnTo>
                  <a:pt x="1491" y="3060"/>
                </a:lnTo>
                <a:lnTo>
                  <a:pt x="1403" y="3067"/>
                </a:lnTo>
                <a:lnTo>
                  <a:pt x="1314" y="3071"/>
                </a:lnTo>
                <a:lnTo>
                  <a:pt x="1222" y="3072"/>
                </a:lnTo>
                <a:lnTo>
                  <a:pt x="1131" y="3071"/>
                </a:lnTo>
                <a:lnTo>
                  <a:pt x="1042" y="3067"/>
                </a:lnTo>
                <a:lnTo>
                  <a:pt x="954" y="3060"/>
                </a:lnTo>
                <a:lnTo>
                  <a:pt x="870" y="3051"/>
                </a:lnTo>
                <a:lnTo>
                  <a:pt x="787" y="3039"/>
                </a:lnTo>
                <a:lnTo>
                  <a:pt x="708" y="3025"/>
                </a:lnTo>
                <a:lnTo>
                  <a:pt x="630" y="3008"/>
                </a:lnTo>
                <a:lnTo>
                  <a:pt x="557" y="2989"/>
                </a:lnTo>
                <a:lnTo>
                  <a:pt x="487" y="2969"/>
                </a:lnTo>
                <a:lnTo>
                  <a:pt x="421" y="2947"/>
                </a:lnTo>
                <a:lnTo>
                  <a:pt x="358" y="2922"/>
                </a:lnTo>
                <a:lnTo>
                  <a:pt x="300" y="2896"/>
                </a:lnTo>
                <a:lnTo>
                  <a:pt x="246" y="2868"/>
                </a:lnTo>
                <a:lnTo>
                  <a:pt x="197" y="2839"/>
                </a:lnTo>
                <a:lnTo>
                  <a:pt x="153" y="2808"/>
                </a:lnTo>
                <a:lnTo>
                  <a:pt x="113" y="2775"/>
                </a:lnTo>
                <a:lnTo>
                  <a:pt x="80" y="2742"/>
                </a:lnTo>
                <a:lnTo>
                  <a:pt x="52" y="2708"/>
                </a:lnTo>
                <a:lnTo>
                  <a:pt x="29" y="2673"/>
                </a:lnTo>
                <a:lnTo>
                  <a:pt x="13" y="2635"/>
                </a:lnTo>
                <a:lnTo>
                  <a:pt x="3" y="2598"/>
                </a:lnTo>
                <a:lnTo>
                  <a:pt x="0" y="2560"/>
                </a:lnTo>
                <a:lnTo>
                  <a:pt x="0" y="512"/>
                </a:lnTo>
                <a:lnTo>
                  <a:pt x="3" y="474"/>
                </a:lnTo>
                <a:lnTo>
                  <a:pt x="13" y="437"/>
                </a:lnTo>
                <a:lnTo>
                  <a:pt x="29" y="399"/>
                </a:lnTo>
                <a:lnTo>
                  <a:pt x="52" y="364"/>
                </a:lnTo>
                <a:lnTo>
                  <a:pt x="80" y="330"/>
                </a:lnTo>
                <a:lnTo>
                  <a:pt x="113" y="297"/>
                </a:lnTo>
                <a:lnTo>
                  <a:pt x="153" y="264"/>
                </a:lnTo>
                <a:lnTo>
                  <a:pt x="197" y="233"/>
                </a:lnTo>
                <a:lnTo>
                  <a:pt x="246" y="204"/>
                </a:lnTo>
                <a:lnTo>
                  <a:pt x="300" y="176"/>
                </a:lnTo>
                <a:lnTo>
                  <a:pt x="358" y="150"/>
                </a:lnTo>
                <a:lnTo>
                  <a:pt x="421" y="125"/>
                </a:lnTo>
                <a:lnTo>
                  <a:pt x="487" y="103"/>
                </a:lnTo>
                <a:lnTo>
                  <a:pt x="557" y="83"/>
                </a:lnTo>
                <a:lnTo>
                  <a:pt x="630" y="64"/>
                </a:lnTo>
                <a:lnTo>
                  <a:pt x="708" y="47"/>
                </a:lnTo>
                <a:lnTo>
                  <a:pt x="787" y="33"/>
                </a:lnTo>
                <a:lnTo>
                  <a:pt x="870" y="21"/>
                </a:lnTo>
                <a:lnTo>
                  <a:pt x="954" y="12"/>
                </a:lnTo>
                <a:lnTo>
                  <a:pt x="1042" y="5"/>
                </a:lnTo>
                <a:lnTo>
                  <a:pt x="1131" y="1"/>
                </a:lnTo>
                <a:lnTo>
                  <a:pt x="12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86"/>
          <p:cNvSpPr>
            <a:spLocks noEditPoints="1"/>
          </p:cNvSpPr>
          <p:nvPr/>
        </p:nvSpPr>
        <p:spPr bwMode="auto">
          <a:xfrm>
            <a:off x="2803033" y="4092465"/>
            <a:ext cx="400822" cy="474536"/>
          </a:xfrm>
          <a:custGeom>
            <a:avLst/>
            <a:gdLst>
              <a:gd name="T0" fmla="*/ 2009 w 2781"/>
              <a:gd name="T1" fmla="*/ 1028 h 3292"/>
              <a:gd name="T2" fmla="*/ 2309 w 2781"/>
              <a:gd name="T3" fmla="*/ 0 h 3292"/>
              <a:gd name="T4" fmla="*/ 2695 w 2781"/>
              <a:gd name="T5" fmla="*/ 0 h 3292"/>
              <a:gd name="T6" fmla="*/ 2778 w 2781"/>
              <a:gd name="T7" fmla="*/ 1361 h 3292"/>
              <a:gd name="T8" fmla="*/ 2743 w 2781"/>
              <a:gd name="T9" fmla="*/ 1418 h 3292"/>
              <a:gd name="T10" fmla="*/ 2678 w 2781"/>
              <a:gd name="T11" fmla="*/ 1439 h 3292"/>
              <a:gd name="T12" fmla="*/ 2510 w 2781"/>
              <a:gd name="T13" fmla="*/ 3120 h 3292"/>
              <a:gd name="T14" fmla="*/ 2478 w 2781"/>
              <a:gd name="T15" fmla="*/ 3207 h 3292"/>
              <a:gd name="T16" fmla="*/ 2411 w 2781"/>
              <a:gd name="T17" fmla="*/ 3268 h 3292"/>
              <a:gd name="T18" fmla="*/ 2318 w 2781"/>
              <a:gd name="T19" fmla="*/ 3292 h 3292"/>
              <a:gd name="T20" fmla="*/ 2151 w 2781"/>
              <a:gd name="T21" fmla="*/ 3281 h 3292"/>
              <a:gd name="T22" fmla="*/ 2073 w 2781"/>
              <a:gd name="T23" fmla="*/ 3231 h 3292"/>
              <a:gd name="T24" fmla="*/ 2028 w 2781"/>
              <a:gd name="T25" fmla="*/ 3152 h 3292"/>
              <a:gd name="T26" fmla="*/ 2123 w 2781"/>
              <a:gd name="T27" fmla="*/ 1439 h 3292"/>
              <a:gd name="T28" fmla="*/ 1809 w 2781"/>
              <a:gd name="T29" fmla="*/ 1429 h 3292"/>
              <a:gd name="T30" fmla="*/ 1762 w 2781"/>
              <a:gd name="T31" fmla="*/ 1382 h 3292"/>
              <a:gd name="T32" fmla="*/ 1751 w 2781"/>
              <a:gd name="T33" fmla="*/ 0 h 3292"/>
              <a:gd name="T34" fmla="*/ 678 w 2781"/>
              <a:gd name="T35" fmla="*/ 3 h 3292"/>
              <a:gd name="T36" fmla="*/ 846 w 2781"/>
              <a:gd name="T37" fmla="*/ 50 h 3292"/>
              <a:gd name="T38" fmla="*/ 993 w 2781"/>
              <a:gd name="T39" fmla="*/ 146 h 3292"/>
              <a:gd name="T40" fmla="*/ 1110 w 2781"/>
              <a:gd name="T41" fmla="*/ 284 h 3292"/>
              <a:gd name="T42" fmla="*/ 1193 w 2781"/>
              <a:gd name="T43" fmla="*/ 455 h 3292"/>
              <a:gd name="T44" fmla="*/ 1233 w 2781"/>
              <a:gd name="T45" fmla="*/ 650 h 3292"/>
              <a:gd name="T46" fmla="*/ 1225 w 2781"/>
              <a:gd name="T47" fmla="*/ 853 h 3292"/>
              <a:gd name="T48" fmla="*/ 1174 w 2781"/>
              <a:gd name="T49" fmla="*/ 1036 h 3292"/>
              <a:gd name="T50" fmla="*/ 1084 w 2781"/>
              <a:gd name="T51" fmla="*/ 1193 h 3292"/>
              <a:gd name="T52" fmla="*/ 962 w 2781"/>
              <a:gd name="T53" fmla="*/ 1318 h 3292"/>
              <a:gd name="T54" fmla="*/ 815 w 2781"/>
              <a:gd name="T55" fmla="*/ 1403 h 3292"/>
              <a:gd name="T56" fmla="*/ 862 w 2781"/>
              <a:gd name="T57" fmla="*/ 3120 h 3292"/>
              <a:gd name="T58" fmla="*/ 830 w 2781"/>
              <a:gd name="T59" fmla="*/ 3207 h 3292"/>
              <a:gd name="T60" fmla="*/ 763 w 2781"/>
              <a:gd name="T61" fmla="*/ 3268 h 3292"/>
              <a:gd name="T62" fmla="*/ 670 w 2781"/>
              <a:gd name="T63" fmla="*/ 3292 h 3292"/>
              <a:gd name="T64" fmla="*/ 502 w 2781"/>
              <a:gd name="T65" fmla="*/ 3281 h 3292"/>
              <a:gd name="T66" fmla="*/ 425 w 2781"/>
              <a:gd name="T67" fmla="*/ 3231 h 3292"/>
              <a:gd name="T68" fmla="*/ 379 w 2781"/>
              <a:gd name="T69" fmla="*/ 3152 h 3292"/>
              <a:gd name="T70" fmla="*/ 476 w 2781"/>
              <a:gd name="T71" fmla="*/ 1421 h 3292"/>
              <a:gd name="T72" fmla="*/ 322 w 2781"/>
              <a:gd name="T73" fmla="*/ 1351 h 3292"/>
              <a:gd name="T74" fmla="*/ 190 w 2781"/>
              <a:gd name="T75" fmla="*/ 1240 h 3292"/>
              <a:gd name="T76" fmla="*/ 89 w 2781"/>
              <a:gd name="T77" fmla="*/ 1092 h 3292"/>
              <a:gd name="T78" fmla="*/ 24 w 2781"/>
              <a:gd name="T79" fmla="*/ 916 h 3292"/>
              <a:gd name="T80" fmla="*/ 0 w 2781"/>
              <a:gd name="T81" fmla="*/ 719 h 3292"/>
              <a:gd name="T82" fmla="*/ 25 w 2781"/>
              <a:gd name="T83" fmla="*/ 517 h 3292"/>
              <a:gd name="T84" fmla="*/ 94 w 2781"/>
              <a:gd name="T85" fmla="*/ 337 h 3292"/>
              <a:gd name="T86" fmla="*/ 202 w 2781"/>
              <a:gd name="T87" fmla="*/ 188 h 3292"/>
              <a:gd name="T88" fmla="*/ 339 w 2781"/>
              <a:gd name="T89" fmla="*/ 77 h 3292"/>
              <a:gd name="T90" fmla="*/ 500 w 2781"/>
              <a:gd name="T91" fmla="*/ 12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81" h="3292">
                <a:moveTo>
                  <a:pt x="1751" y="0"/>
                </a:moveTo>
                <a:lnTo>
                  <a:pt x="1837" y="0"/>
                </a:lnTo>
                <a:lnTo>
                  <a:pt x="2009" y="1028"/>
                </a:lnTo>
                <a:lnTo>
                  <a:pt x="2137" y="1028"/>
                </a:lnTo>
                <a:lnTo>
                  <a:pt x="2223" y="0"/>
                </a:lnTo>
                <a:lnTo>
                  <a:pt x="2309" y="0"/>
                </a:lnTo>
                <a:lnTo>
                  <a:pt x="2395" y="1028"/>
                </a:lnTo>
                <a:lnTo>
                  <a:pt x="2524" y="1028"/>
                </a:lnTo>
                <a:lnTo>
                  <a:pt x="2695" y="0"/>
                </a:lnTo>
                <a:lnTo>
                  <a:pt x="2781" y="0"/>
                </a:lnTo>
                <a:lnTo>
                  <a:pt x="2781" y="1337"/>
                </a:lnTo>
                <a:lnTo>
                  <a:pt x="2778" y="1361"/>
                </a:lnTo>
                <a:lnTo>
                  <a:pt x="2771" y="1382"/>
                </a:lnTo>
                <a:lnTo>
                  <a:pt x="2759" y="1401"/>
                </a:lnTo>
                <a:lnTo>
                  <a:pt x="2743" y="1418"/>
                </a:lnTo>
                <a:lnTo>
                  <a:pt x="2723" y="1429"/>
                </a:lnTo>
                <a:lnTo>
                  <a:pt x="2702" y="1437"/>
                </a:lnTo>
                <a:lnTo>
                  <a:pt x="2678" y="1439"/>
                </a:lnTo>
                <a:lnTo>
                  <a:pt x="2410" y="1439"/>
                </a:lnTo>
                <a:lnTo>
                  <a:pt x="2511" y="3086"/>
                </a:lnTo>
                <a:lnTo>
                  <a:pt x="2510" y="3120"/>
                </a:lnTo>
                <a:lnTo>
                  <a:pt x="2504" y="3152"/>
                </a:lnTo>
                <a:lnTo>
                  <a:pt x="2494" y="3180"/>
                </a:lnTo>
                <a:lnTo>
                  <a:pt x="2478" y="3207"/>
                </a:lnTo>
                <a:lnTo>
                  <a:pt x="2460" y="3231"/>
                </a:lnTo>
                <a:lnTo>
                  <a:pt x="2437" y="3252"/>
                </a:lnTo>
                <a:lnTo>
                  <a:pt x="2411" y="3268"/>
                </a:lnTo>
                <a:lnTo>
                  <a:pt x="2382" y="3281"/>
                </a:lnTo>
                <a:lnTo>
                  <a:pt x="2351" y="3289"/>
                </a:lnTo>
                <a:lnTo>
                  <a:pt x="2318" y="3292"/>
                </a:lnTo>
                <a:lnTo>
                  <a:pt x="2215" y="3292"/>
                </a:lnTo>
                <a:lnTo>
                  <a:pt x="2182" y="3289"/>
                </a:lnTo>
                <a:lnTo>
                  <a:pt x="2151" y="3281"/>
                </a:lnTo>
                <a:lnTo>
                  <a:pt x="2122" y="3268"/>
                </a:lnTo>
                <a:lnTo>
                  <a:pt x="2096" y="3252"/>
                </a:lnTo>
                <a:lnTo>
                  <a:pt x="2073" y="3231"/>
                </a:lnTo>
                <a:lnTo>
                  <a:pt x="2053" y="3207"/>
                </a:lnTo>
                <a:lnTo>
                  <a:pt x="2039" y="3180"/>
                </a:lnTo>
                <a:lnTo>
                  <a:pt x="2028" y="3152"/>
                </a:lnTo>
                <a:lnTo>
                  <a:pt x="2022" y="3120"/>
                </a:lnTo>
                <a:lnTo>
                  <a:pt x="2021" y="3086"/>
                </a:lnTo>
                <a:lnTo>
                  <a:pt x="2123" y="1439"/>
                </a:lnTo>
                <a:lnTo>
                  <a:pt x="1854" y="1439"/>
                </a:lnTo>
                <a:lnTo>
                  <a:pt x="1831" y="1437"/>
                </a:lnTo>
                <a:lnTo>
                  <a:pt x="1809" y="1429"/>
                </a:lnTo>
                <a:lnTo>
                  <a:pt x="1790" y="1418"/>
                </a:lnTo>
                <a:lnTo>
                  <a:pt x="1774" y="1401"/>
                </a:lnTo>
                <a:lnTo>
                  <a:pt x="1762" y="1382"/>
                </a:lnTo>
                <a:lnTo>
                  <a:pt x="1754" y="1361"/>
                </a:lnTo>
                <a:lnTo>
                  <a:pt x="1751" y="1337"/>
                </a:lnTo>
                <a:lnTo>
                  <a:pt x="1751" y="0"/>
                </a:lnTo>
                <a:close/>
                <a:moveTo>
                  <a:pt x="618" y="0"/>
                </a:moveTo>
                <a:lnTo>
                  <a:pt x="618" y="0"/>
                </a:lnTo>
                <a:lnTo>
                  <a:pt x="678" y="3"/>
                </a:lnTo>
                <a:lnTo>
                  <a:pt x="736" y="12"/>
                </a:lnTo>
                <a:lnTo>
                  <a:pt x="792" y="29"/>
                </a:lnTo>
                <a:lnTo>
                  <a:pt x="846" y="50"/>
                </a:lnTo>
                <a:lnTo>
                  <a:pt x="897" y="77"/>
                </a:lnTo>
                <a:lnTo>
                  <a:pt x="946" y="109"/>
                </a:lnTo>
                <a:lnTo>
                  <a:pt x="993" y="146"/>
                </a:lnTo>
                <a:lnTo>
                  <a:pt x="1035" y="188"/>
                </a:lnTo>
                <a:lnTo>
                  <a:pt x="1074" y="234"/>
                </a:lnTo>
                <a:lnTo>
                  <a:pt x="1110" y="284"/>
                </a:lnTo>
                <a:lnTo>
                  <a:pt x="1142" y="337"/>
                </a:lnTo>
                <a:lnTo>
                  <a:pt x="1169" y="394"/>
                </a:lnTo>
                <a:lnTo>
                  <a:pt x="1193" y="455"/>
                </a:lnTo>
                <a:lnTo>
                  <a:pt x="1212" y="517"/>
                </a:lnTo>
                <a:lnTo>
                  <a:pt x="1225" y="583"/>
                </a:lnTo>
                <a:lnTo>
                  <a:pt x="1233" y="650"/>
                </a:lnTo>
                <a:lnTo>
                  <a:pt x="1237" y="719"/>
                </a:lnTo>
                <a:lnTo>
                  <a:pt x="1233" y="787"/>
                </a:lnTo>
                <a:lnTo>
                  <a:pt x="1225" y="853"/>
                </a:lnTo>
                <a:lnTo>
                  <a:pt x="1213" y="916"/>
                </a:lnTo>
                <a:lnTo>
                  <a:pt x="1195" y="978"/>
                </a:lnTo>
                <a:lnTo>
                  <a:pt x="1174" y="1036"/>
                </a:lnTo>
                <a:lnTo>
                  <a:pt x="1148" y="1092"/>
                </a:lnTo>
                <a:lnTo>
                  <a:pt x="1117" y="1145"/>
                </a:lnTo>
                <a:lnTo>
                  <a:pt x="1084" y="1193"/>
                </a:lnTo>
                <a:lnTo>
                  <a:pt x="1045" y="1240"/>
                </a:lnTo>
                <a:lnTo>
                  <a:pt x="1005" y="1281"/>
                </a:lnTo>
                <a:lnTo>
                  <a:pt x="962" y="1318"/>
                </a:lnTo>
                <a:lnTo>
                  <a:pt x="915" y="1351"/>
                </a:lnTo>
                <a:lnTo>
                  <a:pt x="865" y="1379"/>
                </a:lnTo>
                <a:lnTo>
                  <a:pt x="815" y="1403"/>
                </a:lnTo>
                <a:lnTo>
                  <a:pt x="761" y="1421"/>
                </a:lnTo>
                <a:lnTo>
                  <a:pt x="863" y="3086"/>
                </a:lnTo>
                <a:lnTo>
                  <a:pt x="862" y="3120"/>
                </a:lnTo>
                <a:lnTo>
                  <a:pt x="856" y="3152"/>
                </a:lnTo>
                <a:lnTo>
                  <a:pt x="846" y="3180"/>
                </a:lnTo>
                <a:lnTo>
                  <a:pt x="830" y="3207"/>
                </a:lnTo>
                <a:lnTo>
                  <a:pt x="812" y="3231"/>
                </a:lnTo>
                <a:lnTo>
                  <a:pt x="789" y="3252"/>
                </a:lnTo>
                <a:lnTo>
                  <a:pt x="763" y="3268"/>
                </a:lnTo>
                <a:lnTo>
                  <a:pt x="734" y="3281"/>
                </a:lnTo>
                <a:lnTo>
                  <a:pt x="703" y="3289"/>
                </a:lnTo>
                <a:lnTo>
                  <a:pt x="670" y="3292"/>
                </a:lnTo>
                <a:lnTo>
                  <a:pt x="567" y="3292"/>
                </a:lnTo>
                <a:lnTo>
                  <a:pt x="533" y="3289"/>
                </a:lnTo>
                <a:lnTo>
                  <a:pt x="502" y="3281"/>
                </a:lnTo>
                <a:lnTo>
                  <a:pt x="474" y="3268"/>
                </a:lnTo>
                <a:lnTo>
                  <a:pt x="448" y="3252"/>
                </a:lnTo>
                <a:lnTo>
                  <a:pt x="425" y="3231"/>
                </a:lnTo>
                <a:lnTo>
                  <a:pt x="405" y="3207"/>
                </a:lnTo>
                <a:lnTo>
                  <a:pt x="391" y="3180"/>
                </a:lnTo>
                <a:lnTo>
                  <a:pt x="379" y="3152"/>
                </a:lnTo>
                <a:lnTo>
                  <a:pt x="374" y="3120"/>
                </a:lnTo>
                <a:lnTo>
                  <a:pt x="373" y="3086"/>
                </a:lnTo>
                <a:lnTo>
                  <a:pt x="476" y="1421"/>
                </a:lnTo>
                <a:lnTo>
                  <a:pt x="422" y="1403"/>
                </a:lnTo>
                <a:lnTo>
                  <a:pt x="371" y="1379"/>
                </a:lnTo>
                <a:lnTo>
                  <a:pt x="322" y="1351"/>
                </a:lnTo>
                <a:lnTo>
                  <a:pt x="275" y="1318"/>
                </a:lnTo>
                <a:lnTo>
                  <a:pt x="232" y="1281"/>
                </a:lnTo>
                <a:lnTo>
                  <a:pt x="190" y="1240"/>
                </a:lnTo>
                <a:lnTo>
                  <a:pt x="153" y="1193"/>
                </a:lnTo>
                <a:lnTo>
                  <a:pt x="119" y="1145"/>
                </a:lnTo>
                <a:lnTo>
                  <a:pt x="89" y="1092"/>
                </a:lnTo>
                <a:lnTo>
                  <a:pt x="63" y="1036"/>
                </a:lnTo>
                <a:lnTo>
                  <a:pt x="41" y="978"/>
                </a:lnTo>
                <a:lnTo>
                  <a:pt x="24" y="916"/>
                </a:lnTo>
                <a:lnTo>
                  <a:pt x="10" y="853"/>
                </a:lnTo>
                <a:lnTo>
                  <a:pt x="3" y="787"/>
                </a:lnTo>
                <a:lnTo>
                  <a:pt x="0" y="719"/>
                </a:lnTo>
                <a:lnTo>
                  <a:pt x="3" y="650"/>
                </a:lnTo>
                <a:lnTo>
                  <a:pt x="11" y="583"/>
                </a:lnTo>
                <a:lnTo>
                  <a:pt x="25" y="517"/>
                </a:lnTo>
                <a:lnTo>
                  <a:pt x="43" y="455"/>
                </a:lnTo>
                <a:lnTo>
                  <a:pt x="66" y="394"/>
                </a:lnTo>
                <a:lnTo>
                  <a:pt x="94" y="337"/>
                </a:lnTo>
                <a:lnTo>
                  <a:pt x="126" y="284"/>
                </a:lnTo>
                <a:lnTo>
                  <a:pt x="162" y="234"/>
                </a:lnTo>
                <a:lnTo>
                  <a:pt x="202" y="188"/>
                </a:lnTo>
                <a:lnTo>
                  <a:pt x="244" y="146"/>
                </a:lnTo>
                <a:lnTo>
                  <a:pt x="291" y="109"/>
                </a:lnTo>
                <a:lnTo>
                  <a:pt x="339" y="77"/>
                </a:lnTo>
                <a:lnTo>
                  <a:pt x="391" y="50"/>
                </a:lnTo>
                <a:lnTo>
                  <a:pt x="445" y="29"/>
                </a:lnTo>
                <a:lnTo>
                  <a:pt x="500" y="12"/>
                </a:lnTo>
                <a:lnTo>
                  <a:pt x="558" y="3"/>
                </a:lnTo>
                <a:lnTo>
                  <a:pt x="61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91"/>
          <p:cNvSpPr/>
          <p:nvPr/>
        </p:nvSpPr>
        <p:spPr bwMode="auto">
          <a:xfrm>
            <a:off x="3521883" y="4093041"/>
            <a:ext cx="468778" cy="473384"/>
          </a:xfrm>
          <a:custGeom>
            <a:avLst/>
            <a:gdLst>
              <a:gd name="T0" fmla="*/ 1986 w 3257"/>
              <a:gd name="T1" fmla="*/ 8 h 3291"/>
              <a:gd name="T2" fmla="*/ 2415 w 3257"/>
              <a:gd name="T3" fmla="*/ 74 h 3291"/>
              <a:gd name="T4" fmla="*/ 2808 w 3257"/>
              <a:gd name="T5" fmla="*/ 199 h 3291"/>
              <a:gd name="T6" fmla="*/ 3144 w 3257"/>
              <a:gd name="T7" fmla="*/ 379 h 3291"/>
              <a:gd name="T8" fmla="*/ 3252 w 3257"/>
              <a:gd name="T9" fmla="*/ 480 h 3291"/>
              <a:gd name="T10" fmla="*/ 3246 w 3257"/>
              <a:gd name="T11" fmla="*/ 558 h 3291"/>
              <a:gd name="T12" fmla="*/ 3123 w 3257"/>
              <a:gd name="T13" fmla="*/ 653 h 3291"/>
              <a:gd name="T14" fmla="*/ 2845 w 3257"/>
              <a:gd name="T15" fmla="*/ 869 h 3291"/>
              <a:gd name="T16" fmla="*/ 2643 w 3257"/>
              <a:gd name="T17" fmla="*/ 1101 h 3291"/>
              <a:gd name="T18" fmla="*/ 2493 w 3257"/>
              <a:gd name="T19" fmla="*/ 1339 h 3291"/>
              <a:gd name="T20" fmla="*/ 2377 w 3257"/>
              <a:gd name="T21" fmla="*/ 1575 h 3291"/>
              <a:gd name="T22" fmla="*/ 2256 w 3257"/>
              <a:gd name="T23" fmla="*/ 1829 h 3291"/>
              <a:gd name="T24" fmla="*/ 2113 w 3257"/>
              <a:gd name="T25" fmla="*/ 2069 h 3291"/>
              <a:gd name="T26" fmla="*/ 1921 w 3257"/>
              <a:gd name="T27" fmla="*/ 2267 h 3291"/>
              <a:gd name="T28" fmla="*/ 1686 w 3257"/>
              <a:gd name="T29" fmla="*/ 2397 h 3291"/>
              <a:gd name="T30" fmla="*/ 1395 w 3257"/>
              <a:gd name="T31" fmla="*/ 2467 h 3291"/>
              <a:gd name="T32" fmla="*/ 1046 w 3257"/>
              <a:gd name="T33" fmla="*/ 2480 h 3291"/>
              <a:gd name="T34" fmla="*/ 653 w 3257"/>
              <a:gd name="T35" fmla="*/ 2446 h 3291"/>
              <a:gd name="T36" fmla="*/ 606 w 3257"/>
              <a:gd name="T37" fmla="*/ 2720 h 3291"/>
              <a:gd name="T38" fmla="*/ 589 w 3257"/>
              <a:gd name="T39" fmla="*/ 2960 h 3291"/>
              <a:gd name="T40" fmla="*/ 593 w 3257"/>
              <a:gd name="T41" fmla="*/ 3147 h 3291"/>
              <a:gd name="T42" fmla="*/ 604 w 3257"/>
              <a:gd name="T43" fmla="*/ 3262 h 3291"/>
              <a:gd name="T44" fmla="*/ 199 w 3257"/>
              <a:gd name="T45" fmla="*/ 3291 h 3291"/>
              <a:gd name="T46" fmla="*/ 229 w 3257"/>
              <a:gd name="T47" fmla="*/ 2850 h 3291"/>
              <a:gd name="T48" fmla="*/ 308 w 3257"/>
              <a:gd name="T49" fmla="*/ 2464 h 3291"/>
              <a:gd name="T50" fmla="*/ 414 w 3257"/>
              <a:gd name="T51" fmla="*/ 2135 h 3291"/>
              <a:gd name="T52" fmla="*/ 574 w 3257"/>
              <a:gd name="T53" fmla="*/ 1781 h 3291"/>
              <a:gd name="T54" fmla="*/ 743 w 3257"/>
              <a:gd name="T55" fmla="*/ 1520 h 3291"/>
              <a:gd name="T56" fmla="*/ 813 w 3257"/>
              <a:gd name="T57" fmla="*/ 1431 h 3291"/>
              <a:gd name="T58" fmla="*/ 1064 w 3257"/>
              <a:gd name="T59" fmla="*/ 1170 h 3291"/>
              <a:gd name="T60" fmla="*/ 1328 w 3257"/>
              <a:gd name="T61" fmla="*/ 959 h 3291"/>
              <a:gd name="T62" fmla="*/ 1588 w 3257"/>
              <a:gd name="T63" fmla="*/ 794 h 3291"/>
              <a:gd name="T64" fmla="*/ 1826 w 3257"/>
              <a:gd name="T65" fmla="*/ 671 h 3291"/>
              <a:gd name="T66" fmla="*/ 2026 w 3257"/>
              <a:gd name="T67" fmla="*/ 585 h 3291"/>
              <a:gd name="T68" fmla="*/ 2168 w 3257"/>
              <a:gd name="T69" fmla="*/ 535 h 3291"/>
              <a:gd name="T70" fmla="*/ 2235 w 3257"/>
              <a:gd name="T71" fmla="*/ 514 h 3291"/>
              <a:gd name="T72" fmla="*/ 1894 w 3257"/>
              <a:gd name="T73" fmla="*/ 543 h 3291"/>
              <a:gd name="T74" fmla="*/ 1460 w 3257"/>
              <a:gd name="T75" fmla="*/ 670 h 3291"/>
              <a:gd name="T76" fmla="*/ 1064 w 3257"/>
              <a:gd name="T77" fmla="*/ 885 h 3291"/>
              <a:gd name="T78" fmla="*/ 715 w 3257"/>
              <a:gd name="T79" fmla="*/ 1174 h 3291"/>
              <a:gd name="T80" fmla="*/ 425 w 3257"/>
              <a:gd name="T81" fmla="*/ 1526 h 3291"/>
              <a:gd name="T82" fmla="*/ 202 w 3257"/>
              <a:gd name="T83" fmla="*/ 1928 h 3291"/>
              <a:gd name="T84" fmla="*/ 61 w 3257"/>
              <a:gd name="T85" fmla="*/ 1936 h 3291"/>
              <a:gd name="T86" fmla="*/ 3 w 3257"/>
              <a:gd name="T87" fmla="*/ 1547 h 3291"/>
              <a:gd name="T88" fmla="*/ 8 w 3257"/>
              <a:gd name="T89" fmla="*/ 1277 h 3291"/>
              <a:gd name="T90" fmla="*/ 81 w 3257"/>
              <a:gd name="T91" fmla="*/ 952 h 3291"/>
              <a:gd name="T92" fmla="*/ 225 w 3257"/>
              <a:gd name="T93" fmla="*/ 666 h 3291"/>
              <a:gd name="T94" fmla="*/ 443 w 3257"/>
              <a:gd name="T95" fmla="*/ 423 h 3291"/>
              <a:gd name="T96" fmla="*/ 725 w 3257"/>
              <a:gd name="T97" fmla="*/ 232 h 3291"/>
              <a:gd name="T98" fmla="*/ 1063 w 3257"/>
              <a:gd name="T99" fmla="*/ 96 h 3291"/>
              <a:gd name="T100" fmla="*/ 1449 w 3257"/>
              <a:gd name="T101" fmla="*/ 18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7" h="3291">
                <a:moveTo>
                  <a:pt x="1765" y="0"/>
                </a:moveTo>
                <a:lnTo>
                  <a:pt x="1765" y="0"/>
                </a:lnTo>
                <a:lnTo>
                  <a:pt x="1875" y="2"/>
                </a:lnTo>
                <a:lnTo>
                  <a:pt x="1986" y="8"/>
                </a:lnTo>
                <a:lnTo>
                  <a:pt x="2095" y="19"/>
                </a:lnTo>
                <a:lnTo>
                  <a:pt x="2204" y="34"/>
                </a:lnTo>
                <a:lnTo>
                  <a:pt x="2310" y="51"/>
                </a:lnTo>
                <a:lnTo>
                  <a:pt x="2415" y="74"/>
                </a:lnTo>
                <a:lnTo>
                  <a:pt x="2517" y="100"/>
                </a:lnTo>
                <a:lnTo>
                  <a:pt x="2616" y="130"/>
                </a:lnTo>
                <a:lnTo>
                  <a:pt x="2713" y="163"/>
                </a:lnTo>
                <a:lnTo>
                  <a:pt x="2808" y="199"/>
                </a:lnTo>
                <a:lnTo>
                  <a:pt x="2898" y="239"/>
                </a:lnTo>
                <a:lnTo>
                  <a:pt x="2984" y="283"/>
                </a:lnTo>
                <a:lnTo>
                  <a:pt x="3066" y="329"/>
                </a:lnTo>
                <a:lnTo>
                  <a:pt x="3144" y="379"/>
                </a:lnTo>
                <a:lnTo>
                  <a:pt x="3217" y="431"/>
                </a:lnTo>
                <a:lnTo>
                  <a:pt x="3232" y="445"/>
                </a:lnTo>
                <a:lnTo>
                  <a:pt x="3243" y="461"/>
                </a:lnTo>
                <a:lnTo>
                  <a:pt x="3252" y="480"/>
                </a:lnTo>
                <a:lnTo>
                  <a:pt x="3257" y="500"/>
                </a:lnTo>
                <a:lnTo>
                  <a:pt x="3257" y="519"/>
                </a:lnTo>
                <a:lnTo>
                  <a:pt x="3254" y="540"/>
                </a:lnTo>
                <a:lnTo>
                  <a:pt x="3246" y="558"/>
                </a:lnTo>
                <a:lnTo>
                  <a:pt x="3236" y="576"/>
                </a:lnTo>
                <a:lnTo>
                  <a:pt x="3222" y="590"/>
                </a:lnTo>
                <a:lnTo>
                  <a:pt x="3206" y="602"/>
                </a:lnTo>
                <a:lnTo>
                  <a:pt x="3123" y="653"/>
                </a:lnTo>
                <a:lnTo>
                  <a:pt x="3045" y="705"/>
                </a:lnTo>
                <a:lnTo>
                  <a:pt x="2973" y="759"/>
                </a:lnTo>
                <a:lnTo>
                  <a:pt x="2907" y="813"/>
                </a:lnTo>
                <a:lnTo>
                  <a:pt x="2845" y="869"/>
                </a:lnTo>
                <a:lnTo>
                  <a:pt x="2788" y="926"/>
                </a:lnTo>
                <a:lnTo>
                  <a:pt x="2736" y="984"/>
                </a:lnTo>
                <a:lnTo>
                  <a:pt x="2687" y="1042"/>
                </a:lnTo>
                <a:lnTo>
                  <a:pt x="2643" y="1101"/>
                </a:lnTo>
                <a:lnTo>
                  <a:pt x="2601" y="1160"/>
                </a:lnTo>
                <a:lnTo>
                  <a:pt x="2562" y="1219"/>
                </a:lnTo>
                <a:lnTo>
                  <a:pt x="2526" y="1279"/>
                </a:lnTo>
                <a:lnTo>
                  <a:pt x="2493" y="1339"/>
                </a:lnTo>
                <a:lnTo>
                  <a:pt x="2462" y="1398"/>
                </a:lnTo>
                <a:lnTo>
                  <a:pt x="2432" y="1457"/>
                </a:lnTo>
                <a:lnTo>
                  <a:pt x="2403" y="1516"/>
                </a:lnTo>
                <a:lnTo>
                  <a:pt x="2377" y="1575"/>
                </a:lnTo>
                <a:lnTo>
                  <a:pt x="2350" y="1631"/>
                </a:lnTo>
                <a:lnTo>
                  <a:pt x="2320" y="1699"/>
                </a:lnTo>
                <a:lnTo>
                  <a:pt x="2288" y="1765"/>
                </a:lnTo>
                <a:lnTo>
                  <a:pt x="2256" y="1829"/>
                </a:lnTo>
                <a:lnTo>
                  <a:pt x="2223" y="1892"/>
                </a:lnTo>
                <a:lnTo>
                  <a:pt x="2189" y="1954"/>
                </a:lnTo>
                <a:lnTo>
                  <a:pt x="2152" y="2012"/>
                </a:lnTo>
                <a:lnTo>
                  <a:pt x="2113" y="2069"/>
                </a:lnTo>
                <a:lnTo>
                  <a:pt x="2070" y="2124"/>
                </a:lnTo>
                <a:lnTo>
                  <a:pt x="2023" y="2176"/>
                </a:lnTo>
                <a:lnTo>
                  <a:pt x="1973" y="2224"/>
                </a:lnTo>
                <a:lnTo>
                  <a:pt x="1921" y="2267"/>
                </a:lnTo>
                <a:lnTo>
                  <a:pt x="1867" y="2305"/>
                </a:lnTo>
                <a:lnTo>
                  <a:pt x="1811" y="2339"/>
                </a:lnTo>
                <a:lnTo>
                  <a:pt x="1751" y="2370"/>
                </a:lnTo>
                <a:lnTo>
                  <a:pt x="1686" y="2397"/>
                </a:lnTo>
                <a:lnTo>
                  <a:pt x="1620" y="2419"/>
                </a:lnTo>
                <a:lnTo>
                  <a:pt x="1548" y="2439"/>
                </a:lnTo>
                <a:lnTo>
                  <a:pt x="1473" y="2454"/>
                </a:lnTo>
                <a:lnTo>
                  <a:pt x="1395" y="2467"/>
                </a:lnTo>
                <a:lnTo>
                  <a:pt x="1312" y="2475"/>
                </a:lnTo>
                <a:lnTo>
                  <a:pt x="1225" y="2480"/>
                </a:lnTo>
                <a:lnTo>
                  <a:pt x="1134" y="2482"/>
                </a:lnTo>
                <a:lnTo>
                  <a:pt x="1046" y="2480"/>
                </a:lnTo>
                <a:lnTo>
                  <a:pt x="954" y="2476"/>
                </a:lnTo>
                <a:lnTo>
                  <a:pt x="857" y="2469"/>
                </a:lnTo>
                <a:lnTo>
                  <a:pt x="757" y="2459"/>
                </a:lnTo>
                <a:lnTo>
                  <a:pt x="653" y="2446"/>
                </a:lnTo>
                <a:lnTo>
                  <a:pt x="637" y="2516"/>
                </a:lnTo>
                <a:lnTo>
                  <a:pt x="624" y="2587"/>
                </a:lnTo>
                <a:lnTo>
                  <a:pt x="614" y="2654"/>
                </a:lnTo>
                <a:lnTo>
                  <a:pt x="606" y="2720"/>
                </a:lnTo>
                <a:lnTo>
                  <a:pt x="599" y="2784"/>
                </a:lnTo>
                <a:lnTo>
                  <a:pt x="594" y="2846"/>
                </a:lnTo>
                <a:lnTo>
                  <a:pt x="591" y="2905"/>
                </a:lnTo>
                <a:lnTo>
                  <a:pt x="589" y="2960"/>
                </a:lnTo>
                <a:lnTo>
                  <a:pt x="589" y="3013"/>
                </a:lnTo>
                <a:lnTo>
                  <a:pt x="590" y="3062"/>
                </a:lnTo>
                <a:lnTo>
                  <a:pt x="591" y="3106"/>
                </a:lnTo>
                <a:lnTo>
                  <a:pt x="593" y="3147"/>
                </a:lnTo>
                <a:lnTo>
                  <a:pt x="595" y="3184"/>
                </a:lnTo>
                <a:lnTo>
                  <a:pt x="599" y="3216"/>
                </a:lnTo>
                <a:lnTo>
                  <a:pt x="601" y="3241"/>
                </a:lnTo>
                <a:lnTo>
                  <a:pt x="604" y="3262"/>
                </a:lnTo>
                <a:lnTo>
                  <a:pt x="606" y="3278"/>
                </a:lnTo>
                <a:lnTo>
                  <a:pt x="607" y="3288"/>
                </a:lnTo>
                <a:lnTo>
                  <a:pt x="607" y="3291"/>
                </a:lnTo>
                <a:lnTo>
                  <a:pt x="199" y="3291"/>
                </a:lnTo>
                <a:lnTo>
                  <a:pt x="202" y="3176"/>
                </a:lnTo>
                <a:lnTo>
                  <a:pt x="207" y="3064"/>
                </a:lnTo>
                <a:lnTo>
                  <a:pt x="217" y="2955"/>
                </a:lnTo>
                <a:lnTo>
                  <a:pt x="229" y="2850"/>
                </a:lnTo>
                <a:lnTo>
                  <a:pt x="246" y="2749"/>
                </a:lnTo>
                <a:lnTo>
                  <a:pt x="264" y="2650"/>
                </a:lnTo>
                <a:lnTo>
                  <a:pt x="284" y="2556"/>
                </a:lnTo>
                <a:lnTo>
                  <a:pt x="308" y="2464"/>
                </a:lnTo>
                <a:lnTo>
                  <a:pt x="333" y="2376"/>
                </a:lnTo>
                <a:lnTo>
                  <a:pt x="359" y="2292"/>
                </a:lnTo>
                <a:lnTo>
                  <a:pt x="387" y="2212"/>
                </a:lnTo>
                <a:lnTo>
                  <a:pt x="414" y="2135"/>
                </a:lnTo>
                <a:lnTo>
                  <a:pt x="444" y="2063"/>
                </a:lnTo>
                <a:lnTo>
                  <a:pt x="484" y="1965"/>
                </a:lnTo>
                <a:lnTo>
                  <a:pt x="527" y="1871"/>
                </a:lnTo>
                <a:lnTo>
                  <a:pt x="574" y="1781"/>
                </a:lnTo>
                <a:lnTo>
                  <a:pt x="624" y="1694"/>
                </a:lnTo>
                <a:lnTo>
                  <a:pt x="677" y="1611"/>
                </a:lnTo>
                <a:lnTo>
                  <a:pt x="734" y="1531"/>
                </a:lnTo>
                <a:lnTo>
                  <a:pt x="743" y="1520"/>
                </a:lnTo>
                <a:lnTo>
                  <a:pt x="749" y="1512"/>
                </a:lnTo>
                <a:lnTo>
                  <a:pt x="753" y="1505"/>
                </a:lnTo>
                <a:lnTo>
                  <a:pt x="755" y="1503"/>
                </a:lnTo>
                <a:lnTo>
                  <a:pt x="813" y="1431"/>
                </a:lnTo>
                <a:lnTo>
                  <a:pt x="874" y="1361"/>
                </a:lnTo>
                <a:lnTo>
                  <a:pt x="936" y="1294"/>
                </a:lnTo>
                <a:lnTo>
                  <a:pt x="1000" y="1231"/>
                </a:lnTo>
                <a:lnTo>
                  <a:pt x="1064" y="1170"/>
                </a:lnTo>
                <a:lnTo>
                  <a:pt x="1130" y="1113"/>
                </a:lnTo>
                <a:lnTo>
                  <a:pt x="1195" y="1059"/>
                </a:lnTo>
                <a:lnTo>
                  <a:pt x="1262" y="1008"/>
                </a:lnTo>
                <a:lnTo>
                  <a:pt x="1328" y="959"/>
                </a:lnTo>
                <a:lnTo>
                  <a:pt x="1394" y="914"/>
                </a:lnTo>
                <a:lnTo>
                  <a:pt x="1459" y="871"/>
                </a:lnTo>
                <a:lnTo>
                  <a:pt x="1524" y="831"/>
                </a:lnTo>
                <a:lnTo>
                  <a:pt x="1588" y="794"/>
                </a:lnTo>
                <a:lnTo>
                  <a:pt x="1650" y="760"/>
                </a:lnTo>
                <a:lnTo>
                  <a:pt x="1711" y="728"/>
                </a:lnTo>
                <a:lnTo>
                  <a:pt x="1770" y="698"/>
                </a:lnTo>
                <a:lnTo>
                  <a:pt x="1826" y="671"/>
                </a:lnTo>
                <a:lnTo>
                  <a:pt x="1881" y="646"/>
                </a:lnTo>
                <a:lnTo>
                  <a:pt x="1932" y="623"/>
                </a:lnTo>
                <a:lnTo>
                  <a:pt x="1981" y="604"/>
                </a:lnTo>
                <a:lnTo>
                  <a:pt x="2026" y="585"/>
                </a:lnTo>
                <a:lnTo>
                  <a:pt x="2067" y="570"/>
                </a:lnTo>
                <a:lnTo>
                  <a:pt x="2105" y="555"/>
                </a:lnTo>
                <a:lnTo>
                  <a:pt x="2138" y="544"/>
                </a:lnTo>
                <a:lnTo>
                  <a:pt x="2168" y="535"/>
                </a:lnTo>
                <a:lnTo>
                  <a:pt x="2193" y="526"/>
                </a:lnTo>
                <a:lnTo>
                  <a:pt x="2212" y="520"/>
                </a:lnTo>
                <a:lnTo>
                  <a:pt x="2226" y="516"/>
                </a:lnTo>
                <a:lnTo>
                  <a:pt x="2235" y="514"/>
                </a:lnTo>
                <a:lnTo>
                  <a:pt x="2238" y="513"/>
                </a:lnTo>
                <a:lnTo>
                  <a:pt x="2122" y="516"/>
                </a:lnTo>
                <a:lnTo>
                  <a:pt x="2007" y="526"/>
                </a:lnTo>
                <a:lnTo>
                  <a:pt x="1894" y="543"/>
                </a:lnTo>
                <a:lnTo>
                  <a:pt x="1782" y="566"/>
                </a:lnTo>
                <a:lnTo>
                  <a:pt x="1673" y="595"/>
                </a:lnTo>
                <a:lnTo>
                  <a:pt x="1565" y="630"/>
                </a:lnTo>
                <a:lnTo>
                  <a:pt x="1460" y="670"/>
                </a:lnTo>
                <a:lnTo>
                  <a:pt x="1357" y="715"/>
                </a:lnTo>
                <a:lnTo>
                  <a:pt x="1256" y="767"/>
                </a:lnTo>
                <a:lnTo>
                  <a:pt x="1158" y="824"/>
                </a:lnTo>
                <a:lnTo>
                  <a:pt x="1064" y="885"/>
                </a:lnTo>
                <a:lnTo>
                  <a:pt x="972" y="951"/>
                </a:lnTo>
                <a:lnTo>
                  <a:pt x="883" y="1021"/>
                </a:lnTo>
                <a:lnTo>
                  <a:pt x="797" y="1095"/>
                </a:lnTo>
                <a:lnTo>
                  <a:pt x="715" y="1174"/>
                </a:lnTo>
                <a:lnTo>
                  <a:pt x="636" y="1256"/>
                </a:lnTo>
                <a:lnTo>
                  <a:pt x="562" y="1343"/>
                </a:lnTo>
                <a:lnTo>
                  <a:pt x="491" y="1433"/>
                </a:lnTo>
                <a:lnTo>
                  <a:pt x="425" y="1526"/>
                </a:lnTo>
                <a:lnTo>
                  <a:pt x="362" y="1622"/>
                </a:lnTo>
                <a:lnTo>
                  <a:pt x="304" y="1721"/>
                </a:lnTo>
                <a:lnTo>
                  <a:pt x="251" y="1823"/>
                </a:lnTo>
                <a:lnTo>
                  <a:pt x="202" y="1928"/>
                </a:lnTo>
                <a:lnTo>
                  <a:pt x="158" y="2034"/>
                </a:lnTo>
                <a:lnTo>
                  <a:pt x="119" y="2144"/>
                </a:lnTo>
                <a:lnTo>
                  <a:pt x="88" y="2038"/>
                </a:lnTo>
                <a:lnTo>
                  <a:pt x="61" y="1936"/>
                </a:lnTo>
                <a:lnTo>
                  <a:pt x="40" y="1836"/>
                </a:lnTo>
                <a:lnTo>
                  <a:pt x="24" y="1737"/>
                </a:lnTo>
                <a:lnTo>
                  <a:pt x="10" y="1641"/>
                </a:lnTo>
                <a:lnTo>
                  <a:pt x="3" y="1547"/>
                </a:lnTo>
                <a:lnTo>
                  <a:pt x="0" y="1456"/>
                </a:lnTo>
                <a:lnTo>
                  <a:pt x="0" y="1453"/>
                </a:lnTo>
                <a:lnTo>
                  <a:pt x="2" y="1365"/>
                </a:lnTo>
                <a:lnTo>
                  <a:pt x="8" y="1277"/>
                </a:lnTo>
                <a:lnTo>
                  <a:pt x="19" y="1192"/>
                </a:lnTo>
                <a:lnTo>
                  <a:pt x="35" y="1110"/>
                </a:lnTo>
                <a:lnTo>
                  <a:pt x="55" y="1029"/>
                </a:lnTo>
                <a:lnTo>
                  <a:pt x="81" y="952"/>
                </a:lnTo>
                <a:lnTo>
                  <a:pt x="109" y="876"/>
                </a:lnTo>
                <a:lnTo>
                  <a:pt x="144" y="803"/>
                </a:lnTo>
                <a:lnTo>
                  <a:pt x="182" y="733"/>
                </a:lnTo>
                <a:lnTo>
                  <a:pt x="225" y="666"/>
                </a:lnTo>
                <a:lnTo>
                  <a:pt x="273" y="601"/>
                </a:lnTo>
                <a:lnTo>
                  <a:pt x="326" y="538"/>
                </a:lnTo>
                <a:lnTo>
                  <a:pt x="383" y="479"/>
                </a:lnTo>
                <a:lnTo>
                  <a:pt x="443" y="423"/>
                </a:lnTo>
                <a:lnTo>
                  <a:pt x="508" y="370"/>
                </a:lnTo>
                <a:lnTo>
                  <a:pt x="577" y="321"/>
                </a:lnTo>
                <a:lnTo>
                  <a:pt x="649" y="274"/>
                </a:lnTo>
                <a:lnTo>
                  <a:pt x="725" y="232"/>
                </a:lnTo>
                <a:lnTo>
                  <a:pt x="804" y="193"/>
                </a:lnTo>
                <a:lnTo>
                  <a:pt x="887" y="157"/>
                </a:lnTo>
                <a:lnTo>
                  <a:pt x="974" y="125"/>
                </a:lnTo>
                <a:lnTo>
                  <a:pt x="1063" y="96"/>
                </a:lnTo>
                <a:lnTo>
                  <a:pt x="1155" y="71"/>
                </a:lnTo>
                <a:lnTo>
                  <a:pt x="1250" y="49"/>
                </a:lnTo>
                <a:lnTo>
                  <a:pt x="1349" y="32"/>
                </a:lnTo>
                <a:lnTo>
                  <a:pt x="1449" y="18"/>
                </a:lnTo>
                <a:lnTo>
                  <a:pt x="1551" y="8"/>
                </a:lnTo>
                <a:lnTo>
                  <a:pt x="1656" y="2"/>
                </a:lnTo>
                <a:lnTo>
                  <a:pt x="17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96"/>
          <p:cNvSpPr/>
          <p:nvPr/>
        </p:nvSpPr>
        <p:spPr bwMode="auto">
          <a:xfrm>
            <a:off x="4311492" y="4092465"/>
            <a:ext cx="469930" cy="474536"/>
          </a:xfrm>
          <a:custGeom>
            <a:avLst/>
            <a:gdLst>
              <a:gd name="T0" fmla="*/ 3262 w 3262"/>
              <a:gd name="T1" fmla="*/ 0 h 3292"/>
              <a:gd name="T2" fmla="*/ 2039 w 3262"/>
              <a:gd name="T3" fmla="*/ 2057 h 3292"/>
              <a:gd name="T4" fmla="*/ 1224 w 3262"/>
              <a:gd name="T5" fmla="*/ 3292 h 3292"/>
              <a:gd name="T6" fmla="*/ 1228 w 3262"/>
              <a:gd name="T7" fmla="*/ 3282 h 3292"/>
              <a:gd name="T8" fmla="*/ 1241 w 3262"/>
              <a:gd name="T9" fmla="*/ 3254 h 3292"/>
              <a:gd name="T10" fmla="*/ 1261 w 3262"/>
              <a:gd name="T11" fmla="*/ 3208 h 3292"/>
              <a:gd name="T12" fmla="*/ 1283 w 3262"/>
              <a:gd name="T13" fmla="*/ 3148 h 3292"/>
              <a:gd name="T14" fmla="*/ 1310 w 3262"/>
              <a:gd name="T15" fmla="*/ 3077 h 3292"/>
              <a:gd name="T16" fmla="*/ 1335 w 3262"/>
              <a:gd name="T17" fmla="*/ 2995 h 3292"/>
              <a:gd name="T18" fmla="*/ 1360 w 3262"/>
              <a:gd name="T19" fmla="*/ 2903 h 3292"/>
              <a:gd name="T20" fmla="*/ 1380 w 3262"/>
              <a:gd name="T21" fmla="*/ 2806 h 3292"/>
              <a:gd name="T22" fmla="*/ 1396 w 3262"/>
              <a:gd name="T23" fmla="*/ 2702 h 3292"/>
              <a:gd name="T24" fmla="*/ 1404 w 3262"/>
              <a:gd name="T25" fmla="*/ 2597 h 3292"/>
              <a:gd name="T26" fmla="*/ 1402 w 3262"/>
              <a:gd name="T27" fmla="*/ 2492 h 3292"/>
              <a:gd name="T28" fmla="*/ 1389 w 3262"/>
              <a:gd name="T29" fmla="*/ 2387 h 3292"/>
              <a:gd name="T30" fmla="*/ 1363 w 3262"/>
              <a:gd name="T31" fmla="*/ 2285 h 3292"/>
              <a:gd name="T32" fmla="*/ 0 w 3262"/>
              <a:gd name="T33" fmla="*/ 3292 h 3292"/>
              <a:gd name="T34" fmla="*/ 979 w 3262"/>
              <a:gd name="T35" fmla="*/ 1951 h 3292"/>
              <a:gd name="T36" fmla="*/ 880 w 3262"/>
              <a:gd name="T37" fmla="*/ 1940 h 3292"/>
              <a:gd name="T38" fmla="*/ 775 w 3262"/>
              <a:gd name="T39" fmla="*/ 1938 h 3292"/>
              <a:gd name="T40" fmla="*/ 665 w 3262"/>
              <a:gd name="T41" fmla="*/ 1942 h 3292"/>
              <a:gd name="T42" fmla="*/ 556 w 3262"/>
              <a:gd name="T43" fmla="*/ 1951 h 3292"/>
              <a:gd name="T44" fmla="*/ 448 w 3262"/>
              <a:gd name="T45" fmla="*/ 1965 h 3292"/>
              <a:gd name="T46" fmla="*/ 347 w 3262"/>
              <a:gd name="T47" fmla="*/ 1981 h 3292"/>
              <a:gd name="T48" fmla="*/ 253 w 3262"/>
              <a:gd name="T49" fmla="*/ 1998 h 3292"/>
              <a:gd name="T50" fmla="*/ 169 w 3262"/>
              <a:gd name="T51" fmla="*/ 2016 h 3292"/>
              <a:gd name="T52" fmla="*/ 99 w 3262"/>
              <a:gd name="T53" fmla="*/ 2032 h 3292"/>
              <a:gd name="T54" fmla="*/ 46 w 3262"/>
              <a:gd name="T55" fmla="*/ 2045 h 3292"/>
              <a:gd name="T56" fmla="*/ 12 w 3262"/>
              <a:gd name="T57" fmla="*/ 2054 h 3292"/>
              <a:gd name="T58" fmla="*/ 0 w 3262"/>
              <a:gd name="T59" fmla="*/ 2057 h 3292"/>
              <a:gd name="T60" fmla="*/ 1224 w 3262"/>
              <a:gd name="T61" fmla="*/ 1234 h 3292"/>
              <a:gd name="T62" fmla="*/ 3262 w 3262"/>
              <a:gd name="T6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62" h="3292">
                <a:moveTo>
                  <a:pt x="3262" y="0"/>
                </a:moveTo>
                <a:lnTo>
                  <a:pt x="3262" y="0"/>
                </a:lnTo>
                <a:lnTo>
                  <a:pt x="3058" y="1028"/>
                </a:lnTo>
                <a:lnTo>
                  <a:pt x="2039" y="2057"/>
                </a:lnTo>
                <a:lnTo>
                  <a:pt x="2039" y="2674"/>
                </a:lnTo>
                <a:lnTo>
                  <a:pt x="1224" y="3292"/>
                </a:lnTo>
                <a:lnTo>
                  <a:pt x="1225" y="3289"/>
                </a:lnTo>
                <a:lnTo>
                  <a:pt x="1228" y="3282"/>
                </a:lnTo>
                <a:lnTo>
                  <a:pt x="1234" y="3269"/>
                </a:lnTo>
                <a:lnTo>
                  <a:pt x="1241" y="3254"/>
                </a:lnTo>
                <a:lnTo>
                  <a:pt x="1250" y="3233"/>
                </a:lnTo>
                <a:lnTo>
                  <a:pt x="1261" y="3208"/>
                </a:lnTo>
                <a:lnTo>
                  <a:pt x="1272" y="3180"/>
                </a:lnTo>
                <a:lnTo>
                  <a:pt x="1283" y="3148"/>
                </a:lnTo>
                <a:lnTo>
                  <a:pt x="1296" y="3114"/>
                </a:lnTo>
                <a:lnTo>
                  <a:pt x="1310" y="3077"/>
                </a:lnTo>
                <a:lnTo>
                  <a:pt x="1322" y="3037"/>
                </a:lnTo>
                <a:lnTo>
                  <a:pt x="1335" y="2995"/>
                </a:lnTo>
                <a:lnTo>
                  <a:pt x="1347" y="2949"/>
                </a:lnTo>
                <a:lnTo>
                  <a:pt x="1360" y="2903"/>
                </a:lnTo>
                <a:lnTo>
                  <a:pt x="1371" y="2855"/>
                </a:lnTo>
                <a:lnTo>
                  <a:pt x="1380" y="2806"/>
                </a:lnTo>
                <a:lnTo>
                  <a:pt x="1389" y="2754"/>
                </a:lnTo>
                <a:lnTo>
                  <a:pt x="1396" y="2702"/>
                </a:lnTo>
                <a:lnTo>
                  <a:pt x="1401" y="2651"/>
                </a:lnTo>
                <a:lnTo>
                  <a:pt x="1404" y="2597"/>
                </a:lnTo>
                <a:lnTo>
                  <a:pt x="1404" y="2544"/>
                </a:lnTo>
                <a:lnTo>
                  <a:pt x="1402" y="2492"/>
                </a:lnTo>
                <a:lnTo>
                  <a:pt x="1398" y="2439"/>
                </a:lnTo>
                <a:lnTo>
                  <a:pt x="1389" y="2387"/>
                </a:lnTo>
                <a:lnTo>
                  <a:pt x="1378" y="2336"/>
                </a:lnTo>
                <a:lnTo>
                  <a:pt x="1363" y="2285"/>
                </a:lnTo>
                <a:lnTo>
                  <a:pt x="1344" y="2237"/>
                </a:lnTo>
                <a:lnTo>
                  <a:pt x="0" y="3292"/>
                </a:lnTo>
                <a:lnTo>
                  <a:pt x="1026" y="1961"/>
                </a:lnTo>
                <a:lnTo>
                  <a:pt x="979" y="1951"/>
                </a:lnTo>
                <a:lnTo>
                  <a:pt x="930" y="1945"/>
                </a:lnTo>
                <a:lnTo>
                  <a:pt x="880" y="1940"/>
                </a:lnTo>
                <a:lnTo>
                  <a:pt x="828" y="1938"/>
                </a:lnTo>
                <a:lnTo>
                  <a:pt x="775" y="1938"/>
                </a:lnTo>
                <a:lnTo>
                  <a:pt x="720" y="1939"/>
                </a:lnTo>
                <a:lnTo>
                  <a:pt x="665" y="1942"/>
                </a:lnTo>
                <a:lnTo>
                  <a:pt x="611" y="1946"/>
                </a:lnTo>
                <a:lnTo>
                  <a:pt x="556" y="1951"/>
                </a:lnTo>
                <a:lnTo>
                  <a:pt x="501" y="1958"/>
                </a:lnTo>
                <a:lnTo>
                  <a:pt x="448" y="1965"/>
                </a:lnTo>
                <a:lnTo>
                  <a:pt x="397" y="1972"/>
                </a:lnTo>
                <a:lnTo>
                  <a:pt x="347" y="1981"/>
                </a:lnTo>
                <a:lnTo>
                  <a:pt x="299" y="1990"/>
                </a:lnTo>
                <a:lnTo>
                  <a:pt x="253" y="1998"/>
                </a:lnTo>
                <a:lnTo>
                  <a:pt x="210" y="2007"/>
                </a:lnTo>
                <a:lnTo>
                  <a:pt x="169" y="2016"/>
                </a:lnTo>
                <a:lnTo>
                  <a:pt x="132" y="2024"/>
                </a:lnTo>
                <a:lnTo>
                  <a:pt x="99" y="2032"/>
                </a:lnTo>
                <a:lnTo>
                  <a:pt x="71" y="2039"/>
                </a:lnTo>
                <a:lnTo>
                  <a:pt x="46" y="2045"/>
                </a:lnTo>
                <a:lnTo>
                  <a:pt x="27" y="2050"/>
                </a:lnTo>
                <a:lnTo>
                  <a:pt x="12" y="2054"/>
                </a:lnTo>
                <a:lnTo>
                  <a:pt x="3" y="2056"/>
                </a:lnTo>
                <a:lnTo>
                  <a:pt x="0" y="2057"/>
                </a:lnTo>
                <a:lnTo>
                  <a:pt x="612" y="1234"/>
                </a:lnTo>
                <a:lnTo>
                  <a:pt x="1224" y="1234"/>
                </a:lnTo>
                <a:lnTo>
                  <a:pt x="2243" y="205"/>
                </a:lnTo>
                <a:lnTo>
                  <a:pt x="32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01"/>
          <p:cNvSpPr>
            <a:spLocks noEditPoints="1"/>
          </p:cNvSpPr>
          <p:nvPr/>
        </p:nvSpPr>
        <p:spPr bwMode="auto">
          <a:xfrm>
            <a:off x="5102298" y="4108590"/>
            <a:ext cx="469930" cy="442286"/>
          </a:xfrm>
          <a:custGeom>
            <a:avLst/>
            <a:gdLst>
              <a:gd name="T0" fmla="*/ 1494 w 3261"/>
              <a:gd name="T1" fmla="*/ 334 h 3072"/>
              <a:gd name="T2" fmla="*/ 1222 w 3261"/>
              <a:gd name="T3" fmla="*/ 614 h 3072"/>
              <a:gd name="T4" fmla="*/ 1082 w 3261"/>
              <a:gd name="T5" fmla="*/ 447 h 3072"/>
              <a:gd name="T6" fmla="*/ 884 w 3261"/>
              <a:gd name="T7" fmla="*/ 561 h 3072"/>
              <a:gd name="T8" fmla="*/ 708 w 3261"/>
              <a:gd name="T9" fmla="*/ 711 h 3072"/>
              <a:gd name="T10" fmla="*/ 815 w 3261"/>
              <a:gd name="T11" fmla="*/ 819 h 3072"/>
              <a:gd name="T12" fmla="*/ 439 w 3261"/>
              <a:gd name="T13" fmla="*/ 1101 h 3072"/>
              <a:gd name="T14" fmla="*/ 357 w 3261"/>
              <a:gd name="T15" fmla="*/ 1348 h 3072"/>
              <a:gd name="T16" fmla="*/ 611 w 3261"/>
              <a:gd name="T17" fmla="*/ 1639 h 3072"/>
              <a:gd name="T18" fmla="*/ 336 w 3261"/>
              <a:gd name="T19" fmla="*/ 1811 h 3072"/>
              <a:gd name="T20" fmla="*/ 393 w 3261"/>
              <a:gd name="T21" fmla="*/ 2061 h 3072"/>
              <a:gd name="T22" fmla="*/ 499 w 3261"/>
              <a:gd name="T23" fmla="*/ 2293 h 3072"/>
              <a:gd name="T24" fmla="*/ 648 w 3261"/>
              <a:gd name="T25" fmla="*/ 2502 h 3072"/>
              <a:gd name="T26" fmla="*/ 814 w 3261"/>
              <a:gd name="T27" fmla="*/ 2663 h 3072"/>
              <a:gd name="T28" fmla="*/ 1718 w 3261"/>
              <a:gd name="T29" fmla="*/ 1024 h 3072"/>
              <a:gd name="T30" fmla="*/ 2501 w 3261"/>
              <a:gd name="T31" fmla="*/ 2616 h 3072"/>
              <a:gd name="T32" fmla="*/ 2613 w 3261"/>
              <a:gd name="T33" fmla="*/ 2502 h 3072"/>
              <a:gd name="T34" fmla="*/ 2763 w 3261"/>
              <a:gd name="T35" fmla="*/ 2293 h 3072"/>
              <a:gd name="T36" fmla="*/ 2867 w 3261"/>
              <a:gd name="T37" fmla="*/ 2061 h 3072"/>
              <a:gd name="T38" fmla="*/ 2926 w 3261"/>
              <a:gd name="T39" fmla="*/ 1811 h 3072"/>
              <a:gd name="T40" fmla="*/ 2650 w 3261"/>
              <a:gd name="T41" fmla="*/ 1639 h 3072"/>
              <a:gd name="T42" fmla="*/ 2905 w 3261"/>
              <a:gd name="T43" fmla="*/ 1348 h 3072"/>
              <a:gd name="T44" fmla="*/ 2822 w 3261"/>
              <a:gd name="T45" fmla="*/ 1101 h 3072"/>
              <a:gd name="T46" fmla="*/ 2446 w 3261"/>
              <a:gd name="T47" fmla="*/ 819 h 3072"/>
              <a:gd name="T48" fmla="*/ 2554 w 3261"/>
              <a:gd name="T49" fmla="*/ 711 h 3072"/>
              <a:gd name="T50" fmla="*/ 2377 w 3261"/>
              <a:gd name="T51" fmla="*/ 561 h 3072"/>
              <a:gd name="T52" fmla="*/ 2179 w 3261"/>
              <a:gd name="T53" fmla="*/ 447 h 3072"/>
              <a:gd name="T54" fmla="*/ 2038 w 3261"/>
              <a:gd name="T55" fmla="*/ 614 h 3072"/>
              <a:gd name="T56" fmla="*/ 1767 w 3261"/>
              <a:gd name="T57" fmla="*/ 334 h 3072"/>
              <a:gd name="T58" fmla="*/ 1631 w 3261"/>
              <a:gd name="T59" fmla="*/ 0 h 3072"/>
              <a:gd name="T60" fmla="*/ 1935 w 3261"/>
              <a:gd name="T61" fmla="*/ 28 h 3072"/>
              <a:gd name="T62" fmla="*/ 2220 w 3261"/>
              <a:gd name="T63" fmla="*/ 110 h 3072"/>
              <a:gd name="T64" fmla="*/ 2481 w 3261"/>
              <a:gd name="T65" fmla="*/ 240 h 3072"/>
              <a:gd name="T66" fmla="*/ 2714 w 3261"/>
              <a:gd name="T67" fmla="*/ 413 h 3072"/>
              <a:gd name="T68" fmla="*/ 2912 w 3261"/>
              <a:gd name="T69" fmla="*/ 624 h 3072"/>
              <a:gd name="T70" fmla="*/ 3070 w 3261"/>
              <a:gd name="T71" fmla="*/ 868 h 3072"/>
              <a:gd name="T72" fmla="*/ 3184 w 3261"/>
              <a:gd name="T73" fmla="*/ 1140 h 3072"/>
              <a:gd name="T74" fmla="*/ 3249 w 3261"/>
              <a:gd name="T75" fmla="*/ 1433 h 3072"/>
              <a:gd name="T76" fmla="*/ 3258 w 3261"/>
              <a:gd name="T77" fmla="*/ 1741 h 3072"/>
              <a:gd name="T78" fmla="*/ 3213 w 3261"/>
              <a:gd name="T79" fmla="*/ 2036 h 3072"/>
              <a:gd name="T80" fmla="*/ 3117 w 3261"/>
              <a:gd name="T81" fmla="*/ 2312 h 3072"/>
              <a:gd name="T82" fmla="*/ 2977 w 3261"/>
              <a:gd name="T83" fmla="*/ 2563 h 3072"/>
              <a:gd name="T84" fmla="*/ 2797 w 3261"/>
              <a:gd name="T85" fmla="*/ 2784 h 3072"/>
              <a:gd name="T86" fmla="*/ 2581 w 3261"/>
              <a:gd name="T87" fmla="*/ 2969 h 3072"/>
              <a:gd name="T88" fmla="*/ 841 w 3261"/>
              <a:gd name="T89" fmla="*/ 3072 h 3072"/>
              <a:gd name="T90" fmla="*/ 604 w 3261"/>
              <a:gd name="T91" fmla="*/ 2912 h 3072"/>
              <a:gd name="T92" fmla="*/ 399 w 3261"/>
              <a:gd name="T93" fmla="*/ 2713 h 3072"/>
              <a:gd name="T94" fmla="*/ 232 w 3261"/>
              <a:gd name="T95" fmla="*/ 2482 h 3072"/>
              <a:gd name="T96" fmla="*/ 106 w 3261"/>
              <a:gd name="T97" fmla="*/ 2222 h 3072"/>
              <a:gd name="T98" fmla="*/ 27 w 3261"/>
              <a:gd name="T99" fmla="*/ 1939 h 3072"/>
              <a:gd name="T100" fmla="*/ 0 w 3261"/>
              <a:gd name="T101" fmla="*/ 1639 h 3072"/>
              <a:gd name="T102" fmla="*/ 28 w 3261"/>
              <a:gd name="T103" fmla="*/ 1333 h 3072"/>
              <a:gd name="T104" fmla="*/ 109 w 3261"/>
              <a:gd name="T105" fmla="*/ 1046 h 3072"/>
              <a:gd name="T106" fmla="*/ 239 w 3261"/>
              <a:gd name="T107" fmla="*/ 784 h 3072"/>
              <a:gd name="T108" fmla="*/ 411 w 3261"/>
              <a:gd name="T109" fmla="*/ 551 h 3072"/>
              <a:gd name="T110" fmla="*/ 621 w 3261"/>
              <a:gd name="T111" fmla="*/ 351 h 3072"/>
              <a:gd name="T112" fmla="*/ 864 w 3261"/>
              <a:gd name="T113" fmla="*/ 192 h 3072"/>
              <a:gd name="T114" fmla="*/ 1134 w 3261"/>
              <a:gd name="T115" fmla="*/ 78 h 3072"/>
              <a:gd name="T116" fmla="*/ 1426 w 3261"/>
              <a:gd name="T117" fmla="*/ 13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1" h="3072">
                <a:moveTo>
                  <a:pt x="1631" y="327"/>
                </a:moveTo>
                <a:lnTo>
                  <a:pt x="1562" y="328"/>
                </a:lnTo>
                <a:lnTo>
                  <a:pt x="1494" y="334"/>
                </a:lnTo>
                <a:lnTo>
                  <a:pt x="1426" y="342"/>
                </a:lnTo>
                <a:lnTo>
                  <a:pt x="1426" y="614"/>
                </a:lnTo>
                <a:lnTo>
                  <a:pt x="1222" y="614"/>
                </a:lnTo>
                <a:lnTo>
                  <a:pt x="1222" y="391"/>
                </a:lnTo>
                <a:lnTo>
                  <a:pt x="1151" y="417"/>
                </a:lnTo>
                <a:lnTo>
                  <a:pt x="1082" y="447"/>
                </a:lnTo>
                <a:lnTo>
                  <a:pt x="1014" y="481"/>
                </a:lnTo>
                <a:lnTo>
                  <a:pt x="948" y="519"/>
                </a:lnTo>
                <a:lnTo>
                  <a:pt x="884" y="561"/>
                </a:lnTo>
                <a:lnTo>
                  <a:pt x="823" y="607"/>
                </a:lnTo>
                <a:lnTo>
                  <a:pt x="764" y="657"/>
                </a:lnTo>
                <a:lnTo>
                  <a:pt x="708" y="711"/>
                </a:lnTo>
                <a:lnTo>
                  <a:pt x="657" y="763"/>
                </a:lnTo>
                <a:lnTo>
                  <a:pt x="610" y="819"/>
                </a:lnTo>
                <a:lnTo>
                  <a:pt x="815" y="819"/>
                </a:lnTo>
                <a:lnTo>
                  <a:pt x="815" y="1024"/>
                </a:lnTo>
                <a:lnTo>
                  <a:pt x="477" y="1024"/>
                </a:lnTo>
                <a:lnTo>
                  <a:pt x="439" y="1101"/>
                </a:lnTo>
                <a:lnTo>
                  <a:pt x="405" y="1182"/>
                </a:lnTo>
                <a:lnTo>
                  <a:pt x="378" y="1264"/>
                </a:lnTo>
                <a:lnTo>
                  <a:pt x="357" y="1348"/>
                </a:lnTo>
                <a:lnTo>
                  <a:pt x="340" y="1433"/>
                </a:lnTo>
                <a:lnTo>
                  <a:pt x="611" y="1433"/>
                </a:lnTo>
                <a:lnTo>
                  <a:pt x="611" y="1639"/>
                </a:lnTo>
                <a:lnTo>
                  <a:pt x="325" y="1639"/>
                </a:lnTo>
                <a:lnTo>
                  <a:pt x="328" y="1726"/>
                </a:lnTo>
                <a:lnTo>
                  <a:pt x="336" y="1811"/>
                </a:lnTo>
                <a:lnTo>
                  <a:pt x="350" y="1896"/>
                </a:lnTo>
                <a:lnTo>
                  <a:pt x="369" y="1980"/>
                </a:lnTo>
                <a:lnTo>
                  <a:pt x="393" y="2061"/>
                </a:lnTo>
                <a:lnTo>
                  <a:pt x="424" y="2141"/>
                </a:lnTo>
                <a:lnTo>
                  <a:pt x="459" y="2218"/>
                </a:lnTo>
                <a:lnTo>
                  <a:pt x="499" y="2293"/>
                </a:lnTo>
                <a:lnTo>
                  <a:pt x="543" y="2366"/>
                </a:lnTo>
                <a:lnTo>
                  <a:pt x="593" y="2436"/>
                </a:lnTo>
                <a:lnTo>
                  <a:pt x="648" y="2502"/>
                </a:lnTo>
                <a:lnTo>
                  <a:pt x="708" y="2567"/>
                </a:lnTo>
                <a:lnTo>
                  <a:pt x="760" y="2616"/>
                </a:lnTo>
                <a:lnTo>
                  <a:pt x="814" y="2663"/>
                </a:lnTo>
                <a:lnTo>
                  <a:pt x="1426" y="2663"/>
                </a:lnTo>
                <a:lnTo>
                  <a:pt x="1544" y="1024"/>
                </a:lnTo>
                <a:lnTo>
                  <a:pt x="1718" y="1024"/>
                </a:lnTo>
                <a:lnTo>
                  <a:pt x="1835" y="2663"/>
                </a:lnTo>
                <a:lnTo>
                  <a:pt x="2447" y="2663"/>
                </a:lnTo>
                <a:lnTo>
                  <a:pt x="2501" y="2616"/>
                </a:lnTo>
                <a:lnTo>
                  <a:pt x="2553" y="2567"/>
                </a:lnTo>
                <a:lnTo>
                  <a:pt x="2554" y="2567"/>
                </a:lnTo>
                <a:lnTo>
                  <a:pt x="2613" y="2502"/>
                </a:lnTo>
                <a:lnTo>
                  <a:pt x="2668" y="2436"/>
                </a:lnTo>
                <a:lnTo>
                  <a:pt x="2718" y="2366"/>
                </a:lnTo>
                <a:lnTo>
                  <a:pt x="2763" y="2293"/>
                </a:lnTo>
                <a:lnTo>
                  <a:pt x="2802" y="2218"/>
                </a:lnTo>
                <a:lnTo>
                  <a:pt x="2837" y="2141"/>
                </a:lnTo>
                <a:lnTo>
                  <a:pt x="2867" y="2061"/>
                </a:lnTo>
                <a:lnTo>
                  <a:pt x="2892" y="1980"/>
                </a:lnTo>
                <a:lnTo>
                  <a:pt x="2912" y="1896"/>
                </a:lnTo>
                <a:lnTo>
                  <a:pt x="2926" y="1811"/>
                </a:lnTo>
                <a:lnTo>
                  <a:pt x="2934" y="1726"/>
                </a:lnTo>
                <a:lnTo>
                  <a:pt x="2937" y="1639"/>
                </a:lnTo>
                <a:lnTo>
                  <a:pt x="2650" y="1639"/>
                </a:lnTo>
                <a:lnTo>
                  <a:pt x="2650" y="1433"/>
                </a:lnTo>
                <a:lnTo>
                  <a:pt x="2921" y="1433"/>
                </a:lnTo>
                <a:lnTo>
                  <a:pt x="2905" y="1348"/>
                </a:lnTo>
                <a:lnTo>
                  <a:pt x="2882" y="1264"/>
                </a:lnTo>
                <a:lnTo>
                  <a:pt x="2855" y="1182"/>
                </a:lnTo>
                <a:lnTo>
                  <a:pt x="2822" y="1101"/>
                </a:lnTo>
                <a:lnTo>
                  <a:pt x="2785" y="1024"/>
                </a:lnTo>
                <a:lnTo>
                  <a:pt x="2446" y="1024"/>
                </a:lnTo>
                <a:lnTo>
                  <a:pt x="2446" y="819"/>
                </a:lnTo>
                <a:lnTo>
                  <a:pt x="2651" y="819"/>
                </a:lnTo>
                <a:lnTo>
                  <a:pt x="2603" y="763"/>
                </a:lnTo>
                <a:lnTo>
                  <a:pt x="2554" y="711"/>
                </a:lnTo>
                <a:lnTo>
                  <a:pt x="2497" y="657"/>
                </a:lnTo>
                <a:lnTo>
                  <a:pt x="2438" y="607"/>
                </a:lnTo>
                <a:lnTo>
                  <a:pt x="2377" y="561"/>
                </a:lnTo>
                <a:lnTo>
                  <a:pt x="2313" y="519"/>
                </a:lnTo>
                <a:lnTo>
                  <a:pt x="2247" y="481"/>
                </a:lnTo>
                <a:lnTo>
                  <a:pt x="2179" y="447"/>
                </a:lnTo>
                <a:lnTo>
                  <a:pt x="2110" y="417"/>
                </a:lnTo>
                <a:lnTo>
                  <a:pt x="2038" y="391"/>
                </a:lnTo>
                <a:lnTo>
                  <a:pt x="2038" y="614"/>
                </a:lnTo>
                <a:lnTo>
                  <a:pt x="1835" y="614"/>
                </a:lnTo>
                <a:lnTo>
                  <a:pt x="1835" y="342"/>
                </a:lnTo>
                <a:lnTo>
                  <a:pt x="1767" y="334"/>
                </a:lnTo>
                <a:lnTo>
                  <a:pt x="1699" y="328"/>
                </a:lnTo>
                <a:lnTo>
                  <a:pt x="1631" y="327"/>
                </a:lnTo>
                <a:close/>
                <a:moveTo>
                  <a:pt x="1631" y="0"/>
                </a:moveTo>
                <a:lnTo>
                  <a:pt x="1733" y="3"/>
                </a:lnTo>
                <a:lnTo>
                  <a:pt x="1835" y="13"/>
                </a:lnTo>
                <a:lnTo>
                  <a:pt x="1935" y="28"/>
                </a:lnTo>
                <a:lnTo>
                  <a:pt x="2032" y="50"/>
                </a:lnTo>
                <a:lnTo>
                  <a:pt x="2127" y="78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2"/>
                </a:lnTo>
                <a:lnTo>
                  <a:pt x="2481" y="240"/>
                </a:lnTo>
                <a:lnTo>
                  <a:pt x="2562" y="293"/>
                </a:lnTo>
                <a:lnTo>
                  <a:pt x="2640" y="351"/>
                </a:lnTo>
                <a:lnTo>
                  <a:pt x="2714" y="413"/>
                </a:lnTo>
                <a:lnTo>
                  <a:pt x="2783" y="480"/>
                </a:lnTo>
                <a:lnTo>
                  <a:pt x="2849" y="551"/>
                </a:lnTo>
                <a:lnTo>
                  <a:pt x="2912" y="624"/>
                </a:lnTo>
                <a:lnTo>
                  <a:pt x="2969" y="702"/>
                </a:lnTo>
                <a:lnTo>
                  <a:pt x="3022" y="784"/>
                </a:lnTo>
                <a:lnTo>
                  <a:pt x="3070" y="868"/>
                </a:lnTo>
                <a:lnTo>
                  <a:pt x="3113" y="956"/>
                </a:lnTo>
                <a:lnTo>
                  <a:pt x="3151" y="1046"/>
                </a:lnTo>
                <a:lnTo>
                  <a:pt x="3184" y="1140"/>
                </a:lnTo>
                <a:lnTo>
                  <a:pt x="3212" y="1235"/>
                </a:lnTo>
                <a:lnTo>
                  <a:pt x="3233" y="1333"/>
                </a:lnTo>
                <a:lnTo>
                  <a:pt x="3249" y="1433"/>
                </a:lnTo>
                <a:lnTo>
                  <a:pt x="3258" y="1535"/>
                </a:lnTo>
                <a:lnTo>
                  <a:pt x="3261" y="1639"/>
                </a:lnTo>
                <a:lnTo>
                  <a:pt x="3258" y="1741"/>
                </a:lnTo>
                <a:lnTo>
                  <a:pt x="3249" y="1841"/>
                </a:lnTo>
                <a:lnTo>
                  <a:pt x="3234" y="1939"/>
                </a:lnTo>
                <a:lnTo>
                  <a:pt x="3213" y="2036"/>
                </a:lnTo>
                <a:lnTo>
                  <a:pt x="3187" y="2130"/>
                </a:lnTo>
                <a:lnTo>
                  <a:pt x="3154" y="2222"/>
                </a:lnTo>
                <a:lnTo>
                  <a:pt x="3117" y="2312"/>
                </a:lnTo>
                <a:lnTo>
                  <a:pt x="3075" y="2398"/>
                </a:lnTo>
                <a:lnTo>
                  <a:pt x="3029" y="2482"/>
                </a:lnTo>
                <a:lnTo>
                  <a:pt x="2977" y="2563"/>
                </a:lnTo>
                <a:lnTo>
                  <a:pt x="2922" y="2639"/>
                </a:lnTo>
                <a:lnTo>
                  <a:pt x="2861" y="2713"/>
                </a:lnTo>
                <a:lnTo>
                  <a:pt x="2797" y="2784"/>
                </a:lnTo>
                <a:lnTo>
                  <a:pt x="2729" y="2849"/>
                </a:lnTo>
                <a:lnTo>
                  <a:pt x="2657" y="2912"/>
                </a:lnTo>
                <a:lnTo>
                  <a:pt x="2581" y="2969"/>
                </a:lnTo>
                <a:lnTo>
                  <a:pt x="2502" y="3024"/>
                </a:lnTo>
                <a:lnTo>
                  <a:pt x="2421" y="3072"/>
                </a:lnTo>
                <a:lnTo>
                  <a:pt x="841" y="3072"/>
                </a:lnTo>
                <a:lnTo>
                  <a:pt x="759" y="3024"/>
                </a:lnTo>
                <a:lnTo>
                  <a:pt x="679" y="2969"/>
                </a:lnTo>
                <a:lnTo>
                  <a:pt x="604" y="2912"/>
                </a:lnTo>
                <a:lnTo>
                  <a:pt x="532" y="2849"/>
                </a:lnTo>
                <a:lnTo>
                  <a:pt x="465" y="2784"/>
                </a:lnTo>
                <a:lnTo>
                  <a:pt x="399" y="2713"/>
                </a:lnTo>
                <a:lnTo>
                  <a:pt x="339" y="2639"/>
                </a:lnTo>
                <a:lnTo>
                  <a:pt x="284" y="2563"/>
                </a:lnTo>
                <a:lnTo>
                  <a:pt x="232" y="2482"/>
                </a:lnTo>
                <a:lnTo>
                  <a:pt x="186" y="2398"/>
                </a:lnTo>
                <a:lnTo>
                  <a:pt x="144" y="2312"/>
                </a:lnTo>
                <a:lnTo>
                  <a:pt x="106" y="2222"/>
                </a:lnTo>
                <a:lnTo>
                  <a:pt x="74" y="2130"/>
                </a:lnTo>
                <a:lnTo>
                  <a:pt x="48" y="2036"/>
                </a:lnTo>
                <a:lnTo>
                  <a:pt x="27" y="1939"/>
                </a:lnTo>
                <a:lnTo>
                  <a:pt x="12" y="1841"/>
                </a:lnTo>
                <a:lnTo>
                  <a:pt x="3" y="1741"/>
                </a:lnTo>
                <a:lnTo>
                  <a:pt x="0" y="1639"/>
                </a:lnTo>
                <a:lnTo>
                  <a:pt x="3" y="1535"/>
                </a:lnTo>
                <a:lnTo>
                  <a:pt x="13" y="1433"/>
                </a:lnTo>
                <a:lnTo>
                  <a:pt x="28" y="1333"/>
                </a:lnTo>
                <a:lnTo>
                  <a:pt x="50" y="1235"/>
                </a:lnTo>
                <a:lnTo>
                  <a:pt x="77" y="1140"/>
                </a:lnTo>
                <a:lnTo>
                  <a:pt x="109" y="1046"/>
                </a:lnTo>
                <a:lnTo>
                  <a:pt x="148" y="956"/>
                </a:lnTo>
                <a:lnTo>
                  <a:pt x="191" y="868"/>
                </a:lnTo>
                <a:lnTo>
                  <a:pt x="239" y="784"/>
                </a:lnTo>
                <a:lnTo>
                  <a:pt x="292" y="702"/>
                </a:lnTo>
                <a:lnTo>
                  <a:pt x="349" y="624"/>
                </a:lnTo>
                <a:lnTo>
                  <a:pt x="411" y="551"/>
                </a:lnTo>
                <a:lnTo>
                  <a:pt x="478" y="480"/>
                </a:lnTo>
                <a:lnTo>
                  <a:pt x="548" y="413"/>
                </a:lnTo>
                <a:lnTo>
                  <a:pt x="621" y="351"/>
                </a:lnTo>
                <a:lnTo>
                  <a:pt x="699" y="293"/>
                </a:lnTo>
                <a:lnTo>
                  <a:pt x="780" y="240"/>
                </a:lnTo>
                <a:lnTo>
                  <a:pt x="864" y="192"/>
                </a:lnTo>
                <a:lnTo>
                  <a:pt x="951" y="148"/>
                </a:lnTo>
                <a:lnTo>
                  <a:pt x="1041" y="110"/>
                </a:lnTo>
                <a:lnTo>
                  <a:pt x="1134" y="78"/>
                </a:lnTo>
                <a:lnTo>
                  <a:pt x="1229" y="50"/>
                </a:lnTo>
                <a:lnTo>
                  <a:pt x="1327" y="28"/>
                </a:lnTo>
                <a:lnTo>
                  <a:pt x="1426" y="13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06"/>
          <p:cNvSpPr>
            <a:spLocks noEditPoints="1"/>
          </p:cNvSpPr>
          <p:nvPr/>
        </p:nvSpPr>
        <p:spPr bwMode="auto">
          <a:xfrm>
            <a:off x="5893104" y="4092465"/>
            <a:ext cx="469930" cy="474536"/>
          </a:xfrm>
          <a:custGeom>
            <a:avLst/>
            <a:gdLst>
              <a:gd name="T0" fmla="*/ 1779 w 3262"/>
              <a:gd name="T1" fmla="*/ 2068 h 3292"/>
              <a:gd name="T2" fmla="*/ 1832 w 3262"/>
              <a:gd name="T3" fmla="*/ 2136 h 3292"/>
              <a:gd name="T4" fmla="*/ 1824 w 3262"/>
              <a:gd name="T5" fmla="*/ 2411 h 3292"/>
              <a:gd name="T6" fmla="*/ 1756 w 3262"/>
              <a:gd name="T7" fmla="*/ 2466 h 3292"/>
              <a:gd name="T8" fmla="*/ 1485 w 3262"/>
              <a:gd name="T9" fmla="*/ 2458 h 3292"/>
              <a:gd name="T10" fmla="*/ 1429 w 3262"/>
              <a:gd name="T11" fmla="*/ 2389 h 3292"/>
              <a:gd name="T12" fmla="*/ 1438 w 3262"/>
              <a:gd name="T13" fmla="*/ 2116 h 3292"/>
              <a:gd name="T14" fmla="*/ 1504 w 3262"/>
              <a:gd name="T15" fmla="*/ 2060 h 3292"/>
              <a:gd name="T16" fmla="*/ 1469 w 3262"/>
              <a:gd name="T17" fmla="*/ 421 h 3292"/>
              <a:gd name="T18" fmla="*/ 1162 w 3262"/>
              <a:gd name="T19" fmla="*/ 505 h 3292"/>
              <a:gd name="T20" fmla="*/ 888 w 3262"/>
              <a:gd name="T21" fmla="*/ 665 h 3292"/>
              <a:gd name="T22" fmla="*/ 658 w 3262"/>
              <a:gd name="T23" fmla="*/ 897 h 3292"/>
              <a:gd name="T24" fmla="*/ 497 w 3262"/>
              <a:gd name="T25" fmla="*/ 1180 h 3292"/>
              <a:gd name="T26" fmla="*/ 416 w 3262"/>
              <a:gd name="T27" fmla="*/ 1496 h 3292"/>
              <a:gd name="T28" fmla="*/ 659 w 3262"/>
              <a:gd name="T29" fmla="*/ 1630 h 3292"/>
              <a:gd name="T30" fmla="*/ 850 w 3262"/>
              <a:gd name="T31" fmla="*/ 1830 h 3292"/>
              <a:gd name="T32" fmla="*/ 975 w 3262"/>
              <a:gd name="T33" fmla="*/ 2080 h 3292"/>
              <a:gd name="T34" fmla="*/ 1019 w 3262"/>
              <a:gd name="T35" fmla="*/ 2366 h 3292"/>
              <a:gd name="T36" fmla="*/ 984 w 3262"/>
              <a:gd name="T37" fmla="*/ 2622 h 3292"/>
              <a:gd name="T38" fmla="*/ 1172 w 3262"/>
              <a:gd name="T39" fmla="*/ 2790 h 3292"/>
              <a:gd name="T40" fmla="*/ 1472 w 3262"/>
              <a:gd name="T41" fmla="*/ 2870 h 3292"/>
              <a:gd name="T42" fmla="*/ 1790 w 3262"/>
              <a:gd name="T43" fmla="*/ 2870 h 3292"/>
              <a:gd name="T44" fmla="*/ 2090 w 3262"/>
              <a:gd name="T45" fmla="*/ 2790 h 3292"/>
              <a:gd name="T46" fmla="*/ 2278 w 3262"/>
              <a:gd name="T47" fmla="*/ 2622 h 3292"/>
              <a:gd name="T48" fmla="*/ 2243 w 3262"/>
              <a:gd name="T49" fmla="*/ 2366 h 3292"/>
              <a:gd name="T50" fmla="*/ 2287 w 3262"/>
              <a:gd name="T51" fmla="*/ 2080 h 3292"/>
              <a:gd name="T52" fmla="*/ 2412 w 3262"/>
              <a:gd name="T53" fmla="*/ 1830 h 3292"/>
              <a:gd name="T54" fmla="*/ 2603 w 3262"/>
              <a:gd name="T55" fmla="*/ 1630 h 3292"/>
              <a:gd name="T56" fmla="*/ 2845 w 3262"/>
              <a:gd name="T57" fmla="*/ 1496 h 3292"/>
              <a:gd name="T58" fmla="*/ 2765 w 3262"/>
              <a:gd name="T59" fmla="*/ 1180 h 3292"/>
              <a:gd name="T60" fmla="*/ 2604 w 3262"/>
              <a:gd name="T61" fmla="*/ 897 h 3292"/>
              <a:gd name="T62" fmla="*/ 2375 w 3262"/>
              <a:gd name="T63" fmla="*/ 665 h 3292"/>
              <a:gd name="T64" fmla="*/ 2100 w 3262"/>
              <a:gd name="T65" fmla="*/ 505 h 3292"/>
              <a:gd name="T66" fmla="*/ 1793 w 3262"/>
              <a:gd name="T67" fmla="*/ 421 h 3292"/>
              <a:gd name="T68" fmla="*/ 1631 w 3262"/>
              <a:gd name="T69" fmla="*/ 0 h 3292"/>
              <a:gd name="T70" fmla="*/ 2033 w 3262"/>
              <a:gd name="T71" fmla="*/ 49 h 3292"/>
              <a:gd name="T72" fmla="*/ 2397 w 3262"/>
              <a:gd name="T73" fmla="*/ 193 h 3292"/>
              <a:gd name="T74" fmla="*/ 2714 w 3262"/>
              <a:gd name="T75" fmla="*/ 415 h 3292"/>
              <a:gd name="T76" fmla="*/ 2969 w 3262"/>
              <a:gd name="T77" fmla="*/ 705 h 3292"/>
              <a:gd name="T78" fmla="*/ 3152 w 3262"/>
              <a:gd name="T79" fmla="*/ 1051 h 3292"/>
              <a:gd name="T80" fmla="*/ 3250 w 3262"/>
              <a:gd name="T81" fmla="*/ 1439 h 3292"/>
              <a:gd name="T82" fmla="*/ 3250 w 3262"/>
              <a:gd name="T83" fmla="*/ 1852 h 3292"/>
              <a:gd name="T84" fmla="*/ 3152 w 3262"/>
              <a:gd name="T85" fmla="*/ 2241 h 3292"/>
              <a:gd name="T86" fmla="*/ 2969 w 3262"/>
              <a:gd name="T87" fmla="*/ 2586 h 3292"/>
              <a:gd name="T88" fmla="*/ 2714 w 3262"/>
              <a:gd name="T89" fmla="*/ 2876 h 3292"/>
              <a:gd name="T90" fmla="*/ 2397 w 3262"/>
              <a:gd name="T91" fmla="*/ 3099 h 3292"/>
              <a:gd name="T92" fmla="*/ 2033 w 3262"/>
              <a:gd name="T93" fmla="*/ 3241 h 3292"/>
              <a:gd name="T94" fmla="*/ 1631 w 3262"/>
              <a:gd name="T95" fmla="*/ 3292 h 3292"/>
              <a:gd name="T96" fmla="*/ 1230 w 3262"/>
              <a:gd name="T97" fmla="*/ 3241 h 3292"/>
              <a:gd name="T98" fmla="*/ 865 w 3262"/>
              <a:gd name="T99" fmla="*/ 3099 h 3292"/>
              <a:gd name="T100" fmla="*/ 547 w 3262"/>
              <a:gd name="T101" fmla="*/ 2876 h 3292"/>
              <a:gd name="T102" fmla="*/ 293 w 3262"/>
              <a:gd name="T103" fmla="*/ 2586 h 3292"/>
              <a:gd name="T104" fmla="*/ 109 w 3262"/>
              <a:gd name="T105" fmla="*/ 2241 h 3292"/>
              <a:gd name="T106" fmla="*/ 13 w 3262"/>
              <a:gd name="T107" fmla="*/ 1852 h 3292"/>
              <a:gd name="T108" fmla="*/ 13 w 3262"/>
              <a:gd name="T109" fmla="*/ 1439 h 3292"/>
              <a:gd name="T110" fmla="*/ 109 w 3262"/>
              <a:gd name="T111" fmla="*/ 1051 h 3292"/>
              <a:gd name="T112" fmla="*/ 293 w 3262"/>
              <a:gd name="T113" fmla="*/ 705 h 3292"/>
              <a:gd name="T114" fmla="*/ 547 w 3262"/>
              <a:gd name="T115" fmla="*/ 415 h 3292"/>
              <a:gd name="T116" fmla="*/ 865 w 3262"/>
              <a:gd name="T117" fmla="*/ 193 h 3292"/>
              <a:gd name="T118" fmla="*/ 1230 w 3262"/>
              <a:gd name="T119" fmla="*/ 49 h 3292"/>
              <a:gd name="T120" fmla="*/ 1631 w 3262"/>
              <a:gd name="T12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62" h="3292">
                <a:moveTo>
                  <a:pt x="1580" y="617"/>
                </a:moveTo>
                <a:lnTo>
                  <a:pt x="1682" y="617"/>
                </a:lnTo>
                <a:lnTo>
                  <a:pt x="1758" y="2060"/>
                </a:lnTo>
                <a:lnTo>
                  <a:pt x="1779" y="2068"/>
                </a:lnTo>
                <a:lnTo>
                  <a:pt x="1798" y="2081"/>
                </a:lnTo>
                <a:lnTo>
                  <a:pt x="1813" y="2096"/>
                </a:lnTo>
                <a:lnTo>
                  <a:pt x="1824" y="2116"/>
                </a:lnTo>
                <a:lnTo>
                  <a:pt x="1832" y="2136"/>
                </a:lnTo>
                <a:lnTo>
                  <a:pt x="1835" y="2160"/>
                </a:lnTo>
                <a:lnTo>
                  <a:pt x="1835" y="2366"/>
                </a:lnTo>
                <a:lnTo>
                  <a:pt x="1832" y="2389"/>
                </a:lnTo>
                <a:lnTo>
                  <a:pt x="1824" y="2411"/>
                </a:lnTo>
                <a:lnTo>
                  <a:pt x="1812" y="2430"/>
                </a:lnTo>
                <a:lnTo>
                  <a:pt x="1797" y="2446"/>
                </a:lnTo>
                <a:lnTo>
                  <a:pt x="1777" y="2458"/>
                </a:lnTo>
                <a:lnTo>
                  <a:pt x="1756" y="2466"/>
                </a:lnTo>
                <a:lnTo>
                  <a:pt x="1733" y="2469"/>
                </a:lnTo>
                <a:lnTo>
                  <a:pt x="1529" y="2469"/>
                </a:lnTo>
                <a:lnTo>
                  <a:pt x="1506" y="2466"/>
                </a:lnTo>
                <a:lnTo>
                  <a:pt x="1485" y="2458"/>
                </a:lnTo>
                <a:lnTo>
                  <a:pt x="1465" y="2446"/>
                </a:lnTo>
                <a:lnTo>
                  <a:pt x="1450" y="2430"/>
                </a:lnTo>
                <a:lnTo>
                  <a:pt x="1438" y="2411"/>
                </a:lnTo>
                <a:lnTo>
                  <a:pt x="1429" y="2389"/>
                </a:lnTo>
                <a:lnTo>
                  <a:pt x="1427" y="2366"/>
                </a:lnTo>
                <a:lnTo>
                  <a:pt x="1427" y="2160"/>
                </a:lnTo>
                <a:lnTo>
                  <a:pt x="1429" y="2136"/>
                </a:lnTo>
                <a:lnTo>
                  <a:pt x="1438" y="2116"/>
                </a:lnTo>
                <a:lnTo>
                  <a:pt x="1449" y="2096"/>
                </a:lnTo>
                <a:lnTo>
                  <a:pt x="1465" y="2081"/>
                </a:lnTo>
                <a:lnTo>
                  <a:pt x="1484" y="2068"/>
                </a:lnTo>
                <a:lnTo>
                  <a:pt x="1504" y="2060"/>
                </a:lnTo>
                <a:lnTo>
                  <a:pt x="1580" y="617"/>
                </a:lnTo>
                <a:close/>
                <a:moveTo>
                  <a:pt x="1631" y="411"/>
                </a:moveTo>
                <a:lnTo>
                  <a:pt x="1550" y="414"/>
                </a:lnTo>
                <a:lnTo>
                  <a:pt x="1469" y="421"/>
                </a:lnTo>
                <a:lnTo>
                  <a:pt x="1390" y="434"/>
                </a:lnTo>
                <a:lnTo>
                  <a:pt x="1313" y="453"/>
                </a:lnTo>
                <a:lnTo>
                  <a:pt x="1237" y="476"/>
                </a:lnTo>
                <a:lnTo>
                  <a:pt x="1162" y="505"/>
                </a:lnTo>
                <a:lnTo>
                  <a:pt x="1091" y="538"/>
                </a:lnTo>
                <a:lnTo>
                  <a:pt x="1020" y="575"/>
                </a:lnTo>
                <a:lnTo>
                  <a:pt x="953" y="617"/>
                </a:lnTo>
                <a:lnTo>
                  <a:pt x="888" y="665"/>
                </a:lnTo>
                <a:lnTo>
                  <a:pt x="826" y="716"/>
                </a:lnTo>
                <a:lnTo>
                  <a:pt x="766" y="772"/>
                </a:lnTo>
                <a:lnTo>
                  <a:pt x="710" y="833"/>
                </a:lnTo>
                <a:lnTo>
                  <a:pt x="658" y="897"/>
                </a:lnTo>
                <a:lnTo>
                  <a:pt x="611" y="964"/>
                </a:lnTo>
                <a:lnTo>
                  <a:pt x="568" y="1033"/>
                </a:lnTo>
                <a:lnTo>
                  <a:pt x="530" y="1106"/>
                </a:lnTo>
                <a:lnTo>
                  <a:pt x="497" y="1180"/>
                </a:lnTo>
                <a:lnTo>
                  <a:pt x="470" y="1256"/>
                </a:lnTo>
                <a:lnTo>
                  <a:pt x="447" y="1335"/>
                </a:lnTo>
                <a:lnTo>
                  <a:pt x="429" y="1414"/>
                </a:lnTo>
                <a:lnTo>
                  <a:pt x="416" y="1496"/>
                </a:lnTo>
                <a:lnTo>
                  <a:pt x="482" y="1523"/>
                </a:lnTo>
                <a:lnTo>
                  <a:pt x="543" y="1554"/>
                </a:lnTo>
                <a:lnTo>
                  <a:pt x="603" y="1590"/>
                </a:lnTo>
                <a:lnTo>
                  <a:pt x="659" y="1630"/>
                </a:lnTo>
                <a:lnTo>
                  <a:pt x="712" y="1675"/>
                </a:lnTo>
                <a:lnTo>
                  <a:pt x="762" y="1722"/>
                </a:lnTo>
                <a:lnTo>
                  <a:pt x="808" y="1774"/>
                </a:lnTo>
                <a:lnTo>
                  <a:pt x="850" y="1830"/>
                </a:lnTo>
                <a:lnTo>
                  <a:pt x="888" y="1887"/>
                </a:lnTo>
                <a:lnTo>
                  <a:pt x="922" y="1949"/>
                </a:lnTo>
                <a:lnTo>
                  <a:pt x="951" y="2012"/>
                </a:lnTo>
                <a:lnTo>
                  <a:pt x="975" y="2080"/>
                </a:lnTo>
                <a:lnTo>
                  <a:pt x="993" y="2148"/>
                </a:lnTo>
                <a:lnTo>
                  <a:pt x="1008" y="2219"/>
                </a:lnTo>
                <a:lnTo>
                  <a:pt x="1017" y="2291"/>
                </a:lnTo>
                <a:lnTo>
                  <a:pt x="1019" y="2366"/>
                </a:lnTo>
                <a:lnTo>
                  <a:pt x="1017" y="2432"/>
                </a:lnTo>
                <a:lnTo>
                  <a:pt x="1010" y="2497"/>
                </a:lnTo>
                <a:lnTo>
                  <a:pt x="1000" y="2560"/>
                </a:lnTo>
                <a:lnTo>
                  <a:pt x="984" y="2622"/>
                </a:lnTo>
                <a:lnTo>
                  <a:pt x="965" y="2682"/>
                </a:lnTo>
                <a:lnTo>
                  <a:pt x="1031" y="2722"/>
                </a:lnTo>
                <a:lnTo>
                  <a:pt x="1101" y="2758"/>
                </a:lnTo>
                <a:lnTo>
                  <a:pt x="1172" y="2790"/>
                </a:lnTo>
                <a:lnTo>
                  <a:pt x="1244" y="2818"/>
                </a:lnTo>
                <a:lnTo>
                  <a:pt x="1319" y="2840"/>
                </a:lnTo>
                <a:lnTo>
                  <a:pt x="1396" y="2857"/>
                </a:lnTo>
                <a:lnTo>
                  <a:pt x="1472" y="2870"/>
                </a:lnTo>
                <a:lnTo>
                  <a:pt x="1551" y="2878"/>
                </a:lnTo>
                <a:lnTo>
                  <a:pt x="1631" y="2880"/>
                </a:lnTo>
                <a:lnTo>
                  <a:pt x="1711" y="2878"/>
                </a:lnTo>
                <a:lnTo>
                  <a:pt x="1790" y="2870"/>
                </a:lnTo>
                <a:lnTo>
                  <a:pt x="1867" y="2857"/>
                </a:lnTo>
                <a:lnTo>
                  <a:pt x="1943" y="2840"/>
                </a:lnTo>
                <a:lnTo>
                  <a:pt x="2018" y="2818"/>
                </a:lnTo>
                <a:lnTo>
                  <a:pt x="2090" y="2790"/>
                </a:lnTo>
                <a:lnTo>
                  <a:pt x="2162" y="2758"/>
                </a:lnTo>
                <a:lnTo>
                  <a:pt x="2230" y="2722"/>
                </a:lnTo>
                <a:lnTo>
                  <a:pt x="2297" y="2682"/>
                </a:lnTo>
                <a:lnTo>
                  <a:pt x="2278" y="2622"/>
                </a:lnTo>
                <a:lnTo>
                  <a:pt x="2263" y="2560"/>
                </a:lnTo>
                <a:lnTo>
                  <a:pt x="2252" y="2497"/>
                </a:lnTo>
                <a:lnTo>
                  <a:pt x="2245" y="2432"/>
                </a:lnTo>
                <a:lnTo>
                  <a:pt x="2243" y="2366"/>
                </a:lnTo>
                <a:lnTo>
                  <a:pt x="2246" y="2291"/>
                </a:lnTo>
                <a:lnTo>
                  <a:pt x="2254" y="2219"/>
                </a:lnTo>
                <a:lnTo>
                  <a:pt x="2268" y="2148"/>
                </a:lnTo>
                <a:lnTo>
                  <a:pt x="2287" y="2080"/>
                </a:lnTo>
                <a:lnTo>
                  <a:pt x="2311" y="2012"/>
                </a:lnTo>
                <a:lnTo>
                  <a:pt x="2341" y="1949"/>
                </a:lnTo>
                <a:lnTo>
                  <a:pt x="2374" y="1887"/>
                </a:lnTo>
                <a:lnTo>
                  <a:pt x="2412" y="1830"/>
                </a:lnTo>
                <a:lnTo>
                  <a:pt x="2455" y="1774"/>
                </a:lnTo>
                <a:lnTo>
                  <a:pt x="2500" y="1722"/>
                </a:lnTo>
                <a:lnTo>
                  <a:pt x="2550" y="1675"/>
                </a:lnTo>
                <a:lnTo>
                  <a:pt x="2603" y="1630"/>
                </a:lnTo>
                <a:lnTo>
                  <a:pt x="2659" y="1590"/>
                </a:lnTo>
                <a:lnTo>
                  <a:pt x="2719" y="1554"/>
                </a:lnTo>
                <a:lnTo>
                  <a:pt x="2781" y="1523"/>
                </a:lnTo>
                <a:lnTo>
                  <a:pt x="2845" y="1496"/>
                </a:lnTo>
                <a:lnTo>
                  <a:pt x="2833" y="1414"/>
                </a:lnTo>
                <a:lnTo>
                  <a:pt x="2816" y="1335"/>
                </a:lnTo>
                <a:lnTo>
                  <a:pt x="2792" y="1256"/>
                </a:lnTo>
                <a:lnTo>
                  <a:pt x="2765" y="1180"/>
                </a:lnTo>
                <a:lnTo>
                  <a:pt x="2732" y="1106"/>
                </a:lnTo>
                <a:lnTo>
                  <a:pt x="2694" y="1033"/>
                </a:lnTo>
                <a:lnTo>
                  <a:pt x="2652" y="964"/>
                </a:lnTo>
                <a:lnTo>
                  <a:pt x="2604" y="897"/>
                </a:lnTo>
                <a:lnTo>
                  <a:pt x="2553" y="833"/>
                </a:lnTo>
                <a:lnTo>
                  <a:pt x="2495" y="772"/>
                </a:lnTo>
                <a:lnTo>
                  <a:pt x="2436" y="716"/>
                </a:lnTo>
                <a:lnTo>
                  <a:pt x="2375" y="665"/>
                </a:lnTo>
                <a:lnTo>
                  <a:pt x="2309" y="617"/>
                </a:lnTo>
                <a:lnTo>
                  <a:pt x="2242" y="575"/>
                </a:lnTo>
                <a:lnTo>
                  <a:pt x="2171" y="538"/>
                </a:lnTo>
                <a:lnTo>
                  <a:pt x="2100" y="505"/>
                </a:lnTo>
                <a:lnTo>
                  <a:pt x="2025" y="476"/>
                </a:lnTo>
                <a:lnTo>
                  <a:pt x="1949" y="453"/>
                </a:lnTo>
                <a:lnTo>
                  <a:pt x="1871" y="434"/>
                </a:lnTo>
                <a:lnTo>
                  <a:pt x="1793" y="421"/>
                </a:lnTo>
                <a:lnTo>
                  <a:pt x="1713" y="414"/>
                </a:lnTo>
                <a:lnTo>
                  <a:pt x="1631" y="411"/>
                </a:lnTo>
                <a:close/>
                <a:moveTo>
                  <a:pt x="1631" y="0"/>
                </a:moveTo>
                <a:lnTo>
                  <a:pt x="1631" y="0"/>
                </a:lnTo>
                <a:lnTo>
                  <a:pt x="1734" y="3"/>
                </a:lnTo>
                <a:lnTo>
                  <a:pt x="1836" y="12"/>
                </a:lnTo>
                <a:lnTo>
                  <a:pt x="1935" y="28"/>
                </a:lnTo>
                <a:lnTo>
                  <a:pt x="2033" y="49"/>
                </a:lnTo>
                <a:lnTo>
                  <a:pt x="2128" y="77"/>
                </a:lnTo>
                <a:lnTo>
                  <a:pt x="2220" y="110"/>
                </a:lnTo>
                <a:lnTo>
                  <a:pt x="2310" y="148"/>
                </a:lnTo>
                <a:lnTo>
                  <a:pt x="2397" y="193"/>
                </a:lnTo>
                <a:lnTo>
                  <a:pt x="2482" y="241"/>
                </a:lnTo>
                <a:lnTo>
                  <a:pt x="2563" y="294"/>
                </a:lnTo>
                <a:lnTo>
                  <a:pt x="2640" y="353"/>
                </a:lnTo>
                <a:lnTo>
                  <a:pt x="2714" y="415"/>
                </a:lnTo>
                <a:lnTo>
                  <a:pt x="2784" y="482"/>
                </a:lnTo>
                <a:lnTo>
                  <a:pt x="2851" y="552"/>
                </a:lnTo>
                <a:lnTo>
                  <a:pt x="2912" y="627"/>
                </a:lnTo>
                <a:lnTo>
                  <a:pt x="2969" y="705"/>
                </a:lnTo>
                <a:lnTo>
                  <a:pt x="3022" y="787"/>
                </a:lnTo>
                <a:lnTo>
                  <a:pt x="3071" y="871"/>
                </a:lnTo>
                <a:lnTo>
                  <a:pt x="3113" y="960"/>
                </a:lnTo>
                <a:lnTo>
                  <a:pt x="3152" y="1051"/>
                </a:lnTo>
                <a:lnTo>
                  <a:pt x="3185" y="1144"/>
                </a:lnTo>
                <a:lnTo>
                  <a:pt x="3212" y="1240"/>
                </a:lnTo>
                <a:lnTo>
                  <a:pt x="3233" y="1339"/>
                </a:lnTo>
                <a:lnTo>
                  <a:pt x="3250" y="1439"/>
                </a:lnTo>
                <a:lnTo>
                  <a:pt x="3259" y="1541"/>
                </a:lnTo>
                <a:lnTo>
                  <a:pt x="3262" y="1646"/>
                </a:lnTo>
                <a:lnTo>
                  <a:pt x="3259" y="1750"/>
                </a:lnTo>
                <a:lnTo>
                  <a:pt x="3250" y="1852"/>
                </a:lnTo>
                <a:lnTo>
                  <a:pt x="3233" y="1953"/>
                </a:lnTo>
                <a:lnTo>
                  <a:pt x="3212" y="2051"/>
                </a:lnTo>
                <a:lnTo>
                  <a:pt x="3185" y="2147"/>
                </a:lnTo>
                <a:lnTo>
                  <a:pt x="3152" y="2241"/>
                </a:lnTo>
                <a:lnTo>
                  <a:pt x="3113" y="2332"/>
                </a:lnTo>
                <a:lnTo>
                  <a:pt x="3071" y="2419"/>
                </a:lnTo>
                <a:lnTo>
                  <a:pt x="3022" y="2504"/>
                </a:lnTo>
                <a:lnTo>
                  <a:pt x="2969" y="2586"/>
                </a:lnTo>
                <a:lnTo>
                  <a:pt x="2912" y="2664"/>
                </a:lnTo>
                <a:lnTo>
                  <a:pt x="2851" y="2738"/>
                </a:lnTo>
                <a:lnTo>
                  <a:pt x="2784" y="2810"/>
                </a:lnTo>
                <a:lnTo>
                  <a:pt x="2714" y="2876"/>
                </a:lnTo>
                <a:lnTo>
                  <a:pt x="2640" y="2939"/>
                </a:lnTo>
                <a:lnTo>
                  <a:pt x="2563" y="2997"/>
                </a:lnTo>
                <a:lnTo>
                  <a:pt x="2482" y="3050"/>
                </a:lnTo>
                <a:lnTo>
                  <a:pt x="2397" y="3099"/>
                </a:lnTo>
                <a:lnTo>
                  <a:pt x="2310" y="3142"/>
                </a:lnTo>
                <a:lnTo>
                  <a:pt x="2220" y="3180"/>
                </a:lnTo>
                <a:lnTo>
                  <a:pt x="2128" y="3213"/>
                </a:lnTo>
                <a:lnTo>
                  <a:pt x="2033" y="3241"/>
                </a:lnTo>
                <a:lnTo>
                  <a:pt x="1935" y="3263"/>
                </a:lnTo>
                <a:lnTo>
                  <a:pt x="1836" y="3279"/>
                </a:lnTo>
                <a:lnTo>
                  <a:pt x="1734" y="3289"/>
                </a:lnTo>
                <a:lnTo>
                  <a:pt x="1631" y="3292"/>
                </a:lnTo>
                <a:lnTo>
                  <a:pt x="1528" y="3289"/>
                </a:lnTo>
                <a:lnTo>
                  <a:pt x="1426" y="3279"/>
                </a:lnTo>
                <a:lnTo>
                  <a:pt x="1327" y="3263"/>
                </a:lnTo>
                <a:lnTo>
                  <a:pt x="1230" y="3241"/>
                </a:lnTo>
                <a:lnTo>
                  <a:pt x="1135" y="3213"/>
                </a:lnTo>
                <a:lnTo>
                  <a:pt x="1042" y="3180"/>
                </a:lnTo>
                <a:lnTo>
                  <a:pt x="952" y="3142"/>
                </a:lnTo>
                <a:lnTo>
                  <a:pt x="865" y="3099"/>
                </a:lnTo>
                <a:lnTo>
                  <a:pt x="781" y="3050"/>
                </a:lnTo>
                <a:lnTo>
                  <a:pt x="699" y="2997"/>
                </a:lnTo>
                <a:lnTo>
                  <a:pt x="622" y="2939"/>
                </a:lnTo>
                <a:lnTo>
                  <a:pt x="547" y="2876"/>
                </a:lnTo>
                <a:lnTo>
                  <a:pt x="478" y="2810"/>
                </a:lnTo>
                <a:lnTo>
                  <a:pt x="411" y="2738"/>
                </a:lnTo>
                <a:lnTo>
                  <a:pt x="350" y="2664"/>
                </a:lnTo>
                <a:lnTo>
                  <a:pt x="293" y="2586"/>
                </a:lnTo>
                <a:lnTo>
                  <a:pt x="239" y="2504"/>
                </a:lnTo>
                <a:lnTo>
                  <a:pt x="191" y="2419"/>
                </a:lnTo>
                <a:lnTo>
                  <a:pt x="148" y="2332"/>
                </a:lnTo>
                <a:lnTo>
                  <a:pt x="109" y="2241"/>
                </a:lnTo>
                <a:lnTo>
                  <a:pt x="77" y="2147"/>
                </a:lnTo>
                <a:lnTo>
                  <a:pt x="50" y="2051"/>
                </a:lnTo>
                <a:lnTo>
                  <a:pt x="29" y="1953"/>
                </a:lnTo>
                <a:lnTo>
                  <a:pt x="13" y="1852"/>
                </a:lnTo>
                <a:lnTo>
                  <a:pt x="3" y="1750"/>
                </a:lnTo>
                <a:lnTo>
                  <a:pt x="0" y="1646"/>
                </a:lnTo>
                <a:lnTo>
                  <a:pt x="3" y="1541"/>
                </a:lnTo>
                <a:lnTo>
                  <a:pt x="13" y="1439"/>
                </a:lnTo>
                <a:lnTo>
                  <a:pt x="29" y="1339"/>
                </a:lnTo>
                <a:lnTo>
                  <a:pt x="50" y="1240"/>
                </a:lnTo>
                <a:lnTo>
                  <a:pt x="77" y="1144"/>
                </a:lnTo>
                <a:lnTo>
                  <a:pt x="109" y="1051"/>
                </a:lnTo>
                <a:lnTo>
                  <a:pt x="148" y="960"/>
                </a:lnTo>
                <a:lnTo>
                  <a:pt x="191" y="871"/>
                </a:lnTo>
                <a:lnTo>
                  <a:pt x="239" y="787"/>
                </a:lnTo>
                <a:lnTo>
                  <a:pt x="293" y="705"/>
                </a:lnTo>
                <a:lnTo>
                  <a:pt x="350" y="627"/>
                </a:lnTo>
                <a:lnTo>
                  <a:pt x="411" y="552"/>
                </a:lnTo>
                <a:lnTo>
                  <a:pt x="478" y="482"/>
                </a:lnTo>
                <a:lnTo>
                  <a:pt x="547" y="415"/>
                </a:lnTo>
                <a:lnTo>
                  <a:pt x="622" y="353"/>
                </a:lnTo>
                <a:lnTo>
                  <a:pt x="699" y="294"/>
                </a:lnTo>
                <a:lnTo>
                  <a:pt x="781" y="241"/>
                </a:lnTo>
                <a:lnTo>
                  <a:pt x="865" y="193"/>
                </a:lnTo>
                <a:lnTo>
                  <a:pt x="952" y="148"/>
                </a:lnTo>
                <a:lnTo>
                  <a:pt x="1042" y="110"/>
                </a:lnTo>
                <a:lnTo>
                  <a:pt x="1135" y="77"/>
                </a:lnTo>
                <a:lnTo>
                  <a:pt x="1230" y="49"/>
                </a:lnTo>
                <a:lnTo>
                  <a:pt x="1327" y="28"/>
                </a:lnTo>
                <a:lnTo>
                  <a:pt x="1426" y="12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11"/>
          <p:cNvSpPr/>
          <p:nvPr/>
        </p:nvSpPr>
        <p:spPr bwMode="auto">
          <a:xfrm>
            <a:off x="6681482" y="4092465"/>
            <a:ext cx="410036" cy="474536"/>
          </a:xfrm>
          <a:custGeom>
            <a:avLst/>
            <a:gdLst>
              <a:gd name="T0" fmla="*/ 1189 w 2846"/>
              <a:gd name="T1" fmla="*/ 6 h 3292"/>
              <a:gd name="T2" fmla="*/ 1289 w 2846"/>
              <a:gd name="T3" fmla="*/ 54 h 3292"/>
              <a:gd name="T4" fmla="*/ 1453 w 2846"/>
              <a:gd name="T5" fmla="*/ 164 h 3292"/>
              <a:gd name="T6" fmla="*/ 1650 w 2846"/>
              <a:gd name="T7" fmla="*/ 350 h 3292"/>
              <a:gd name="T8" fmla="*/ 1851 w 2846"/>
              <a:gd name="T9" fmla="*/ 630 h 3292"/>
              <a:gd name="T10" fmla="*/ 2029 w 2846"/>
              <a:gd name="T11" fmla="*/ 1019 h 3292"/>
              <a:gd name="T12" fmla="*/ 2156 w 2846"/>
              <a:gd name="T13" fmla="*/ 1117 h 3292"/>
              <a:gd name="T14" fmla="*/ 2205 w 2846"/>
              <a:gd name="T15" fmla="*/ 923 h 3292"/>
              <a:gd name="T16" fmla="*/ 2186 w 2846"/>
              <a:gd name="T17" fmla="*/ 719 h 3292"/>
              <a:gd name="T18" fmla="*/ 2181 w 2846"/>
              <a:gd name="T19" fmla="*/ 640 h 3292"/>
              <a:gd name="T20" fmla="*/ 2293 w 2846"/>
              <a:gd name="T21" fmla="*/ 750 h 3292"/>
              <a:gd name="T22" fmla="*/ 2434 w 2846"/>
              <a:gd name="T23" fmla="*/ 922 h 3292"/>
              <a:gd name="T24" fmla="*/ 2582 w 2846"/>
              <a:gd name="T25" fmla="*/ 1144 h 3292"/>
              <a:gd name="T26" fmla="*/ 2715 w 2846"/>
              <a:gd name="T27" fmla="*/ 1406 h 3292"/>
              <a:gd name="T28" fmla="*/ 2810 w 2846"/>
              <a:gd name="T29" fmla="*/ 1701 h 3292"/>
              <a:gd name="T30" fmla="*/ 2846 w 2846"/>
              <a:gd name="T31" fmla="*/ 2016 h 3292"/>
              <a:gd name="T32" fmla="*/ 2799 w 2846"/>
              <a:gd name="T33" fmla="*/ 2342 h 3292"/>
              <a:gd name="T34" fmla="*/ 2648 w 2846"/>
              <a:gd name="T35" fmla="*/ 2669 h 3292"/>
              <a:gd name="T36" fmla="*/ 2369 w 2846"/>
              <a:gd name="T37" fmla="*/ 2989 h 3292"/>
              <a:gd name="T38" fmla="*/ 1941 w 2846"/>
              <a:gd name="T39" fmla="*/ 3292 h 3292"/>
              <a:gd name="T40" fmla="*/ 2073 w 2846"/>
              <a:gd name="T41" fmla="*/ 2880 h 3292"/>
              <a:gd name="T42" fmla="*/ 2078 w 2846"/>
              <a:gd name="T43" fmla="*/ 2447 h 3292"/>
              <a:gd name="T44" fmla="*/ 1968 w 2846"/>
              <a:gd name="T45" fmla="*/ 2027 h 3292"/>
              <a:gd name="T46" fmla="*/ 1755 w 2846"/>
              <a:gd name="T47" fmla="*/ 1653 h 3292"/>
              <a:gd name="T48" fmla="*/ 1450 w 2846"/>
              <a:gd name="T49" fmla="*/ 1359 h 3292"/>
              <a:gd name="T50" fmla="*/ 1458 w 2846"/>
              <a:gd name="T51" fmla="*/ 1575 h 3292"/>
              <a:gd name="T52" fmla="*/ 1403 w 2846"/>
              <a:gd name="T53" fmla="*/ 1867 h 3292"/>
              <a:gd name="T54" fmla="*/ 1267 w 2846"/>
              <a:gd name="T55" fmla="*/ 2166 h 3292"/>
              <a:gd name="T56" fmla="*/ 1199 w 2846"/>
              <a:gd name="T57" fmla="*/ 2120 h 3292"/>
              <a:gd name="T58" fmla="*/ 1163 w 2846"/>
              <a:gd name="T59" fmla="*/ 1922 h 3292"/>
              <a:gd name="T60" fmla="*/ 1111 w 2846"/>
              <a:gd name="T61" fmla="*/ 1809 h 3292"/>
              <a:gd name="T62" fmla="*/ 1096 w 2846"/>
              <a:gd name="T63" fmla="*/ 1802 h 3292"/>
              <a:gd name="T64" fmla="*/ 1063 w 2846"/>
              <a:gd name="T65" fmla="*/ 1922 h 3292"/>
              <a:gd name="T66" fmla="*/ 981 w 2846"/>
              <a:gd name="T67" fmla="*/ 2129 h 3292"/>
              <a:gd name="T68" fmla="*/ 842 w 2846"/>
              <a:gd name="T69" fmla="*/ 2365 h 3292"/>
              <a:gd name="T70" fmla="*/ 737 w 2846"/>
              <a:gd name="T71" fmla="*/ 2558 h 3292"/>
              <a:gd name="T72" fmla="*/ 684 w 2846"/>
              <a:gd name="T73" fmla="*/ 2778 h 3292"/>
              <a:gd name="T74" fmla="*/ 708 w 2846"/>
              <a:gd name="T75" fmla="*/ 3040 h 3292"/>
              <a:gd name="T76" fmla="*/ 701 w 2846"/>
              <a:gd name="T77" fmla="*/ 3233 h 3292"/>
              <a:gd name="T78" fmla="*/ 307 w 2846"/>
              <a:gd name="T79" fmla="*/ 2939 h 3292"/>
              <a:gd name="T80" fmla="*/ 81 w 2846"/>
              <a:gd name="T81" fmla="*/ 2635 h 3292"/>
              <a:gd name="T82" fmla="*/ 1 w 2846"/>
              <a:gd name="T83" fmla="*/ 2307 h 3292"/>
              <a:gd name="T84" fmla="*/ 44 w 2846"/>
              <a:gd name="T85" fmla="*/ 1946 h 3292"/>
              <a:gd name="T86" fmla="*/ 177 w 2846"/>
              <a:gd name="T87" fmla="*/ 1616 h 3292"/>
              <a:gd name="T88" fmla="*/ 329 w 2846"/>
              <a:gd name="T89" fmla="*/ 1296 h 3292"/>
              <a:gd name="T90" fmla="*/ 414 w 2846"/>
              <a:gd name="T91" fmla="*/ 960 h 3292"/>
              <a:gd name="T92" fmla="*/ 512 w 2846"/>
              <a:gd name="T93" fmla="*/ 1207 h 3292"/>
              <a:gd name="T94" fmla="*/ 544 w 2846"/>
              <a:gd name="T95" fmla="*/ 1452 h 3292"/>
              <a:gd name="T96" fmla="*/ 762 w 2846"/>
              <a:gd name="T97" fmla="*/ 1222 h 3292"/>
              <a:gd name="T98" fmla="*/ 997 w 2846"/>
              <a:gd name="T99" fmla="*/ 829 h 3292"/>
              <a:gd name="T100" fmla="*/ 1150 w 2846"/>
              <a:gd name="T101" fmla="*/ 415 h 3292"/>
              <a:gd name="T102" fmla="*/ 1170 w 2846"/>
              <a:gd name="T10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6" h="3292">
                <a:moveTo>
                  <a:pt x="1170" y="0"/>
                </a:moveTo>
                <a:lnTo>
                  <a:pt x="1170" y="0"/>
                </a:lnTo>
                <a:lnTo>
                  <a:pt x="1172" y="0"/>
                </a:lnTo>
                <a:lnTo>
                  <a:pt x="1178" y="3"/>
                </a:lnTo>
                <a:lnTo>
                  <a:pt x="1189" y="6"/>
                </a:lnTo>
                <a:lnTo>
                  <a:pt x="1203" y="12"/>
                </a:lnTo>
                <a:lnTo>
                  <a:pt x="1219" y="19"/>
                </a:lnTo>
                <a:lnTo>
                  <a:pt x="1240" y="29"/>
                </a:lnTo>
                <a:lnTo>
                  <a:pt x="1264" y="41"/>
                </a:lnTo>
                <a:lnTo>
                  <a:pt x="1289" y="54"/>
                </a:lnTo>
                <a:lnTo>
                  <a:pt x="1318" y="71"/>
                </a:lnTo>
                <a:lnTo>
                  <a:pt x="1349" y="89"/>
                </a:lnTo>
                <a:lnTo>
                  <a:pt x="1382" y="111"/>
                </a:lnTo>
                <a:lnTo>
                  <a:pt x="1417" y="136"/>
                </a:lnTo>
                <a:lnTo>
                  <a:pt x="1453" y="164"/>
                </a:lnTo>
                <a:lnTo>
                  <a:pt x="1491" y="194"/>
                </a:lnTo>
                <a:lnTo>
                  <a:pt x="1529" y="228"/>
                </a:lnTo>
                <a:lnTo>
                  <a:pt x="1569" y="265"/>
                </a:lnTo>
                <a:lnTo>
                  <a:pt x="1609" y="305"/>
                </a:lnTo>
                <a:lnTo>
                  <a:pt x="1650" y="350"/>
                </a:lnTo>
                <a:lnTo>
                  <a:pt x="1690" y="397"/>
                </a:lnTo>
                <a:lnTo>
                  <a:pt x="1731" y="449"/>
                </a:lnTo>
                <a:lnTo>
                  <a:pt x="1772" y="505"/>
                </a:lnTo>
                <a:lnTo>
                  <a:pt x="1812" y="565"/>
                </a:lnTo>
                <a:lnTo>
                  <a:pt x="1851" y="630"/>
                </a:lnTo>
                <a:lnTo>
                  <a:pt x="1890" y="698"/>
                </a:lnTo>
                <a:lnTo>
                  <a:pt x="1927" y="771"/>
                </a:lnTo>
                <a:lnTo>
                  <a:pt x="1962" y="849"/>
                </a:lnTo>
                <a:lnTo>
                  <a:pt x="1997" y="931"/>
                </a:lnTo>
                <a:lnTo>
                  <a:pt x="2029" y="1019"/>
                </a:lnTo>
                <a:lnTo>
                  <a:pt x="2058" y="1111"/>
                </a:lnTo>
                <a:lnTo>
                  <a:pt x="2086" y="1209"/>
                </a:lnTo>
                <a:lnTo>
                  <a:pt x="2113" y="1181"/>
                </a:lnTo>
                <a:lnTo>
                  <a:pt x="2137" y="1150"/>
                </a:lnTo>
                <a:lnTo>
                  <a:pt x="2156" y="1117"/>
                </a:lnTo>
                <a:lnTo>
                  <a:pt x="2173" y="1081"/>
                </a:lnTo>
                <a:lnTo>
                  <a:pt x="2185" y="1044"/>
                </a:lnTo>
                <a:lnTo>
                  <a:pt x="2195" y="1004"/>
                </a:lnTo>
                <a:lnTo>
                  <a:pt x="2201" y="964"/>
                </a:lnTo>
                <a:lnTo>
                  <a:pt x="2205" y="923"/>
                </a:lnTo>
                <a:lnTo>
                  <a:pt x="2206" y="882"/>
                </a:lnTo>
                <a:lnTo>
                  <a:pt x="2204" y="840"/>
                </a:lnTo>
                <a:lnTo>
                  <a:pt x="2200" y="799"/>
                </a:lnTo>
                <a:lnTo>
                  <a:pt x="2194" y="759"/>
                </a:lnTo>
                <a:lnTo>
                  <a:pt x="2186" y="719"/>
                </a:lnTo>
                <a:lnTo>
                  <a:pt x="2176" y="682"/>
                </a:lnTo>
                <a:lnTo>
                  <a:pt x="2163" y="647"/>
                </a:lnTo>
                <a:lnTo>
                  <a:pt x="2150" y="614"/>
                </a:lnTo>
                <a:lnTo>
                  <a:pt x="2164" y="625"/>
                </a:lnTo>
                <a:lnTo>
                  <a:pt x="2181" y="640"/>
                </a:lnTo>
                <a:lnTo>
                  <a:pt x="2200" y="656"/>
                </a:lnTo>
                <a:lnTo>
                  <a:pt x="2221" y="676"/>
                </a:lnTo>
                <a:lnTo>
                  <a:pt x="2244" y="699"/>
                </a:lnTo>
                <a:lnTo>
                  <a:pt x="2267" y="724"/>
                </a:lnTo>
                <a:lnTo>
                  <a:pt x="2293" y="750"/>
                </a:lnTo>
                <a:lnTo>
                  <a:pt x="2320" y="780"/>
                </a:lnTo>
                <a:lnTo>
                  <a:pt x="2347" y="812"/>
                </a:lnTo>
                <a:lnTo>
                  <a:pt x="2375" y="846"/>
                </a:lnTo>
                <a:lnTo>
                  <a:pt x="2404" y="884"/>
                </a:lnTo>
                <a:lnTo>
                  <a:pt x="2434" y="922"/>
                </a:lnTo>
                <a:lnTo>
                  <a:pt x="2464" y="962"/>
                </a:lnTo>
                <a:lnTo>
                  <a:pt x="2493" y="1006"/>
                </a:lnTo>
                <a:lnTo>
                  <a:pt x="2523" y="1050"/>
                </a:lnTo>
                <a:lnTo>
                  <a:pt x="2553" y="1096"/>
                </a:lnTo>
                <a:lnTo>
                  <a:pt x="2582" y="1144"/>
                </a:lnTo>
                <a:lnTo>
                  <a:pt x="2611" y="1193"/>
                </a:lnTo>
                <a:lnTo>
                  <a:pt x="2638" y="1245"/>
                </a:lnTo>
                <a:lnTo>
                  <a:pt x="2665" y="1297"/>
                </a:lnTo>
                <a:lnTo>
                  <a:pt x="2691" y="1351"/>
                </a:lnTo>
                <a:lnTo>
                  <a:pt x="2715" y="1406"/>
                </a:lnTo>
                <a:lnTo>
                  <a:pt x="2738" y="1463"/>
                </a:lnTo>
                <a:lnTo>
                  <a:pt x="2759" y="1521"/>
                </a:lnTo>
                <a:lnTo>
                  <a:pt x="2778" y="1580"/>
                </a:lnTo>
                <a:lnTo>
                  <a:pt x="2796" y="1640"/>
                </a:lnTo>
                <a:lnTo>
                  <a:pt x="2810" y="1701"/>
                </a:lnTo>
                <a:lnTo>
                  <a:pt x="2823" y="1761"/>
                </a:lnTo>
                <a:lnTo>
                  <a:pt x="2833" y="1824"/>
                </a:lnTo>
                <a:lnTo>
                  <a:pt x="2840" y="1887"/>
                </a:lnTo>
                <a:lnTo>
                  <a:pt x="2845" y="1951"/>
                </a:lnTo>
                <a:lnTo>
                  <a:pt x="2846" y="2016"/>
                </a:lnTo>
                <a:lnTo>
                  <a:pt x="2844" y="2080"/>
                </a:lnTo>
                <a:lnTo>
                  <a:pt x="2839" y="2145"/>
                </a:lnTo>
                <a:lnTo>
                  <a:pt x="2830" y="2211"/>
                </a:lnTo>
                <a:lnTo>
                  <a:pt x="2816" y="2276"/>
                </a:lnTo>
                <a:lnTo>
                  <a:pt x="2799" y="2342"/>
                </a:lnTo>
                <a:lnTo>
                  <a:pt x="2778" y="2407"/>
                </a:lnTo>
                <a:lnTo>
                  <a:pt x="2752" y="2473"/>
                </a:lnTo>
                <a:lnTo>
                  <a:pt x="2723" y="2539"/>
                </a:lnTo>
                <a:lnTo>
                  <a:pt x="2688" y="2604"/>
                </a:lnTo>
                <a:lnTo>
                  <a:pt x="2648" y="2669"/>
                </a:lnTo>
                <a:lnTo>
                  <a:pt x="2603" y="2734"/>
                </a:lnTo>
                <a:lnTo>
                  <a:pt x="2553" y="2799"/>
                </a:lnTo>
                <a:lnTo>
                  <a:pt x="2497" y="2863"/>
                </a:lnTo>
                <a:lnTo>
                  <a:pt x="2436" y="2926"/>
                </a:lnTo>
                <a:lnTo>
                  <a:pt x="2369" y="2989"/>
                </a:lnTo>
                <a:lnTo>
                  <a:pt x="2296" y="3051"/>
                </a:lnTo>
                <a:lnTo>
                  <a:pt x="2217" y="3113"/>
                </a:lnTo>
                <a:lnTo>
                  <a:pt x="2131" y="3173"/>
                </a:lnTo>
                <a:lnTo>
                  <a:pt x="2040" y="3233"/>
                </a:lnTo>
                <a:lnTo>
                  <a:pt x="1941" y="3292"/>
                </a:lnTo>
                <a:lnTo>
                  <a:pt x="1978" y="3212"/>
                </a:lnTo>
                <a:lnTo>
                  <a:pt x="2010" y="3132"/>
                </a:lnTo>
                <a:lnTo>
                  <a:pt x="2037" y="3049"/>
                </a:lnTo>
                <a:lnTo>
                  <a:pt x="2057" y="2965"/>
                </a:lnTo>
                <a:lnTo>
                  <a:pt x="2073" y="2880"/>
                </a:lnTo>
                <a:lnTo>
                  <a:pt x="2084" y="2794"/>
                </a:lnTo>
                <a:lnTo>
                  <a:pt x="2090" y="2707"/>
                </a:lnTo>
                <a:lnTo>
                  <a:pt x="2090" y="2621"/>
                </a:lnTo>
                <a:lnTo>
                  <a:pt x="2087" y="2534"/>
                </a:lnTo>
                <a:lnTo>
                  <a:pt x="2078" y="2447"/>
                </a:lnTo>
                <a:lnTo>
                  <a:pt x="2065" y="2361"/>
                </a:lnTo>
                <a:lnTo>
                  <a:pt x="2047" y="2276"/>
                </a:lnTo>
                <a:lnTo>
                  <a:pt x="2026" y="2191"/>
                </a:lnTo>
                <a:lnTo>
                  <a:pt x="1999" y="2108"/>
                </a:lnTo>
                <a:lnTo>
                  <a:pt x="1968" y="2027"/>
                </a:lnTo>
                <a:lnTo>
                  <a:pt x="1933" y="1947"/>
                </a:lnTo>
                <a:lnTo>
                  <a:pt x="1894" y="1870"/>
                </a:lnTo>
                <a:lnTo>
                  <a:pt x="1852" y="1796"/>
                </a:lnTo>
                <a:lnTo>
                  <a:pt x="1805" y="1722"/>
                </a:lnTo>
                <a:lnTo>
                  <a:pt x="1755" y="1653"/>
                </a:lnTo>
                <a:lnTo>
                  <a:pt x="1701" y="1587"/>
                </a:lnTo>
                <a:lnTo>
                  <a:pt x="1643" y="1524"/>
                </a:lnTo>
                <a:lnTo>
                  <a:pt x="1582" y="1465"/>
                </a:lnTo>
                <a:lnTo>
                  <a:pt x="1518" y="1410"/>
                </a:lnTo>
                <a:lnTo>
                  <a:pt x="1450" y="1359"/>
                </a:lnTo>
                <a:lnTo>
                  <a:pt x="1456" y="1393"/>
                </a:lnTo>
                <a:lnTo>
                  <a:pt x="1460" y="1432"/>
                </a:lnTo>
                <a:lnTo>
                  <a:pt x="1462" y="1475"/>
                </a:lnTo>
                <a:lnTo>
                  <a:pt x="1461" y="1523"/>
                </a:lnTo>
                <a:lnTo>
                  <a:pt x="1458" y="1575"/>
                </a:lnTo>
                <a:lnTo>
                  <a:pt x="1453" y="1628"/>
                </a:lnTo>
                <a:lnTo>
                  <a:pt x="1445" y="1686"/>
                </a:lnTo>
                <a:lnTo>
                  <a:pt x="1434" y="1745"/>
                </a:lnTo>
                <a:lnTo>
                  <a:pt x="1420" y="1805"/>
                </a:lnTo>
                <a:lnTo>
                  <a:pt x="1403" y="1867"/>
                </a:lnTo>
                <a:lnTo>
                  <a:pt x="1383" y="1928"/>
                </a:lnTo>
                <a:lnTo>
                  <a:pt x="1359" y="1990"/>
                </a:lnTo>
                <a:lnTo>
                  <a:pt x="1333" y="2050"/>
                </a:lnTo>
                <a:lnTo>
                  <a:pt x="1302" y="2109"/>
                </a:lnTo>
                <a:lnTo>
                  <a:pt x="1267" y="2166"/>
                </a:lnTo>
                <a:lnTo>
                  <a:pt x="1228" y="2222"/>
                </a:lnTo>
                <a:lnTo>
                  <a:pt x="1184" y="2274"/>
                </a:lnTo>
                <a:lnTo>
                  <a:pt x="1194" y="2220"/>
                </a:lnTo>
                <a:lnTo>
                  <a:pt x="1198" y="2168"/>
                </a:lnTo>
                <a:lnTo>
                  <a:pt x="1199" y="2120"/>
                </a:lnTo>
                <a:lnTo>
                  <a:pt x="1196" y="2073"/>
                </a:lnTo>
                <a:lnTo>
                  <a:pt x="1191" y="2031"/>
                </a:lnTo>
                <a:lnTo>
                  <a:pt x="1182" y="1991"/>
                </a:lnTo>
                <a:lnTo>
                  <a:pt x="1173" y="1955"/>
                </a:lnTo>
                <a:lnTo>
                  <a:pt x="1163" y="1922"/>
                </a:lnTo>
                <a:lnTo>
                  <a:pt x="1152" y="1892"/>
                </a:lnTo>
                <a:lnTo>
                  <a:pt x="1141" y="1865"/>
                </a:lnTo>
                <a:lnTo>
                  <a:pt x="1130" y="1843"/>
                </a:lnTo>
                <a:lnTo>
                  <a:pt x="1120" y="1823"/>
                </a:lnTo>
                <a:lnTo>
                  <a:pt x="1111" y="1809"/>
                </a:lnTo>
                <a:lnTo>
                  <a:pt x="1104" y="1799"/>
                </a:lnTo>
                <a:lnTo>
                  <a:pt x="1100" y="1792"/>
                </a:lnTo>
                <a:lnTo>
                  <a:pt x="1098" y="1789"/>
                </a:lnTo>
                <a:lnTo>
                  <a:pt x="1097" y="1792"/>
                </a:lnTo>
                <a:lnTo>
                  <a:pt x="1096" y="1802"/>
                </a:lnTo>
                <a:lnTo>
                  <a:pt x="1093" y="1816"/>
                </a:lnTo>
                <a:lnTo>
                  <a:pt x="1088" y="1836"/>
                </a:lnTo>
                <a:lnTo>
                  <a:pt x="1082" y="1860"/>
                </a:lnTo>
                <a:lnTo>
                  <a:pt x="1073" y="1888"/>
                </a:lnTo>
                <a:lnTo>
                  <a:pt x="1063" y="1922"/>
                </a:lnTo>
                <a:lnTo>
                  <a:pt x="1052" y="1958"/>
                </a:lnTo>
                <a:lnTo>
                  <a:pt x="1037" y="1997"/>
                </a:lnTo>
                <a:lnTo>
                  <a:pt x="1021" y="2038"/>
                </a:lnTo>
                <a:lnTo>
                  <a:pt x="1002" y="2083"/>
                </a:lnTo>
                <a:lnTo>
                  <a:pt x="981" y="2129"/>
                </a:lnTo>
                <a:lnTo>
                  <a:pt x="956" y="2178"/>
                </a:lnTo>
                <a:lnTo>
                  <a:pt x="929" y="2226"/>
                </a:lnTo>
                <a:lnTo>
                  <a:pt x="900" y="2277"/>
                </a:lnTo>
                <a:lnTo>
                  <a:pt x="867" y="2327"/>
                </a:lnTo>
                <a:lnTo>
                  <a:pt x="842" y="2365"/>
                </a:lnTo>
                <a:lnTo>
                  <a:pt x="818" y="2402"/>
                </a:lnTo>
                <a:lnTo>
                  <a:pt x="796" y="2440"/>
                </a:lnTo>
                <a:lnTo>
                  <a:pt x="774" y="2478"/>
                </a:lnTo>
                <a:lnTo>
                  <a:pt x="755" y="2517"/>
                </a:lnTo>
                <a:lnTo>
                  <a:pt x="737" y="2558"/>
                </a:lnTo>
                <a:lnTo>
                  <a:pt x="722" y="2599"/>
                </a:lnTo>
                <a:lnTo>
                  <a:pt x="708" y="2641"/>
                </a:lnTo>
                <a:lnTo>
                  <a:pt x="697" y="2686"/>
                </a:lnTo>
                <a:lnTo>
                  <a:pt x="689" y="2730"/>
                </a:lnTo>
                <a:lnTo>
                  <a:pt x="684" y="2778"/>
                </a:lnTo>
                <a:lnTo>
                  <a:pt x="682" y="2826"/>
                </a:lnTo>
                <a:lnTo>
                  <a:pt x="683" y="2876"/>
                </a:lnTo>
                <a:lnTo>
                  <a:pt x="688" y="2928"/>
                </a:lnTo>
                <a:lnTo>
                  <a:pt x="696" y="2983"/>
                </a:lnTo>
                <a:lnTo>
                  <a:pt x="708" y="3040"/>
                </a:lnTo>
                <a:lnTo>
                  <a:pt x="725" y="3099"/>
                </a:lnTo>
                <a:lnTo>
                  <a:pt x="745" y="3161"/>
                </a:lnTo>
                <a:lnTo>
                  <a:pt x="771" y="3225"/>
                </a:lnTo>
                <a:lnTo>
                  <a:pt x="801" y="3292"/>
                </a:lnTo>
                <a:lnTo>
                  <a:pt x="701" y="3233"/>
                </a:lnTo>
                <a:lnTo>
                  <a:pt x="608" y="3174"/>
                </a:lnTo>
                <a:lnTo>
                  <a:pt x="522" y="3115"/>
                </a:lnTo>
                <a:lnTo>
                  <a:pt x="444" y="3057"/>
                </a:lnTo>
                <a:lnTo>
                  <a:pt x="372" y="2998"/>
                </a:lnTo>
                <a:lnTo>
                  <a:pt x="307" y="2939"/>
                </a:lnTo>
                <a:lnTo>
                  <a:pt x="250" y="2879"/>
                </a:lnTo>
                <a:lnTo>
                  <a:pt x="198" y="2819"/>
                </a:lnTo>
                <a:lnTo>
                  <a:pt x="153" y="2759"/>
                </a:lnTo>
                <a:lnTo>
                  <a:pt x="114" y="2697"/>
                </a:lnTo>
                <a:lnTo>
                  <a:pt x="81" y="2635"/>
                </a:lnTo>
                <a:lnTo>
                  <a:pt x="54" y="2572"/>
                </a:lnTo>
                <a:lnTo>
                  <a:pt x="33" y="2507"/>
                </a:lnTo>
                <a:lnTo>
                  <a:pt x="16" y="2442"/>
                </a:lnTo>
                <a:lnTo>
                  <a:pt x="6" y="2375"/>
                </a:lnTo>
                <a:lnTo>
                  <a:pt x="1" y="2307"/>
                </a:lnTo>
                <a:lnTo>
                  <a:pt x="0" y="2237"/>
                </a:lnTo>
                <a:lnTo>
                  <a:pt x="5" y="2165"/>
                </a:lnTo>
                <a:lnTo>
                  <a:pt x="13" y="2092"/>
                </a:lnTo>
                <a:lnTo>
                  <a:pt x="28" y="2017"/>
                </a:lnTo>
                <a:lnTo>
                  <a:pt x="44" y="1946"/>
                </a:lnTo>
                <a:lnTo>
                  <a:pt x="65" y="1878"/>
                </a:lnTo>
                <a:lnTo>
                  <a:pt x="89" y="1811"/>
                </a:lnTo>
                <a:lnTo>
                  <a:pt x="117" y="1746"/>
                </a:lnTo>
                <a:lnTo>
                  <a:pt x="146" y="1680"/>
                </a:lnTo>
                <a:lnTo>
                  <a:pt x="177" y="1616"/>
                </a:lnTo>
                <a:lnTo>
                  <a:pt x="209" y="1552"/>
                </a:lnTo>
                <a:lnTo>
                  <a:pt x="241" y="1488"/>
                </a:lnTo>
                <a:lnTo>
                  <a:pt x="271" y="1424"/>
                </a:lnTo>
                <a:lnTo>
                  <a:pt x="301" y="1360"/>
                </a:lnTo>
                <a:lnTo>
                  <a:pt x="329" y="1296"/>
                </a:lnTo>
                <a:lnTo>
                  <a:pt x="355" y="1231"/>
                </a:lnTo>
                <a:lnTo>
                  <a:pt x="376" y="1165"/>
                </a:lnTo>
                <a:lnTo>
                  <a:pt x="394" y="1097"/>
                </a:lnTo>
                <a:lnTo>
                  <a:pt x="407" y="1029"/>
                </a:lnTo>
                <a:lnTo>
                  <a:pt x="414" y="960"/>
                </a:lnTo>
                <a:lnTo>
                  <a:pt x="442" y="1013"/>
                </a:lnTo>
                <a:lnTo>
                  <a:pt x="465" y="1063"/>
                </a:lnTo>
                <a:lnTo>
                  <a:pt x="483" y="1112"/>
                </a:lnTo>
                <a:lnTo>
                  <a:pt x="499" y="1159"/>
                </a:lnTo>
                <a:lnTo>
                  <a:pt x="512" y="1207"/>
                </a:lnTo>
                <a:lnTo>
                  <a:pt x="521" y="1253"/>
                </a:lnTo>
                <a:lnTo>
                  <a:pt x="529" y="1301"/>
                </a:lnTo>
                <a:lnTo>
                  <a:pt x="536" y="1349"/>
                </a:lnTo>
                <a:lnTo>
                  <a:pt x="540" y="1400"/>
                </a:lnTo>
                <a:lnTo>
                  <a:pt x="544" y="1452"/>
                </a:lnTo>
                <a:lnTo>
                  <a:pt x="547" y="1506"/>
                </a:lnTo>
                <a:lnTo>
                  <a:pt x="601" y="1438"/>
                </a:lnTo>
                <a:lnTo>
                  <a:pt x="656" y="1368"/>
                </a:lnTo>
                <a:lnTo>
                  <a:pt x="709" y="1296"/>
                </a:lnTo>
                <a:lnTo>
                  <a:pt x="762" y="1222"/>
                </a:lnTo>
                <a:lnTo>
                  <a:pt x="813" y="1146"/>
                </a:lnTo>
                <a:lnTo>
                  <a:pt x="863" y="1069"/>
                </a:lnTo>
                <a:lnTo>
                  <a:pt x="910" y="990"/>
                </a:lnTo>
                <a:lnTo>
                  <a:pt x="955" y="911"/>
                </a:lnTo>
                <a:lnTo>
                  <a:pt x="997" y="829"/>
                </a:lnTo>
                <a:lnTo>
                  <a:pt x="1035" y="747"/>
                </a:lnTo>
                <a:lnTo>
                  <a:pt x="1070" y="665"/>
                </a:lnTo>
                <a:lnTo>
                  <a:pt x="1101" y="582"/>
                </a:lnTo>
                <a:lnTo>
                  <a:pt x="1128" y="498"/>
                </a:lnTo>
                <a:lnTo>
                  <a:pt x="1150" y="415"/>
                </a:lnTo>
                <a:lnTo>
                  <a:pt x="1166" y="331"/>
                </a:lnTo>
                <a:lnTo>
                  <a:pt x="1176" y="247"/>
                </a:lnTo>
                <a:lnTo>
                  <a:pt x="1181" y="164"/>
                </a:lnTo>
                <a:lnTo>
                  <a:pt x="1179" y="81"/>
                </a:lnTo>
                <a:lnTo>
                  <a:pt x="117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16"/>
          <p:cNvSpPr/>
          <p:nvPr/>
        </p:nvSpPr>
        <p:spPr bwMode="auto">
          <a:xfrm>
            <a:off x="7409967" y="4092465"/>
            <a:ext cx="469930" cy="474536"/>
          </a:xfrm>
          <a:custGeom>
            <a:avLst/>
            <a:gdLst>
              <a:gd name="T0" fmla="*/ 1354 w 3262"/>
              <a:gd name="T1" fmla="*/ 3 h 3291"/>
              <a:gd name="T2" fmla="*/ 1400 w 3262"/>
              <a:gd name="T3" fmla="*/ 22 h 3291"/>
              <a:gd name="T4" fmla="*/ 1990 w 3262"/>
              <a:gd name="T5" fmla="*/ 616 h 3291"/>
              <a:gd name="T6" fmla="*/ 2018 w 3262"/>
              <a:gd name="T7" fmla="*/ 659 h 3291"/>
              <a:gd name="T8" fmla="*/ 2028 w 3262"/>
              <a:gd name="T9" fmla="*/ 707 h 3291"/>
              <a:gd name="T10" fmla="*/ 2022 w 3262"/>
              <a:gd name="T11" fmla="*/ 757 h 3291"/>
              <a:gd name="T12" fmla="*/ 1997 w 3262"/>
              <a:gd name="T13" fmla="*/ 801 h 3291"/>
              <a:gd name="T14" fmla="*/ 1665 w 3262"/>
              <a:gd name="T15" fmla="*/ 1011 h 3291"/>
              <a:gd name="T16" fmla="*/ 1655 w 3262"/>
              <a:gd name="T17" fmla="*/ 1050 h 3291"/>
              <a:gd name="T18" fmla="*/ 1636 w 3262"/>
              <a:gd name="T19" fmla="*/ 1124 h 3291"/>
              <a:gd name="T20" fmla="*/ 1601 w 3262"/>
              <a:gd name="T21" fmla="*/ 1193 h 3291"/>
              <a:gd name="T22" fmla="*/ 1551 w 3262"/>
              <a:gd name="T23" fmla="*/ 1255 h 3291"/>
              <a:gd name="T24" fmla="*/ 3218 w 3262"/>
              <a:gd name="T25" fmla="*/ 2944 h 3291"/>
              <a:gd name="T26" fmla="*/ 3235 w 3262"/>
              <a:gd name="T27" fmla="*/ 2963 h 3291"/>
              <a:gd name="T28" fmla="*/ 3257 w 3262"/>
              <a:gd name="T29" fmla="*/ 3004 h 3291"/>
              <a:gd name="T30" fmla="*/ 3262 w 3262"/>
              <a:gd name="T31" fmla="*/ 3047 h 3291"/>
              <a:gd name="T32" fmla="*/ 3249 w 3262"/>
              <a:gd name="T33" fmla="*/ 3086 h 3291"/>
              <a:gd name="T34" fmla="*/ 3076 w 3262"/>
              <a:gd name="T35" fmla="*/ 3266 h 3291"/>
              <a:gd name="T36" fmla="*/ 3040 w 3262"/>
              <a:gd name="T37" fmla="*/ 3287 h 3291"/>
              <a:gd name="T38" fmla="*/ 2999 w 3262"/>
              <a:gd name="T39" fmla="*/ 3291 h 3291"/>
              <a:gd name="T40" fmla="*/ 2956 w 3262"/>
              <a:gd name="T41" fmla="*/ 3278 h 3291"/>
              <a:gd name="T42" fmla="*/ 2918 w 3262"/>
              <a:gd name="T43" fmla="*/ 3247 h 3291"/>
              <a:gd name="T44" fmla="*/ 1241 w 3262"/>
              <a:gd name="T45" fmla="*/ 1569 h 3291"/>
              <a:gd name="T46" fmla="*/ 1180 w 3262"/>
              <a:gd name="T47" fmla="*/ 1620 h 3291"/>
              <a:gd name="T48" fmla="*/ 1111 w 3262"/>
              <a:gd name="T49" fmla="*/ 1655 h 3291"/>
              <a:gd name="T50" fmla="*/ 1038 w 3262"/>
              <a:gd name="T51" fmla="*/ 1675 h 3291"/>
              <a:gd name="T52" fmla="*/ 997 w 3262"/>
              <a:gd name="T53" fmla="*/ 1688 h 3291"/>
              <a:gd name="T54" fmla="*/ 771 w 3262"/>
              <a:gd name="T55" fmla="*/ 2035 h 3291"/>
              <a:gd name="T56" fmla="*/ 724 w 3262"/>
              <a:gd name="T57" fmla="*/ 2051 h 3291"/>
              <a:gd name="T58" fmla="*/ 674 w 3262"/>
              <a:gd name="T59" fmla="*/ 2049 h 3291"/>
              <a:gd name="T60" fmla="*/ 629 w 3262"/>
              <a:gd name="T61" fmla="*/ 2030 h 3291"/>
              <a:gd name="T62" fmla="*/ 39 w 3262"/>
              <a:gd name="T63" fmla="*/ 1436 h 3291"/>
              <a:gd name="T64" fmla="*/ 11 w 3262"/>
              <a:gd name="T65" fmla="*/ 1394 h 3291"/>
              <a:gd name="T66" fmla="*/ 0 w 3262"/>
              <a:gd name="T67" fmla="*/ 1345 h 3291"/>
              <a:gd name="T68" fmla="*/ 7 w 3262"/>
              <a:gd name="T69" fmla="*/ 1295 h 3291"/>
              <a:gd name="T70" fmla="*/ 32 w 3262"/>
              <a:gd name="T71" fmla="*/ 1251 h 3291"/>
              <a:gd name="T72" fmla="*/ 364 w 3262"/>
              <a:gd name="T73" fmla="*/ 1042 h 3291"/>
              <a:gd name="T74" fmla="*/ 373 w 3262"/>
              <a:gd name="T75" fmla="*/ 1001 h 3291"/>
              <a:gd name="T76" fmla="*/ 393 w 3262"/>
              <a:gd name="T77" fmla="*/ 928 h 3291"/>
              <a:gd name="T78" fmla="*/ 428 w 3262"/>
              <a:gd name="T79" fmla="*/ 859 h 3291"/>
              <a:gd name="T80" fmla="*/ 477 w 3262"/>
              <a:gd name="T81" fmla="*/ 796 h 3291"/>
              <a:gd name="T82" fmla="*/ 816 w 3262"/>
              <a:gd name="T83" fmla="*/ 455 h 3291"/>
              <a:gd name="T84" fmla="*/ 882 w 3262"/>
              <a:gd name="T85" fmla="*/ 413 h 3291"/>
              <a:gd name="T86" fmla="*/ 954 w 3262"/>
              <a:gd name="T87" fmla="*/ 385 h 3291"/>
              <a:gd name="T88" fmla="*/ 1027 w 3262"/>
              <a:gd name="T89" fmla="*/ 372 h 3291"/>
              <a:gd name="T90" fmla="*/ 1032 w 3262"/>
              <a:gd name="T91" fmla="*/ 363 h 3291"/>
              <a:gd name="T92" fmla="*/ 1257 w 3262"/>
              <a:gd name="T93" fmla="*/ 16 h 3291"/>
              <a:gd name="T94" fmla="*/ 1305 w 3262"/>
              <a:gd name="T95" fmla="*/ 1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3291">
                <a:moveTo>
                  <a:pt x="1329" y="0"/>
                </a:moveTo>
                <a:lnTo>
                  <a:pt x="1354" y="3"/>
                </a:lnTo>
                <a:lnTo>
                  <a:pt x="1377" y="10"/>
                </a:lnTo>
                <a:lnTo>
                  <a:pt x="1400" y="22"/>
                </a:lnTo>
                <a:lnTo>
                  <a:pt x="1419" y="39"/>
                </a:lnTo>
                <a:lnTo>
                  <a:pt x="1990" y="616"/>
                </a:lnTo>
                <a:lnTo>
                  <a:pt x="2006" y="636"/>
                </a:lnTo>
                <a:lnTo>
                  <a:pt x="2018" y="659"/>
                </a:lnTo>
                <a:lnTo>
                  <a:pt x="2025" y="682"/>
                </a:lnTo>
                <a:lnTo>
                  <a:pt x="2028" y="707"/>
                </a:lnTo>
                <a:lnTo>
                  <a:pt x="2027" y="732"/>
                </a:lnTo>
                <a:lnTo>
                  <a:pt x="2022" y="757"/>
                </a:lnTo>
                <a:lnTo>
                  <a:pt x="2012" y="779"/>
                </a:lnTo>
                <a:lnTo>
                  <a:pt x="1997" y="801"/>
                </a:lnTo>
                <a:lnTo>
                  <a:pt x="1669" y="1008"/>
                </a:lnTo>
                <a:lnTo>
                  <a:pt x="1665" y="1011"/>
                </a:lnTo>
                <a:lnTo>
                  <a:pt x="1660" y="1013"/>
                </a:lnTo>
                <a:lnTo>
                  <a:pt x="1655" y="1050"/>
                </a:lnTo>
                <a:lnTo>
                  <a:pt x="1647" y="1088"/>
                </a:lnTo>
                <a:lnTo>
                  <a:pt x="1636" y="1124"/>
                </a:lnTo>
                <a:lnTo>
                  <a:pt x="1621" y="1159"/>
                </a:lnTo>
                <a:lnTo>
                  <a:pt x="1601" y="1193"/>
                </a:lnTo>
                <a:lnTo>
                  <a:pt x="1578" y="1225"/>
                </a:lnTo>
                <a:lnTo>
                  <a:pt x="1551" y="1255"/>
                </a:lnTo>
                <a:lnTo>
                  <a:pt x="1470" y="1338"/>
                </a:lnTo>
                <a:lnTo>
                  <a:pt x="3218" y="2944"/>
                </a:lnTo>
                <a:lnTo>
                  <a:pt x="3218" y="2944"/>
                </a:lnTo>
                <a:lnTo>
                  <a:pt x="3235" y="2963"/>
                </a:lnTo>
                <a:lnTo>
                  <a:pt x="3248" y="2982"/>
                </a:lnTo>
                <a:lnTo>
                  <a:pt x="3257" y="3004"/>
                </a:lnTo>
                <a:lnTo>
                  <a:pt x="3261" y="3026"/>
                </a:lnTo>
                <a:lnTo>
                  <a:pt x="3262" y="3047"/>
                </a:lnTo>
                <a:lnTo>
                  <a:pt x="3258" y="3067"/>
                </a:lnTo>
                <a:lnTo>
                  <a:pt x="3249" y="3086"/>
                </a:lnTo>
                <a:lnTo>
                  <a:pt x="3236" y="3103"/>
                </a:lnTo>
                <a:lnTo>
                  <a:pt x="3076" y="3266"/>
                </a:lnTo>
                <a:lnTo>
                  <a:pt x="3059" y="3279"/>
                </a:lnTo>
                <a:lnTo>
                  <a:pt x="3040" y="3287"/>
                </a:lnTo>
                <a:lnTo>
                  <a:pt x="3020" y="3291"/>
                </a:lnTo>
                <a:lnTo>
                  <a:pt x="2999" y="3291"/>
                </a:lnTo>
                <a:lnTo>
                  <a:pt x="2977" y="3286"/>
                </a:lnTo>
                <a:lnTo>
                  <a:pt x="2956" y="3278"/>
                </a:lnTo>
                <a:lnTo>
                  <a:pt x="2936" y="3264"/>
                </a:lnTo>
                <a:lnTo>
                  <a:pt x="2918" y="3247"/>
                </a:lnTo>
                <a:lnTo>
                  <a:pt x="1331" y="1479"/>
                </a:lnTo>
                <a:lnTo>
                  <a:pt x="1241" y="1569"/>
                </a:lnTo>
                <a:lnTo>
                  <a:pt x="1211" y="1596"/>
                </a:lnTo>
                <a:lnTo>
                  <a:pt x="1180" y="1620"/>
                </a:lnTo>
                <a:lnTo>
                  <a:pt x="1146" y="1640"/>
                </a:lnTo>
                <a:lnTo>
                  <a:pt x="1111" y="1655"/>
                </a:lnTo>
                <a:lnTo>
                  <a:pt x="1075" y="1666"/>
                </a:lnTo>
                <a:lnTo>
                  <a:pt x="1038" y="1675"/>
                </a:lnTo>
                <a:lnTo>
                  <a:pt x="1001" y="1679"/>
                </a:lnTo>
                <a:lnTo>
                  <a:pt x="997" y="1688"/>
                </a:lnTo>
                <a:lnTo>
                  <a:pt x="792" y="2021"/>
                </a:lnTo>
                <a:lnTo>
                  <a:pt x="771" y="2035"/>
                </a:lnTo>
                <a:lnTo>
                  <a:pt x="748" y="2045"/>
                </a:lnTo>
                <a:lnTo>
                  <a:pt x="724" y="2051"/>
                </a:lnTo>
                <a:lnTo>
                  <a:pt x="699" y="2052"/>
                </a:lnTo>
                <a:lnTo>
                  <a:pt x="674" y="2049"/>
                </a:lnTo>
                <a:lnTo>
                  <a:pt x="651" y="2041"/>
                </a:lnTo>
                <a:lnTo>
                  <a:pt x="629" y="2030"/>
                </a:lnTo>
                <a:lnTo>
                  <a:pt x="610" y="2013"/>
                </a:lnTo>
                <a:lnTo>
                  <a:pt x="39" y="1436"/>
                </a:lnTo>
                <a:lnTo>
                  <a:pt x="22" y="1416"/>
                </a:lnTo>
                <a:lnTo>
                  <a:pt x="11" y="1394"/>
                </a:lnTo>
                <a:lnTo>
                  <a:pt x="3" y="1370"/>
                </a:lnTo>
                <a:lnTo>
                  <a:pt x="0" y="1345"/>
                </a:lnTo>
                <a:lnTo>
                  <a:pt x="1" y="1319"/>
                </a:lnTo>
                <a:lnTo>
                  <a:pt x="7" y="1295"/>
                </a:lnTo>
                <a:lnTo>
                  <a:pt x="17" y="1272"/>
                </a:lnTo>
                <a:lnTo>
                  <a:pt x="32" y="1251"/>
                </a:lnTo>
                <a:lnTo>
                  <a:pt x="359" y="1044"/>
                </a:lnTo>
                <a:lnTo>
                  <a:pt x="364" y="1042"/>
                </a:lnTo>
                <a:lnTo>
                  <a:pt x="369" y="1040"/>
                </a:lnTo>
                <a:lnTo>
                  <a:pt x="373" y="1001"/>
                </a:lnTo>
                <a:lnTo>
                  <a:pt x="381" y="964"/>
                </a:lnTo>
                <a:lnTo>
                  <a:pt x="393" y="928"/>
                </a:lnTo>
                <a:lnTo>
                  <a:pt x="408" y="892"/>
                </a:lnTo>
                <a:lnTo>
                  <a:pt x="428" y="859"/>
                </a:lnTo>
                <a:lnTo>
                  <a:pt x="450" y="826"/>
                </a:lnTo>
                <a:lnTo>
                  <a:pt x="477" y="796"/>
                </a:lnTo>
                <a:lnTo>
                  <a:pt x="787" y="482"/>
                </a:lnTo>
                <a:lnTo>
                  <a:pt x="816" y="455"/>
                </a:lnTo>
                <a:lnTo>
                  <a:pt x="848" y="432"/>
                </a:lnTo>
                <a:lnTo>
                  <a:pt x="882" y="413"/>
                </a:lnTo>
                <a:lnTo>
                  <a:pt x="917" y="397"/>
                </a:lnTo>
                <a:lnTo>
                  <a:pt x="954" y="385"/>
                </a:lnTo>
                <a:lnTo>
                  <a:pt x="990" y="377"/>
                </a:lnTo>
                <a:lnTo>
                  <a:pt x="1027" y="372"/>
                </a:lnTo>
                <a:lnTo>
                  <a:pt x="1029" y="368"/>
                </a:lnTo>
                <a:lnTo>
                  <a:pt x="1032" y="363"/>
                </a:lnTo>
                <a:lnTo>
                  <a:pt x="1237" y="32"/>
                </a:lnTo>
                <a:lnTo>
                  <a:pt x="1257" y="16"/>
                </a:lnTo>
                <a:lnTo>
                  <a:pt x="1280" y="7"/>
                </a:lnTo>
                <a:lnTo>
                  <a:pt x="1305" y="1"/>
                </a:lnTo>
                <a:lnTo>
                  <a:pt x="13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21"/>
          <p:cNvSpPr>
            <a:spLocks noEditPoints="1"/>
          </p:cNvSpPr>
          <p:nvPr/>
        </p:nvSpPr>
        <p:spPr bwMode="auto">
          <a:xfrm>
            <a:off x="8199512" y="4092464"/>
            <a:ext cx="438832" cy="474538"/>
          </a:xfrm>
          <a:custGeom>
            <a:avLst/>
            <a:gdLst>
              <a:gd name="T0" fmla="*/ 1318 w 3046"/>
              <a:gd name="T1" fmla="*/ 948 h 3292"/>
              <a:gd name="T2" fmla="*/ 2390 w 3046"/>
              <a:gd name="T3" fmla="*/ 2057 h 3292"/>
              <a:gd name="T4" fmla="*/ 1728 w 3046"/>
              <a:gd name="T5" fmla="*/ 205 h 3292"/>
              <a:gd name="T6" fmla="*/ 1011 w 3046"/>
              <a:gd name="T7" fmla="*/ 0 h 3292"/>
              <a:gd name="T8" fmla="*/ 2058 w 3046"/>
              <a:gd name="T9" fmla="*/ 2 h 3292"/>
              <a:gd name="T10" fmla="*/ 2099 w 3046"/>
              <a:gd name="T11" fmla="*/ 22 h 3292"/>
              <a:gd name="T12" fmla="*/ 2127 w 3046"/>
              <a:gd name="T13" fmla="*/ 57 h 3292"/>
              <a:gd name="T14" fmla="*/ 2137 w 3046"/>
              <a:gd name="T15" fmla="*/ 103 h 3292"/>
              <a:gd name="T16" fmla="*/ 2127 w 3046"/>
              <a:gd name="T17" fmla="*/ 147 h 3292"/>
              <a:gd name="T18" fmla="*/ 2099 w 3046"/>
              <a:gd name="T19" fmla="*/ 182 h 3292"/>
              <a:gd name="T20" fmla="*/ 2058 w 3046"/>
              <a:gd name="T21" fmla="*/ 202 h 3292"/>
              <a:gd name="T22" fmla="*/ 1933 w 3046"/>
              <a:gd name="T23" fmla="*/ 205 h 3292"/>
              <a:gd name="T24" fmla="*/ 2946 w 3046"/>
              <a:gd name="T25" fmla="*/ 2586 h 3292"/>
              <a:gd name="T26" fmla="*/ 3000 w 3046"/>
              <a:gd name="T27" fmla="*/ 2695 h 3292"/>
              <a:gd name="T28" fmla="*/ 3034 w 3046"/>
              <a:gd name="T29" fmla="*/ 2798 h 3292"/>
              <a:gd name="T30" fmla="*/ 3046 w 3046"/>
              <a:gd name="T31" fmla="*/ 2895 h 3292"/>
              <a:gd name="T32" fmla="*/ 3039 w 3046"/>
              <a:gd name="T33" fmla="*/ 2985 h 3292"/>
              <a:gd name="T34" fmla="*/ 3012 w 3046"/>
              <a:gd name="T35" fmla="*/ 3066 h 3292"/>
              <a:gd name="T36" fmla="*/ 2966 w 3046"/>
              <a:gd name="T37" fmla="*/ 3136 h 3292"/>
              <a:gd name="T38" fmla="*/ 2902 w 3046"/>
              <a:gd name="T39" fmla="*/ 3195 h 3292"/>
              <a:gd name="T40" fmla="*/ 2821 w 3046"/>
              <a:gd name="T41" fmla="*/ 3241 h 3292"/>
              <a:gd name="T42" fmla="*/ 2723 w 3046"/>
              <a:gd name="T43" fmla="*/ 3273 h 3292"/>
              <a:gd name="T44" fmla="*/ 2610 w 3046"/>
              <a:gd name="T45" fmla="*/ 3290 h 3292"/>
              <a:gd name="T46" fmla="*/ 499 w 3046"/>
              <a:gd name="T47" fmla="*/ 3292 h 3292"/>
              <a:gd name="T48" fmla="*/ 377 w 3046"/>
              <a:gd name="T49" fmla="*/ 3284 h 3292"/>
              <a:gd name="T50" fmla="*/ 272 w 3046"/>
              <a:gd name="T51" fmla="*/ 3259 h 3292"/>
              <a:gd name="T52" fmla="*/ 183 w 3046"/>
              <a:gd name="T53" fmla="*/ 3220 h 3292"/>
              <a:gd name="T54" fmla="*/ 110 w 3046"/>
              <a:gd name="T55" fmla="*/ 3167 h 3292"/>
              <a:gd name="T56" fmla="*/ 56 w 3046"/>
              <a:gd name="T57" fmla="*/ 3102 h 3292"/>
              <a:gd name="T58" fmla="*/ 19 w 3046"/>
              <a:gd name="T59" fmla="*/ 3027 h 3292"/>
              <a:gd name="T60" fmla="*/ 1 w 3046"/>
              <a:gd name="T61" fmla="*/ 2942 h 3292"/>
              <a:gd name="T62" fmla="*/ 4 w 3046"/>
              <a:gd name="T63" fmla="*/ 2848 h 3292"/>
              <a:gd name="T64" fmla="*/ 27 w 3046"/>
              <a:gd name="T65" fmla="*/ 2748 h 3292"/>
              <a:gd name="T66" fmla="*/ 71 w 3046"/>
              <a:gd name="T67" fmla="*/ 2640 h 3292"/>
              <a:gd name="T68" fmla="*/ 1113 w 3046"/>
              <a:gd name="T69" fmla="*/ 891 h 3292"/>
              <a:gd name="T70" fmla="*/ 1011 w 3046"/>
              <a:gd name="T71" fmla="*/ 205 h 3292"/>
              <a:gd name="T72" fmla="*/ 966 w 3046"/>
              <a:gd name="T73" fmla="*/ 195 h 3292"/>
              <a:gd name="T74" fmla="*/ 931 w 3046"/>
              <a:gd name="T75" fmla="*/ 167 h 3292"/>
              <a:gd name="T76" fmla="*/ 911 w 3046"/>
              <a:gd name="T77" fmla="*/ 126 h 3292"/>
              <a:gd name="T78" fmla="*/ 911 w 3046"/>
              <a:gd name="T79" fmla="*/ 79 h 3292"/>
              <a:gd name="T80" fmla="*/ 931 w 3046"/>
              <a:gd name="T81" fmla="*/ 38 h 3292"/>
              <a:gd name="T82" fmla="*/ 966 w 3046"/>
              <a:gd name="T83" fmla="*/ 10 h 3292"/>
              <a:gd name="T84" fmla="*/ 1011 w 3046"/>
              <a:gd name="T8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46" h="3292">
                <a:moveTo>
                  <a:pt x="1318" y="205"/>
                </a:moveTo>
                <a:lnTo>
                  <a:pt x="1318" y="948"/>
                </a:lnTo>
                <a:lnTo>
                  <a:pt x="656" y="2057"/>
                </a:lnTo>
                <a:lnTo>
                  <a:pt x="2390" y="2057"/>
                </a:lnTo>
                <a:lnTo>
                  <a:pt x="1728" y="948"/>
                </a:lnTo>
                <a:lnTo>
                  <a:pt x="1728" y="205"/>
                </a:lnTo>
                <a:lnTo>
                  <a:pt x="1318" y="205"/>
                </a:lnTo>
                <a:close/>
                <a:moveTo>
                  <a:pt x="1011" y="0"/>
                </a:moveTo>
                <a:lnTo>
                  <a:pt x="2036" y="0"/>
                </a:lnTo>
                <a:lnTo>
                  <a:pt x="2058" y="2"/>
                </a:lnTo>
                <a:lnTo>
                  <a:pt x="2080" y="10"/>
                </a:lnTo>
                <a:lnTo>
                  <a:pt x="2099" y="22"/>
                </a:lnTo>
                <a:lnTo>
                  <a:pt x="2115" y="38"/>
                </a:lnTo>
                <a:lnTo>
                  <a:pt x="2127" y="57"/>
                </a:lnTo>
                <a:lnTo>
                  <a:pt x="2135" y="79"/>
                </a:lnTo>
                <a:lnTo>
                  <a:pt x="2137" y="103"/>
                </a:lnTo>
                <a:lnTo>
                  <a:pt x="2135" y="126"/>
                </a:lnTo>
                <a:lnTo>
                  <a:pt x="2127" y="147"/>
                </a:lnTo>
                <a:lnTo>
                  <a:pt x="2115" y="167"/>
                </a:lnTo>
                <a:lnTo>
                  <a:pt x="2099" y="182"/>
                </a:lnTo>
                <a:lnTo>
                  <a:pt x="2080" y="195"/>
                </a:lnTo>
                <a:lnTo>
                  <a:pt x="2058" y="202"/>
                </a:lnTo>
                <a:lnTo>
                  <a:pt x="2036" y="205"/>
                </a:lnTo>
                <a:lnTo>
                  <a:pt x="1933" y="205"/>
                </a:lnTo>
                <a:lnTo>
                  <a:pt x="1933" y="891"/>
                </a:lnTo>
                <a:lnTo>
                  <a:pt x="2946" y="2586"/>
                </a:lnTo>
                <a:lnTo>
                  <a:pt x="2975" y="2640"/>
                </a:lnTo>
                <a:lnTo>
                  <a:pt x="3000" y="2695"/>
                </a:lnTo>
                <a:lnTo>
                  <a:pt x="3020" y="2748"/>
                </a:lnTo>
                <a:lnTo>
                  <a:pt x="3034" y="2798"/>
                </a:lnTo>
                <a:lnTo>
                  <a:pt x="3043" y="2848"/>
                </a:lnTo>
                <a:lnTo>
                  <a:pt x="3046" y="2895"/>
                </a:lnTo>
                <a:lnTo>
                  <a:pt x="3045" y="2942"/>
                </a:lnTo>
                <a:lnTo>
                  <a:pt x="3039" y="2985"/>
                </a:lnTo>
                <a:lnTo>
                  <a:pt x="3028" y="3027"/>
                </a:lnTo>
                <a:lnTo>
                  <a:pt x="3012" y="3066"/>
                </a:lnTo>
                <a:lnTo>
                  <a:pt x="2992" y="3102"/>
                </a:lnTo>
                <a:lnTo>
                  <a:pt x="2966" y="3136"/>
                </a:lnTo>
                <a:lnTo>
                  <a:pt x="2936" y="3167"/>
                </a:lnTo>
                <a:lnTo>
                  <a:pt x="2902" y="3195"/>
                </a:lnTo>
                <a:lnTo>
                  <a:pt x="2864" y="3220"/>
                </a:lnTo>
                <a:lnTo>
                  <a:pt x="2821" y="3241"/>
                </a:lnTo>
                <a:lnTo>
                  <a:pt x="2775" y="3259"/>
                </a:lnTo>
                <a:lnTo>
                  <a:pt x="2723" y="3273"/>
                </a:lnTo>
                <a:lnTo>
                  <a:pt x="2669" y="3284"/>
                </a:lnTo>
                <a:lnTo>
                  <a:pt x="2610" y="3290"/>
                </a:lnTo>
                <a:lnTo>
                  <a:pt x="2548" y="3292"/>
                </a:lnTo>
                <a:lnTo>
                  <a:pt x="499" y="3292"/>
                </a:lnTo>
                <a:lnTo>
                  <a:pt x="437" y="3290"/>
                </a:lnTo>
                <a:lnTo>
                  <a:pt x="377" y="3284"/>
                </a:lnTo>
                <a:lnTo>
                  <a:pt x="323" y="3273"/>
                </a:lnTo>
                <a:lnTo>
                  <a:pt x="272" y="3259"/>
                </a:lnTo>
                <a:lnTo>
                  <a:pt x="225" y="3241"/>
                </a:lnTo>
                <a:lnTo>
                  <a:pt x="183" y="3220"/>
                </a:lnTo>
                <a:lnTo>
                  <a:pt x="144" y="3195"/>
                </a:lnTo>
                <a:lnTo>
                  <a:pt x="110" y="3167"/>
                </a:lnTo>
                <a:lnTo>
                  <a:pt x="80" y="3136"/>
                </a:lnTo>
                <a:lnTo>
                  <a:pt x="56" y="3102"/>
                </a:lnTo>
                <a:lnTo>
                  <a:pt x="35" y="3066"/>
                </a:lnTo>
                <a:lnTo>
                  <a:pt x="19" y="3027"/>
                </a:lnTo>
                <a:lnTo>
                  <a:pt x="7" y="2985"/>
                </a:lnTo>
                <a:lnTo>
                  <a:pt x="1" y="2942"/>
                </a:lnTo>
                <a:lnTo>
                  <a:pt x="0" y="2895"/>
                </a:lnTo>
                <a:lnTo>
                  <a:pt x="4" y="2848"/>
                </a:lnTo>
                <a:lnTo>
                  <a:pt x="12" y="2798"/>
                </a:lnTo>
                <a:lnTo>
                  <a:pt x="27" y="2748"/>
                </a:lnTo>
                <a:lnTo>
                  <a:pt x="46" y="2695"/>
                </a:lnTo>
                <a:lnTo>
                  <a:pt x="71" y="2640"/>
                </a:lnTo>
                <a:lnTo>
                  <a:pt x="101" y="2586"/>
                </a:lnTo>
                <a:lnTo>
                  <a:pt x="1113" y="891"/>
                </a:lnTo>
                <a:lnTo>
                  <a:pt x="1113" y="205"/>
                </a:lnTo>
                <a:lnTo>
                  <a:pt x="1011" y="205"/>
                </a:lnTo>
                <a:lnTo>
                  <a:pt x="988" y="202"/>
                </a:lnTo>
                <a:lnTo>
                  <a:pt x="966" y="195"/>
                </a:lnTo>
                <a:lnTo>
                  <a:pt x="947" y="182"/>
                </a:lnTo>
                <a:lnTo>
                  <a:pt x="931" y="167"/>
                </a:lnTo>
                <a:lnTo>
                  <a:pt x="919" y="147"/>
                </a:lnTo>
                <a:lnTo>
                  <a:pt x="911" y="126"/>
                </a:lnTo>
                <a:lnTo>
                  <a:pt x="909" y="103"/>
                </a:lnTo>
                <a:lnTo>
                  <a:pt x="911" y="79"/>
                </a:lnTo>
                <a:lnTo>
                  <a:pt x="919" y="57"/>
                </a:lnTo>
                <a:lnTo>
                  <a:pt x="931" y="38"/>
                </a:lnTo>
                <a:lnTo>
                  <a:pt x="947" y="22"/>
                </a:lnTo>
                <a:lnTo>
                  <a:pt x="966" y="10"/>
                </a:lnTo>
                <a:lnTo>
                  <a:pt x="988" y="2"/>
                </a:lnTo>
                <a:lnTo>
                  <a:pt x="101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26"/>
          <p:cNvSpPr>
            <a:spLocks noEditPoints="1"/>
          </p:cNvSpPr>
          <p:nvPr/>
        </p:nvSpPr>
        <p:spPr bwMode="auto">
          <a:xfrm>
            <a:off x="8955625" y="4092464"/>
            <a:ext cx="412342" cy="474538"/>
          </a:xfrm>
          <a:custGeom>
            <a:avLst/>
            <a:gdLst>
              <a:gd name="T0" fmla="*/ 234 w 2869"/>
              <a:gd name="T1" fmla="*/ 1943 h 3292"/>
              <a:gd name="T2" fmla="*/ 273 w 2869"/>
              <a:gd name="T3" fmla="*/ 2174 h 3292"/>
              <a:gd name="T4" fmla="*/ 356 w 2869"/>
              <a:gd name="T5" fmla="*/ 2390 h 3292"/>
              <a:gd name="T6" fmla="*/ 479 w 2869"/>
              <a:gd name="T7" fmla="*/ 2588 h 3292"/>
              <a:gd name="T8" fmla="*/ 642 w 2869"/>
              <a:gd name="T9" fmla="*/ 2761 h 3292"/>
              <a:gd name="T10" fmla="*/ 833 w 2869"/>
              <a:gd name="T11" fmla="*/ 2900 h 3292"/>
              <a:gd name="T12" fmla="*/ 1047 w 2869"/>
              <a:gd name="T13" fmla="*/ 2997 h 3292"/>
              <a:gd name="T14" fmla="*/ 1275 w 2869"/>
              <a:gd name="T15" fmla="*/ 3050 h 3292"/>
              <a:gd name="T16" fmla="*/ 1513 w 2869"/>
              <a:gd name="T17" fmla="*/ 3058 h 3292"/>
              <a:gd name="T18" fmla="*/ 1747 w 2869"/>
              <a:gd name="T19" fmla="*/ 3019 h 3292"/>
              <a:gd name="T20" fmla="*/ 1966 w 2869"/>
              <a:gd name="T21" fmla="*/ 2937 h 3292"/>
              <a:gd name="T22" fmla="*/ 2165 w 2869"/>
              <a:gd name="T23" fmla="*/ 2812 h 3292"/>
              <a:gd name="T24" fmla="*/ 2339 w 2869"/>
              <a:gd name="T25" fmla="*/ 2649 h 3292"/>
              <a:gd name="T26" fmla="*/ 2476 w 2869"/>
              <a:gd name="T27" fmla="*/ 2459 h 3292"/>
              <a:gd name="T28" fmla="*/ 2572 w 2869"/>
              <a:gd name="T29" fmla="*/ 2248 h 3292"/>
              <a:gd name="T30" fmla="*/ 2626 w 2869"/>
              <a:gd name="T31" fmla="*/ 2021 h 3292"/>
              <a:gd name="T32" fmla="*/ 2522 w 2869"/>
              <a:gd name="T33" fmla="*/ 820 h 3292"/>
              <a:gd name="T34" fmla="*/ 2280 w 2869"/>
              <a:gd name="T35" fmla="*/ 1839 h 3292"/>
              <a:gd name="T36" fmla="*/ 2269 w 2869"/>
              <a:gd name="T37" fmla="*/ 1986 h 3292"/>
              <a:gd name="T38" fmla="*/ 2216 w 2869"/>
              <a:gd name="T39" fmla="*/ 2177 h 3292"/>
              <a:gd name="T40" fmla="*/ 2119 w 2869"/>
              <a:gd name="T41" fmla="*/ 2349 h 3292"/>
              <a:gd name="T42" fmla="*/ 1982 w 2869"/>
              <a:gd name="T43" fmla="*/ 2498 h 3292"/>
              <a:gd name="T44" fmla="*/ 1818 w 2869"/>
              <a:gd name="T45" fmla="*/ 2608 h 3292"/>
              <a:gd name="T46" fmla="*/ 1633 w 2869"/>
              <a:gd name="T47" fmla="*/ 2676 h 3292"/>
              <a:gd name="T48" fmla="*/ 1434 w 2869"/>
              <a:gd name="T49" fmla="*/ 2700 h 3292"/>
              <a:gd name="T50" fmla="*/ 1236 w 2869"/>
              <a:gd name="T51" fmla="*/ 2676 h 3292"/>
              <a:gd name="T52" fmla="*/ 1051 w 2869"/>
              <a:gd name="T53" fmla="*/ 2608 h 3292"/>
              <a:gd name="T54" fmla="*/ 886 w 2869"/>
              <a:gd name="T55" fmla="*/ 2498 h 3292"/>
              <a:gd name="T56" fmla="*/ 750 w 2869"/>
              <a:gd name="T57" fmla="*/ 2349 h 3292"/>
              <a:gd name="T58" fmla="*/ 653 w 2869"/>
              <a:gd name="T59" fmla="*/ 2177 h 3292"/>
              <a:gd name="T60" fmla="*/ 599 w 2869"/>
              <a:gd name="T61" fmla="*/ 1986 h 3292"/>
              <a:gd name="T62" fmla="*/ 589 w 2869"/>
              <a:gd name="T63" fmla="*/ 1839 h 3292"/>
              <a:gd name="T64" fmla="*/ 205 w 2869"/>
              <a:gd name="T65" fmla="*/ 0 h 3292"/>
              <a:gd name="T66" fmla="*/ 823 w 2869"/>
              <a:gd name="T67" fmla="*/ 1914 h 3292"/>
              <a:gd name="T68" fmla="*/ 868 w 2869"/>
              <a:gd name="T69" fmla="*/ 2092 h 3292"/>
              <a:gd name="T70" fmla="*/ 960 w 2869"/>
              <a:gd name="T71" fmla="*/ 2244 h 3292"/>
              <a:gd name="T72" fmla="*/ 1091 w 2869"/>
              <a:gd name="T73" fmla="*/ 2364 h 3292"/>
              <a:gd name="T74" fmla="*/ 1251 w 2869"/>
              <a:gd name="T75" fmla="*/ 2441 h 3292"/>
              <a:gd name="T76" fmla="*/ 1434 w 2869"/>
              <a:gd name="T77" fmla="*/ 2469 h 3292"/>
              <a:gd name="T78" fmla="*/ 1616 w 2869"/>
              <a:gd name="T79" fmla="*/ 2441 h 3292"/>
              <a:gd name="T80" fmla="*/ 1778 w 2869"/>
              <a:gd name="T81" fmla="*/ 2364 h 3292"/>
              <a:gd name="T82" fmla="*/ 1908 w 2869"/>
              <a:gd name="T83" fmla="*/ 2244 h 3292"/>
              <a:gd name="T84" fmla="*/ 2001 w 2869"/>
              <a:gd name="T85" fmla="*/ 2092 h 3292"/>
              <a:gd name="T86" fmla="*/ 2045 w 2869"/>
              <a:gd name="T87" fmla="*/ 1914 h 3292"/>
              <a:gd name="T88" fmla="*/ 2663 w 2869"/>
              <a:gd name="T89" fmla="*/ 0 h 3292"/>
              <a:gd name="T90" fmla="*/ 2856 w 2869"/>
              <a:gd name="T91" fmla="*/ 2039 h 3292"/>
              <a:gd name="T92" fmla="*/ 2795 w 2869"/>
              <a:gd name="T93" fmla="*/ 2307 h 3292"/>
              <a:gd name="T94" fmla="*/ 2687 w 2869"/>
              <a:gd name="T95" fmla="*/ 2553 h 3292"/>
              <a:gd name="T96" fmla="*/ 2538 w 2869"/>
              <a:gd name="T97" fmla="*/ 2771 h 3292"/>
              <a:gd name="T98" fmla="*/ 2350 w 2869"/>
              <a:gd name="T99" fmla="*/ 2959 h 3292"/>
              <a:gd name="T100" fmla="*/ 2132 w 2869"/>
              <a:gd name="T101" fmla="*/ 3110 h 3292"/>
              <a:gd name="T102" fmla="*/ 1888 w 2869"/>
              <a:gd name="T103" fmla="*/ 3219 h 3292"/>
              <a:gd name="T104" fmla="*/ 1620 w 2869"/>
              <a:gd name="T105" fmla="*/ 3280 h 3292"/>
              <a:gd name="T106" fmla="*/ 1340 w 2869"/>
              <a:gd name="T107" fmla="*/ 3289 h 3292"/>
              <a:gd name="T108" fmla="*/ 1067 w 2869"/>
              <a:gd name="T109" fmla="*/ 3244 h 3292"/>
              <a:gd name="T110" fmla="*/ 814 w 2869"/>
              <a:gd name="T111" fmla="*/ 3150 h 3292"/>
              <a:gd name="T112" fmla="*/ 587 w 2869"/>
              <a:gd name="T113" fmla="*/ 3014 h 3292"/>
              <a:gd name="T114" fmla="*/ 390 w 2869"/>
              <a:gd name="T115" fmla="*/ 2838 h 3292"/>
              <a:gd name="T116" fmla="*/ 226 w 2869"/>
              <a:gd name="T117" fmla="*/ 2629 h 3292"/>
              <a:gd name="T118" fmla="*/ 104 w 2869"/>
              <a:gd name="T119" fmla="*/ 2391 h 3292"/>
              <a:gd name="T120" fmla="*/ 27 w 2869"/>
              <a:gd name="T121" fmla="*/ 2130 h 3292"/>
              <a:gd name="T122" fmla="*/ 0 w 2869"/>
              <a:gd name="T123" fmla="*/ 1851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69" h="3292">
                <a:moveTo>
                  <a:pt x="346" y="820"/>
                </a:moveTo>
                <a:lnTo>
                  <a:pt x="230" y="1864"/>
                </a:lnTo>
                <a:lnTo>
                  <a:pt x="234" y="1943"/>
                </a:lnTo>
                <a:lnTo>
                  <a:pt x="243" y="2021"/>
                </a:lnTo>
                <a:lnTo>
                  <a:pt x="255" y="2098"/>
                </a:lnTo>
                <a:lnTo>
                  <a:pt x="273" y="2174"/>
                </a:lnTo>
                <a:lnTo>
                  <a:pt x="296" y="2248"/>
                </a:lnTo>
                <a:lnTo>
                  <a:pt x="324" y="2320"/>
                </a:lnTo>
                <a:lnTo>
                  <a:pt x="356" y="2390"/>
                </a:lnTo>
                <a:lnTo>
                  <a:pt x="393" y="2459"/>
                </a:lnTo>
                <a:lnTo>
                  <a:pt x="434" y="2525"/>
                </a:lnTo>
                <a:lnTo>
                  <a:pt x="479" y="2588"/>
                </a:lnTo>
                <a:lnTo>
                  <a:pt x="528" y="2649"/>
                </a:lnTo>
                <a:lnTo>
                  <a:pt x="583" y="2706"/>
                </a:lnTo>
                <a:lnTo>
                  <a:pt x="642" y="2761"/>
                </a:lnTo>
                <a:lnTo>
                  <a:pt x="702" y="2812"/>
                </a:lnTo>
                <a:lnTo>
                  <a:pt x="767" y="2858"/>
                </a:lnTo>
                <a:lnTo>
                  <a:pt x="833" y="2900"/>
                </a:lnTo>
                <a:lnTo>
                  <a:pt x="902" y="2937"/>
                </a:lnTo>
                <a:lnTo>
                  <a:pt x="974" y="2969"/>
                </a:lnTo>
                <a:lnTo>
                  <a:pt x="1047" y="2997"/>
                </a:lnTo>
                <a:lnTo>
                  <a:pt x="1121" y="3019"/>
                </a:lnTo>
                <a:lnTo>
                  <a:pt x="1198" y="3037"/>
                </a:lnTo>
                <a:lnTo>
                  <a:pt x="1275" y="3050"/>
                </a:lnTo>
                <a:lnTo>
                  <a:pt x="1354" y="3058"/>
                </a:lnTo>
                <a:lnTo>
                  <a:pt x="1434" y="3061"/>
                </a:lnTo>
                <a:lnTo>
                  <a:pt x="1513" y="3058"/>
                </a:lnTo>
                <a:lnTo>
                  <a:pt x="1593" y="3050"/>
                </a:lnTo>
                <a:lnTo>
                  <a:pt x="1671" y="3037"/>
                </a:lnTo>
                <a:lnTo>
                  <a:pt x="1747" y="3019"/>
                </a:lnTo>
                <a:lnTo>
                  <a:pt x="1822" y="2997"/>
                </a:lnTo>
                <a:lnTo>
                  <a:pt x="1895" y="2969"/>
                </a:lnTo>
                <a:lnTo>
                  <a:pt x="1966" y="2937"/>
                </a:lnTo>
                <a:lnTo>
                  <a:pt x="2035" y="2900"/>
                </a:lnTo>
                <a:lnTo>
                  <a:pt x="2102" y="2858"/>
                </a:lnTo>
                <a:lnTo>
                  <a:pt x="2165" y="2812"/>
                </a:lnTo>
                <a:lnTo>
                  <a:pt x="2227" y="2761"/>
                </a:lnTo>
                <a:lnTo>
                  <a:pt x="2286" y="2706"/>
                </a:lnTo>
                <a:lnTo>
                  <a:pt x="2339" y="2649"/>
                </a:lnTo>
                <a:lnTo>
                  <a:pt x="2390" y="2588"/>
                </a:lnTo>
                <a:lnTo>
                  <a:pt x="2435" y="2524"/>
                </a:lnTo>
                <a:lnTo>
                  <a:pt x="2476" y="2459"/>
                </a:lnTo>
                <a:lnTo>
                  <a:pt x="2512" y="2390"/>
                </a:lnTo>
                <a:lnTo>
                  <a:pt x="2545" y="2320"/>
                </a:lnTo>
                <a:lnTo>
                  <a:pt x="2572" y="2248"/>
                </a:lnTo>
                <a:lnTo>
                  <a:pt x="2595" y="2174"/>
                </a:lnTo>
                <a:lnTo>
                  <a:pt x="2613" y="2098"/>
                </a:lnTo>
                <a:lnTo>
                  <a:pt x="2626" y="2021"/>
                </a:lnTo>
                <a:lnTo>
                  <a:pt x="2634" y="1943"/>
                </a:lnTo>
                <a:lnTo>
                  <a:pt x="2637" y="1864"/>
                </a:lnTo>
                <a:lnTo>
                  <a:pt x="2522" y="820"/>
                </a:lnTo>
                <a:lnTo>
                  <a:pt x="2166" y="820"/>
                </a:lnTo>
                <a:lnTo>
                  <a:pt x="2277" y="1825"/>
                </a:lnTo>
                <a:lnTo>
                  <a:pt x="2280" y="1839"/>
                </a:lnTo>
                <a:lnTo>
                  <a:pt x="2280" y="1851"/>
                </a:lnTo>
                <a:lnTo>
                  <a:pt x="2276" y="1918"/>
                </a:lnTo>
                <a:lnTo>
                  <a:pt x="2269" y="1986"/>
                </a:lnTo>
                <a:lnTo>
                  <a:pt x="2256" y="2051"/>
                </a:lnTo>
                <a:lnTo>
                  <a:pt x="2238" y="2115"/>
                </a:lnTo>
                <a:lnTo>
                  <a:pt x="2216" y="2177"/>
                </a:lnTo>
                <a:lnTo>
                  <a:pt x="2188" y="2237"/>
                </a:lnTo>
                <a:lnTo>
                  <a:pt x="2155" y="2294"/>
                </a:lnTo>
                <a:lnTo>
                  <a:pt x="2119" y="2349"/>
                </a:lnTo>
                <a:lnTo>
                  <a:pt x="2077" y="2402"/>
                </a:lnTo>
                <a:lnTo>
                  <a:pt x="2032" y="2451"/>
                </a:lnTo>
                <a:lnTo>
                  <a:pt x="1982" y="2498"/>
                </a:lnTo>
                <a:lnTo>
                  <a:pt x="1930" y="2539"/>
                </a:lnTo>
                <a:lnTo>
                  <a:pt x="1874" y="2576"/>
                </a:lnTo>
                <a:lnTo>
                  <a:pt x="1818" y="2608"/>
                </a:lnTo>
                <a:lnTo>
                  <a:pt x="1758" y="2636"/>
                </a:lnTo>
                <a:lnTo>
                  <a:pt x="1697" y="2659"/>
                </a:lnTo>
                <a:lnTo>
                  <a:pt x="1633" y="2676"/>
                </a:lnTo>
                <a:lnTo>
                  <a:pt x="1568" y="2690"/>
                </a:lnTo>
                <a:lnTo>
                  <a:pt x="1501" y="2697"/>
                </a:lnTo>
                <a:lnTo>
                  <a:pt x="1434" y="2700"/>
                </a:lnTo>
                <a:lnTo>
                  <a:pt x="1366" y="2697"/>
                </a:lnTo>
                <a:lnTo>
                  <a:pt x="1301" y="2690"/>
                </a:lnTo>
                <a:lnTo>
                  <a:pt x="1236" y="2676"/>
                </a:lnTo>
                <a:lnTo>
                  <a:pt x="1172" y="2659"/>
                </a:lnTo>
                <a:lnTo>
                  <a:pt x="1110" y="2636"/>
                </a:lnTo>
                <a:lnTo>
                  <a:pt x="1051" y="2608"/>
                </a:lnTo>
                <a:lnTo>
                  <a:pt x="993" y="2576"/>
                </a:lnTo>
                <a:lnTo>
                  <a:pt x="939" y="2539"/>
                </a:lnTo>
                <a:lnTo>
                  <a:pt x="886" y="2498"/>
                </a:lnTo>
                <a:lnTo>
                  <a:pt x="837" y="2451"/>
                </a:lnTo>
                <a:lnTo>
                  <a:pt x="791" y="2402"/>
                </a:lnTo>
                <a:lnTo>
                  <a:pt x="750" y="2349"/>
                </a:lnTo>
                <a:lnTo>
                  <a:pt x="713" y="2294"/>
                </a:lnTo>
                <a:lnTo>
                  <a:pt x="681" y="2237"/>
                </a:lnTo>
                <a:lnTo>
                  <a:pt x="653" y="2177"/>
                </a:lnTo>
                <a:lnTo>
                  <a:pt x="630" y="2115"/>
                </a:lnTo>
                <a:lnTo>
                  <a:pt x="613" y="2051"/>
                </a:lnTo>
                <a:lnTo>
                  <a:pt x="599" y="1986"/>
                </a:lnTo>
                <a:lnTo>
                  <a:pt x="591" y="1918"/>
                </a:lnTo>
                <a:lnTo>
                  <a:pt x="589" y="1851"/>
                </a:lnTo>
                <a:lnTo>
                  <a:pt x="589" y="1839"/>
                </a:lnTo>
                <a:lnTo>
                  <a:pt x="702" y="820"/>
                </a:lnTo>
                <a:lnTo>
                  <a:pt x="346" y="820"/>
                </a:lnTo>
                <a:close/>
                <a:moveTo>
                  <a:pt x="205" y="0"/>
                </a:moveTo>
                <a:lnTo>
                  <a:pt x="1024" y="0"/>
                </a:lnTo>
                <a:lnTo>
                  <a:pt x="819" y="1851"/>
                </a:lnTo>
                <a:lnTo>
                  <a:pt x="823" y="1914"/>
                </a:lnTo>
                <a:lnTo>
                  <a:pt x="832" y="1976"/>
                </a:lnTo>
                <a:lnTo>
                  <a:pt x="847" y="2035"/>
                </a:lnTo>
                <a:lnTo>
                  <a:pt x="868" y="2092"/>
                </a:lnTo>
                <a:lnTo>
                  <a:pt x="893" y="2146"/>
                </a:lnTo>
                <a:lnTo>
                  <a:pt x="924" y="2196"/>
                </a:lnTo>
                <a:lnTo>
                  <a:pt x="960" y="2244"/>
                </a:lnTo>
                <a:lnTo>
                  <a:pt x="999" y="2288"/>
                </a:lnTo>
                <a:lnTo>
                  <a:pt x="1044" y="2327"/>
                </a:lnTo>
                <a:lnTo>
                  <a:pt x="1091" y="2364"/>
                </a:lnTo>
                <a:lnTo>
                  <a:pt x="1141" y="2395"/>
                </a:lnTo>
                <a:lnTo>
                  <a:pt x="1195" y="2420"/>
                </a:lnTo>
                <a:lnTo>
                  <a:pt x="1251" y="2441"/>
                </a:lnTo>
                <a:lnTo>
                  <a:pt x="1310" y="2455"/>
                </a:lnTo>
                <a:lnTo>
                  <a:pt x="1372" y="2466"/>
                </a:lnTo>
                <a:lnTo>
                  <a:pt x="1434" y="2469"/>
                </a:lnTo>
                <a:lnTo>
                  <a:pt x="1497" y="2466"/>
                </a:lnTo>
                <a:lnTo>
                  <a:pt x="1558" y="2455"/>
                </a:lnTo>
                <a:lnTo>
                  <a:pt x="1616" y="2441"/>
                </a:lnTo>
                <a:lnTo>
                  <a:pt x="1673" y="2420"/>
                </a:lnTo>
                <a:lnTo>
                  <a:pt x="1727" y="2395"/>
                </a:lnTo>
                <a:lnTo>
                  <a:pt x="1778" y="2364"/>
                </a:lnTo>
                <a:lnTo>
                  <a:pt x="1825" y="2327"/>
                </a:lnTo>
                <a:lnTo>
                  <a:pt x="1868" y="2288"/>
                </a:lnTo>
                <a:lnTo>
                  <a:pt x="1908" y="2244"/>
                </a:lnTo>
                <a:lnTo>
                  <a:pt x="1943" y="2196"/>
                </a:lnTo>
                <a:lnTo>
                  <a:pt x="1974" y="2146"/>
                </a:lnTo>
                <a:lnTo>
                  <a:pt x="2001" y="2092"/>
                </a:lnTo>
                <a:lnTo>
                  <a:pt x="2021" y="2035"/>
                </a:lnTo>
                <a:lnTo>
                  <a:pt x="2036" y="1976"/>
                </a:lnTo>
                <a:lnTo>
                  <a:pt x="2045" y="1914"/>
                </a:lnTo>
                <a:lnTo>
                  <a:pt x="2049" y="1851"/>
                </a:lnTo>
                <a:lnTo>
                  <a:pt x="1844" y="0"/>
                </a:lnTo>
                <a:lnTo>
                  <a:pt x="2663" y="0"/>
                </a:lnTo>
                <a:lnTo>
                  <a:pt x="2869" y="1851"/>
                </a:lnTo>
                <a:lnTo>
                  <a:pt x="2866" y="1946"/>
                </a:lnTo>
                <a:lnTo>
                  <a:pt x="2856" y="2039"/>
                </a:lnTo>
                <a:lnTo>
                  <a:pt x="2841" y="2130"/>
                </a:lnTo>
                <a:lnTo>
                  <a:pt x="2821" y="2220"/>
                </a:lnTo>
                <a:lnTo>
                  <a:pt x="2795" y="2307"/>
                </a:lnTo>
                <a:lnTo>
                  <a:pt x="2764" y="2391"/>
                </a:lnTo>
                <a:lnTo>
                  <a:pt x="2728" y="2473"/>
                </a:lnTo>
                <a:lnTo>
                  <a:pt x="2687" y="2553"/>
                </a:lnTo>
                <a:lnTo>
                  <a:pt x="2641" y="2629"/>
                </a:lnTo>
                <a:lnTo>
                  <a:pt x="2591" y="2702"/>
                </a:lnTo>
                <a:lnTo>
                  <a:pt x="2538" y="2771"/>
                </a:lnTo>
                <a:lnTo>
                  <a:pt x="2479" y="2838"/>
                </a:lnTo>
                <a:lnTo>
                  <a:pt x="2416" y="2901"/>
                </a:lnTo>
                <a:lnTo>
                  <a:pt x="2350" y="2959"/>
                </a:lnTo>
                <a:lnTo>
                  <a:pt x="2281" y="3014"/>
                </a:lnTo>
                <a:lnTo>
                  <a:pt x="2209" y="3064"/>
                </a:lnTo>
                <a:lnTo>
                  <a:pt x="2132" y="3110"/>
                </a:lnTo>
                <a:lnTo>
                  <a:pt x="2053" y="3150"/>
                </a:lnTo>
                <a:lnTo>
                  <a:pt x="1971" y="3187"/>
                </a:lnTo>
                <a:lnTo>
                  <a:pt x="1888" y="3219"/>
                </a:lnTo>
                <a:lnTo>
                  <a:pt x="1800" y="3244"/>
                </a:lnTo>
                <a:lnTo>
                  <a:pt x="1712" y="3265"/>
                </a:lnTo>
                <a:lnTo>
                  <a:pt x="1620" y="3280"/>
                </a:lnTo>
                <a:lnTo>
                  <a:pt x="1528" y="3289"/>
                </a:lnTo>
                <a:lnTo>
                  <a:pt x="1434" y="3292"/>
                </a:lnTo>
                <a:lnTo>
                  <a:pt x="1340" y="3289"/>
                </a:lnTo>
                <a:lnTo>
                  <a:pt x="1247" y="3280"/>
                </a:lnTo>
                <a:lnTo>
                  <a:pt x="1156" y="3265"/>
                </a:lnTo>
                <a:lnTo>
                  <a:pt x="1067" y="3244"/>
                </a:lnTo>
                <a:lnTo>
                  <a:pt x="981" y="3219"/>
                </a:lnTo>
                <a:lnTo>
                  <a:pt x="897" y="3187"/>
                </a:lnTo>
                <a:lnTo>
                  <a:pt x="814" y="3150"/>
                </a:lnTo>
                <a:lnTo>
                  <a:pt x="736" y="3110"/>
                </a:lnTo>
                <a:lnTo>
                  <a:pt x="660" y="3064"/>
                </a:lnTo>
                <a:lnTo>
                  <a:pt x="587" y="3014"/>
                </a:lnTo>
                <a:lnTo>
                  <a:pt x="517" y="2959"/>
                </a:lnTo>
                <a:lnTo>
                  <a:pt x="451" y="2901"/>
                </a:lnTo>
                <a:lnTo>
                  <a:pt x="390" y="2838"/>
                </a:lnTo>
                <a:lnTo>
                  <a:pt x="331" y="2771"/>
                </a:lnTo>
                <a:lnTo>
                  <a:pt x="277" y="2702"/>
                </a:lnTo>
                <a:lnTo>
                  <a:pt x="226" y="2629"/>
                </a:lnTo>
                <a:lnTo>
                  <a:pt x="181" y="2553"/>
                </a:lnTo>
                <a:lnTo>
                  <a:pt x="140" y="2473"/>
                </a:lnTo>
                <a:lnTo>
                  <a:pt x="104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2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2" name="Group 129"/>
          <p:cNvGrpSpPr>
            <a:grpSpLocks noChangeAspect="1"/>
          </p:cNvGrpSpPr>
          <p:nvPr/>
        </p:nvGrpSpPr>
        <p:grpSpPr bwMode="auto">
          <a:xfrm>
            <a:off x="9683006" y="4092465"/>
            <a:ext cx="383546" cy="474536"/>
            <a:chOff x="1571" y="6554"/>
            <a:chExt cx="333" cy="412"/>
          </a:xfrm>
          <a:solidFill>
            <a:schemeClr val="accent1"/>
          </a:solidFill>
        </p:grpSpPr>
        <p:sp>
          <p:nvSpPr>
            <p:cNvPr id="103" name="Freeform 131"/>
            <p:cNvSpPr>
              <a:spLocks noEditPoints="1"/>
            </p:cNvSpPr>
            <p:nvPr/>
          </p:nvSpPr>
          <p:spPr bwMode="auto">
            <a:xfrm>
              <a:off x="1597" y="6683"/>
              <a:ext cx="281" cy="283"/>
            </a:xfrm>
            <a:custGeom>
              <a:avLst/>
              <a:gdLst>
                <a:gd name="T0" fmla="*/ 1638 w 2252"/>
                <a:gd name="T1" fmla="*/ 411 h 2264"/>
                <a:gd name="T2" fmla="*/ 1638 w 2252"/>
                <a:gd name="T3" fmla="*/ 1852 h 2264"/>
                <a:gd name="T4" fmla="*/ 1843 w 2252"/>
                <a:gd name="T5" fmla="*/ 1852 h 2264"/>
                <a:gd name="T6" fmla="*/ 1843 w 2252"/>
                <a:gd name="T7" fmla="*/ 411 h 2264"/>
                <a:gd name="T8" fmla="*/ 1638 w 2252"/>
                <a:gd name="T9" fmla="*/ 411 h 2264"/>
                <a:gd name="T10" fmla="*/ 1228 w 2252"/>
                <a:gd name="T11" fmla="*/ 411 h 2264"/>
                <a:gd name="T12" fmla="*/ 1228 w 2252"/>
                <a:gd name="T13" fmla="*/ 1852 h 2264"/>
                <a:gd name="T14" fmla="*/ 1433 w 2252"/>
                <a:gd name="T15" fmla="*/ 1852 h 2264"/>
                <a:gd name="T16" fmla="*/ 1433 w 2252"/>
                <a:gd name="T17" fmla="*/ 411 h 2264"/>
                <a:gd name="T18" fmla="*/ 1228 w 2252"/>
                <a:gd name="T19" fmla="*/ 411 h 2264"/>
                <a:gd name="T20" fmla="*/ 819 w 2252"/>
                <a:gd name="T21" fmla="*/ 411 h 2264"/>
                <a:gd name="T22" fmla="*/ 819 w 2252"/>
                <a:gd name="T23" fmla="*/ 1852 h 2264"/>
                <a:gd name="T24" fmla="*/ 1023 w 2252"/>
                <a:gd name="T25" fmla="*/ 1852 h 2264"/>
                <a:gd name="T26" fmla="*/ 1023 w 2252"/>
                <a:gd name="T27" fmla="*/ 411 h 2264"/>
                <a:gd name="T28" fmla="*/ 819 w 2252"/>
                <a:gd name="T29" fmla="*/ 411 h 2264"/>
                <a:gd name="T30" fmla="*/ 409 w 2252"/>
                <a:gd name="T31" fmla="*/ 411 h 2264"/>
                <a:gd name="T32" fmla="*/ 409 w 2252"/>
                <a:gd name="T33" fmla="*/ 1852 h 2264"/>
                <a:gd name="T34" fmla="*/ 613 w 2252"/>
                <a:gd name="T35" fmla="*/ 1852 h 2264"/>
                <a:gd name="T36" fmla="*/ 613 w 2252"/>
                <a:gd name="T37" fmla="*/ 411 h 2264"/>
                <a:gd name="T38" fmla="*/ 409 w 2252"/>
                <a:gd name="T39" fmla="*/ 411 h 2264"/>
                <a:gd name="T40" fmla="*/ 0 w 2252"/>
                <a:gd name="T41" fmla="*/ 0 h 2264"/>
                <a:gd name="T42" fmla="*/ 2252 w 2252"/>
                <a:gd name="T43" fmla="*/ 0 h 2264"/>
                <a:gd name="T44" fmla="*/ 2252 w 2252"/>
                <a:gd name="T45" fmla="*/ 2057 h 2264"/>
                <a:gd name="T46" fmla="*/ 2250 w 2252"/>
                <a:gd name="T47" fmla="*/ 2092 h 2264"/>
                <a:gd name="T48" fmla="*/ 2241 w 2252"/>
                <a:gd name="T49" fmla="*/ 2122 h 2264"/>
                <a:gd name="T50" fmla="*/ 2229 w 2252"/>
                <a:gd name="T51" fmla="*/ 2152 h 2264"/>
                <a:gd name="T52" fmla="*/ 2213 w 2252"/>
                <a:gd name="T53" fmla="*/ 2179 h 2264"/>
                <a:gd name="T54" fmla="*/ 2192 w 2252"/>
                <a:gd name="T55" fmla="*/ 2203 h 2264"/>
                <a:gd name="T56" fmla="*/ 2168 w 2252"/>
                <a:gd name="T57" fmla="*/ 2224 h 2264"/>
                <a:gd name="T58" fmla="*/ 2141 w 2252"/>
                <a:gd name="T59" fmla="*/ 2240 h 2264"/>
                <a:gd name="T60" fmla="*/ 2112 w 2252"/>
                <a:gd name="T61" fmla="*/ 2253 h 2264"/>
                <a:gd name="T62" fmla="*/ 2080 w 2252"/>
                <a:gd name="T63" fmla="*/ 2261 h 2264"/>
                <a:gd name="T64" fmla="*/ 2047 w 2252"/>
                <a:gd name="T65" fmla="*/ 2264 h 2264"/>
                <a:gd name="T66" fmla="*/ 204 w 2252"/>
                <a:gd name="T67" fmla="*/ 2264 h 2264"/>
                <a:gd name="T68" fmla="*/ 171 w 2252"/>
                <a:gd name="T69" fmla="*/ 2261 h 2264"/>
                <a:gd name="T70" fmla="*/ 139 w 2252"/>
                <a:gd name="T71" fmla="*/ 2253 h 2264"/>
                <a:gd name="T72" fmla="*/ 111 w 2252"/>
                <a:gd name="T73" fmla="*/ 2240 h 2264"/>
                <a:gd name="T74" fmla="*/ 83 w 2252"/>
                <a:gd name="T75" fmla="*/ 2224 h 2264"/>
                <a:gd name="T76" fmla="*/ 59 w 2252"/>
                <a:gd name="T77" fmla="*/ 2203 h 2264"/>
                <a:gd name="T78" fmla="*/ 39 w 2252"/>
                <a:gd name="T79" fmla="*/ 2179 h 2264"/>
                <a:gd name="T80" fmla="*/ 22 w 2252"/>
                <a:gd name="T81" fmla="*/ 2152 h 2264"/>
                <a:gd name="T82" fmla="*/ 10 w 2252"/>
                <a:gd name="T83" fmla="*/ 2122 h 2264"/>
                <a:gd name="T84" fmla="*/ 2 w 2252"/>
                <a:gd name="T85" fmla="*/ 2092 h 2264"/>
                <a:gd name="T86" fmla="*/ 0 w 2252"/>
                <a:gd name="T87" fmla="*/ 2057 h 2264"/>
                <a:gd name="T88" fmla="*/ 0 w 2252"/>
                <a:gd name="T89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2" h="2264">
                  <a:moveTo>
                    <a:pt x="1638" y="411"/>
                  </a:moveTo>
                  <a:lnTo>
                    <a:pt x="1638" y="1852"/>
                  </a:lnTo>
                  <a:lnTo>
                    <a:pt x="1843" y="1852"/>
                  </a:lnTo>
                  <a:lnTo>
                    <a:pt x="1843" y="411"/>
                  </a:lnTo>
                  <a:lnTo>
                    <a:pt x="1638" y="411"/>
                  </a:lnTo>
                  <a:close/>
                  <a:moveTo>
                    <a:pt x="1228" y="411"/>
                  </a:moveTo>
                  <a:lnTo>
                    <a:pt x="1228" y="1852"/>
                  </a:lnTo>
                  <a:lnTo>
                    <a:pt x="1433" y="1852"/>
                  </a:lnTo>
                  <a:lnTo>
                    <a:pt x="1433" y="411"/>
                  </a:lnTo>
                  <a:lnTo>
                    <a:pt x="1228" y="411"/>
                  </a:lnTo>
                  <a:close/>
                  <a:moveTo>
                    <a:pt x="819" y="411"/>
                  </a:moveTo>
                  <a:lnTo>
                    <a:pt x="819" y="1852"/>
                  </a:lnTo>
                  <a:lnTo>
                    <a:pt x="1023" y="1852"/>
                  </a:lnTo>
                  <a:lnTo>
                    <a:pt x="1023" y="411"/>
                  </a:lnTo>
                  <a:lnTo>
                    <a:pt x="819" y="411"/>
                  </a:lnTo>
                  <a:close/>
                  <a:moveTo>
                    <a:pt x="409" y="411"/>
                  </a:moveTo>
                  <a:lnTo>
                    <a:pt x="409" y="1852"/>
                  </a:lnTo>
                  <a:lnTo>
                    <a:pt x="613" y="1852"/>
                  </a:lnTo>
                  <a:lnTo>
                    <a:pt x="613" y="411"/>
                  </a:lnTo>
                  <a:lnTo>
                    <a:pt x="409" y="411"/>
                  </a:lnTo>
                  <a:close/>
                  <a:moveTo>
                    <a:pt x="0" y="0"/>
                  </a:moveTo>
                  <a:lnTo>
                    <a:pt x="2252" y="0"/>
                  </a:lnTo>
                  <a:lnTo>
                    <a:pt x="2252" y="2057"/>
                  </a:lnTo>
                  <a:lnTo>
                    <a:pt x="2250" y="2092"/>
                  </a:lnTo>
                  <a:lnTo>
                    <a:pt x="2241" y="2122"/>
                  </a:lnTo>
                  <a:lnTo>
                    <a:pt x="2229" y="2152"/>
                  </a:lnTo>
                  <a:lnTo>
                    <a:pt x="2213" y="2179"/>
                  </a:lnTo>
                  <a:lnTo>
                    <a:pt x="2192" y="2203"/>
                  </a:lnTo>
                  <a:lnTo>
                    <a:pt x="2168" y="2224"/>
                  </a:lnTo>
                  <a:lnTo>
                    <a:pt x="2141" y="2240"/>
                  </a:lnTo>
                  <a:lnTo>
                    <a:pt x="2112" y="2253"/>
                  </a:lnTo>
                  <a:lnTo>
                    <a:pt x="2080" y="2261"/>
                  </a:lnTo>
                  <a:lnTo>
                    <a:pt x="2047" y="2264"/>
                  </a:lnTo>
                  <a:lnTo>
                    <a:pt x="204" y="2264"/>
                  </a:lnTo>
                  <a:lnTo>
                    <a:pt x="171" y="2261"/>
                  </a:lnTo>
                  <a:lnTo>
                    <a:pt x="139" y="2253"/>
                  </a:lnTo>
                  <a:lnTo>
                    <a:pt x="111" y="2240"/>
                  </a:lnTo>
                  <a:lnTo>
                    <a:pt x="83" y="2224"/>
                  </a:lnTo>
                  <a:lnTo>
                    <a:pt x="59" y="2203"/>
                  </a:lnTo>
                  <a:lnTo>
                    <a:pt x="39" y="2179"/>
                  </a:lnTo>
                  <a:lnTo>
                    <a:pt x="22" y="2152"/>
                  </a:lnTo>
                  <a:lnTo>
                    <a:pt x="10" y="2122"/>
                  </a:lnTo>
                  <a:lnTo>
                    <a:pt x="2" y="2092"/>
                  </a:lnTo>
                  <a:lnTo>
                    <a:pt x="0" y="2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32"/>
            <p:cNvSpPr>
              <a:spLocks noEditPoints="1"/>
            </p:cNvSpPr>
            <p:nvPr/>
          </p:nvSpPr>
          <p:spPr bwMode="auto">
            <a:xfrm>
              <a:off x="1571" y="6554"/>
              <a:ext cx="333" cy="103"/>
            </a:xfrm>
            <a:custGeom>
              <a:avLst/>
              <a:gdLst>
                <a:gd name="T0" fmla="*/ 1025 w 2663"/>
                <a:gd name="T1" fmla="*/ 207 h 823"/>
                <a:gd name="T2" fmla="*/ 1025 w 2663"/>
                <a:gd name="T3" fmla="*/ 411 h 823"/>
                <a:gd name="T4" fmla="*/ 1639 w 2663"/>
                <a:gd name="T5" fmla="*/ 411 h 823"/>
                <a:gd name="T6" fmla="*/ 1639 w 2663"/>
                <a:gd name="T7" fmla="*/ 207 h 823"/>
                <a:gd name="T8" fmla="*/ 1025 w 2663"/>
                <a:gd name="T9" fmla="*/ 207 h 823"/>
                <a:gd name="T10" fmla="*/ 973 w 2663"/>
                <a:gd name="T11" fmla="*/ 0 h 823"/>
                <a:gd name="T12" fmla="*/ 1690 w 2663"/>
                <a:gd name="T13" fmla="*/ 0 h 823"/>
                <a:gd name="T14" fmla="*/ 1721 w 2663"/>
                <a:gd name="T15" fmla="*/ 3 h 823"/>
                <a:gd name="T16" fmla="*/ 1749 w 2663"/>
                <a:gd name="T17" fmla="*/ 12 h 823"/>
                <a:gd name="T18" fmla="*/ 1776 w 2663"/>
                <a:gd name="T19" fmla="*/ 25 h 823"/>
                <a:gd name="T20" fmla="*/ 1799 w 2663"/>
                <a:gd name="T21" fmla="*/ 45 h 823"/>
                <a:gd name="T22" fmla="*/ 1817 w 2663"/>
                <a:gd name="T23" fmla="*/ 68 h 823"/>
                <a:gd name="T24" fmla="*/ 1832 w 2663"/>
                <a:gd name="T25" fmla="*/ 94 h 823"/>
                <a:gd name="T26" fmla="*/ 1841 w 2663"/>
                <a:gd name="T27" fmla="*/ 123 h 823"/>
                <a:gd name="T28" fmla="*/ 1844 w 2663"/>
                <a:gd name="T29" fmla="*/ 154 h 823"/>
                <a:gd name="T30" fmla="*/ 1844 w 2663"/>
                <a:gd name="T31" fmla="*/ 411 h 823"/>
                <a:gd name="T32" fmla="*/ 2509 w 2663"/>
                <a:gd name="T33" fmla="*/ 411 h 823"/>
                <a:gd name="T34" fmla="*/ 2540 w 2663"/>
                <a:gd name="T35" fmla="*/ 414 h 823"/>
                <a:gd name="T36" fmla="*/ 2569 w 2663"/>
                <a:gd name="T37" fmla="*/ 423 h 823"/>
                <a:gd name="T38" fmla="*/ 2595 w 2663"/>
                <a:gd name="T39" fmla="*/ 438 h 823"/>
                <a:gd name="T40" fmla="*/ 2618 w 2663"/>
                <a:gd name="T41" fmla="*/ 456 h 823"/>
                <a:gd name="T42" fmla="*/ 2637 w 2663"/>
                <a:gd name="T43" fmla="*/ 479 h 823"/>
                <a:gd name="T44" fmla="*/ 2651 w 2663"/>
                <a:gd name="T45" fmla="*/ 506 h 823"/>
                <a:gd name="T46" fmla="*/ 2660 w 2663"/>
                <a:gd name="T47" fmla="*/ 535 h 823"/>
                <a:gd name="T48" fmla="*/ 2663 w 2663"/>
                <a:gd name="T49" fmla="*/ 566 h 823"/>
                <a:gd name="T50" fmla="*/ 2663 w 2663"/>
                <a:gd name="T51" fmla="*/ 823 h 823"/>
                <a:gd name="T52" fmla="*/ 0 w 2663"/>
                <a:gd name="T53" fmla="*/ 823 h 823"/>
                <a:gd name="T54" fmla="*/ 0 w 2663"/>
                <a:gd name="T55" fmla="*/ 566 h 823"/>
                <a:gd name="T56" fmla="*/ 3 w 2663"/>
                <a:gd name="T57" fmla="*/ 535 h 823"/>
                <a:gd name="T58" fmla="*/ 12 w 2663"/>
                <a:gd name="T59" fmla="*/ 506 h 823"/>
                <a:gd name="T60" fmla="*/ 27 w 2663"/>
                <a:gd name="T61" fmla="*/ 479 h 823"/>
                <a:gd name="T62" fmla="*/ 45 w 2663"/>
                <a:gd name="T63" fmla="*/ 456 h 823"/>
                <a:gd name="T64" fmla="*/ 68 w 2663"/>
                <a:gd name="T65" fmla="*/ 438 h 823"/>
                <a:gd name="T66" fmla="*/ 95 w 2663"/>
                <a:gd name="T67" fmla="*/ 423 h 823"/>
                <a:gd name="T68" fmla="*/ 123 w 2663"/>
                <a:gd name="T69" fmla="*/ 414 h 823"/>
                <a:gd name="T70" fmla="*/ 154 w 2663"/>
                <a:gd name="T71" fmla="*/ 411 h 823"/>
                <a:gd name="T72" fmla="*/ 819 w 2663"/>
                <a:gd name="T73" fmla="*/ 411 h 823"/>
                <a:gd name="T74" fmla="*/ 819 w 2663"/>
                <a:gd name="T75" fmla="*/ 154 h 823"/>
                <a:gd name="T76" fmla="*/ 823 w 2663"/>
                <a:gd name="T77" fmla="*/ 123 h 823"/>
                <a:gd name="T78" fmla="*/ 832 w 2663"/>
                <a:gd name="T79" fmla="*/ 94 h 823"/>
                <a:gd name="T80" fmla="*/ 846 w 2663"/>
                <a:gd name="T81" fmla="*/ 68 h 823"/>
                <a:gd name="T82" fmla="*/ 864 w 2663"/>
                <a:gd name="T83" fmla="*/ 45 h 823"/>
                <a:gd name="T84" fmla="*/ 887 w 2663"/>
                <a:gd name="T85" fmla="*/ 25 h 823"/>
                <a:gd name="T86" fmla="*/ 914 w 2663"/>
                <a:gd name="T87" fmla="*/ 12 h 823"/>
                <a:gd name="T88" fmla="*/ 943 w 2663"/>
                <a:gd name="T89" fmla="*/ 3 h 823"/>
                <a:gd name="T90" fmla="*/ 973 w 2663"/>
                <a:gd name="T91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63" h="823">
                  <a:moveTo>
                    <a:pt x="1025" y="207"/>
                  </a:moveTo>
                  <a:lnTo>
                    <a:pt x="1025" y="411"/>
                  </a:lnTo>
                  <a:lnTo>
                    <a:pt x="1639" y="411"/>
                  </a:lnTo>
                  <a:lnTo>
                    <a:pt x="1639" y="207"/>
                  </a:lnTo>
                  <a:lnTo>
                    <a:pt x="1025" y="207"/>
                  </a:lnTo>
                  <a:close/>
                  <a:moveTo>
                    <a:pt x="973" y="0"/>
                  </a:moveTo>
                  <a:lnTo>
                    <a:pt x="1690" y="0"/>
                  </a:lnTo>
                  <a:lnTo>
                    <a:pt x="1721" y="3"/>
                  </a:lnTo>
                  <a:lnTo>
                    <a:pt x="1749" y="12"/>
                  </a:lnTo>
                  <a:lnTo>
                    <a:pt x="1776" y="25"/>
                  </a:lnTo>
                  <a:lnTo>
                    <a:pt x="1799" y="45"/>
                  </a:lnTo>
                  <a:lnTo>
                    <a:pt x="1817" y="68"/>
                  </a:lnTo>
                  <a:lnTo>
                    <a:pt x="1832" y="94"/>
                  </a:lnTo>
                  <a:lnTo>
                    <a:pt x="1841" y="123"/>
                  </a:lnTo>
                  <a:lnTo>
                    <a:pt x="1844" y="154"/>
                  </a:lnTo>
                  <a:lnTo>
                    <a:pt x="1844" y="411"/>
                  </a:lnTo>
                  <a:lnTo>
                    <a:pt x="2509" y="411"/>
                  </a:lnTo>
                  <a:lnTo>
                    <a:pt x="2540" y="414"/>
                  </a:lnTo>
                  <a:lnTo>
                    <a:pt x="2569" y="423"/>
                  </a:lnTo>
                  <a:lnTo>
                    <a:pt x="2595" y="438"/>
                  </a:lnTo>
                  <a:lnTo>
                    <a:pt x="2618" y="456"/>
                  </a:lnTo>
                  <a:lnTo>
                    <a:pt x="2637" y="479"/>
                  </a:lnTo>
                  <a:lnTo>
                    <a:pt x="2651" y="506"/>
                  </a:lnTo>
                  <a:lnTo>
                    <a:pt x="2660" y="535"/>
                  </a:lnTo>
                  <a:lnTo>
                    <a:pt x="2663" y="566"/>
                  </a:lnTo>
                  <a:lnTo>
                    <a:pt x="2663" y="823"/>
                  </a:lnTo>
                  <a:lnTo>
                    <a:pt x="0" y="823"/>
                  </a:lnTo>
                  <a:lnTo>
                    <a:pt x="0" y="566"/>
                  </a:lnTo>
                  <a:lnTo>
                    <a:pt x="3" y="535"/>
                  </a:lnTo>
                  <a:lnTo>
                    <a:pt x="12" y="506"/>
                  </a:lnTo>
                  <a:lnTo>
                    <a:pt x="27" y="479"/>
                  </a:lnTo>
                  <a:lnTo>
                    <a:pt x="45" y="456"/>
                  </a:lnTo>
                  <a:lnTo>
                    <a:pt x="68" y="438"/>
                  </a:lnTo>
                  <a:lnTo>
                    <a:pt x="95" y="423"/>
                  </a:lnTo>
                  <a:lnTo>
                    <a:pt x="123" y="414"/>
                  </a:lnTo>
                  <a:lnTo>
                    <a:pt x="154" y="411"/>
                  </a:lnTo>
                  <a:lnTo>
                    <a:pt x="819" y="411"/>
                  </a:lnTo>
                  <a:lnTo>
                    <a:pt x="819" y="154"/>
                  </a:lnTo>
                  <a:lnTo>
                    <a:pt x="823" y="123"/>
                  </a:lnTo>
                  <a:lnTo>
                    <a:pt x="832" y="94"/>
                  </a:lnTo>
                  <a:lnTo>
                    <a:pt x="846" y="68"/>
                  </a:lnTo>
                  <a:lnTo>
                    <a:pt x="864" y="45"/>
                  </a:lnTo>
                  <a:lnTo>
                    <a:pt x="887" y="25"/>
                  </a:lnTo>
                  <a:lnTo>
                    <a:pt x="914" y="12"/>
                  </a:lnTo>
                  <a:lnTo>
                    <a:pt x="943" y="3"/>
                  </a:lnTo>
                  <a:lnTo>
                    <a:pt x="9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" name="Freeform 137"/>
          <p:cNvSpPr>
            <a:spLocks noEditPoints="1"/>
          </p:cNvSpPr>
          <p:nvPr/>
        </p:nvSpPr>
        <p:spPr bwMode="auto">
          <a:xfrm>
            <a:off x="10381592" y="4092464"/>
            <a:ext cx="412342" cy="474538"/>
          </a:xfrm>
          <a:custGeom>
            <a:avLst/>
            <a:gdLst>
              <a:gd name="T0" fmla="*/ 205 w 2869"/>
              <a:gd name="T1" fmla="*/ 1028 h 3292"/>
              <a:gd name="T2" fmla="*/ 2663 w 2869"/>
              <a:gd name="T3" fmla="*/ 1028 h 3292"/>
              <a:gd name="T4" fmla="*/ 2458 w 2869"/>
              <a:gd name="T5" fmla="*/ 3292 h 3292"/>
              <a:gd name="T6" fmla="*/ 409 w 2869"/>
              <a:gd name="T7" fmla="*/ 3292 h 3292"/>
              <a:gd name="T8" fmla="*/ 205 w 2869"/>
              <a:gd name="T9" fmla="*/ 1028 h 3292"/>
              <a:gd name="T10" fmla="*/ 1229 w 2869"/>
              <a:gd name="T11" fmla="*/ 205 h 3292"/>
              <a:gd name="T12" fmla="*/ 1229 w 2869"/>
              <a:gd name="T13" fmla="*/ 411 h 3292"/>
              <a:gd name="T14" fmla="*/ 1639 w 2869"/>
              <a:gd name="T15" fmla="*/ 411 h 3292"/>
              <a:gd name="T16" fmla="*/ 1639 w 2869"/>
              <a:gd name="T17" fmla="*/ 205 h 3292"/>
              <a:gd name="T18" fmla="*/ 1229 w 2869"/>
              <a:gd name="T19" fmla="*/ 205 h 3292"/>
              <a:gd name="T20" fmla="*/ 1024 w 2869"/>
              <a:gd name="T21" fmla="*/ 0 h 3292"/>
              <a:gd name="T22" fmla="*/ 1844 w 2869"/>
              <a:gd name="T23" fmla="*/ 0 h 3292"/>
              <a:gd name="T24" fmla="*/ 1844 w 2869"/>
              <a:gd name="T25" fmla="*/ 411 h 3292"/>
              <a:gd name="T26" fmla="*/ 2869 w 2869"/>
              <a:gd name="T27" fmla="*/ 411 h 3292"/>
              <a:gd name="T28" fmla="*/ 2869 w 2869"/>
              <a:gd name="T29" fmla="*/ 1028 h 3292"/>
              <a:gd name="T30" fmla="*/ 2663 w 2869"/>
              <a:gd name="T31" fmla="*/ 823 h 3292"/>
              <a:gd name="T32" fmla="*/ 205 w 2869"/>
              <a:gd name="T33" fmla="*/ 823 h 3292"/>
              <a:gd name="T34" fmla="*/ 0 w 2869"/>
              <a:gd name="T35" fmla="*/ 1028 h 3292"/>
              <a:gd name="T36" fmla="*/ 0 w 2869"/>
              <a:gd name="T37" fmla="*/ 411 h 3292"/>
              <a:gd name="T38" fmla="*/ 1024 w 2869"/>
              <a:gd name="T39" fmla="*/ 411 h 3292"/>
              <a:gd name="T40" fmla="*/ 1024 w 2869"/>
              <a:gd name="T41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69" h="3292">
                <a:moveTo>
                  <a:pt x="205" y="1028"/>
                </a:moveTo>
                <a:lnTo>
                  <a:pt x="2663" y="1028"/>
                </a:lnTo>
                <a:lnTo>
                  <a:pt x="2458" y="3292"/>
                </a:lnTo>
                <a:lnTo>
                  <a:pt x="409" y="3292"/>
                </a:lnTo>
                <a:lnTo>
                  <a:pt x="205" y="1028"/>
                </a:lnTo>
                <a:close/>
                <a:moveTo>
                  <a:pt x="1229" y="205"/>
                </a:moveTo>
                <a:lnTo>
                  <a:pt x="1229" y="411"/>
                </a:lnTo>
                <a:lnTo>
                  <a:pt x="1639" y="411"/>
                </a:lnTo>
                <a:lnTo>
                  <a:pt x="1639" y="205"/>
                </a:lnTo>
                <a:lnTo>
                  <a:pt x="1229" y="205"/>
                </a:lnTo>
                <a:close/>
                <a:moveTo>
                  <a:pt x="1024" y="0"/>
                </a:moveTo>
                <a:lnTo>
                  <a:pt x="1844" y="0"/>
                </a:lnTo>
                <a:lnTo>
                  <a:pt x="1844" y="411"/>
                </a:lnTo>
                <a:lnTo>
                  <a:pt x="2869" y="411"/>
                </a:lnTo>
                <a:lnTo>
                  <a:pt x="2869" y="1028"/>
                </a:lnTo>
                <a:lnTo>
                  <a:pt x="2663" y="823"/>
                </a:lnTo>
                <a:lnTo>
                  <a:pt x="205" y="823"/>
                </a:lnTo>
                <a:lnTo>
                  <a:pt x="0" y="1028"/>
                </a:lnTo>
                <a:lnTo>
                  <a:pt x="0" y="411"/>
                </a:lnTo>
                <a:lnTo>
                  <a:pt x="1024" y="411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42"/>
          <p:cNvSpPr>
            <a:spLocks noEditPoints="1"/>
          </p:cNvSpPr>
          <p:nvPr/>
        </p:nvSpPr>
        <p:spPr bwMode="auto">
          <a:xfrm>
            <a:off x="11112470" y="4139113"/>
            <a:ext cx="469930" cy="381240"/>
          </a:xfrm>
          <a:custGeom>
            <a:avLst/>
            <a:gdLst>
              <a:gd name="T0" fmla="*/ 204 w 3261"/>
              <a:gd name="T1" fmla="*/ 1222 h 2648"/>
              <a:gd name="T2" fmla="*/ 611 w 3261"/>
              <a:gd name="T3" fmla="*/ 1528 h 2648"/>
              <a:gd name="T4" fmla="*/ 622 w 3261"/>
              <a:gd name="T5" fmla="*/ 1573 h 2648"/>
              <a:gd name="T6" fmla="*/ 649 w 3261"/>
              <a:gd name="T7" fmla="*/ 1607 h 2648"/>
              <a:gd name="T8" fmla="*/ 691 w 3261"/>
              <a:gd name="T9" fmla="*/ 1627 h 2648"/>
              <a:gd name="T10" fmla="*/ 917 w 3261"/>
              <a:gd name="T11" fmla="*/ 1630 h 2648"/>
              <a:gd name="T12" fmla="*/ 961 w 3261"/>
              <a:gd name="T13" fmla="*/ 1619 h 2648"/>
              <a:gd name="T14" fmla="*/ 997 w 3261"/>
              <a:gd name="T15" fmla="*/ 1591 h 2648"/>
              <a:gd name="T16" fmla="*/ 1017 w 3261"/>
              <a:gd name="T17" fmla="*/ 1551 h 2648"/>
              <a:gd name="T18" fmla="*/ 1019 w 3261"/>
              <a:gd name="T19" fmla="*/ 1222 h 2648"/>
              <a:gd name="T20" fmla="*/ 2242 w 3261"/>
              <a:gd name="T21" fmla="*/ 1528 h 2648"/>
              <a:gd name="T22" fmla="*/ 2252 w 3261"/>
              <a:gd name="T23" fmla="*/ 1573 h 2648"/>
              <a:gd name="T24" fmla="*/ 2280 w 3261"/>
              <a:gd name="T25" fmla="*/ 1607 h 2648"/>
              <a:gd name="T26" fmla="*/ 2320 w 3261"/>
              <a:gd name="T27" fmla="*/ 1627 h 2648"/>
              <a:gd name="T28" fmla="*/ 2547 w 3261"/>
              <a:gd name="T29" fmla="*/ 1630 h 2648"/>
              <a:gd name="T30" fmla="*/ 2592 w 3261"/>
              <a:gd name="T31" fmla="*/ 1619 h 2648"/>
              <a:gd name="T32" fmla="*/ 2628 w 3261"/>
              <a:gd name="T33" fmla="*/ 1591 h 2648"/>
              <a:gd name="T34" fmla="*/ 2647 w 3261"/>
              <a:gd name="T35" fmla="*/ 1551 h 2648"/>
              <a:gd name="T36" fmla="*/ 2650 w 3261"/>
              <a:gd name="T37" fmla="*/ 1222 h 2648"/>
              <a:gd name="T38" fmla="*/ 3057 w 3261"/>
              <a:gd name="T39" fmla="*/ 1018 h 2648"/>
              <a:gd name="T40" fmla="*/ 1223 w 3261"/>
              <a:gd name="T41" fmla="*/ 204 h 2648"/>
              <a:gd name="T42" fmla="*/ 1222 w 3261"/>
              <a:gd name="T43" fmla="*/ 407 h 2648"/>
              <a:gd name="T44" fmla="*/ 2038 w 3261"/>
              <a:gd name="T45" fmla="*/ 204 h 2648"/>
              <a:gd name="T46" fmla="*/ 2038 w 3261"/>
              <a:gd name="T47" fmla="*/ 204 h 2648"/>
              <a:gd name="T48" fmla="*/ 1222 w 3261"/>
              <a:gd name="T49" fmla="*/ 0 h 2648"/>
              <a:gd name="T50" fmla="*/ 2072 w 3261"/>
              <a:gd name="T51" fmla="*/ 3 h 2648"/>
              <a:gd name="T52" fmla="*/ 2132 w 3261"/>
              <a:gd name="T53" fmla="*/ 23 h 2648"/>
              <a:gd name="T54" fmla="*/ 2182 w 3261"/>
              <a:gd name="T55" fmla="*/ 60 h 2648"/>
              <a:gd name="T56" fmla="*/ 2219 w 3261"/>
              <a:gd name="T57" fmla="*/ 110 h 2648"/>
              <a:gd name="T58" fmla="*/ 2239 w 3261"/>
              <a:gd name="T59" fmla="*/ 171 h 2648"/>
              <a:gd name="T60" fmla="*/ 2242 w 3261"/>
              <a:gd name="T61" fmla="*/ 407 h 2648"/>
              <a:gd name="T62" fmla="*/ 3090 w 3261"/>
              <a:gd name="T63" fmla="*/ 410 h 2648"/>
              <a:gd name="T64" fmla="*/ 3150 w 3261"/>
              <a:gd name="T65" fmla="*/ 430 h 2648"/>
              <a:gd name="T66" fmla="*/ 3202 w 3261"/>
              <a:gd name="T67" fmla="*/ 467 h 2648"/>
              <a:gd name="T68" fmla="*/ 3238 w 3261"/>
              <a:gd name="T69" fmla="*/ 518 h 2648"/>
              <a:gd name="T70" fmla="*/ 3259 w 3261"/>
              <a:gd name="T71" fmla="*/ 578 h 2648"/>
              <a:gd name="T72" fmla="*/ 3261 w 3261"/>
              <a:gd name="T73" fmla="*/ 2444 h 2648"/>
              <a:gd name="T74" fmla="*/ 3251 w 3261"/>
              <a:gd name="T75" fmla="*/ 2508 h 2648"/>
              <a:gd name="T76" fmla="*/ 3222 w 3261"/>
              <a:gd name="T77" fmla="*/ 2565 h 2648"/>
              <a:gd name="T78" fmla="*/ 3178 w 3261"/>
              <a:gd name="T79" fmla="*/ 2609 h 2648"/>
              <a:gd name="T80" fmla="*/ 3121 w 3261"/>
              <a:gd name="T81" fmla="*/ 2638 h 2648"/>
              <a:gd name="T82" fmla="*/ 3057 w 3261"/>
              <a:gd name="T83" fmla="*/ 2648 h 2648"/>
              <a:gd name="T84" fmla="*/ 171 w 3261"/>
              <a:gd name="T85" fmla="*/ 2645 h 2648"/>
              <a:gd name="T86" fmla="*/ 110 w 3261"/>
              <a:gd name="T87" fmla="*/ 2625 h 2648"/>
              <a:gd name="T88" fmla="*/ 60 w 3261"/>
              <a:gd name="T89" fmla="*/ 2588 h 2648"/>
              <a:gd name="T90" fmla="*/ 23 w 3261"/>
              <a:gd name="T91" fmla="*/ 2537 h 2648"/>
              <a:gd name="T92" fmla="*/ 3 w 3261"/>
              <a:gd name="T93" fmla="*/ 2477 h 2648"/>
              <a:gd name="T94" fmla="*/ 0 w 3261"/>
              <a:gd name="T95" fmla="*/ 611 h 2648"/>
              <a:gd name="T96" fmla="*/ 10 w 3261"/>
              <a:gd name="T97" fmla="*/ 547 h 2648"/>
              <a:gd name="T98" fmla="*/ 39 w 3261"/>
              <a:gd name="T99" fmla="*/ 491 h 2648"/>
              <a:gd name="T100" fmla="*/ 83 w 3261"/>
              <a:gd name="T101" fmla="*/ 446 h 2648"/>
              <a:gd name="T102" fmla="*/ 140 w 3261"/>
              <a:gd name="T103" fmla="*/ 417 h 2648"/>
              <a:gd name="T104" fmla="*/ 204 w 3261"/>
              <a:gd name="T105" fmla="*/ 407 h 2648"/>
              <a:gd name="T106" fmla="*/ 1019 w 3261"/>
              <a:gd name="T107" fmla="*/ 204 h 2648"/>
              <a:gd name="T108" fmla="*/ 1030 w 3261"/>
              <a:gd name="T109" fmla="*/ 139 h 2648"/>
              <a:gd name="T110" fmla="*/ 1059 w 3261"/>
              <a:gd name="T111" fmla="*/ 83 h 2648"/>
              <a:gd name="T112" fmla="*/ 1103 w 3261"/>
              <a:gd name="T113" fmla="*/ 39 h 2648"/>
              <a:gd name="T114" fmla="*/ 1158 w 3261"/>
              <a:gd name="T115" fmla="*/ 10 h 2648"/>
              <a:gd name="T116" fmla="*/ 1222 w 3261"/>
              <a:gd name="T117" fmla="*/ 0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1" h="2648">
                <a:moveTo>
                  <a:pt x="204" y="1018"/>
                </a:moveTo>
                <a:lnTo>
                  <a:pt x="204" y="1222"/>
                </a:lnTo>
                <a:lnTo>
                  <a:pt x="611" y="1222"/>
                </a:lnTo>
                <a:lnTo>
                  <a:pt x="611" y="1528"/>
                </a:lnTo>
                <a:lnTo>
                  <a:pt x="614" y="1551"/>
                </a:lnTo>
                <a:lnTo>
                  <a:pt x="622" y="1573"/>
                </a:lnTo>
                <a:lnTo>
                  <a:pt x="634" y="1591"/>
                </a:lnTo>
                <a:lnTo>
                  <a:pt x="649" y="1607"/>
                </a:lnTo>
                <a:lnTo>
                  <a:pt x="668" y="1619"/>
                </a:lnTo>
                <a:lnTo>
                  <a:pt x="691" y="1627"/>
                </a:lnTo>
                <a:lnTo>
                  <a:pt x="714" y="1630"/>
                </a:lnTo>
                <a:lnTo>
                  <a:pt x="917" y="1630"/>
                </a:lnTo>
                <a:lnTo>
                  <a:pt x="940" y="1627"/>
                </a:lnTo>
                <a:lnTo>
                  <a:pt x="961" y="1619"/>
                </a:lnTo>
                <a:lnTo>
                  <a:pt x="981" y="1607"/>
                </a:lnTo>
                <a:lnTo>
                  <a:pt x="997" y="1591"/>
                </a:lnTo>
                <a:lnTo>
                  <a:pt x="1009" y="1573"/>
                </a:lnTo>
                <a:lnTo>
                  <a:pt x="1017" y="1551"/>
                </a:lnTo>
                <a:lnTo>
                  <a:pt x="1019" y="1528"/>
                </a:lnTo>
                <a:lnTo>
                  <a:pt x="1019" y="1222"/>
                </a:lnTo>
                <a:lnTo>
                  <a:pt x="2242" y="1222"/>
                </a:lnTo>
                <a:lnTo>
                  <a:pt x="2242" y="1528"/>
                </a:lnTo>
                <a:lnTo>
                  <a:pt x="2244" y="1551"/>
                </a:lnTo>
                <a:lnTo>
                  <a:pt x="2252" y="1573"/>
                </a:lnTo>
                <a:lnTo>
                  <a:pt x="2264" y="1591"/>
                </a:lnTo>
                <a:lnTo>
                  <a:pt x="2280" y="1607"/>
                </a:lnTo>
                <a:lnTo>
                  <a:pt x="2299" y="1619"/>
                </a:lnTo>
                <a:lnTo>
                  <a:pt x="2320" y="1627"/>
                </a:lnTo>
                <a:lnTo>
                  <a:pt x="2343" y="1630"/>
                </a:lnTo>
                <a:lnTo>
                  <a:pt x="2547" y="1630"/>
                </a:lnTo>
                <a:lnTo>
                  <a:pt x="2571" y="1627"/>
                </a:lnTo>
                <a:lnTo>
                  <a:pt x="2592" y="1619"/>
                </a:lnTo>
                <a:lnTo>
                  <a:pt x="2611" y="1607"/>
                </a:lnTo>
                <a:lnTo>
                  <a:pt x="2628" y="1591"/>
                </a:lnTo>
                <a:lnTo>
                  <a:pt x="2640" y="1573"/>
                </a:lnTo>
                <a:lnTo>
                  <a:pt x="2647" y="1551"/>
                </a:lnTo>
                <a:lnTo>
                  <a:pt x="2650" y="1528"/>
                </a:lnTo>
                <a:lnTo>
                  <a:pt x="2650" y="1222"/>
                </a:lnTo>
                <a:lnTo>
                  <a:pt x="3057" y="1222"/>
                </a:lnTo>
                <a:lnTo>
                  <a:pt x="3057" y="1018"/>
                </a:lnTo>
                <a:lnTo>
                  <a:pt x="204" y="1018"/>
                </a:lnTo>
                <a:close/>
                <a:moveTo>
                  <a:pt x="1223" y="204"/>
                </a:moveTo>
                <a:lnTo>
                  <a:pt x="1222" y="204"/>
                </a:lnTo>
                <a:lnTo>
                  <a:pt x="1222" y="407"/>
                </a:lnTo>
                <a:lnTo>
                  <a:pt x="2038" y="407"/>
                </a:lnTo>
                <a:lnTo>
                  <a:pt x="2038" y="204"/>
                </a:lnTo>
                <a:lnTo>
                  <a:pt x="2038" y="204"/>
                </a:lnTo>
                <a:lnTo>
                  <a:pt x="2038" y="204"/>
                </a:lnTo>
                <a:lnTo>
                  <a:pt x="1223" y="204"/>
                </a:lnTo>
                <a:close/>
                <a:moveTo>
                  <a:pt x="1222" y="0"/>
                </a:moveTo>
                <a:lnTo>
                  <a:pt x="2038" y="0"/>
                </a:lnTo>
                <a:lnTo>
                  <a:pt x="2072" y="3"/>
                </a:lnTo>
                <a:lnTo>
                  <a:pt x="2103" y="10"/>
                </a:lnTo>
                <a:lnTo>
                  <a:pt x="2132" y="23"/>
                </a:lnTo>
                <a:lnTo>
                  <a:pt x="2159" y="39"/>
                </a:lnTo>
                <a:lnTo>
                  <a:pt x="2182" y="60"/>
                </a:lnTo>
                <a:lnTo>
                  <a:pt x="2203" y="83"/>
                </a:lnTo>
                <a:lnTo>
                  <a:pt x="2219" y="110"/>
                </a:lnTo>
                <a:lnTo>
                  <a:pt x="2231" y="139"/>
                </a:lnTo>
                <a:lnTo>
                  <a:pt x="2239" y="171"/>
                </a:lnTo>
                <a:lnTo>
                  <a:pt x="2242" y="204"/>
                </a:lnTo>
                <a:lnTo>
                  <a:pt x="2242" y="407"/>
                </a:lnTo>
                <a:lnTo>
                  <a:pt x="3057" y="407"/>
                </a:lnTo>
                <a:lnTo>
                  <a:pt x="3090" y="410"/>
                </a:lnTo>
                <a:lnTo>
                  <a:pt x="3121" y="417"/>
                </a:lnTo>
                <a:lnTo>
                  <a:pt x="3150" y="430"/>
                </a:lnTo>
                <a:lnTo>
                  <a:pt x="3178" y="446"/>
                </a:lnTo>
                <a:lnTo>
                  <a:pt x="3202" y="467"/>
                </a:lnTo>
                <a:lnTo>
                  <a:pt x="3222" y="491"/>
                </a:lnTo>
                <a:lnTo>
                  <a:pt x="3238" y="518"/>
                </a:lnTo>
                <a:lnTo>
                  <a:pt x="3251" y="547"/>
                </a:lnTo>
                <a:lnTo>
                  <a:pt x="3259" y="578"/>
                </a:lnTo>
                <a:lnTo>
                  <a:pt x="3261" y="611"/>
                </a:lnTo>
                <a:lnTo>
                  <a:pt x="3261" y="2444"/>
                </a:lnTo>
                <a:lnTo>
                  <a:pt x="3259" y="2477"/>
                </a:lnTo>
                <a:lnTo>
                  <a:pt x="3251" y="2508"/>
                </a:lnTo>
                <a:lnTo>
                  <a:pt x="3238" y="2537"/>
                </a:lnTo>
                <a:lnTo>
                  <a:pt x="3222" y="2565"/>
                </a:lnTo>
                <a:lnTo>
                  <a:pt x="3202" y="2588"/>
                </a:lnTo>
                <a:lnTo>
                  <a:pt x="3178" y="2609"/>
                </a:lnTo>
                <a:lnTo>
                  <a:pt x="3150" y="2625"/>
                </a:lnTo>
                <a:lnTo>
                  <a:pt x="3121" y="2638"/>
                </a:lnTo>
                <a:lnTo>
                  <a:pt x="3090" y="2645"/>
                </a:lnTo>
                <a:lnTo>
                  <a:pt x="3057" y="2648"/>
                </a:lnTo>
                <a:lnTo>
                  <a:pt x="204" y="2648"/>
                </a:lnTo>
                <a:lnTo>
                  <a:pt x="171" y="2645"/>
                </a:lnTo>
                <a:lnTo>
                  <a:pt x="140" y="2638"/>
                </a:lnTo>
                <a:lnTo>
                  <a:pt x="110" y="2625"/>
                </a:lnTo>
                <a:lnTo>
                  <a:pt x="83" y="2609"/>
                </a:lnTo>
                <a:lnTo>
                  <a:pt x="60" y="2588"/>
                </a:lnTo>
                <a:lnTo>
                  <a:pt x="39" y="2565"/>
                </a:lnTo>
                <a:lnTo>
                  <a:pt x="23" y="2537"/>
                </a:lnTo>
                <a:lnTo>
                  <a:pt x="10" y="2508"/>
                </a:lnTo>
                <a:lnTo>
                  <a:pt x="3" y="2477"/>
                </a:lnTo>
                <a:lnTo>
                  <a:pt x="0" y="2444"/>
                </a:lnTo>
                <a:lnTo>
                  <a:pt x="0" y="611"/>
                </a:lnTo>
                <a:lnTo>
                  <a:pt x="3" y="578"/>
                </a:lnTo>
                <a:lnTo>
                  <a:pt x="10" y="547"/>
                </a:lnTo>
                <a:lnTo>
                  <a:pt x="23" y="518"/>
                </a:lnTo>
                <a:lnTo>
                  <a:pt x="39" y="491"/>
                </a:lnTo>
                <a:lnTo>
                  <a:pt x="60" y="467"/>
                </a:lnTo>
                <a:lnTo>
                  <a:pt x="83" y="446"/>
                </a:lnTo>
                <a:lnTo>
                  <a:pt x="110" y="430"/>
                </a:lnTo>
                <a:lnTo>
                  <a:pt x="140" y="417"/>
                </a:lnTo>
                <a:lnTo>
                  <a:pt x="171" y="410"/>
                </a:lnTo>
                <a:lnTo>
                  <a:pt x="204" y="407"/>
                </a:lnTo>
                <a:lnTo>
                  <a:pt x="1019" y="407"/>
                </a:lnTo>
                <a:lnTo>
                  <a:pt x="1019" y="204"/>
                </a:lnTo>
                <a:lnTo>
                  <a:pt x="1022" y="171"/>
                </a:lnTo>
                <a:lnTo>
                  <a:pt x="1030" y="139"/>
                </a:lnTo>
                <a:lnTo>
                  <a:pt x="1042" y="110"/>
                </a:lnTo>
                <a:lnTo>
                  <a:pt x="1059" y="83"/>
                </a:lnTo>
                <a:lnTo>
                  <a:pt x="1079" y="60"/>
                </a:lnTo>
                <a:lnTo>
                  <a:pt x="1103" y="39"/>
                </a:lnTo>
                <a:lnTo>
                  <a:pt x="1129" y="23"/>
                </a:lnTo>
                <a:lnTo>
                  <a:pt x="1158" y="10"/>
                </a:lnTo>
                <a:lnTo>
                  <a:pt x="1190" y="3"/>
                </a:lnTo>
                <a:lnTo>
                  <a:pt x="12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47"/>
          <p:cNvSpPr/>
          <p:nvPr/>
        </p:nvSpPr>
        <p:spPr bwMode="auto">
          <a:xfrm>
            <a:off x="652563" y="4979874"/>
            <a:ext cx="469930" cy="474536"/>
          </a:xfrm>
          <a:custGeom>
            <a:avLst/>
            <a:gdLst>
              <a:gd name="T0" fmla="*/ 2854 w 3262"/>
              <a:gd name="T1" fmla="*/ 0 h 3292"/>
              <a:gd name="T2" fmla="*/ 3262 w 3262"/>
              <a:gd name="T3" fmla="*/ 411 h 3292"/>
              <a:gd name="T4" fmla="*/ 1864 w 3262"/>
              <a:gd name="T5" fmla="*/ 1469 h 3292"/>
              <a:gd name="T6" fmla="*/ 2446 w 3262"/>
              <a:gd name="T7" fmla="*/ 2057 h 3292"/>
              <a:gd name="T8" fmla="*/ 3262 w 3262"/>
              <a:gd name="T9" fmla="*/ 2057 h 3292"/>
              <a:gd name="T10" fmla="*/ 3262 w 3262"/>
              <a:gd name="T11" fmla="*/ 2469 h 3292"/>
              <a:gd name="T12" fmla="*/ 2650 w 3262"/>
              <a:gd name="T13" fmla="*/ 2674 h 3292"/>
              <a:gd name="T14" fmla="*/ 2446 w 3262"/>
              <a:gd name="T15" fmla="*/ 3291 h 3292"/>
              <a:gd name="T16" fmla="*/ 2039 w 3262"/>
              <a:gd name="T17" fmla="*/ 3291 h 3292"/>
              <a:gd name="T18" fmla="*/ 2039 w 3262"/>
              <a:gd name="T19" fmla="*/ 2469 h 3292"/>
              <a:gd name="T20" fmla="*/ 1456 w 3262"/>
              <a:gd name="T21" fmla="*/ 1881 h 3292"/>
              <a:gd name="T22" fmla="*/ 407 w 3262"/>
              <a:gd name="T23" fmla="*/ 3292 h 3292"/>
              <a:gd name="T24" fmla="*/ 0 w 3262"/>
              <a:gd name="T25" fmla="*/ 2880 h 3292"/>
              <a:gd name="T26" fmla="*/ 699 w 3262"/>
              <a:gd name="T27" fmla="*/ 1116 h 3292"/>
              <a:gd name="T28" fmla="*/ 149 w 3262"/>
              <a:gd name="T29" fmla="*/ 561 h 3292"/>
              <a:gd name="T30" fmla="*/ 117 w 3262"/>
              <a:gd name="T31" fmla="*/ 526 h 3292"/>
              <a:gd name="T32" fmla="*/ 89 w 3262"/>
              <a:gd name="T33" fmla="*/ 489 h 3292"/>
              <a:gd name="T34" fmla="*/ 64 w 3262"/>
              <a:gd name="T35" fmla="*/ 451 h 3292"/>
              <a:gd name="T36" fmla="*/ 43 w 3262"/>
              <a:gd name="T37" fmla="*/ 413 h 3292"/>
              <a:gd name="T38" fmla="*/ 27 w 3262"/>
              <a:gd name="T39" fmla="*/ 373 h 3292"/>
              <a:gd name="T40" fmla="*/ 14 w 3262"/>
              <a:gd name="T41" fmla="*/ 334 h 3292"/>
              <a:gd name="T42" fmla="*/ 5 w 3262"/>
              <a:gd name="T43" fmla="*/ 295 h 3292"/>
              <a:gd name="T44" fmla="*/ 1 w 3262"/>
              <a:gd name="T45" fmla="*/ 257 h 3292"/>
              <a:gd name="T46" fmla="*/ 1 w 3262"/>
              <a:gd name="T47" fmla="*/ 220 h 3292"/>
              <a:gd name="T48" fmla="*/ 5 w 3262"/>
              <a:gd name="T49" fmla="*/ 184 h 3292"/>
              <a:gd name="T50" fmla="*/ 13 w 3262"/>
              <a:gd name="T51" fmla="*/ 150 h 3292"/>
              <a:gd name="T52" fmla="*/ 26 w 3262"/>
              <a:gd name="T53" fmla="*/ 119 h 3292"/>
              <a:gd name="T54" fmla="*/ 43 w 3262"/>
              <a:gd name="T55" fmla="*/ 91 h 3292"/>
              <a:gd name="T56" fmla="*/ 64 w 3262"/>
              <a:gd name="T57" fmla="*/ 65 h 3292"/>
              <a:gd name="T58" fmla="*/ 90 w 3262"/>
              <a:gd name="T59" fmla="*/ 43 h 3292"/>
              <a:gd name="T60" fmla="*/ 119 w 3262"/>
              <a:gd name="T61" fmla="*/ 25 h 3292"/>
              <a:gd name="T62" fmla="*/ 150 w 3262"/>
              <a:gd name="T63" fmla="*/ 12 h 3292"/>
              <a:gd name="T64" fmla="*/ 183 w 3262"/>
              <a:gd name="T65" fmla="*/ 4 h 3292"/>
              <a:gd name="T66" fmla="*/ 219 w 3262"/>
              <a:gd name="T67" fmla="*/ 0 h 3292"/>
              <a:gd name="T68" fmla="*/ 256 w 3262"/>
              <a:gd name="T69" fmla="*/ 0 h 3292"/>
              <a:gd name="T70" fmla="*/ 294 w 3262"/>
              <a:gd name="T71" fmla="*/ 5 h 3292"/>
              <a:gd name="T72" fmla="*/ 331 w 3262"/>
              <a:gd name="T73" fmla="*/ 13 h 3292"/>
              <a:gd name="T74" fmla="*/ 370 w 3262"/>
              <a:gd name="T75" fmla="*/ 26 h 3292"/>
              <a:gd name="T76" fmla="*/ 409 w 3262"/>
              <a:gd name="T77" fmla="*/ 43 h 3292"/>
              <a:gd name="T78" fmla="*/ 448 w 3262"/>
              <a:gd name="T79" fmla="*/ 64 h 3292"/>
              <a:gd name="T80" fmla="*/ 486 w 3262"/>
              <a:gd name="T81" fmla="*/ 88 h 3292"/>
              <a:gd name="T82" fmla="*/ 522 w 3262"/>
              <a:gd name="T83" fmla="*/ 117 h 3292"/>
              <a:gd name="T84" fmla="*/ 557 w 3262"/>
              <a:gd name="T85" fmla="*/ 149 h 3292"/>
              <a:gd name="T86" fmla="*/ 1107 w 3262"/>
              <a:gd name="T87" fmla="*/ 705 h 3292"/>
              <a:gd name="T88" fmla="*/ 2854 w 3262"/>
              <a:gd name="T89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62" h="3292">
                <a:moveTo>
                  <a:pt x="2854" y="0"/>
                </a:moveTo>
                <a:lnTo>
                  <a:pt x="3262" y="411"/>
                </a:lnTo>
                <a:lnTo>
                  <a:pt x="1864" y="1469"/>
                </a:lnTo>
                <a:lnTo>
                  <a:pt x="2446" y="2057"/>
                </a:lnTo>
                <a:lnTo>
                  <a:pt x="3262" y="2057"/>
                </a:lnTo>
                <a:lnTo>
                  <a:pt x="3262" y="2469"/>
                </a:lnTo>
                <a:lnTo>
                  <a:pt x="2650" y="2674"/>
                </a:lnTo>
                <a:lnTo>
                  <a:pt x="2446" y="3291"/>
                </a:lnTo>
                <a:lnTo>
                  <a:pt x="2039" y="3291"/>
                </a:lnTo>
                <a:lnTo>
                  <a:pt x="2039" y="2469"/>
                </a:lnTo>
                <a:lnTo>
                  <a:pt x="1456" y="1881"/>
                </a:lnTo>
                <a:lnTo>
                  <a:pt x="407" y="3292"/>
                </a:lnTo>
                <a:lnTo>
                  <a:pt x="0" y="2880"/>
                </a:lnTo>
                <a:lnTo>
                  <a:pt x="699" y="1116"/>
                </a:lnTo>
                <a:lnTo>
                  <a:pt x="149" y="561"/>
                </a:lnTo>
                <a:lnTo>
                  <a:pt x="117" y="526"/>
                </a:lnTo>
                <a:lnTo>
                  <a:pt x="89" y="489"/>
                </a:lnTo>
                <a:lnTo>
                  <a:pt x="64" y="451"/>
                </a:lnTo>
                <a:lnTo>
                  <a:pt x="43" y="413"/>
                </a:lnTo>
                <a:lnTo>
                  <a:pt x="27" y="373"/>
                </a:lnTo>
                <a:lnTo>
                  <a:pt x="14" y="334"/>
                </a:lnTo>
                <a:lnTo>
                  <a:pt x="5" y="295"/>
                </a:lnTo>
                <a:lnTo>
                  <a:pt x="1" y="257"/>
                </a:lnTo>
                <a:lnTo>
                  <a:pt x="1" y="220"/>
                </a:lnTo>
                <a:lnTo>
                  <a:pt x="5" y="184"/>
                </a:lnTo>
                <a:lnTo>
                  <a:pt x="13" y="150"/>
                </a:lnTo>
                <a:lnTo>
                  <a:pt x="26" y="119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5"/>
                </a:lnTo>
                <a:lnTo>
                  <a:pt x="150" y="12"/>
                </a:lnTo>
                <a:lnTo>
                  <a:pt x="183" y="4"/>
                </a:lnTo>
                <a:lnTo>
                  <a:pt x="219" y="0"/>
                </a:lnTo>
                <a:lnTo>
                  <a:pt x="256" y="0"/>
                </a:lnTo>
                <a:lnTo>
                  <a:pt x="294" y="5"/>
                </a:lnTo>
                <a:lnTo>
                  <a:pt x="331" y="13"/>
                </a:lnTo>
                <a:lnTo>
                  <a:pt x="370" y="26"/>
                </a:lnTo>
                <a:lnTo>
                  <a:pt x="409" y="43"/>
                </a:lnTo>
                <a:lnTo>
                  <a:pt x="448" y="64"/>
                </a:lnTo>
                <a:lnTo>
                  <a:pt x="486" y="88"/>
                </a:lnTo>
                <a:lnTo>
                  <a:pt x="522" y="117"/>
                </a:lnTo>
                <a:lnTo>
                  <a:pt x="557" y="149"/>
                </a:lnTo>
                <a:lnTo>
                  <a:pt x="1107" y="705"/>
                </a:lnTo>
                <a:lnTo>
                  <a:pt x="285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2"/>
          <p:cNvSpPr>
            <a:spLocks noEditPoints="1"/>
          </p:cNvSpPr>
          <p:nvPr/>
        </p:nvSpPr>
        <p:spPr bwMode="auto">
          <a:xfrm>
            <a:off x="1424336" y="5026522"/>
            <a:ext cx="469930" cy="381240"/>
          </a:xfrm>
          <a:custGeom>
            <a:avLst/>
            <a:gdLst>
              <a:gd name="T0" fmla="*/ 2242 w 3261"/>
              <a:gd name="T1" fmla="*/ 1425 h 2648"/>
              <a:gd name="T2" fmla="*/ 2665 w 3261"/>
              <a:gd name="T3" fmla="*/ 814 h 2648"/>
              <a:gd name="T4" fmla="*/ 204 w 3261"/>
              <a:gd name="T5" fmla="*/ 0 h 2648"/>
              <a:gd name="T6" fmla="*/ 2072 w 3261"/>
              <a:gd name="T7" fmla="*/ 3 h 2648"/>
              <a:gd name="T8" fmla="*/ 2132 w 3261"/>
              <a:gd name="T9" fmla="*/ 23 h 2648"/>
              <a:gd name="T10" fmla="*/ 2182 w 3261"/>
              <a:gd name="T11" fmla="*/ 60 h 2648"/>
              <a:gd name="T12" fmla="*/ 2219 w 3261"/>
              <a:gd name="T13" fmla="*/ 110 h 2648"/>
              <a:gd name="T14" fmla="*/ 2239 w 3261"/>
              <a:gd name="T15" fmla="*/ 171 h 2648"/>
              <a:gd name="T16" fmla="*/ 2242 w 3261"/>
              <a:gd name="T17" fmla="*/ 611 h 2648"/>
              <a:gd name="T18" fmla="*/ 3261 w 3261"/>
              <a:gd name="T19" fmla="*/ 1425 h 2648"/>
              <a:gd name="T20" fmla="*/ 3003 w 3261"/>
              <a:gd name="T21" fmla="*/ 2037 h 2648"/>
              <a:gd name="T22" fmla="*/ 3037 w 3261"/>
              <a:gd name="T23" fmla="*/ 2113 h 2648"/>
              <a:gd name="T24" fmla="*/ 3055 w 3261"/>
              <a:gd name="T25" fmla="*/ 2196 h 2648"/>
              <a:gd name="T26" fmla="*/ 3054 w 3261"/>
              <a:gd name="T27" fmla="*/ 2292 h 2648"/>
              <a:gd name="T28" fmla="*/ 3030 w 3261"/>
              <a:gd name="T29" fmla="*/ 2388 h 2648"/>
              <a:gd name="T30" fmla="*/ 2984 w 3261"/>
              <a:gd name="T31" fmla="*/ 2473 h 2648"/>
              <a:gd name="T32" fmla="*/ 2921 w 3261"/>
              <a:gd name="T33" fmla="*/ 2546 h 2648"/>
              <a:gd name="T34" fmla="*/ 2841 w 3261"/>
              <a:gd name="T35" fmla="*/ 2600 h 2648"/>
              <a:gd name="T36" fmla="*/ 2750 w 3261"/>
              <a:gd name="T37" fmla="*/ 2636 h 2648"/>
              <a:gd name="T38" fmla="*/ 2650 w 3261"/>
              <a:gd name="T39" fmla="*/ 2648 h 2648"/>
              <a:gd name="T40" fmla="*/ 2549 w 3261"/>
              <a:gd name="T41" fmla="*/ 2636 h 2648"/>
              <a:gd name="T42" fmla="*/ 2458 w 3261"/>
              <a:gd name="T43" fmla="*/ 2600 h 2648"/>
              <a:gd name="T44" fmla="*/ 2379 w 3261"/>
              <a:gd name="T45" fmla="*/ 2546 h 2648"/>
              <a:gd name="T46" fmla="*/ 2315 w 3261"/>
              <a:gd name="T47" fmla="*/ 2473 h 2648"/>
              <a:gd name="T48" fmla="*/ 2269 w 3261"/>
              <a:gd name="T49" fmla="*/ 2388 h 2648"/>
              <a:gd name="T50" fmla="*/ 2245 w 3261"/>
              <a:gd name="T51" fmla="*/ 2292 h 2648"/>
              <a:gd name="T52" fmla="*/ 2244 w 3261"/>
              <a:gd name="T53" fmla="*/ 2196 h 2648"/>
              <a:gd name="T54" fmla="*/ 2262 w 3261"/>
              <a:gd name="T55" fmla="*/ 2113 h 2648"/>
              <a:gd name="T56" fmla="*/ 2296 w 3261"/>
              <a:gd name="T57" fmla="*/ 2037 h 2648"/>
              <a:gd name="T58" fmla="*/ 1187 w 3261"/>
              <a:gd name="T59" fmla="*/ 2074 h 2648"/>
              <a:gd name="T60" fmla="*/ 1213 w 3261"/>
              <a:gd name="T61" fmla="*/ 2154 h 2648"/>
              <a:gd name="T62" fmla="*/ 1222 w 3261"/>
              <a:gd name="T63" fmla="*/ 2241 h 2648"/>
              <a:gd name="T64" fmla="*/ 1210 w 3261"/>
              <a:gd name="T65" fmla="*/ 2341 h 2648"/>
              <a:gd name="T66" fmla="*/ 1175 w 3261"/>
              <a:gd name="T67" fmla="*/ 2432 h 2648"/>
              <a:gd name="T68" fmla="*/ 1120 w 3261"/>
              <a:gd name="T69" fmla="*/ 2511 h 2648"/>
              <a:gd name="T70" fmla="*/ 1048 w 3261"/>
              <a:gd name="T71" fmla="*/ 2575 h 2648"/>
              <a:gd name="T72" fmla="*/ 962 w 3261"/>
              <a:gd name="T73" fmla="*/ 2621 h 2648"/>
              <a:gd name="T74" fmla="*/ 866 w 3261"/>
              <a:gd name="T75" fmla="*/ 2645 h 2648"/>
              <a:gd name="T76" fmla="*/ 764 w 3261"/>
              <a:gd name="T77" fmla="*/ 2645 h 2648"/>
              <a:gd name="T78" fmla="*/ 668 w 3261"/>
              <a:gd name="T79" fmla="*/ 2621 h 2648"/>
              <a:gd name="T80" fmla="*/ 582 w 3261"/>
              <a:gd name="T81" fmla="*/ 2575 h 2648"/>
              <a:gd name="T82" fmla="*/ 511 w 3261"/>
              <a:gd name="T83" fmla="*/ 2511 h 2648"/>
              <a:gd name="T84" fmla="*/ 456 w 3261"/>
              <a:gd name="T85" fmla="*/ 2432 h 2648"/>
              <a:gd name="T86" fmla="*/ 420 w 3261"/>
              <a:gd name="T87" fmla="*/ 2341 h 2648"/>
              <a:gd name="T88" fmla="*/ 407 w 3261"/>
              <a:gd name="T89" fmla="*/ 2241 h 2648"/>
              <a:gd name="T90" fmla="*/ 417 w 3261"/>
              <a:gd name="T91" fmla="*/ 2154 h 2648"/>
              <a:gd name="T92" fmla="*/ 444 w 3261"/>
              <a:gd name="T93" fmla="*/ 2074 h 2648"/>
              <a:gd name="T94" fmla="*/ 204 w 3261"/>
              <a:gd name="T95" fmla="*/ 2037 h 2648"/>
              <a:gd name="T96" fmla="*/ 0 w 3261"/>
              <a:gd name="T97" fmla="*/ 204 h 2648"/>
              <a:gd name="T98" fmla="*/ 10 w 3261"/>
              <a:gd name="T99" fmla="*/ 139 h 2648"/>
              <a:gd name="T100" fmla="*/ 39 w 3261"/>
              <a:gd name="T101" fmla="*/ 83 h 2648"/>
              <a:gd name="T102" fmla="*/ 83 w 3261"/>
              <a:gd name="T103" fmla="*/ 39 h 2648"/>
              <a:gd name="T104" fmla="*/ 140 w 3261"/>
              <a:gd name="T105" fmla="*/ 10 h 2648"/>
              <a:gd name="T106" fmla="*/ 204 w 3261"/>
              <a:gd name="T107" fmla="*/ 0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2648">
                <a:moveTo>
                  <a:pt x="2242" y="814"/>
                </a:moveTo>
                <a:lnTo>
                  <a:pt x="2242" y="1425"/>
                </a:lnTo>
                <a:lnTo>
                  <a:pt x="2970" y="1425"/>
                </a:lnTo>
                <a:lnTo>
                  <a:pt x="2665" y="814"/>
                </a:lnTo>
                <a:lnTo>
                  <a:pt x="2242" y="814"/>
                </a:lnTo>
                <a:close/>
                <a:moveTo>
                  <a:pt x="204" y="0"/>
                </a:moveTo>
                <a:lnTo>
                  <a:pt x="2038" y="0"/>
                </a:lnTo>
                <a:lnTo>
                  <a:pt x="2072" y="3"/>
                </a:lnTo>
                <a:lnTo>
                  <a:pt x="2103" y="10"/>
                </a:lnTo>
                <a:lnTo>
                  <a:pt x="2132" y="23"/>
                </a:lnTo>
                <a:lnTo>
                  <a:pt x="2159" y="39"/>
                </a:lnTo>
                <a:lnTo>
                  <a:pt x="2182" y="60"/>
                </a:lnTo>
                <a:lnTo>
                  <a:pt x="2203" y="83"/>
                </a:lnTo>
                <a:lnTo>
                  <a:pt x="2219" y="110"/>
                </a:lnTo>
                <a:lnTo>
                  <a:pt x="2231" y="139"/>
                </a:lnTo>
                <a:lnTo>
                  <a:pt x="2239" y="171"/>
                </a:lnTo>
                <a:lnTo>
                  <a:pt x="2242" y="204"/>
                </a:lnTo>
                <a:lnTo>
                  <a:pt x="2242" y="611"/>
                </a:lnTo>
                <a:lnTo>
                  <a:pt x="2853" y="611"/>
                </a:lnTo>
                <a:lnTo>
                  <a:pt x="3261" y="1425"/>
                </a:lnTo>
                <a:lnTo>
                  <a:pt x="3261" y="2037"/>
                </a:lnTo>
                <a:lnTo>
                  <a:pt x="3003" y="2037"/>
                </a:lnTo>
                <a:lnTo>
                  <a:pt x="3022" y="2074"/>
                </a:lnTo>
                <a:lnTo>
                  <a:pt x="3037" y="2113"/>
                </a:lnTo>
                <a:lnTo>
                  <a:pt x="3048" y="2154"/>
                </a:lnTo>
                <a:lnTo>
                  <a:pt x="3055" y="2196"/>
                </a:lnTo>
                <a:lnTo>
                  <a:pt x="3057" y="2241"/>
                </a:lnTo>
                <a:lnTo>
                  <a:pt x="3054" y="2292"/>
                </a:lnTo>
                <a:lnTo>
                  <a:pt x="3045" y="2341"/>
                </a:lnTo>
                <a:lnTo>
                  <a:pt x="3030" y="2388"/>
                </a:lnTo>
                <a:lnTo>
                  <a:pt x="3010" y="2432"/>
                </a:lnTo>
                <a:lnTo>
                  <a:pt x="2984" y="2473"/>
                </a:lnTo>
                <a:lnTo>
                  <a:pt x="2955" y="2511"/>
                </a:lnTo>
                <a:lnTo>
                  <a:pt x="2921" y="2546"/>
                </a:lnTo>
                <a:lnTo>
                  <a:pt x="2882" y="2575"/>
                </a:lnTo>
                <a:lnTo>
                  <a:pt x="2841" y="2600"/>
                </a:lnTo>
                <a:lnTo>
                  <a:pt x="2797" y="2621"/>
                </a:lnTo>
                <a:lnTo>
                  <a:pt x="2750" y="2636"/>
                </a:lnTo>
                <a:lnTo>
                  <a:pt x="2701" y="2645"/>
                </a:lnTo>
                <a:lnTo>
                  <a:pt x="2650" y="2648"/>
                </a:lnTo>
                <a:lnTo>
                  <a:pt x="2598" y="2645"/>
                </a:lnTo>
                <a:lnTo>
                  <a:pt x="2549" y="2636"/>
                </a:lnTo>
                <a:lnTo>
                  <a:pt x="2502" y="2621"/>
                </a:lnTo>
                <a:lnTo>
                  <a:pt x="2458" y="2600"/>
                </a:lnTo>
                <a:lnTo>
                  <a:pt x="2417" y="2575"/>
                </a:lnTo>
                <a:lnTo>
                  <a:pt x="2379" y="2546"/>
                </a:lnTo>
                <a:lnTo>
                  <a:pt x="2344" y="2511"/>
                </a:lnTo>
                <a:lnTo>
                  <a:pt x="2315" y="2473"/>
                </a:lnTo>
                <a:lnTo>
                  <a:pt x="2289" y="2432"/>
                </a:lnTo>
                <a:lnTo>
                  <a:pt x="2269" y="2388"/>
                </a:lnTo>
                <a:lnTo>
                  <a:pt x="2254" y="2341"/>
                </a:lnTo>
                <a:lnTo>
                  <a:pt x="2245" y="2292"/>
                </a:lnTo>
                <a:lnTo>
                  <a:pt x="2242" y="2241"/>
                </a:lnTo>
                <a:lnTo>
                  <a:pt x="2244" y="2196"/>
                </a:lnTo>
                <a:lnTo>
                  <a:pt x="2251" y="2154"/>
                </a:lnTo>
                <a:lnTo>
                  <a:pt x="2262" y="2113"/>
                </a:lnTo>
                <a:lnTo>
                  <a:pt x="2277" y="2074"/>
                </a:lnTo>
                <a:lnTo>
                  <a:pt x="2296" y="2037"/>
                </a:lnTo>
                <a:lnTo>
                  <a:pt x="1168" y="2037"/>
                </a:lnTo>
                <a:lnTo>
                  <a:pt x="1187" y="2074"/>
                </a:lnTo>
                <a:lnTo>
                  <a:pt x="1202" y="2113"/>
                </a:lnTo>
                <a:lnTo>
                  <a:pt x="1213" y="2154"/>
                </a:lnTo>
                <a:lnTo>
                  <a:pt x="1220" y="2196"/>
                </a:lnTo>
                <a:lnTo>
                  <a:pt x="1222" y="2241"/>
                </a:lnTo>
                <a:lnTo>
                  <a:pt x="1219" y="2292"/>
                </a:lnTo>
                <a:lnTo>
                  <a:pt x="1210" y="2341"/>
                </a:lnTo>
                <a:lnTo>
                  <a:pt x="1195" y="2388"/>
                </a:lnTo>
                <a:lnTo>
                  <a:pt x="1175" y="2432"/>
                </a:lnTo>
                <a:lnTo>
                  <a:pt x="1150" y="2473"/>
                </a:lnTo>
                <a:lnTo>
                  <a:pt x="1120" y="2511"/>
                </a:lnTo>
                <a:lnTo>
                  <a:pt x="1086" y="2546"/>
                </a:lnTo>
                <a:lnTo>
                  <a:pt x="1048" y="2575"/>
                </a:lnTo>
                <a:lnTo>
                  <a:pt x="1007" y="2600"/>
                </a:lnTo>
                <a:lnTo>
                  <a:pt x="962" y="2621"/>
                </a:lnTo>
                <a:lnTo>
                  <a:pt x="915" y="2636"/>
                </a:lnTo>
                <a:lnTo>
                  <a:pt x="866" y="2645"/>
                </a:lnTo>
                <a:lnTo>
                  <a:pt x="815" y="2648"/>
                </a:lnTo>
                <a:lnTo>
                  <a:pt x="764" y="2645"/>
                </a:lnTo>
                <a:lnTo>
                  <a:pt x="715" y="2636"/>
                </a:lnTo>
                <a:lnTo>
                  <a:pt x="668" y="2621"/>
                </a:lnTo>
                <a:lnTo>
                  <a:pt x="623" y="2600"/>
                </a:lnTo>
                <a:lnTo>
                  <a:pt x="582" y="2575"/>
                </a:lnTo>
                <a:lnTo>
                  <a:pt x="545" y="2546"/>
                </a:lnTo>
                <a:lnTo>
                  <a:pt x="511" y="2511"/>
                </a:lnTo>
                <a:lnTo>
                  <a:pt x="481" y="2473"/>
                </a:lnTo>
                <a:lnTo>
                  <a:pt x="456" y="2432"/>
                </a:lnTo>
                <a:lnTo>
                  <a:pt x="435" y="2388"/>
                </a:lnTo>
                <a:lnTo>
                  <a:pt x="420" y="2341"/>
                </a:lnTo>
                <a:lnTo>
                  <a:pt x="410" y="2292"/>
                </a:lnTo>
                <a:lnTo>
                  <a:pt x="407" y="2241"/>
                </a:lnTo>
                <a:lnTo>
                  <a:pt x="409" y="2196"/>
                </a:lnTo>
                <a:lnTo>
                  <a:pt x="417" y="2154"/>
                </a:lnTo>
                <a:lnTo>
                  <a:pt x="429" y="2113"/>
                </a:lnTo>
                <a:lnTo>
                  <a:pt x="444" y="2074"/>
                </a:lnTo>
                <a:lnTo>
                  <a:pt x="463" y="2037"/>
                </a:lnTo>
                <a:lnTo>
                  <a:pt x="204" y="2037"/>
                </a:lnTo>
                <a:lnTo>
                  <a:pt x="0" y="1833"/>
                </a:lnTo>
                <a:lnTo>
                  <a:pt x="0" y="204"/>
                </a:lnTo>
                <a:lnTo>
                  <a:pt x="3" y="171"/>
                </a:lnTo>
                <a:lnTo>
                  <a:pt x="10" y="139"/>
                </a:lnTo>
                <a:lnTo>
                  <a:pt x="23" y="110"/>
                </a:lnTo>
                <a:lnTo>
                  <a:pt x="39" y="83"/>
                </a:lnTo>
                <a:lnTo>
                  <a:pt x="60" y="60"/>
                </a:lnTo>
                <a:lnTo>
                  <a:pt x="83" y="39"/>
                </a:lnTo>
                <a:lnTo>
                  <a:pt x="110" y="23"/>
                </a:lnTo>
                <a:lnTo>
                  <a:pt x="140" y="10"/>
                </a:lnTo>
                <a:lnTo>
                  <a:pt x="171" y="3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7"/>
          <p:cNvSpPr>
            <a:spLocks noEditPoints="1"/>
          </p:cNvSpPr>
          <p:nvPr/>
        </p:nvSpPr>
        <p:spPr bwMode="auto">
          <a:xfrm>
            <a:off x="2196109" y="4979874"/>
            <a:ext cx="469930" cy="474536"/>
          </a:xfrm>
          <a:custGeom>
            <a:avLst/>
            <a:gdLst>
              <a:gd name="T0" fmla="*/ 1274 w 3262"/>
              <a:gd name="T1" fmla="*/ 1234 h 3292"/>
              <a:gd name="T2" fmla="*/ 1173 w 3262"/>
              <a:gd name="T3" fmla="*/ 2057 h 3292"/>
              <a:gd name="T4" fmla="*/ 2089 w 3262"/>
              <a:gd name="T5" fmla="*/ 2057 h 3292"/>
              <a:gd name="T6" fmla="*/ 1988 w 3262"/>
              <a:gd name="T7" fmla="*/ 1234 h 3292"/>
              <a:gd name="T8" fmla="*/ 1274 w 3262"/>
              <a:gd name="T9" fmla="*/ 1234 h 3292"/>
              <a:gd name="T10" fmla="*/ 815 w 3262"/>
              <a:gd name="T11" fmla="*/ 0 h 3292"/>
              <a:gd name="T12" fmla="*/ 1427 w 3262"/>
              <a:gd name="T13" fmla="*/ 0 h 3292"/>
              <a:gd name="T14" fmla="*/ 1325 w 3262"/>
              <a:gd name="T15" fmla="*/ 823 h 3292"/>
              <a:gd name="T16" fmla="*/ 1937 w 3262"/>
              <a:gd name="T17" fmla="*/ 823 h 3292"/>
              <a:gd name="T18" fmla="*/ 1835 w 3262"/>
              <a:gd name="T19" fmla="*/ 0 h 3292"/>
              <a:gd name="T20" fmla="*/ 2446 w 3262"/>
              <a:gd name="T21" fmla="*/ 0 h 3292"/>
              <a:gd name="T22" fmla="*/ 3262 w 3262"/>
              <a:gd name="T23" fmla="*/ 3292 h 3292"/>
              <a:gd name="T24" fmla="*/ 2243 w 3262"/>
              <a:gd name="T25" fmla="*/ 3292 h 3292"/>
              <a:gd name="T26" fmla="*/ 2140 w 3262"/>
              <a:gd name="T27" fmla="*/ 2469 h 3292"/>
              <a:gd name="T28" fmla="*/ 1121 w 3262"/>
              <a:gd name="T29" fmla="*/ 2469 h 3292"/>
              <a:gd name="T30" fmla="*/ 1019 w 3262"/>
              <a:gd name="T31" fmla="*/ 3292 h 3292"/>
              <a:gd name="T32" fmla="*/ 0 w 3262"/>
              <a:gd name="T33" fmla="*/ 3292 h 3292"/>
              <a:gd name="T34" fmla="*/ 815 w 3262"/>
              <a:gd name="T3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62" h="3292">
                <a:moveTo>
                  <a:pt x="1274" y="1234"/>
                </a:moveTo>
                <a:lnTo>
                  <a:pt x="1173" y="2057"/>
                </a:lnTo>
                <a:lnTo>
                  <a:pt x="2089" y="2057"/>
                </a:lnTo>
                <a:lnTo>
                  <a:pt x="1988" y="1234"/>
                </a:lnTo>
                <a:lnTo>
                  <a:pt x="1274" y="1234"/>
                </a:lnTo>
                <a:close/>
                <a:moveTo>
                  <a:pt x="815" y="0"/>
                </a:moveTo>
                <a:lnTo>
                  <a:pt x="1427" y="0"/>
                </a:lnTo>
                <a:lnTo>
                  <a:pt x="1325" y="823"/>
                </a:lnTo>
                <a:lnTo>
                  <a:pt x="1937" y="823"/>
                </a:lnTo>
                <a:lnTo>
                  <a:pt x="1835" y="0"/>
                </a:lnTo>
                <a:lnTo>
                  <a:pt x="2446" y="0"/>
                </a:lnTo>
                <a:lnTo>
                  <a:pt x="3262" y="3292"/>
                </a:lnTo>
                <a:lnTo>
                  <a:pt x="2243" y="3292"/>
                </a:lnTo>
                <a:lnTo>
                  <a:pt x="2140" y="2469"/>
                </a:lnTo>
                <a:lnTo>
                  <a:pt x="1121" y="2469"/>
                </a:lnTo>
                <a:lnTo>
                  <a:pt x="1019" y="3292"/>
                </a:lnTo>
                <a:lnTo>
                  <a:pt x="0" y="3292"/>
                </a:lnTo>
                <a:lnTo>
                  <a:pt x="8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0" name="Group 160"/>
          <p:cNvGrpSpPr>
            <a:grpSpLocks noChangeAspect="1"/>
          </p:cNvGrpSpPr>
          <p:nvPr/>
        </p:nvGrpSpPr>
        <p:grpSpPr bwMode="auto">
          <a:xfrm>
            <a:off x="2965827" y="4980451"/>
            <a:ext cx="419250" cy="473382"/>
            <a:chOff x="3779" y="6555"/>
            <a:chExt cx="364" cy="411"/>
          </a:xfrm>
          <a:solidFill>
            <a:schemeClr val="accent1"/>
          </a:solidFill>
        </p:grpSpPr>
        <p:sp>
          <p:nvSpPr>
            <p:cNvPr id="111" name="Freeform 162"/>
            <p:cNvSpPr/>
            <p:nvPr/>
          </p:nvSpPr>
          <p:spPr bwMode="auto">
            <a:xfrm>
              <a:off x="3923" y="6555"/>
              <a:ext cx="76" cy="77"/>
            </a:xfrm>
            <a:custGeom>
              <a:avLst/>
              <a:gdLst>
                <a:gd name="T0" fmla="*/ 305 w 611"/>
                <a:gd name="T1" fmla="*/ 0 h 617"/>
                <a:gd name="T2" fmla="*/ 347 w 611"/>
                <a:gd name="T3" fmla="*/ 3 h 617"/>
                <a:gd name="T4" fmla="*/ 387 w 611"/>
                <a:gd name="T5" fmla="*/ 11 h 617"/>
                <a:gd name="T6" fmla="*/ 424 w 611"/>
                <a:gd name="T7" fmla="*/ 24 h 617"/>
                <a:gd name="T8" fmla="*/ 459 w 611"/>
                <a:gd name="T9" fmla="*/ 42 h 617"/>
                <a:gd name="T10" fmla="*/ 492 w 611"/>
                <a:gd name="T11" fmla="*/ 64 h 617"/>
                <a:gd name="T12" fmla="*/ 522 w 611"/>
                <a:gd name="T13" fmla="*/ 91 h 617"/>
                <a:gd name="T14" fmla="*/ 547 w 611"/>
                <a:gd name="T15" fmla="*/ 119 h 617"/>
                <a:gd name="T16" fmla="*/ 570 w 611"/>
                <a:gd name="T17" fmla="*/ 153 h 617"/>
                <a:gd name="T18" fmla="*/ 587 w 611"/>
                <a:gd name="T19" fmla="*/ 189 h 617"/>
                <a:gd name="T20" fmla="*/ 600 w 611"/>
                <a:gd name="T21" fmla="*/ 226 h 617"/>
                <a:gd name="T22" fmla="*/ 608 w 611"/>
                <a:gd name="T23" fmla="*/ 266 h 617"/>
                <a:gd name="T24" fmla="*/ 611 w 611"/>
                <a:gd name="T25" fmla="*/ 308 h 617"/>
                <a:gd name="T26" fmla="*/ 608 w 611"/>
                <a:gd name="T27" fmla="*/ 351 h 617"/>
                <a:gd name="T28" fmla="*/ 600 w 611"/>
                <a:gd name="T29" fmla="*/ 390 h 617"/>
                <a:gd name="T30" fmla="*/ 587 w 611"/>
                <a:gd name="T31" fmla="*/ 428 h 617"/>
                <a:gd name="T32" fmla="*/ 570 w 611"/>
                <a:gd name="T33" fmla="*/ 464 h 617"/>
                <a:gd name="T34" fmla="*/ 547 w 611"/>
                <a:gd name="T35" fmla="*/ 497 h 617"/>
                <a:gd name="T36" fmla="*/ 522 w 611"/>
                <a:gd name="T37" fmla="*/ 526 h 617"/>
                <a:gd name="T38" fmla="*/ 492 w 611"/>
                <a:gd name="T39" fmla="*/ 553 h 617"/>
                <a:gd name="T40" fmla="*/ 459 w 611"/>
                <a:gd name="T41" fmla="*/ 575 h 617"/>
                <a:gd name="T42" fmla="*/ 424 w 611"/>
                <a:gd name="T43" fmla="*/ 592 h 617"/>
                <a:gd name="T44" fmla="*/ 387 w 611"/>
                <a:gd name="T45" fmla="*/ 606 h 617"/>
                <a:gd name="T46" fmla="*/ 347 w 611"/>
                <a:gd name="T47" fmla="*/ 614 h 617"/>
                <a:gd name="T48" fmla="*/ 305 w 611"/>
                <a:gd name="T49" fmla="*/ 617 h 617"/>
                <a:gd name="T50" fmla="*/ 264 w 611"/>
                <a:gd name="T51" fmla="*/ 614 h 617"/>
                <a:gd name="T52" fmla="*/ 224 w 611"/>
                <a:gd name="T53" fmla="*/ 606 h 617"/>
                <a:gd name="T54" fmla="*/ 186 w 611"/>
                <a:gd name="T55" fmla="*/ 592 h 617"/>
                <a:gd name="T56" fmla="*/ 151 w 611"/>
                <a:gd name="T57" fmla="*/ 575 h 617"/>
                <a:gd name="T58" fmla="*/ 119 w 611"/>
                <a:gd name="T59" fmla="*/ 553 h 617"/>
                <a:gd name="T60" fmla="*/ 89 w 611"/>
                <a:gd name="T61" fmla="*/ 526 h 617"/>
                <a:gd name="T62" fmla="*/ 64 w 611"/>
                <a:gd name="T63" fmla="*/ 497 h 617"/>
                <a:gd name="T64" fmla="*/ 41 w 611"/>
                <a:gd name="T65" fmla="*/ 464 h 617"/>
                <a:gd name="T66" fmla="*/ 24 w 611"/>
                <a:gd name="T67" fmla="*/ 428 h 617"/>
                <a:gd name="T68" fmla="*/ 10 w 611"/>
                <a:gd name="T69" fmla="*/ 390 h 617"/>
                <a:gd name="T70" fmla="*/ 2 w 611"/>
                <a:gd name="T71" fmla="*/ 351 h 617"/>
                <a:gd name="T72" fmla="*/ 0 w 611"/>
                <a:gd name="T73" fmla="*/ 308 h 617"/>
                <a:gd name="T74" fmla="*/ 2 w 611"/>
                <a:gd name="T75" fmla="*/ 266 h 617"/>
                <a:gd name="T76" fmla="*/ 10 w 611"/>
                <a:gd name="T77" fmla="*/ 226 h 617"/>
                <a:gd name="T78" fmla="*/ 24 w 611"/>
                <a:gd name="T79" fmla="*/ 189 h 617"/>
                <a:gd name="T80" fmla="*/ 41 w 611"/>
                <a:gd name="T81" fmla="*/ 153 h 617"/>
                <a:gd name="T82" fmla="*/ 64 w 611"/>
                <a:gd name="T83" fmla="*/ 119 h 617"/>
                <a:gd name="T84" fmla="*/ 89 w 611"/>
                <a:gd name="T85" fmla="*/ 91 h 617"/>
                <a:gd name="T86" fmla="*/ 119 w 611"/>
                <a:gd name="T87" fmla="*/ 64 h 617"/>
                <a:gd name="T88" fmla="*/ 151 w 611"/>
                <a:gd name="T89" fmla="*/ 42 h 617"/>
                <a:gd name="T90" fmla="*/ 186 w 611"/>
                <a:gd name="T91" fmla="*/ 24 h 617"/>
                <a:gd name="T92" fmla="*/ 224 w 611"/>
                <a:gd name="T93" fmla="*/ 11 h 617"/>
                <a:gd name="T94" fmla="*/ 264 w 611"/>
                <a:gd name="T95" fmla="*/ 3 h 617"/>
                <a:gd name="T96" fmla="*/ 305 w 611"/>
                <a:gd name="T97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1" h="617">
                  <a:moveTo>
                    <a:pt x="305" y="0"/>
                  </a:moveTo>
                  <a:lnTo>
                    <a:pt x="347" y="3"/>
                  </a:lnTo>
                  <a:lnTo>
                    <a:pt x="387" y="11"/>
                  </a:lnTo>
                  <a:lnTo>
                    <a:pt x="424" y="24"/>
                  </a:lnTo>
                  <a:lnTo>
                    <a:pt x="459" y="42"/>
                  </a:lnTo>
                  <a:lnTo>
                    <a:pt x="492" y="64"/>
                  </a:lnTo>
                  <a:lnTo>
                    <a:pt x="522" y="91"/>
                  </a:lnTo>
                  <a:lnTo>
                    <a:pt x="547" y="119"/>
                  </a:lnTo>
                  <a:lnTo>
                    <a:pt x="570" y="153"/>
                  </a:lnTo>
                  <a:lnTo>
                    <a:pt x="587" y="189"/>
                  </a:lnTo>
                  <a:lnTo>
                    <a:pt x="600" y="226"/>
                  </a:lnTo>
                  <a:lnTo>
                    <a:pt x="608" y="266"/>
                  </a:lnTo>
                  <a:lnTo>
                    <a:pt x="611" y="308"/>
                  </a:lnTo>
                  <a:lnTo>
                    <a:pt x="608" y="351"/>
                  </a:lnTo>
                  <a:lnTo>
                    <a:pt x="600" y="390"/>
                  </a:lnTo>
                  <a:lnTo>
                    <a:pt x="587" y="428"/>
                  </a:lnTo>
                  <a:lnTo>
                    <a:pt x="570" y="464"/>
                  </a:lnTo>
                  <a:lnTo>
                    <a:pt x="547" y="497"/>
                  </a:lnTo>
                  <a:lnTo>
                    <a:pt x="522" y="526"/>
                  </a:lnTo>
                  <a:lnTo>
                    <a:pt x="492" y="553"/>
                  </a:lnTo>
                  <a:lnTo>
                    <a:pt x="459" y="575"/>
                  </a:lnTo>
                  <a:lnTo>
                    <a:pt x="424" y="592"/>
                  </a:lnTo>
                  <a:lnTo>
                    <a:pt x="387" y="606"/>
                  </a:lnTo>
                  <a:lnTo>
                    <a:pt x="347" y="614"/>
                  </a:lnTo>
                  <a:lnTo>
                    <a:pt x="305" y="617"/>
                  </a:lnTo>
                  <a:lnTo>
                    <a:pt x="264" y="614"/>
                  </a:lnTo>
                  <a:lnTo>
                    <a:pt x="224" y="606"/>
                  </a:lnTo>
                  <a:lnTo>
                    <a:pt x="186" y="592"/>
                  </a:lnTo>
                  <a:lnTo>
                    <a:pt x="151" y="575"/>
                  </a:lnTo>
                  <a:lnTo>
                    <a:pt x="119" y="553"/>
                  </a:lnTo>
                  <a:lnTo>
                    <a:pt x="89" y="526"/>
                  </a:lnTo>
                  <a:lnTo>
                    <a:pt x="64" y="497"/>
                  </a:lnTo>
                  <a:lnTo>
                    <a:pt x="41" y="464"/>
                  </a:lnTo>
                  <a:lnTo>
                    <a:pt x="24" y="428"/>
                  </a:lnTo>
                  <a:lnTo>
                    <a:pt x="10" y="390"/>
                  </a:lnTo>
                  <a:lnTo>
                    <a:pt x="2" y="351"/>
                  </a:lnTo>
                  <a:lnTo>
                    <a:pt x="0" y="308"/>
                  </a:lnTo>
                  <a:lnTo>
                    <a:pt x="2" y="266"/>
                  </a:lnTo>
                  <a:lnTo>
                    <a:pt x="10" y="226"/>
                  </a:lnTo>
                  <a:lnTo>
                    <a:pt x="24" y="189"/>
                  </a:lnTo>
                  <a:lnTo>
                    <a:pt x="41" y="153"/>
                  </a:lnTo>
                  <a:lnTo>
                    <a:pt x="64" y="119"/>
                  </a:lnTo>
                  <a:lnTo>
                    <a:pt x="89" y="91"/>
                  </a:lnTo>
                  <a:lnTo>
                    <a:pt x="119" y="64"/>
                  </a:lnTo>
                  <a:lnTo>
                    <a:pt x="151" y="42"/>
                  </a:lnTo>
                  <a:lnTo>
                    <a:pt x="186" y="24"/>
                  </a:lnTo>
                  <a:lnTo>
                    <a:pt x="224" y="11"/>
                  </a:lnTo>
                  <a:lnTo>
                    <a:pt x="264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3779" y="6602"/>
              <a:ext cx="364" cy="364"/>
            </a:xfrm>
            <a:custGeom>
              <a:avLst/>
              <a:gdLst>
                <a:gd name="T0" fmla="*/ 76 w 2913"/>
                <a:gd name="T1" fmla="*/ 0 h 2909"/>
                <a:gd name="T2" fmla="*/ 1355 w 2913"/>
                <a:gd name="T3" fmla="*/ 442 h 2909"/>
                <a:gd name="T4" fmla="*/ 1558 w 2913"/>
                <a:gd name="T5" fmla="*/ 442 h 2909"/>
                <a:gd name="T6" fmla="*/ 2837 w 2913"/>
                <a:gd name="T7" fmla="*/ 0 h 2909"/>
                <a:gd name="T8" fmla="*/ 2913 w 2913"/>
                <a:gd name="T9" fmla="*/ 191 h 2909"/>
                <a:gd name="T10" fmla="*/ 1864 w 2913"/>
                <a:gd name="T11" fmla="*/ 647 h 2909"/>
                <a:gd name="T12" fmla="*/ 1864 w 2913"/>
                <a:gd name="T13" fmla="*/ 1470 h 2909"/>
                <a:gd name="T14" fmla="*/ 2282 w 2913"/>
                <a:gd name="T15" fmla="*/ 2836 h 2909"/>
                <a:gd name="T16" fmla="*/ 2091 w 2913"/>
                <a:gd name="T17" fmla="*/ 2909 h 2909"/>
                <a:gd name="T18" fmla="*/ 1500 w 2913"/>
                <a:gd name="T19" fmla="*/ 1574 h 2909"/>
                <a:gd name="T20" fmla="*/ 1413 w 2913"/>
                <a:gd name="T21" fmla="*/ 1574 h 2909"/>
                <a:gd name="T22" fmla="*/ 822 w 2913"/>
                <a:gd name="T23" fmla="*/ 2909 h 2909"/>
                <a:gd name="T24" fmla="*/ 631 w 2913"/>
                <a:gd name="T25" fmla="*/ 2836 h 2909"/>
                <a:gd name="T26" fmla="*/ 1049 w 2913"/>
                <a:gd name="T27" fmla="*/ 1470 h 2909"/>
                <a:gd name="T28" fmla="*/ 1049 w 2913"/>
                <a:gd name="T29" fmla="*/ 647 h 2909"/>
                <a:gd name="T30" fmla="*/ 0 w 2913"/>
                <a:gd name="T31" fmla="*/ 191 h 2909"/>
                <a:gd name="T32" fmla="*/ 76 w 2913"/>
                <a:gd name="T33" fmla="*/ 0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3" h="2909">
                  <a:moveTo>
                    <a:pt x="76" y="0"/>
                  </a:moveTo>
                  <a:lnTo>
                    <a:pt x="1355" y="442"/>
                  </a:lnTo>
                  <a:lnTo>
                    <a:pt x="1558" y="442"/>
                  </a:lnTo>
                  <a:lnTo>
                    <a:pt x="2837" y="0"/>
                  </a:lnTo>
                  <a:lnTo>
                    <a:pt x="2913" y="191"/>
                  </a:lnTo>
                  <a:lnTo>
                    <a:pt x="1864" y="647"/>
                  </a:lnTo>
                  <a:lnTo>
                    <a:pt x="1864" y="1470"/>
                  </a:lnTo>
                  <a:lnTo>
                    <a:pt x="2282" y="2836"/>
                  </a:lnTo>
                  <a:lnTo>
                    <a:pt x="2091" y="2909"/>
                  </a:lnTo>
                  <a:lnTo>
                    <a:pt x="1500" y="1574"/>
                  </a:lnTo>
                  <a:lnTo>
                    <a:pt x="1413" y="1574"/>
                  </a:lnTo>
                  <a:lnTo>
                    <a:pt x="822" y="2909"/>
                  </a:lnTo>
                  <a:lnTo>
                    <a:pt x="631" y="2836"/>
                  </a:lnTo>
                  <a:lnTo>
                    <a:pt x="1049" y="1470"/>
                  </a:lnTo>
                  <a:lnTo>
                    <a:pt x="1049" y="647"/>
                  </a:lnTo>
                  <a:lnTo>
                    <a:pt x="0" y="19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3" name="Freeform 168"/>
          <p:cNvSpPr>
            <a:spLocks noEditPoints="1"/>
          </p:cNvSpPr>
          <p:nvPr/>
        </p:nvSpPr>
        <p:spPr bwMode="auto">
          <a:xfrm>
            <a:off x="3684867" y="4979874"/>
            <a:ext cx="469930" cy="474536"/>
          </a:xfrm>
          <a:custGeom>
            <a:avLst/>
            <a:gdLst>
              <a:gd name="T0" fmla="*/ 2133 w 3262"/>
              <a:gd name="T1" fmla="*/ 1998 h 3292"/>
              <a:gd name="T2" fmla="*/ 1981 w 3262"/>
              <a:gd name="T3" fmla="*/ 2152 h 3292"/>
              <a:gd name="T4" fmla="*/ 1835 w 3262"/>
              <a:gd name="T5" fmla="*/ 2548 h 3292"/>
              <a:gd name="T6" fmla="*/ 2108 w 3262"/>
              <a:gd name="T7" fmla="*/ 2436 h 3292"/>
              <a:gd name="T8" fmla="*/ 2329 w 3262"/>
              <a:gd name="T9" fmla="*/ 2246 h 3292"/>
              <a:gd name="T10" fmla="*/ 2480 w 3262"/>
              <a:gd name="T11" fmla="*/ 1995 h 3292"/>
              <a:gd name="T12" fmla="*/ 737 w 3262"/>
              <a:gd name="T13" fmla="*/ 1851 h 3292"/>
              <a:gd name="T14" fmla="*/ 847 w 3262"/>
              <a:gd name="T15" fmla="*/ 2127 h 3292"/>
              <a:gd name="T16" fmla="*/ 1036 w 3262"/>
              <a:gd name="T17" fmla="*/ 2350 h 3292"/>
              <a:gd name="T18" fmla="*/ 1285 w 3262"/>
              <a:gd name="T19" fmla="*/ 2503 h 3292"/>
              <a:gd name="T20" fmla="*/ 1376 w 3262"/>
              <a:gd name="T21" fmla="*/ 2207 h 3292"/>
              <a:gd name="T22" fmla="*/ 1198 w 3262"/>
              <a:gd name="T23" fmla="*/ 2082 h 3292"/>
              <a:gd name="T24" fmla="*/ 1075 w 3262"/>
              <a:gd name="T25" fmla="*/ 1903 h 3292"/>
              <a:gd name="T26" fmla="*/ 1598 w 3262"/>
              <a:gd name="T27" fmla="*/ 1442 h 3292"/>
              <a:gd name="T28" fmla="*/ 1487 w 3262"/>
              <a:gd name="T29" fmla="*/ 1500 h 3292"/>
              <a:gd name="T30" fmla="*/ 1429 w 3262"/>
              <a:gd name="T31" fmla="*/ 1613 h 3292"/>
              <a:gd name="T32" fmla="*/ 1450 w 3262"/>
              <a:gd name="T33" fmla="*/ 1740 h 3292"/>
              <a:gd name="T34" fmla="*/ 1538 w 3262"/>
              <a:gd name="T35" fmla="*/ 1829 h 3292"/>
              <a:gd name="T36" fmla="*/ 1665 w 3262"/>
              <a:gd name="T37" fmla="*/ 1848 h 3292"/>
              <a:gd name="T38" fmla="*/ 1775 w 3262"/>
              <a:gd name="T39" fmla="*/ 1791 h 3292"/>
              <a:gd name="T40" fmla="*/ 1832 w 3262"/>
              <a:gd name="T41" fmla="*/ 1679 h 3292"/>
              <a:gd name="T42" fmla="*/ 1812 w 3262"/>
              <a:gd name="T43" fmla="*/ 1551 h 3292"/>
              <a:gd name="T44" fmla="*/ 1725 w 3262"/>
              <a:gd name="T45" fmla="*/ 1463 h 3292"/>
              <a:gd name="T46" fmla="*/ 1835 w 3262"/>
              <a:gd name="T47" fmla="*/ 743 h 3292"/>
              <a:gd name="T48" fmla="*/ 1981 w 3262"/>
              <a:gd name="T49" fmla="*/ 1139 h 3292"/>
              <a:gd name="T50" fmla="*/ 2133 w 3262"/>
              <a:gd name="T51" fmla="*/ 1293 h 3292"/>
              <a:gd name="T52" fmla="*/ 2525 w 3262"/>
              <a:gd name="T53" fmla="*/ 1439 h 3292"/>
              <a:gd name="T54" fmla="*/ 2415 w 3262"/>
              <a:gd name="T55" fmla="*/ 1165 h 3292"/>
              <a:gd name="T56" fmla="*/ 2226 w 3262"/>
              <a:gd name="T57" fmla="*/ 941 h 3292"/>
              <a:gd name="T58" fmla="*/ 1977 w 3262"/>
              <a:gd name="T59" fmla="*/ 788 h 3292"/>
              <a:gd name="T60" fmla="*/ 1355 w 3262"/>
              <a:gd name="T61" fmla="*/ 763 h 3292"/>
              <a:gd name="T62" fmla="*/ 1094 w 3262"/>
              <a:gd name="T63" fmla="*/ 896 h 3292"/>
              <a:gd name="T64" fmla="*/ 888 w 3262"/>
              <a:gd name="T65" fmla="*/ 1103 h 3292"/>
              <a:gd name="T66" fmla="*/ 756 w 3262"/>
              <a:gd name="T67" fmla="*/ 1367 h 3292"/>
              <a:gd name="T68" fmla="*/ 1100 w 3262"/>
              <a:gd name="T69" fmla="*/ 1339 h 3292"/>
              <a:gd name="T70" fmla="*/ 1238 w 3262"/>
              <a:gd name="T71" fmla="*/ 1172 h 3292"/>
              <a:gd name="T72" fmla="*/ 1427 w 3262"/>
              <a:gd name="T73" fmla="*/ 1063 h 3292"/>
              <a:gd name="T74" fmla="*/ 1835 w 3262"/>
              <a:gd name="T75" fmla="*/ 324 h 3292"/>
              <a:gd name="T76" fmla="*/ 2175 w 3262"/>
              <a:gd name="T77" fmla="*/ 426 h 3292"/>
              <a:gd name="T78" fmla="*/ 2471 w 3262"/>
              <a:gd name="T79" fmla="*/ 612 h 3292"/>
              <a:gd name="T80" fmla="*/ 2708 w 3262"/>
              <a:gd name="T81" fmla="*/ 867 h 3292"/>
              <a:gd name="T82" fmla="*/ 2873 w 3262"/>
              <a:gd name="T83" fmla="*/ 1178 h 3292"/>
              <a:gd name="T84" fmla="*/ 3262 w 3262"/>
              <a:gd name="T85" fmla="*/ 1439 h 3292"/>
              <a:gd name="T86" fmla="*/ 2901 w 3262"/>
              <a:gd name="T87" fmla="*/ 2028 h 3292"/>
              <a:gd name="T88" fmla="*/ 2756 w 3262"/>
              <a:gd name="T89" fmla="*/ 2351 h 3292"/>
              <a:gd name="T90" fmla="*/ 2536 w 3262"/>
              <a:gd name="T91" fmla="*/ 2622 h 3292"/>
              <a:gd name="T92" fmla="*/ 2254 w 3262"/>
              <a:gd name="T93" fmla="*/ 2825 h 3292"/>
              <a:gd name="T94" fmla="*/ 1924 w 3262"/>
              <a:gd name="T95" fmla="*/ 2950 h 3292"/>
              <a:gd name="T96" fmla="*/ 1427 w 3262"/>
              <a:gd name="T97" fmla="*/ 2967 h 3292"/>
              <a:gd name="T98" fmla="*/ 1087 w 3262"/>
              <a:gd name="T99" fmla="*/ 2864 h 3292"/>
              <a:gd name="T100" fmla="*/ 791 w 3262"/>
              <a:gd name="T101" fmla="*/ 2680 h 3292"/>
              <a:gd name="T102" fmla="*/ 555 w 3262"/>
              <a:gd name="T103" fmla="*/ 2423 h 3292"/>
              <a:gd name="T104" fmla="*/ 390 w 3262"/>
              <a:gd name="T105" fmla="*/ 2113 h 3292"/>
              <a:gd name="T106" fmla="*/ 0 w 3262"/>
              <a:gd name="T107" fmla="*/ 1851 h 3292"/>
              <a:gd name="T108" fmla="*/ 361 w 3262"/>
              <a:gd name="T109" fmla="*/ 1263 h 3292"/>
              <a:gd name="T110" fmla="*/ 505 w 3262"/>
              <a:gd name="T111" fmla="*/ 940 h 3292"/>
              <a:gd name="T112" fmla="*/ 725 w 3262"/>
              <a:gd name="T113" fmla="*/ 670 h 3292"/>
              <a:gd name="T114" fmla="*/ 1008 w 3262"/>
              <a:gd name="T115" fmla="*/ 465 h 3292"/>
              <a:gd name="T116" fmla="*/ 1338 w 3262"/>
              <a:gd name="T117" fmla="*/ 341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2" h="3292">
                <a:moveTo>
                  <a:pt x="2208" y="1851"/>
                </a:moveTo>
                <a:lnTo>
                  <a:pt x="2188" y="1903"/>
                </a:lnTo>
                <a:lnTo>
                  <a:pt x="2162" y="1951"/>
                </a:lnTo>
                <a:lnTo>
                  <a:pt x="2133" y="1998"/>
                </a:lnTo>
                <a:lnTo>
                  <a:pt x="2100" y="2041"/>
                </a:lnTo>
                <a:lnTo>
                  <a:pt x="2064" y="2082"/>
                </a:lnTo>
                <a:lnTo>
                  <a:pt x="2024" y="2119"/>
                </a:lnTo>
                <a:lnTo>
                  <a:pt x="1981" y="2152"/>
                </a:lnTo>
                <a:lnTo>
                  <a:pt x="1935" y="2182"/>
                </a:lnTo>
                <a:lnTo>
                  <a:pt x="1886" y="2207"/>
                </a:lnTo>
                <a:lnTo>
                  <a:pt x="1835" y="2227"/>
                </a:lnTo>
                <a:lnTo>
                  <a:pt x="1835" y="2548"/>
                </a:lnTo>
                <a:lnTo>
                  <a:pt x="1907" y="2529"/>
                </a:lnTo>
                <a:lnTo>
                  <a:pt x="1977" y="2503"/>
                </a:lnTo>
                <a:lnTo>
                  <a:pt x="2044" y="2472"/>
                </a:lnTo>
                <a:lnTo>
                  <a:pt x="2108" y="2436"/>
                </a:lnTo>
                <a:lnTo>
                  <a:pt x="2169" y="2396"/>
                </a:lnTo>
                <a:lnTo>
                  <a:pt x="2225" y="2350"/>
                </a:lnTo>
                <a:lnTo>
                  <a:pt x="2280" y="2300"/>
                </a:lnTo>
                <a:lnTo>
                  <a:pt x="2329" y="2246"/>
                </a:lnTo>
                <a:lnTo>
                  <a:pt x="2374" y="2188"/>
                </a:lnTo>
                <a:lnTo>
                  <a:pt x="2415" y="2127"/>
                </a:lnTo>
                <a:lnTo>
                  <a:pt x="2450" y="2062"/>
                </a:lnTo>
                <a:lnTo>
                  <a:pt x="2480" y="1995"/>
                </a:lnTo>
                <a:lnTo>
                  <a:pt x="2506" y="1925"/>
                </a:lnTo>
                <a:lnTo>
                  <a:pt x="2525" y="1851"/>
                </a:lnTo>
                <a:lnTo>
                  <a:pt x="2208" y="1851"/>
                </a:lnTo>
                <a:close/>
                <a:moveTo>
                  <a:pt x="737" y="1851"/>
                </a:moveTo>
                <a:lnTo>
                  <a:pt x="756" y="1925"/>
                </a:lnTo>
                <a:lnTo>
                  <a:pt x="782" y="1995"/>
                </a:lnTo>
                <a:lnTo>
                  <a:pt x="812" y="2062"/>
                </a:lnTo>
                <a:lnTo>
                  <a:pt x="847" y="2127"/>
                </a:lnTo>
                <a:lnTo>
                  <a:pt x="888" y="2188"/>
                </a:lnTo>
                <a:lnTo>
                  <a:pt x="933" y="2246"/>
                </a:lnTo>
                <a:lnTo>
                  <a:pt x="982" y="2300"/>
                </a:lnTo>
                <a:lnTo>
                  <a:pt x="1036" y="2350"/>
                </a:lnTo>
                <a:lnTo>
                  <a:pt x="1093" y="2396"/>
                </a:lnTo>
                <a:lnTo>
                  <a:pt x="1154" y="2436"/>
                </a:lnTo>
                <a:lnTo>
                  <a:pt x="1218" y="2472"/>
                </a:lnTo>
                <a:lnTo>
                  <a:pt x="1285" y="2503"/>
                </a:lnTo>
                <a:lnTo>
                  <a:pt x="1355" y="2529"/>
                </a:lnTo>
                <a:lnTo>
                  <a:pt x="1427" y="2548"/>
                </a:lnTo>
                <a:lnTo>
                  <a:pt x="1427" y="2227"/>
                </a:lnTo>
                <a:lnTo>
                  <a:pt x="1376" y="2207"/>
                </a:lnTo>
                <a:lnTo>
                  <a:pt x="1327" y="2182"/>
                </a:lnTo>
                <a:lnTo>
                  <a:pt x="1282" y="2152"/>
                </a:lnTo>
                <a:lnTo>
                  <a:pt x="1238" y="2119"/>
                </a:lnTo>
                <a:lnTo>
                  <a:pt x="1198" y="2082"/>
                </a:lnTo>
                <a:lnTo>
                  <a:pt x="1162" y="2041"/>
                </a:lnTo>
                <a:lnTo>
                  <a:pt x="1130" y="1998"/>
                </a:lnTo>
                <a:lnTo>
                  <a:pt x="1100" y="1951"/>
                </a:lnTo>
                <a:lnTo>
                  <a:pt x="1075" y="1903"/>
                </a:lnTo>
                <a:lnTo>
                  <a:pt x="1054" y="1851"/>
                </a:lnTo>
                <a:lnTo>
                  <a:pt x="737" y="1851"/>
                </a:lnTo>
                <a:close/>
                <a:moveTo>
                  <a:pt x="1631" y="1439"/>
                </a:moveTo>
                <a:lnTo>
                  <a:pt x="1598" y="1442"/>
                </a:lnTo>
                <a:lnTo>
                  <a:pt x="1566" y="1451"/>
                </a:lnTo>
                <a:lnTo>
                  <a:pt x="1538" y="1463"/>
                </a:lnTo>
                <a:lnTo>
                  <a:pt x="1510" y="1480"/>
                </a:lnTo>
                <a:lnTo>
                  <a:pt x="1487" y="1500"/>
                </a:lnTo>
                <a:lnTo>
                  <a:pt x="1466" y="1524"/>
                </a:lnTo>
                <a:lnTo>
                  <a:pt x="1450" y="1551"/>
                </a:lnTo>
                <a:lnTo>
                  <a:pt x="1438" y="1581"/>
                </a:lnTo>
                <a:lnTo>
                  <a:pt x="1429" y="1613"/>
                </a:lnTo>
                <a:lnTo>
                  <a:pt x="1427" y="1646"/>
                </a:lnTo>
                <a:lnTo>
                  <a:pt x="1429" y="1679"/>
                </a:lnTo>
                <a:lnTo>
                  <a:pt x="1438" y="1711"/>
                </a:lnTo>
                <a:lnTo>
                  <a:pt x="1450" y="1740"/>
                </a:lnTo>
                <a:lnTo>
                  <a:pt x="1466" y="1767"/>
                </a:lnTo>
                <a:lnTo>
                  <a:pt x="1487" y="1791"/>
                </a:lnTo>
                <a:lnTo>
                  <a:pt x="1510" y="1812"/>
                </a:lnTo>
                <a:lnTo>
                  <a:pt x="1538" y="1829"/>
                </a:lnTo>
                <a:lnTo>
                  <a:pt x="1566" y="1841"/>
                </a:lnTo>
                <a:lnTo>
                  <a:pt x="1598" y="1848"/>
                </a:lnTo>
                <a:lnTo>
                  <a:pt x="1631" y="1851"/>
                </a:lnTo>
                <a:lnTo>
                  <a:pt x="1665" y="1848"/>
                </a:lnTo>
                <a:lnTo>
                  <a:pt x="1695" y="1841"/>
                </a:lnTo>
                <a:lnTo>
                  <a:pt x="1725" y="1829"/>
                </a:lnTo>
                <a:lnTo>
                  <a:pt x="1752" y="1812"/>
                </a:lnTo>
                <a:lnTo>
                  <a:pt x="1775" y="1791"/>
                </a:lnTo>
                <a:lnTo>
                  <a:pt x="1796" y="1767"/>
                </a:lnTo>
                <a:lnTo>
                  <a:pt x="1812" y="1740"/>
                </a:lnTo>
                <a:lnTo>
                  <a:pt x="1824" y="1711"/>
                </a:lnTo>
                <a:lnTo>
                  <a:pt x="1832" y="1679"/>
                </a:lnTo>
                <a:lnTo>
                  <a:pt x="1835" y="1646"/>
                </a:lnTo>
                <a:lnTo>
                  <a:pt x="1832" y="1613"/>
                </a:lnTo>
                <a:lnTo>
                  <a:pt x="1824" y="1581"/>
                </a:lnTo>
                <a:lnTo>
                  <a:pt x="1812" y="1551"/>
                </a:lnTo>
                <a:lnTo>
                  <a:pt x="1796" y="1524"/>
                </a:lnTo>
                <a:lnTo>
                  <a:pt x="1775" y="1500"/>
                </a:lnTo>
                <a:lnTo>
                  <a:pt x="1752" y="1480"/>
                </a:lnTo>
                <a:lnTo>
                  <a:pt x="1725" y="1463"/>
                </a:lnTo>
                <a:lnTo>
                  <a:pt x="1695" y="1451"/>
                </a:lnTo>
                <a:lnTo>
                  <a:pt x="1665" y="1442"/>
                </a:lnTo>
                <a:lnTo>
                  <a:pt x="1631" y="1439"/>
                </a:lnTo>
                <a:close/>
                <a:moveTo>
                  <a:pt x="1835" y="743"/>
                </a:moveTo>
                <a:lnTo>
                  <a:pt x="1835" y="1063"/>
                </a:lnTo>
                <a:lnTo>
                  <a:pt x="1886" y="1084"/>
                </a:lnTo>
                <a:lnTo>
                  <a:pt x="1935" y="1110"/>
                </a:lnTo>
                <a:lnTo>
                  <a:pt x="1981" y="1139"/>
                </a:lnTo>
                <a:lnTo>
                  <a:pt x="2024" y="1172"/>
                </a:lnTo>
                <a:lnTo>
                  <a:pt x="2064" y="1209"/>
                </a:lnTo>
                <a:lnTo>
                  <a:pt x="2100" y="1249"/>
                </a:lnTo>
                <a:lnTo>
                  <a:pt x="2133" y="1293"/>
                </a:lnTo>
                <a:lnTo>
                  <a:pt x="2162" y="1339"/>
                </a:lnTo>
                <a:lnTo>
                  <a:pt x="2188" y="1389"/>
                </a:lnTo>
                <a:lnTo>
                  <a:pt x="2208" y="1439"/>
                </a:lnTo>
                <a:lnTo>
                  <a:pt x="2525" y="1439"/>
                </a:lnTo>
                <a:lnTo>
                  <a:pt x="2506" y="1367"/>
                </a:lnTo>
                <a:lnTo>
                  <a:pt x="2481" y="1297"/>
                </a:lnTo>
                <a:lnTo>
                  <a:pt x="2450" y="1229"/>
                </a:lnTo>
                <a:lnTo>
                  <a:pt x="2415" y="1165"/>
                </a:lnTo>
                <a:lnTo>
                  <a:pt x="2374" y="1103"/>
                </a:lnTo>
                <a:lnTo>
                  <a:pt x="2329" y="1045"/>
                </a:lnTo>
                <a:lnTo>
                  <a:pt x="2280" y="991"/>
                </a:lnTo>
                <a:lnTo>
                  <a:pt x="2226" y="941"/>
                </a:lnTo>
                <a:lnTo>
                  <a:pt x="2169" y="896"/>
                </a:lnTo>
                <a:lnTo>
                  <a:pt x="2108" y="855"/>
                </a:lnTo>
                <a:lnTo>
                  <a:pt x="2044" y="819"/>
                </a:lnTo>
                <a:lnTo>
                  <a:pt x="1977" y="788"/>
                </a:lnTo>
                <a:lnTo>
                  <a:pt x="1907" y="763"/>
                </a:lnTo>
                <a:lnTo>
                  <a:pt x="1835" y="743"/>
                </a:lnTo>
                <a:close/>
                <a:moveTo>
                  <a:pt x="1427" y="743"/>
                </a:moveTo>
                <a:lnTo>
                  <a:pt x="1355" y="763"/>
                </a:lnTo>
                <a:lnTo>
                  <a:pt x="1285" y="788"/>
                </a:lnTo>
                <a:lnTo>
                  <a:pt x="1218" y="819"/>
                </a:lnTo>
                <a:lnTo>
                  <a:pt x="1154" y="855"/>
                </a:lnTo>
                <a:lnTo>
                  <a:pt x="1094" y="896"/>
                </a:lnTo>
                <a:lnTo>
                  <a:pt x="1036" y="941"/>
                </a:lnTo>
                <a:lnTo>
                  <a:pt x="982" y="991"/>
                </a:lnTo>
                <a:lnTo>
                  <a:pt x="933" y="1045"/>
                </a:lnTo>
                <a:lnTo>
                  <a:pt x="888" y="1103"/>
                </a:lnTo>
                <a:lnTo>
                  <a:pt x="847" y="1165"/>
                </a:lnTo>
                <a:lnTo>
                  <a:pt x="812" y="1229"/>
                </a:lnTo>
                <a:lnTo>
                  <a:pt x="782" y="1297"/>
                </a:lnTo>
                <a:lnTo>
                  <a:pt x="756" y="1367"/>
                </a:lnTo>
                <a:lnTo>
                  <a:pt x="737" y="1439"/>
                </a:lnTo>
                <a:lnTo>
                  <a:pt x="1054" y="1439"/>
                </a:lnTo>
                <a:lnTo>
                  <a:pt x="1075" y="1389"/>
                </a:lnTo>
                <a:lnTo>
                  <a:pt x="1100" y="1339"/>
                </a:lnTo>
                <a:lnTo>
                  <a:pt x="1130" y="1293"/>
                </a:lnTo>
                <a:lnTo>
                  <a:pt x="1162" y="1249"/>
                </a:lnTo>
                <a:lnTo>
                  <a:pt x="1198" y="1209"/>
                </a:lnTo>
                <a:lnTo>
                  <a:pt x="1238" y="1172"/>
                </a:lnTo>
                <a:lnTo>
                  <a:pt x="1282" y="1139"/>
                </a:lnTo>
                <a:lnTo>
                  <a:pt x="1327" y="1110"/>
                </a:lnTo>
                <a:lnTo>
                  <a:pt x="1376" y="1084"/>
                </a:lnTo>
                <a:lnTo>
                  <a:pt x="1427" y="1063"/>
                </a:lnTo>
                <a:lnTo>
                  <a:pt x="1427" y="743"/>
                </a:lnTo>
                <a:close/>
                <a:moveTo>
                  <a:pt x="1427" y="0"/>
                </a:moveTo>
                <a:lnTo>
                  <a:pt x="1835" y="0"/>
                </a:lnTo>
                <a:lnTo>
                  <a:pt x="1835" y="324"/>
                </a:lnTo>
                <a:lnTo>
                  <a:pt x="1924" y="341"/>
                </a:lnTo>
                <a:lnTo>
                  <a:pt x="2009" y="364"/>
                </a:lnTo>
                <a:lnTo>
                  <a:pt x="2094" y="392"/>
                </a:lnTo>
                <a:lnTo>
                  <a:pt x="2175" y="426"/>
                </a:lnTo>
                <a:lnTo>
                  <a:pt x="2254" y="465"/>
                </a:lnTo>
                <a:lnTo>
                  <a:pt x="2330" y="510"/>
                </a:lnTo>
                <a:lnTo>
                  <a:pt x="2402" y="558"/>
                </a:lnTo>
                <a:lnTo>
                  <a:pt x="2471" y="612"/>
                </a:lnTo>
                <a:lnTo>
                  <a:pt x="2536" y="670"/>
                </a:lnTo>
                <a:lnTo>
                  <a:pt x="2598" y="732"/>
                </a:lnTo>
                <a:lnTo>
                  <a:pt x="2655" y="798"/>
                </a:lnTo>
                <a:lnTo>
                  <a:pt x="2708" y="867"/>
                </a:lnTo>
                <a:lnTo>
                  <a:pt x="2756" y="940"/>
                </a:lnTo>
                <a:lnTo>
                  <a:pt x="2800" y="1017"/>
                </a:lnTo>
                <a:lnTo>
                  <a:pt x="2839" y="1096"/>
                </a:lnTo>
                <a:lnTo>
                  <a:pt x="2873" y="1178"/>
                </a:lnTo>
                <a:lnTo>
                  <a:pt x="2901" y="1263"/>
                </a:lnTo>
                <a:lnTo>
                  <a:pt x="2923" y="1350"/>
                </a:lnTo>
                <a:lnTo>
                  <a:pt x="2941" y="1439"/>
                </a:lnTo>
                <a:lnTo>
                  <a:pt x="3262" y="1439"/>
                </a:lnTo>
                <a:lnTo>
                  <a:pt x="3262" y="1851"/>
                </a:lnTo>
                <a:lnTo>
                  <a:pt x="2941" y="1851"/>
                </a:lnTo>
                <a:lnTo>
                  <a:pt x="2923" y="1941"/>
                </a:lnTo>
                <a:lnTo>
                  <a:pt x="2901" y="2028"/>
                </a:lnTo>
                <a:lnTo>
                  <a:pt x="2873" y="2113"/>
                </a:lnTo>
                <a:lnTo>
                  <a:pt x="2839" y="2195"/>
                </a:lnTo>
                <a:lnTo>
                  <a:pt x="2800" y="2275"/>
                </a:lnTo>
                <a:lnTo>
                  <a:pt x="2756" y="2351"/>
                </a:lnTo>
                <a:lnTo>
                  <a:pt x="2708" y="2423"/>
                </a:lnTo>
                <a:lnTo>
                  <a:pt x="2655" y="2494"/>
                </a:lnTo>
                <a:lnTo>
                  <a:pt x="2598" y="2560"/>
                </a:lnTo>
                <a:lnTo>
                  <a:pt x="2536" y="2622"/>
                </a:lnTo>
                <a:lnTo>
                  <a:pt x="2471" y="2680"/>
                </a:lnTo>
                <a:lnTo>
                  <a:pt x="2402" y="2732"/>
                </a:lnTo>
                <a:lnTo>
                  <a:pt x="2330" y="2782"/>
                </a:lnTo>
                <a:lnTo>
                  <a:pt x="2254" y="2825"/>
                </a:lnTo>
                <a:lnTo>
                  <a:pt x="2175" y="2864"/>
                </a:lnTo>
                <a:lnTo>
                  <a:pt x="2094" y="2899"/>
                </a:lnTo>
                <a:lnTo>
                  <a:pt x="2009" y="2927"/>
                </a:lnTo>
                <a:lnTo>
                  <a:pt x="1924" y="2950"/>
                </a:lnTo>
                <a:lnTo>
                  <a:pt x="1835" y="2967"/>
                </a:lnTo>
                <a:lnTo>
                  <a:pt x="1835" y="3292"/>
                </a:lnTo>
                <a:lnTo>
                  <a:pt x="1427" y="3292"/>
                </a:lnTo>
                <a:lnTo>
                  <a:pt x="1427" y="2967"/>
                </a:lnTo>
                <a:lnTo>
                  <a:pt x="1338" y="2950"/>
                </a:lnTo>
                <a:lnTo>
                  <a:pt x="1252" y="2927"/>
                </a:lnTo>
                <a:lnTo>
                  <a:pt x="1167" y="2899"/>
                </a:lnTo>
                <a:lnTo>
                  <a:pt x="1087" y="2864"/>
                </a:lnTo>
                <a:lnTo>
                  <a:pt x="1008" y="2825"/>
                </a:lnTo>
                <a:lnTo>
                  <a:pt x="932" y="2782"/>
                </a:lnTo>
                <a:lnTo>
                  <a:pt x="859" y="2732"/>
                </a:lnTo>
                <a:lnTo>
                  <a:pt x="791" y="2680"/>
                </a:lnTo>
                <a:lnTo>
                  <a:pt x="725" y="2622"/>
                </a:lnTo>
                <a:lnTo>
                  <a:pt x="664" y="2560"/>
                </a:lnTo>
                <a:lnTo>
                  <a:pt x="607" y="2494"/>
                </a:lnTo>
                <a:lnTo>
                  <a:pt x="555" y="2423"/>
                </a:lnTo>
                <a:lnTo>
                  <a:pt x="505" y="2351"/>
                </a:lnTo>
                <a:lnTo>
                  <a:pt x="461" y="2275"/>
                </a:lnTo>
                <a:lnTo>
                  <a:pt x="424" y="2195"/>
                </a:lnTo>
                <a:lnTo>
                  <a:pt x="390" y="2113"/>
                </a:lnTo>
                <a:lnTo>
                  <a:pt x="361" y="2028"/>
                </a:lnTo>
                <a:lnTo>
                  <a:pt x="339" y="1941"/>
                </a:lnTo>
                <a:lnTo>
                  <a:pt x="321" y="1851"/>
                </a:lnTo>
                <a:lnTo>
                  <a:pt x="0" y="1851"/>
                </a:lnTo>
                <a:lnTo>
                  <a:pt x="0" y="1439"/>
                </a:lnTo>
                <a:lnTo>
                  <a:pt x="321" y="1439"/>
                </a:lnTo>
                <a:lnTo>
                  <a:pt x="339" y="1350"/>
                </a:lnTo>
                <a:lnTo>
                  <a:pt x="361" y="1263"/>
                </a:lnTo>
                <a:lnTo>
                  <a:pt x="390" y="1178"/>
                </a:lnTo>
                <a:lnTo>
                  <a:pt x="424" y="1096"/>
                </a:lnTo>
                <a:lnTo>
                  <a:pt x="461" y="1017"/>
                </a:lnTo>
                <a:lnTo>
                  <a:pt x="505" y="940"/>
                </a:lnTo>
                <a:lnTo>
                  <a:pt x="555" y="867"/>
                </a:lnTo>
                <a:lnTo>
                  <a:pt x="607" y="798"/>
                </a:lnTo>
                <a:lnTo>
                  <a:pt x="664" y="732"/>
                </a:lnTo>
                <a:lnTo>
                  <a:pt x="725" y="670"/>
                </a:lnTo>
                <a:lnTo>
                  <a:pt x="791" y="612"/>
                </a:lnTo>
                <a:lnTo>
                  <a:pt x="859" y="558"/>
                </a:lnTo>
                <a:lnTo>
                  <a:pt x="932" y="510"/>
                </a:lnTo>
                <a:lnTo>
                  <a:pt x="1008" y="465"/>
                </a:lnTo>
                <a:lnTo>
                  <a:pt x="1087" y="426"/>
                </a:lnTo>
                <a:lnTo>
                  <a:pt x="1167" y="392"/>
                </a:lnTo>
                <a:lnTo>
                  <a:pt x="1252" y="364"/>
                </a:lnTo>
                <a:lnTo>
                  <a:pt x="1338" y="341"/>
                </a:lnTo>
                <a:lnTo>
                  <a:pt x="1427" y="324"/>
                </a:lnTo>
                <a:lnTo>
                  <a:pt x="14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3"/>
          <p:cNvSpPr>
            <a:spLocks noEditPoints="1"/>
          </p:cNvSpPr>
          <p:nvPr/>
        </p:nvSpPr>
        <p:spPr bwMode="auto">
          <a:xfrm>
            <a:off x="4454399" y="4979874"/>
            <a:ext cx="414644" cy="474536"/>
          </a:xfrm>
          <a:custGeom>
            <a:avLst/>
            <a:gdLst>
              <a:gd name="T0" fmla="*/ 1440 w 2881"/>
              <a:gd name="T1" fmla="*/ 1158 h 3292"/>
              <a:gd name="T2" fmla="*/ 2841 w 2881"/>
              <a:gd name="T3" fmla="*/ 697 h 3292"/>
              <a:gd name="T4" fmla="*/ 2823 w 2881"/>
              <a:gd name="T5" fmla="*/ 845 h 3292"/>
              <a:gd name="T6" fmla="*/ 2801 w 2881"/>
              <a:gd name="T7" fmla="*/ 1001 h 3292"/>
              <a:gd name="T8" fmla="*/ 2773 w 2881"/>
              <a:gd name="T9" fmla="*/ 1165 h 3292"/>
              <a:gd name="T10" fmla="*/ 2738 w 2881"/>
              <a:gd name="T11" fmla="*/ 1334 h 3292"/>
              <a:gd name="T12" fmla="*/ 2697 w 2881"/>
              <a:gd name="T13" fmla="*/ 1506 h 3292"/>
              <a:gd name="T14" fmla="*/ 2648 w 2881"/>
              <a:gd name="T15" fmla="*/ 1680 h 3292"/>
              <a:gd name="T16" fmla="*/ 2591 w 2881"/>
              <a:gd name="T17" fmla="*/ 1855 h 3292"/>
              <a:gd name="T18" fmla="*/ 2525 w 2881"/>
              <a:gd name="T19" fmla="*/ 2029 h 3292"/>
              <a:gd name="T20" fmla="*/ 2450 w 2881"/>
              <a:gd name="T21" fmla="*/ 2200 h 3292"/>
              <a:gd name="T22" fmla="*/ 2365 w 2881"/>
              <a:gd name="T23" fmla="*/ 2368 h 3292"/>
              <a:gd name="T24" fmla="*/ 2269 w 2881"/>
              <a:gd name="T25" fmla="*/ 2530 h 3292"/>
              <a:gd name="T26" fmla="*/ 2163 w 2881"/>
              <a:gd name="T27" fmla="*/ 2684 h 3292"/>
              <a:gd name="T28" fmla="*/ 2044 w 2881"/>
              <a:gd name="T29" fmla="*/ 2829 h 3292"/>
              <a:gd name="T30" fmla="*/ 1913 w 2881"/>
              <a:gd name="T31" fmla="*/ 2965 h 3292"/>
              <a:gd name="T32" fmla="*/ 1770 w 2881"/>
              <a:gd name="T33" fmla="*/ 3087 h 3292"/>
              <a:gd name="T34" fmla="*/ 1612 w 2881"/>
              <a:gd name="T35" fmla="*/ 3197 h 3292"/>
              <a:gd name="T36" fmla="*/ 1440 w 2881"/>
              <a:gd name="T37" fmla="*/ 3292 h 3292"/>
              <a:gd name="T38" fmla="*/ 1269 w 2881"/>
              <a:gd name="T39" fmla="*/ 3197 h 3292"/>
              <a:gd name="T40" fmla="*/ 1111 w 2881"/>
              <a:gd name="T41" fmla="*/ 3087 h 3292"/>
              <a:gd name="T42" fmla="*/ 968 w 2881"/>
              <a:gd name="T43" fmla="*/ 2965 h 3292"/>
              <a:gd name="T44" fmla="*/ 837 w 2881"/>
              <a:gd name="T45" fmla="*/ 2829 h 3292"/>
              <a:gd name="T46" fmla="*/ 718 w 2881"/>
              <a:gd name="T47" fmla="*/ 2684 h 3292"/>
              <a:gd name="T48" fmla="*/ 612 w 2881"/>
              <a:gd name="T49" fmla="*/ 2530 h 3292"/>
              <a:gd name="T50" fmla="*/ 516 w 2881"/>
              <a:gd name="T51" fmla="*/ 2368 h 3292"/>
              <a:gd name="T52" fmla="*/ 431 w 2881"/>
              <a:gd name="T53" fmla="*/ 2200 h 3292"/>
              <a:gd name="T54" fmla="*/ 356 w 2881"/>
              <a:gd name="T55" fmla="*/ 2029 h 3292"/>
              <a:gd name="T56" fmla="*/ 290 w 2881"/>
              <a:gd name="T57" fmla="*/ 1855 h 3292"/>
              <a:gd name="T58" fmla="*/ 233 w 2881"/>
              <a:gd name="T59" fmla="*/ 1680 h 3292"/>
              <a:gd name="T60" fmla="*/ 184 w 2881"/>
              <a:gd name="T61" fmla="*/ 1506 h 3292"/>
              <a:gd name="T62" fmla="*/ 143 w 2881"/>
              <a:gd name="T63" fmla="*/ 1334 h 3292"/>
              <a:gd name="T64" fmla="*/ 108 w 2881"/>
              <a:gd name="T65" fmla="*/ 1165 h 3292"/>
              <a:gd name="T66" fmla="*/ 80 w 2881"/>
              <a:gd name="T67" fmla="*/ 1001 h 3292"/>
              <a:gd name="T68" fmla="*/ 58 w 2881"/>
              <a:gd name="T69" fmla="*/ 845 h 3292"/>
              <a:gd name="T70" fmla="*/ 40 w 2881"/>
              <a:gd name="T71" fmla="*/ 697 h 3292"/>
              <a:gd name="T72" fmla="*/ 6 w 2881"/>
              <a:gd name="T73" fmla="*/ 0 h 3292"/>
              <a:gd name="T74" fmla="*/ 2875 w 2881"/>
              <a:gd name="T75" fmla="*/ 0 h 3292"/>
              <a:gd name="T76" fmla="*/ 2875 w 2881"/>
              <a:gd name="T77" fmla="*/ 3 h 3292"/>
              <a:gd name="T78" fmla="*/ 2877 w 2881"/>
              <a:gd name="T79" fmla="*/ 30 h 3292"/>
              <a:gd name="T80" fmla="*/ 2879 w 2881"/>
              <a:gd name="T81" fmla="*/ 80 h 3292"/>
              <a:gd name="T82" fmla="*/ 2881 w 2881"/>
              <a:gd name="T83" fmla="*/ 151 h 3292"/>
              <a:gd name="T84" fmla="*/ 2881 w 2881"/>
              <a:gd name="T85" fmla="*/ 243 h 3292"/>
              <a:gd name="T86" fmla="*/ 2878 w 2881"/>
              <a:gd name="T87" fmla="*/ 351 h 3292"/>
              <a:gd name="T88" fmla="*/ 1440 w 2881"/>
              <a:gd name="T89" fmla="*/ 862 h 3292"/>
              <a:gd name="T90" fmla="*/ 3 w 2881"/>
              <a:gd name="T91" fmla="*/ 351 h 3292"/>
              <a:gd name="T92" fmla="*/ 0 w 2881"/>
              <a:gd name="T93" fmla="*/ 243 h 3292"/>
              <a:gd name="T94" fmla="*/ 0 w 2881"/>
              <a:gd name="T95" fmla="*/ 151 h 3292"/>
              <a:gd name="T96" fmla="*/ 2 w 2881"/>
              <a:gd name="T97" fmla="*/ 80 h 3292"/>
              <a:gd name="T98" fmla="*/ 4 w 2881"/>
              <a:gd name="T99" fmla="*/ 30 h 3292"/>
              <a:gd name="T100" fmla="*/ 6 w 2881"/>
              <a:gd name="T101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1" h="3292">
                <a:moveTo>
                  <a:pt x="33" y="627"/>
                </a:moveTo>
                <a:lnTo>
                  <a:pt x="1440" y="1158"/>
                </a:lnTo>
                <a:lnTo>
                  <a:pt x="2848" y="627"/>
                </a:lnTo>
                <a:lnTo>
                  <a:pt x="2841" y="697"/>
                </a:lnTo>
                <a:lnTo>
                  <a:pt x="2833" y="770"/>
                </a:lnTo>
                <a:lnTo>
                  <a:pt x="2823" y="845"/>
                </a:lnTo>
                <a:lnTo>
                  <a:pt x="2813" y="923"/>
                </a:lnTo>
                <a:lnTo>
                  <a:pt x="2801" y="1001"/>
                </a:lnTo>
                <a:lnTo>
                  <a:pt x="2787" y="1083"/>
                </a:lnTo>
                <a:lnTo>
                  <a:pt x="2773" y="1165"/>
                </a:lnTo>
                <a:lnTo>
                  <a:pt x="2757" y="1248"/>
                </a:lnTo>
                <a:lnTo>
                  <a:pt x="2738" y="1334"/>
                </a:lnTo>
                <a:lnTo>
                  <a:pt x="2719" y="1420"/>
                </a:lnTo>
                <a:lnTo>
                  <a:pt x="2697" y="1506"/>
                </a:lnTo>
                <a:lnTo>
                  <a:pt x="2673" y="1593"/>
                </a:lnTo>
                <a:lnTo>
                  <a:pt x="2648" y="1680"/>
                </a:lnTo>
                <a:lnTo>
                  <a:pt x="2621" y="1768"/>
                </a:lnTo>
                <a:lnTo>
                  <a:pt x="2591" y="1855"/>
                </a:lnTo>
                <a:lnTo>
                  <a:pt x="2559" y="1942"/>
                </a:lnTo>
                <a:lnTo>
                  <a:pt x="2525" y="2029"/>
                </a:lnTo>
                <a:lnTo>
                  <a:pt x="2489" y="2116"/>
                </a:lnTo>
                <a:lnTo>
                  <a:pt x="2450" y="2200"/>
                </a:lnTo>
                <a:lnTo>
                  <a:pt x="2409" y="2285"/>
                </a:lnTo>
                <a:lnTo>
                  <a:pt x="2365" y="2368"/>
                </a:lnTo>
                <a:lnTo>
                  <a:pt x="2319" y="2449"/>
                </a:lnTo>
                <a:lnTo>
                  <a:pt x="2269" y="2530"/>
                </a:lnTo>
                <a:lnTo>
                  <a:pt x="2218" y="2608"/>
                </a:lnTo>
                <a:lnTo>
                  <a:pt x="2163" y="2684"/>
                </a:lnTo>
                <a:lnTo>
                  <a:pt x="2106" y="2758"/>
                </a:lnTo>
                <a:lnTo>
                  <a:pt x="2044" y="2829"/>
                </a:lnTo>
                <a:lnTo>
                  <a:pt x="1980" y="2899"/>
                </a:lnTo>
                <a:lnTo>
                  <a:pt x="1913" y="2965"/>
                </a:lnTo>
                <a:lnTo>
                  <a:pt x="1844" y="3028"/>
                </a:lnTo>
                <a:lnTo>
                  <a:pt x="1770" y="3087"/>
                </a:lnTo>
                <a:lnTo>
                  <a:pt x="1692" y="3144"/>
                </a:lnTo>
                <a:lnTo>
                  <a:pt x="1612" y="3197"/>
                </a:lnTo>
                <a:lnTo>
                  <a:pt x="1528" y="3247"/>
                </a:lnTo>
                <a:lnTo>
                  <a:pt x="1440" y="3292"/>
                </a:lnTo>
                <a:lnTo>
                  <a:pt x="1353" y="3247"/>
                </a:lnTo>
                <a:lnTo>
                  <a:pt x="1269" y="3197"/>
                </a:lnTo>
                <a:lnTo>
                  <a:pt x="1189" y="3144"/>
                </a:lnTo>
                <a:lnTo>
                  <a:pt x="1111" y="3087"/>
                </a:lnTo>
                <a:lnTo>
                  <a:pt x="1037" y="3028"/>
                </a:lnTo>
                <a:lnTo>
                  <a:pt x="968" y="2965"/>
                </a:lnTo>
                <a:lnTo>
                  <a:pt x="901" y="2899"/>
                </a:lnTo>
                <a:lnTo>
                  <a:pt x="837" y="2829"/>
                </a:lnTo>
                <a:lnTo>
                  <a:pt x="775" y="2758"/>
                </a:lnTo>
                <a:lnTo>
                  <a:pt x="718" y="2684"/>
                </a:lnTo>
                <a:lnTo>
                  <a:pt x="663" y="2608"/>
                </a:lnTo>
                <a:lnTo>
                  <a:pt x="612" y="2530"/>
                </a:lnTo>
                <a:lnTo>
                  <a:pt x="562" y="2449"/>
                </a:lnTo>
                <a:lnTo>
                  <a:pt x="516" y="2368"/>
                </a:lnTo>
                <a:lnTo>
                  <a:pt x="472" y="2285"/>
                </a:lnTo>
                <a:lnTo>
                  <a:pt x="431" y="2200"/>
                </a:lnTo>
                <a:lnTo>
                  <a:pt x="392" y="2116"/>
                </a:lnTo>
                <a:lnTo>
                  <a:pt x="356" y="2029"/>
                </a:lnTo>
                <a:lnTo>
                  <a:pt x="322" y="1942"/>
                </a:lnTo>
                <a:lnTo>
                  <a:pt x="290" y="1855"/>
                </a:lnTo>
                <a:lnTo>
                  <a:pt x="260" y="1768"/>
                </a:lnTo>
                <a:lnTo>
                  <a:pt x="233" y="1680"/>
                </a:lnTo>
                <a:lnTo>
                  <a:pt x="208" y="1593"/>
                </a:lnTo>
                <a:lnTo>
                  <a:pt x="184" y="1506"/>
                </a:lnTo>
                <a:lnTo>
                  <a:pt x="162" y="1420"/>
                </a:lnTo>
                <a:lnTo>
                  <a:pt x="143" y="1334"/>
                </a:lnTo>
                <a:lnTo>
                  <a:pt x="124" y="1248"/>
                </a:lnTo>
                <a:lnTo>
                  <a:pt x="108" y="1165"/>
                </a:lnTo>
                <a:lnTo>
                  <a:pt x="94" y="1083"/>
                </a:lnTo>
                <a:lnTo>
                  <a:pt x="80" y="1001"/>
                </a:lnTo>
                <a:lnTo>
                  <a:pt x="68" y="923"/>
                </a:lnTo>
                <a:lnTo>
                  <a:pt x="58" y="845"/>
                </a:lnTo>
                <a:lnTo>
                  <a:pt x="48" y="770"/>
                </a:lnTo>
                <a:lnTo>
                  <a:pt x="40" y="697"/>
                </a:lnTo>
                <a:lnTo>
                  <a:pt x="33" y="627"/>
                </a:lnTo>
                <a:close/>
                <a:moveTo>
                  <a:pt x="6" y="0"/>
                </a:moveTo>
                <a:lnTo>
                  <a:pt x="1440" y="411"/>
                </a:lnTo>
                <a:lnTo>
                  <a:pt x="2875" y="0"/>
                </a:lnTo>
                <a:lnTo>
                  <a:pt x="2875" y="0"/>
                </a:lnTo>
                <a:lnTo>
                  <a:pt x="2875" y="3"/>
                </a:lnTo>
                <a:lnTo>
                  <a:pt x="2876" y="13"/>
                </a:lnTo>
                <a:lnTo>
                  <a:pt x="2877" y="30"/>
                </a:lnTo>
                <a:lnTo>
                  <a:pt x="2878" y="51"/>
                </a:lnTo>
                <a:lnTo>
                  <a:pt x="2879" y="80"/>
                </a:lnTo>
                <a:lnTo>
                  <a:pt x="2880" y="113"/>
                </a:lnTo>
                <a:lnTo>
                  <a:pt x="2881" y="151"/>
                </a:lnTo>
                <a:lnTo>
                  <a:pt x="2881" y="195"/>
                </a:lnTo>
                <a:lnTo>
                  <a:pt x="2881" y="243"/>
                </a:lnTo>
                <a:lnTo>
                  <a:pt x="2880" y="295"/>
                </a:lnTo>
                <a:lnTo>
                  <a:pt x="2878" y="351"/>
                </a:lnTo>
                <a:lnTo>
                  <a:pt x="2875" y="411"/>
                </a:lnTo>
                <a:lnTo>
                  <a:pt x="1440" y="862"/>
                </a:lnTo>
                <a:lnTo>
                  <a:pt x="6" y="411"/>
                </a:lnTo>
                <a:lnTo>
                  <a:pt x="3" y="351"/>
                </a:lnTo>
                <a:lnTo>
                  <a:pt x="1" y="295"/>
                </a:lnTo>
                <a:lnTo>
                  <a:pt x="0" y="243"/>
                </a:lnTo>
                <a:lnTo>
                  <a:pt x="0" y="195"/>
                </a:lnTo>
                <a:lnTo>
                  <a:pt x="0" y="151"/>
                </a:lnTo>
                <a:lnTo>
                  <a:pt x="1" y="113"/>
                </a:lnTo>
                <a:lnTo>
                  <a:pt x="2" y="80"/>
                </a:lnTo>
                <a:lnTo>
                  <a:pt x="3" y="51"/>
                </a:lnTo>
                <a:lnTo>
                  <a:pt x="4" y="30"/>
                </a:lnTo>
                <a:lnTo>
                  <a:pt x="5" y="13"/>
                </a:lnTo>
                <a:lnTo>
                  <a:pt x="6" y="3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78"/>
          <p:cNvSpPr/>
          <p:nvPr/>
        </p:nvSpPr>
        <p:spPr bwMode="auto">
          <a:xfrm>
            <a:off x="5168645" y="4979874"/>
            <a:ext cx="469930" cy="474536"/>
          </a:xfrm>
          <a:custGeom>
            <a:avLst/>
            <a:gdLst>
              <a:gd name="T0" fmla="*/ 1224 w 3262"/>
              <a:gd name="T1" fmla="*/ 0 h 3292"/>
              <a:gd name="T2" fmla="*/ 2855 w 3262"/>
              <a:gd name="T3" fmla="*/ 0 h 3292"/>
              <a:gd name="T4" fmla="*/ 1631 w 3262"/>
              <a:gd name="T5" fmla="*/ 1234 h 3292"/>
              <a:gd name="T6" fmla="*/ 3262 w 3262"/>
              <a:gd name="T7" fmla="*/ 1234 h 3292"/>
              <a:gd name="T8" fmla="*/ 407 w 3262"/>
              <a:gd name="T9" fmla="*/ 3292 h 3292"/>
              <a:gd name="T10" fmla="*/ 1224 w 3262"/>
              <a:gd name="T11" fmla="*/ 1646 h 3292"/>
              <a:gd name="T12" fmla="*/ 0 w 3262"/>
              <a:gd name="T13" fmla="*/ 1646 h 3292"/>
              <a:gd name="T14" fmla="*/ 1224 w 3262"/>
              <a:gd name="T1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2" h="3292">
                <a:moveTo>
                  <a:pt x="1224" y="0"/>
                </a:moveTo>
                <a:lnTo>
                  <a:pt x="2855" y="0"/>
                </a:lnTo>
                <a:lnTo>
                  <a:pt x="1631" y="1234"/>
                </a:lnTo>
                <a:lnTo>
                  <a:pt x="3262" y="1234"/>
                </a:lnTo>
                <a:lnTo>
                  <a:pt x="407" y="3292"/>
                </a:lnTo>
                <a:lnTo>
                  <a:pt x="1224" y="1646"/>
                </a:lnTo>
                <a:lnTo>
                  <a:pt x="0" y="1646"/>
                </a:lnTo>
                <a:lnTo>
                  <a:pt x="1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83"/>
          <p:cNvSpPr>
            <a:spLocks noEditPoints="1"/>
          </p:cNvSpPr>
          <p:nvPr/>
        </p:nvSpPr>
        <p:spPr bwMode="auto">
          <a:xfrm>
            <a:off x="5938083" y="4979873"/>
            <a:ext cx="412342" cy="474538"/>
          </a:xfrm>
          <a:custGeom>
            <a:avLst/>
            <a:gdLst>
              <a:gd name="T0" fmla="*/ 968 w 2869"/>
              <a:gd name="T1" fmla="*/ 935 h 3292"/>
              <a:gd name="T2" fmla="*/ 806 w 2869"/>
              <a:gd name="T3" fmla="*/ 1039 h 3292"/>
              <a:gd name="T4" fmla="*/ 659 w 2869"/>
              <a:gd name="T5" fmla="*/ 1178 h 3292"/>
              <a:gd name="T6" fmla="*/ 534 w 2869"/>
              <a:gd name="T7" fmla="*/ 1359 h 3292"/>
              <a:gd name="T8" fmla="*/ 451 w 2869"/>
              <a:gd name="T9" fmla="*/ 1560 h 3292"/>
              <a:gd name="T10" fmla="*/ 412 w 2869"/>
              <a:gd name="T11" fmla="*/ 1777 h 3292"/>
              <a:gd name="T12" fmla="*/ 421 w 2869"/>
              <a:gd name="T13" fmla="*/ 1999 h 3292"/>
              <a:gd name="T14" fmla="*/ 474 w 2869"/>
              <a:gd name="T15" fmla="*/ 2212 h 3292"/>
              <a:gd name="T16" fmla="*/ 572 w 2869"/>
              <a:gd name="T17" fmla="*/ 2407 h 3292"/>
              <a:gd name="T18" fmla="*/ 709 w 2869"/>
              <a:gd name="T19" fmla="*/ 2578 h 3292"/>
              <a:gd name="T20" fmla="*/ 881 w 2869"/>
              <a:gd name="T21" fmla="*/ 2718 h 3292"/>
              <a:gd name="T22" fmla="*/ 1075 w 2869"/>
              <a:gd name="T23" fmla="*/ 2816 h 3292"/>
              <a:gd name="T24" fmla="*/ 1286 w 2869"/>
              <a:gd name="T25" fmla="*/ 2870 h 3292"/>
              <a:gd name="T26" fmla="*/ 1508 w 2869"/>
              <a:gd name="T27" fmla="*/ 2878 h 3292"/>
              <a:gd name="T28" fmla="*/ 1723 w 2869"/>
              <a:gd name="T29" fmla="*/ 2839 h 3292"/>
              <a:gd name="T30" fmla="*/ 1925 w 2869"/>
              <a:gd name="T31" fmla="*/ 2755 h 3292"/>
              <a:gd name="T32" fmla="*/ 2104 w 2869"/>
              <a:gd name="T33" fmla="*/ 2630 h 3292"/>
              <a:gd name="T34" fmla="*/ 2255 w 2869"/>
              <a:gd name="T35" fmla="*/ 2467 h 3292"/>
              <a:gd name="T36" fmla="*/ 2367 w 2869"/>
              <a:gd name="T37" fmla="*/ 2279 h 3292"/>
              <a:gd name="T38" fmla="*/ 2435 w 2869"/>
              <a:gd name="T39" fmla="*/ 2071 h 3292"/>
              <a:gd name="T40" fmla="*/ 2458 w 2869"/>
              <a:gd name="T41" fmla="*/ 1851 h 3292"/>
              <a:gd name="T42" fmla="*/ 2435 w 2869"/>
              <a:gd name="T43" fmla="*/ 1631 h 3292"/>
              <a:gd name="T44" fmla="*/ 2367 w 2869"/>
              <a:gd name="T45" fmla="*/ 1424 h 3292"/>
              <a:gd name="T46" fmla="*/ 2255 w 2869"/>
              <a:gd name="T47" fmla="*/ 1236 h 3292"/>
              <a:gd name="T48" fmla="*/ 2102 w 2869"/>
              <a:gd name="T49" fmla="*/ 1071 h 3292"/>
              <a:gd name="T50" fmla="*/ 1912 w 2869"/>
              <a:gd name="T51" fmla="*/ 941 h 3292"/>
              <a:gd name="T52" fmla="*/ 1932 w 2869"/>
              <a:gd name="T53" fmla="*/ 499 h 3292"/>
              <a:gd name="T54" fmla="*/ 2178 w 2869"/>
              <a:gd name="T55" fmla="*/ 619 h 3292"/>
              <a:gd name="T56" fmla="*/ 2396 w 2869"/>
              <a:gd name="T57" fmla="*/ 782 h 3292"/>
              <a:gd name="T58" fmla="*/ 2579 w 2869"/>
              <a:gd name="T59" fmla="*/ 983 h 3292"/>
              <a:gd name="T60" fmla="*/ 2722 w 2869"/>
              <a:gd name="T61" fmla="*/ 1215 h 3292"/>
              <a:gd name="T62" fmla="*/ 2818 w 2869"/>
              <a:gd name="T63" fmla="*/ 1474 h 3292"/>
              <a:gd name="T64" fmla="*/ 2865 w 2869"/>
              <a:gd name="T65" fmla="*/ 1754 h 3292"/>
              <a:gd name="T66" fmla="*/ 2856 w 2869"/>
              <a:gd name="T67" fmla="*/ 2039 h 3292"/>
              <a:gd name="T68" fmla="*/ 2795 w 2869"/>
              <a:gd name="T69" fmla="*/ 2307 h 3292"/>
              <a:gd name="T70" fmla="*/ 2687 w 2869"/>
              <a:gd name="T71" fmla="*/ 2553 h 3292"/>
              <a:gd name="T72" fmla="*/ 2538 w 2869"/>
              <a:gd name="T73" fmla="*/ 2771 h 3292"/>
              <a:gd name="T74" fmla="*/ 2350 w 2869"/>
              <a:gd name="T75" fmla="*/ 2959 h 3292"/>
              <a:gd name="T76" fmla="*/ 2132 w 2869"/>
              <a:gd name="T77" fmla="*/ 3110 h 3292"/>
              <a:gd name="T78" fmla="*/ 1888 w 2869"/>
              <a:gd name="T79" fmla="*/ 3219 h 3292"/>
              <a:gd name="T80" fmla="*/ 1620 w 2869"/>
              <a:gd name="T81" fmla="*/ 3280 h 3292"/>
              <a:gd name="T82" fmla="*/ 1340 w 2869"/>
              <a:gd name="T83" fmla="*/ 3289 h 3292"/>
              <a:gd name="T84" fmla="*/ 1067 w 2869"/>
              <a:gd name="T85" fmla="*/ 3244 h 3292"/>
              <a:gd name="T86" fmla="*/ 814 w 2869"/>
              <a:gd name="T87" fmla="*/ 3150 h 3292"/>
              <a:gd name="T88" fmla="*/ 587 w 2869"/>
              <a:gd name="T89" fmla="*/ 3014 h 3292"/>
              <a:gd name="T90" fmla="*/ 390 w 2869"/>
              <a:gd name="T91" fmla="*/ 2838 h 3292"/>
              <a:gd name="T92" fmla="*/ 226 w 2869"/>
              <a:gd name="T93" fmla="*/ 2629 h 3292"/>
              <a:gd name="T94" fmla="*/ 104 w 2869"/>
              <a:gd name="T95" fmla="*/ 2391 h 3292"/>
              <a:gd name="T96" fmla="*/ 27 w 2869"/>
              <a:gd name="T97" fmla="*/ 2130 h 3292"/>
              <a:gd name="T98" fmla="*/ 0 w 2869"/>
              <a:gd name="T99" fmla="*/ 1851 h 3292"/>
              <a:gd name="T100" fmla="*/ 29 w 2869"/>
              <a:gd name="T101" fmla="*/ 1565 h 3292"/>
              <a:gd name="T102" fmla="*/ 109 w 2869"/>
              <a:gd name="T103" fmla="*/ 1299 h 3292"/>
              <a:gd name="T104" fmla="*/ 237 w 2869"/>
              <a:gd name="T105" fmla="*/ 1057 h 3292"/>
              <a:gd name="T106" fmla="*/ 408 w 2869"/>
              <a:gd name="T107" fmla="*/ 845 h 3292"/>
              <a:gd name="T108" fmla="*/ 615 w 2869"/>
              <a:gd name="T109" fmla="*/ 670 h 3292"/>
              <a:gd name="T110" fmla="*/ 851 w 2869"/>
              <a:gd name="T111" fmla="*/ 535 h 3292"/>
              <a:gd name="T112" fmla="*/ 1229 w 2869"/>
              <a:gd name="T113" fmla="*/ 0 h 3292"/>
              <a:gd name="T114" fmla="*/ 1229 w 2869"/>
              <a:gd name="T115" fmla="*/ 1646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3292">
                <a:moveTo>
                  <a:pt x="1024" y="471"/>
                </a:moveTo>
                <a:lnTo>
                  <a:pt x="1024" y="908"/>
                </a:lnTo>
                <a:lnTo>
                  <a:pt x="968" y="935"/>
                </a:lnTo>
                <a:lnTo>
                  <a:pt x="912" y="966"/>
                </a:lnTo>
                <a:lnTo>
                  <a:pt x="859" y="1000"/>
                </a:lnTo>
                <a:lnTo>
                  <a:pt x="806" y="1039"/>
                </a:lnTo>
                <a:lnTo>
                  <a:pt x="757" y="1079"/>
                </a:lnTo>
                <a:lnTo>
                  <a:pt x="709" y="1124"/>
                </a:lnTo>
                <a:lnTo>
                  <a:pt x="659" y="1178"/>
                </a:lnTo>
                <a:lnTo>
                  <a:pt x="613" y="1236"/>
                </a:lnTo>
                <a:lnTo>
                  <a:pt x="572" y="1296"/>
                </a:lnTo>
                <a:lnTo>
                  <a:pt x="534" y="1359"/>
                </a:lnTo>
                <a:lnTo>
                  <a:pt x="502" y="1424"/>
                </a:lnTo>
                <a:lnTo>
                  <a:pt x="474" y="1491"/>
                </a:lnTo>
                <a:lnTo>
                  <a:pt x="451" y="1560"/>
                </a:lnTo>
                <a:lnTo>
                  <a:pt x="433" y="1631"/>
                </a:lnTo>
                <a:lnTo>
                  <a:pt x="421" y="1704"/>
                </a:lnTo>
                <a:lnTo>
                  <a:pt x="412" y="1777"/>
                </a:lnTo>
                <a:lnTo>
                  <a:pt x="409" y="1851"/>
                </a:lnTo>
                <a:lnTo>
                  <a:pt x="412" y="1926"/>
                </a:lnTo>
                <a:lnTo>
                  <a:pt x="421" y="1999"/>
                </a:lnTo>
                <a:lnTo>
                  <a:pt x="433" y="2071"/>
                </a:lnTo>
                <a:lnTo>
                  <a:pt x="451" y="2143"/>
                </a:lnTo>
                <a:lnTo>
                  <a:pt x="474" y="2212"/>
                </a:lnTo>
                <a:lnTo>
                  <a:pt x="502" y="2279"/>
                </a:lnTo>
                <a:lnTo>
                  <a:pt x="535" y="2344"/>
                </a:lnTo>
                <a:lnTo>
                  <a:pt x="572" y="2407"/>
                </a:lnTo>
                <a:lnTo>
                  <a:pt x="613" y="2467"/>
                </a:lnTo>
                <a:lnTo>
                  <a:pt x="659" y="2525"/>
                </a:lnTo>
                <a:lnTo>
                  <a:pt x="709" y="2578"/>
                </a:lnTo>
                <a:lnTo>
                  <a:pt x="764" y="2630"/>
                </a:lnTo>
                <a:lnTo>
                  <a:pt x="822" y="2676"/>
                </a:lnTo>
                <a:lnTo>
                  <a:pt x="881" y="2718"/>
                </a:lnTo>
                <a:lnTo>
                  <a:pt x="944" y="2755"/>
                </a:lnTo>
                <a:lnTo>
                  <a:pt x="1009" y="2788"/>
                </a:lnTo>
                <a:lnTo>
                  <a:pt x="1075" y="2816"/>
                </a:lnTo>
                <a:lnTo>
                  <a:pt x="1144" y="2839"/>
                </a:lnTo>
                <a:lnTo>
                  <a:pt x="1214" y="2857"/>
                </a:lnTo>
                <a:lnTo>
                  <a:pt x="1286" y="2870"/>
                </a:lnTo>
                <a:lnTo>
                  <a:pt x="1360" y="2878"/>
                </a:lnTo>
                <a:lnTo>
                  <a:pt x="1434" y="2880"/>
                </a:lnTo>
                <a:lnTo>
                  <a:pt x="1508" y="2878"/>
                </a:lnTo>
                <a:lnTo>
                  <a:pt x="1581" y="2870"/>
                </a:lnTo>
                <a:lnTo>
                  <a:pt x="1653" y="2857"/>
                </a:lnTo>
                <a:lnTo>
                  <a:pt x="1723" y="2839"/>
                </a:lnTo>
                <a:lnTo>
                  <a:pt x="1792" y="2816"/>
                </a:lnTo>
                <a:lnTo>
                  <a:pt x="1859" y="2788"/>
                </a:lnTo>
                <a:lnTo>
                  <a:pt x="1925" y="2755"/>
                </a:lnTo>
                <a:lnTo>
                  <a:pt x="1986" y="2718"/>
                </a:lnTo>
                <a:lnTo>
                  <a:pt x="2047" y="2676"/>
                </a:lnTo>
                <a:lnTo>
                  <a:pt x="2104" y="2630"/>
                </a:lnTo>
                <a:lnTo>
                  <a:pt x="2158" y="2578"/>
                </a:lnTo>
                <a:lnTo>
                  <a:pt x="2209" y="2525"/>
                </a:lnTo>
                <a:lnTo>
                  <a:pt x="2255" y="2467"/>
                </a:lnTo>
                <a:lnTo>
                  <a:pt x="2297" y="2407"/>
                </a:lnTo>
                <a:lnTo>
                  <a:pt x="2334" y="2344"/>
                </a:lnTo>
                <a:lnTo>
                  <a:pt x="2367" y="2279"/>
                </a:lnTo>
                <a:lnTo>
                  <a:pt x="2394" y="2212"/>
                </a:lnTo>
                <a:lnTo>
                  <a:pt x="2417" y="2143"/>
                </a:lnTo>
                <a:lnTo>
                  <a:pt x="2435" y="2071"/>
                </a:lnTo>
                <a:lnTo>
                  <a:pt x="2448" y="1999"/>
                </a:lnTo>
                <a:lnTo>
                  <a:pt x="2455" y="1926"/>
                </a:lnTo>
                <a:lnTo>
                  <a:pt x="2458" y="1851"/>
                </a:lnTo>
                <a:lnTo>
                  <a:pt x="2455" y="1777"/>
                </a:lnTo>
                <a:lnTo>
                  <a:pt x="2448" y="1704"/>
                </a:lnTo>
                <a:lnTo>
                  <a:pt x="2435" y="1631"/>
                </a:lnTo>
                <a:lnTo>
                  <a:pt x="2417" y="1560"/>
                </a:lnTo>
                <a:lnTo>
                  <a:pt x="2394" y="1491"/>
                </a:lnTo>
                <a:lnTo>
                  <a:pt x="2367" y="1424"/>
                </a:lnTo>
                <a:lnTo>
                  <a:pt x="2334" y="1359"/>
                </a:lnTo>
                <a:lnTo>
                  <a:pt x="2297" y="1296"/>
                </a:lnTo>
                <a:lnTo>
                  <a:pt x="2255" y="1236"/>
                </a:lnTo>
                <a:lnTo>
                  <a:pt x="2209" y="1178"/>
                </a:lnTo>
                <a:lnTo>
                  <a:pt x="2158" y="1124"/>
                </a:lnTo>
                <a:lnTo>
                  <a:pt x="2102" y="1071"/>
                </a:lnTo>
                <a:lnTo>
                  <a:pt x="2041" y="1022"/>
                </a:lnTo>
                <a:lnTo>
                  <a:pt x="1978" y="980"/>
                </a:lnTo>
                <a:lnTo>
                  <a:pt x="1912" y="941"/>
                </a:lnTo>
                <a:lnTo>
                  <a:pt x="1844" y="908"/>
                </a:lnTo>
                <a:lnTo>
                  <a:pt x="1844" y="471"/>
                </a:lnTo>
                <a:lnTo>
                  <a:pt x="1932" y="499"/>
                </a:lnTo>
                <a:lnTo>
                  <a:pt x="2016" y="535"/>
                </a:lnTo>
                <a:lnTo>
                  <a:pt x="2099" y="575"/>
                </a:lnTo>
                <a:lnTo>
                  <a:pt x="2178" y="619"/>
                </a:lnTo>
                <a:lnTo>
                  <a:pt x="2254" y="669"/>
                </a:lnTo>
                <a:lnTo>
                  <a:pt x="2327" y="724"/>
                </a:lnTo>
                <a:lnTo>
                  <a:pt x="2396" y="782"/>
                </a:lnTo>
                <a:lnTo>
                  <a:pt x="2460" y="845"/>
                </a:lnTo>
                <a:lnTo>
                  <a:pt x="2521" y="913"/>
                </a:lnTo>
                <a:lnTo>
                  <a:pt x="2579" y="983"/>
                </a:lnTo>
                <a:lnTo>
                  <a:pt x="2630" y="1057"/>
                </a:lnTo>
                <a:lnTo>
                  <a:pt x="2678" y="1135"/>
                </a:lnTo>
                <a:lnTo>
                  <a:pt x="2722" y="1215"/>
                </a:lnTo>
                <a:lnTo>
                  <a:pt x="2759" y="1299"/>
                </a:lnTo>
                <a:lnTo>
                  <a:pt x="2792" y="1386"/>
                </a:lnTo>
                <a:lnTo>
                  <a:pt x="2818" y="1474"/>
                </a:lnTo>
                <a:lnTo>
                  <a:pt x="2840" y="1565"/>
                </a:lnTo>
                <a:lnTo>
                  <a:pt x="2855" y="1659"/>
                </a:lnTo>
                <a:lnTo>
                  <a:pt x="2865" y="1754"/>
                </a:lnTo>
                <a:lnTo>
                  <a:pt x="2869" y="1851"/>
                </a:lnTo>
                <a:lnTo>
                  <a:pt x="2866" y="1946"/>
                </a:lnTo>
                <a:lnTo>
                  <a:pt x="2856" y="2039"/>
                </a:lnTo>
                <a:lnTo>
                  <a:pt x="2841" y="2130"/>
                </a:lnTo>
                <a:lnTo>
                  <a:pt x="2821" y="2220"/>
                </a:lnTo>
                <a:lnTo>
                  <a:pt x="2795" y="2307"/>
                </a:lnTo>
                <a:lnTo>
                  <a:pt x="2764" y="2391"/>
                </a:lnTo>
                <a:lnTo>
                  <a:pt x="2728" y="2473"/>
                </a:lnTo>
                <a:lnTo>
                  <a:pt x="2687" y="2553"/>
                </a:lnTo>
                <a:lnTo>
                  <a:pt x="2641" y="2629"/>
                </a:lnTo>
                <a:lnTo>
                  <a:pt x="2591" y="2702"/>
                </a:lnTo>
                <a:lnTo>
                  <a:pt x="2538" y="2771"/>
                </a:lnTo>
                <a:lnTo>
                  <a:pt x="2479" y="2838"/>
                </a:lnTo>
                <a:lnTo>
                  <a:pt x="2416" y="2901"/>
                </a:lnTo>
                <a:lnTo>
                  <a:pt x="2350" y="2959"/>
                </a:lnTo>
                <a:lnTo>
                  <a:pt x="2281" y="3014"/>
                </a:lnTo>
                <a:lnTo>
                  <a:pt x="2209" y="3064"/>
                </a:lnTo>
                <a:lnTo>
                  <a:pt x="2132" y="3110"/>
                </a:lnTo>
                <a:lnTo>
                  <a:pt x="2053" y="3150"/>
                </a:lnTo>
                <a:lnTo>
                  <a:pt x="1971" y="3187"/>
                </a:lnTo>
                <a:lnTo>
                  <a:pt x="1888" y="3219"/>
                </a:lnTo>
                <a:lnTo>
                  <a:pt x="1800" y="3244"/>
                </a:lnTo>
                <a:lnTo>
                  <a:pt x="1712" y="3265"/>
                </a:lnTo>
                <a:lnTo>
                  <a:pt x="1620" y="3280"/>
                </a:lnTo>
                <a:lnTo>
                  <a:pt x="1528" y="3289"/>
                </a:lnTo>
                <a:lnTo>
                  <a:pt x="1434" y="3292"/>
                </a:lnTo>
                <a:lnTo>
                  <a:pt x="1340" y="3289"/>
                </a:lnTo>
                <a:lnTo>
                  <a:pt x="1247" y="3280"/>
                </a:lnTo>
                <a:lnTo>
                  <a:pt x="1156" y="3265"/>
                </a:lnTo>
                <a:lnTo>
                  <a:pt x="1067" y="3244"/>
                </a:lnTo>
                <a:lnTo>
                  <a:pt x="981" y="3219"/>
                </a:lnTo>
                <a:lnTo>
                  <a:pt x="897" y="3187"/>
                </a:lnTo>
                <a:lnTo>
                  <a:pt x="814" y="3150"/>
                </a:lnTo>
                <a:lnTo>
                  <a:pt x="736" y="3110"/>
                </a:lnTo>
                <a:lnTo>
                  <a:pt x="660" y="3064"/>
                </a:lnTo>
                <a:lnTo>
                  <a:pt x="587" y="3014"/>
                </a:lnTo>
                <a:lnTo>
                  <a:pt x="517" y="2959"/>
                </a:lnTo>
                <a:lnTo>
                  <a:pt x="451" y="2901"/>
                </a:lnTo>
                <a:lnTo>
                  <a:pt x="390" y="2838"/>
                </a:lnTo>
                <a:lnTo>
                  <a:pt x="331" y="2771"/>
                </a:lnTo>
                <a:lnTo>
                  <a:pt x="277" y="2702"/>
                </a:lnTo>
                <a:lnTo>
                  <a:pt x="226" y="2629"/>
                </a:lnTo>
                <a:lnTo>
                  <a:pt x="181" y="2553"/>
                </a:lnTo>
                <a:lnTo>
                  <a:pt x="140" y="2473"/>
                </a:lnTo>
                <a:lnTo>
                  <a:pt x="104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3" y="1754"/>
                </a:lnTo>
                <a:lnTo>
                  <a:pt x="12" y="1659"/>
                </a:lnTo>
                <a:lnTo>
                  <a:pt x="29" y="1565"/>
                </a:lnTo>
                <a:lnTo>
                  <a:pt x="49" y="1474"/>
                </a:lnTo>
                <a:lnTo>
                  <a:pt x="77" y="1386"/>
                </a:lnTo>
                <a:lnTo>
                  <a:pt x="109" y="1299"/>
                </a:lnTo>
                <a:lnTo>
                  <a:pt x="147" y="1215"/>
                </a:lnTo>
                <a:lnTo>
                  <a:pt x="190" y="1135"/>
                </a:lnTo>
                <a:lnTo>
                  <a:pt x="237" y="1057"/>
                </a:lnTo>
                <a:lnTo>
                  <a:pt x="290" y="983"/>
                </a:lnTo>
                <a:lnTo>
                  <a:pt x="346" y="913"/>
                </a:lnTo>
                <a:lnTo>
                  <a:pt x="408" y="845"/>
                </a:lnTo>
                <a:lnTo>
                  <a:pt x="473" y="782"/>
                </a:lnTo>
                <a:lnTo>
                  <a:pt x="542" y="724"/>
                </a:lnTo>
                <a:lnTo>
                  <a:pt x="615" y="670"/>
                </a:lnTo>
                <a:lnTo>
                  <a:pt x="690" y="619"/>
                </a:lnTo>
                <a:lnTo>
                  <a:pt x="769" y="575"/>
                </a:lnTo>
                <a:lnTo>
                  <a:pt x="851" y="535"/>
                </a:lnTo>
                <a:lnTo>
                  <a:pt x="937" y="501"/>
                </a:lnTo>
                <a:lnTo>
                  <a:pt x="1024" y="471"/>
                </a:lnTo>
                <a:close/>
                <a:moveTo>
                  <a:pt x="1229" y="0"/>
                </a:moveTo>
                <a:lnTo>
                  <a:pt x="1639" y="0"/>
                </a:lnTo>
                <a:lnTo>
                  <a:pt x="1639" y="1646"/>
                </a:lnTo>
                <a:lnTo>
                  <a:pt x="1229" y="1646"/>
                </a:lnTo>
                <a:lnTo>
                  <a:pt x="12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7" name="Group 186"/>
          <p:cNvGrpSpPr>
            <a:grpSpLocks noChangeAspect="1"/>
          </p:cNvGrpSpPr>
          <p:nvPr/>
        </p:nvGrpSpPr>
        <p:grpSpPr bwMode="auto">
          <a:xfrm>
            <a:off x="6648812" y="4997152"/>
            <a:ext cx="442288" cy="439982"/>
            <a:chOff x="5573" y="6548"/>
            <a:chExt cx="384" cy="382"/>
          </a:xfrm>
          <a:solidFill>
            <a:schemeClr val="accent1"/>
          </a:solidFill>
        </p:grpSpPr>
        <p:sp>
          <p:nvSpPr>
            <p:cNvPr id="118" name="Freeform 188"/>
            <p:cNvSpPr/>
            <p:nvPr/>
          </p:nvSpPr>
          <p:spPr bwMode="auto">
            <a:xfrm>
              <a:off x="5691" y="6548"/>
              <a:ext cx="266" cy="264"/>
            </a:xfrm>
            <a:custGeom>
              <a:avLst/>
              <a:gdLst>
                <a:gd name="T0" fmla="*/ 1369 w 2386"/>
                <a:gd name="T1" fmla="*/ 0 h 2374"/>
                <a:gd name="T2" fmla="*/ 1369 w 2386"/>
                <a:gd name="T3" fmla="*/ 0 h 2374"/>
                <a:gd name="T4" fmla="*/ 1694 w 2386"/>
                <a:gd name="T5" fmla="*/ 325 h 2374"/>
                <a:gd name="T6" fmla="*/ 1051 w 2386"/>
                <a:gd name="T7" fmla="*/ 965 h 2374"/>
                <a:gd name="T8" fmla="*/ 1416 w 2386"/>
                <a:gd name="T9" fmla="*/ 1329 h 2374"/>
                <a:gd name="T10" fmla="*/ 2060 w 2386"/>
                <a:gd name="T11" fmla="*/ 688 h 2374"/>
                <a:gd name="T12" fmla="*/ 2386 w 2386"/>
                <a:gd name="T13" fmla="*/ 1012 h 2374"/>
                <a:gd name="T14" fmla="*/ 1742 w 2386"/>
                <a:gd name="T15" fmla="*/ 1652 h 2374"/>
                <a:gd name="T16" fmla="*/ 2156 w 2386"/>
                <a:gd name="T17" fmla="*/ 2064 h 2374"/>
                <a:gd name="T18" fmla="*/ 1844 w 2386"/>
                <a:gd name="T19" fmla="*/ 2374 h 2374"/>
                <a:gd name="T20" fmla="*/ 0 w 2386"/>
                <a:gd name="T21" fmla="*/ 540 h 2374"/>
                <a:gd name="T22" fmla="*/ 311 w 2386"/>
                <a:gd name="T23" fmla="*/ 230 h 2374"/>
                <a:gd name="T24" fmla="*/ 725 w 2386"/>
                <a:gd name="T25" fmla="*/ 641 h 2374"/>
                <a:gd name="T26" fmla="*/ 1369 w 2386"/>
                <a:gd name="T27" fmla="*/ 0 h 2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6" h="2374">
                  <a:moveTo>
                    <a:pt x="1369" y="0"/>
                  </a:moveTo>
                  <a:lnTo>
                    <a:pt x="1369" y="0"/>
                  </a:lnTo>
                  <a:lnTo>
                    <a:pt x="1694" y="325"/>
                  </a:lnTo>
                  <a:lnTo>
                    <a:pt x="1051" y="965"/>
                  </a:lnTo>
                  <a:lnTo>
                    <a:pt x="1416" y="1329"/>
                  </a:lnTo>
                  <a:lnTo>
                    <a:pt x="2060" y="688"/>
                  </a:lnTo>
                  <a:lnTo>
                    <a:pt x="2386" y="1012"/>
                  </a:lnTo>
                  <a:lnTo>
                    <a:pt x="1742" y="1652"/>
                  </a:lnTo>
                  <a:lnTo>
                    <a:pt x="2156" y="2064"/>
                  </a:lnTo>
                  <a:lnTo>
                    <a:pt x="1844" y="2374"/>
                  </a:lnTo>
                  <a:lnTo>
                    <a:pt x="0" y="540"/>
                  </a:lnTo>
                  <a:lnTo>
                    <a:pt x="311" y="230"/>
                  </a:lnTo>
                  <a:lnTo>
                    <a:pt x="725" y="641"/>
                  </a:lnTo>
                  <a:lnTo>
                    <a:pt x="1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9"/>
            <p:cNvSpPr/>
            <p:nvPr/>
          </p:nvSpPr>
          <p:spPr bwMode="auto">
            <a:xfrm>
              <a:off x="5573" y="6640"/>
              <a:ext cx="292" cy="290"/>
            </a:xfrm>
            <a:custGeom>
              <a:avLst/>
              <a:gdLst>
                <a:gd name="T0" fmla="*/ 2624 w 2624"/>
                <a:gd name="T1" fmla="*/ 1589 h 2610"/>
                <a:gd name="T2" fmla="*/ 2568 w 2624"/>
                <a:gd name="T3" fmla="*/ 1633 h 2610"/>
                <a:gd name="T4" fmla="*/ 2451 w 2624"/>
                <a:gd name="T5" fmla="*/ 1724 h 2610"/>
                <a:gd name="T6" fmla="*/ 2326 w 2624"/>
                <a:gd name="T7" fmla="*/ 1812 h 2610"/>
                <a:gd name="T8" fmla="*/ 2192 w 2624"/>
                <a:gd name="T9" fmla="*/ 1895 h 2610"/>
                <a:gd name="T10" fmla="*/ 2053 w 2624"/>
                <a:gd name="T11" fmla="*/ 1970 h 2610"/>
                <a:gd name="T12" fmla="*/ 1910 w 2624"/>
                <a:gd name="T13" fmla="*/ 2035 h 2610"/>
                <a:gd name="T14" fmla="*/ 1763 w 2624"/>
                <a:gd name="T15" fmla="*/ 2087 h 2610"/>
                <a:gd name="T16" fmla="*/ 1614 w 2624"/>
                <a:gd name="T17" fmla="*/ 2124 h 2610"/>
                <a:gd name="T18" fmla="*/ 1464 w 2624"/>
                <a:gd name="T19" fmla="*/ 2141 h 2610"/>
                <a:gd name="T20" fmla="*/ 1314 w 2624"/>
                <a:gd name="T21" fmla="*/ 2136 h 2610"/>
                <a:gd name="T22" fmla="*/ 1167 w 2624"/>
                <a:gd name="T23" fmla="*/ 2108 h 2610"/>
                <a:gd name="T24" fmla="*/ 1021 w 2624"/>
                <a:gd name="T25" fmla="*/ 2052 h 2610"/>
                <a:gd name="T26" fmla="*/ 515 w 2624"/>
                <a:gd name="T27" fmla="*/ 2551 h 2610"/>
                <a:gd name="T28" fmla="*/ 449 w 2624"/>
                <a:gd name="T29" fmla="*/ 2588 h 2610"/>
                <a:gd name="T30" fmla="*/ 377 w 2624"/>
                <a:gd name="T31" fmla="*/ 2607 h 2610"/>
                <a:gd name="T32" fmla="*/ 304 w 2624"/>
                <a:gd name="T33" fmla="*/ 2607 h 2610"/>
                <a:gd name="T34" fmla="*/ 232 w 2624"/>
                <a:gd name="T35" fmla="*/ 2588 h 2610"/>
                <a:gd name="T36" fmla="*/ 167 w 2624"/>
                <a:gd name="T37" fmla="*/ 2551 h 2610"/>
                <a:gd name="T38" fmla="*/ 83 w 2624"/>
                <a:gd name="T39" fmla="*/ 2473 h 2610"/>
                <a:gd name="T40" fmla="*/ 37 w 2624"/>
                <a:gd name="T41" fmla="*/ 2412 h 2610"/>
                <a:gd name="T42" fmla="*/ 9 w 2624"/>
                <a:gd name="T43" fmla="*/ 2343 h 2610"/>
                <a:gd name="T44" fmla="*/ 0 w 2624"/>
                <a:gd name="T45" fmla="*/ 2272 h 2610"/>
                <a:gd name="T46" fmla="*/ 2 w 2624"/>
                <a:gd name="T47" fmla="*/ 2233 h 2610"/>
                <a:gd name="T48" fmla="*/ 20 w 2624"/>
                <a:gd name="T49" fmla="*/ 2162 h 2610"/>
                <a:gd name="T50" fmla="*/ 58 w 2624"/>
                <a:gd name="T51" fmla="*/ 2097 h 2610"/>
                <a:gd name="T52" fmla="*/ 559 w 2624"/>
                <a:gd name="T53" fmla="*/ 1594 h 2610"/>
                <a:gd name="T54" fmla="*/ 504 w 2624"/>
                <a:gd name="T55" fmla="*/ 1449 h 2610"/>
                <a:gd name="T56" fmla="*/ 475 w 2624"/>
                <a:gd name="T57" fmla="*/ 1301 h 2610"/>
                <a:gd name="T58" fmla="*/ 470 w 2624"/>
                <a:gd name="T59" fmla="*/ 1153 h 2610"/>
                <a:gd name="T60" fmla="*/ 488 w 2624"/>
                <a:gd name="T61" fmla="*/ 1004 h 2610"/>
                <a:gd name="T62" fmla="*/ 524 w 2624"/>
                <a:gd name="T63" fmla="*/ 856 h 2610"/>
                <a:gd name="T64" fmla="*/ 576 w 2624"/>
                <a:gd name="T65" fmla="*/ 709 h 2610"/>
                <a:gd name="T66" fmla="*/ 642 w 2624"/>
                <a:gd name="T67" fmla="*/ 566 h 2610"/>
                <a:gd name="T68" fmla="*/ 718 w 2624"/>
                <a:gd name="T69" fmla="*/ 428 h 2610"/>
                <a:gd name="T70" fmla="*/ 801 w 2624"/>
                <a:gd name="T71" fmla="*/ 296 h 2610"/>
                <a:gd name="T72" fmla="*/ 890 w 2624"/>
                <a:gd name="T73" fmla="*/ 171 h 2610"/>
                <a:gd name="T74" fmla="*/ 981 w 2624"/>
                <a:gd name="T75" fmla="*/ 54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4" h="2610">
                  <a:moveTo>
                    <a:pt x="1025" y="0"/>
                  </a:moveTo>
                  <a:lnTo>
                    <a:pt x="2624" y="1589"/>
                  </a:lnTo>
                  <a:lnTo>
                    <a:pt x="2624" y="1589"/>
                  </a:lnTo>
                  <a:lnTo>
                    <a:pt x="2568" y="1633"/>
                  </a:lnTo>
                  <a:lnTo>
                    <a:pt x="2511" y="1679"/>
                  </a:lnTo>
                  <a:lnTo>
                    <a:pt x="2451" y="1724"/>
                  </a:lnTo>
                  <a:lnTo>
                    <a:pt x="2389" y="1768"/>
                  </a:lnTo>
                  <a:lnTo>
                    <a:pt x="2326" y="1812"/>
                  </a:lnTo>
                  <a:lnTo>
                    <a:pt x="2259" y="1855"/>
                  </a:lnTo>
                  <a:lnTo>
                    <a:pt x="2192" y="1895"/>
                  </a:lnTo>
                  <a:lnTo>
                    <a:pt x="2124" y="1934"/>
                  </a:lnTo>
                  <a:lnTo>
                    <a:pt x="2053" y="1970"/>
                  </a:lnTo>
                  <a:lnTo>
                    <a:pt x="1982" y="2005"/>
                  </a:lnTo>
                  <a:lnTo>
                    <a:pt x="1910" y="2035"/>
                  </a:lnTo>
                  <a:lnTo>
                    <a:pt x="1837" y="2063"/>
                  </a:lnTo>
                  <a:lnTo>
                    <a:pt x="1763" y="2087"/>
                  </a:lnTo>
                  <a:lnTo>
                    <a:pt x="1688" y="2108"/>
                  </a:lnTo>
                  <a:lnTo>
                    <a:pt x="1614" y="2124"/>
                  </a:lnTo>
                  <a:lnTo>
                    <a:pt x="1539" y="2134"/>
                  </a:lnTo>
                  <a:lnTo>
                    <a:pt x="1464" y="2141"/>
                  </a:lnTo>
                  <a:lnTo>
                    <a:pt x="1389" y="2142"/>
                  </a:lnTo>
                  <a:lnTo>
                    <a:pt x="1314" y="2136"/>
                  </a:lnTo>
                  <a:lnTo>
                    <a:pt x="1240" y="2126"/>
                  </a:lnTo>
                  <a:lnTo>
                    <a:pt x="1167" y="2108"/>
                  </a:lnTo>
                  <a:lnTo>
                    <a:pt x="1093" y="2083"/>
                  </a:lnTo>
                  <a:lnTo>
                    <a:pt x="1021" y="2052"/>
                  </a:lnTo>
                  <a:lnTo>
                    <a:pt x="544" y="2526"/>
                  </a:lnTo>
                  <a:lnTo>
                    <a:pt x="515" y="2551"/>
                  </a:lnTo>
                  <a:lnTo>
                    <a:pt x="483" y="2573"/>
                  </a:lnTo>
                  <a:lnTo>
                    <a:pt x="449" y="2588"/>
                  </a:lnTo>
                  <a:lnTo>
                    <a:pt x="414" y="2600"/>
                  </a:lnTo>
                  <a:lnTo>
                    <a:pt x="377" y="2607"/>
                  </a:lnTo>
                  <a:lnTo>
                    <a:pt x="341" y="2610"/>
                  </a:lnTo>
                  <a:lnTo>
                    <a:pt x="304" y="2607"/>
                  </a:lnTo>
                  <a:lnTo>
                    <a:pt x="267" y="2600"/>
                  </a:lnTo>
                  <a:lnTo>
                    <a:pt x="232" y="2588"/>
                  </a:lnTo>
                  <a:lnTo>
                    <a:pt x="199" y="2573"/>
                  </a:lnTo>
                  <a:lnTo>
                    <a:pt x="167" y="2551"/>
                  </a:lnTo>
                  <a:lnTo>
                    <a:pt x="137" y="2526"/>
                  </a:lnTo>
                  <a:lnTo>
                    <a:pt x="83" y="2473"/>
                  </a:lnTo>
                  <a:lnTo>
                    <a:pt x="58" y="2443"/>
                  </a:lnTo>
                  <a:lnTo>
                    <a:pt x="37" y="2412"/>
                  </a:lnTo>
                  <a:lnTo>
                    <a:pt x="20" y="2378"/>
                  </a:lnTo>
                  <a:lnTo>
                    <a:pt x="9" y="2343"/>
                  </a:lnTo>
                  <a:lnTo>
                    <a:pt x="2" y="2307"/>
                  </a:lnTo>
                  <a:lnTo>
                    <a:pt x="0" y="2272"/>
                  </a:lnTo>
                  <a:lnTo>
                    <a:pt x="0" y="2268"/>
                  </a:lnTo>
                  <a:lnTo>
                    <a:pt x="2" y="2233"/>
                  </a:lnTo>
                  <a:lnTo>
                    <a:pt x="9" y="2197"/>
                  </a:lnTo>
                  <a:lnTo>
                    <a:pt x="20" y="2162"/>
                  </a:lnTo>
                  <a:lnTo>
                    <a:pt x="37" y="2128"/>
                  </a:lnTo>
                  <a:lnTo>
                    <a:pt x="58" y="2097"/>
                  </a:lnTo>
                  <a:lnTo>
                    <a:pt x="83" y="2067"/>
                  </a:lnTo>
                  <a:lnTo>
                    <a:pt x="559" y="1594"/>
                  </a:lnTo>
                  <a:lnTo>
                    <a:pt x="528" y="1522"/>
                  </a:lnTo>
                  <a:lnTo>
                    <a:pt x="504" y="1449"/>
                  </a:lnTo>
                  <a:lnTo>
                    <a:pt x="487" y="1376"/>
                  </a:lnTo>
                  <a:lnTo>
                    <a:pt x="475" y="1301"/>
                  </a:lnTo>
                  <a:lnTo>
                    <a:pt x="469" y="1227"/>
                  </a:lnTo>
                  <a:lnTo>
                    <a:pt x="470" y="1153"/>
                  </a:lnTo>
                  <a:lnTo>
                    <a:pt x="477" y="1078"/>
                  </a:lnTo>
                  <a:lnTo>
                    <a:pt x="488" y="1004"/>
                  </a:lnTo>
                  <a:lnTo>
                    <a:pt x="504" y="929"/>
                  </a:lnTo>
                  <a:lnTo>
                    <a:pt x="524" y="856"/>
                  </a:lnTo>
                  <a:lnTo>
                    <a:pt x="549" y="782"/>
                  </a:lnTo>
                  <a:lnTo>
                    <a:pt x="576" y="709"/>
                  </a:lnTo>
                  <a:lnTo>
                    <a:pt x="607" y="638"/>
                  </a:lnTo>
                  <a:lnTo>
                    <a:pt x="642" y="566"/>
                  </a:lnTo>
                  <a:lnTo>
                    <a:pt x="679" y="496"/>
                  </a:lnTo>
                  <a:lnTo>
                    <a:pt x="718" y="428"/>
                  </a:lnTo>
                  <a:lnTo>
                    <a:pt x="759" y="361"/>
                  </a:lnTo>
                  <a:lnTo>
                    <a:pt x="801" y="296"/>
                  </a:lnTo>
                  <a:lnTo>
                    <a:pt x="845" y="233"/>
                  </a:lnTo>
                  <a:lnTo>
                    <a:pt x="890" y="171"/>
                  </a:lnTo>
                  <a:lnTo>
                    <a:pt x="935" y="111"/>
                  </a:lnTo>
                  <a:lnTo>
                    <a:pt x="981" y="54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Group 192"/>
          <p:cNvGrpSpPr>
            <a:grpSpLocks noChangeAspect="1"/>
          </p:cNvGrpSpPr>
          <p:nvPr/>
        </p:nvGrpSpPr>
        <p:grpSpPr bwMode="auto">
          <a:xfrm>
            <a:off x="7389487" y="4979873"/>
            <a:ext cx="412342" cy="474538"/>
            <a:chOff x="5933" y="6554"/>
            <a:chExt cx="358" cy="412"/>
          </a:xfrm>
          <a:solidFill>
            <a:schemeClr val="accent1"/>
          </a:solidFill>
        </p:grpSpPr>
        <p:sp>
          <p:nvSpPr>
            <p:cNvPr id="121" name="Freeform 194"/>
            <p:cNvSpPr>
              <a:spLocks noEditPoints="1"/>
            </p:cNvSpPr>
            <p:nvPr/>
          </p:nvSpPr>
          <p:spPr bwMode="auto">
            <a:xfrm>
              <a:off x="5933" y="6554"/>
              <a:ext cx="358" cy="412"/>
            </a:xfrm>
            <a:custGeom>
              <a:avLst/>
              <a:gdLst>
                <a:gd name="T0" fmla="*/ 205 w 2869"/>
                <a:gd name="T1" fmla="*/ 3085 h 3292"/>
                <a:gd name="T2" fmla="*/ 2663 w 2869"/>
                <a:gd name="T3" fmla="*/ 617 h 3292"/>
                <a:gd name="T4" fmla="*/ 2254 w 2869"/>
                <a:gd name="T5" fmla="*/ 925 h 3292"/>
                <a:gd name="T6" fmla="*/ 2244 w 2869"/>
                <a:gd name="T7" fmla="*/ 970 h 3292"/>
                <a:gd name="T8" fmla="*/ 2215 w 2869"/>
                <a:gd name="T9" fmla="*/ 1006 h 3292"/>
                <a:gd name="T10" fmla="*/ 2175 w 2869"/>
                <a:gd name="T11" fmla="*/ 1025 h 3292"/>
                <a:gd name="T12" fmla="*/ 717 w 2869"/>
                <a:gd name="T13" fmla="*/ 1028 h 3292"/>
                <a:gd name="T14" fmla="*/ 672 w 2869"/>
                <a:gd name="T15" fmla="*/ 1018 h 3292"/>
                <a:gd name="T16" fmla="*/ 637 w 2869"/>
                <a:gd name="T17" fmla="*/ 990 h 3292"/>
                <a:gd name="T18" fmla="*/ 618 w 2869"/>
                <a:gd name="T19" fmla="*/ 949 h 3292"/>
                <a:gd name="T20" fmla="*/ 615 w 2869"/>
                <a:gd name="T21" fmla="*/ 617 h 3292"/>
                <a:gd name="T22" fmla="*/ 1434 w 2869"/>
                <a:gd name="T23" fmla="*/ 205 h 3292"/>
                <a:gd name="T24" fmla="*/ 1370 w 2869"/>
                <a:gd name="T25" fmla="*/ 215 h 3292"/>
                <a:gd name="T26" fmla="*/ 1313 w 2869"/>
                <a:gd name="T27" fmla="*/ 244 h 3292"/>
                <a:gd name="T28" fmla="*/ 1269 w 2869"/>
                <a:gd name="T29" fmla="*/ 290 h 3292"/>
                <a:gd name="T30" fmla="*/ 1240 w 2869"/>
                <a:gd name="T31" fmla="*/ 346 h 3292"/>
                <a:gd name="T32" fmla="*/ 1229 w 2869"/>
                <a:gd name="T33" fmla="*/ 411 h 3292"/>
                <a:gd name="T34" fmla="*/ 1240 w 2869"/>
                <a:gd name="T35" fmla="*/ 476 h 3292"/>
                <a:gd name="T36" fmla="*/ 1269 w 2869"/>
                <a:gd name="T37" fmla="*/ 533 h 3292"/>
                <a:gd name="T38" fmla="*/ 1313 w 2869"/>
                <a:gd name="T39" fmla="*/ 577 h 3292"/>
                <a:gd name="T40" fmla="*/ 1370 w 2869"/>
                <a:gd name="T41" fmla="*/ 607 h 3292"/>
                <a:gd name="T42" fmla="*/ 1434 w 2869"/>
                <a:gd name="T43" fmla="*/ 617 h 3292"/>
                <a:gd name="T44" fmla="*/ 1499 w 2869"/>
                <a:gd name="T45" fmla="*/ 607 h 3292"/>
                <a:gd name="T46" fmla="*/ 1555 w 2869"/>
                <a:gd name="T47" fmla="*/ 577 h 3292"/>
                <a:gd name="T48" fmla="*/ 1600 w 2869"/>
                <a:gd name="T49" fmla="*/ 533 h 3292"/>
                <a:gd name="T50" fmla="*/ 1629 w 2869"/>
                <a:gd name="T51" fmla="*/ 476 h 3292"/>
                <a:gd name="T52" fmla="*/ 1639 w 2869"/>
                <a:gd name="T53" fmla="*/ 411 h 3292"/>
                <a:gd name="T54" fmla="*/ 1629 w 2869"/>
                <a:gd name="T55" fmla="*/ 346 h 3292"/>
                <a:gd name="T56" fmla="*/ 1600 w 2869"/>
                <a:gd name="T57" fmla="*/ 290 h 3292"/>
                <a:gd name="T58" fmla="*/ 1555 w 2869"/>
                <a:gd name="T59" fmla="*/ 244 h 3292"/>
                <a:gd name="T60" fmla="*/ 1499 w 2869"/>
                <a:gd name="T61" fmla="*/ 215 h 3292"/>
                <a:gd name="T62" fmla="*/ 1434 w 2869"/>
                <a:gd name="T63" fmla="*/ 205 h 3292"/>
                <a:gd name="T64" fmla="*/ 1434 w 2869"/>
                <a:gd name="T65" fmla="*/ 0 h 3292"/>
                <a:gd name="T66" fmla="*/ 1535 w 2869"/>
                <a:gd name="T67" fmla="*/ 12 h 3292"/>
                <a:gd name="T68" fmla="*/ 1627 w 2869"/>
                <a:gd name="T69" fmla="*/ 48 h 3292"/>
                <a:gd name="T70" fmla="*/ 1706 w 2869"/>
                <a:gd name="T71" fmla="*/ 103 h 3292"/>
                <a:gd name="T72" fmla="*/ 1771 w 2869"/>
                <a:gd name="T73" fmla="*/ 176 h 3292"/>
                <a:gd name="T74" fmla="*/ 1816 w 2869"/>
                <a:gd name="T75" fmla="*/ 262 h 3292"/>
                <a:gd name="T76" fmla="*/ 1840 w 2869"/>
                <a:gd name="T77" fmla="*/ 359 h 3292"/>
                <a:gd name="T78" fmla="*/ 2766 w 2869"/>
                <a:gd name="T79" fmla="*/ 411 h 3292"/>
                <a:gd name="T80" fmla="*/ 2811 w 2869"/>
                <a:gd name="T81" fmla="*/ 421 h 3292"/>
                <a:gd name="T82" fmla="*/ 2846 w 2869"/>
                <a:gd name="T83" fmla="*/ 450 h 3292"/>
                <a:gd name="T84" fmla="*/ 2866 w 2869"/>
                <a:gd name="T85" fmla="*/ 490 h 3292"/>
                <a:gd name="T86" fmla="*/ 2869 w 2869"/>
                <a:gd name="T87" fmla="*/ 3189 h 3292"/>
                <a:gd name="T88" fmla="*/ 2857 w 2869"/>
                <a:gd name="T89" fmla="*/ 3234 h 3292"/>
                <a:gd name="T90" fmla="*/ 2830 w 2869"/>
                <a:gd name="T91" fmla="*/ 3269 h 3292"/>
                <a:gd name="T92" fmla="*/ 2789 w 2869"/>
                <a:gd name="T93" fmla="*/ 3289 h 3292"/>
                <a:gd name="T94" fmla="*/ 103 w 2869"/>
                <a:gd name="T95" fmla="*/ 3292 h 3292"/>
                <a:gd name="T96" fmla="*/ 58 w 2869"/>
                <a:gd name="T97" fmla="*/ 3282 h 3292"/>
                <a:gd name="T98" fmla="*/ 23 w 2869"/>
                <a:gd name="T99" fmla="*/ 3253 h 3292"/>
                <a:gd name="T100" fmla="*/ 3 w 2869"/>
                <a:gd name="T101" fmla="*/ 3212 h 3292"/>
                <a:gd name="T102" fmla="*/ 0 w 2869"/>
                <a:gd name="T103" fmla="*/ 514 h 3292"/>
                <a:gd name="T104" fmla="*/ 10 w 2869"/>
                <a:gd name="T105" fmla="*/ 468 h 3292"/>
                <a:gd name="T106" fmla="*/ 38 w 2869"/>
                <a:gd name="T107" fmla="*/ 433 h 3292"/>
                <a:gd name="T108" fmla="*/ 79 w 2869"/>
                <a:gd name="T109" fmla="*/ 414 h 3292"/>
                <a:gd name="T110" fmla="*/ 1024 w 2869"/>
                <a:gd name="T111" fmla="*/ 411 h 3292"/>
                <a:gd name="T112" fmla="*/ 1036 w 2869"/>
                <a:gd name="T113" fmla="*/ 309 h 3292"/>
                <a:gd name="T114" fmla="*/ 1072 w 2869"/>
                <a:gd name="T115" fmla="*/ 218 h 3292"/>
                <a:gd name="T116" fmla="*/ 1128 w 2869"/>
                <a:gd name="T117" fmla="*/ 138 h 3292"/>
                <a:gd name="T118" fmla="*/ 1200 w 2869"/>
                <a:gd name="T119" fmla="*/ 73 h 3292"/>
                <a:gd name="T120" fmla="*/ 1286 w 2869"/>
                <a:gd name="T121" fmla="*/ 28 h 3292"/>
                <a:gd name="T122" fmla="*/ 1383 w 2869"/>
                <a:gd name="T123" fmla="*/ 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3292">
                  <a:moveTo>
                    <a:pt x="205" y="617"/>
                  </a:moveTo>
                  <a:lnTo>
                    <a:pt x="205" y="3085"/>
                  </a:lnTo>
                  <a:lnTo>
                    <a:pt x="2663" y="3085"/>
                  </a:lnTo>
                  <a:lnTo>
                    <a:pt x="2663" y="617"/>
                  </a:lnTo>
                  <a:lnTo>
                    <a:pt x="2254" y="617"/>
                  </a:lnTo>
                  <a:lnTo>
                    <a:pt x="2254" y="925"/>
                  </a:lnTo>
                  <a:lnTo>
                    <a:pt x="2251" y="949"/>
                  </a:lnTo>
                  <a:lnTo>
                    <a:pt x="2244" y="970"/>
                  </a:lnTo>
                  <a:lnTo>
                    <a:pt x="2231" y="990"/>
                  </a:lnTo>
                  <a:lnTo>
                    <a:pt x="2215" y="1006"/>
                  </a:lnTo>
                  <a:lnTo>
                    <a:pt x="2196" y="1018"/>
                  </a:lnTo>
                  <a:lnTo>
                    <a:pt x="2175" y="1025"/>
                  </a:lnTo>
                  <a:lnTo>
                    <a:pt x="2151" y="1028"/>
                  </a:lnTo>
                  <a:lnTo>
                    <a:pt x="717" y="1028"/>
                  </a:lnTo>
                  <a:lnTo>
                    <a:pt x="694" y="1025"/>
                  </a:lnTo>
                  <a:lnTo>
                    <a:pt x="672" y="1018"/>
                  </a:lnTo>
                  <a:lnTo>
                    <a:pt x="653" y="1006"/>
                  </a:lnTo>
                  <a:lnTo>
                    <a:pt x="637" y="990"/>
                  </a:lnTo>
                  <a:lnTo>
                    <a:pt x="625" y="970"/>
                  </a:lnTo>
                  <a:lnTo>
                    <a:pt x="618" y="949"/>
                  </a:lnTo>
                  <a:lnTo>
                    <a:pt x="615" y="925"/>
                  </a:lnTo>
                  <a:lnTo>
                    <a:pt x="615" y="617"/>
                  </a:lnTo>
                  <a:lnTo>
                    <a:pt x="205" y="617"/>
                  </a:lnTo>
                  <a:close/>
                  <a:moveTo>
                    <a:pt x="1434" y="205"/>
                  </a:moveTo>
                  <a:lnTo>
                    <a:pt x="1400" y="208"/>
                  </a:lnTo>
                  <a:lnTo>
                    <a:pt x="1370" y="215"/>
                  </a:lnTo>
                  <a:lnTo>
                    <a:pt x="1340" y="228"/>
                  </a:lnTo>
                  <a:lnTo>
                    <a:pt x="1313" y="244"/>
                  </a:lnTo>
                  <a:lnTo>
                    <a:pt x="1289" y="265"/>
                  </a:lnTo>
                  <a:lnTo>
                    <a:pt x="1269" y="290"/>
                  </a:lnTo>
                  <a:lnTo>
                    <a:pt x="1252" y="317"/>
                  </a:lnTo>
                  <a:lnTo>
                    <a:pt x="1240" y="346"/>
                  </a:lnTo>
                  <a:lnTo>
                    <a:pt x="1232" y="378"/>
                  </a:lnTo>
                  <a:lnTo>
                    <a:pt x="1229" y="411"/>
                  </a:lnTo>
                  <a:lnTo>
                    <a:pt x="1232" y="445"/>
                  </a:lnTo>
                  <a:lnTo>
                    <a:pt x="1240" y="476"/>
                  </a:lnTo>
                  <a:lnTo>
                    <a:pt x="1252" y="506"/>
                  </a:lnTo>
                  <a:lnTo>
                    <a:pt x="1269" y="533"/>
                  </a:lnTo>
                  <a:lnTo>
                    <a:pt x="1289" y="556"/>
                  </a:lnTo>
                  <a:lnTo>
                    <a:pt x="1313" y="577"/>
                  </a:lnTo>
                  <a:lnTo>
                    <a:pt x="1340" y="593"/>
                  </a:lnTo>
                  <a:lnTo>
                    <a:pt x="1370" y="607"/>
                  </a:lnTo>
                  <a:lnTo>
                    <a:pt x="1400" y="614"/>
                  </a:lnTo>
                  <a:lnTo>
                    <a:pt x="1434" y="617"/>
                  </a:lnTo>
                  <a:lnTo>
                    <a:pt x="1467" y="614"/>
                  </a:lnTo>
                  <a:lnTo>
                    <a:pt x="1499" y="607"/>
                  </a:lnTo>
                  <a:lnTo>
                    <a:pt x="1528" y="593"/>
                  </a:lnTo>
                  <a:lnTo>
                    <a:pt x="1555" y="577"/>
                  </a:lnTo>
                  <a:lnTo>
                    <a:pt x="1579" y="556"/>
                  </a:lnTo>
                  <a:lnTo>
                    <a:pt x="1600" y="533"/>
                  </a:lnTo>
                  <a:lnTo>
                    <a:pt x="1616" y="506"/>
                  </a:lnTo>
                  <a:lnTo>
                    <a:pt x="1629" y="476"/>
                  </a:lnTo>
                  <a:lnTo>
                    <a:pt x="1637" y="445"/>
                  </a:lnTo>
                  <a:lnTo>
                    <a:pt x="1639" y="411"/>
                  </a:lnTo>
                  <a:lnTo>
                    <a:pt x="1637" y="378"/>
                  </a:lnTo>
                  <a:lnTo>
                    <a:pt x="1629" y="346"/>
                  </a:lnTo>
                  <a:lnTo>
                    <a:pt x="1616" y="317"/>
                  </a:lnTo>
                  <a:lnTo>
                    <a:pt x="1600" y="290"/>
                  </a:lnTo>
                  <a:lnTo>
                    <a:pt x="1579" y="265"/>
                  </a:lnTo>
                  <a:lnTo>
                    <a:pt x="1555" y="244"/>
                  </a:lnTo>
                  <a:lnTo>
                    <a:pt x="1528" y="228"/>
                  </a:lnTo>
                  <a:lnTo>
                    <a:pt x="1499" y="215"/>
                  </a:lnTo>
                  <a:lnTo>
                    <a:pt x="1467" y="208"/>
                  </a:lnTo>
                  <a:lnTo>
                    <a:pt x="1434" y="205"/>
                  </a:lnTo>
                  <a:close/>
                  <a:moveTo>
                    <a:pt x="1434" y="0"/>
                  </a:moveTo>
                  <a:lnTo>
                    <a:pt x="1434" y="0"/>
                  </a:lnTo>
                  <a:lnTo>
                    <a:pt x="1486" y="3"/>
                  </a:lnTo>
                  <a:lnTo>
                    <a:pt x="1535" y="12"/>
                  </a:lnTo>
                  <a:lnTo>
                    <a:pt x="1582" y="28"/>
                  </a:lnTo>
                  <a:lnTo>
                    <a:pt x="1627" y="48"/>
                  </a:lnTo>
                  <a:lnTo>
                    <a:pt x="1668" y="73"/>
                  </a:lnTo>
                  <a:lnTo>
                    <a:pt x="1706" y="103"/>
                  </a:lnTo>
                  <a:lnTo>
                    <a:pt x="1741" y="138"/>
                  </a:lnTo>
                  <a:lnTo>
                    <a:pt x="1771" y="176"/>
                  </a:lnTo>
                  <a:lnTo>
                    <a:pt x="1796" y="218"/>
                  </a:lnTo>
                  <a:lnTo>
                    <a:pt x="1816" y="262"/>
                  </a:lnTo>
                  <a:lnTo>
                    <a:pt x="1831" y="309"/>
                  </a:lnTo>
                  <a:lnTo>
                    <a:pt x="1840" y="359"/>
                  </a:lnTo>
                  <a:lnTo>
                    <a:pt x="1844" y="411"/>
                  </a:lnTo>
                  <a:lnTo>
                    <a:pt x="2766" y="411"/>
                  </a:lnTo>
                  <a:lnTo>
                    <a:pt x="2789" y="414"/>
                  </a:lnTo>
                  <a:lnTo>
                    <a:pt x="2811" y="421"/>
                  </a:lnTo>
                  <a:lnTo>
                    <a:pt x="2830" y="433"/>
                  </a:lnTo>
                  <a:lnTo>
                    <a:pt x="2846" y="450"/>
                  </a:lnTo>
                  <a:lnTo>
                    <a:pt x="2857" y="468"/>
                  </a:lnTo>
                  <a:lnTo>
                    <a:pt x="2866" y="490"/>
                  </a:lnTo>
                  <a:lnTo>
                    <a:pt x="2869" y="514"/>
                  </a:lnTo>
                  <a:lnTo>
                    <a:pt x="2869" y="3189"/>
                  </a:lnTo>
                  <a:lnTo>
                    <a:pt x="2866" y="3212"/>
                  </a:lnTo>
                  <a:lnTo>
                    <a:pt x="2857" y="3234"/>
                  </a:lnTo>
                  <a:lnTo>
                    <a:pt x="2846" y="3253"/>
                  </a:lnTo>
                  <a:lnTo>
                    <a:pt x="2830" y="3269"/>
                  </a:lnTo>
                  <a:lnTo>
                    <a:pt x="2811" y="3282"/>
                  </a:lnTo>
                  <a:lnTo>
                    <a:pt x="2789" y="3289"/>
                  </a:lnTo>
                  <a:lnTo>
                    <a:pt x="2766" y="3292"/>
                  </a:lnTo>
                  <a:lnTo>
                    <a:pt x="103" y="3292"/>
                  </a:lnTo>
                  <a:lnTo>
                    <a:pt x="79" y="3289"/>
                  </a:lnTo>
                  <a:lnTo>
                    <a:pt x="58" y="3282"/>
                  </a:lnTo>
                  <a:lnTo>
                    <a:pt x="38" y="3269"/>
                  </a:lnTo>
                  <a:lnTo>
                    <a:pt x="23" y="3253"/>
                  </a:lnTo>
                  <a:lnTo>
                    <a:pt x="10" y="3234"/>
                  </a:lnTo>
                  <a:lnTo>
                    <a:pt x="3" y="3212"/>
                  </a:lnTo>
                  <a:lnTo>
                    <a:pt x="0" y="3189"/>
                  </a:lnTo>
                  <a:lnTo>
                    <a:pt x="0" y="514"/>
                  </a:lnTo>
                  <a:lnTo>
                    <a:pt x="3" y="490"/>
                  </a:lnTo>
                  <a:lnTo>
                    <a:pt x="10" y="468"/>
                  </a:lnTo>
                  <a:lnTo>
                    <a:pt x="23" y="450"/>
                  </a:lnTo>
                  <a:lnTo>
                    <a:pt x="38" y="433"/>
                  </a:lnTo>
                  <a:lnTo>
                    <a:pt x="58" y="421"/>
                  </a:lnTo>
                  <a:lnTo>
                    <a:pt x="79" y="414"/>
                  </a:lnTo>
                  <a:lnTo>
                    <a:pt x="103" y="411"/>
                  </a:lnTo>
                  <a:lnTo>
                    <a:pt x="1024" y="411"/>
                  </a:lnTo>
                  <a:lnTo>
                    <a:pt x="1027" y="359"/>
                  </a:lnTo>
                  <a:lnTo>
                    <a:pt x="1036" y="309"/>
                  </a:lnTo>
                  <a:lnTo>
                    <a:pt x="1052" y="262"/>
                  </a:lnTo>
                  <a:lnTo>
                    <a:pt x="1072" y="218"/>
                  </a:lnTo>
                  <a:lnTo>
                    <a:pt x="1098" y="176"/>
                  </a:lnTo>
                  <a:lnTo>
                    <a:pt x="1128" y="138"/>
                  </a:lnTo>
                  <a:lnTo>
                    <a:pt x="1162" y="103"/>
                  </a:lnTo>
                  <a:lnTo>
                    <a:pt x="1200" y="73"/>
                  </a:lnTo>
                  <a:lnTo>
                    <a:pt x="1241" y="48"/>
                  </a:lnTo>
                  <a:lnTo>
                    <a:pt x="1286" y="28"/>
                  </a:lnTo>
                  <a:lnTo>
                    <a:pt x="1334" y="12"/>
                  </a:lnTo>
                  <a:lnTo>
                    <a:pt x="1383" y="3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95"/>
            <p:cNvSpPr/>
            <p:nvPr/>
          </p:nvSpPr>
          <p:spPr bwMode="auto">
            <a:xfrm>
              <a:off x="6004" y="6729"/>
              <a:ext cx="216" cy="171"/>
            </a:xfrm>
            <a:custGeom>
              <a:avLst/>
              <a:gdLst>
                <a:gd name="T0" fmla="*/ 1536 w 1723"/>
                <a:gd name="T1" fmla="*/ 0 h 1363"/>
                <a:gd name="T2" fmla="*/ 1723 w 1723"/>
                <a:gd name="T3" fmla="*/ 188 h 1363"/>
                <a:gd name="T4" fmla="*/ 656 w 1723"/>
                <a:gd name="T5" fmla="*/ 1363 h 1363"/>
                <a:gd name="T6" fmla="*/ 0 w 1723"/>
                <a:gd name="T7" fmla="*/ 600 h 1363"/>
                <a:gd name="T8" fmla="*/ 187 w 1723"/>
                <a:gd name="T9" fmla="*/ 412 h 1363"/>
                <a:gd name="T10" fmla="*/ 656 w 1723"/>
                <a:gd name="T11" fmla="*/ 781 h 1363"/>
                <a:gd name="T12" fmla="*/ 1536 w 1723"/>
                <a:gd name="T1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3" h="1363">
                  <a:moveTo>
                    <a:pt x="1536" y="0"/>
                  </a:moveTo>
                  <a:lnTo>
                    <a:pt x="1723" y="188"/>
                  </a:lnTo>
                  <a:lnTo>
                    <a:pt x="656" y="1363"/>
                  </a:lnTo>
                  <a:lnTo>
                    <a:pt x="0" y="600"/>
                  </a:lnTo>
                  <a:lnTo>
                    <a:pt x="187" y="412"/>
                  </a:lnTo>
                  <a:lnTo>
                    <a:pt x="656" y="781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Freeform 200"/>
          <p:cNvSpPr>
            <a:spLocks noEditPoints="1"/>
          </p:cNvSpPr>
          <p:nvPr/>
        </p:nvSpPr>
        <p:spPr bwMode="auto">
          <a:xfrm>
            <a:off x="8100216" y="4979873"/>
            <a:ext cx="442288" cy="474538"/>
          </a:xfrm>
          <a:custGeom>
            <a:avLst/>
            <a:gdLst>
              <a:gd name="T0" fmla="*/ 1024 w 3072"/>
              <a:gd name="T1" fmla="*/ 2674 h 3292"/>
              <a:gd name="T2" fmla="*/ 3072 w 3072"/>
              <a:gd name="T3" fmla="*/ 2674 h 3292"/>
              <a:gd name="T4" fmla="*/ 3072 w 3072"/>
              <a:gd name="T5" fmla="*/ 3085 h 3292"/>
              <a:gd name="T6" fmla="*/ 1024 w 3072"/>
              <a:gd name="T7" fmla="*/ 3085 h 3292"/>
              <a:gd name="T8" fmla="*/ 1024 w 3072"/>
              <a:gd name="T9" fmla="*/ 2674 h 3292"/>
              <a:gd name="T10" fmla="*/ 0 w 3072"/>
              <a:gd name="T11" fmla="*/ 2262 h 3292"/>
              <a:gd name="T12" fmla="*/ 615 w 3072"/>
              <a:gd name="T13" fmla="*/ 2262 h 3292"/>
              <a:gd name="T14" fmla="*/ 615 w 3072"/>
              <a:gd name="T15" fmla="*/ 3292 h 3292"/>
              <a:gd name="T16" fmla="*/ 0 w 3072"/>
              <a:gd name="T17" fmla="*/ 3292 h 3292"/>
              <a:gd name="T18" fmla="*/ 0 w 3072"/>
              <a:gd name="T19" fmla="*/ 3085 h 3292"/>
              <a:gd name="T20" fmla="*/ 409 w 3072"/>
              <a:gd name="T21" fmla="*/ 3085 h 3292"/>
              <a:gd name="T22" fmla="*/ 409 w 3072"/>
              <a:gd name="T23" fmla="*/ 2880 h 3292"/>
              <a:gd name="T24" fmla="*/ 0 w 3072"/>
              <a:gd name="T25" fmla="*/ 2880 h 3292"/>
              <a:gd name="T26" fmla="*/ 0 w 3072"/>
              <a:gd name="T27" fmla="*/ 2674 h 3292"/>
              <a:gd name="T28" fmla="*/ 409 w 3072"/>
              <a:gd name="T29" fmla="*/ 2674 h 3292"/>
              <a:gd name="T30" fmla="*/ 409 w 3072"/>
              <a:gd name="T31" fmla="*/ 2469 h 3292"/>
              <a:gd name="T32" fmla="*/ 0 w 3072"/>
              <a:gd name="T33" fmla="*/ 2469 h 3292"/>
              <a:gd name="T34" fmla="*/ 0 w 3072"/>
              <a:gd name="T35" fmla="*/ 2262 h 3292"/>
              <a:gd name="T36" fmla="*/ 1024 w 3072"/>
              <a:gd name="T37" fmla="*/ 1439 h 3292"/>
              <a:gd name="T38" fmla="*/ 3072 w 3072"/>
              <a:gd name="T39" fmla="*/ 1439 h 3292"/>
              <a:gd name="T40" fmla="*/ 3072 w 3072"/>
              <a:gd name="T41" fmla="*/ 1851 h 3292"/>
              <a:gd name="T42" fmla="*/ 1024 w 3072"/>
              <a:gd name="T43" fmla="*/ 1851 h 3292"/>
              <a:gd name="T44" fmla="*/ 1024 w 3072"/>
              <a:gd name="T45" fmla="*/ 1439 h 3292"/>
              <a:gd name="T46" fmla="*/ 0 w 3072"/>
              <a:gd name="T47" fmla="*/ 1028 h 3292"/>
              <a:gd name="T48" fmla="*/ 615 w 3072"/>
              <a:gd name="T49" fmla="*/ 1028 h 3292"/>
              <a:gd name="T50" fmla="*/ 615 w 3072"/>
              <a:gd name="T51" fmla="*/ 1498 h 3292"/>
              <a:gd name="T52" fmla="*/ 205 w 3072"/>
              <a:gd name="T53" fmla="*/ 1690 h 3292"/>
              <a:gd name="T54" fmla="*/ 205 w 3072"/>
              <a:gd name="T55" fmla="*/ 1851 h 3292"/>
              <a:gd name="T56" fmla="*/ 615 w 3072"/>
              <a:gd name="T57" fmla="*/ 1851 h 3292"/>
              <a:gd name="T58" fmla="*/ 615 w 3072"/>
              <a:gd name="T59" fmla="*/ 2057 h 3292"/>
              <a:gd name="T60" fmla="*/ 0 w 3072"/>
              <a:gd name="T61" fmla="*/ 2057 h 3292"/>
              <a:gd name="T62" fmla="*/ 0 w 3072"/>
              <a:gd name="T63" fmla="*/ 1588 h 3292"/>
              <a:gd name="T64" fmla="*/ 409 w 3072"/>
              <a:gd name="T65" fmla="*/ 1395 h 3292"/>
              <a:gd name="T66" fmla="*/ 409 w 3072"/>
              <a:gd name="T67" fmla="*/ 1234 h 3292"/>
              <a:gd name="T68" fmla="*/ 0 w 3072"/>
              <a:gd name="T69" fmla="*/ 1234 h 3292"/>
              <a:gd name="T70" fmla="*/ 0 w 3072"/>
              <a:gd name="T71" fmla="*/ 1028 h 3292"/>
              <a:gd name="T72" fmla="*/ 1024 w 3072"/>
              <a:gd name="T73" fmla="*/ 205 h 3292"/>
              <a:gd name="T74" fmla="*/ 3072 w 3072"/>
              <a:gd name="T75" fmla="*/ 205 h 3292"/>
              <a:gd name="T76" fmla="*/ 3072 w 3072"/>
              <a:gd name="T77" fmla="*/ 617 h 3292"/>
              <a:gd name="T78" fmla="*/ 1024 w 3072"/>
              <a:gd name="T79" fmla="*/ 617 h 3292"/>
              <a:gd name="T80" fmla="*/ 1024 w 3072"/>
              <a:gd name="T81" fmla="*/ 205 h 3292"/>
              <a:gd name="T82" fmla="*/ 0 w 3072"/>
              <a:gd name="T83" fmla="*/ 0 h 3292"/>
              <a:gd name="T84" fmla="*/ 409 w 3072"/>
              <a:gd name="T85" fmla="*/ 0 h 3292"/>
              <a:gd name="T86" fmla="*/ 409 w 3072"/>
              <a:gd name="T87" fmla="*/ 823 h 3292"/>
              <a:gd name="T88" fmla="*/ 205 w 3072"/>
              <a:gd name="T89" fmla="*/ 823 h 3292"/>
              <a:gd name="T90" fmla="*/ 205 w 3072"/>
              <a:gd name="T91" fmla="*/ 205 h 3292"/>
              <a:gd name="T92" fmla="*/ 0 w 3072"/>
              <a:gd name="T93" fmla="*/ 205 h 3292"/>
              <a:gd name="T94" fmla="*/ 0 w 3072"/>
              <a:gd name="T95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2" h="3292">
                <a:moveTo>
                  <a:pt x="1024" y="2674"/>
                </a:moveTo>
                <a:lnTo>
                  <a:pt x="3072" y="2674"/>
                </a:lnTo>
                <a:lnTo>
                  <a:pt x="3072" y="3085"/>
                </a:lnTo>
                <a:lnTo>
                  <a:pt x="1024" y="3085"/>
                </a:lnTo>
                <a:lnTo>
                  <a:pt x="1024" y="2674"/>
                </a:lnTo>
                <a:close/>
                <a:moveTo>
                  <a:pt x="0" y="2262"/>
                </a:moveTo>
                <a:lnTo>
                  <a:pt x="615" y="2262"/>
                </a:lnTo>
                <a:lnTo>
                  <a:pt x="615" y="3292"/>
                </a:lnTo>
                <a:lnTo>
                  <a:pt x="0" y="3292"/>
                </a:lnTo>
                <a:lnTo>
                  <a:pt x="0" y="3085"/>
                </a:lnTo>
                <a:lnTo>
                  <a:pt x="409" y="3085"/>
                </a:lnTo>
                <a:lnTo>
                  <a:pt x="409" y="2880"/>
                </a:lnTo>
                <a:lnTo>
                  <a:pt x="0" y="2880"/>
                </a:lnTo>
                <a:lnTo>
                  <a:pt x="0" y="2674"/>
                </a:lnTo>
                <a:lnTo>
                  <a:pt x="409" y="2674"/>
                </a:lnTo>
                <a:lnTo>
                  <a:pt x="409" y="2469"/>
                </a:lnTo>
                <a:lnTo>
                  <a:pt x="0" y="2469"/>
                </a:lnTo>
                <a:lnTo>
                  <a:pt x="0" y="2262"/>
                </a:lnTo>
                <a:close/>
                <a:moveTo>
                  <a:pt x="1024" y="1439"/>
                </a:moveTo>
                <a:lnTo>
                  <a:pt x="3072" y="1439"/>
                </a:lnTo>
                <a:lnTo>
                  <a:pt x="3072" y="1851"/>
                </a:lnTo>
                <a:lnTo>
                  <a:pt x="1024" y="1851"/>
                </a:lnTo>
                <a:lnTo>
                  <a:pt x="1024" y="1439"/>
                </a:lnTo>
                <a:close/>
                <a:moveTo>
                  <a:pt x="0" y="1028"/>
                </a:moveTo>
                <a:lnTo>
                  <a:pt x="615" y="1028"/>
                </a:lnTo>
                <a:lnTo>
                  <a:pt x="615" y="1498"/>
                </a:lnTo>
                <a:lnTo>
                  <a:pt x="205" y="1690"/>
                </a:lnTo>
                <a:lnTo>
                  <a:pt x="205" y="1851"/>
                </a:lnTo>
                <a:lnTo>
                  <a:pt x="615" y="1851"/>
                </a:lnTo>
                <a:lnTo>
                  <a:pt x="615" y="2057"/>
                </a:lnTo>
                <a:lnTo>
                  <a:pt x="0" y="2057"/>
                </a:lnTo>
                <a:lnTo>
                  <a:pt x="0" y="1588"/>
                </a:lnTo>
                <a:lnTo>
                  <a:pt x="409" y="1395"/>
                </a:lnTo>
                <a:lnTo>
                  <a:pt x="409" y="1234"/>
                </a:lnTo>
                <a:lnTo>
                  <a:pt x="0" y="1234"/>
                </a:lnTo>
                <a:lnTo>
                  <a:pt x="0" y="1028"/>
                </a:lnTo>
                <a:close/>
                <a:moveTo>
                  <a:pt x="1024" y="205"/>
                </a:moveTo>
                <a:lnTo>
                  <a:pt x="3072" y="205"/>
                </a:lnTo>
                <a:lnTo>
                  <a:pt x="3072" y="617"/>
                </a:lnTo>
                <a:lnTo>
                  <a:pt x="1024" y="617"/>
                </a:lnTo>
                <a:lnTo>
                  <a:pt x="1024" y="205"/>
                </a:lnTo>
                <a:close/>
                <a:moveTo>
                  <a:pt x="0" y="0"/>
                </a:moveTo>
                <a:lnTo>
                  <a:pt x="409" y="0"/>
                </a:lnTo>
                <a:lnTo>
                  <a:pt x="409" y="823"/>
                </a:lnTo>
                <a:lnTo>
                  <a:pt x="205" y="823"/>
                </a:lnTo>
                <a:lnTo>
                  <a:pt x="205" y="205"/>
                </a:lnTo>
                <a:lnTo>
                  <a:pt x="0" y="2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205"/>
          <p:cNvSpPr>
            <a:spLocks noEditPoints="1"/>
          </p:cNvSpPr>
          <p:nvPr/>
        </p:nvSpPr>
        <p:spPr bwMode="auto">
          <a:xfrm>
            <a:off x="8843226" y="4979874"/>
            <a:ext cx="469930" cy="474536"/>
          </a:xfrm>
          <a:custGeom>
            <a:avLst/>
            <a:gdLst>
              <a:gd name="T0" fmla="*/ 1224 w 3262"/>
              <a:gd name="T1" fmla="*/ 2674 h 3292"/>
              <a:gd name="T2" fmla="*/ 3262 w 3262"/>
              <a:gd name="T3" fmla="*/ 2674 h 3292"/>
              <a:gd name="T4" fmla="*/ 3262 w 3262"/>
              <a:gd name="T5" fmla="*/ 3085 h 3292"/>
              <a:gd name="T6" fmla="*/ 1224 w 3262"/>
              <a:gd name="T7" fmla="*/ 3085 h 3292"/>
              <a:gd name="T8" fmla="*/ 1224 w 3262"/>
              <a:gd name="T9" fmla="*/ 2674 h 3292"/>
              <a:gd name="T10" fmla="*/ 0 w 3262"/>
              <a:gd name="T11" fmla="*/ 2469 h 3292"/>
              <a:gd name="T12" fmla="*/ 815 w 3262"/>
              <a:gd name="T13" fmla="*/ 2469 h 3292"/>
              <a:gd name="T14" fmla="*/ 815 w 3262"/>
              <a:gd name="T15" fmla="*/ 3292 h 3292"/>
              <a:gd name="T16" fmla="*/ 0 w 3262"/>
              <a:gd name="T17" fmla="*/ 3292 h 3292"/>
              <a:gd name="T18" fmla="*/ 0 w 3262"/>
              <a:gd name="T19" fmla="*/ 2469 h 3292"/>
              <a:gd name="T20" fmla="*/ 1224 w 3262"/>
              <a:gd name="T21" fmla="*/ 1439 h 3292"/>
              <a:gd name="T22" fmla="*/ 3262 w 3262"/>
              <a:gd name="T23" fmla="*/ 1439 h 3292"/>
              <a:gd name="T24" fmla="*/ 3262 w 3262"/>
              <a:gd name="T25" fmla="*/ 1851 h 3292"/>
              <a:gd name="T26" fmla="*/ 1224 w 3262"/>
              <a:gd name="T27" fmla="*/ 1851 h 3292"/>
              <a:gd name="T28" fmla="*/ 1224 w 3262"/>
              <a:gd name="T29" fmla="*/ 1439 h 3292"/>
              <a:gd name="T30" fmla="*/ 0 w 3262"/>
              <a:gd name="T31" fmla="*/ 1234 h 3292"/>
              <a:gd name="T32" fmla="*/ 815 w 3262"/>
              <a:gd name="T33" fmla="*/ 1234 h 3292"/>
              <a:gd name="T34" fmla="*/ 815 w 3262"/>
              <a:gd name="T35" fmla="*/ 2057 h 3292"/>
              <a:gd name="T36" fmla="*/ 0 w 3262"/>
              <a:gd name="T37" fmla="*/ 2057 h 3292"/>
              <a:gd name="T38" fmla="*/ 0 w 3262"/>
              <a:gd name="T39" fmla="*/ 1234 h 3292"/>
              <a:gd name="T40" fmla="*/ 1224 w 3262"/>
              <a:gd name="T41" fmla="*/ 205 h 3292"/>
              <a:gd name="T42" fmla="*/ 3262 w 3262"/>
              <a:gd name="T43" fmla="*/ 205 h 3292"/>
              <a:gd name="T44" fmla="*/ 3262 w 3262"/>
              <a:gd name="T45" fmla="*/ 617 h 3292"/>
              <a:gd name="T46" fmla="*/ 1224 w 3262"/>
              <a:gd name="T47" fmla="*/ 617 h 3292"/>
              <a:gd name="T48" fmla="*/ 1224 w 3262"/>
              <a:gd name="T49" fmla="*/ 205 h 3292"/>
              <a:gd name="T50" fmla="*/ 0 w 3262"/>
              <a:gd name="T51" fmla="*/ 0 h 3292"/>
              <a:gd name="T52" fmla="*/ 815 w 3262"/>
              <a:gd name="T53" fmla="*/ 0 h 3292"/>
              <a:gd name="T54" fmla="*/ 815 w 3262"/>
              <a:gd name="T55" fmla="*/ 823 h 3292"/>
              <a:gd name="T56" fmla="*/ 0 w 3262"/>
              <a:gd name="T57" fmla="*/ 823 h 3292"/>
              <a:gd name="T58" fmla="*/ 0 w 3262"/>
              <a:gd name="T59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2" h="3292">
                <a:moveTo>
                  <a:pt x="1224" y="2674"/>
                </a:moveTo>
                <a:lnTo>
                  <a:pt x="3262" y="2674"/>
                </a:lnTo>
                <a:lnTo>
                  <a:pt x="3262" y="3085"/>
                </a:lnTo>
                <a:lnTo>
                  <a:pt x="1224" y="3085"/>
                </a:lnTo>
                <a:lnTo>
                  <a:pt x="1224" y="2674"/>
                </a:lnTo>
                <a:close/>
                <a:moveTo>
                  <a:pt x="0" y="2469"/>
                </a:moveTo>
                <a:lnTo>
                  <a:pt x="815" y="2469"/>
                </a:lnTo>
                <a:lnTo>
                  <a:pt x="815" y="3292"/>
                </a:lnTo>
                <a:lnTo>
                  <a:pt x="0" y="3292"/>
                </a:lnTo>
                <a:lnTo>
                  <a:pt x="0" y="2469"/>
                </a:lnTo>
                <a:close/>
                <a:moveTo>
                  <a:pt x="1224" y="1439"/>
                </a:moveTo>
                <a:lnTo>
                  <a:pt x="3262" y="1439"/>
                </a:lnTo>
                <a:lnTo>
                  <a:pt x="3262" y="1851"/>
                </a:lnTo>
                <a:lnTo>
                  <a:pt x="1224" y="1851"/>
                </a:lnTo>
                <a:lnTo>
                  <a:pt x="1224" y="1439"/>
                </a:lnTo>
                <a:close/>
                <a:moveTo>
                  <a:pt x="0" y="1234"/>
                </a:moveTo>
                <a:lnTo>
                  <a:pt x="815" y="1234"/>
                </a:lnTo>
                <a:lnTo>
                  <a:pt x="815" y="2057"/>
                </a:lnTo>
                <a:lnTo>
                  <a:pt x="0" y="2057"/>
                </a:lnTo>
                <a:lnTo>
                  <a:pt x="0" y="1234"/>
                </a:lnTo>
                <a:close/>
                <a:moveTo>
                  <a:pt x="1224" y="205"/>
                </a:moveTo>
                <a:lnTo>
                  <a:pt x="3262" y="205"/>
                </a:lnTo>
                <a:lnTo>
                  <a:pt x="3262" y="617"/>
                </a:lnTo>
                <a:lnTo>
                  <a:pt x="1224" y="617"/>
                </a:lnTo>
                <a:lnTo>
                  <a:pt x="1224" y="205"/>
                </a:lnTo>
                <a:close/>
                <a:moveTo>
                  <a:pt x="0" y="0"/>
                </a:moveTo>
                <a:lnTo>
                  <a:pt x="815" y="0"/>
                </a:lnTo>
                <a:lnTo>
                  <a:pt x="815" y="823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210"/>
          <p:cNvSpPr>
            <a:spLocks noEditPoints="1"/>
          </p:cNvSpPr>
          <p:nvPr/>
        </p:nvSpPr>
        <p:spPr bwMode="auto">
          <a:xfrm>
            <a:off x="9614998" y="4979874"/>
            <a:ext cx="469930" cy="474536"/>
          </a:xfrm>
          <a:custGeom>
            <a:avLst/>
            <a:gdLst>
              <a:gd name="T0" fmla="*/ 3262 w 3262"/>
              <a:gd name="T1" fmla="*/ 3085 h 3292"/>
              <a:gd name="T2" fmla="*/ 407 w 3262"/>
              <a:gd name="T3" fmla="*/ 2469 h 3292"/>
              <a:gd name="T4" fmla="*/ 556 w 3262"/>
              <a:gd name="T5" fmla="*/ 2496 h 3292"/>
              <a:gd name="T6" fmla="*/ 678 w 3262"/>
              <a:gd name="T7" fmla="*/ 2572 h 3292"/>
              <a:gd name="T8" fmla="*/ 767 w 3262"/>
              <a:gd name="T9" fmla="*/ 2687 h 3292"/>
              <a:gd name="T10" fmla="*/ 812 w 3262"/>
              <a:gd name="T11" fmla="*/ 2828 h 3292"/>
              <a:gd name="T12" fmla="*/ 803 w 3262"/>
              <a:gd name="T13" fmla="*/ 2981 h 3292"/>
              <a:gd name="T14" fmla="*/ 743 w 3262"/>
              <a:gd name="T15" fmla="*/ 3115 h 3292"/>
              <a:gd name="T16" fmla="*/ 640 w 3262"/>
              <a:gd name="T17" fmla="*/ 3218 h 3292"/>
              <a:gd name="T18" fmla="*/ 508 w 3262"/>
              <a:gd name="T19" fmla="*/ 3280 h 3292"/>
              <a:gd name="T20" fmla="*/ 357 w 3262"/>
              <a:gd name="T21" fmla="*/ 3289 h 3292"/>
              <a:gd name="T22" fmla="*/ 216 w 3262"/>
              <a:gd name="T23" fmla="*/ 3243 h 3292"/>
              <a:gd name="T24" fmla="*/ 103 w 3262"/>
              <a:gd name="T25" fmla="*/ 3154 h 3292"/>
              <a:gd name="T26" fmla="*/ 28 w 3262"/>
              <a:gd name="T27" fmla="*/ 3029 h 3292"/>
              <a:gd name="T28" fmla="*/ 0 w 3262"/>
              <a:gd name="T29" fmla="*/ 2880 h 3292"/>
              <a:gd name="T30" fmla="*/ 28 w 3262"/>
              <a:gd name="T31" fmla="*/ 2731 h 3292"/>
              <a:gd name="T32" fmla="*/ 103 w 3262"/>
              <a:gd name="T33" fmla="*/ 2607 h 3292"/>
              <a:gd name="T34" fmla="*/ 216 w 3262"/>
              <a:gd name="T35" fmla="*/ 2516 h 3292"/>
              <a:gd name="T36" fmla="*/ 357 w 3262"/>
              <a:gd name="T37" fmla="*/ 2472 h 3292"/>
              <a:gd name="T38" fmla="*/ 3262 w 3262"/>
              <a:gd name="T39" fmla="*/ 1439 h 3292"/>
              <a:gd name="T40" fmla="*/ 1224 w 3262"/>
              <a:gd name="T41" fmla="*/ 1439 h 3292"/>
              <a:gd name="T42" fmla="*/ 508 w 3262"/>
              <a:gd name="T43" fmla="*/ 1246 h 3292"/>
              <a:gd name="T44" fmla="*/ 640 w 3262"/>
              <a:gd name="T45" fmla="*/ 1308 h 3292"/>
              <a:gd name="T46" fmla="*/ 743 w 3262"/>
              <a:gd name="T47" fmla="*/ 1410 h 3292"/>
              <a:gd name="T48" fmla="*/ 803 w 3262"/>
              <a:gd name="T49" fmla="*/ 1545 h 3292"/>
              <a:gd name="T50" fmla="*/ 812 w 3262"/>
              <a:gd name="T51" fmla="*/ 1697 h 3292"/>
              <a:gd name="T52" fmla="*/ 767 w 3262"/>
              <a:gd name="T53" fmla="*/ 1839 h 3292"/>
              <a:gd name="T54" fmla="*/ 678 w 3262"/>
              <a:gd name="T55" fmla="*/ 1954 h 3292"/>
              <a:gd name="T56" fmla="*/ 556 w 3262"/>
              <a:gd name="T57" fmla="*/ 2029 h 3292"/>
              <a:gd name="T58" fmla="*/ 407 w 3262"/>
              <a:gd name="T59" fmla="*/ 2057 h 3292"/>
              <a:gd name="T60" fmla="*/ 261 w 3262"/>
              <a:gd name="T61" fmla="*/ 2029 h 3292"/>
              <a:gd name="T62" fmla="*/ 137 w 3262"/>
              <a:gd name="T63" fmla="*/ 1954 h 3292"/>
              <a:gd name="T64" fmla="*/ 48 w 3262"/>
              <a:gd name="T65" fmla="*/ 1839 h 3292"/>
              <a:gd name="T66" fmla="*/ 3 w 3262"/>
              <a:gd name="T67" fmla="*/ 1697 h 3292"/>
              <a:gd name="T68" fmla="*/ 12 w 3262"/>
              <a:gd name="T69" fmla="*/ 1545 h 3292"/>
              <a:gd name="T70" fmla="*/ 74 w 3262"/>
              <a:gd name="T71" fmla="*/ 1410 h 3292"/>
              <a:gd name="T72" fmla="*/ 175 w 3262"/>
              <a:gd name="T73" fmla="*/ 1308 h 3292"/>
              <a:gd name="T74" fmla="*/ 307 w 3262"/>
              <a:gd name="T75" fmla="*/ 1246 h 3292"/>
              <a:gd name="T76" fmla="*/ 1224 w 3262"/>
              <a:gd name="T77" fmla="*/ 205 h 3292"/>
              <a:gd name="T78" fmla="*/ 1224 w 3262"/>
              <a:gd name="T79" fmla="*/ 617 h 3292"/>
              <a:gd name="T80" fmla="*/ 407 w 3262"/>
              <a:gd name="T81" fmla="*/ 0 h 3292"/>
              <a:gd name="T82" fmla="*/ 556 w 3262"/>
              <a:gd name="T83" fmla="*/ 28 h 3292"/>
              <a:gd name="T84" fmla="*/ 678 w 3262"/>
              <a:gd name="T85" fmla="*/ 103 h 3292"/>
              <a:gd name="T86" fmla="*/ 767 w 3262"/>
              <a:gd name="T87" fmla="*/ 218 h 3292"/>
              <a:gd name="T88" fmla="*/ 812 w 3262"/>
              <a:gd name="T89" fmla="*/ 359 h 3292"/>
              <a:gd name="T90" fmla="*/ 803 w 3262"/>
              <a:gd name="T91" fmla="*/ 512 h 3292"/>
              <a:gd name="T92" fmla="*/ 743 w 3262"/>
              <a:gd name="T93" fmla="*/ 646 h 3292"/>
              <a:gd name="T94" fmla="*/ 640 w 3262"/>
              <a:gd name="T95" fmla="*/ 748 h 3292"/>
              <a:gd name="T96" fmla="*/ 508 w 3262"/>
              <a:gd name="T97" fmla="*/ 810 h 3292"/>
              <a:gd name="T98" fmla="*/ 357 w 3262"/>
              <a:gd name="T99" fmla="*/ 820 h 3292"/>
              <a:gd name="T100" fmla="*/ 216 w 3262"/>
              <a:gd name="T101" fmla="*/ 774 h 3292"/>
              <a:gd name="T102" fmla="*/ 103 w 3262"/>
              <a:gd name="T103" fmla="*/ 684 h 3292"/>
              <a:gd name="T104" fmla="*/ 28 w 3262"/>
              <a:gd name="T105" fmla="*/ 559 h 3292"/>
              <a:gd name="T106" fmla="*/ 0 w 3262"/>
              <a:gd name="T107" fmla="*/ 411 h 3292"/>
              <a:gd name="T108" fmla="*/ 28 w 3262"/>
              <a:gd name="T109" fmla="*/ 262 h 3292"/>
              <a:gd name="T110" fmla="*/ 103 w 3262"/>
              <a:gd name="T111" fmla="*/ 138 h 3292"/>
              <a:gd name="T112" fmla="*/ 216 w 3262"/>
              <a:gd name="T113" fmla="*/ 48 h 3292"/>
              <a:gd name="T114" fmla="*/ 357 w 3262"/>
              <a:gd name="T115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62" h="3292">
                <a:moveTo>
                  <a:pt x="1224" y="2674"/>
                </a:moveTo>
                <a:lnTo>
                  <a:pt x="3262" y="2674"/>
                </a:lnTo>
                <a:lnTo>
                  <a:pt x="3262" y="3085"/>
                </a:lnTo>
                <a:lnTo>
                  <a:pt x="1224" y="3085"/>
                </a:lnTo>
                <a:lnTo>
                  <a:pt x="1224" y="2674"/>
                </a:lnTo>
                <a:close/>
                <a:moveTo>
                  <a:pt x="407" y="2469"/>
                </a:moveTo>
                <a:lnTo>
                  <a:pt x="459" y="2472"/>
                </a:lnTo>
                <a:lnTo>
                  <a:pt x="508" y="2481"/>
                </a:lnTo>
                <a:lnTo>
                  <a:pt x="556" y="2496"/>
                </a:lnTo>
                <a:lnTo>
                  <a:pt x="600" y="2516"/>
                </a:lnTo>
                <a:lnTo>
                  <a:pt x="640" y="2542"/>
                </a:lnTo>
                <a:lnTo>
                  <a:pt x="678" y="2572"/>
                </a:lnTo>
                <a:lnTo>
                  <a:pt x="713" y="2607"/>
                </a:lnTo>
                <a:lnTo>
                  <a:pt x="743" y="2645"/>
                </a:lnTo>
                <a:lnTo>
                  <a:pt x="767" y="2687"/>
                </a:lnTo>
                <a:lnTo>
                  <a:pt x="788" y="2731"/>
                </a:lnTo>
                <a:lnTo>
                  <a:pt x="803" y="2779"/>
                </a:lnTo>
                <a:lnTo>
                  <a:pt x="812" y="2828"/>
                </a:lnTo>
                <a:lnTo>
                  <a:pt x="815" y="2880"/>
                </a:lnTo>
                <a:lnTo>
                  <a:pt x="812" y="2932"/>
                </a:lnTo>
                <a:lnTo>
                  <a:pt x="803" y="2981"/>
                </a:lnTo>
                <a:lnTo>
                  <a:pt x="788" y="3029"/>
                </a:lnTo>
                <a:lnTo>
                  <a:pt x="767" y="3074"/>
                </a:lnTo>
                <a:lnTo>
                  <a:pt x="743" y="3115"/>
                </a:lnTo>
                <a:lnTo>
                  <a:pt x="713" y="3154"/>
                </a:lnTo>
                <a:lnTo>
                  <a:pt x="678" y="3188"/>
                </a:lnTo>
                <a:lnTo>
                  <a:pt x="640" y="3218"/>
                </a:lnTo>
                <a:lnTo>
                  <a:pt x="600" y="3243"/>
                </a:lnTo>
                <a:lnTo>
                  <a:pt x="556" y="3264"/>
                </a:lnTo>
                <a:lnTo>
                  <a:pt x="508" y="3280"/>
                </a:lnTo>
                <a:lnTo>
                  <a:pt x="459" y="3289"/>
                </a:lnTo>
                <a:lnTo>
                  <a:pt x="407" y="3292"/>
                </a:lnTo>
                <a:lnTo>
                  <a:pt x="357" y="3289"/>
                </a:lnTo>
                <a:lnTo>
                  <a:pt x="307" y="3280"/>
                </a:lnTo>
                <a:lnTo>
                  <a:pt x="261" y="3264"/>
                </a:lnTo>
                <a:lnTo>
                  <a:pt x="216" y="3243"/>
                </a:lnTo>
                <a:lnTo>
                  <a:pt x="175" y="3218"/>
                </a:lnTo>
                <a:lnTo>
                  <a:pt x="137" y="3188"/>
                </a:lnTo>
                <a:lnTo>
                  <a:pt x="103" y="3154"/>
                </a:lnTo>
                <a:lnTo>
                  <a:pt x="74" y="3115"/>
                </a:lnTo>
                <a:lnTo>
                  <a:pt x="48" y="3074"/>
                </a:lnTo>
                <a:lnTo>
                  <a:pt x="28" y="3029"/>
                </a:lnTo>
                <a:lnTo>
                  <a:pt x="12" y="2981"/>
                </a:lnTo>
                <a:lnTo>
                  <a:pt x="3" y="2932"/>
                </a:lnTo>
                <a:lnTo>
                  <a:pt x="0" y="2880"/>
                </a:lnTo>
                <a:lnTo>
                  <a:pt x="3" y="2828"/>
                </a:lnTo>
                <a:lnTo>
                  <a:pt x="12" y="2779"/>
                </a:lnTo>
                <a:lnTo>
                  <a:pt x="28" y="2731"/>
                </a:lnTo>
                <a:lnTo>
                  <a:pt x="48" y="2687"/>
                </a:lnTo>
                <a:lnTo>
                  <a:pt x="74" y="2645"/>
                </a:lnTo>
                <a:lnTo>
                  <a:pt x="103" y="2607"/>
                </a:lnTo>
                <a:lnTo>
                  <a:pt x="137" y="2572"/>
                </a:lnTo>
                <a:lnTo>
                  <a:pt x="175" y="2542"/>
                </a:lnTo>
                <a:lnTo>
                  <a:pt x="216" y="2516"/>
                </a:lnTo>
                <a:lnTo>
                  <a:pt x="261" y="2496"/>
                </a:lnTo>
                <a:lnTo>
                  <a:pt x="307" y="2481"/>
                </a:lnTo>
                <a:lnTo>
                  <a:pt x="357" y="2472"/>
                </a:lnTo>
                <a:lnTo>
                  <a:pt x="407" y="2469"/>
                </a:lnTo>
                <a:close/>
                <a:moveTo>
                  <a:pt x="1224" y="1439"/>
                </a:moveTo>
                <a:lnTo>
                  <a:pt x="3262" y="1439"/>
                </a:lnTo>
                <a:lnTo>
                  <a:pt x="3262" y="1851"/>
                </a:lnTo>
                <a:lnTo>
                  <a:pt x="1224" y="1851"/>
                </a:lnTo>
                <a:lnTo>
                  <a:pt x="1224" y="1439"/>
                </a:lnTo>
                <a:close/>
                <a:moveTo>
                  <a:pt x="407" y="1234"/>
                </a:moveTo>
                <a:lnTo>
                  <a:pt x="459" y="1237"/>
                </a:lnTo>
                <a:lnTo>
                  <a:pt x="508" y="1246"/>
                </a:lnTo>
                <a:lnTo>
                  <a:pt x="556" y="1262"/>
                </a:lnTo>
                <a:lnTo>
                  <a:pt x="600" y="1282"/>
                </a:lnTo>
                <a:lnTo>
                  <a:pt x="640" y="1308"/>
                </a:lnTo>
                <a:lnTo>
                  <a:pt x="678" y="1338"/>
                </a:lnTo>
                <a:lnTo>
                  <a:pt x="713" y="1372"/>
                </a:lnTo>
                <a:lnTo>
                  <a:pt x="743" y="1410"/>
                </a:lnTo>
                <a:lnTo>
                  <a:pt x="767" y="1452"/>
                </a:lnTo>
                <a:lnTo>
                  <a:pt x="788" y="1497"/>
                </a:lnTo>
                <a:lnTo>
                  <a:pt x="803" y="1545"/>
                </a:lnTo>
                <a:lnTo>
                  <a:pt x="812" y="1594"/>
                </a:lnTo>
                <a:lnTo>
                  <a:pt x="815" y="1646"/>
                </a:lnTo>
                <a:lnTo>
                  <a:pt x="812" y="1697"/>
                </a:lnTo>
                <a:lnTo>
                  <a:pt x="803" y="1747"/>
                </a:lnTo>
                <a:lnTo>
                  <a:pt x="788" y="1795"/>
                </a:lnTo>
                <a:lnTo>
                  <a:pt x="767" y="1839"/>
                </a:lnTo>
                <a:lnTo>
                  <a:pt x="743" y="1880"/>
                </a:lnTo>
                <a:lnTo>
                  <a:pt x="713" y="1918"/>
                </a:lnTo>
                <a:lnTo>
                  <a:pt x="678" y="1954"/>
                </a:lnTo>
                <a:lnTo>
                  <a:pt x="640" y="1984"/>
                </a:lnTo>
                <a:lnTo>
                  <a:pt x="600" y="2009"/>
                </a:lnTo>
                <a:lnTo>
                  <a:pt x="556" y="2029"/>
                </a:lnTo>
                <a:lnTo>
                  <a:pt x="508" y="2044"/>
                </a:lnTo>
                <a:lnTo>
                  <a:pt x="459" y="2054"/>
                </a:lnTo>
                <a:lnTo>
                  <a:pt x="407" y="2057"/>
                </a:lnTo>
                <a:lnTo>
                  <a:pt x="357" y="2054"/>
                </a:lnTo>
                <a:lnTo>
                  <a:pt x="307" y="2044"/>
                </a:lnTo>
                <a:lnTo>
                  <a:pt x="261" y="2029"/>
                </a:lnTo>
                <a:lnTo>
                  <a:pt x="216" y="2009"/>
                </a:lnTo>
                <a:lnTo>
                  <a:pt x="175" y="1984"/>
                </a:lnTo>
                <a:lnTo>
                  <a:pt x="137" y="1954"/>
                </a:lnTo>
                <a:lnTo>
                  <a:pt x="103" y="1918"/>
                </a:lnTo>
                <a:lnTo>
                  <a:pt x="74" y="1880"/>
                </a:lnTo>
                <a:lnTo>
                  <a:pt x="48" y="1839"/>
                </a:lnTo>
                <a:lnTo>
                  <a:pt x="28" y="1795"/>
                </a:lnTo>
                <a:lnTo>
                  <a:pt x="12" y="1747"/>
                </a:lnTo>
                <a:lnTo>
                  <a:pt x="3" y="1697"/>
                </a:lnTo>
                <a:lnTo>
                  <a:pt x="0" y="1646"/>
                </a:lnTo>
                <a:lnTo>
                  <a:pt x="3" y="1594"/>
                </a:lnTo>
                <a:lnTo>
                  <a:pt x="12" y="1545"/>
                </a:lnTo>
                <a:lnTo>
                  <a:pt x="28" y="1497"/>
                </a:lnTo>
                <a:lnTo>
                  <a:pt x="48" y="1452"/>
                </a:lnTo>
                <a:lnTo>
                  <a:pt x="74" y="1410"/>
                </a:lnTo>
                <a:lnTo>
                  <a:pt x="103" y="1372"/>
                </a:lnTo>
                <a:lnTo>
                  <a:pt x="137" y="1338"/>
                </a:lnTo>
                <a:lnTo>
                  <a:pt x="175" y="1308"/>
                </a:lnTo>
                <a:lnTo>
                  <a:pt x="216" y="1282"/>
                </a:lnTo>
                <a:lnTo>
                  <a:pt x="261" y="1262"/>
                </a:lnTo>
                <a:lnTo>
                  <a:pt x="307" y="1246"/>
                </a:lnTo>
                <a:lnTo>
                  <a:pt x="357" y="1237"/>
                </a:lnTo>
                <a:lnTo>
                  <a:pt x="407" y="1234"/>
                </a:lnTo>
                <a:close/>
                <a:moveTo>
                  <a:pt x="1224" y="205"/>
                </a:moveTo>
                <a:lnTo>
                  <a:pt x="3262" y="205"/>
                </a:lnTo>
                <a:lnTo>
                  <a:pt x="3262" y="617"/>
                </a:lnTo>
                <a:lnTo>
                  <a:pt x="1224" y="617"/>
                </a:lnTo>
                <a:lnTo>
                  <a:pt x="1224" y="205"/>
                </a:lnTo>
                <a:close/>
                <a:moveTo>
                  <a:pt x="407" y="0"/>
                </a:moveTo>
                <a:lnTo>
                  <a:pt x="407" y="0"/>
                </a:lnTo>
                <a:lnTo>
                  <a:pt x="459" y="3"/>
                </a:lnTo>
                <a:lnTo>
                  <a:pt x="508" y="12"/>
                </a:lnTo>
                <a:lnTo>
                  <a:pt x="556" y="28"/>
                </a:lnTo>
                <a:lnTo>
                  <a:pt x="600" y="48"/>
                </a:lnTo>
                <a:lnTo>
                  <a:pt x="640" y="73"/>
                </a:lnTo>
                <a:lnTo>
                  <a:pt x="678" y="103"/>
                </a:lnTo>
                <a:lnTo>
                  <a:pt x="713" y="138"/>
                </a:lnTo>
                <a:lnTo>
                  <a:pt x="743" y="176"/>
                </a:lnTo>
                <a:lnTo>
                  <a:pt x="767" y="218"/>
                </a:lnTo>
                <a:lnTo>
                  <a:pt x="788" y="262"/>
                </a:lnTo>
                <a:lnTo>
                  <a:pt x="803" y="309"/>
                </a:lnTo>
                <a:lnTo>
                  <a:pt x="812" y="359"/>
                </a:lnTo>
                <a:lnTo>
                  <a:pt x="815" y="411"/>
                </a:lnTo>
                <a:lnTo>
                  <a:pt x="812" y="462"/>
                </a:lnTo>
                <a:lnTo>
                  <a:pt x="803" y="512"/>
                </a:lnTo>
                <a:lnTo>
                  <a:pt x="788" y="559"/>
                </a:lnTo>
                <a:lnTo>
                  <a:pt x="767" y="605"/>
                </a:lnTo>
                <a:lnTo>
                  <a:pt x="743" y="646"/>
                </a:lnTo>
                <a:lnTo>
                  <a:pt x="713" y="684"/>
                </a:lnTo>
                <a:lnTo>
                  <a:pt x="678" y="718"/>
                </a:lnTo>
                <a:lnTo>
                  <a:pt x="640" y="748"/>
                </a:lnTo>
                <a:lnTo>
                  <a:pt x="600" y="774"/>
                </a:lnTo>
                <a:lnTo>
                  <a:pt x="556" y="795"/>
                </a:lnTo>
                <a:lnTo>
                  <a:pt x="508" y="810"/>
                </a:lnTo>
                <a:lnTo>
                  <a:pt x="459" y="820"/>
                </a:lnTo>
                <a:lnTo>
                  <a:pt x="407" y="823"/>
                </a:lnTo>
                <a:lnTo>
                  <a:pt x="357" y="820"/>
                </a:lnTo>
                <a:lnTo>
                  <a:pt x="307" y="810"/>
                </a:lnTo>
                <a:lnTo>
                  <a:pt x="261" y="795"/>
                </a:lnTo>
                <a:lnTo>
                  <a:pt x="216" y="774"/>
                </a:lnTo>
                <a:lnTo>
                  <a:pt x="175" y="748"/>
                </a:lnTo>
                <a:lnTo>
                  <a:pt x="137" y="718"/>
                </a:lnTo>
                <a:lnTo>
                  <a:pt x="103" y="684"/>
                </a:lnTo>
                <a:lnTo>
                  <a:pt x="74" y="646"/>
                </a:lnTo>
                <a:lnTo>
                  <a:pt x="48" y="605"/>
                </a:lnTo>
                <a:lnTo>
                  <a:pt x="28" y="559"/>
                </a:lnTo>
                <a:lnTo>
                  <a:pt x="12" y="512"/>
                </a:lnTo>
                <a:lnTo>
                  <a:pt x="3" y="462"/>
                </a:lnTo>
                <a:lnTo>
                  <a:pt x="0" y="411"/>
                </a:lnTo>
                <a:lnTo>
                  <a:pt x="3" y="359"/>
                </a:lnTo>
                <a:lnTo>
                  <a:pt x="12" y="309"/>
                </a:lnTo>
                <a:lnTo>
                  <a:pt x="28" y="262"/>
                </a:lnTo>
                <a:lnTo>
                  <a:pt x="48" y="218"/>
                </a:lnTo>
                <a:lnTo>
                  <a:pt x="74" y="176"/>
                </a:lnTo>
                <a:lnTo>
                  <a:pt x="103" y="138"/>
                </a:lnTo>
                <a:lnTo>
                  <a:pt x="137" y="103"/>
                </a:lnTo>
                <a:lnTo>
                  <a:pt x="175" y="73"/>
                </a:lnTo>
                <a:lnTo>
                  <a:pt x="216" y="48"/>
                </a:lnTo>
                <a:lnTo>
                  <a:pt x="261" y="28"/>
                </a:lnTo>
                <a:lnTo>
                  <a:pt x="307" y="12"/>
                </a:lnTo>
                <a:lnTo>
                  <a:pt x="357" y="3"/>
                </a:lnTo>
                <a:lnTo>
                  <a:pt x="40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215"/>
          <p:cNvSpPr>
            <a:spLocks noEditPoints="1"/>
          </p:cNvSpPr>
          <p:nvPr/>
        </p:nvSpPr>
        <p:spPr bwMode="auto">
          <a:xfrm>
            <a:off x="10386771" y="4995999"/>
            <a:ext cx="469930" cy="442286"/>
          </a:xfrm>
          <a:custGeom>
            <a:avLst/>
            <a:gdLst>
              <a:gd name="T0" fmla="*/ 3057 w 3261"/>
              <a:gd name="T1" fmla="*/ 2458 h 3072"/>
              <a:gd name="T2" fmla="*/ 1835 w 3261"/>
              <a:gd name="T3" fmla="*/ 2867 h 3072"/>
              <a:gd name="T4" fmla="*/ 204 w 3261"/>
              <a:gd name="T5" fmla="*/ 2867 h 3072"/>
              <a:gd name="T6" fmla="*/ 1426 w 3261"/>
              <a:gd name="T7" fmla="*/ 205 h 3072"/>
              <a:gd name="T8" fmla="*/ 1426 w 3261"/>
              <a:gd name="T9" fmla="*/ 205 h 3072"/>
              <a:gd name="T10" fmla="*/ 1945 w 3261"/>
              <a:gd name="T11" fmla="*/ 12 h 3072"/>
              <a:gd name="T12" fmla="*/ 2026 w 3261"/>
              <a:gd name="T13" fmla="*/ 94 h 3072"/>
              <a:gd name="T14" fmla="*/ 2035 w 3261"/>
              <a:gd name="T15" fmla="*/ 696 h 3072"/>
              <a:gd name="T16" fmla="*/ 1971 w 3261"/>
              <a:gd name="T17" fmla="*/ 793 h 3072"/>
              <a:gd name="T18" fmla="*/ 1835 w 3261"/>
              <a:gd name="T19" fmla="*/ 819 h 3072"/>
              <a:gd name="T20" fmla="*/ 2788 w 3261"/>
              <a:gd name="T21" fmla="*/ 1239 h 3072"/>
              <a:gd name="T22" fmla="*/ 2938 w 3261"/>
              <a:gd name="T23" fmla="*/ 1319 h 3072"/>
              <a:gd name="T24" fmla="*/ 3033 w 3261"/>
              <a:gd name="T25" fmla="*/ 1457 h 3072"/>
              <a:gd name="T26" fmla="*/ 3057 w 3261"/>
              <a:gd name="T27" fmla="*/ 2253 h 3072"/>
              <a:gd name="T28" fmla="*/ 3194 w 3261"/>
              <a:gd name="T29" fmla="*/ 2279 h 3072"/>
              <a:gd name="T30" fmla="*/ 3258 w 3261"/>
              <a:gd name="T31" fmla="*/ 2376 h 3072"/>
              <a:gd name="T32" fmla="*/ 3249 w 3261"/>
              <a:gd name="T33" fmla="*/ 2978 h 3072"/>
              <a:gd name="T34" fmla="*/ 3167 w 3261"/>
              <a:gd name="T35" fmla="*/ 3060 h 3072"/>
              <a:gd name="T36" fmla="*/ 2568 w 3261"/>
              <a:gd name="T37" fmla="*/ 3069 h 3072"/>
              <a:gd name="T38" fmla="*/ 2472 w 3261"/>
              <a:gd name="T39" fmla="*/ 3004 h 3072"/>
              <a:gd name="T40" fmla="*/ 2446 w 3261"/>
              <a:gd name="T41" fmla="*/ 2406 h 3072"/>
              <a:gd name="T42" fmla="*/ 2491 w 3261"/>
              <a:gd name="T43" fmla="*/ 2298 h 3072"/>
              <a:gd name="T44" fmla="*/ 2598 w 3261"/>
              <a:gd name="T45" fmla="*/ 2253 h 3072"/>
              <a:gd name="T46" fmla="*/ 1835 w 3261"/>
              <a:gd name="T47" fmla="*/ 2253 h 3072"/>
              <a:gd name="T48" fmla="*/ 1971 w 3261"/>
              <a:gd name="T49" fmla="*/ 2279 h 3072"/>
              <a:gd name="T50" fmla="*/ 2035 w 3261"/>
              <a:gd name="T51" fmla="*/ 2376 h 3072"/>
              <a:gd name="T52" fmla="*/ 2026 w 3261"/>
              <a:gd name="T53" fmla="*/ 2978 h 3072"/>
              <a:gd name="T54" fmla="*/ 1945 w 3261"/>
              <a:gd name="T55" fmla="*/ 3060 h 3072"/>
              <a:gd name="T56" fmla="*/ 1345 w 3261"/>
              <a:gd name="T57" fmla="*/ 3069 h 3072"/>
              <a:gd name="T58" fmla="*/ 1250 w 3261"/>
              <a:gd name="T59" fmla="*/ 3004 h 3072"/>
              <a:gd name="T60" fmla="*/ 1222 w 3261"/>
              <a:gd name="T61" fmla="*/ 2406 h 3072"/>
              <a:gd name="T62" fmla="*/ 1268 w 3261"/>
              <a:gd name="T63" fmla="*/ 2298 h 3072"/>
              <a:gd name="T64" fmla="*/ 1376 w 3261"/>
              <a:gd name="T65" fmla="*/ 2253 h 3072"/>
              <a:gd name="T66" fmla="*/ 611 w 3261"/>
              <a:gd name="T67" fmla="*/ 2253 h 3072"/>
              <a:gd name="T68" fmla="*/ 748 w 3261"/>
              <a:gd name="T69" fmla="*/ 2279 h 3072"/>
              <a:gd name="T70" fmla="*/ 812 w 3261"/>
              <a:gd name="T71" fmla="*/ 2376 h 3072"/>
              <a:gd name="T72" fmla="*/ 803 w 3261"/>
              <a:gd name="T73" fmla="*/ 2978 h 3072"/>
              <a:gd name="T74" fmla="*/ 722 w 3261"/>
              <a:gd name="T75" fmla="*/ 3060 h 3072"/>
              <a:gd name="T76" fmla="*/ 122 w 3261"/>
              <a:gd name="T77" fmla="*/ 3069 h 3072"/>
              <a:gd name="T78" fmla="*/ 26 w 3261"/>
              <a:gd name="T79" fmla="*/ 3004 h 3072"/>
              <a:gd name="T80" fmla="*/ 0 w 3261"/>
              <a:gd name="T81" fmla="*/ 2406 h 3072"/>
              <a:gd name="T82" fmla="*/ 45 w 3261"/>
              <a:gd name="T83" fmla="*/ 2298 h 3072"/>
              <a:gd name="T84" fmla="*/ 153 w 3261"/>
              <a:gd name="T85" fmla="*/ 2253 h 3072"/>
              <a:gd name="T86" fmla="*/ 215 w 3261"/>
              <a:gd name="T87" fmla="*/ 1499 h 3072"/>
              <a:gd name="T88" fmla="*/ 294 w 3261"/>
              <a:gd name="T89" fmla="*/ 1349 h 3072"/>
              <a:gd name="T90" fmla="*/ 432 w 3261"/>
              <a:gd name="T91" fmla="*/ 1253 h 3072"/>
              <a:gd name="T92" fmla="*/ 1426 w 3261"/>
              <a:gd name="T93" fmla="*/ 1228 h 3072"/>
              <a:gd name="T94" fmla="*/ 1317 w 3261"/>
              <a:gd name="T95" fmla="*/ 807 h 3072"/>
              <a:gd name="T96" fmla="*/ 1234 w 3261"/>
              <a:gd name="T97" fmla="*/ 725 h 3072"/>
              <a:gd name="T98" fmla="*/ 1226 w 3261"/>
              <a:gd name="T99" fmla="*/ 123 h 3072"/>
              <a:gd name="T100" fmla="*/ 1291 w 3261"/>
              <a:gd name="T101" fmla="*/ 26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61" h="3072">
                <a:moveTo>
                  <a:pt x="2650" y="2458"/>
                </a:moveTo>
                <a:lnTo>
                  <a:pt x="2650" y="2867"/>
                </a:lnTo>
                <a:lnTo>
                  <a:pt x="3057" y="2867"/>
                </a:lnTo>
                <a:lnTo>
                  <a:pt x="3057" y="2458"/>
                </a:lnTo>
                <a:lnTo>
                  <a:pt x="2650" y="2458"/>
                </a:lnTo>
                <a:close/>
                <a:moveTo>
                  <a:pt x="1426" y="2458"/>
                </a:moveTo>
                <a:lnTo>
                  <a:pt x="1426" y="2867"/>
                </a:lnTo>
                <a:lnTo>
                  <a:pt x="1835" y="2867"/>
                </a:lnTo>
                <a:lnTo>
                  <a:pt x="1835" y="2458"/>
                </a:lnTo>
                <a:lnTo>
                  <a:pt x="1426" y="2458"/>
                </a:lnTo>
                <a:close/>
                <a:moveTo>
                  <a:pt x="204" y="2458"/>
                </a:moveTo>
                <a:lnTo>
                  <a:pt x="204" y="2867"/>
                </a:lnTo>
                <a:lnTo>
                  <a:pt x="611" y="2867"/>
                </a:lnTo>
                <a:lnTo>
                  <a:pt x="611" y="2458"/>
                </a:lnTo>
                <a:lnTo>
                  <a:pt x="204" y="2458"/>
                </a:lnTo>
                <a:close/>
                <a:moveTo>
                  <a:pt x="1426" y="205"/>
                </a:moveTo>
                <a:lnTo>
                  <a:pt x="1426" y="614"/>
                </a:lnTo>
                <a:lnTo>
                  <a:pt x="1835" y="614"/>
                </a:lnTo>
                <a:lnTo>
                  <a:pt x="1835" y="205"/>
                </a:lnTo>
                <a:lnTo>
                  <a:pt x="1426" y="205"/>
                </a:lnTo>
                <a:close/>
                <a:moveTo>
                  <a:pt x="1376" y="0"/>
                </a:moveTo>
                <a:lnTo>
                  <a:pt x="1886" y="0"/>
                </a:lnTo>
                <a:lnTo>
                  <a:pt x="1916" y="3"/>
                </a:lnTo>
                <a:lnTo>
                  <a:pt x="1945" y="12"/>
                </a:lnTo>
                <a:lnTo>
                  <a:pt x="1971" y="26"/>
                </a:lnTo>
                <a:lnTo>
                  <a:pt x="1993" y="45"/>
                </a:lnTo>
                <a:lnTo>
                  <a:pt x="2012" y="68"/>
                </a:lnTo>
                <a:lnTo>
                  <a:pt x="2026" y="94"/>
                </a:lnTo>
                <a:lnTo>
                  <a:pt x="2035" y="123"/>
                </a:lnTo>
                <a:lnTo>
                  <a:pt x="2038" y="153"/>
                </a:lnTo>
                <a:lnTo>
                  <a:pt x="2038" y="666"/>
                </a:lnTo>
                <a:lnTo>
                  <a:pt x="2035" y="696"/>
                </a:lnTo>
                <a:lnTo>
                  <a:pt x="2026" y="725"/>
                </a:lnTo>
                <a:lnTo>
                  <a:pt x="2012" y="751"/>
                </a:lnTo>
                <a:lnTo>
                  <a:pt x="1993" y="774"/>
                </a:lnTo>
                <a:lnTo>
                  <a:pt x="1971" y="793"/>
                </a:lnTo>
                <a:lnTo>
                  <a:pt x="1945" y="807"/>
                </a:lnTo>
                <a:lnTo>
                  <a:pt x="1916" y="816"/>
                </a:lnTo>
                <a:lnTo>
                  <a:pt x="1886" y="819"/>
                </a:lnTo>
                <a:lnTo>
                  <a:pt x="1835" y="819"/>
                </a:lnTo>
                <a:lnTo>
                  <a:pt x="1835" y="1228"/>
                </a:lnTo>
                <a:lnTo>
                  <a:pt x="2701" y="1228"/>
                </a:lnTo>
                <a:lnTo>
                  <a:pt x="2745" y="1231"/>
                </a:lnTo>
                <a:lnTo>
                  <a:pt x="2788" y="1239"/>
                </a:lnTo>
                <a:lnTo>
                  <a:pt x="2829" y="1253"/>
                </a:lnTo>
                <a:lnTo>
                  <a:pt x="2868" y="1271"/>
                </a:lnTo>
                <a:lnTo>
                  <a:pt x="2905" y="1293"/>
                </a:lnTo>
                <a:lnTo>
                  <a:pt x="2938" y="1319"/>
                </a:lnTo>
                <a:lnTo>
                  <a:pt x="2967" y="1349"/>
                </a:lnTo>
                <a:lnTo>
                  <a:pt x="2993" y="1383"/>
                </a:lnTo>
                <a:lnTo>
                  <a:pt x="3015" y="1419"/>
                </a:lnTo>
                <a:lnTo>
                  <a:pt x="3033" y="1457"/>
                </a:lnTo>
                <a:lnTo>
                  <a:pt x="3046" y="1499"/>
                </a:lnTo>
                <a:lnTo>
                  <a:pt x="3054" y="1542"/>
                </a:lnTo>
                <a:lnTo>
                  <a:pt x="3057" y="1587"/>
                </a:lnTo>
                <a:lnTo>
                  <a:pt x="3057" y="2253"/>
                </a:lnTo>
                <a:lnTo>
                  <a:pt x="3108" y="2253"/>
                </a:lnTo>
                <a:lnTo>
                  <a:pt x="3139" y="2256"/>
                </a:lnTo>
                <a:lnTo>
                  <a:pt x="3167" y="2265"/>
                </a:lnTo>
                <a:lnTo>
                  <a:pt x="3194" y="2279"/>
                </a:lnTo>
                <a:lnTo>
                  <a:pt x="3216" y="2298"/>
                </a:lnTo>
                <a:lnTo>
                  <a:pt x="3235" y="2321"/>
                </a:lnTo>
                <a:lnTo>
                  <a:pt x="3249" y="2347"/>
                </a:lnTo>
                <a:lnTo>
                  <a:pt x="3258" y="2376"/>
                </a:lnTo>
                <a:lnTo>
                  <a:pt x="3261" y="2406"/>
                </a:lnTo>
                <a:lnTo>
                  <a:pt x="3261" y="2919"/>
                </a:lnTo>
                <a:lnTo>
                  <a:pt x="3258" y="2949"/>
                </a:lnTo>
                <a:lnTo>
                  <a:pt x="3249" y="2978"/>
                </a:lnTo>
                <a:lnTo>
                  <a:pt x="3235" y="3004"/>
                </a:lnTo>
                <a:lnTo>
                  <a:pt x="3216" y="3027"/>
                </a:lnTo>
                <a:lnTo>
                  <a:pt x="3194" y="3046"/>
                </a:lnTo>
                <a:lnTo>
                  <a:pt x="3167" y="3060"/>
                </a:lnTo>
                <a:lnTo>
                  <a:pt x="3139" y="3069"/>
                </a:lnTo>
                <a:lnTo>
                  <a:pt x="3108" y="3072"/>
                </a:lnTo>
                <a:lnTo>
                  <a:pt x="2598" y="3072"/>
                </a:lnTo>
                <a:lnTo>
                  <a:pt x="2568" y="3069"/>
                </a:lnTo>
                <a:lnTo>
                  <a:pt x="2539" y="3060"/>
                </a:lnTo>
                <a:lnTo>
                  <a:pt x="2513" y="3046"/>
                </a:lnTo>
                <a:lnTo>
                  <a:pt x="2491" y="3027"/>
                </a:lnTo>
                <a:lnTo>
                  <a:pt x="2472" y="3004"/>
                </a:lnTo>
                <a:lnTo>
                  <a:pt x="2458" y="2978"/>
                </a:lnTo>
                <a:lnTo>
                  <a:pt x="2449" y="2949"/>
                </a:lnTo>
                <a:lnTo>
                  <a:pt x="2446" y="2919"/>
                </a:lnTo>
                <a:lnTo>
                  <a:pt x="2446" y="2406"/>
                </a:lnTo>
                <a:lnTo>
                  <a:pt x="2449" y="2376"/>
                </a:lnTo>
                <a:lnTo>
                  <a:pt x="2458" y="2347"/>
                </a:lnTo>
                <a:lnTo>
                  <a:pt x="2472" y="2321"/>
                </a:lnTo>
                <a:lnTo>
                  <a:pt x="2491" y="2298"/>
                </a:lnTo>
                <a:lnTo>
                  <a:pt x="2513" y="2279"/>
                </a:lnTo>
                <a:lnTo>
                  <a:pt x="2539" y="2265"/>
                </a:lnTo>
                <a:lnTo>
                  <a:pt x="2568" y="2256"/>
                </a:lnTo>
                <a:lnTo>
                  <a:pt x="2598" y="2253"/>
                </a:lnTo>
                <a:lnTo>
                  <a:pt x="2650" y="2253"/>
                </a:lnTo>
                <a:lnTo>
                  <a:pt x="2650" y="1639"/>
                </a:lnTo>
                <a:lnTo>
                  <a:pt x="1835" y="1639"/>
                </a:lnTo>
                <a:lnTo>
                  <a:pt x="1835" y="2253"/>
                </a:lnTo>
                <a:lnTo>
                  <a:pt x="1886" y="2253"/>
                </a:lnTo>
                <a:lnTo>
                  <a:pt x="1916" y="2256"/>
                </a:lnTo>
                <a:lnTo>
                  <a:pt x="1945" y="2265"/>
                </a:lnTo>
                <a:lnTo>
                  <a:pt x="1971" y="2279"/>
                </a:lnTo>
                <a:lnTo>
                  <a:pt x="1993" y="2298"/>
                </a:lnTo>
                <a:lnTo>
                  <a:pt x="2012" y="2321"/>
                </a:lnTo>
                <a:lnTo>
                  <a:pt x="2026" y="2347"/>
                </a:lnTo>
                <a:lnTo>
                  <a:pt x="2035" y="2376"/>
                </a:lnTo>
                <a:lnTo>
                  <a:pt x="2038" y="2406"/>
                </a:lnTo>
                <a:lnTo>
                  <a:pt x="2038" y="2919"/>
                </a:lnTo>
                <a:lnTo>
                  <a:pt x="2035" y="2949"/>
                </a:lnTo>
                <a:lnTo>
                  <a:pt x="2026" y="2978"/>
                </a:lnTo>
                <a:lnTo>
                  <a:pt x="2012" y="3004"/>
                </a:lnTo>
                <a:lnTo>
                  <a:pt x="1993" y="3027"/>
                </a:lnTo>
                <a:lnTo>
                  <a:pt x="1971" y="3046"/>
                </a:lnTo>
                <a:lnTo>
                  <a:pt x="1945" y="3060"/>
                </a:lnTo>
                <a:lnTo>
                  <a:pt x="1916" y="3069"/>
                </a:lnTo>
                <a:lnTo>
                  <a:pt x="1886" y="3072"/>
                </a:lnTo>
                <a:lnTo>
                  <a:pt x="1376" y="3072"/>
                </a:lnTo>
                <a:lnTo>
                  <a:pt x="1345" y="3069"/>
                </a:lnTo>
                <a:lnTo>
                  <a:pt x="1317" y="3060"/>
                </a:lnTo>
                <a:lnTo>
                  <a:pt x="1291" y="3046"/>
                </a:lnTo>
                <a:lnTo>
                  <a:pt x="1268" y="3027"/>
                </a:lnTo>
                <a:lnTo>
                  <a:pt x="1250" y="3004"/>
                </a:lnTo>
                <a:lnTo>
                  <a:pt x="1234" y="2978"/>
                </a:lnTo>
                <a:lnTo>
                  <a:pt x="1226" y="2949"/>
                </a:lnTo>
                <a:lnTo>
                  <a:pt x="1222" y="2919"/>
                </a:lnTo>
                <a:lnTo>
                  <a:pt x="1222" y="2406"/>
                </a:lnTo>
                <a:lnTo>
                  <a:pt x="1226" y="2376"/>
                </a:lnTo>
                <a:lnTo>
                  <a:pt x="1234" y="2347"/>
                </a:lnTo>
                <a:lnTo>
                  <a:pt x="1250" y="2321"/>
                </a:lnTo>
                <a:lnTo>
                  <a:pt x="1268" y="2298"/>
                </a:lnTo>
                <a:lnTo>
                  <a:pt x="1291" y="2279"/>
                </a:lnTo>
                <a:lnTo>
                  <a:pt x="1317" y="2265"/>
                </a:lnTo>
                <a:lnTo>
                  <a:pt x="1345" y="2256"/>
                </a:lnTo>
                <a:lnTo>
                  <a:pt x="1376" y="2253"/>
                </a:lnTo>
                <a:lnTo>
                  <a:pt x="1426" y="2253"/>
                </a:lnTo>
                <a:lnTo>
                  <a:pt x="1426" y="1639"/>
                </a:lnTo>
                <a:lnTo>
                  <a:pt x="611" y="1639"/>
                </a:lnTo>
                <a:lnTo>
                  <a:pt x="611" y="2253"/>
                </a:lnTo>
                <a:lnTo>
                  <a:pt x="662" y="2253"/>
                </a:lnTo>
                <a:lnTo>
                  <a:pt x="693" y="2256"/>
                </a:lnTo>
                <a:lnTo>
                  <a:pt x="722" y="2265"/>
                </a:lnTo>
                <a:lnTo>
                  <a:pt x="748" y="2279"/>
                </a:lnTo>
                <a:lnTo>
                  <a:pt x="771" y="2298"/>
                </a:lnTo>
                <a:lnTo>
                  <a:pt x="789" y="2321"/>
                </a:lnTo>
                <a:lnTo>
                  <a:pt x="803" y="2347"/>
                </a:lnTo>
                <a:lnTo>
                  <a:pt x="812" y="2376"/>
                </a:lnTo>
                <a:lnTo>
                  <a:pt x="815" y="2406"/>
                </a:lnTo>
                <a:lnTo>
                  <a:pt x="815" y="2919"/>
                </a:lnTo>
                <a:lnTo>
                  <a:pt x="812" y="2949"/>
                </a:lnTo>
                <a:lnTo>
                  <a:pt x="803" y="2978"/>
                </a:lnTo>
                <a:lnTo>
                  <a:pt x="789" y="3004"/>
                </a:lnTo>
                <a:lnTo>
                  <a:pt x="771" y="3027"/>
                </a:lnTo>
                <a:lnTo>
                  <a:pt x="748" y="3046"/>
                </a:lnTo>
                <a:lnTo>
                  <a:pt x="722" y="3060"/>
                </a:lnTo>
                <a:lnTo>
                  <a:pt x="693" y="3069"/>
                </a:lnTo>
                <a:lnTo>
                  <a:pt x="662" y="3072"/>
                </a:lnTo>
                <a:lnTo>
                  <a:pt x="153" y="3072"/>
                </a:lnTo>
                <a:lnTo>
                  <a:pt x="122" y="3069"/>
                </a:lnTo>
                <a:lnTo>
                  <a:pt x="93" y="3060"/>
                </a:lnTo>
                <a:lnTo>
                  <a:pt x="67" y="3046"/>
                </a:lnTo>
                <a:lnTo>
                  <a:pt x="45" y="3027"/>
                </a:lnTo>
                <a:lnTo>
                  <a:pt x="26" y="3004"/>
                </a:lnTo>
                <a:lnTo>
                  <a:pt x="12" y="2978"/>
                </a:lnTo>
                <a:lnTo>
                  <a:pt x="3" y="2949"/>
                </a:lnTo>
                <a:lnTo>
                  <a:pt x="0" y="2919"/>
                </a:lnTo>
                <a:lnTo>
                  <a:pt x="0" y="2406"/>
                </a:lnTo>
                <a:lnTo>
                  <a:pt x="3" y="2376"/>
                </a:lnTo>
                <a:lnTo>
                  <a:pt x="12" y="2347"/>
                </a:lnTo>
                <a:lnTo>
                  <a:pt x="26" y="2321"/>
                </a:lnTo>
                <a:lnTo>
                  <a:pt x="45" y="2298"/>
                </a:lnTo>
                <a:lnTo>
                  <a:pt x="67" y="2279"/>
                </a:lnTo>
                <a:lnTo>
                  <a:pt x="93" y="2265"/>
                </a:lnTo>
                <a:lnTo>
                  <a:pt x="122" y="2256"/>
                </a:lnTo>
                <a:lnTo>
                  <a:pt x="153" y="2253"/>
                </a:lnTo>
                <a:lnTo>
                  <a:pt x="204" y="2253"/>
                </a:lnTo>
                <a:lnTo>
                  <a:pt x="204" y="1587"/>
                </a:lnTo>
                <a:lnTo>
                  <a:pt x="207" y="1542"/>
                </a:lnTo>
                <a:lnTo>
                  <a:pt x="215" y="1499"/>
                </a:lnTo>
                <a:lnTo>
                  <a:pt x="228" y="1457"/>
                </a:lnTo>
                <a:lnTo>
                  <a:pt x="246" y="1419"/>
                </a:lnTo>
                <a:lnTo>
                  <a:pt x="268" y="1383"/>
                </a:lnTo>
                <a:lnTo>
                  <a:pt x="294" y="1349"/>
                </a:lnTo>
                <a:lnTo>
                  <a:pt x="324" y="1319"/>
                </a:lnTo>
                <a:lnTo>
                  <a:pt x="357" y="1293"/>
                </a:lnTo>
                <a:lnTo>
                  <a:pt x="393" y="1271"/>
                </a:lnTo>
                <a:lnTo>
                  <a:pt x="432" y="1253"/>
                </a:lnTo>
                <a:lnTo>
                  <a:pt x="473" y="1239"/>
                </a:lnTo>
                <a:lnTo>
                  <a:pt x="516" y="1231"/>
                </a:lnTo>
                <a:lnTo>
                  <a:pt x="561" y="1228"/>
                </a:lnTo>
                <a:lnTo>
                  <a:pt x="1426" y="1228"/>
                </a:lnTo>
                <a:lnTo>
                  <a:pt x="1426" y="819"/>
                </a:lnTo>
                <a:lnTo>
                  <a:pt x="1376" y="819"/>
                </a:lnTo>
                <a:lnTo>
                  <a:pt x="1345" y="816"/>
                </a:lnTo>
                <a:lnTo>
                  <a:pt x="1317" y="807"/>
                </a:lnTo>
                <a:lnTo>
                  <a:pt x="1291" y="793"/>
                </a:lnTo>
                <a:lnTo>
                  <a:pt x="1268" y="774"/>
                </a:lnTo>
                <a:lnTo>
                  <a:pt x="1250" y="751"/>
                </a:lnTo>
                <a:lnTo>
                  <a:pt x="1234" y="725"/>
                </a:lnTo>
                <a:lnTo>
                  <a:pt x="1226" y="696"/>
                </a:lnTo>
                <a:lnTo>
                  <a:pt x="1222" y="666"/>
                </a:lnTo>
                <a:lnTo>
                  <a:pt x="1222" y="153"/>
                </a:lnTo>
                <a:lnTo>
                  <a:pt x="1226" y="123"/>
                </a:lnTo>
                <a:lnTo>
                  <a:pt x="1234" y="94"/>
                </a:lnTo>
                <a:lnTo>
                  <a:pt x="1250" y="68"/>
                </a:lnTo>
                <a:lnTo>
                  <a:pt x="1268" y="45"/>
                </a:lnTo>
                <a:lnTo>
                  <a:pt x="1291" y="26"/>
                </a:lnTo>
                <a:lnTo>
                  <a:pt x="1317" y="12"/>
                </a:lnTo>
                <a:lnTo>
                  <a:pt x="1345" y="3"/>
                </a:lnTo>
                <a:lnTo>
                  <a:pt x="13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220"/>
          <p:cNvSpPr>
            <a:spLocks noEditPoints="1"/>
          </p:cNvSpPr>
          <p:nvPr/>
        </p:nvSpPr>
        <p:spPr bwMode="auto">
          <a:xfrm>
            <a:off x="11156207" y="5055892"/>
            <a:ext cx="412340" cy="322500"/>
          </a:xfrm>
          <a:custGeom>
            <a:avLst/>
            <a:gdLst>
              <a:gd name="T0" fmla="*/ 0 w 3584"/>
              <a:gd name="T1" fmla="*/ 2034 h 2797"/>
              <a:gd name="T2" fmla="*/ 3584 w 3584"/>
              <a:gd name="T3" fmla="*/ 2034 h 2797"/>
              <a:gd name="T4" fmla="*/ 3584 w 3584"/>
              <a:gd name="T5" fmla="*/ 2797 h 2797"/>
              <a:gd name="T6" fmla="*/ 0 w 3584"/>
              <a:gd name="T7" fmla="*/ 2797 h 2797"/>
              <a:gd name="T8" fmla="*/ 0 w 3584"/>
              <a:gd name="T9" fmla="*/ 2034 h 2797"/>
              <a:gd name="T10" fmla="*/ 0 w 3584"/>
              <a:gd name="T11" fmla="*/ 1017 h 2797"/>
              <a:gd name="T12" fmla="*/ 3584 w 3584"/>
              <a:gd name="T13" fmla="*/ 1017 h 2797"/>
              <a:gd name="T14" fmla="*/ 3584 w 3584"/>
              <a:gd name="T15" fmla="*/ 1780 h 2797"/>
              <a:gd name="T16" fmla="*/ 0 w 3584"/>
              <a:gd name="T17" fmla="*/ 1780 h 2797"/>
              <a:gd name="T18" fmla="*/ 0 w 3584"/>
              <a:gd name="T19" fmla="*/ 1017 h 2797"/>
              <a:gd name="T20" fmla="*/ 0 w 3584"/>
              <a:gd name="T21" fmla="*/ 0 h 2797"/>
              <a:gd name="T22" fmla="*/ 3584 w 3584"/>
              <a:gd name="T23" fmla="*/ 0 h 2797"/>
              <a:gd name="T24" fmla="*/ 3584 w 3584"/>
              <a:gd name="T25" fmla="*/ 763 h 2797"/>
              <a:gd name="T26" fmla="*/ 0 w 3584"/>
              <a:gd name="T27" fmla="*/ 763 h 2797"/>
              <a:gd name="T28" fmla="*/ 0 w 3584"/>
              <a:gd name="T29" fmla="*/ 0 h 2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84" h="2797">
                <a:moveTo>
                  <a:pt x="0" y="2034"/>
                </a:moveTo>
                <a:lnTo>
                  <a:pt x="3584" y="2034"/>
                </a:lnTo>
                <a:lnTo>
                  <a:pt x="3584" y="2797"/>
                </a:lnTo>
                <a:lnTo>
                  <a:pt x="0" y="2797"/>
                </a:lnTo>
                <a:lnTo>
                  <a:pt x="0" y="2034"/>
                </a:lnTo>
                <a:close/>
                <a:moveTo>
                  <a:pt x="0" y="1017"/>
                </a:moveTo>
                <a:lnTo>
                  <a:pt x="3584" y="1017"/>
                </a:lnTo>
                <a:lnTo>
                  <a:pt x="3584" y="1780"/>
                </a:lnTo>
                <a:lnTo>
                  <a:pt x="0" y="1780"/>
                </a:lnTo>
                <a:lnTo>
                  <a:pt x="0" y="1017"/>
                </a:lnTo>
                <a:close/>
                <a:moveTo>
                  <a:pt x="0" y="0"/>
                </a:moveTo>
                <a:lnTo>
                  <a:pt x="3584" y="0"/>
                </a:lnTo>
                <a:lnTo>
                  <a:pt x="358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8" name="Group 223"/>
          <p:cNvGrpSpPr>
            <a:grpSpLocks noChangeAspect="1"/>
          </p:cNvGrpSpPr>
          <p:nvPr/>
        </p:nvGrpSpPr>
        <p:grpSpPr bwMode="auto">
          <a:xfrm>
            <a:off x="683272" y="5917775"/>
            <a:ext cx="633482" cy="322500"/>
            <a:chOff x="8135" y="6554"/>
            <a:chExt cx="550" cy="280"/>
          </a:xfrm>
          <a:solidFill>
            <a:schemeClr val="accent1"/>
          </a:solidFill>
        </p:grpSpPr>
        <p:sp>
          <p:nvSpPr>
            <p:cNvPr id="129" name="Freeform 225"/>
            <p:cNvSpPr>
              <a:spLocks noEditPoints="1"/>
            </p:cNvSpPr>
            <p:nvPr/>
          </p:nvSpPr>
          <p:spPr bwMode="auto">
            <a:xfrm>
              <a:off x="8135" y="6554"/>
              <a:ext cx="358" cy="280"/>
            </a:xfrm>
            <a:custGeom>
              <a:avLst/>
              <a:gdLst>
                <a:gd name="T0" fmla="*/ 0 w 2151"/>
                <a:gd name="T1" fmla="*/ 1425 h 1959"/>
                <a:gd name="T2" fmla="*/ 2151 w 2151"/>
                <a:gd name="T3" fmla="*/ 1425 h 1959"/>
                <a:gd name="T4" fmla="*/ 2151 w 2151"/>
                <a:gd name="T5" fmla="*/ 1959 h 1959"/>
                <a:gd name="T6" fmla="*/ 0 w 2151"/>
                <a:gd name="T7" fmla="*/ 1959 h 1959"/>
                <a:gd name="T8" fmla="*/ 0 w 2151"/>
                <a:gd name="T9" fmla="*/ 1425 h 1959"/>
                <a:gd name="T10" fmla="*/ 0 w 2151"/>
                <a:gd name="T11" fmla="*/ 713 h 1959"/>
                <a:gd name="T12" fmla="*/ 2151 w 2151"/>
                <a:gd name="T13" fmla="*/ 713 h 1959"/>
                <a:gd name="T14" fmla="*/ 2151 w 2151"/>
                <a:gd name="T15" fmla="*/ 1247 h 1959"/>
                <a:gd name="T16" fmla="*/ 0 w 2151"/>
                <a:gd name="T17" fmla="*/ 1247 h 1959"/>
                <a:gd name="T18" fmla="*/ 0 w 2151"/>
                <a:gd name="T19" fmla="*/ 713 h 1959"/>
                <a:gd name="T20" fmla="*/ 0 w 2151"/>
                <a:gd name="T21" fmla="*/ 0 h 1959"/>
                <a:gd name="T22" fmla="*/ 2151 w 2151"/>
                <a:gd name="T23" fmla="*/ 0 h 1959"/>
                <a:gd name="T24" fmla="*/ 2151 w 2151"/>
                <a:gd name="T25" fmla="*/ 535 h 1959"/>
                <a:gd name="T26" fmla="*/ 0 w 2151"/>
                <a:gd name="T27" fmla="*/ 535 h 1959"/>
                <a:gd name="T28" fmla="*/ 0 w 2151"/>
                <a:gd name="T29" fmla="*/ 0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1" h="1959">
                  <a:moveTo>
                    <a:pt x="0" y="1425"/>
                  </a:moveTo>
                  <a:lnTo>
                    <a:pt x="2151" y="1425"/>
                  </a:lnTo>
                  <a:lnTo>
                    <a:pt x="2151" y="1959"/>
                  </a:lnTo>
                  <a:lnTo>
                    <a:pt x="0" y="1959"/>
                  </a:lnTo>
                  <a:lnTo>
                    <a:pt x="0" y="1425"/>
                  </a:lnTo>
                  <a:close/>
                  <a:moveTo>
                    <a:pt x="0" y="713"/>
                  </a:moveTo>
                  <a:lnTo>
                    <a:pt x="2151" y="713"/>
                  </a:lnTo>
                  <a:lnTo>
                    <a:pt x="2151" y="1247"/>
                  </a:lnTo>
                  <a:lnTo>
                    <a:pt x="0" y="1247"/>
                  </a:lnTo>
                  <a:lnTo>
                    <a:pt x="0" y="713"/>
                  </a:lnTo>
                  <a:close/>
                  <a:moveTo>
                    <a:pt x="0" y="0"/>
                  </a:moveTo>
                  <a:lnTo>
                    <a:pt x="2151" y="0"/>
                  </a:lnTo>
                  <a:lnTo>
                    <a:pt x="2151" y="535"/>
                  </a:lnTo>
                  <a:lnTo>
                    <a:pt x="0" y="5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6"/>
            <p:cNvSpPr/>
            <p:nvPr/>
          </p:nvSpPr>
          <p:spPr bwMode="auto">
            <a:xfrm>
              <a:off x="8532" y="6707"/>
              <a:ext cx="153" cy="76"/>
            </a:xfrm>
            <a:custGeom>
              <a:avLst/>
              <a:gdLst>
                <a:gd name="T0" fmla="*/ 0 w 921"/>
                <a:gd name="T1" fmla="*/ 0 h 534"/>
                <a:gd name="T2" fmla="*/ 921 w 921"/>
                <a:gd name="T3" fmla="*/ 0 h 534"/>
                <a:gd name="T4" fmla="*/ 460 w 921"/>
                <a:gd name="T5" fmla="*/ 534 h 534"/>
                <a:gd name="T6" fmla="*/ 0 w 921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1" h="534">
                  <a:moveTo>
                    <a:pt x="0" y="0"/>
                  </a:moveTo>
                  <a:lnTo>
                    <a:pt x="921" y="0"/>
                  </a:lnTo>
                  <a:lnTo>
                    <a:pt x="460" y="5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27"/>
            <p:cNvSpPr/>
            <p:nvPr/>
          </p:nvSpPr>
          <p:spPr bwMode="auto">
            <a:xfrm>
              <a:off x="8532" y="6605"/>
              <a:ext cx="153" cy="76"/>
            </a:xfrm>
            <a:custGeom>
              <a:avLst/>
              <a:gdLst>
                <a:gd name="T0" fmla="*/ 460 w 921"/>
                <a:gd name="T1" fmla="*/ 0 h 535"/>
                <a:gd name="T2" fmla="*/ 921 w 921"/>
                <a:gd name="T3" fmla="*/ 535 h 535"/>
                <a:gd name="T4" fmla="*/ 0 w 921"/>
                <a:gd name="T5" fmla="*/ 535 h 535"/>
                <a:gd name="T6" fmla="*/ 460 w 921"/>
                <a:gd name="T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1" h="535">
                  <a:moveTo>
                    <a:pt x="460" y="0"/>
                  </a:moveTo>
                  <a:lnTo>
                    <a:pt x="921" y="535"/>
                  </a:lnTo>
                  <a:lnTo>
                    <a:pt x="0" y="535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2" name="Group 230"/>
          <p:cNvGrpSpPr>
            <a:grpSpLocks noChangeAspect="1"/>
          </p:cNvGrpSpPr>
          <p:nvPr/>
        </p:nvGrpSpPr>
        <p:grpSpPr bwMode="auto">
          <a:xfrm>
            <a:off x="1547279" y="5917775"/>
            <a:ext cx="633482" cy="322500"/>
            <a:chOff x="8663" y="6554"/>
            <a:chExt cx="550" cy="280"/>
          </a:xfrm>
          <a:solidFill>
            <a:schemeClr val="accent1"/>
          </a:solidFill>
        </p:grpSpPr>
        <p:sp>
          <p:nvSpPr>
            <p:cNvPr id="133" name="Freeform 232"/>
            <p:cNvSpPr>
              <a:spLocks noEditPoints="1"/>
            </p:cNvSpPr>
            <p:nvPr/>
          </p:nvSpPr>
          <p:spPr bwMode="auto">
            <a:xfrm>
              <a:off x="8663" y="6554"/>
              <a:ext cx="358" cy="280"/>
            </a:xfrm>
            <a:custGeom>
              <a:avLst/>
              <a:gdLst>
                <a:gd name="T0" fmla="*/ 0 w 2151"/>
                <a:gd name="T1" fmla="*/ 1425 h 1959"/>
                <a:gd name="T2" fmla="*/ 2151 w 2151"/>
                <a:gd name="T3" fmla="*/ 1425 h 1959"/>
                <a:gd name="T4" fmla="*/ 2151 w 2151"/>
                <a:gd name="T5" fmla="*/ 1959 h 1959"/>
                <a:gd name="T6" fmla="*/ 0 w 2151"/>
                <a:gd name="T7" fmla="*/ 1959 h 1959"/>
                <a:gd name="T8" fmla="*/ 0 w 2151"/>
                <a:gd name="T9" fmla="*/ 1425 h 1959"/>
                <a:gd name="T10" fmla="*/ 0 w 2151"/>
                <a:gd name="T11" fmla="*/ 713 h 1959"/>
                <a:gd name="T12" fmla="*/ 2151 w 2151"/>
                <a:gd name="T13" fmla="*/ 713 h 1959"/>
                <a:gd name="T14" fmla="*/ 2151 w 2151"/>
                <a:gd name="T15" fmla="*/ 1247 h 1959"/>
                <a:gd name="T16" fmla="*/ 0 w 2151"/>
                <a:gd name="T17" fmla="*/ 1247 h 1959"/>
                <a:gd name="T18" fmla="*/ 0 w 2151"/>
                <a:gd name="T19" fmla="*/ 713 h 1959"/>
                <a:gd name="T20" fmla="*/ 0 w 2151"/>
                <a:gd name="T21" fmla="*/ 0 h 1959"/>
                <a:gd name="T22" fmla="*/ 2151 w 2151"/>
                <a:gd name="T23" fmla="*/ 0 h 1959"/>
                <a:gd name="T24" fmla="*/ 2151 w 2151"/>
                <a:gd name="T25" fmla="*/ 535 h 1959"/>
                <a:gd name="T26" fmla="*/ 0 w 2151"/>
                <a:gd name="T27" fmla="*/ 535 h 1959"/>
                <a:gd name="T28" fmla="*/ 0 w 2151"/>
                <a:gd name="T29" fmla="*/ 0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1" h="1959">
                  <a:moveTo>
                    <a:pt x="0" y="1425"/>
                  </a:moveTo>
                  <a:lnTo>
                    <a:pt x="2151" y="1425"/>
                  </a:lnTo>
                  <a:lnTo>
                    <a:pt x="2151" y="1959"/>
                  </a:lnTo>
                  <a:lnTo>
                    <a:pt x="0" y="1959"/>
                  </a:lnTo>
                  <a:lnTo>
                    <a:pt x="0" y="1425"/>
                  </a:lnTo>
                  <a:close/>
                  <a:moveTo>
                    <a:pt x="0" y="713"/>
                  </a:moveTo>
                  <a:lnTo>
                    <a:pt x="2151" y="713"/>
                  </a:lnTo>
                  <a:lnTo>
                    <a:pt x="2151" y="1247"/>
                  </a:lnTo>
                  <a:lnTo>
                    <a:pt x="0" y="1247"/>
                  </a:lnTo>
                  <a:lnTo>
                    <a:pt x="0" y="713"/>
                  </a:lnTo>
                  <a:close/>
                  <a:moveTo>
                    <a:pt x="0" y="0"/>
                  </a:moveTo>
                  <a:lnTo>
                    <a:pt x="2151" y="0"/>
                  </a:lnTo>
                  <a:lnTo>
                    <a:pt x="2151" y="535"/>
                  </a:lnTo>
                  <a:lnTo>
                    <a:pt x="0" y="5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33"/>
            <p:cNvSpPr/>
            <p:nvPr/>
          </p:nvSpPr>
          <p:spPr bwMode="auto">
            <a:xfrm>
              <a:off x="9060" y="6656"/>
              <a:ext cx="153" cy="76"/>
            </a:xfrm>
            <a:custGeom>
              <a:avLst/>
              <a:gdLst>
                <a:gd name="T0" fmla="*/ 0 w 921"/>
                <a:gd name="T1" fmla="*/ 0 h 534"/>
                <a:gd name="T2" fmla="*/ 921 w 921"/>
                <a:gd name="T3" fmla="*/ 0 h 534"/>
                <a:gd name="T4" fmla="*/ 460 w 921"/>
                <a:gd name="T5" fmla="*/ 534 h 534"/>
                <a:gd name="T6" fmla="*/ 0 w 921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1" h="534">
                  <a:moveTo>
                    <a:pt x="0" y="0"/>
                  </a:moveTo>
                  <a:lnTo>
                    <a:pt x="921" y="0"/>
                  </a:lnTo>
                  <a:lnTo>
                    <a:pt x="460" y="5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5" name="Group 236"/>
          <p:cNvGrpSpPr>
            <a:grpSpLocks noChangeAspect="1"/>
          </p:cNvGrpSpPr>
          <p:nvPr/>
        </p:nvGrpSpPr>
        <p:grpSpPr bwMode="auto">
          <a:xfrm>
            <a:off x="2411286" y="5917775"/>
            <a:ext cx="633482" cy="322500"/>
            <a:chOff x="9191" y="6554"/>
            <a:chExt cx="550" cy="280"/>
          </a:xfrm>
          <a:solidFill>
            <a:schemeClr val="accent1"/>
          </a:solidFill>
        </p:grpSpPr>
        <p:sp>
          <p:nvSpPr>
            <p:cNvPr id="136" name="Freeform 238"/>
            <p:cNvSpPr>
              <a:spLocks noEditPoints="1"/>
            </p:cNvSpPr>
            <p:nvPr/>
          </p:nvSpPr>
          <p:spPr bwMode="auto">
            <a:xfrm>
              <a:off x="9191" y="6554"/>
              <a:ext cx="358" cy="280"/>
            </a:xfrm>
            <a:custGeom>
              <a:avLst/>
              <a:gdLst>
                <a:gd name="T0" fmla="*/ 0 w 2151"/>
                <a:gd name="T1" fmla="*/ 1425 h 1959"/>
                <a:gd name="T2" fmla="*/ 2151 w 2151"/>
                <a:gd name="T3" fmla="*/ 1425 h 1959"/>
                <a:gd name="T4" fmla="*/ 2151 w 2151"/>
                <a:gd name="T5" fmla="*/ 1959 h 1959"/>
                <a:gd name="T6" fmla="*/ 0 w 2151"/>
                <a:gd name="T7" fmla="*/ 1959 h 1959"/>
                <a:gd name="T8" fmla="*/ 0 w 2151"/>
                <a:gd name="T9" fmla="*/ 1425 h 1959"/>
                <a:gd name="T10" fmla="*/ 0 w 2151"/>
                <a:gd name="T11" fmla="*/ 713 h 1959"/>
                <a:gd name="T12" fmla="*/ 2151 w 2151"/>
                <a:gd name="T13" fmla="*/ 713 h 1959"/>
                <a:gd name="T14" fmla="*/ 2151 w 2151"/>
                <a:gd name="T15" fmla="*/ 1247 h 1959"/>
                <a:gd name="T16" fmla="*/ 0 w 2151"/>
                <a:gd name="T17" fmla="*/ 1247 h 1959"/>
                <a:gd name="T18" fmla="*/ 0 w 2151"/>
                <a:gd name="T19" fmla="*/ 713 h 1959"/>
                <a:gd name="T20" fmla="*/ 0 w 2151"/>
                <a:gd name="T21" fmla="*/ 0 h 1959"/>
                <a:gd name="T22" fmla="*/ 2151 w 2151"/>
                <a:gd name="T23" fmla="*/ 0 h 1959"/>
                <a:gd name="T24" fmla="*/ 2151 w 2151"/>
                <a:gd name="T25" fmla="*/ 535 h 1959"/>
                <a:gd name="T26" fmla="*/ 0 w 2151"/>
                <a:gd name="T27" fmla="*/ 535 h 1959"/>
                <a:gd name="T28" fmla="*/ 0 w 2151"/>
                <a:gd name="T29" fmla="*/ 0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1" h="1959">
                  <a:moveTo>
                    <a:pt x="0" y="1425"/>
                  </a:moveTo>
                  <a:lnTo>
                    <a:pt x="2151" y="1425"/>
                  </a:lnTo>
                  <a:lnTo>
                    <a:pt x="2151" y="1959"/>
                  </a:lnTo>
                  <a:lnTo>
                    <a:pt x="0" y="1959"/>
                  </a:lnTo>
                  <a:lnTo>
                    <a:pt x="0" y="1425"/>
                  </a:lnTo>
                  <a:close/>
                  <a:moveTo>
                    <a:pt x="0" y="713"/>
                  </a:moveTo>
                  <a:lnTo>
                    <a:pt x="2151" y="713"/>
                  </a:lnTo>
                  <a:lnTo>
                    <a:pt x="2151" y="1247"/>
                  </a:lnTo>
                  <a:lnTo>
                    <a:pt x="0" y="1247"/>
                  </a:lnTo>
                  <a:lnTo>
                    <a:pt x="0" y="713"/>
                  </a:lnTo>
                  <a:close/>
                  <a:moveTo>
                    <a:pt x="0" y="0"/>
                  </a:moveTo>
                  <a:lnTo>
                    <a:pt x="2151" y="0"/>
                  </a:lnTo>
                  <a:lnTo>
                    <a:pt x="2151" y="535"/>
                  </a:lnTo>
                  <a:lnTo>
                    <a:pt x="0" y="5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39"/>
            <p:cNvSpPr/>
            <p:nvPr/>
          </p:nvSpPr>
          <p:spPr bwMode="auto">
            <a:xfrm>
              <a:off x="9588" y="6656"/>
              <a:ext cx="153" cy="76"/>
            </a:xfrm>
            <a:custGeom>
              <a:avLst/>
              <a:gdLst>
                <a:gd name="T0" fmla="*/ 460 w 921"/>
                <a:gd name="T1" fmla="*/ 0 h 534"/>
                <a:gd name="T2" fmla="*/ 921 w 921"/>
                <a:gd name="T3" fmla="*/ 534 h 534"/>
                <a:gd name="T4" fmla="*/ 0 w 921"/>
                <a:gd name="T5" fmla="*/ 534 h 534"/>
                <a:gd name="T6" fmla="*/ 460 w 921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1" h="534">
                  <a:moveTo>
                    <a:pt x="460" y="0"/>
                  </a:moveTo>
                  <a:lnTo>
                    <a:pt x="921" y="534"/>
                  </a:lnTo>
                  <a:lnTo>
                    <a:pt x="0" y="53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8" name="Freeform 244"/>
          <p:cNvSpPr/>
          <p:nvPr/>
        </p:nvSpPr>
        <p:spPr bwMode="auto">
          <a:xfrm>
            <a:off x="3268662" y="5946569"/>
            <a:ext cx="469930" cy="264910"/>
          </a:xfrm>
          <a:custGeom>
            <a:avLst/>
            <a:gdLst>
              <a:gd name="T0" fmla="*/ 2148 w 3261"/>
              <a:gd name="T1" fmla="*/ 3 h 1843"/>
              <a:gd name="T2" fmla="*/ 2278 w 3261"/>
              <a:gd name="T3" fmla="*/ 26 h 1843"/>
              <a:gd name="T4" fmla="*/ 2401 w 3261"/>
              <a:gd name="T5" fmla="*/ 71 h 1843"/>
              <a:gd name="T6" fmla="*/ 2511 w 3261"/>
              <a:gd name="T7" fmla="*/ 135 h 1843"/>
              <a:gd name="T8" fmla="*/ 2609 w 3261"/>
              <a:gd name="T9" fmla="*/ 217 h 1843"/>
              <a:gd name="T10" fmla="*/ 2693 w 3261"/>
              <a:gd name="T11" fmla="*/ 314 h 1843"/>
              <a:gd name="T12" fmla="*/ 2759 w 3261"/>
              <a:gd name="T13" fmla="*/ 424 h 1843"/>
              <a:gd name="T14" fmla="*/ 2806 w 3261"/>
              <a:gd name="T15" fmla="*/ 545 h 1843"/>
              <a:gd name="T16" fmla="*/ 2833 w 3261"/>
              <a:gd name="T17" fmla="*/ 675 h 1843"/>
              <a:gd name="T18" fmla="*/ 2892 w 3261"/>
              <a:gd name="T19" fmla="*/ 759 h 1843"/>
              <a:gd name="T20" fmla="*/ 2995 w 3261"/>
              <a:gd name="T21" fmla="*/ 808 h 1843"/>
              <a:gd name="T22" fmla="*/ 3083 w 3261"/>
              <a:gd name="T23" fmla="*/ 876 h 1843"/>
              <a:gd name="T24" fmla="*/ 3157 w 3261"/>
              <a:gd name="T25" fmla="*/ 961 h 1843"/>
              <a:gd name="T26" fmla="*/ 3214 w 3261"/>
              <a:gd name="T27" fmla="*/ 1058 h 1843"/>
              <a:gd name="T28" fmla="*/ 3249 w 3261"/>
              <a:gd name="T29" fmla="*/ 1167 h 1843"/>
              <a:gd name="T30" fmla="*/ 3261 w 3261"/>
              <a:gd name="T31" fmla="*/ 1285 h 1843"/>
              <a:gd name="T32" fmla="*/ 3250 w 3261"/>
              <a:gd name="T33" fmla="*/ 1397 h 1843"/>
              <a:gd name="T34" fmla="*/ 3218 w 3261"/>
              <a:gd name="T35" fmla="*/ 1502 h 1843"/>
              <a:gd name="T36" fmla="*/ 3166 w 3261"/>
              <a:gd name="T37" fmla="*/ 1597 h 1843"/>
              <a:gd name="T38" fmla="*/ 3098 w 3261"/>
              <a:gd name="T39" fmla="*/ 1680 h 1843"/>
              <a:gd name="T40" fmla="*/ 3017 w 3261"/>
              <a:gd name="T41" fmla="*/ 1749 h 1843"/>
              <a:gd name="T42" fmla="*/ 2923 w 3261"/>
              <a:gd name="T43" fmla="*/ 1800 h 1843"/>
              <a:gd name="T44" fmla="*/ 2818 w 3261"/>
              <a:gd name="T45" fmla="*/ 1832 h 1843"/>
              <a:gd name="T46" fmla="*/ 2707 w 3261"/>
              <a:gd name="T47" fmla="*/ 1843 h 1843"/>
              <a:gd name="T48" fmla="*/ 554 w 3261"/>
              <a:gd name="T49" fmla="*/ 1840 h 1843"/>
              <a:gd name="T50" fmla="*/ 434 w 3261"/>
              <a:gd name="T51" fmla="*/ 1816 h 1843"/>
              <a:gd name="T52" fmla="*/ 323 w 3261"/>
              <a:gd name="T53" fmla="*/ 1769 h 1843"/>
              <a:gd name="T54" fmla="*/ 225 w 3261"/>
              <a:gd name="T55" fmla="*/ 1702 h 1843"/>
              <a:gd name="T56" fmla="*/ 141 w 3261"/>
              <a:gd name="T57" fmla="*/ 1618 h 1843"/>
              <a:gd name="T58" fmla="*/ 74 w 3261"/>
              <a:gd name="T59" fmla="*/ 1520 h 1843"/>
              <a:gd name="T60" fmla="*/ 28 w 3261"/>
              <a:gd name="T61" fmla="*/ 1408 h 1843"/>
              <a:gd name="T62" fmla="*/ 3 w 3261"/>
              <a:gd name="T63" fmla="*/ 1286 h 1843"/>
              <a:gd name="T64" fmla="*/ 3 w 3261"/>
              <a:gd name="T65" fmla="*/ 1160 h 1843"/>
              <a:gd name="T66" fmla="*/ 28 w 3261"/>
              <a:gd name="T67" fmla="*/ 1039 h 1843"/>
              <a:gd name="T68" fmla="*/ 74 w 3261"/>
              <a:gd name="T69" fmla="*/ 927 h 1843"/>
              <a:gd name="T70" fmla="*/ 141 w 3261"/>
              <a:gd name="T71" fmla="*/ 828 h 1843"/>
              <a:gd name="T72" fmla="*/ 225 w 3261"/>
              <a:gd name="T73" fmla="*/ 745 h 1843"/>
              <a:gd name="T74" fmla="*/ 323 w 3261"/>
              <a:gd name="T75" fmla="*/ 678 h 1843"/>
              <a:gd name="T76" fmla="*/ 434 w 3261"/>
              <a:gd name="T77" fmla="*/ 631 h 1843"/>
              <a:gd name="T78" fmla="*/ 554 w 3261"/>
              <a:gd name="T79" fmla="*/ 606 h 1843"/>
              <a:gd name="T80" fmla="*/ 672 w 3261"/>
              <a:gd name="T81" fmla="*/ 605 h 1843"/>
              <a:gd name="T82" fmla="*/ 724 w 3261"/>
              <a:gd name="T83" fmla="*/ 582 h 1843"/>
              <a:gd name="T84" fmla="*/ 726 w 3261"/>
              <a:gd name="T85" fmla="*/ 503 h 1843"/>
              <a:gd name="T86" fmla="*/ 748 w 3261"/>
              <a:gd name="T87" fmla="*/ 408 h 1843"/>
              <a:gd name="T88" fmla="*/ 789 w 3261"/>
              <a:gd name="T89" fmla="*/ 323 h 1843"/>
              <a:gd name="T90" fmla="*/ 847 w 3261"/>
              <a:gd name="T91" fmla="*/ 249 h 1843"/>
              <a:gd name="T92" fmla="*/ 920 w 3261"/>
              <a:gd name="T93" fmla="*/ 191 h 1843"/>
              <a:gd name="T94" fmla="*/ 1005 w 3261"/>
              <a:gd name="T95" fmla="*/ 148 h 1843"/>
              <a:gd name="T96" fmla="*/ 1099 w 3261"/>
              <a:gd name="T97" fmla="*/ 127 h 1843"/>
              <a:gd name="T98" fmla="*/ 1199 w 3261"/>
              <a:gd name="T99" fmla="*/ 127 h 1843"/>
              <a:gd name="T100" fmla="*/ 1295 w 3261"/>
              <a:gd name="T101" fmla="*/ 149 h 1843"/>
              <a:gd name="T102" fmla="*/ 1380 w 3261"/>
              <a:gd name="T103" fmla="*/ 193 h 1843"/>
              <a:gd name="T104" fmla="*/ 1454 w 3261"/>
              <a:gd name="T105" fmla="*/ 254 h 1843"/>
              <a:gd name="T106" fmla="*/ 1525 w 3261"/>
              <a:gd name="T107" fmla="*/ 243 h 1843"/>
              <a:gd name="T108" fmla="*/ 1615 w 3261"/>
              <a:gd name="T109" fmla="*/ 161 h 1843"/>
              <a:gd name="T110" fmla="*/ 1717 w 3261"/>
              <a:gd name="T111" fmla="*/ 93 h 1843"/>
              <a:gd name="T112" fmla="*/ 1830 w 3261"/>
              <a:gd name="T113" fmla="*/ 42 h 1843"/>
              <a:gd name="T114" fmla="*/ 1951 w 3261"/>
              <a:gd name="T115" fmla="*/ 11 h 1843"/>
              <a:gd name="T116" fmla="*/ 2080 w 3261"/>
              <a:gd name="T117" fmla="*/ 0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1" h="1843">
                <a:moveTo>
                  <a:pt x="2080" y="0"/>
                </a:moveTo>
                <a:lnTo>
                  <a:pt x="2148" y="3"/>
                </a:lnTo>
                <a:lnTo>
                  <a:pt x="2214" y="12"/>
                </a:lnTo>
                <a:lnTo>
                  <a:pt x="2278" y="26"/>
                </a:lnTo>
                <a:lnTo>
                  <a:pt x="2340" y="47"/>
                </a:lnTo>
                <a:lnTo>
                  <a:pt x="2401" y="71"/>
                </a:lnTo>
                <a:lnTo>
                  <a:pt x="2457" y="101"/>
                </a:lnTo>
                <a:lnTo>
                  <a:pt x="2511" y="135"/>
                </a:lnTo>
                <a:lnTo>
                  <a:pt x="2562" y="174"/>
                </a:lnTo>
                <a:lnTo>
                  <a:pt x="2609" y="217"/>
                </a:lnTo>
                <a:lnTo>
                  <a:pt x="2653" y="263"/>
                </a:lnTo>
                <a:lnTo>
                  <a:pt x="2693" y="314"/>
                </a:lnTo>
                <a:lnTo>
                  <a:pt x="2728" y="367"/>
                </a:lnTo>
                <a:lnTo>
                  <a:pt x="2759" y="424"/>
                </a:lnTo>
                <a:lnTo>
                  <a:pt x="2785" y="482"/>
                </a:lnTo>
                <a:lnTo>
                  <a:pt x="2806" y="545"/>
                </a:lnTo>
                <a:lnTo>
                  <a:pt x="2822" y="608"/>
                </a:lnTo>
                <a:lnTo>
                  <a:pt x="2833" y="675"/>
                </a:lnTo>
                <a:lnTo>
                  <a:pt x="2837" y="743"/>
                </a:lnTo>
                <a:lnTo>
                  <a:pt x="2892" y="759"/>
                </a:lnTo>
                <a:lnTo>
                  <a:pt x="2945" y="781"/>
                </a:lnTo>
                <a:lnTo>
                  <a:pt x="2995" y="808"/>
                </a:lnTo>
                <a:lnTo>
                  <a:pt x="3041" y="840"/>
                </a:lnTo>
                <a:lnTo>
                  <a:pt x="3083" y="876"/>
                </a:lnTo>
                <a:lnTo>
                  <a:pt x="3122" y="916"/>
                </a:lnTo>
                <a:lnTo>
                  <a:pt x="3157" y="961"/>
                </a:lnTo>
                <a:lnTo>
                  <a:pt x="3188" y="1008"/>
                </a:lnTo>
                <a:lnTo>
                  <a:pt x="3214" y="1058"/>
                </a:lnTo>
                <a:lnTo>
                  <a:pt x="3234" y="1112"/>
                </a:lnTo>
                <a:lnTo>
                  <a:pt x="3249" y="1167"/>
                </a:lnTo>
                <a:lnTo>
                  <a:pt x="3258" y="1226"/>
                </a:lnTo>
                <a:lnTo>
                  <a:pt x="3261" y="1285"/>
                </a:lnTo>
                <a:lnTo>
                  <a:pt x="3258" y="1342"/>
                </a:lnTo>
                <a:lnTo>
                  <a:pt x="3250" y="1397"/>
                </a:lnTo>
                <a:lnTo>
                  <a:pt x="3236" y="1451"/>
                </a:lnTo>
                <a:lnTo>
                  <a:pt x="3218" y="1502"/>
                </a:lnTo>
                <a:lnTo>
                  <a:pt x="3195" y="1552"/>
                </a:lnTo>
                <a:lnTo>
                  <a:pt x="3166" y="1597"/>
                </a:lnTo>
                <a:lnTo>
                  <a:pt x="3134" y="1641"/>
                </a:lnTo>
                <a:lnTo>
                  <a:pt x="3098" y="1680"/>
                </a:lnTo>
                <a:lnTo>
                  <a:pt x="3059" y="1716"/>
                </a:lnTo>
                <a:lnTo>
                  <a:pt x="3017" y="1749"/>
                </a:lnTo>
                <a:lnTo>
                  <a:pt x="2971" y="1776"/>
                </a:lnTo>
                <a:lnTo>
                  <a:pt x="2923" y="1800"/>
                </a:lnTo>
                <a:lnTo>
                  <a:pt x="2871" y="1818"/>
                </a:lnTo>
                <a:lnTo>
                  <a:pt x="2818" y="1832"/>
                </a:lnTo>
                <a:lnTo>
                  <a:pt x="2764" y="1841"/>
                </a:lnTo>
                <a:lnTo>
                  <a:pt x="2707" y="1843"/>
                </a:lnTo>
                <a:lnTo>
                  <a:pt x="617" y="1843"/>
                </a:lnTo>
                <a:lnTo>
                  <a:pt x="554" y="1840"/>
                </a:lnTo>
                <a:lnTo>
                  <a:pt x="493" y="1831"/>
                </a:lnTo>
                <a:lnTo>
                  <a:pt x="434" y="1816"/>
                </a:lnTo>
                <a:lnTo>
                  <a:pt x="376" y="1795"/>
                </a:lnTo>
                <a:lnTo>
                  <a:pt x="323" y="1769"/>
                </a:lnTo>
                <a:lnTo>
                  <a:pt x="272" y="1737"/>
                </a:lnTo>
                <a:lnTo>
                  <a:pt x="225" y="1702"/>
                </a:lnTo>
                <a:lnTo>
                  <a:pt x="181" y="1662"/>
                </a:lnTo>
                <a:lnTo>
                  <a:pt x="141" y="1618"/>
                </a:lnTo>
                <a:lnTo>
                  <a:pt x="105" y="1570"/>
                </a:lnTo>
                <a:lnTo>
                  <a:pt x="74" y="1520"/>
                </a:lnTo>
                <a:lnTo>
                  <a:pt x="48" y="1465"/>
                </a:lnTo>
                <a:lnTo>
                  <a:pt x="28" y="1408"/>
                </a:lnTo>
                <a:lnTo>
                  <a:pt x="12" y="1348"/>
                </a:lnTo>
                <a:lnTo>
                  <a:pt x="3" y="1286"/>
                </a:lnTo>
                <a:lnTo>
                  <a:pt x="0" y="1223"/>
                </a:lnTo>
                <a:lnTo>
                  <a:pt x="3" y="1160"/>
                </a:lnTo>
                <a:lnTo>
                  <a:pt x="12" y="1099"/>
                </a:lnTo>
                <a:lnTo>
                  <a:pt x="28" y="1039"/>
                </a:lnTo>
                <a:lnTo>
                  <a:pt x="48" y="982"/>
                </a:lnTo>
                <a:lnTo>
                  <a:pt x="74" y="927"/>
                </a:lnTo>
                <a:lnTo>
                  <a:pt x="105" y="877"/>
                </a:lnTo>
                <a:lnTo>
                  <a:pt x="141" y="828"/>
                </a:lnTo>
                <a:lnTo>
                  <a:pt x="181" y="785"/>
                </a:lnTo>
                <a:lnTo>
                  <a:pt x="225" y="745"/>
                </a:lnTo>
                <a:lnTo>
                  <a:pt x="272" y="708"/>
                </a:lnTo>
                <a:lnTo>
                  <a:pt x="323" y="678"/>
                </a:lnTo>
                <a:lnTo>
                  <a:pt x="376" y="652"/>
                </a:lnTo>
                <a:lnTo>
                  <a:pt x="434" y="631"/>
                </a:lnTo>
                <a:lnTo>
                  <a:pt x="493" y="616"/>
                </a:lnTo>
                <a:lnTo>
                  <a:pt x="554" y="606"/>
                </a:lnTo>
                <a:lnTo>
                  <a:pt x="617" y="602"/>
                </a:lnTo>
                <a:lnTo>
                  <a:pt x="672" y="605"/>
                </a:lnTo>
                <a:lnTo>
                  <a:pt x="727" y="613"/>
                </a:lnTo>
                <a:lnTo>
                  <a:pt x="724" y="582"/>
                </a:lnTo>
                <a:lnTo>
                  <a:pt x="723" y="552"/>
                </a:lnTo>
                <a:lnTo>
                  <a:pt x="726" y="503"/>
                </a:lnTo>
                <a:lnTo>
                  <a:pt x="734" y="454"/>
                </a:lnTo>
                <a:lnTo>
                  <a:pt x="748" y="408"/>
                </a:lnTo>
                <a:lnTo>
                  <a:pt x="766" y="363"/>
                </a:lnTo>
                <a:lnTo>
                  <a:pt x="789" y="323"/>
                </a:lnTo>
                <a:lnTo>
                  <a:pt x="816" y="285"/>
                </a:lnTo>
                <a:lnTo>
                  <a:pt x="847" y="249"/>
                </a:lnTo>
                <a:lnTo>
                  <a:pt x="882" y="218"/>
                </a:lnTo>
                <a:lnTo>
                  <a:pt x="920" y="191"/>
                </a:lnTo>
                <a:lnTo>
                  <a:pt x="961" y="168"/>
                </a:lnTo>
                <a:lnTo>
                  <a:pt x="1005" y="148"/>
                </a:lnTo>
                <a:lnTo>
                  <a:pt x="1051" y="135"/>
                </a:lnTo>
                <a:lnTo>
                  <a:pt x="1099" y="127"/>
                </a:lnTo>
                <a:lnTo>
                  <a:pt x="1148" y="124"/>
                </a:lnTo>
                <a:lnTo>
                  <a:pt x="1199" y="127"/>
                </a:lnTo>
                <a:lnTo>
                  <a:pt x="1248" y="135"/>
                </a:lnTo>
                <a:lnTo>
                  <a:pt x="1295" y="149"/>
                </a:lnTo>
                <a:lnTo>
                  <a:pt x="1339" y="170"/>
                </a:lnTo>
                <a:lnTo>
                  <a:pt x="1380" y="193"/>
                </a:lnTo>
                <a:lnTo>
                  <a:pt x="1419" y="222"/>
                </a:lnTo>
                <a:lnTo>
                  <a:pt x="1454" y="254"/>
                </a:lnTo>
                <a:lnTo>
                  <a:pt x="1485" y="291"/>
                </a:lnTo>
                <a:lnTo>
                  <a:pt x="1525" y="243"/>
                </a:lnTo>
                <a:lnTo>
                  <a:pt x="1568" y="200"/>
                </a:lnTo>
                <a:lnTo>
                  <a:pt x="1615" y="161"/>
                </a:lnTo>
                <a:lnTo>
                  <a:pt x="1664" y="125"/>
                </a:lnTo>
                <a:lnTo>
                  <a:pt x="1717" y="93"/>
                </a:lnTo>
                <a:lnTo>
                  <a:pt x="1772" y="66"/>
                </a:lnTo>
                <a:lnTo>
                  <a:pt x="1830" y="42"/>
                </a:lnTo>
                <a:lnTo>
                  <a:pt x="1890" y="24"/>
                </a:lnTo>
                <a:lnTo>
                  <a:pt x="1951" y="11"/>
                </a:lnTo>
                <a:lnTo>
                  <a:pt x="2015" y="2"/>
                </a:lnTo>
                <a:lnTo>
                  <a:pt x="20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249"/>
          <p:cNvSpPr>
            <a:spLocks noEditPoints="1"/>
          </p:cNvSpPr>
          <p:nvPr/>
        </p:nvSpPr>
        <p:spPr bwMode="auto">
          <a:xfrm>
            <a:off x="3955857" y="5892435"/>
            <a:ext cx="469930" cy="373178"/>
          </a:xfrm>
          <a:custGeom>
            <a:avLst/>
            <a:gdLst>
              <a:gd name="T0" fmla="*/ 1019 w 3261"/>
              <a:gd name="T1" fmla="*/ 1639 h 2594"/>
              <a:gd name="T2" fmla="*/ 1835 w 3261"/>
              <a:gd name="T3" fmla="*/ 1639 h 2594"/>
              <a:gd name="T4" fmla="*/ 2080 w 3261"/>
              <a:gd name="T5" fmla="*/ 0 h 2594"/>
              <a:gd name="T6" fmla="*/ 2278 w 3261"/>
              <a:gd name="T7" fmla="*/ 27 h 2594"/>
              <a:gd name="T8" fmla="*/ 2457 w 3261"/>
              <a:gd name="T9" fmla="*/ 102 h 2594"/>
              <a:gd name="T10" fmla="*/ 2609 w 3261"/>
              <a:gd name="T11" fmla="*/ 217 h 2594"/>
              <a:gd name="T12" fmla="*/ 2728 w 3261"/>
              <a:gd name="T13" fmla="*/ 367 h 2594"/>
              <a:gd name="T14" fmla="*/ 2806 w 3261"/>
              <a:gd name="T15" fmla="*/ 545 h 2594"/>
              <a:gd name="T16" fmla="*/ 2837 w 3261"/>
              <a:gd name="T17" fmla="*/ 744 h 2594"/>
              <a:gd name="T18" fmla="*/ 2995 w 3261"/>
              <a:gd name="T19" fmla="*/ 809 h 2594"/>
              <a:gd name="T20" fmla="*/ 3122 w 3261"/>
              <a:gd name="T21" fmla="*/ 917 h 2594"/>
              <a:gd name="T22" fmla="*/ 3214 w 3261"/>
              <a:gd name="T23" fmla="*/ 1059 h 2594"/>
              <a:gd name="T24" fmla="*/ 3258 w 3261"/>
              <a:gd name="T25" fmla="*/ 1226 h 2594"/>
              <a:gd name="T26" fmla="*/ 3250 w 3261"/>
              <a:gd name="T27" fmla="*/ 1398 h 2594"/>
              <a:gd name="T28" fmla="*/ 3195 w 3261"/>
              <a:gd name="T29" fmla="*/ 1552 h 2594"/>
              <a:gd name="T30" fmla="*/ 3099 w 3261"/>
              <a:gd name="T31" fmla="*/ 1681 h 2594"/>
              <a:gd name="T32" fmla="*/ 2971 w 3261"/>
              <a:gd name="T33" fmla="*/ 1776 h 2594"/>
              <a:gd name="T34" fmla="*/ 2818 w 3261"/>
              <a:gd name="T35" fmla="*/ 1833 h 2594"/>
              <a:gd name="T36" fmla="*/ 2352 w 3261"/>
              <a:gd name="T37" fmla="*/ 1844 h 2594"/>
              <a:gd name="T38" fmla="*/ 617 w 3261"/>
              <a:gd name="T39" fmla="*/ 1844 h 2594"/>
              <a:gd name="T40" fmla="*/ 434 w 3261"/>
              <a:gd name="T41" fmla="*/ 1816 h 2594"/>
              <a:gd name="T42" fmla="*/ 272 w 3261"/>
              <a:gd name="T43" fmla="*/ 1738 h 2594"/>
              <a:gd name="T44" fmla="*/ 141 w 3261"/>
              <a:gd name="T45" fmla="*/ 1618 h 2594"/>
              <a:gd name="T46" fmla="*/ 48 w 3261"/>
              <a:gd name="T47" fmla="*/ 1465 h 2594"/>
              <a:gd name="T48" fmla="*/ 3 w 3261"/>
              <a:gd name="T49" fmla="*/ 1287 h 2594"/>
              <a:gd name="T50" fmla="*/ 12 w 3261"/>
              <a:gd name="T51" fmla="*/ 1099 h 2594"/>
              <a:gd name="T52" fmla="*/ 74 w 3261"/>
              <a:gd name="T53" fmla="*/ 928 h 2594"/>
              <a:gd name="T54" fmla="*/ 181 w 3261"/>
              <a:gd name="T55" fmla="*/ 785 h 2594"/>
              <a:gd name="T56" fmla="*/ 323 w 3261"/>
              <a:gd name="T57" fmla="*/ 678 h 2594"/>
              <a:gd name="T58" fmla="*/ 493 w 3261"/>
              <a:gd name="T59" fmla="*/ 616 h 2594"/>
              <a:gd name="T60" fmla="*/ 672 w 3261"/>
              <a:gd name="T61" fmla="*/ 605 h 2594"/>
              <a:gd name="T62" fmla="*/ 723 w 3261"/>
              <a:gd name="T63" fmla="*/ 553 h 2594"/>
              <a:gd name="T64" fmla="*/ 748 w 3261"/>
              <a:gd name="T65" fmla="*/ 409 h 2594"/>
              <a:gd name="T66" fmla="*/ 816 w 3261"/>
              <a:gd name="T67" fmla="*/ 285 h 2594"/>
              <a:gd name="T68" fmla="*/ 920 w 3261"/>
              <a:gd name="T69" fmla="*/ 191 h 2594"/>
              <a:gd name="T70" fmla="*/ 1051 w 3261"/>
              <a:gd name="T71" fmla="*/ 136 h 2594"/>
              <a:gd name="T72" fmla="*/ 1199 w 3261"/>
              <a:gd name="T73" fmla="*/ 127 h 2594"/>
              <a:gd name="T74" fmla="*/ 1339 w 3261"/>
              <a:gd name="T75" fmla="*/ 170 h 2594"/>
              <a:gd name="T76" fmla="*/ 1454 w 3261"/>
              <a:gd name="T77" fmla="*/ 254 h 2594"/>
              <a:gd name="T78" fmla="*/ 1568 w 3261"/>
              <a:gd name="T79" fmla="*/ 201 h 2594"/>
              <a:gd name="T80" fmla="*/ 1717 w 3261"/>
              <a:gd name="T81" fmla="*/ 94 h 2594"/>
              <a:gd name="T82" fmla="*/ 1890 w 3261"/>
              <a:gd name="T83" fmla="*/ 24 h 2594"/>
              <a:gd name="T84" fmla="*/ 2080 w 3261"/>
              <a:gd name="T85" fmla="*/ 0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61" h="2594">
                <a:moveTo>
                  <a:pt x="1426" y="1025"/>
                </a:moveTo>
                <a:lnTo>
                  <a:pt x="1426" y="1639"/>
                </a:lnTo>
                <a:lnTo>
                  <a:pt x="1019" y="1639"/>
                </a:lnTo>
                <a:lnTo>
                  <a:pt x="1631" y="2254"/>
                </a:lnTo>
                <a:lnTo>
                  <a:pt x="2242" y="1639"/>
                </a:lnTo>
                <a:lnTo>
                  <a:pt x="1835" y="1639"/>
                </a:lnTo>
                <a:lnTo>
                  <a:pt x="1835" y="1025"/>
                </a:lnTo>
                <a:lnTo>
                  <a:pt x="1426" y="1025"/>
                </a:lnTo>
                <a:close/>
                <a:moveTo>
                  <a:pt x="2080" y="0"/>
                </a:moveTo>
                <a:lnTo>
                  <a:pt x="2148" y="3"/>
                </a:lnTo>
                <a:lnTo>
                  <a:pt x="2214" y="12"/>
                </a:lnTo>
                <a:lnTo>
                  <a:pt x="2278" y="27"/>
                </a:lnTo>
                <a:lnTo>
                  <a:pt x="2340" y="47"/>
                </a:lnTo>
                <a:lnTo>
                  <a:pt x="2401" y="72"/>
                </a:lnTo>
                <a:lnTo>
                  <a:pt x="2457" y="102"/>
                </a:lnTo>
                <a:lnTo>
                  <a:pt x="2511" y="136"/>
                </a:lnTo>
                <a:lnTo>
                  <a:pt x="2562" y="175"/>
                </a:lnTo>
                <a:lnTo>
                  <a:pt x="2609" y="217"/>
                </a:lnTo>
                <a:lnTo>
                  <a:pt x="2653" y="265"/>
                </a:lnTo>
                <a:lnTo>
                  <a:pt x="2693" y="314"/>
                </a:lnTo>
                <a:lnTo>
                  <a:pt x="2728" y="367"/>
                </a:lnTo>
                <a:lnTo>
                  <a:pt x="2759" y="424"/>
                </a:lnTo>
                <a:lnTo>
                  <a:pt x="2785" y="483"/>
                </a:lnTo>
                <a:lnTo>
                  <a:pt x="2806" y="545"/>
                </a:lnTo>
                <a:lnTo>
                  <a:pt x="2822" y="609"/>
                </a:lnTo>
                <a:lnTo>
                  <a:pt x="2833" y="675"/>
                </a:lnTo>
                <a:lnTo>
                  <a:pt x="2837" y="744"/>
                </a:lnTo>
                <a:lnTo>
                  <a:pt x="2892" y="760"/>
                </a:lnTo>
                <a:lnTo>
                  <a:pt x="2945" y="782"/>
                </a:lnTo>
                <a:lnTo>
                  <a:pt x="2995" y="809"/>
                </a:lnTo>
                <a:lnTo>
                  <a:pt x="3041" y="840"/>
                </a:lnTo>
                <a:lnTo>
                  <a:pt x="3083" y="877"/>
                </a:lnTo>
                <a:lnTo>
                  <a:pt x="3122" y="917"/>
                </a:lnTo>
                <a:lnTo>
                  <a:pt x="3157" y="960"/>
                </a:lnTo>
                <a:lnTo>
                  <a:pt x="3188" y="1008"/>
                </a:lnTo>
                <a:lnTo>
                  <a:pt x="3214" y="1059"/>
                </a:lnTo>
                <a:lnTo>
                  <a:pt x="3234" y="1112"/>
                </a:lnTo>
                <a:lnTo>
                  <a:pt x="3249" y="1168"/>
                </a:lnTo>
                <a:lnTo>
                  <a:pt x="3258" y="1226"/>
                </a:lnTo>
                <a:lnTo>
                  <a:pt x="3261" y="1286"/>
                </a:lnTo>
                <a:lnTo>
                  <a:pt x="3258" y="1343"/>
                </a:lnTo>
                <a:lnTo>
                  <a:pt x="3250" y="1398"/>
                </a:lnTo>
                <a:lnTo>
                  <a:pt x="3236" y="1452"/>
                </a:lnTo>
                <a:lnTo>
                  <a:pt x="3218" y="1503"/>
                </a:lnTo>
                <a:lnTo>
                  <a:pt x="3195" y="1552"/>
                </a:lnTo>
                <a:lnTo>
                  <a:pt x="3166" y="1598"/>
                </a:lnTo>
                <a:lnTo>
                  <a:pt x="3134" y="1640"/>
                </a:lnTo>
                <a:lnTo>
                  <a:pt x="3099" y="1681"/>
                </a:lnTo>
                <a:lnTo>
                  <a:pt x="3059" y="1716"/>
                </a:lnTo>
                <a:lnTo>
                  <a:pt x="3017" y="1748"/>
                </a:lnTo>
                <a:lnTo>
                  <a:pt x="2971" y="1776"/>
                </a:lnTo>
                <a:lnTo>
                  <a:pt x="2923" y="1800"/>
                </a:lnTo>
                <a:lnTo>
                  <a:pt x="2871" y="1819"/>
                </a:lnTo>
                <a:lnTo>
                  <a:pt x="2818" y="1833"/>
                </a:lnTo>
                <a:lnTo>
                  <a:pt x="2764" y="1841"/>
                </a:lnTo>
                <a:lnTo>
                  <a:pt x="2707" y="1844"/>
                </a:lnTo>
                <a:lnTo>
                  <a:pt x="2352" y="1844"/>
                </a:lnTo>
                <a:lnTo>
                  <a:pt x="1631" y="2594"/>
                </a:lnTo>
                <a:lnTo>
                  <a:pt x="909" y="1844"/>
                </a:lnTo>
                <a:lnTo>
                  <a:pt x="617" y="1844"/>
                </a:lnTo>
                <a:lnTo>
                  <a:pt x="554" y="1841"/>
                </a:lnTo>
                <a:lnTo>
                  <a:pt x="493" y="1832"/>
                </a:lnTo>
                <a:lnTo>
                  <a:pt x="434" y="1816"/>
                </a:lnTo>
                <a:lnTo>
                  <a:pt x="376" y="1796"/>
                </a:lnTo>
                <a:lnTo>
                  <a:pt x="323" y="1769"/>
                </a:lnTo>
                <a:lnTo>
                  <a:pt x="272" y="1738"/>
                </a:lnTo>
                <a:lnTo>
                  <a:pt x="225" y="1703"/>
                </a:lnTo>
                <a:lnTo>
                  <a:pt x="181" y="1662"/>
                </a:lnTo>
                <a:lnTo>
                  <a:pt x="141" y="1618"/>
                </a:lnTo>
                <a:lnTo>
                  <a:pt x="105" y="1571"/>
                </a:lnTo>
                <a:lnTo>
                  <a:pt x="74" y="1519"/>
                </a:lnTo>
                <a:lnTo>
                  <a:pt x="48" y="1465"/>
                </a:lnTo>
                <a:lnTo>
                  <a:pt x="28" y="1408"/>
                </a:lnTo>
                <a:lnTo>
                  <a:pt x="12" y="1349"/>
                </a:lnTo>
                <a:lnTo>
                  <a:pt x="3" y="1287"/>
                </a:lnTo>
                <a:lnTo>
                  <a:pt x="0" y="1224"/>
                </a:lnTo>
                <a:lnTo>
                  <a:pt x="3" y="1160"/>
                </a:lnTo>
                <a:lnTo>
                  <a:pt x="12" y="1099"/>
                </a:lnTo>
                <a:lnTo>
                  <a:pt x="28" y="1039"/>
                </a:lnTo>
                <a:lnTo>
                  <a:pt x="48" y="983"/>
                </a:lnTo>
                <a:lnTo>
                  <a:pt x="74" y="928"/>
                </a:lnTo>
                <a:lnTo>
                  <a:pt x="105" y="877"/>
                </a:lnTo>
                <a:lnTo>
                  <a:pt x="141" y="829"/>
                </a:lnTo>
                <a:lnTo>
                  <a:pt x="181" y="785"/>
                </a:lnTo>
                <a:lnTo>
                  <a:pt x="225" y="745"/>
                </a:lnTo>
                <a:lnTo>
                  <a:pt x="272" y="709"/>
                </a:lnTo>
                <a:lnTo>
                  <a:pt x="323" y="678"/>
                </a:lnTo>
                <a:lnTo>
                  <a:pt x="376" y="652"/>
                </a:lnTo>
                <a:lnTo>
                  <a:pt x="434" y="631"/>
                </a:lnTo>
                <a:lnTo>
                  <a:pt x="493" y="616"/>
                </a:lnTo>
                <a:lnTo>
                  <a:pt x="554" y="606"/>
                </a:lnTo>
                <a:lnTo>
                  <a:pt x="617" y="603"/>
                </a:lnTo>
                <a:lnTo>
                  <a:pt x="672" y="605"/>
                </a:lnTo>
                <a:lnTo>
                  <a:pt x="727" y="613"/>
                </a:lnTo>
                <a:lnTo>
                  <a:pt x="724" y="583"/>
                </a:lnTo>
                <a:lnTo>
                  <a:pt x="723" y="553"/>
                </a:lnTo>
                <a:lnTo>
                  <a:pt x="726" y="503"/>
                </a:lnTo>
                <a:lnTo>
                  <a:pt x="734" y="454"/>
                </a:lnTo>
                <a:lnTo>
                  <a:pt x="748" y="409"/>
                </a:lnTo>
                <a:lnTo>
                  <a:pt x="766" y="364"/>
                </a:lnTo>
                <a:lnTo>
                  <a:pt x="789" y="323"/>
                </a:lnTo>
                <a:lnTo>
                  <a:pt x="816" y="285"/>
                </a:lnTo>
                <a:lnTo>
                  <a:pt x="847" y="250"/>
                </a:lnTo>
                <a:lnTo>
                  <a:pt x="882" y="219"/>
                </a:lnTo>
                <a:lnTo>
                  <a:pt x="920" y="191"/>
                </a:lnTo>
                <a:lnTo>
                  <a:pt x="961" y="169"/>
                </a:lnTo>
                <a:lnTo>
                  <a:pt x="1005" y="150"/>
                </a:lnTo>
                <a:lnTo>
                  <a:pt x="1051" y="136"/>
                </a:lnTo>
                <a:lnTo>
                  <a:pt x="1099" y="127"/>
                </a:lnTo>
                <a:lnTo>
                  <a:pt x="1148" y="124"/>
                </a:lnTo>
                <a:lnTo>
                  <a:pt x="1199" y="127"/>
                </a:lnTo>
                <a:lnTo>
                  <a:pt x="1248" y="136"/>
                </a:lnTo>
                <a:lnTo>
                  <a:pt x="1295" y="151"/>
                </a:lnTo>
                <a:lnTo>
                  <a:pt x="1339" y="170"/>
                </a:lnTo>
                <a:lnTo>
                  <a:pt x="1380" y="194"/>
                </a:lnTo>
                <a:lnTo>
                  <a:pt x="1419" y="222"/>
                </a:lnTo>
                <a:lnTo>
                  <a:pt x="1454" y="254"/>
                </a:lnTo>
                <a:lnTo>
                  <a:pt x="1485" y="291"/>
                </a:lnTo>
                <a:lnTo>
                  <a:pt x="1525" y="244"/>
                </a:lnTo>
                <a:lnTo>
                  <a:pt x="1568" y="201"/>
                </a:lnTo>
                <a:lnTo>
                  <a:pt x="1615" y="162"/>
                </a:lnTo>
                <a:lnTo>
                  <a:pt x="1664" y="125"/>
                </a:lnTo>
                <a:lnTo>
                  <a:pt x="1717" y="94"/>
                </a:lnTo>
                <a:lnTo>
                  <a:pt x="1772" y="66"/>
                </a:lnTo>
                <a:lnTo>
                  <a:pt x="1830" y="44"/>
                </a:lnTo>
                <a:lnTo>
                  <a:pt x="1890" y="24"/>
                </a:lnTo>
                <a:lnTo>
                  <a:pt x="1951" y="11"/>
                </a:lnTo>
                <a:lnTo>
                  <a:pt x="2015" y="3"/>
                </a:lnTo>
                <a:lnTo>
                  <a:pt x="20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254"/>
          <p:cNvSpPr>
            <a:spLocks noEditPoints="1"/>
          </p:cNvSpPr>
          <p:nvPr/>
        </p:nvSpPr>
        <p:spPr bwMode="auto">
          <a:xfrm>
            <a:off x="4643050" y="5888405"/>
            <a:ext cx="469930" cy="381240"/>
          </a:xfrm>
          <a:custGeom>
            <a:avLst/>
            <a:gdLst>
              <a:gd name="T0" fmla="*/ 1426 w 3261"/>
              <a:gd name="T1" fmla="*/ 1833 h 2648"/>
              <a:gd name="T2" fmla="*/ 1835 w 3261"/>
              <a:gd name="T3" fmla="*/ 1833 h 2648"/>
              <a:gd name="T4" fmla="*/ 1631 w 3261"/>
              <a:gd name="T5" fmla="*/ 0 h 2648"/>
              <a:gd name="T6" fmla="*/ 1812 w 3261"/>
              <a:gd name="T7" fmla="*/ 27 h 2648"/>
              <a:gd name="T8" fmla="*/ 1970 w 3261"/>
              <a:gd name="T9" fmla="*/ 103 h 2648"/>
              <a:gd name="T10" fmla="*/ 2100 w 3261"/>
              <a:gd name="T11" fmla="*/ 220 h 2648"/>
              <a:gd name="T12" fmla="*/ 2192 w 3261"/>
              <a:gd name="T13" fmla="*/ 369 h 2648"/>
              <a:gd name="T14" fmla="*/ 2299 w 3261"/>
              <a:gd name="T15" fmla="*/ 409 h 2648"/>
              <a:gd name="T16" fmla="*/ 2453 w 3261"/>
              <a:gd name="T17" fmla="*/ 419 h 2648"/>
              <a:gd name="T18" fmla="*/ 2601 w 3261"/>
              <a:gd name="T19" fmla="*/ 476 h 2648"/>
              <a:gd name="T20" fmla="*/ 2722 w 3261"/>
              <a:gd name="T21" fmla="*/ 576 h 2648"/>
              <a:gd name="T22" fmla="*/ 2808 w 3261"/>
              <a:gd name="T23" fmla="*/ 706 h 2648"/>
              <a:gd name="T24" fmla="*/ 2850 w 3261"/>
              <a:gd name="T25" fmla="*/ 861 h 2648"/>
              <a:gd name="T26" fmla="*/ 2841 w 3261"/>
              <a:gd name="T27" fmla="*/ 1026 h 2648"/>
              <a:gd name="T28" fmla="*/ 2996 w 3261"/>
              <a:gd name="T29" fmla="*/ 1080 h 2648"/>
              <a:gd name="T30" fmla="*/ 3123 w 3261"/>
              <a:gd name="T31" fmla="*/ 1179 h 2648"/>
              <a:gd name="T32" fmla="*/ 3214 w 3261"/>
              <a:gd name="T33" fmla="*/ 1312 h 2648"/>
              <a:gd name="T34" fmla="*/ 3258 w 3261"/>
              <a:gd name="T35" fmla="*/ 1470 h 2648"/>
              <a:gd name="T36" fmla="*/ 3249 w 3261"/>
              <a:gd name="T37" fmla="*/ 1637 h 2648"/>
              <a:gd name="T38" fmla="*/ 3192 w 3261"/>
              <a:gd name="T39" fmla="*/ 1784 h 2648"/>
              <a:gd name="T40" fmla="*/ 3093 w 3261"/>
              <a:gd name="T41" fmla="*/ 1906 h 2648"/>
              <a:gd name="T42" fmla="*/ 2962 w 3261"/>
              <a:gd name="T43" fmla="*/ 1992 h 2648"/>
              <a:gd name="T44" fmla="*/ 2807 w 3261"/>
              <a:gd name="T45" fmla="*/ 2034 h 2648"/>
              <a:gd name="T46" fmla="*/ 2038 w 3261"/>
              <a:gd name="T47" fmla="*/ 2648 h 2648"/>
              <a:gd name="T48" fmla="*/ 815 w 3261"/>
              <a:gd name="T49" fmla="*/ 2037 h 2648"/>
              <a:gd name="T50" fmla="*/ 609 w 3261"/>
              <a:gd name="T51" fmla="*/ 2011 h 2648"/>
              <a:gd name="T52" fmla="*/ 423 w 3261"/>
              <a:gd name="T53" fmla="*/ 1937 h 2648"/>
              <a:gd name="T54" fmla="*/ 263 w 3261"/>
              <a:gd name="T55" fmla="*/ 1821 h 2648"/>
              <a:gd name="T56" fmla="*/ 134 w 3261"/>
              <a:gd name="T57" fmla="*/ 1671 h 2648"/>
              <a:gd name="T58" fmla="*/ 46 w 3261"/>
              <a:gd name="T59" fmla="*/ 1492 h 2648"/>
              <a:gd name="T60" fmla="*/ 3 w 3261"/>
              <a:gd name="T61" fmla="*/ 1292 h 2648"/>
              <a:gd name="T62" fmla="*/ 12 w 3261"/>
              <a:gd name="T63" fmla="*/ 1083 h 2648"/>
              <a:gd name="T64" fmla="*/ 70 w 3261"/>
              <a:gd name="T65" fmla="*/ 890 h 2648"/>
              <a:gd name="T66" fmla="*/ 174 w 3261"/>
              <a:gd name="T67" fmla="*/ 720 h 2648"/>
              <a:gd name="T68" fmla="*/ 313 w 3261"/>
              <a:gd name="T69" fmla="*/ 581 h 2648"/>
              <a:gd name="T70" fmla="*/ 483 w 3261"/>
              <a:gd name="T71" fmla="*/ 477 h 2648"/>
              <a:gd name="T72" fmla="*/ 676 w 3261"/>
              <a:gd name="T73" fmla="*/ 419 h 2648"/>
              <a:gd name="T74" fmla="*/ 874 w 3261"/>
              <a:gd name="T75" fmla="*/ 409 h 2648"/>
              <a:gd name="T76" fmla="*/ 1044 w 3261"/>
              <a:gd name="T77" fmla="*/ 439 h 2648"/>
              <a:gd name="T78" fmla="*/ 1112 w 3261"/>
              <a:gd name="T79" fmla="*/ 287 h 2648"/>
              <a:gd name="T80" fmla="*/ 1218 w 3261"/>
              <a:gd name="T81" fmla="*/ 161 h 2648"/>
              <a:gd name="T82" fmla="*/ 1355 w 3261"/>
              <a:gd name="T83" fmla="*/ 65 h 2648"/>
              <a:gd name="T84" fmla="*/ 1514 w 3261"/>
              <a:gd name="T85" fmla="*/ 11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61" h="2648">
                <a:moveTo>
                  <a:pt x="1631" y="1120"/>
                </a:moveTo>
                <a:lnTo>
                  <a:pt x="917" y="1833"/>
                </a:lnTo>
                <a:lnTo>
                  <a:pt x="1426" y="1833"/>
                </a:lnTo>
                <a:lnTo>
                  <a:pt x="1426" y="2444"/>
                </a:lnTo>
                <a:lnTo>
                  <a:pt x="1835" y="2444"/>
                </a:lnTo>
                <a:lnTo>
                  <a:pt x="1835" y="1833"/>
                </a:lnTo>
                <a:lnTo>
                  <a:pt x="2343" y="1833"/>
                </a:lnTo>
                <a:lnTo>
                  <a:pt x="1631" y="1120"/>
                </a:lnTo>
                <a:close/>
                <a:moveTo>
                  <a:pt x="1631" y="0"/>
                </a:moveTo>
                <a:lnTo>
                  <a:pt x="1693" y="3"/>
                </a:lnTo>
                <a:lnTo>
                  <a:pt x="1753" y="12"/>
                </a:lnTo>
                <a:lnTo>
                  <a:pt x="1812" y="27"/>
                </a:lnTo>
                <a:lnTo>
                  <a:pt x="1867" y="47"/>
                </a:lnTo>
                <a:lnTo>
                  <a:pt x="1920" y="73"/>
                </a:lnTo>
                <a:lnTo>
                  <a:pt x="1970" y="103"/>
                </a:lnTo>
                <a:lnTo>
                  <a:pt x="2017" y="137"/>
                </a:lnTo>
                <a:lnTo>
                  <a:pt x="2060" y="177"/>
                </a:lnTo>
                <a:lnTo>
                  <a:pt x="2100" y="220"/>
                </a:lnTo>
                <a:lnTo>
                  <a:pt x="2136" y="266"/>
                </a:lnTo>
                <a:lnTo>
                  <a:pt x="2166" y="316"/>
                </a:lnTo>
                <a:lnTo>
                  <a:pt x="2192" y="369"/>
                </a:lnTo>
                <a:lnTo>
                  <a:pt x="2213" y="424"/>
                </a:lnTo>
                <a:lnTo>
                  <a:pt x="2255" y="415"/>
                </a:lnTo>
                <a:lnTo>
                  <a:pt x="2299" y="409"/>
                </a:lnTo>
                <a:lnTo>
                  <a:pt x="2343" y="407"/>
                </a:lnTo>
                <a:lnTo>
                  <a:pt x="2400" y="410"/>
                </a:lnTo>
                <a:lnTo>
                  <a:pt x="2453" y="419"/>
                </a:lnTo>
                <a:lnTo>
                  <a:pt x="2505" y="433"/>
                </a:lnTo>
                <a:lnTo>
                  <a:pt x="2554" y="452"/>
                </a:lnTo>
                <a:lnTo>
                  <a:pt x="2601" y="476"/>
                </a:lnTo>
                <a:lnTo>
                  <a:pt x="2645" y="506"/>
                </a:lnTo>
                <a:lnTo>
                  <a:pt x="2686" y="539"/>
                </a:lnTo>
                <a:lnTo>
                  <a:pt x="2722" y="576"/>
                </a:lnTo>
                <a:lnTo>
                  <a:pt x="2755" y="616"/>
                </a:lnTo>
                <a:lnTo>
                  <a:pt x="2784" y="659"/>
                </a:lnTo>
                <a:lnTo>
                  <a:pt x="2808" y="706"/>
                </a:lnTo>
                <a:lnTo>
                  <a:pt x="2827" y="755"/>
                </a:lnTo>
                <a:lnTo>
                  <a:pt x="2841" y="807"/>
                </a:lnTo>
                <a:lnTo>
                  <a:pt x="2850" y="861"/>
                </a:lnTo>
                <a:lnTo>
                  <a:pt x="2853" y="917"/>
                </a:lnTo>
                <a:lnTo>
                  <a:pt x="2850" y="972"/>
                </a:lnTo>
                <a:lnTo>
                  <a:pt x="2841" y="1026"/>
                </a:lnTo>
                <a:lnTo>
                  <a:pt x="2895" y="1039"/>
                </a:lnTo>
                <a:lnTo>
                  <a:pt x="2947" y="1057"/>
                </a:lnTo>
                <a:lnTo>
                  <a:pt x="2996" y="1080"/>
                </a:lnTo>
                <a:lnTo>
                  <a:pt x="3042" y="1109"/>
                </a:lnTo>
                <a:lnTo>
                  <a:pt x="3084" y="1141"/>
                </a:lnTo>
                <a:lnTo>
                  <a:pt x="3123" y="1179"/>
                </a:lnTo>
                <a:lnTo>
                  <a:pt x="3157" y="1220"/>
                </a:lnTo>
                <a:lnTo>
                  <a:pt x="3188" y="1265"/>
                </a:lnTo>
                <a:lnTo>
                  <a:pt x="3214" y="1312"/>
                </a:lnTo>
                <a:lnTo>
                  <a:pt x="3234" y="1362"/>
                </a:lnTo>
                <a:lnTo>
                  <a:pt x="3249" y="1415"/>
                </a:lnTo>
                <a:lnTo>
                  <a:pt x="3258" y="1470"/>
                </a:lnTo>
                <a:lnTo>
                  <a:pt x="3261" y="1528"/>
                </a:lnTo>
                <a:lnTo>
                  <a:pt x="3258" y="1583"/>
                </a:lnTo>
                <a:lnTo>
                  <a:pt x="3249" y="1637"/>
                </a:lnTo>
                <a:lnTo>
                  <a:pt x="3235" y="1689"/>
                </a:lnTo>
                <a:lnTo>
                  <a:pt x="3216" y="1738"/>
                </a:lnTo>
                <a:lnTo>
                  <a:pt x="3192" y="1784"/>
                </a:lnTo>
                <a:lnTo>
                  <a:pt x="3162" y="1828"/>
                </a:lnTo>
                <a:lnTo>
                  <a:pt x="3129" y="1869"/>
                </a:lnTo>
                <a:lnTo>
                  <a:pt x="3093" y="1906"/>
                </a:lnTo>
                <a:lnTo>
                  <a:pt x="3052" y="1939"/>
                </a:lnTo>
                <a:lnTo>
                  <a:pt x="3009" y="1967"/>
                </a:lnTo>
                <a:lnTo>
                  <a:pt x="2962" y="1992"/>
                </a:lnTo>
                <a:lnTo>
                  <a:pt x="2913" y="2011"/>
                </a:lnTo>
                <a:lnTo>
                  <a:pt x="2860" y="2025"/>
                </a:lnTo>
                <a:lnTo>
                  <a:pt x="2807" y="2034"/>
                </a:lnTo>
                <a:lnTo>
                  <a:pt x="2751" y="2037"/>
                </a:lnTo>
                <a:lnTo>
                  <a:pt x="2038" y="2037"/>
                </a:lnTo>
                <a:lnTo>
                  <a:pt x="2038" y="2648"/>
                </a:lnTo>
                <a:lnTo>
                  <a:pt x="1222" y="2648"/>
                </a:lnTo>
                <a:lnTo>
                  <a:pt x="1222" y="2037"/>
                </a:lnTo>
                <a:lnTo>
                  <a:pt x="815" y="2037"/>
                </a:lnTo>
                <a:lnTo>
                  <a:pt x="745" y="2034"/>
                </a:lnTo>
                <a:lnTo>
                  <a:pt x="676" y="2025"/>
                </a:lnTo>
                <a:lnTo>
                  <a:pt x="609" y="2011"/>
                </a:lnTo>
                <a:lnTo>
                  <a:pt x="545" y="1991"/>
                </a:lnTo>
                <a:lnTo>
                  <a:pt x="483" y="1966"/>
                </a:lnTo>
                <a:lnTo>
                  <a:pt x="423" y="1937"/>
                </a:lnTo>
                <a:lnTo>
                  <a:pt x="366" y="1903"/>
                </a:lnTo>
                <a:lnTo>
                  <a:pt x="313" y="1864"/>
                </a:lnTo>
                <a:lnTo>
                  <a:pt x="263" y="1821"/>
                </a:lnTo>
                <a:lnTo>
                  <a:pt x="216" y="1774"/>
                </a:lnTo>
                <a:lnTo>
                  <a:pt x="174" y="1724"/>
                </a:lnTo>
                <a:lnTo>
                  <a:pt x="134" y="1671"/>
                </a:lnTo>
                <a:lnTo>
                  <a:pt x="100" y="1614"/>
                </a:lnTo>
                <a:lnTo>
                  <a:pt x="70" y="1555"/>
                </a:lnTo>
                <a:lnTo>
                  <a:pt x="46" y="1492"/>
                </a:lnTo>
                <a:lnTo>
                  <a:pt x="26" y="1427"/>
                </a:lnTo>
                <a:lnTo>
                  <a:pt x="12" y="1361"/>
                </a:lnTo>
                <a:lnTo>
                  <a:pt x="3" y="1292"/>
                </a:lnTo>
                <a:lnTo>
                  <a:pt x="0" y="1222"/>
                </a:lnTo>
                <a:lnTo>
                  <a:pt x="3" y="1151"/>
                </a:lnTo>
                <a:lnTo>
                  <a:pt x="12" y="1083"/>
                </a:lnTo>
                <a:lnTo>
                  <a:pt x="26" y="1016"/>
                </a:lnTo>
                <a:lnTo>
                  <a:pt x="46" y="952"/>
                </a:lnTo>
                <a:lnTo>
                  <a:pt x="70" y="890"/>
                </a:lnTo>
                <a:lnTo>
                  <a:pt x="100" y="831"/>
                </a:lnTo>
                <a:lnTo>
                  <a:pt x="134" y="773"/>
                </a:lnTo>
                <a:lnTo>
                  <a:pt x="174" y="720"/>
                </a:lnTo>
                <a:lnTo>
                  <a:pt x="216" y="670"/>
                </a:lnTo>
                <a:lnTo>
                  <a:pt x="263" y="623"/>
                </a:lnTo>
                <a:lnTo>
                  <a:pt x="313" y="581"/>
                </a:lnTo>
                <a:lnTo>
                  <a:pt x="366" y="542"/>
                </a:lnTo>
                <a:lnTo>
                  <a:pt x="423" y="508"/>
                </a:lnTo>
                <a:lnTo>
                  <a:pt x="483" y="477"/>
                </a:lnTo>
                <a:lnTo>
                  <a:pt x="545" y="453"/>
                </a:lnTo>
                <a:lnTo>
                  <a:pt x="609" y="433"/>
                </a:lnTo>
                <a:lnTo>
                  <a:pt x="676" y="419"/>
                </a:lnTo>
                <a:lnTo>
                  <a:pt x="745" y="410"/>
                </a:lnTo>
                <a:lnTo>
                  <a:pt x="815" y="407"/>
                </a:lnTo>
                <a:lnTo>
                  <a:pt x="874" y="409"/>
                </a:lnTo>
                <a:lnTo>
                  <a:pt x="932" y="415"/>
                </a:lnTo>
                <a:lnTo>
                  <a:pt x="989" y="426"/>
                </a:lnTo>
                <a:lnTo>
                  <a:pt x="1044" y="439"/>
                </a:lnTo>
                <a:lnTo>
                  <a:pt x="1062" y="386"/>
                </a:lnTo>
                <a:lnTo>
                  <a:pt x="1085" y="335"/>
                </a:lnTo>
                <a:lnTo>
                  <a:pt x="1112" y="287"/>
                </a:lnTo>
                <a:lnTo>
                  <a:pt x="1143" y="242"/>
                </a:lnTo>
                <a:lnTo>
                  <a:pt x="1179" y="199"/>
                </a:lnTo>
                <a:lnTo>
                  <a:pt x="1218" y="161"/>
                </a:lnTo>
                <a:lnTo>
                  <a:pt x="1261" y="124"/>
                </a:lnTo>
                <a:lnTo>
                  <a:pt x="1306" y="93"/>
                </a:lnTo>
                <a:lnTo>
                  <a:pt x="1355" y="65"/>
                </a:lnTo>
                <a:lnTo>
                  <a:pt x="1405" y="43"/>
                </a:lnTo>
                <a:lnTo>
                  <a:pt x="1459" y="24"/>
                </a:lnTo>
                <a:lnTo>
                  <a:pt x="1514" y="11"/>
                </a:lnTo>
                <a:lnTo>
                  <a:pt x="1572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259"/>
          <p:cNvSpPr>
            <a:spLocks noEditPoints="1"/>
          </p:cNvSpPr>
          <p:nvPr/>
        </p:nvSpPr>
        <p:spPr bwMode="auto">
          <a:xfrm>
            <a:off x="5330243" y="5930444"/>
            <a:ext cx="469930" cy="297162"/>
          </a:xfrm>
          <a:custGeom>
            <a:avLst/>
            <a:gdLst>
              <a:gd name="T0" fmla="*/ 1325 w 3261"/>
              <a:gd name="T1" fmla="*/ 1445 h 2064"/>
              <a:gd name="T2" fmla="*/ 815 w 3261"/>
              <a:gd name="T3" fmla="*/ 1342 h 2064"/>
              <a:gd name="T4" fmla="*/ 2242 w 3261"/>
              <a:gd name="T5" fmla="*/ 929 h 2064"/>
              <a:gd name="T6" fmla="*/ 1631 w 3261"/>
              <a:gd name="T7" fmla="*/ 0 h 2064"/>
              <a:gd name="T8" fmla="*/ 1753 w 3261"/>
              <a:gd name="T9" fmla="*/ 12 h 2064"/>
              <a:gd name="T10" fmla="*/ 1867 w 3261"/>
              <a:gd name="T11" fmla="*/ 48 h 2064"/>
              <a:gd name="T12" fmla="*/ 1970 w 3261"/>
              <a:gd name="T13" fmla="*/ 104 h 2064"/>
              <a:gd name="T14" fmla="*/ 2060 w 3261"/>
              <a:gd name="T15" fmla="*/ 179 h 2064"/>
              <a:gd name="T16" fmla="*/ 2136 w 3261"/>
              <a:gd name="T17" fmla="*/ 269 h 2064"/>
              <a:gd name="T18" fmla="*/ 2192 w 3261"/>
              <a:gd name="T19" fmla="*/ 373 h 2064"/>
              <a:gd name="T20" fmla="*/ 2255 w 3261"/>
              <a:gd name="T21" fmla="*/ 421 h 2064"/>
              <a:gd name="T22" fmla="*/ 2343 w 3261"/>
              <a:gd name="T23" fmla="*/ 413 h 2064"/>
              <a:gd name="T24" fmla="*/ 2453 w 3261"/>
              <a:gd name="T25" fmla="*/ 425 h 2064"/>
              <a:gd name="T26" fmla="*/ 2554 w 3261"/>
              <a:gd name="T27" fmla="*/ 459 h 2064"/>
              <a:gd name="T28" fmla="*/ 2645 w 3261"/>
              <a:gd name="T29" fmla="*/ 512 h 2064"/>
              <a:gd name="T30" fmla="*/ 2722 w 3261"/>
              <a:gd name="T31" fmla="*/ 583 h 2064"/>
              <a:gd name="T32" fmla="*/ 2784 w 3261"/>
              <a:gd name="T33" fmla="*/ 668 h 2064"/>
              <a:gd name="T34" fmla="*/ 2827 w 3261"/>
              <a:gd name="T35" fmla="*/ 766 h 2064"/>
              <a:gd name="T36" fmla="*/ 2850 w 3261"/>
              <a:gd name="T37" fmla="*/ 872 h 2064"/>
              <a:gd name="T38" fmla="*/ 2850 w 3261"/>
              <a:gd name="T39" fmla="*/ 985 h 2064"/>
              <a:gd name="T40" fmla="*/ 2895 w 3261"/>
              <a:gd name="T41" fmla="*/ 1053 h 2064"/>
              <a:gd name="T42" fmla="*/ 2996 w 3261"/>
              <a:gd name="T43" fmla="*/ 1095 h 2064"/>
              <a:gd name="T44" fmla="*/ 3084 w 3261"/>
              <a:gd name="T45" fmla="*/ 1157 h 2064"/>
              <a:gd name="T46" fmla="*/ 3157 w 3261"/>
              <a:gd name="T47" fmla="*/ 1236 h 2064"/>
              <a:gd name="T48" fmla="*/ 3214 w 3261"/>
              <a:gd name="T49" fmla="*/ 1330 h 2064"/>
              <a:gd name="T50" fmla="*/ 3249 w 3261"/>
              <a:gd name="T51" fmla="*/ 1435 h 2064"/>
              <a:gd name="T52" fmla="*/ 3261 w 3261"/>
              <a:gd name="T53" fmla="*/ 1549 h 2064"/>
              <a:gd name="T54" fmla="*/ 3249 w 3261"/>
              <a:gd name="T55" fmla="*/ 1659 h 2064"/>
              <a:gd name="T56" fmla="*/ 3216 w 3261"/>
              <a:gd name="T57" fmla="*/ 1761 h 2064"/>
              <a:gd name="T58" fmla="*/ 3162 w 3261"/>
              <a:gd name="T59" fmla="*/ 1854 h 2064"/>
              <a:gd name="T60" fmla="*/ 3093 w 3261"/>
              <a:gd name="T61" fmla="*/ 1932 h 2064"/>
              <a:gd name="T62" fmla="*/ 3009 w 3261"/>
              <a:gd name="T63" fmla="*/ 1994 h 2064"/>
              <a:gd name="T64" fmla="*/ 2913 w 3261"/>
              <a:gd name="T65" fmla="*/ 2039 h 2064"/>
              <a:gd name="T66" fmla="*/ 2807 w 3261"/>
              <a:gd name="T67" fmla="*/ 2061 h 2064"/>
              <a:gd name="T68" fmla="*/ 815 w 3261"/>
              <a:gd name="T69" fmla="*/ 2064 h 2064"/>
              <a:gd name="T70" fmla="*/ 676 w 3261"/>
              <a:gd name="T71" fmla="*/ 2053 h 2064"/>
              <a:gd name="T72" fmla="*/ 545 w 3261"/>
              <a:gd name="T73" fmla="*/ 2018 h 2064"/>
              <a:gd name="T74" fmla="*/ 423 w 3261"/>
              <a:gd name="T75" fmla="*/ 1962 h 2064"/>
              <a:gd name="T76" fmla="*/ 313 w 3261"/>
              <a:gd name="T77" fmla="*/ 1889 h 2064"/>
              <a:gd name="T78" fmla="*/ 216 w 3261"/>
              <a:gd name="T79" fmla="*/ 1799 h 2064"/>
              <a:gd name="T80" fmla="*/ 134 w 3261"/>
              <a:gd name="T81" fmla="*/ 1693 h 2064"/>
              <a:gd name="T82" fmla="*/ 70 w 3261"/>
              <a:gd name="T83" fmla="*/ 1576 h 2064"/>
              <a:gd name="T84" fmla="*/ 26 w 3261"/>
              <a:gd name="T85" fmla="*/ 1447 h 2064"/>
              <a:gd name="T86" fmla="*/ 3 w 3261"/>
              <a:gd name="T87" fmla="*/ 1310 h 2064"/>
              <a:gd name="T88" fmla="*/ 3 w 3261"/>
              <a:gd name="T89" fmla="*/ 1167 h 2064"/>
              <a:gd name="T90" fmla="*/ 26 w 3261"/>
              <a:gd name="T91" fmla="*/ 1030 h 2064"/>
              <a:gd name="T92" fmla="*/ 70 w 3261"/>
              <a:gd name="T93" fmla="*/ 902 h 2064"/>
              <a:gd name="T94" fmla="*/ 134 w 3261"/>
              <a:gd name="T95" fmla="*/ 784 h 2064"/>
              <a:gd name="T96" fmla="*/ 216 w 3261"/>
              <a:gd name="T97" fmla="*/ 678 h 2064"/>
              <a:gd name="T98" fmla="*/ 313 w 3261"/>
              <a:gd name="T99" fmla="*/ 588 h 2064"/>
              <a:gd name="T100" fmla="*/ 423 w 3261"/>
              <a:gd name="T101" fmla="*/ 514 h 2064"/>
              <a:gd name="T102" fmla="*/ 545 w 3261"/>
              <a:gd name="T103" fmla="*/ 459 h 2064"/>
              <a:gd name="T104" fmla="*/ 676 w 3261"/>
              <a:gd name="T105" fmla="*/ 424 h 2064"/>
              <a:gd name="T106" fmla="*/ 815 w 3261"/>
              <a:gd name="T107" fmla="*/ 413 h 2064"/>
              <a:gd name="T108" fmla="*/ 932 w 3261"/>
              <a:gd name="T109" fmla="*/ 421 h 2064"/>
              <a:gd name="T110" fmla="*/ 1044 w 3261"/>
              <a:gd name="T111" fmla="*/ 445 h 2064"/>
              <a:gd name="T112" fmla="*/ 1085 w 3261"/>
              <a:gd name="T113" fmla="*/ 340 h 2064"/>
              <a:gd name="T114" fmla="*/ 1143 w 3261"/>
              <a:gd name="T115" fmla="*/ 244 h 2064"/>
              <a:gd name="T116" fmla="*/ 1218 w 3261"/>
              <a:gd name="T117" fmla="*/ 162 h 2064"/>
              <a:gd name="T118" fmla="*/ 1306 w 3261"/>
              <a:gd name="T119" fmla="*/ 94 h 2064"/>
              <a:gd name="T120" fmla="*/ 1405 w 3261"/>
              <a:gd name="T121" fmla="*/ 43 h 2064"/>
              <a:gd name="T122" fmla="*/ 1514 w 3261"/>
              <a:gd name="T123" fmla="*/ 11 h 2064"/>
              <a:gd name="T124" fmla="*/ 1631 w 3261"/>
              <a:gd name="T125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1" h="2064">
                <a:moveTo>
                  <a:pt x="2038" y="722"/>
                </a:moveTo>
                <a:lnTo>
                  <a:pt x="1325" y="1445"/>
                </a:lnTo>
                <a:lnTo>
                  <a:pt x="1019" y="1136"/>
                </a:lnTo>
                <a:lnTo>
                  <a:pt x="815" y="1342"/>
                </a:lnTo>
                <a:lnTo>
                  <a:pt x="1325" y="1858"/>
                </a:lnTo>
                <a:lnTo>
                  <a:pt x="2242" y="929"/>
                </a:lnTo>
                <a:lnTo>
                  <a:pt x="2038" y="722"/>
                </a:lnTo>
                <a:close/>
                <a:moveTo>
                  <a:pt x="1631" y="0"/>
                </a:moveTo>
                <a:lnTo>
                  <a:pt x="1693" y="3"/>
                </a:lnTo>
                <a:lnTo>
                  <a:pt x="1753" y="12"/>
                </a:lnTo>
                <a:lnTo>
                  <a:pt x="1812" y="27"/>
                </a:lnTo>
                <a:lnTo>
                  <a:pt x="1867" y="48"/>
                </a:lnTo>
                <a:lnTo>
                  <a:pt x="1920" y="73"/>
                </a:lnTo>
                <a:lnTo>
                  <a:pt x="1970" y="104"/>
                </a:lnTo>
                <a:lnTo>
                  <a:pt x="2017" y="139"/>
                </a:lnTo>
                <a:lnTo>
                  <a:pt x="2060" y="179"/>
                </a:lnTo>
                <a:lnTo>
                  <a:pt x="2100" y="223"/>
                </a:lnTo>
                <a:lnTo>
                  <a:pt x="2136" y="269"/>
                </a:lnTo>
                <a:lnTo>
                  <a:pt x="2166" y="320"/>
                </a:lnTo>
                <a:lnTo>
                  <a:pt x="2192" y="373"/>
                </a:lnTo>
                <a:lnTo>
                  <a:pt x="2213" y="430"/>
                </a:lnTo>
                <a:lnTo>
                  <a:pt x="2255" y="421"/>
                </a:lnTo>
                <a:lnTo>
                  <a:pt x="2299" y="415"/>
                </a:lnTo>
                <a:lnTo>
                  <a:pt x="2343" y="413"/>
                </a:lnTo>
                <a:lnTo>
                  <a:pt x="2400" y="416"/>
                </a:lnTo>
                <a:lnTo>
                  <a:pt x="2453" y="425"/>
                </a:lnTo>
                <a:lnTo>
                  <a:pt x="2505" y="439"/>
                </a:lnTo>
                <a:lnTo>
                  <a:pt x="2554" y="459"/>
                </a:lnTo>
                <a:lnTo>
                  <a:pt x="2601" y="483"/>
                </a:lnTo>
                <a:lnTo>
                  <a:pt x="2645" y="512"/>
                </a:lnTo>
                <a:lnTo>
                  <a:pt x="2686" y="546"/>
                </a:lnTo>
                <a:lnTo>
                  <a:pt x="2722" y="583"/>
                </a:lnTo>
                <a:lnTo>
                  <a:pt x="2755" y="624"/>
                </a:lnTo>
                <a:lnTo>
                  <a:pt x="2784" y="668"/>
                </a:lnTo>
                <a:lnTo>
                  <a:pt x="2808" y="716"/>
                </a:lnTo>
                <a:lnTo>
                  <a:pt x="2827" y="766"/>
                </a:lnTo>
                <a:lnTo>
                  <a:pt x="2841" y="818"/>
                </a:lnTo>
                <a:lnTo>
                  <a:pt x="2850" y="872"/>
                </a:lnTo>
                <a:lnTo>
                  <a:pt x="2853" y="929"/>
                </a:lnTo>
                <a:lnTo>
                  <a:pt x="2850" y="985"/>
                </a:lnTo>
                <a:lnTo>
                  <a:pt x="2841" y="1040"/>
                </a:lnTo>
                <a:lnTo>
                  <a:pt x="2895" y="1053"/>
                </a:lnTo>
                <a:lnTo>
                  <a:pt x="2947" y="1072"/>
                </a:lnTo>
                <a:lnTo>
                  <a:pt x="2996" y="1095"/>
                </a:lnTo>
                <a:lnTo>
                  <a:pt x="3042" y="1124"/>
                </a:lnTo>
                <a:lnTo>
                  <a:pt x="3084" y="1157"/>
                </a:lnTo>
                <a:lnTo>
                  <a:pt x="3123" y="1195"/>
                </a:lnTo>
                <a:lnTo>
                  <a:pt x="3157" y="1236"/>
                </a:lnTo>
                <a:lnTo>
                  <a:pt x="3188" y="1281"/>
                </a:lnTo>
                <a:lnTo>
                  <a:pt x="3214" y="1330"/>
                </a:lnTo>
                <a:lnTo>
                  <a:pt x="3234" y="1381"/>
                </a:lnTo>
                <a:lnTo>
                  <a:pt x="3249" y="1435"/>
                </a:lnTo>
                <a:lnTo>
                  <a:pt x="3258" y="1491"/>
                </a:lnTo>
                <a:lnTo>
                  <a:pt x="3261" y="1549"/>
                </a:lnTo>
                <a:lnTo>
                  <a:pt x="3258" y="1604"/>
                </a:lnTo>
                <a:lnTo>
                  <a:pt x="3249" y="1659"/>
                </a:lnTo>
                <a:lnTo>
                  <a:pt x="3235" y="1711"/>
                </a:lnTo>
                <a:lnTo>
                  <a:pt x="3216" y="1761"/>
                </a:lnTo>
                <a:lnTo>
                  <a:pt x="3192" y="1809"/>
                </a:lnTo>
                <a:lnTo>
                  <a:pt x="3162" y="1854"/>
                </a:lnTo>
                <a:lnTo>
                  <a:pt x="3129" y="1894"/>
                </a:lnTo>
                <a:lnTo>
                  <a:pt x="3093" y="1932"/>
                </a:lnTo>
                <a:lnTo>
                  <a:pt x="3052" y="1964"/>
                </a:lnTo>
                <a:lnTo>
                  <a:pt x="3009" y="1994"/>
                </a:lnTo>
                <a:lnTo>
                  <a:pt x="2962" y="2018"/>
                </a:lnTo>
                <a:lnTo>
                  <a:pt x="2913" y="2039"/>
                </a:lnTo>
                <a:lnTo>
                  <a:pt x="2860" y="2053"/>
                </a:lnTo>
                <a:lnTo>
                  <a:pt x="2807" y="2061"/>
                </a:lnTo>
                <a:lnTo>
                  <a:pt x="2751" y="2064"/>
                </a:lnTo>
                <a:lnTo>
                  <a:pt x="815" y="2064"/>
                </a:lnTo>
                <a:lnTo>
                  <a:pt x="745" y="2061"/>
                </a:lnTo>
                <a:lnTo>
                  <a:pt x="676" y="2053"/>
                </a:lnTo>
                <a:lnTo>
                  <a:pt x="609" y="2038"/>
                </a:lnTo>
                <a:lnTo>
                  <a:pt x="545" y="2018"/>
                </a:lnTo>
                <a:lnTo>
                  <a:pt x="483" y="1993"/>
                </a:lnTo>
                <a:lnTo>
                  <a:pt x="423" y="1962"/>
                </a:lnTo>
                <a:lnTo>
                  <a:pt x="366" y="1928"/>
                </a:lnTo>
                <a:lnTo>
                  <a:pt x="313" y="1889"/>
                </a:lnTo>
                <a:lnTo>
                  <a:pt x="263" y="1845"/>
                </a:lnTo>
                <a:lnTo>
                  <a:pt x="216" y="1799"/>
                </a:lnTo>
                <a:lnTo>
                  <a:pt x="174" y="1748"/>
                </a:lnTo>
                <a:lnTo>
                  <a:pt x="134" y="1693"/>
                </a:lnTo>
                <a:lnTo>
                  <a:pt x="100" y="1636"/>
                </a:lnTo>
                <a:lnTo>
                  <a:pt x="70" y="1576"/>
                </a:lnTo>
                <a:lnTo>
                  <a:pt x="46" y="1513"/>
                </a:lnTo>
                <a:lnTo>
                  <a:pt x="26" y="1447"/>
                </a:lnTo>
                <a:lnTo>
                  <a:pt x="12" y="1380"/>
                </a:lnTo>
                <a:lnTo>
                  <a:pt x="3" y="1310"/>
                </a:lnTo>
                <a:lnTo>
                  <a:pt x="0" y="1238"/>
                </a:lnTo>
                <a:lnTo>
                  <a:pt x="3" y="1167"/>
                </a:lnTo>
                <a:lnTo>
                  <a:pt x="12" y="1097"/>
                </a:lnTo>
                <a:lnTo>
                  <a:pt x="26" y="1030"/>
                </a:lnTo>
                <a:lnTo>
                  <a:pt x="46" y="965"/>
                </a:lnTo>
                <a:lnTo>
                  <a:pt x="70" y="902"/>
                </a:lnTo>
                <a:lnTo>
                  <a:pt x="100" y="841"/>
                </a:lnTo>
                <a:lnTo>
                  <a:pt x="134" y="784"/>
                </a:lnTo>
                <a:lnTo>
                  <a:pt x="174" y="729"/>
                </a:lnTo>
                <a:lnTo>
                  <a:pt x="216" y="678"/>
                </a:lnTo>
                <a:lnTo>
                  <a:pt x="263" y="631"/>
                </a:lnTo>
                <a:lnTo>
                  <a:pt x="313" y="588"/>
                </a:lnTo>
                <a:lnTo>
                  <a:pt x="366" y="549"/>
                </a:lnTo>
                <a:lnTo>
                  <a:pt x="423" y="514"/>
                </a:lnTo>
                <a:lnTo>
                  <a:pt x="483" y="484"/>
                </a:lnTo>
                <a:lnTo>
                  <a:pt x="545" y="459"/>
                </a:lnTo>
                <a:lnTo>
                  <a:pt x="609" y="439"/>
                </a:lnTo>
                <a:lnTo>
                  <a:pt x="676" y="424"/>
                </a:lnTo>
                <a:lnTo>
                  <a:pt x="745" y="416"/>
                </a:lnTo>
                <a:lnTo>
                  <a:pt x="815" y="413"/>
                </a:lnTo>
                <a:lnTo>
                  <a:pt x="874" y="415"/>
                </a:lnTo>
                <a:lnTo>
                  <a:pt x="932" y="421"/>
                </a:lnTo>
                <a:lnTo>
                  <a:pt x="989" y="431"/>
                </a:lnTo>
                <a:lnTo>
                  <a:pt x="1044" y="445"/>
                </a:lnTo>
                <a:lnTo>
                  <a:pt x="1062" y="391"/>
                </a:lnTo>
                <a:lnTo>
                  <a:pt x="1085" y="340"/>
                </a:lnTo>
                <a:lnTo>
                  <a:pt x="1112" y="291"/>
                </a:lnTo>
                <a:lnTo>
                  <a:pt x="1143" y="244"/>
                </a:lnTo>
                <a:lnTo>
                  <a:pt x="1179" y="201"/>
                </a:lnTo>
                <a:lnTo>
                  <a:pt x="1218" y="162"/>
                </a:lnTo>
                <a:lnTo>
                  <a:pt x="1261" y="126"/>
                </a:lnTo>
                <a:lnTo>
                  <a:pt x="1306" y="94"/>
                </a:lnTo>
                <a:lnTo>
                  <a:pt x="1355" y="66"/>
                </a:lnTo>
                <a:lnTo>
                  <a:pt x="1405" y="43"/>
                </a:lnTo>
                <a:lnTo>
                  <a:pt x="1459" y="24"/>
                </a:lnTo>
                <a:lnTo>
                  <a:pt x="1514" y="11"/>
                </a:lnTo>
                <a:lnTo>
                  <a:pt x="1572" y="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264"/>
          <p:cNvSpPr>
            <a:spLocks noEditPoints="1"/>
          </p:cNvSpPr>
          <p:nvPr/>
        </p:nvSpPr>
        <p:spPr bwMode="auto">
          <a:xfrm>
            <a:off x="6017436" y="5874006"/>
            <a:ext cx="469930" cy="410036"/>
          </a:xfrm>
          <a:custGeom>
            <a:avLst/>
            <a:gdLst>
              <a:gd name="T0" fmla="*/ 0 w 3261"/>
              <a:gd name="T1" fmla="*/ 2648 h 2852"/>
              <a:gd name="T2" fmla="*/ 3261 w 3261"/>
              <a:gd name="T3" fmla="*/ 2648 h 2852"/>
              <a:gd name="T4" fmla="*/ 3261 w 3261"/>
              <a:gd name="T5" fmla="*/ 2852 h 2852"/>
              <a:gd name="T6" fmla="*/ 0 w 3261"/>
              <a:gd name="T7" fmla="*/ 2852 h 2852"/>
              <a:gd name="T8" fmla="*/ 0 w 3261"/>
              <a:gd name="T9" fmla="*/ 2648 h 2852"/>
              <a:gd name="T10" fmla="*/ 407 w 3261"/>
              <a:gd name="T11" fmla="*/ 1425 h 2852"/>
              <a:gd name="T12" fmla="*/ 917 w 3261"/>
              <a:gd name="T13" fmla="*/ 1425 h 2852"/>
              <a:gd name="T14" fmla="*/ 1631 w 3261"/>
              <a:gd name="T15" fmla="*/ 2140 h 2852"/>
              <a:gd name="T16" fmla="*/ 2343 w 3261"/>
              <a:gd name="T17" fmla="*/ 1425 h 2852"/>
              <a:gd name="T18" fmla="*/ 2853 w 3261"/>
              <a:gd name="T19" fmla="*/ 1425 h 2852"/>
              <a:gd name="T20" fmla="*/ 3261 w 3261"/>
              <a:gd name="T21" fmla="*/ 2241 h 2852"/>
              <a:gd name="T22" fmla="*/ 3261 w 3261"/>
              <a:gd name="T23" fmla="*/ 2445 h 2852"/>
              <a:gd name="T24" fmla="*/ 0 w 3261"/>
              <a:gd name="T25" fmla="*/ 2445 h 2852"/>
              <a:gd name="T26" fmla="*/ 0 w 3261"/>
              <a:gd name="T27" fmla="*/ 2241 h 2852"/>
              <a:gd name="T28" fmla="*/ 407 w 3261"/>
              <a:gd name="T29" fmla="*/ 1425 h 2852"/>
              <a:gd name="T30" fmla="*/ 1426 w 3261"/>
              <a:gd name="T31" fmla="*/ 0 h 2852"/>
              <a:gd name="T32" fmla="*/ 1835 w 3261"/>
              <a:gd name="T33" fmla="*/ 0 h 2852"/>
              <a:gd name="T34" fmla="*/ 1835 w 3261"/>
              <a:gd name="T35" fmla="*/ 815 h 2852"/>
              <a:gd name="T36" fmla="*/ 2547 w 3261"/>
              <a:gd name="T37" fmla="*/ 815 h 2852"/>
              <a:gd name="T38" fmla="*/ 1631 w 3261"/>
              <a:gd name="T39" fmla="*/ 1731 h 2852"/>
              <a:gd name="T40" fmla="*/ 714 w 3261"/>
              <a:gd name="T41" fmla="*/ 815 h 2852"/>
              <a:gd name="T42" fmla="*/ 1426 w 3261"/>
              <a:gd name="T43" fmla="*/ 815 h 2852"/>
              <a:gd name="T44" fmla="*/ 1426 w 3261"/>
              <a:gd name="T45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61" h="2852">
                <a:moveTo>
                  <a:pt x="0" y="2648"/>
                </a:moveTo>
                <a:lnTo>
                  <a:pt x="3261" y="2648"/>
                </a:lnTo>
                <a:lnTo>
                  <a:pt x="3261" y="2852"/>
                </a:lnTo>
                <a:lnTo>
                  <a:pt x="0" y="2852"/>
                </a:lnTo>
                <a:lnTo>
                  <a:pt x="0" y="2648"/>
                </a:lnTo>
                <a:close/>
                <a:moveTo>
                  <a:pt x="407" y="1425"/>
                </a:moveTo>
                <a:lnTo>
                  <a:pt x="917" y="1425"/>
                </a:lnTo>
                <a:lnTo>
                  <a:pt x="1631" y="2140"/>
                </a:lnTo>
                <a:lnTo>
                  <a:pt x="2343" y="1425"/>
                </a:lnTo>
                <a:lnTo>
                  <a:pt x="2853" y="1425"/>
                </a:lnTo>
                <a:lnTo>
                  <a:pt x="3261" y="2241"/>
                </a:lnTo>
                <a:lnTo>
                  <a:pt x="3261" y="2445"/>
                </a:lnTo>
                <a:lnTo>
                  <a:pt x="0" y="2445"/>
                </a:lnTo>
                <a:lnTo>
                  <a:pt x="0" y="2241"/>
                </a:lnTo>
                <a:lnTo>
                  <a:pt x="407" y="1425"/>
                </a:lnTo>
                <a:close/>
                <a:moveTo>
                  <a:pt x="1426" y="0"/>
                </a:moveTo>
                <a:lnTo>
                  <a:pt x="1835" y="0"/>
                </a:lnTo>
                <a:lnTo>
                  <a:pt x="1835" y="815"/>
                </a:lnTo>
                <a:lnTo>
                  <a:pt x="2547" y="815"/>
                </a:lnTo>
                <a:lnTo>
                  <a:pt x="1631" y="1731"/>
                </a:lnTo>
                <a:lnTo>
                  <a:pt x="714" y="815"/>
                </a:lnTo>
                <a:lnTo>
                  <a:pt x="1426" y="815"/>
                </a:lnTo>
                <a:lnTo>
                  <a:pt x="142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269"/>
          <p:cNvSpPr>
            <a:spLocks noEditPoints="1"/>
          </p:cNvSpPr>
          <p:nvPr/>
        </p:nvSpPr>
        <p:spPr bwMode="auto">
          <a:xfrm>
            <a:off x="6704630" y="5865367"/>
            <a:ext cx="469930" cy="427314"/>
          </a:xfrm>
          <a:custGeom>
            <a:avLst/>
            <a:gdLst>
              <a:gd name="T0" fmla="*/ 0 w 3261"/>
              <a:gd name="T1" fmla="*/ 2765 h 2969"/>
              <a:gd name="T2" fmla="*/ 3261 w 3261"/>
              <a:gd name="T3" fmla="*/ 2765 h 2969"/>
              <a:gd name="T4" fmla="*/ 3261 w 3261"/>
              <a:gd name="T5" fmla="*/ 2969 h 2969"/>
              <a:gd name="T6" fmla="*/ 0 w 3261"/>
              <a:gd name="T7" fmla="*/ 2969 h 2969"/>
              <a:gd name="T8" fmla="*/ 0 w 3261"/>
              <a:gd name="T9" fmla="*/ 2765 h 2969"/>
              <a:gd name="T10" fmla="*/ 407 w 3261"/>
              <a:gd name="T11" fmla="*/ 1536 h 2969"/>
              <a:gd name="T12" fmla="*/ 1222 w 3261"/>
              <a:gd name="T13" fmla="*/ 1536 h 2969"/>
              <a:gd name="T14" fmla="*/ 1222 w 3261"/>
              <a:gd name="T15" fmla="*/ 1946 h 2969"/>
              <a:gd name="T16" fmla="*/ 2038 w 3261"/>
              <a:gd name="T17" fmla="*/ 1946 h 2969"/>
              <a:gd name="T18" fmla="*/ 2038 w 3261"/>
              <a:gd name="T19" fmla="*/ 1536 h 2969"/>
              <a:gd name="T20" fmla="*/ 2853 w 3261"/>
              <a:gd name="T21" fmla="*/ 1536 h 2969"/>
              <a:gd name="T22" fmla="*/ 3261 w 3261"/>
              <a:gd name="T23" fmla="*/ 2355 h 2969"/>
              <a:gd name="T24" fmla="*/ 3261 w 3261"/>
              <a:gd name="T25" fmla="*/ 2560 h 2969"/>
              <a:gd name="T26" fmla="*/ 0 w 3261"/>
              <a:gd name="T27" fmla="*/ 2560 h 2969"/>
              <a:gd name="T28" fmla="*/ 0 w 3261"/>
              <a:gd name="T29" fmla="*/ 2355 h 2969"/>
              <a:gd name="T30" fmla="*/ 407 w 3261"/>
              <a:gd name="T31" fmla="*/ 1536 h 2969"/>
              <a:gd name="T32" fmla="*/ 1631 w 3261"/>
              <a:gd name="T33" fmla="*/ 0 h 2969"/>
              <a:gd name="T34" fmla="*/ 2547 w 3261"/>
              <a:gd name="T35" fmla="*/ 922 h 2969"/>
              <a:gd name="T36" fmla="*/ 1835 w 3261"/>
              <a:gd name="T37" fmla="*/ 922 h 2969"/>
              <a:gd name="T38" fmla="*/ 1835 w 3261"/>
              <a:gd name="T39" fmla="*/ 1741 h 2969"/>
              <a:gd name="T40" fmla="*/ 1426 w 3261"/>
              <a:gd name="T41" fmla="*/ 1741 h 2969"/>
              <a:gd name="T42" fmla="*/ 1426 w 3261"/>
              <a:gd name="T43" fmla="*/ 922 h 2969"/>
              <a:gd name="T44" fmla="*/ 714 w 3261"/>
              <a:gd name="T45" fmla="*/ 922 h 2969"/>
              <a:gd name="T46" fmla="*/ 1631 w 3261"/>
              <a:gd name="T47" fmla="*/ 0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1" h="2969">
                <a:moveTo>
                  <a:pt x="0" y="2765"/>
                </a:moveTo>
                <a:lnTo>
                  <a:pt x="3261" y="2765"/>
                </a:lnTo>
                <a:lnTo>
                  <a:pt x="3261" y="2969"/>
                </a:lnTo>
                <a:lnTo>
                  <a:pt x="0" y="2969"/>
                </a:lnTo>
                <a:lnTo>
                  <a:pt x="0" y="2765"/>
                </a:lnTo>
                <a:close/>
                <a:moveTo>
                  <a:pt x="407" y="1536"/>
                </a:moveTo>
                <a:lnTo>
                  <a:pt x="1222" y="1536"/>
                </a:lnTo>
                <a:lnTo>
                  <a:pt x="1222" y="1946"/>
                </a:lnTo>
                <a:lnTo>
                  <a:pt x="2038" y="1946"/>
                </a:lnTo>
                <a:lnTo>
                  <a:pt x="2038" y="1536"/>
                </a:lnTo>
                <a:lnTo>
                  <a:pt x="2853" y="1536"/>
                </a:lnTo>
                <a:lnTo>
                  <a:pt x="3261" y="2355"/>
                </a:lnTo>
                <a:lnTo>
                  <a:pt x="3261" y="2560"/>
                </a:lnTo>
                <a:lnTo>
                  <a:pt x="0" y="2560"/>
                </a:lnTo>
                <a:lnTo>
                  <a:pt x="0" y="2355"/>
                </a:lnTo>
                <a:lnTo>
                  <a:pt x="407" y="1536"/>
                </a:lnTo>
                <a:close/>
                <a:moveTo>
                  <a:pt x="1631" y="0"/>
                </a:moveTo>
                <a:lnTo>
                  <a:pt x="2547" y="922"/>
                </a:lnTo>
                <a:lnTo>
                  <a:pt x="1835" y="922"/>
                </a:lnTo>
                <a:lnTo>
                  <a:pt x="1835" y="1741"/>
                </a:lnTo>
                <a:lnTo>
                  <a:pt x="1426" y="1741"/>
                </a:lnTo>
                <a:lnTo>
                  <a:pt x="1426" y="922"/>
                </a:lnTo>
                <a:lnTo>
                  <a:pt x="714" y="922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274"/>
          <p:cNvSpPr>
            <a:spLocks noEditPoints="1"/>
          </p:cNvSpPr>
          <p:nvPr/>
        </p:nvSpPr>
        <p:spPr bwMode="auto">
          <a:xfrm>
            <a:off x="7390701" y="5874006"/>
            <a:ext cx="442288" cy="410036"/>
          </a:xfrm>
          <a:custGeom>
            <a:avLst/>
            <a:gdLst>
              <a:gd name="T0" fmla="*/ 2765 w 3456"/>
              <a:gd name="T1" fmla="*/ 2520 h 3208"/>
              <a:gd name="T2" fmla="*/ 2765 w 3456"/>
              <a:gd name="T3" fmla="*/ 2749 h 3208"/>
              <a:gd name="T4" fmla="*/ 3226 w 3456"/>
              <a:gd name="T5" fmla="*/ 2749 h 3208"/>
              <a:gd name="T6" fmla="*/ 3226 w 3456"/>
              <a:gd name="T7" fmla="*/ 2520 h 3208"/>
              <a:gd name="T8" fmla="*/ 2765 w 3456"/>
              <a:gd name="T9" fmla="*/ 2520 h 3208"/>
              <a:gd name="T10" fmla="*/ 0 w 3456"/>
              <a:gd name="T11" fmla="*/ 2291 h 3208"/>
              <a:gd name="T12" fmla="*/ 3456 w 3456"/>
              <a:gd name="T13" fmla="*/ 2291 h 3208"/>
              <a:gd name="T14" fmla="*/ 3456 w 3456"/>
              <a:gd name="T15" fmla="*/ 3208 h 3208"/>
              <a:gd name="T16" fmla="*/ 0 w 3456"/>
              <a:gd name="T17" fmla="*/ 3208 h 3208"/>
              <a:gd name="T18" fmla="*/ 0 w 3456"/>
              <a:gd name="T19" fmla="*/ 2291 h 3208"/>
              <a:gd name="T20" fmla="*/ 1382 w 3456"/>
              <a:gd name="T21" fmla="*/ 0 h 3208"/>
              <a:gd name="T22" fmla="*/ 2074 w 3456"/>
              <a:gd name="T23" fmla="*/ 0 h 3208"/>
              <a:gd name="T24" fmla="*/ 2074 w 3456"/>
              <a:gd name="T25" fmla="*/ 1374 h 3208"/>
              <a:gd name="T26" fmla="*/ 2650 w 3456"/>
              <a:gd name="T27" fmla="*/ 1374 h 3208"/>
              <a:gd name="T28" fmla="*/ 1728 w 3456"/>
              <a:gd name="T29" fmla="*/ 2291 h 3208"/>
              <a:gd name="T30" fmla="*/ 806 w 3456"/>
              <a:gd name="T31" fmla="*/ 1374 h 3208"/>
              <a:gd name="T32" fmla="*/ 1382 w 3456"/>
              <a:gd name="T33" fmla="*/ 1374 h 3208"/>
              <a:gd name="T34" fmla="*/ 1382 w 3456"/>
              <a:gd name="T35" fmla="*/ 0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56" h="3208">
                <a:moveTo>
                  <a:pt x="2765" y="2520"/>
                </a:moveTo>
                <a:lnTo>
                  <a:pt x="2765" y="2749"/>
                </a:lnTo>
                <a:lnTo>
                  <a:pt x="3226" y="2749"/>
                </a:lnTo>
                <a:lnTo>
                  <a:pt x="3226" y="2520"/>
                </a:lnTo>
                <a:lnTo>
                  <a:pt x="2765" y="2520"/>
                </a:lnTo>
                <a:close/>
                <a:moveTo>
                  <a:pt x="0" y="2291"/>
                </a:moveTo>
                <a:lnTo>
                  <a:pt x="3456" y="2291"/>
                </a:lnTo>
                <a:lnTo>
                  <a:pt x="3456" y="3208"/>
                </a:lnTo>
                <a:lnTo>
                  <a:pt x="0" y="3208"/>
                </a:lnTo>
                <a:lnTo>
                  <a:pt x="0" y="2291"/>
                </a:lnTo>
                <a:close/>
                <a:moveTo>
                  <a:pt x="1382" y="0"/>
                </a:moveTo>
                <a:lnTo>
                  <a:pt x="2074" y="0"/>
                </a:lnTo>
                <a:lnTo>
                  <a:pt x="2074" y="1374"/>
                </a:lnTo>
                <a:lnTo>
                  <a:pt x="2650" y="1374"/>
                </a:lnTo>
                <a:lnTo>
                  <a:pt x="1728" y="2291"/>
                </a:lnTo>
                <a:lnTo>
                  <a:pt x="806" y="1374"/>
                </a:lnTo>
                <a:lnTo>
                  <a:pt x="1382" y="1374"/>
                </a:lnTo>
                <a:lnTo>
                  <a:pt x="138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226"/>
          <p:cNvSpPr/>
          <p:nvPr/>
        </p:nvSpPr>
        <p:spPr bwMode="auto">
          <a:xfrm>
            <a:off x="8101035" y="5902989"/>
            <a:ext cx="469930" cy="410036"/>
          </a:xfrm>
          <a:custGeom>
            <a:avLst/>
            <a:gdLst>
              <a:gd name="T0" fmla="*/ 478 w 3261"/>
              <a:gd name="T1" fmla="*/ 478 h 2852"/>
              <a:gd name="T2" fmla="*/ 621 w 3261"/>
              <a:gd name="T3" fmla="*/ 350 h 2852"/>
              <a:gd name="T4" fmla="*/ 780 w 3261"/>
              <a:gd name="T5" fmla="*/ 240 h 2852"/>
              <a:gd name="T6" fmla="*/ 951 w 3261"/>
              <a:gd name="T7" fmla="*/ 147 h 2852"/>
              <a:gd name="T8" fmla="*/ 1134 w 3261"/>
              <a:gd name="T9" fmla="*/ 77 h 2852"/>
              <a:gd name="T10" fmla="*/ 1327 w 3261"/>
              <a:gd name="T11" fmla="*/ 28 h 2852"/>
              <a:gd name="T12" fmla="*/ 1528 w 3261"/>
              <a:gd name="T13" fmla="*/ 3 h 2852"/>
              <a:gd name="T14" fmla="*/ 1631 w 3261"/>
              <a:gd name="T15" fmla="*/ 0 h 2852"/>
              <a:gd name="T16" fmla="*/ 1835 w 3261"/>
              <a:gd name="T17" fmla="*/ 13 h 2852"/>
              <a:gd name="T18" fmla="*/ 2032 w 3261"/>
              <a:gd name="T19" fmla="*/ 50 h 2852"/>
              <a:gd name="T20" fmla="*/ 2220 w 3261"/>
              <a:gd name="T21" fmla="*/ 109 h 2852"/>
              <a:gd name="T22" fmla="*/ 2397 w 3261"/>
              <a:gd name="T23" fmla="*/ 191 h 2852"/>
              <a:gd name="T24" fmla="*/ 2562 w 3261"/>
              <a:gd name="T25" fmla="*/ 292 h 2852"/>
              <a:gd name="T26" fmla="*/ 2714 w 3261"/>
              <a:gd name="T27" fmla="*/ 411 h 2852"/>
              <a:gd name="T28" fmla="*/ 2849 w 3261"/>
              <a:gd name="T29" fmla="*/ 548 h 2852"/>
              <a:gd name="T30" fmla="*/ 2969 w 3261"/>
              <a:gd name="T31" fmla="*/ 699 h 2852"/>
              <a:gd name="T32" fmla="*/ 3070 w 3261"/>
              <a:gd name="T33" fmla="*/ 864 h 2852"/>
              <a:gd name="T34" fmla="*/ 3151 w 3261"/>
              <a:gd name="T35" fmla="*/ 1041 h 2852"/>
              <a:gd name="T36" fmla="*/ 3212 w 3261"/>
              <a:gd name="T37" fmla="*/ 1229 h 2852"/>
              <a:gd name="T38" fmla="*/ 3249 w 3261"/>
              <a:gd name="T39" fmla="*/ 1425 h 2852"/>
              <a:gd name="T40" fmla="*/ 3261 w 3261"/>
              <a:gd name="T41" fmla="*/ 1630 h 2852"/>
              <a:gd name="T42" fmla="*/ 3250 w 3261"/>
              <a:gd name="T43" fmla="*/ 1822 h 2852"/>
              <a:gd name="T44" fmla="*/ 3217 w 3261"/>
              <a:gd name="T45" fmla="*/ 2007 h 2852"/>
              <a:gd name="T46" fmla="*/ 3164 w 3261"/>
              <a:gd name="T47" fmla="*/ 2185 h 2852"/>
              <a:gd name="T48" fmla="*/ 3092 w 3261"/>
              <a:gd name="T49" fmla="*/ 2352 h 2852"/>
              <a:gd name="T50" fmla="*/ 3003 w 3261"/>
              <a:gd name="T51" fmla="*/ 2511 h 2852"/>
              <a:gd name="T52" fmla="*/ 2896 w 3261"/>
              <a:gd name="T53" fmla="*/ 2657 h 2852"/>
              <a:gd name="T54" fmla="*/ 2775 w 3261"/>
              <a:gd name="T55" fmla="*/ 2791 h 2852"/>
              <a:gd name="T56" fmla="*/ 2440 w 3261"/>
              <a:gd name="T57" fmla="*/ 2547 h 2852"/>
              <a:gd name="T58" fmla="*/ 2549 w 3261"/>
              <a:gd name="T59" fmla="*/ 2436 h 2852"/>
              <a:gd name="T60" fmla="*/ 2646 w 3261"/>
              <a:gd name="T61" fmla="*/ 2312 h 2852"/>
              <a:gd name="T62" fmla="*/ 2725 w 3261"/>
              <a:gd name="T63" fmla="*/ 2177 h 2852"/>
              <a:gd name="T64" fmla="*/ 2786 w 3261"/>
              <a:gd name="T65" fmla="*/ 2030 h 2852"/>
              <a:gd name="T66" fmla="*/ 2828 w 3261"/>
              <a:gd name="T67" fmla="*/ 1876 h 2852"/>
              <a:gd name="T68" fmla="*/ 2850 w 3261"/>
              <a:gd name="T69" fmla="*/ 1713 h 2852"/>
              <a:gd name="T70" fmla="*/ 2850 w 3261"/>
              <a:gd name="T71" fmla="*/ 1543 h 2852"/>
              <a:gd name="T72" fmla="*/ 2826 w 3261"/>
              <a:gd name="T73" fmla="*/ 1373 h 2852"/>
              <a:gd name="T74" fmla="*/ 2780 w 3261"/>
              <a:gd name="T75" fmla="*/ 1212 h 2852"/>
              <a:gd name="T76" fmla="*/ 2713 w 3261"/>
              <a:gd name="T77" fmla="*/ 1060 h 2852"/>
              <a:gd name="T78" fmla="*/ 2628 w 3261"/>
              <a:gd name="T79" fmla="*/ 921 h 2852"/>
              <a:gd name="T80" fmla="*/ 2524 w 3261"/>
              <a:gd name="T81" fmla="*/ 794 h 2852"/>
              <a:gd name="T82" fmla="*/ 2405 w 3261"/>
              <a:gd name="T83" fmla="*/ 683 h 2852"/>
              <a:gd name="T84" fmla="*/ 2271 w 3261"/>
              <a:gd name="T85" fmla="*/ 589 h 2852"/>
              <a:gd name="T86" fmla="*/ 2126 w 3261"/>
              <a:gd name="T87" fmla="*/ 512 h 2852"/>
              <a:gd name="T88" fmla="*/ 1969 w 3261"/>
              <a:gd name="T89" fmla="*/ 454 h 2852"/>
              <a:gd name="T90" fmla="*/ 1804 w 3261"/>
              <a:gd name="T91" fmla="*/ 419 h 2852"/>
              <a:gd name="T92" fmla="*/ 1631 w 3261"/>
              <a:gd name="T93" fmla="*/ 407 h 2852"/>
              <a:gd name="T94" fmla="*/ 1464 w 3261"/>
              <a:gd name="T95" fmla="*/ 418 h 2852"/>
              <a:gd name="T96" fmla="*/ 1306 w 3261"/>
              <a:gd name="T97" fmla="*/ 451 h 2852"/>
              <a:gd name="T98" fmla="*/ 1154 w 3261"/>
              <a:gd name="T99" fmla="*/ 504 h 2852"/>
              <a:gd name="T100" fmla="*/ 1014 w 3261"/>
              <a:gd name="T101" fmla="*/ 575 h 2852"/>
              <a:gd name="T102" fmla="*/ 883 w 3261"/>
              <a:gd name="T103" fmla="*/ 662 h 2852"/>
              <a:gd name="T104" fmla="*/ 766 w 3261"/>
              <a:gd name="T105" fmla="*/ 765 h 2852"/>
              <a:gd name="T106" fmla="*/ 0 w 3261"/>
              <a:gd name="T107" fmla="*/ 1222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61" h="2852">
                <a:moveTo>
                  <a:pt x="0" y="0"/>
                </a:moveTo>
                <a:lnTo>
                  <a:pt x="478" y="478"/>
                </a:lnTo>
                <a:lnTo>
                  <a:pt x="548" y="411"/>
                </a:lnTo>
                <a:lnTo>
                  <a:pt x="621" y="350"/>
                </a:lnTo>
                <a:lnTo>
                  <a:pt x="700" y="292"/>
                </a:lnTo>
                <a:lnTo>
                  <a:pt x="780" y="240"/>
                </a:lnTo>
                <a:lnTo>
                  <a:pt x="864" y="191"/>
                </a:lnTo>
                <a:lnTo>
                  <a:pt x="951" y="147"/>
                </a:lnTo>
                <a:lnTo>
                  <a:pt x="1042" y="109"/>
                </a:lnTo>
                <a:lnTo>
                  <a:pt x="1134" y="77"/>
                </a:lnTo>
                <a:lnTo>
                  <a:pt x="1229" y="50"/>
                </a:lnTo>
                <a:lnTo>
                  <a:pt x="1327" y="28"/>
                </a:lnTo>
                <a:lnTo>
                  <a:pt x="1426" y="13"/>
                </a:lnTo>
                <a:lnTo>
                  <a:pt x="1528" y="3"/>
                </a:lnTo>
                <a:lnTo>
                  <a:pt x="1631" y="0"/>
                </a:lnTo>
                <a:lnTo>
                  <a:pt x="1631" y="0"/>
                </a:lnTo>
                <a:lnTo>
                  <a:pt x="1733" y="3"/>
                </a:lnTo>
                <a:lnTo>
                  <a:pt x="1835" y="13"/>
                </a:lnTo>
                <a:lnTo>
                  <a:pt x="1935" y="28"/>
                </a:lnTo>
                <a:lnTo>
                  <a:pt x="2032" y="50"/>
                </a:lnTo>
                <a:lnTo>
                  <a:pt x="2127" y="77"/>
                </a:lnTo>
                <a:lnTo>
                  <a:pt x="2220" y="109"/>
                </a:lnTo>
                <a:lnTo>
                  <a:pt x="2310" y="147"/>
                </a:lnTo>
                <a:lnTo>
                  <a:pt x="2397" y="191"/>
                </a:lnTo>
                <a:lnTo>
                  <a:pt x="2481" y="239"/>
                </a:lnTo>
                <a:lnTo>
                  <a:pt x="2562" y="292"/>
                </a:lnTo>
                <a:lnTo>
                  <a:pt x="2640" y="349"/>
                </a:lnTo>
                <a:lnTo>
                  <a:pt x="2714" y="411"/>
                </a:lnTo>
                <a:lnTo>
                  <a:pt x="2783" y="478"/>
                </a:lnTo>
                <a:lnTo>
                  <a:pt x="2849" y="548"/>
                </a:lnTo>
                <a:lnTo>
                  <a:pt x="2912" y="621"/>
                </a:lnTo>
                <a:lnTo>
                  <a:pt x="2969" y="699"/>
                </a:lnTo>
                <a:lnTo>
                  <a:pt x="3022" y="779"/>
                </a:lnTo>
                <a:lnTo>
                  <a:pt x="3070" y="864"/>
                </a:lnTo>
                <a:lnTo>
                  <a:pt x="3113" y="951"/>
                </a:lnTo>
                <a:lnTo>
                  <a:pt x="3151" y="1041"/>
                </a:lnTo>
                <a:lnTo>
                  <a:pt x="3184" y="1134"/>
                </a:lnTo>
                <a:lnTo>
                  <a:pt x="3212" y="1229"/>
                </a:lnTo>
                <a:lnTo>
                  <a:pt x="3233" y="1326"/>
                </a:lnTo>
                <a:lnTo>
                  <a:pt x="3249" y="1425"/>
                </a:lnTo>
                <a:lnTo>
                  <a:pt x="3258" y="1527"/>
                </a:lnTo>
                <a:lnTo>
                  <a:pt x="3261" y="1630"/>
                </a:lnTo>
                <a:lnTo>
                  <a:pt x="3258" y="1726"/>
                </a:lnTo>
                <a:lnTo>
                  <a:pt x="3250" y="1822"/>
                </a:lnTo>
                <a:lnTo>
                  <a:pt x="3236" y="1915"/>
                </a:lnTo>
                <a:lnTo>
                  <a:pt x="3217" y="2007"/>
                </a:lnTo>
                <a:lnTo>
                  <a:pt x="3194" y="2096"/>
                </a:lnTo>
                <a:lnTo>
                  <a:pt x="3164" y="2185"/>
                </a:lnTo>
                <a:lnTo>
                  <a:pt x="3130" y="2270"/>
                </a:lnTo>
                <a:lnTo>
                  <a:pt x="3092" y="2352"/>
                </a:lnTo>
                <a:lnTo>
                  <a:pt x="3049" y="2433"/>
                </a:lnTo>
                <a:lnTo>
                  <a:pt x="3003" y="2511"/>
                </a:lnTo>
                <a:lnTo>
                  <a:pt x="2952" y="2585"/>
                </a:lnTo>
                <a:lnTo>
                  <a:pt x="2896" y="2657"/>
                </a:lnTo>
                <a:lnTo>
                  <a:pt x="2837" y="2725"/>
                </a:lnTo>
                <a:lnTo>
                  <a:pt x="2775" y="2791"/>
                </a:lnTo>
                <a:lnTo>
                  <a:pt x="2709" y="2852"/>
                </a:lnTo>
                <a:lnTo>
                  <a:pt x="2440" y="2547"/>
                </a:lnTo>
                <a:lnTo>
                  <a:pt x="2496" y="2493"/>
                </a:lnTo>
                <a:lnTo>
                  <a:pt x="2549" y="2436"/>
                </a:lnTo>
                <a:lnTo>
                  <a:pt x="2599" y="2375"/>
                </a:lnTo>
                <a:lnTo>
                  <a:pt x="2646" y="2312"/>
                </a:lnTo>
                <a:lnTo>
                  <a:pt x="2687" y="2246"/>
                </a:lnTo>
                <a:lnTo>
                  <a:pt x="2725" y="2177"/>
                </a:lnTo>
                <a:lnTo>
                  <a:pt x="2758" y="2105"/>
                </a:lnTo>
                <a:lnTo>
                  <a:pt x="2786" y="2030"/>
                </a:lnTo>
                <a:lnTo>
                  <a:pt x="2810" y="1954"/>
                </a:lnTo>
                <a:lnTo>
                  <a:pt x="2828" y="1876"/>
                </a:lnTo>
                <a:lnTo>
                  <a:pt x="2842" y="1796"/>
                </a:lnTo>
                <a:lnTo>
                  <a:pt x="2850" y="1713"/>
                </a:lnTo>
                <a:lnTo>
                  <a:pt x="2853" y="1630"/>
                </a:lnTo>
                <a:lnTo>
                  <a:pt x="2850" y="1543"/>
                </a:lnTo>
                <a:lnTo>
                  <a:pt x="2841" y="1457"/>
                </a:lnTo>
                <a:lnTo>
                  <a:pt x="2826" y="1373"/>
                </a:lnTo>
                <a:lnTo>
                  <a:pt x="2806" y="1291"/>
                </a:lnTo>
                <a:lnTo>
                  <a:pt x="2780" y="1212"/>
                </a:lnTo>
                <a:lnTo>
                  <a:pt x="2749" y="1136"/>
                </a:lnTo>
                <a:lnTo>
                  <a:pt x="2713" y="1060"/>
                </a:lnTo>
                <a:lnTo>
                  <a:pt x="2673" y="989"/>
                </a:lnTo>
                <a:lnTo>
                  <a:pt x="2628" y="921"/>
                </a:lnTo>
                <a:lnTo>
                  <a:pt x="2577" y="857"/>
                </a:lnTo>
                <a:lnTo>
                  <a:pt x="2524" y="794"/>
                </a:lnTo>
                <a:lnTo>
                  <a:pt x="2466" y="737"/>
                </a:lnTo>
                <a:lnTo>
                  <a:pt x="2405" y="683"/>
                </a:lnTo>
                <a:lnTo>
                  <a:pt x="2339" y="634"/>
                </a:lnTo>
                <a:lnTo>
                  <a:pt x="2271" y="589"/>
                </a:lnTo>
                <a:lnTo>
                  <a:pt x="2200" y="548"/>
                </a:lnTo>
                <a:lnTo>
                  <a:pt x="2126" y="512"/>
                </a:lnTo>
                <a:lnTo>
                  <a:pt x="2048" y="481"/>
                </a:lnTo>
                <a:lnTo>
                  <a:pt x="1969" y="454"/>
                </a:lnTo>
                <a:lnTo>
                  <a:pt x="1888" y="434"/>
                </a:lnTo>
                <a:lnTo>
                  <a:pt x="1804" y="419"/>
                </a:lnTo>
                <a:lnTo>
                  <a:pt x="1718" y="410"/>
                </a:lnTo>
                <a:lnTo>
                  <a:pt x="1631" y="407"/>
                </a:lnTo>
                <a:lnTo>
                  <a:pt x="1547" y="410"/>
                </a:lnTo>
                <a:lnTo>
                  <a:pt x="1464" y="418"/>
                </a:lnTo>
                <a:lnTo>
                  <a:pt x="1384" y="432"/>
                </a:lnTo>
                <a:lnTo>
                  <a:pt x="1306" y="451"/>
                </a:lnTo>
                <a:lnTo>
                  <a:pt x="1228" y="474"/>
                </a:lnTo>
                <a:lnTo>
                  <a:pt x="1154" y="504"/>
                </a:lnTo>
                <a:lnTo>
                  <a:pt x="1083" y="537"/>
                </a:lnTo>
                <a:lnTo>
                  <a:pt x="1014" y="575"/>
                </a:lnTo>
                <a:lnTo>
                  <a:pt x="946" y="616"/>
                </a:lnTo>
                <a:lnTo>
                  <a:pt x="883" y="662"/>
                </a:lnTo>
                <a:lnTo>
                  <a:pt x="823" y="712"/>
                </a:lnTo>
                <a:lnTo>
                  <a:pt x="766" y="765"/>
                </a:lnTo>
                <a:lnTo>
                  <a:pt x="1222" y="1222"/>
                </a:lnTo>
                <a:lnTo>
                  <a:pt x="0" y="1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231"/>
          <p:cNvSpPr/>
          <p:nvPr/>
        </p:nvSpPr>
        <p:spPr bwMode="auto">
          <a:xfrm>
            <a:off x="9627250" y="5902989"/>
            <a:ext cx="469930" cy="410036"/>
          </a:xfrm>
          <a:custGeom>
            <a:avLst/>
            <a:gdLst>
              <a:gd name="T0" fmla="*/ 1631 w 3261"/>
              <a:gd name="T1" fmla="*/ 0 h 2852"/>
              <a:gd name="T2" fmla="*/ 1835 w 3261"/>
              <a:gd name="T3" fmla="*/ 13 h 2852"/>
              <a:gd name="T4" fmla="*/ 2032 w 3261"/>
              <a:gd name="T5" fmla="*/ 50 h 2852"/>
              <a:gd name="T6" fmla="*/ 2220 w 3261"/>
              <a:gd name="T7" fmla="*/ 109 h 2852"/>
              <a:gd name="T8" fmla="*/ 2397 w 3261"/>
              <a:gd name="T9" fmla="*/ 191 h 2852"/>
              <a:gd name="T10" fmla="*/ 2562 w 3261"/>
              <a:gd name="T11" fmla="*/ 292 h 2852"/>
              <a:gd name="T12" fmla="*/ 2714 w 3261"/>
              <a:gd name="T13" fmla="*/ 411 h 2852"/>
              <a:gd name="T14" fmla="*/ 3261 w 3261"/>
              <a:gd name="T15" fmla="*/ 0 h 2852"/>
              <a:gd name="T16" fmla="*/ 3261 w 3261"/>
              <a:gd name="T17" fmla="*/ 1222 h 2852"/>
              <a:gd name="T18" fmla="*/ 2495 w 3261"/>
              <a:gd name="T19" fmla="*/ 765 h 2852"/>
              <a:gd name="T20" fmla="*/ 2378 w 3261"/>
              <a:gd name="T21" fmla="*/ 662 h 2852"/>
              <a:gd name="T22" fmla="*/ 2248 w 3261"/>
              <a:gd name="T23" fmla="*/ 575 h 2852"/>
              <a:gd name="T24" fmla="*/ 2107 w 3261"/>
              <a:gd name="T25" fmla="*/ 504 h 2852"/>
              <a:gd name="T26" fmla="*/ 1956 w 3261"/>
              <a:gd name="T27" fmla="*/ 451 h 2852"/>
              <a:gd name="T28" fmla="*/ 1797 w 3261"/>
              <a:gd name="T29" fmla="*/ 418 h 2852"/>
              <a:gd name="T30" fmla="*/ 1631 w 3261"/>
              <a:gd name="T31" fmla="*/ 407 h 2852"/>
              <a:gd name="T32" fmla="*/ 1457 w 3261"/>
              <a:gd name="T33" fmla="*/ 419 h 2852"/>
              <a:gd name="T34" fmla="*/ 1292 w 3261"/>
              <a:gd name="T35" fmla="*/ 454 h 2852"/>
              <a:gd name="T36" fmla="*/ 1135 w 3261"/>
              <a:gd name="T37" fmla="*/ 512 h 2852"/>
              <a:gd name="T38" fmla="*/ 990 w 3261"/>
              <a:gd name="T39" fmla="*/ 589 h 2852"/>
              <a:gd name="T40" fmla="*/ 856 w 3261"/>
              <a:gd name="T41" fmla="*/ 683 h 2852"/>
              <a:gd name="T42" fmla="*/ 738 w 3261"/>
              <a:gd name="T43" fmla="*/ 794 h 2852"/>
              <a:gd name="T44" fmla="*/ 634 w 3261"/>
              <a:gd name="T45" fmla="*/ 921 h 2852"/>
              <a:gd name="T46" fmla="*/ 548 w 3261"/>
              <a:gd name="T47" fmla="*/ 1060 h 2852"/>
              <a:gd name="T48" fmla="*/ 481 w 3261"/>
              <a:gd name="T49" fmla="*/ 1212 h 2852"/>
              <a:gd name="T50" fmla="*/ 435 w 3261"/>
              <a:gd name="T51" fmla="*/ 1373 h 2852"/>
              <a:gd name="T52" fmla="*/ 410 w 3261"/>
              <a:gd name="T53" fmla="*/ 1543 h 2852"/>
              <a:gd name="T54" fmla="*/ 410 w 3261"/>
              <a:gd name="T55" fmla="*/ 1713 h 2852"/>
              <a:gd name="T56" fmla="*/ 433 w 3261"/>
              <a:gd name="T57" fmla="*/ 1876 h 2852"/>
              <a:gd name="T58" fmla="*/ 475 w 3261"/>
              <a:gd name="T59" fmla="*/ 2030 h 2852"/>
              <a:gd name="T60" fmla="*/ 537 w 3261"/>
              <a:gd name="T61" fmla="*/ 2177 h 2852"/>
              <a:gd name="T62" fmla="*/ 616 w 3261"/>
              <a:gd name="T63" fmla="*/ 2312 h 2852"/>
              <a:gd name="T64" fmla="*/ 712 w 3261"/>
              <a:gd name="T65" fmla="*/ 2436 h 2852"/>
              <a:gd name="T66" fmla="*/ 822 w 3261"/>
              <a:gd name="T67" fmla="*/ 2547 h 2852"/>
              <a:gd name="T68" fmla="*/ 486 w 3261"/>
              <a:gd name="T69" fmla="*/ 2791 h 2852"/>
              <a:gd name="T70" fmla="*/ 364 w 3261"/>
              <a:gd name="T71" fmla="*/ 2657 h 2852"/>
              <a:gd name="T72" fmla="*/ 259 w 3261"/>
              <a:gd name="T73" fmla="*/ 2511 h 2852"/>
              <a:gd name="T74" fmla="*/ 169 w 3261"/>
              <a:gd name="T75" fmla="*/ 2352 h 2852"/>
              <a:gd name="T76" fmla="*/ 96 w 3261"/>
              <a:gd name="T77" fmla="*/ 2185 h 2852"/>
              <a:gd name="T78" fmla="*/ 44 w 3261"/>
              <a:gd name="T79" fmla="*/ 2007 h 2852"/>
              <a:gd name="T80" fmla="*/ 11 w 3261"/>
              <a:gd name="T81" fmla="*/ 1822 h 2852"/>
              <a:gd name="T82" fmla="*/ 0 w 3261"/>
              <a:gd name="T83" fmla="*/ 1630 h 2852"/>
              <a:gd name="T84" fmla="*/ 13 w 3261"/>
              <a:gd name="T85" fmla="*/ 1425 h 2852"/>
              <a:gd name="T86" fmla="*/ 50 w 3261"/>
              <a:gd name="T87" fmla="*/ 1229 h 2852"/>
              <a:gd name="T88" fmla="*/ 109 w 3261"/>
              <a:gd name="T89" fmla="*/ 1041 h 2852"/>
              <a:gd name="T90" fmla="*/ 191 w 3261"/>
              <a:gd name="T91" fmla="*/ 864 h 2852"/>
              <a:gd name="T92" fmla="*/ 292 w 3261"/>
              <a:gd name="T93" fmla="*/ 699 h 2852"/>
              <a:gd name="T94" fmla="*/ 411 w 3261"/>
              <a:gd name="T95" fmla="*/ 548 h 2852"/>
              <a:gd name="T96" fmla="*/ 548 w 3261"/>
              <a:gd name="T97" fmla="*/ 411 h 2852"/>
              <a:gd name="T98" fmla="*/ 699 w 3261"/>
              <a:gd name="T99" fmla="*/ 292 h 2852"/>
              <a:gd name="T100" fmla="*/ 864 w 3261"/>
              <a:gd name="T101" fmla="*/ 191 h 2852"/>
              <a:gd name="T102" fmla="*/ 1041 w 3261"/>
              <a:gd name="T103" fmla="*/ 109 h 2852"/>
              <a:gd name="T104" fmla="*/ 1229 w 3261"/>
              <a:gd name="T105" fmla="*/ 50 h 2852"/>
              <a:gd name="T106" fmla="*/ 1426 w 3261"/>
              <a:gd name="T107" fmla="*/ 13 h 2852"/>
              <a:gd name="T108" fmla="*/ 1631 w 3261"/>
              <a:gd name="T109" fmla="*/ 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1" h="2852">
                <a:moveTo>
                  <a:pt x="1631" y="0"/>
                </a:moveTo>
                <a:lnTo>
                  <a:pt x="1631" y="0"/>
                </a:lnTo>
                <a:lnTo>
                  <a:pt x="1733" y="3"/>
                </a:lnTo>
                <a:lnTo>
                  <a:pt x="1835" y="13"/>
                </a:lnTo>
                <a:lnTo>
                  <a:pt x="1935" y="28"/>
                </a:lnTo>
                <a:lnTo>
                  <a:pt x="2032" y="50"/>
                </a:lnTo>
                <a:lnTo>
                  <a:pt x="2127" y="77"/>
                </a:lnTo>
                <a:lnTo>
                  <a:pt x="2220" y="109"/>
                </a:lnTo>
                <a:lnTo>
                  <a:pt x="2310" y="147"/>
                </a:lnTo>
                <a:lnTo>
                  <a:pt x="2397" y="191"/>
                </a:lnTo>
                <a:lnTo>
                  <a:pt x="2481" y="240"/>
                </a:lnTo>
                <a:lnTo>
                  <a:pt x="2562" y="292"/>
                </a:lnTo>
                <a:lnTo>
                  <a:pt x="2640" y="350"/>
                </a:lnTo>
                <a:lnTo>
                  <a:pt x="2714" y="411"/>
                </a:lnTo>
                <a:lnTo>
                  <a:pt x="2783" y="478"/>
                </a:lnTo>
                <a:lnTo>
                  <a:pt x="3261" y="0"/>
                </a:lnTo>
                <a:lnTo>
                  <a:pt x="3261" y="0"/>
                </a:lnTo>
                <a:lnTo>
                  <a:pt x="3261" y="1222"/>
                </a:lnTo>
                <a:lnTo>
                  <a:pt x="2038" y="1222"/>
                </a:lnTo>
                <a:lnTo>
                  <a:pt x="2495" y="765"/>
                </a:lnTo>
                <a:lnTo>
                  <a:pt x="2438" y="712"/>
                </a:lnTo>
                <a:lnTo>
                  <a:pt x="2378" y="662"/>
                </a:lnTo>
                <a:lnTo>
                  <a:pt x="2314" y="616"/>
                </a:lnTo>
                <a:lnTo>
                  <a:pt x="2248" y="575"/>
                </a:lnTo>
                <a:lnTo>
                  <a:pt x="2179" y="537"/>
                </a:lnTo>
                <a:lnTo>
                  <a:pt x="2107" y="504"/>
                </a:lnTo>
                <a:lnTo>
                  <a:pt x="2032" y="474"/>
                </a:lnTo>
                <a:lnTo>
                  <a:pt x="1956" y="451"/>
                </a:lnTo>
                <a:lnTo>
                  <a:pt x="1877" y="432"/>
                </a:lnTo>
                <a:lnTo>
                  <a:pt x="1797" y="418"/>
                </a:lnTo>
                <a:lnTo>
                  <a:pt x="1714" y="410"/>
                </a:lnTo>
                <a:lnTo>
                  <a:pt x="1631" y="407"/>
                </a:lnTo>
                <a:lnTo>
                  <a:pt x="1544" y="410"/>
                </a:lnTo>
                <a:lnTo>
                  <a:pt x="1457" y="419"/>
                </a:lnTo>
                <a:lnTo>
                  <a:pt x="1374" y="434"/>
                </a:lnTo>
                <a:lnTo>
                  <a:pt x="1292" y="454"/>
                </a:lnTo>
                <a:lnTo>
                  <a:pt x="1212" y="481"/>
                </a:lnTo>
                <a:lnTo>
                  <a:pt x="1135" y="512"/>
                </a:lnTo>
                <a:lnTo>
                  <a:pt x="1061" y="548"/>
                </a:lnTo>
                <a:lnTo>
                  <a:pt x="990" y="589"/>
                </a:lnTo>
                <a:lnTo>
                  <a:pt x="921" y="634"/>
                </a:lnTo>
                <a:lnTo>
                  <a:pt x="856" y="683"/>
                </a:lnTo>
                <a:lnTo>
                  <a:pt x="795" y="737"/>
                </a:lnTo>
                <a:lnTo>
                  <a:pt x="738" y="794"/>
                </a:lnTo>
                <a:lnTo>
                  <a:pt x="683" y="857"/>
                </a:lnTo>
                <a:lnTo>
                  <a:pt x="634" y="921"/>
                </a:lnTo>
                <a:lnTo>
                  <a:pt x="588" y="989"/>
                </a:lnTo>
                <a:lnTo>
                  <a:pt x="548" y="1060"/>
                </a:lnTo>
                <a:lnTo>
                  <a:pt x="512" y="1136"/>
                </a:lnTo>
                <a:lnTo>
                  <a:pt x="481" y="1212"/>
                </a:lnTo>
                <a:lnTo>
                  <a:pt x="455" y="1291"/>
                </a:lnTo>
                <a:lnTo>
                  <a:pt x="435" y="1373"/>
                </a:lnTo>
                <a:lnTo>
                  <a:pt x="420" y="1457"/>
                </a:lnTo>
                <a:lnTo>
                  <a:pt x="410" y="1543"/>
                </a:lnTo>
                <a:lnTo>
                  <a:pt x="407" y="1630"/>
                </a:lnTo>
                <a:lnTo>
                  <a:pt x="410" y="1713"/>
                </a:lnTo>
                <a:lnTo>
                  <a:pt x="419" y="1796"/>
                </a:lnTo>
                <a:lnTo>
                  <a:pt x="433" y="1876"/>
                </a:lnTo>
                <a:lnTo>
                  <a:pt x="451" y="1954"/>
                </a:lnTo>
                <a:lnTo>
                  <a:pt x="475" y="2030"/>
                </a:lnTo>
                <a:lnTo>
                  <a:pt x="504" y="2105"/>
                </a:lnTo>
                <a:lnTo>
                  <a:pt x="537" y="2177"/>
                </a:lnTo>
                <a:lnTo>
                  <a:pt x="574" y="2246"/>
                </a:lnTo>
                <a:lnTo>
                  <a:pt x="616" y="2312"/>
                </a:lnTo>
                <a:lnTo>
                  <a:pt x="661" y="2375"/>
                </a:lnTo>
                <a:lnTo>
                  <a:pt x="712" y="2436"/>
                </a:lnTo>
                <a:lnTo>
                  <a:pt x="765" y="2493"/>
                </a:lnTo>
                <a:lnTo>
                  <a:pt x="822" y="2547"/>
                </a:lnTo>
                <a:lnTo>
                  <a:pt x="552" y="2852"/>
                </a:lnTo>
                <a:lnTo>
                  <a:pt x="486" y="2791"/>
                </a:lnTo>
                <a:lnTo>
                  <a:pt x="424" y="2725"/>
                </a:lnTo>
                <a:lnTo>
                  <a:pt x="364" y="2657"/>
                </a:lnTo>
                <a:lnTo>
                  <a:pt x="309" y="2585"/>
                </a:lnTo>
                <a:lnTo>
                  <a:pt x="259" y="2511"/>
                </a:lnTo>
                <a:lnTo>
                  <a:pt x="212" y="2433"/>
                </a:lnTo>
                <a:lnTo>
                  <a:pt x="169" y="2352"/>
                </a:lnTo>
                <a:lnTo>
                  <a:pt x="130" y="2270"/>
                </a:lnTo>
                <a:lnTo>
                  <a:pt x="96" y="2185"/>
                </a:lnTo>
                <a:lnTo>
                  <a:pt x="68" y="2096"/>
                </a:lnTo>
                <a:lnTo>
                  <a:pt x="44" y="2007"/>
                </a:lnTo>
                <a:lnTo>
                  <a:pt x="25" y="1915"/>
                </a:lnTo>
                <a:lnTo>
                  <a:pt x="11" y="1822"/>
                </a:lnTo>
                <a:lnTo>
                  <a:pt x="3" y="1726"/>
                </a:lnTo>
                <a:lnTo>
                  <a:pt x="0" y="1630"/>
                </a:lnTo>
                <a:lnTo>
                  <a:pt x="3" y="1527"/>
                </a:lnTo>
                <a:lnTo>
                  <a:pt x="13" y="1425"/>
                </a:lnTo>
                <a:lnTo>
                  <a:pt x="28" y="1326"/>
                </a:lnTo>
                <a:lnTo>
                  <a:pt x="50" y="1229"/>
                </a:lnTo>
                <a:lnTo>
                  <a:pt x="77" y="1134"/>
                </a:lnTo>
                <a:lnTo>
                  <a:pt x="109" y="1041"/>
                </a:lnTo>
                <a:lnTo>
                  <a:pt x="148" y="951"/>
                </a:lnTo>
                <a:lnTo>
                  <a:pt x="191" y="864"/>
                </a:lnTo>
                <a:lnTo>
                  <a:pt x="239" y="779"/>
                </a:lnTo>
                <a:lnTo>
                  <a:pt x="292" y="699"/>
                </a:lnTo>
                <a:lnTo>
                  <a:pt x="349" y="621"/>
                </a:lnTo>
                <a:lnTo>
                  <a:pt x="411" y="548"/>
                </a:lnTo>
                <a:lnTo>
                  <a:pt x="478" y="478"/>
                </a:lnTo>
                <a:lnTo>
                  <a:pt x="548" y="411"/>
                </a:lnTo>
                <a:lnTo>
                  <a:pt x="621" y="349"/>
                </a:lnTo>
                <a:lnTo>
                  <a:pt x="699" y="292"/>
                </a:lnTo>
                <a:lnTo>
                  <a:pt x="780" y="239"/>
                </a:lnTo>
                <a:lnTo>
                  <a:pt x="864" y="191"/>
                </a:lnTo>
                <a:lnTo>
                  <a:pt x="951" y="147"/>
                </a:lnTo>
                <a:lnTo>
                  <a:pt x="1041" y="109"/>
                </a:lnTo>
                <a:lnTo>
                  <a:pt x="1134" y="77"/>
                </a:lnTo>
                <a:lnTo>
                  <a:pt x="1229" y="50"/>
                </a:lnTo>
                <a:lnTo>
                  <a:pt x="1327" y="28"/>
                </a:lnTo>
                <a:lnTo>
                  <a:pt x="1426" y="13"/>
                </a:lnTo>
                <a:lnTo>
                  <a:pt x="1528" y="3"/>
                </a:lnTo>
                <a:lnTo>
                  <a:pt x="16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236"/>
          <p:cNvSpPr/>
          <p:nvPr/>
        </p:nvSpPr>
        <p:spPr bwMode="auto">
          <a:xfrm>
            <a:off x="8910181" y="5870738"/>
            <a:ext cx="399670" cy="474536"/>
          </a:xfrm>
          <a:custGeom>
            <a:avLst/>
            <a:gdLst>
              <a:gd name="T0" fmla="*/ 1543 w 2778"/>
              <a:gd name="T1" fmla="*/ 0 h 3292"/>
              <a:gd name="T2" fmla="*/ 1543 w 2778"/>
              <a:gd name="T3" fmla="*/ 2469 h 3292"/>
              <a:gd name="T4" fmla="*/ 1444 w 2778"/>
              <a:gd name="T5" fmla="*/ 1651 h 3292"/>
              <a:gd name="T6" fmla="*/ 1262 w 2778"/>
              <a:gd name="T7" fmla="*/ 1660 h 3292"/>
              <a:gd name="T8" fmla="*/ 1099 w 2778"/>
              <a:gd name="T9" fmla="*/ 1681 h 3292"/>
              <a:gd name="T10" fmla="*/ 954 w 2778"/>
              <a:gd name="T11" fmla="*/ 1713 h 3292"/>
              <a:gd name="T12" fmla="*/ 825 w 2778"/>
              <a:gd name="T13" fmla="*/ 1755 h 3292"/>
              <a:gd name="T14" fmla="*/ 713 w 2778"/>
              <a:gd name="T15" fmla="*/ 1808 h 3292"/>
              <a:gd name="T16" fmla="*/ 616 w 2778"/>
              <a:gd name="T17" fmla="*/ 1870 h 3292"/>
              <a:gd name="T18" fmla="*/ 533 w 2778"/>
              <a:gd name="T19" fmla="*/ 1939 h 3292"/>
              <a:gd name="T20" fmla="*/ 466 w 2778"/>
              <a:gd name="T21" fmla="*/ 2017 h 3292"/>
              <a:gd name="T22" fmla="*/ 411 w 2778"/>
              <a:gd name="T23" fmla="*/ 2099 h 3292"/>
              <a:gd name="T24" fmla="*/ 369 w 2778"/>
              <a:gd name="T25" fmla="*/ 2188 h 3292"/>
              <a:gd name="T26" fmla="*/ 339 w 2778"/>
              <a:gd name="T27" fmla="*/ 2282 h 3292"/>
              <a:gd name="T28" fmla="*/ 319 w 2778"/>
              <a:gd name="T29" fmla="*/ 2379 h 3292"/>
              <a:gd name="T30" fmla="*/ 311 w 2778"/>
              <a:gd name="T31" fmla="*/ 2479 h 3292"/>
              <a:gd name="T32" fmla="*/ 312 w 2778"/>
              <a:gd name="T33" fmla="*/ 2582 h 3292"/>
              <a:gd name="T34" fmla="*/ 323 w 2778"/>
              <a:gd name="T35" fmla="*/ 2686 h 3292"/>
              <a:gd name="T36" fmla="*/ 341 w 2778"/>
              <a:gd name="T37" fmla="*/ 2790 h 3292"/>
              <a:gd name="T38" fmla="*/ 367 w 2778"/>
              <a:gd name="T39" fmla="*/ 2894 h 3292"/>
              <a:gd name="T40" fmla="*/ 400 w 2778"/>
              <a:gd name="T41" fmla="*/ 2998 h 3292"/>
              <a:gd name="T42" fmla="*/ 438 w 2778"/>
              <a:gd name="T43" fmla="*/ 3099 h 3292"/>
              <a:gd name="T44" fmla="*/ 483 w 2778"/>
              <a:gd name="T45" fmla="*/ 3197 h 3292"/>
              <a:gd name="T46" fmla="*/ 531 w 2778"/>
              <a:gd name="T47" fmla="*/ 3292 h 3292"/>
              <a:gd name="T48" fmla="*/ 425 w 2778"/>
              <a:gd name="T49" fmla="*/ 3167 h 3292"/>
              <a:gd name="T50" fmla="*/ 329 w 2778"/>
              <a:gd name="T51" fmla="*/ 3037 h 3292"/>
              <a:gd name="T52" fmla="*/ 245 w 2778"/>
              <a:gd name="T53" fmla="*/ 2903 h 3292"/>
              <a:gd name="T54" fmla="*/ 174 w 2778"/>
              <a:gd name="T55" fmla="*/ 2765 h 3292"/>
              <a:gd name="T56" fmla="*/ 114 w 2778"/>
              <a:gd name="T57" fmla="*/ 2626 h 3292"/>
              <a:gd name="T58" fmla="*/ 66 w 2778"/>
              <a:gd name="T59" fmla="*/ 2484 h 3292"/>
              <a:gd name="T60" fmla="*/ 32 w 2778"/>
              <a:gd name="T61" fmla="*/ 2343 h 3292"/>
              <a:gd name="T62" fmla="*/ 9 w 2778"/>
              <a:gd name="T63" fmla="*/ 2201 h 3292"/>
              <a:gd name="T64" fmla="*/ 0 w 2778"/>
              <a:gd name="T65" fmla="*/ 2062 h 3292"/>
              <a:gd name="T66" fmla="*/ 4 w 2778"/>
              <a:gd name="T67" fmla="*/ 1926 h 3292"/>
              <a:gd name="T68" fmla="*/ 22 w 2778"/>
              <a:gd name="T69" fmla="*/ 1791 h 3292"/>
              <a:gd name="T70" fmla="*/ 53 w 2778"/>
              <a:gd name="T71" fmla="*/ 1662 h 3292"/>
              <a:gd name="T72" fmla="*/ 97 w 2778"/>
              <a:gd name="T73" fmla="*/ 1538 h 3292"/>
              <a:gd name="T74" fmla="*/ 155 w 2778"/>
              <a:gd name="T75" fmla="*/ 1421 h 3292"/>
              <a:gd name="T76" fmla="*/ 227 w 2778"/>
              <a:gd name="T77" fmla="*/ 1310 h 3292"/>
              <a:gd name="T78" fmla="*/ 314 w 2778"/>
              <a:gd name="T79" fmla="*/ 1208 h 3292"/>
              <a:gd name="T80" fmla="*/ 416 w 2778"/>
              <a:gd name="T81" fmla="*/ 1115 h 3292"/>
              <a:gd name="T82" fmla="*/ 530 w 2778"/>
              <a:gd name="T83" fmla="*/ 1031 h 3292"/>
              <a:gd name="T84" fmla="*/ 662 w 2778"/>
              <a:gd name="T85" fmla="*/ 959 h 3292"/>
              <a:gd name="T86" fmla="*/ 806 w 2778"/>
              <a:gd name="T87" fmla="*/ 899 h 3292"/>
              <a:gd name="T88" fmla="*/ 968 w 2778"/>
              <a:gd name="T89" fmla="*/ 853 h 3292"/>
              <a:gd name="T90" fmla="*/ 1144 w 2778"/>
              <a:gd name="T91" fmla="*/ 819 h 3292"/>
              <a:gd name="T92" fmla="*/ 1335 w 2778"/>
              <a:gd name="T93" fmla="*/ 801 h 3292"/>
              <a:gd name="T94" fmla="*/ 1543 w 2778"/>
              <a:gd name="T95" fmla="*/ 798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1543" y="0"/>
                </a:moveTo>
                <a:lnTo>
                  <a:pt x="1543" y="0"/>
                </a:lnTo>
                <a:lnTo>
                  <a:pt x="2778" y="1234"/>
                </a:lnTo>
                <a:lnTo>
                  <a:pt x="1543" y="2469"/>
                </a:lnTo>
                <a:lnTo>
                  <a:pt x="1543" y="1652"/>
                </a:lnTo>
                <a:lnTo>
                  <a:pt x="1444" y="1651"/>
                </a:lnTo>
                <a:lnTo>
                  <a:pt x="1351" y="1654"/>
                </a:lnTo>
                <a:lnTo>
                  <a:pt x="1262" y="1660"/>
                </a:lnTo>
                <a:lnTo>
                  <a:pt x="1179" y="1670"/>
                </a:lnTo>
                <a:lnTo>
                  <a:pt x="1099" y="1681"/>
                </a:lnTo>
                <a:lnTo>
                  <a:pt x="1025" y="1695"/>
                </a:lnTo>
                <a:lnTo>
                  <a:pt x="954" y="1713"/>
                </a:lnTo>
                <a:lnTo>
                  <a:pt x="887" y="1734"/>
                </a:lnTo>
                <a:lnTo>
                  <a:pt x="825" y="1755"/>
                </a:lnTo>
                <a:lnTo>
                  <a:pt x="767" y="1781"/>
                </a:lnTo>
                <a:lnTo>
                  <a:pt x="713" y="1808"/>
                </a:lnTo>
                <a:lnTo>
                  <a:pt x="663" y="1838"/>
                </a:lnTo>
                <a:lnTo>
                  <a:pt x="616" y="1870"/>
                </a:lnTo>
                <a:lnTo>
                  <a:pt x="573" y="1904"/>
                </a:lnTo>
                <a:lnTo>
                  <a:pt x="533" y="1939"/>
                </a:lnTo>
                <a:lnTo>
                  <a:pt x="498" y="1977"/>
                </a:lnTo>
                <a:lnTo>
                  <a:pt x="466" y="2017"/>
                </a:lnTo>
                <a:lnTo>
                  <a:pt x="437" y="2057"/>
                </a:lnTo>
                <a:lnTo>
                  <a:pt x="411" y="2099"/>
                </a:lnTo>
                <a:lnTo>
                  <a:pt x="389" y="2143"/>
                </a:lnTo>
                <a:lnTo>
                  <a:pt x="369" y="2188"/>
                </a:lnTo>
                <a:lnTo>
                  <a:pt x="353" y="2234"/>
                </a:lnTo>
                <a:lnTo>
                  <a:pt x="339" y="2282"/>
                </a:lnTo>
                <a:lnTo>
                  <a:pt x="328" y="2329"/>
                </a:lnTo>
                <a:lnTo>
                  <a:pt x="319" y="2379"/>
                </a:lnTo>
                <a:lnTo>
                  <a:pt x="314" y="2429"/>
                </a:lnTo>
                <a:lnTo>
                  <a:pt x="311" y="2479"/>
                </a:lnTo>
                <a:lnTo>
                  <a:pt x="310" y="2531"/>
                </a:lnTo>
                <a:lnTo>
                  <a:pt x="312" y="2582"/>
                </a:lnTo>
                <a:lnTo>
                  <a:pt x="316" y="2634"/>
                </a:lnTo>
                <a:lnTo>
                  <a:pt x="323" y="2686"/>
                </a:lnTo>
                <a:lnTo>
                  <a:pt x="331" y="2738"/>
                </a:lnTo>
                <a:lnTo>
                  <a:pt x="341" y="2790"/>
                </a:lnTo>
                <a:lnTo>
                  <a:pt x="353" y="2843"/>
                </a:lnTo>
                <a:lnTo>
                  <a:pt x="367" y="2894"/>
                </a:lnTo>
                <a:lnTo>
                  <a:pt x="383" y="2946"/>
                </a:lnTo>
                <a:lnTo>
                  <a:pt x="400" y="2998"/>
                </a:lnTo>
                <a:lnTo>
                  <a:pt x="419" y="3048"/>
                </a:lnTo>
                <a:lnTo>
                  <a:pt x="438" y="3099"/>
                </a:lnTo>
                <a:lnTo>
                  <a:pt x="460" y="3148"/>
                </a:lnTo>
                <a:lnTo>
                  <a:pt x="483" y="3197"/>
                </a:lnTo>
                <a:lnTo>
                  <a:pt x="507" y="3244"/>
                </a:lnTo>
                <a:lnTo>
                  <a:pt x="531" y="3292"/>
                </a:lnTo>
                <a:lnTo>
                  <a:pt x="477" y="3230"/>
                </a:lnTo>
                <a:lnTo>
                  <a:pt x="425" y="3167"/>
                </a:lnTo>
                <a:lnTo>
                  <a:pt x="375" y="3102"/>
                </a:lnTo>
                <a:lnTo>
                  <a:pt x="329" y="3037"/>
                </a:lnTo>
                <a:lnTo>
                  <a:pt x="285" y="2970"/>
                </a:lnTo>
                <a:lnTo>
                  <a:pt x="245" y="2903"/>
                </a:lnTo>
                <a:lnTo>
                  <a:pt x="208" y="2834"/>
                </a:lnTo>
                <a:lnTo>
                  <a:pt x="174" y="2765"/>
                </a:lnTo>
                <a:lnTo>
                  <a:pt x="142" y="2695"/>
                </a:lnTo>
                <a:lnTo>
                  <a:pt x="114" y="2626"/>
                </a:lnTo>
                <a:lnTo>
                  <a:pt x="89" y="2555"/>
                </a:lnTo>
                <a:lnTo>
                  <a:pt x="66" y="2484"/>
                </a:lnTo>
                <a:lnTo>
                  <a:pt x="48" y="2413"/>
                </a:lnTo>
                <a:lnTo>
                  <a:pt x="32" y="2343"/>
                </a:lnTo>
                <a:lnTo>
                  <a:pt x="19" y="2272"/>
                </a:lnTo>
                <a:lnTo>
                  <a:pt x="9" y="2201"/>
                </a:lnTo>
                <a:lnTo>
                  <a:pt x="3" y="2132"/>
                </a:lnTo>
                <a:lnTo>
                  <a:pt x="0" y="2062"/>
                </a:lnTo>
                <a:lnTo>
                  <a:pt x="1" y="1994"/>
                </a:lnTo>
                <a:lnTo>
                  <a:pt x="4" y="1926"/>
                </a:lnTo>
                <a:lnTo>
                  <a:pt x="11" y="1858"/>
                </a:lnTo>
                <a:lnTo>
                  <a:pt x="22" y="1791"/>
                </a:lnTo>
                <a:lnTo>
                  <a:pt x="35" y="1726"/>
                </a:lnTo>
                <a:lnTo>
                  <a:pt x="53" y="1662"/>
                </a:lnTo>
                <a:lnTo>
                  <a:pt x="73" y="1599"/>
                </a:lnTo>
                <a:lnTo>
                  <a:pt x="97" y="1538"/>
                </a:lnTo>
                <a:lnTo>
                  <a:pt x="124" y="1479"/>
                </a:lnTo>
                <a:lnTo>
                  <a:pt x="155" y="1421"/>
                </a:lnTo>
                <a:lnTo>
                  <a:pt x="189" y="1365"/>
                </a:lnTo>
                <a:lnTo>
                  <a:pt x="227" y="1310"/>
                </a:lnTo>
                <a:lnTo>
                  <a:pt x="269" y="1257"/>
                </a:lnTo>
                <a:lnTo>
                  <a:pt x="314" y="1208"/>
                </a:lnTo>
                <a:lnTo>
                  <a:pt x="363" y="1160"/>
                </a:lnTo>
                <a:lnTo>
                  <a:pt x="416" y="1115"/>
                </a:lnTo>
                <a:lnTo>
                  <a:pt x="471" y="1072"/>
                </a:lnTo>
                <a:lnTo>
                  <a:pt x="530" y="1031"/>
                </a:lnTo>
                <a:lnTo>
                  <a:pt x="594" y="994"/>
                </a:lnTo>
                <a:lnTo>
                  <a:pt x="662" y="959"/>
                </a:lnTo>
                <a:lnTo>
                  <a:pt x="732" y="928"/>
                </a:lnTo>
                <a:lnTo>
                  <a:pt x="806" y="899"/>
                </a:lnTo>
                <a:lnTo>
                  <a:pt x="885" y="874"/>
                </a:lnTo>
                <a:lnTo>
                  <a:pt x="968" y="853"/>
                </a:lnTo>
                <a:lnTo>
                  <a:pt x="1054" y="834"/>
                </a:lnTo>
                <a:lnTo>
                  <a:pt x="1144" y="819"/>
                </a:lnTo>
                <a:lnTo>
                  <a:pt x="1238" y="808"/>
                </a:lnTo>
                <a:lnTo>
                  <a:pt x="1335" y="801"/>
                </a:lnTo>
                <a:lnTo>
                  <a:pt x="1436" y="797"/>
                </a:lnTo>
                <a:lnTo>
                  <a:pt x="1543" y="798"/>
                </a:lnTo>
                <a:lnTo>
                  <a:pt x="154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241"/>
          <p:cNvSpPr/>
          <p:nvPr/>
        </p:nvSpPr>
        <p:spPr bwMode="auto">
          <a:xfrm>
            <a:off x="10430907" y="5870738"/>
            <a:ext cx="399670" cy="474536"/>
          </a:xfrm>
          <a:custGeom>
            <a:avLst/>
            <a:gdLst>
              <a:gd name="T0" fmla="*/ 1237 w 2778"/>
              <a:gd name="T1" fmla="*/ 0 h 3292"/>
              <a:gd name="T2" fmla="*/ 1342 w 2778"/>
              <a:gd name="T3" fmla="*/ 797 h 3292"/>
              <a:gd name="T4" fmla="*/ 1542 w 2778"/>
              <a:gd name="T5" fmla="*/ 808 h 3292"/>
              <a:gd name="T6" fmla="*/ 1725 w 2778"/>
              <a:gd name="T7" fmla="*/ 834 h 3292"/>
              <a:gd name="T8" fmla="*/ 1893 w 2778"/>
              <a:gd name="T9" fmla="*/ 874 h 3292"/>
              <a:gd name="T10" fmla="*/ 2046 w 2778"/>
              <a:gd name="T11" fmla="*/ 928 h 3292"/>
              <a:gd name="T12" fmla="*/ 2185 w 2778"/>
              <a:gd name="T13" fmla="*/ 994 h 3292"/>
              <a:gd name="T14" fmla="*/ 2308 w 2778"/>
              <a:gd name="T15" fmla="*/ 1072 h 3292"/>
              <a:gd name="T16" fmla="*/ 2415 w 2778"/>
              <a:gd name="T17" fmla="*/ 1160 h 3292"/>
              <a:gd name="T18" fmla="*/ 2509 w 2778"/>
              <a:gd name="T19" fmla="*/ 1257 h 3292"/>
              <a:gd name="T20" fmla="*/ 2589 w 2778"/>
              <a:gd name="T21" fmla="*/ 1364 h 3292"/>
              <a:gd name="T22" fmla="*/ 2654 w 2778"/>
              <a:gd name="T23" fmla="*/ 1479 h 3292"/>
              <a:gd name="T24" fmla="*/ 2706 w 2778"/>
              <a:gd name="T25" fmla="*/ 1599 h 3292"/>
              <a:gd name="T26" fmla="*/ 2743 w 2778"/>
              <a:gd name="T27" fmla="*/ 1726 h 3292"/>
              <a:gd name="T28" fmla="*/ 2767 w 2778"/>
              <a:gd name="T29" fmla="*/ 1858 h 3292"/>
              <a:gd name="T30" fmla="*/ 2778 w 2778"/>
              <a:gd name="T31" fmla="*/ 1993 h 3292"/>
              <a:gd name="T32" fmla="*/ 2775 w 2778"/>
              <a:gd name="T33" fmla="*/ 2131 h 3292"/>
              <a:gd name="T34" fmla="*/ 2760 w 2778"/>
              <a:gd name="T35" fmla="*/ 2272 h 3292"/>
              <a:gd name="T36" fmla="*/ 2731 w 2778"/>
              <a:gd name="T37" fmla="*/ 2413 h 3292"/>
              <a:gd name="T38" fmla="*/ 2690 w 2778"/>
              <a:gd name="T39" fmla="*/ 2555 h 3292"/>
              <a:gd name="T40" fmla="*/ 2637 w 2778"/>
              <a:gd name="T41" fmla="*/ 2695 h 3292"/>
              <a:gd name="T42" fmla="*/ 2570 w 2778"/>
              <a:gd name="T43" fmla="*/ 2834 h 3292"/>
              <a:gd name="T44" fmla="*/ 2493 w 2778"/>
              <a:gd name="T45" fmla="*/ 2970 h 3292"/>
              <a:gd name="T46" fmla="*/ 2403 w 2778"/>
              <a:gd name="T47" fmla="*/ 3102 h 3292"/>
              <a:gd name="T48" fmla="*/ 2302 w 2778"/>
              <a:gd name="T49" fmla="*/ 3230 h 3292"/>
              <a:gd name="T50" fmla="*/ 2272 w 2778"/>
              <a:gd name="T51" fmla="*/ 3244 h 3292"/>
              <a:gd name="T52" fmla="*/ 2318 w 2778"/>
              <a:gd name="T53" fmla="*/ 3148 h 3292"/>
              <a:gd name="T54" fmla="*/ 2360 w 2778"/>
              <a:gd name="T55" fmla="*/ 3048 h 3292"/>
              <a:gd name="T56" fmla="*/ 2396 w 2778"/>
              <a:gd name="T57" fmla="*/ 2946 h 3292"/>
              <a:gd name="T58" fmla="*/ 2426 w 2778"/>
              <a:gd name="T59" fmla="*/ 2843 h 3292"/>
              <a:gd name="T60" fmla="*/ 2447 w 2778"/>
              <a:gd name="T61" fmla="*/ 2738 h 3292"/>
              <a:gd name="T62" fmla="*/ 2462 w 2778"/>
              <a:gd name="T63" fmla="*/ 2634 h 3292"/>
              <a:gd name="T64" fmla="*/ 2468 w 2778"/>
              <a:gd name="T65" fmla="*/ 2531 h 3292"/>
              <a:gd name="T66" fmla="*/ 2464 w 2778"/>
              <a:gd name="T67" fmla="*/ 2429 h 3292"/>
              <a:gd name="T68" fmla="*/ 2450 w 2778"/>
              <a:gd name="T69" fmla="*/ 2329 h 3292"/>
              <a:gd name="T70" fmla="*/ 2426 w 2778"/>
              <a:gd name="T71" fmla="*/ 2234 h 3292"/>
              <a:gd name="T72" fmla="*/ 2389 w 2778"/>
              <a:gd name="T73" fmla="*/ 2143 h 3292"/>
              <a:gd name="T74" fmla="*/ 2342 w 2778"/>
              <a:gd name="T75" fmla="*/ 2057 h 3292"/>
              <a:gd name="T76" fmla="*/ 2280 w 2778"/>
              <a:gd name="T77" fmla="*/ 1977 h 3292"/>
              <a:gd name="T78" fmla="*/ 2205 w 2778"/>
              <a:gd name="T79" fmla="*/ 1904 h 3292"/>
              <a:gd name="T80" fmla="*/ 2115 w 2778"/>
              <a:gd name="T81" fmla="*/ 1838 h 3292"/>
              <a:gd name="T82" fmla="*/ 2011 w 2778"/>
              <a:gd name="T83" fmla="*/ 1781 h 3292"/>
              <a:gd name="T84" fmla="*/ 1891 w 2778"/>
              <a:gd name="T85" fmla="*/ 1734 h 3292"/>
              <a:gd name="T86" fmla="*/ 1754 w 2778"/>
              <a:gd name="T87" fmla="*/ 1695 h 3292"/>
              <a:gd name="T88" fmla="*/ 1599 w 2778"/>
              <a:gd name="T89" fmla="*/ 1670 h 3292"/>
              <a:gd name="T90" fmla="*/ 1427 w 2778"/>
              <a:gd name="T91" fmla="*/ 1654 h 3292"/>
              <a:gd name="T92" fmla="*/ 1237 w 2778"/>
              <a:gd name="T93" fmla="*/ 1652 h 3292"/>
              <a:gd name="T94" fmla="*/ 0 w 2778"/>
              <a:gd name="T95" fmla="*/ 1234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1237" y="0"/>
                </a:moveTo>
                <a:lnTo>
                  <a:pt x="1237" y="0"/>
                </a:lnTo>
                <a:lnTo>
                  <a:pt x="1237" y="798"/>
                </a:lnTo>
                <a:lnTo>
                  <a:pt x="1342" y="797"/>
                </a:lnTo>
                <a:lnTo>
                  <a:pt x="1443" y="801"/>
                </a:lnTo>
                <a:lnTo>
                  <a:pt x="1542" y="808"/>
                </a:lnTo>
                <a:lnTo>
                  <a:pt x="1635" y="819"/>
                </a:lnTo>
                <a:lnTo>
                  <a:pt x="1725" y="834"/>
                </a:lnTo>
                <a:lnTo>
                  <a:pt x="1811" y="853"/>
                </a:lnTo>
                <a:lnTo>
                  <a:pt x="1893" y="874"/>
                </a:lnTo>
                <a:lnTo>
                  <a:pt x="1972" y="899"/>
                </a:lnTo>
                <a:lnTo>
                  <a:pt x="2046" y="928"/>
                </a:lnTo>
                <a:lnTo>
                  <a:pt x="2118" y="959"/>
                </a:lnTo>
                <a:lnTo>
                  <a:pt x="2185" y="994"/>
                </a:lnTo>
                <a:lnTo>
                  <a:pt x="2248" y="1031"/>
                </a:lnTo>
                <a:lnTo>
                  <a:pt x="2308" y="1072"/>
                </a:lnTo>
                <a:lnTo>
                  <a:pt x="2364" y="1115"/>
                </a:lnTo>
                <a:lnTo>
                  <a:pt x="2415" y="1160"/>
                </a:lnTo>
                <a:lnTo>
                  <a:pt x="2464" y="1208"/>
                </a:lnTo>
                <a:lnTo>
                  <a:pt x="2509" y="1257"/>
                </a:lnTo>
                <a:lnTo>
                  <a:pt x="2551" y="1310"/>
                </a:lnTo>
                <a:lnTo>
                  <a:pt x="2589" y="1364"/>
                </a:lnTo>
                <a:lnTo>
                  <a:pt x="2623" y="1421"/>
                </a:lnTo>
                <a:lnTo>
                  <a:pt x="2654" y="1479"/>
                </a:lnTo>
                <a:lnTo>
                  <a:pt x="2682" y="1538"/>
                </a:lnTo>
                <a:lnTo>
                  <a:pt x="2706" y="1599"/>
                </a:lnTo>
                <a:lnTo>
                  <a:pt x="2727" y="1662"/>
                </a:lnTo>
                <a:lnTo>
                  <a:pt x="2743" y="1726"/>
                </a:lnTo>
                <a:lnTo>
                  <a:pt x="2756" y="1791"/>
                </a:lnTo>
                <a:lnTo>
                  <a:pt x="2767" y="1858"/>
                </a:lnTo>
                <a:lnTo>
                  <a:pt x="2774" y="1925"/>
                </a:lnTo>
                <a:lnTo>
                  <a:pt x="2778" y="1993"/>
                </a:lnTo>
                <a:lnTo>
                  <a:pt x="2778" y="2062"/>
                </a:lnTo>
                <a:lnTo>
                  <a:pt x="2775" y="2131"/>
                </a:lnTo>
                <a:lnTo>
                  <a:pt x="2769" y="2201"/>
                </a:lnTo>
                <a:lnTo>
                  <a:pt x="2760" y="2272"/>
                </a:lnTo>
                <a:lnTo>
                  <a:pt x="2747" y="2343"/>
                </a:lnTo>
                <a:lnTo>
                  <a:pt x="2731" y="2413"/>
                </a:lnTo>
                <a:lnTo>
                  <a:pt x="2712" y="2484"/>
                </a:lnTo>
                <a:lnTo>
                  <a:pt x="2690" y="2555"/>
                </a:lnTo>
                <a:lnTo>
                  <a:pt x="2664" y="2625"/>
                </a:lnTo>
                <a:lnTo>
                  <a:pt x="2637" y="2695"/>
                </a:lnTo>
                <a:lnTo>
                  <a:pt x="2606" y="2765"/>
                </a:lnTo>
                <a:lnTo>
                  <a:pt x="2570" y="2834"/>
                </a:lnTo>
                <a:lnTo>
                  <a:pt x="2533" y="2903"/>
                </a:lnTo>
                <a:lnTo>
                  <a:pt x="2493" y="2970"/>
                </a:lnTo>
                <a:lnTo>
                  <a:pt x="2449" y="3037"/>
                </a:lnTo>
                <a:lnTo>
                  <a:pt x="2403" y="3102"/>
                </a:lnTo>
                <a:lnTo>
                  <a:pt x="2354" y="3167"/>
                </a:lnTo>
                <a:lnTo>
                  <a:pt x="2302" y="3230"/>
                </a:lnTo>
                <a:lnTo>
                  <a:pt x="2247" y="3292"/>
                </a:lnTo>
                <a:lnTo>
                  <a:pt x="2272" y="3244"/>
                </a:lnTo>
                <a:lnTo>
                  <a:pt x="2295" y="3197"/>
                </a:lnTo>
                <a:lnTo>
                  <a:pt x="2318" y="3148"/>
                </a:lnTo>
                <a:lnTo>
                  <a:pt x="2340" y="3099"/>
                </a:lnTo>
                <a:lnTo>
                  <a:pt x="2360" y="3048"/>
                </a:lnTo>
                <a:lnTo>
                  <a:pt x="2379" y="2998"/>
                </a:lnTo>
                <a:lnTo>
                  <a:pt x="2396" y="2946"/>
                </a:lnTo>
                <a:lnTo>
                  <a:pt x="2411" y="2894"/>
                </a:lnTo>
                <a:lnTo>
                  <a:pt x="2426" y="2843"/>
                </a:lnTo>
                <a:lnTo>
                  <a:pt x="2438" y="2790"/>
                </a:lnTo>
                <a:lnTo>
                  <a:pt x="2447" y="2738"/>
                </a:lnTo>
                <a:lnTo>
                  <a:pt x="2456" y="2686"/>
                </a:lnTo>
                <a:lnTo>
                  <a:pt x="2462" y="2634"/>
                </a:lnTo>
                <a:lnTo>
                  <a:pt x="2466" y="2582"/>
                </a:lnTo>
                <a:lnTo>
                  <a:pt x="2468" y="2531"/>
                </a:lnTo>
                <a:lnTo>
                  <a:pt x="2467" y="2479"/>
                </a:lnTo>
                <a:lnTo>
                  <a:pt x="2464" y="2429"/>
                </a:lnTo>
                <a:lnTo>
                  <a:pt x="2459" y="2379"/>
                </a:lnTo>
                <a:lnTo>
                  <a:pt x="2450" y="2329"/>
                </a:lnTo>
                <a:lnTo>
                  <a:pt x="2439" y="2282"/>
                </a:lnTo>
                <a:lnTo>
                  <a:pt x="2426" y="2234"/>
                </a:lnTo>
                <a:lnTo>
                  <a:pt x="2409" y="2188"/>
                </a:lnTo>
                <a:lnTo>
                  <a:pt x="2389" y="2143"/>
                </a:lnTo>
                <a:lnTo>
                  <a:pt x="2367" y="2099"/>
                </a:lnTo>
                <a:lnTo>
                  <a:pt x="2342" y="2057"/>
                </a:lnTo>
                <a:lnTo>
                  <a:pt x="2313" y="2017"/>
                </a:lnTo>
                <a:lnTo>
                  <a:pt x="2280" y="1977"/>
                </a:lnTo>
                <a:lnTo>
                  <a:pt x="2245" y="1939"/>
                </a:lnTo>
                <a:lnTo>
                  <a:pt x="2205" y="1904"/>
                </a:lnTo>
                <a:lnTo>
                  <a:pt x="2162" y="1870"/>
                </a:lnTo>
                <a:lnTo>
                  <a:pt x="2115" y="1838"/>
                </a:lnTo>
                <a:lnTo>
                  <a:pt x="2066" y="1808"/>
                </a:lnTo>
                <a:lnTo>
                  <a:pt x="2011" y="1781"/>
                </a:lnTo>
                <a:lnTo>
                  <a:pt x="1953" y="1755"/>
                </a:lnTo>
                <a:lnTo>
                  <a:pt x="1891" y="1734"/>
                </a:lnTo>
                <a:lnTo>
                  <a:pt x="1825" y="1713"/>
                </a:lnTo>
                <a:lnTo>
                  <a:pt x="1754" y="1695"/>
                </a:lnTo>
                <a:lnTo>
                  <a:pt x="1679" y="1681"/>
                </a:lnTo>
                <a:lnTo>
                  <a:pt x="1599" y="1670"/>
                </a:lnTo>
                <a:lnTo>
                  <a:pt x="1516" y="1660"/>
                </a:lnTo>
                <a:lnTo>
                  <a:pt x="1427" y="1654"/>
                </a:lnTo>
                <a:lnTo>
                  <a:pt x="1334" y="1651"/>
                </a:lnTo>
                <a:lnTo>
                  <a:pt x="1237" y="1652"/>
                </a:lnTo>
                <a:lnTo>
                  <a:pt x="1237" y="2469"/>
                </a:lnTo>
                <a:lnTo>
                  <a:pt x="0" y="1234"/>
                </a:lnTo>
                <a:lnTo>
                  <a:pt x="123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246"/>
          <p:cNvSpPr/>
          <p:nvPr/>
        </p:nvSpPr>
        <p:spPr bwMode="auto">
          <a:xfrm>
            <a:off x="11112470" y="5870738"/>
            <a:ext cx="399670" cy="474536"/>
          </a:xfrm>
          <a:custGeom>
            <a:avLst/>
            <a:gdLst>
              <a:gd name="T0" fmla="*/ 2247 w 2778"/>
              <a:gd name="T1" fmla="*/ 0 h 3292"/>
              <a:gd name="T2" fmla="*/ 2354 w 2778"/>
              <a:gd name="T3" fmla="*/ 125 h 3292"/>
              <a:gd name="T4" fmla="*/ 2449 w 2778"/>
              <a:gd name="T5" fmla="*/ 255 h 3292"/>
              <a:gd name="T6" fmla="*/ 2533 w 2778"/>
              <a:gd name="T7" fmla="*/ 389 h 3292"/>
              <a:gd name="T8" fmla="*/ 2606 w 2778"/>
              <a:gd name="T9" fmla="*/ 526 h 3292"/>
              <a:gd name="T10" fmla="*/ 2664 w 2778"/>
              <a:gd name="T11" fmla="*/ 666 h 3292"/>
              <a:gd name="T12" fmla="*/ 2712 w 2778"/>
              <a:gd name="T13" fmla="*/ 807 h 3292"/>
              <a:gd name="T14" fmla="*/ 2747 w 2778"/>
              <a:gd name="T15" fmla="*/ 949 h 3292"/>
              <a:gd name="T16" fmla="*/ 2769 w 2778"/>
              <a:gd name="T17" fmla="*/ 1089 h 3292"/>
              <a:gd name="T18" fmla="*/ 2778 w 2778"/>
              <a:gd name="T19" fmla="*/ 1229 h 3292"/>
              <a:gd name="T20" fmla="*/ 2774 w 2778"/>
              <a:gd name="T21" fmla="*/ 1366 h 3292"/>
              <a:gd name="T22" fmla="*/ 2756 w 2778"/>
              <a:gd name="T23" fmla="*/ 1499 h 3292"/>
              <a:gd name="T24" fmla="*/ 2727 w 2778"/>
              <a:gd name="T25" fmla="*/ 1629 h 3292"/>
              <a:gd name="T26" fmla="*/ 2682 w 2778"/>
              <a:gd name="T27" fmla="*/ 1753 h 3292"/>
              <a:gd name="T28" fmla="*/ 2623 w 2778"/>
              <a:gd name="T29" fmla="*/ 1871 h 3292"/>
              <a:gd name="T30" fmla="*/ 2551 w 2778"/>
              <a:gd name="T31" fmla="*/ 1981 h 3292"/>
              <a:gd name="T32" fmla="*/ 2464 w 2778"/>
              <a:gd name="T33" fmla="*/ 2084 h 3292"/>
              <a:gd name="T34" fmla="*/ 2364 w 2778"/>
              <a:gd name="T35" fmla="*/ 2177 h 3292"/>
              <a:gd name="T36" fmla="*/ 2248 w 2778"/>
              <a:gd name="T37" fmla="*/ 2259 h 3292"/>
              <a:gd name="T38" fmla="*/ 2118 w 2778"/>
              <a:gd name="T39" fmla="*/ 2332 h 3292"/>
              <a:gd name="T40" fmla="*/ 1972 w 2778"/>
              <a:gd name="T41" fmla="*/ 2391 h 3292"/>
              <a:gd name="T42" fmla="*/ 1811 w 2778"/>
              <a:gd name="T43" fmla="*/ 2439 h 3292"/>
              <a:gd name="T44" fmla="*/ 1635 w 2778"/>
              <a:gd name="T45" fmla="*/ 2472 h 3292"/>
              <a:gd name="T46" fmla="*/ 1443 w 2778"/>
              <a:gd name="T47" fmla="*/ 2491 h 3292"/>
              <a:gd name="T48" fmla="*/ 1237 w 2778"/>
              <a:gd name="T49" fmla="*/ 2493 h 3292"/>
              <a:gd name="T50" fmla="*/ 0 w 2778"/>
              <a:gd name="T51" fmla="*/ 2057 h 3292"/>
              <a:gd name="T52" fmla="*/ 1237 w 2778"/>
              <a:gd name="T53" fmla="*/ 1639 h 3292"/>
              <a:gd name="T54" fmla="*/ 1427 w 2778"/>
              <a:gd name="T55" fmla="*/ 1637 h 3292"/>
              <a:gd name="T56" fmla="*/ 1599 w 2778"/>
              <a:gd name="T57" fmla="*/ 1622 h 3292"/>
              <a:gd name="T58" fmla="*/ 1754 w 2778"/>
              <a:gd name="T59" fmla="*/ 1595 h 3292"/>
              <a:gd name="T60" fmla="*/ 1891 w 2778"/>
              <a:gd name="T61" fmla="*/ 1558 h 3292"/>
              <a:gd name="T62" fmla="*/ 2011 w 2778"/>
              <a:gd name="T63" fmla="*/ 1511 h 3292"/>
              <a:gd name="T64" fmla="*/ 2115 w 2778"/>
              <a:gd name="T65" fmla="*/ 1453 h 3292"/>
              <a:gd name="T66" fmla="*/ 2205 w 2778"/>
              <a:gd name="T67" fmla="*/ 1388 h 3292"/>
              <a:gd name="T68" fmla="*/ 2280 w 2778"/>
              <a:gd name="T69" fmla="*/ 1314 h 3292"/>
              <a:gd name="T70" fmla="*/ 2342 w 2778"/>
              <a:gd name="T71" fmla="*/ 1234 h 3292"/>
              <a:gd name="T72" fmla="*/ 2389 w 2778"/>
              <a:gd name="T73" fmla="*/ 1148 h 3292"/>
              <a:gd name="T74" fmla="*/ 2426 w 2778"/>
              <a:gd name="T75" fmla="*/ 1057 h 3292"/>
              <a:gd name="T76" fmla="*/ 2450 w 2778"/>
              <a:gd name="T77" fmla="*/ 961 h 3292"/>
              <a:gd name="T78" fmla="*/ 2464 w 2778"/>
              <a:gd name="T79" fmla="*/ 862 h 3292"/>
              <a:gd name="T80" fmla="*/ 2468 w 2778"/>
              <a:gd name="T81" fmla="*/ 761 h 3292"/>
              <a:gd name="T82" fmla="*/ 2462 w 2778"/>
              <a:gd name="T83" fmla="*/ 657 h 3292"/>
              <a:gd name="T84" fmla="*/ 2447 w 2778"/>
              <a:gd name="T85" fmla="*/ 553 h 3292"/>
              <a:gd name="T86" fmla="*/ 2426 w 2778"/>
              <a:gd name="T87" fmla="*/ 448 h 3292"/>
              <a:gd name="T88" fmla="*/ 2396 w 2778"/>
              <a:gd name="T89" fmla="*/ 345 h 3292"/>
              <a:gd name="T90" fmla="*/ 2360 w 2778"/>
              <a:gd name="T91" fmla="*/ 242 h 3292"/>
              <a:gd name="T92" fmla="*/ 2318 w 2778"/>
              <a:gd name="T93" fmla="*/ 143 h 3292"/>
              <a:gd name="T94" fmla="*/ 2272 w 2778"/>
              <a:gd name="T95" fmla="*/ 46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78" h="3292">
                <a:moveTo>
                  <a:pt x="2247" y="0"/>
                </a:moveTo>
                <a:lnTo>
                  <a:pt x="2247" y="0"/>
                </a:lnTo>
                <a:lnTo>
                  <a:pt x="2302" y="62"/>
                </a:lnTo>
                <a:lnTo>
                  <a:pt x="2354" y="125"/>
                </a:lnTo>
                <a:lnTo>
                  <a:pt x="2403" y="189"/>
                </a:lnTo>
                <a:lnTo>
                  <a:pt x="2449" y="255"/>
                </a:lnTo>
                <a:lnTo>
                  <a:pt x="2493" y="321"/>
                </a:lnTo>
                <a:lnTo>
                  <a:pt x="2533" y="389"/>
                </a:lnTo>
                <a:lnTo>
                  <a:pt x="2570" y="457"/>
                </a:lnTo>
                <a:lnTo>
                  <a:pt x="2606" y="526"/>
                </a:lnTo>
                <a:lnTo>
                  <a:pt x="2637" y="596"/>
                </a:lnTo>
                <a:lnTo>
                  <a:pt x="2664" y="666"/>
                </a:lnTo>
                <a:lnTo>
                  <a:pt x="2690" y="736"/>
                </a:lnTo>
                <a:lnTo>
                  <a:pt x="2712" y="807"/>
                </a:lnTo>
                <a:lnTo>
                  <a:pt x="2731" y="877"/>
                </a:lnTo>
                <a:lnTo>
                  <a:pt x="2747" y="949"/>
                </a:lnTo>
                <a:lnTo>
                  <a:pt x="2760" y="1019"/>
                </a:lnTo>
                <a:lnTo>
                  <a:pt x="2769" y="1089"/>
                </a:lnTo>
                <a:lnTo>
                  <a:pt x="2775" y="1159"/>
                </a:lnTo>
                <a:lnTo>
                  <a:pt x="2778" y="1229"/>
                </a:lnTo>
                <a:lnTo>
                  <a:pt x="2778" y="1298"/>
                </a:lnTo>
                <a:lnTo>
                  <a:pt x="2774" y="1366"/>
                </a:lnTo>
                <a:lnTo>
                  <a:pt x="2767" y="1433"/>
                </a:lnTo>
                <a:lnTo>
                  <a:pt x="2756" y="1499"/>
                </a:lnTo>
                <a:lnTo>
                  <a:pt x="2743" y="1565"/>
                </a:lnTo>
                <a:lnTo>
                  <a:pt x="2727" y="1629"/>
                </a:lnTo>
                <a:lnTo>
                  <a:pt x="2706" y="1691"/>
                </a:lnTo>
                <a:lnTo>
                  <a:pt x="2682" y="1753"/>
                </a:lnTo>
                <a:lnTo>
                  <a:pt x="2654" y="1812"/>
                </a:lnTo>
                <a:lnTo>
                  <a:pt x="2623" y="1871"/>
                </a:lnTo>
                <a:lnTo>
                  <a:pt x="2589" y="1927"/>
                </a:lnTo>
                <a:lnTo>
                  <a:pt x="2551" y="1981"/>
                </a:lnTo>
                <a:lnTo>
                  <a:pt x="2509" y="2033"/>
                </a:lnTo>
                <a:lnTo>
                  <a:pt x="2464" y="2084"/>
                </a:lnTo>
                <a:lnTo>
                  <a:pt x="2415" y="2131"/>
                </a:lnTo>
                <a:lnTo>
                  <a:pt x="2364" y="2177"/>
                </a:lnTo>
                <a:lnTo>
                  <a:pt x="2308" y="2219"/>
                </a:lnTo>
                <a:lnTo>
                  <a:pt x="2248" y="2259"/>
                </a:lnTo>
                <a:lnTo>
                  <a:pt x="2185" y="2297"/>
                </a:lnTo>
                <a:lnTo>
                  <a:pt x="2118" y="2332"/>
                </a:lnTo>
                <a:lnTo>
                  <a:pt x="2046" y="2364"/>
                </a:lnTo>
                <a:lnTo>
                  <a:pt x="1972" y="2391"/>
                </a:lnTo>
                <a:lnTo>
                  <a:pt x="1893" y="2417"/>
                </a:lnTo>
                <a:lnTo>
                  <a:pt x="1811" y="2439"/>
                </a:lnTo>
                <a:lnTo>
                  <a:pt x="1725" y="2458"/>
                </a:lnTo>
                <a:lnTo>
                  <a:pt x="1635" y="2472"/>
                </a:lnTo>
                <a:lnTo>
                  <a:pt x="1542" y="2483"/>
                </a:lnTo>
                <a:lnTo>
                  <a:pt x="1443" y="2491"/>
                </a:lnTo>
                <a:lnTo>
                  <a:pt x="1342" y="2494"/>
                </a:lnTo>
                <a:lnTo>
                  <a:pt x="1237" y="2493"/>
                </a:lnTo>
                <a:lnTo>
                  <a:pt x="1237" y="3292"/>
                </a:lnTo>
                <a:lnTo>
                  <a:pt x="0" y="2057"/>
                </a:lnTo>
                <a:lnTo>
                  <a:pt x="1237" y="823"/>
                </a:lnTo>
                <a:lnTo>
                  <a:pt x="1237" y="1639"/>
                </a:lnTo>
                <a:lnTo>
                  <a:pt x="1334" y="1640"/>
                </a:lnTo>
                <a:lnTo>
                  <a:pt x="1427" y="1637"/>
                </a:lnTo>
                <a:lnTo>
                  <a:pt x="1516" y="1631"/>
                </a:lnTo>
                <a:lnTo>
                  <a:pt x="1599" y="1622"/>
                </a:lnTo>
                <a:lnTo>
                  <a:pt x="1679" y="1611"/>
                </a:lnTo>
                <a:lnTo>
                  <a:pt x="1754" y="1595"/>
                </a:lnTo>
                <a:lnTo>
                  <a:pt x="1825" y="1578"/>
                </a:lnTo>
                <a:lnTo>
                  <a:pt x="1891" y="1558"/>
                </a:lnTo>
                <a:lnTo>
                  <a:pt x="1953" y="1535"/>
                </a:lnTo>
                <a:lnTo>
                  <a:pt x="2011" y="1511"/>
                </a:lnTo>
                <a:lnTo>
                  <a:pt x="2066" y="1483"/>
                </a:lnTo>
                <a:lnTo>
                  <a:pt x="2115" y="1453"/>
                </a:lnTo>
                <a:lnTo>
                  <a:pt x="2162" y="1422"/>
                </a:lnTo>
                <a:lnTo>
                  <a:pt x="2205" y="1388"/>
                </a:lnTo>
                <a:lnTo>
                  <a:pt x="2245" y="1351"/>
                </a:lnTo>
                <a:lnTo>
                  <a:pt x="2280" y="1314"/>
                </a:lnTo>
                <a:lnTo>
                  <a:pt x="2313" y="1275"/>
                </a:lnTo>
                <a:lnTo>
                  <a:pt x="2342" y="1234"/>
                </a:lnTo>
                <a:lnTo>
                  <a:pt x="2367" y="1191"/>
                </a:lnTo>
                <a:lnTo>
                  <a:pt x="2389" y="1148"/>
                </a:lnTo>
                <a:lnTo>
                  <a:pt x="2409" y="1103"/>
                </a:lnTo>
                <a:lnTo>
                  <a:pt x="2426" y="1057"/>
                </a:lnTo>
                <a:lnTo>
                  <a:pt x="2439" y="1010"/>
                </a:lnTo>
                <a:lnTo>
                  <a:pt x="2450" y="961"/>
                </a:lnTo>
                <a:lnTo>
                  <a:pt x="2459" y="913"/>
                </a:lnTo>
                <a:lnTo>
                  <a:pt x="2464" y="862"/>
                </a:lnTo>
                <a:lnTo>
                  <a:pt x="2467" y="811"/>
                </a:lnTo>
                <a:lnTo>
                  <a:pt x="2468" y="761"/>
                </a:lnTo>
                <a:lnTo>
                  <a:pt x="2466" y="709"/>
                </a:lnTo>
                <a:lnTo>
                  <a:pt x="2462" y="657"/>
                </a:lnTo>
                <a:lnTo>
                  <a:pt x="2456" y="605"/>
                </a:lnTo>
                <a:lnTo>
                  <a:pt x="2447" y="553"/>
                </a:lnTo>
                <a:lnTo>
                  <a:pt x="2438" y="501"/>
                </a:lnTo>
                <a:lnTo>
                  <a:pt x="2426" y="448"/>
                </a:lnTo>
                <a:lnTo>
                  <a:pt x="2411" y="396"/>
                </a:lnTo>
                <a:lnTo>
                  <a:pt x="2396" y="345"/>
                </a:lnTo>
                <a:lnTo>
                  <a:pt x="2379" y="293"/>
                </a:lnTo>
                <a:lnTo>
                  <a:pt x="2360" y="242"/>
                </a:lnTo>
                <a:lnTo>
                  <a:pt x="2340" y="192"/>
                </a:lnTo>
                <a:lnTo>
                  <a:pt x="2318" y="143"/>
                </a:lnTo>
                <a:lnTo>
                  <a:pt x="2295" y="94"/>
                </a:lnTo>
                <a:lnTo>
                  <a:pt x="2272" y="46"/>
                </a:lnTo>
                <a:lnTo>
                  <a:pt x="224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67025" y="3162299"/>
            <a:ext cx="6457950" cy="1162050"/>
          </a:xfrm>
          <a:prstGeom prst="roundRect">
            <a:avLst>
              <a:gd name="adj" fmla="val 78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>
                    <a:alpha val="91000"/>
                  </a:schemeClr>
                </a:solidFill>
                <a:latin typeface="+mn-ea"/>
              </a:rPr>
              <a:t>选题背景与意义</a:t>
            </a:r>
            <a:endParaRPr lang="zh-CN" altLang="en-US" sz="3600" b="1" dirty="0">
              <a:solidFill>
                <a:schemeClr val="tx1">
                  <a:alpha val="91000"/>
                </a:schemeClr>
              </a:solidFill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219582" y="3381285"/>
            <a:ext cx="5174391" cy="2489477"/>
          </a:xfrm>
          <a:custGeom>
            <a:avLst/>
            <a:gdLst>
              <a:gd name="connsiteX0" fmla="*/ 47382 w 4707423"/>
              <a:gd name="connsiteY0" fmla="*/ 1657872 h 2489926"/>
              <a:gd name="connsiteX1" fmla="*/ 1037982 w 4707423"/>
              <a:gd name="connsiteY1" fmla="*/ 1143522 h 2489926"/>
              <a:gd name="connsiteX2" fmla="*/ 123582 w 4707423"/>
              <a:gd name="connsiteY2" fmla="*/ 2477022 h 2489926"/>
              <a:gd name="connsiteX3" fmla="*/ 4352682 w 4707423"/>
              <a:gd name="connsiteY3" fmla="*/ 191022 h 2489926"/>
              <a:gd name="connsiteX4" fmla="*/ 4181232 w 4707423"/>
              <a:gd name="connsiteY4" fmla="*/ 286272 h 2489926"/>
              <a:gd name="connsiteX0-1" fmla="*/ 0 w 5174391"/>
              <a:gd name="connsiteY0-2" fmla="*/ 1981722 h 2489477"/>
              <a:gd name="connsiteX1-3" fmla="*/ 1504950 w 5174391"/>
              <a:gd name="connsiteY1-4" fmla="*/ 1143522 h 2489477"/>
              <a:gd name="connsiteX2-5" fmla="*/ 590550 w 5174391"/>
              <a:gd name="connsiteY2-6" fmla="*/ 2477022 h 2489477"/>
              <a:gd name="connsiteX3-7" fmla="*/ 4819650 w 5174391"/>
              <a:gd name="connsiteY3-8" fmla="*/ 191022 h 2489477"/>
              <a:gd name="connsiteX4-9" fmla="*/ 4648200 w 5174391"/>
              <a:gd name="connsiteY4-10" fmla="*/ 286272 h 2489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4391" h="2489477">
                <a:moveTo>
                  <a:pt x="0" y="1981722"/>
                </a:moveTo>
                <a:cubicBezTo>
                  <a:pt x="488950" y="1656284"/>
                  <a:pt x="1406525" y="1060972"/>
                  <a:pt x="1504950" y="1143522"/>
                </a:cubicBezTo>
                <a:cubicBezTo>
                  <a:pt x="1603375" y="1226072"/>
                  <a:pt x="38100" y="2635772"/>
                  <a:pt x="590550" y="2477022"/>
                </a:cubicBezTo>
                <a:cubicBezTo>
                  <a:pt x="1143000" y="2318272"/>
                  <a:pt x="4143375" y="556147"/>
                  <a:pt x="4819650" y="191022"/>
                </a:cubicBezTo>
                <a:cubicBezTo>
                  <a:pt x="5495925" y="-174103"/>
                  <a:pt x="5072062" y="56084"/>
                  <a:pt x="4648200" y="28627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1823282" y="2922015"/>
            <a:ext cx="2720022" cy="217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95938" y="2218825"/>
            <a:ext cx="1008000" cy="1008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 anchorCtr="1"/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zh-CN" altLang="en-US" sz="44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910978" y="2923452"/>
            <a:ext cx="2051900" cy="2020835"/>
          </a:xfrm>
          <a:prstGeom prst="ellipse">
            <a:avLst/>
          </a:prstGeom>
          <a:solidFill>
            <a:srgbClr val="FFFFFF">
              <a:alpha val="83000"/>
            </a:srgb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5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请在此处输入您的标题</a:t>
            </a:r>
          </a:p>
        </p:txBody>
      </p:sp>
      <p:sp>
        <p:nvSpPr>
          <p:cNvPr id="10" name="MH_Other_1"/>
          <p:cNvSpPr/>
          <p:nvPr>
            <p:custDataLst>
              <p:tags r:id="rId4"/>
            </p:custDataLst>
          </p:nvPr>
        </p:nvSpPr>
        <p:spPr bwMode="gray">
          <a:xfrm>
            <a:off x="2936875" y="2168922"/>
            <a:ext cx="1276273" cy="1165439"/>
          </a:xfrm>
          <a:custGeom>
            <a:avLst/>
            <a:gdLst>
              <a:gd name="T0" fmla="*/ 0 w 1118"/>
              <a:gd name="T1" fmla="*/ 0 h 1020"/>
              <a:gd name="T2" fmla="*/ 6 w 1118"/>
              <a:gd name="T3" fmla="*/ 793 h 1020"/>
              <a:gd name="T4" fmla="*/ 551 w 1118"/>
              <a:gd name="T5" fmla="*/ 1020 h 1020"/>
              <a:gd name="T6" fmla="*/ 1118 w 1118"/>
              <a:gd name="T7" fmla="*/ 470 h 1020"/>
              <a:gd name="T8" fmla="*/ 0 w 1118"/>
              <a:gd name="T9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180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5"/>
              </a:spcBef>
              <a:spcAft>
                <a:spcPts val="455"/>
              </a:spcAft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MH_Other_2"/>
          <p:cNvSpPr/>
          <p:nvPr>
            <p:custDataLst>
              <p:tags r:id="rId5"/>
            </p:custDataLst>
          </p:nvPr>
        </p:nvSpPr>
        <p:spPr bwMode="gray">
          <a:xfrm>
            <a:off x="2938555" y="4577049"/>
            <a:ext cx="1267877" cy="1178874"/>
          </a:xfrm>
          <a:custGeom>
            <a:avLst/>
            <a:gdLst>
              <a:gd name="T0" fmla="*/ 0 w 1110"/>
              <a:gd name="T1" fmla="*/ 228 h 1030"/>
              <a:gd name="T2" fmla="*/ 4 w 1110"/>
              <a:gd name="T3" fmla="*/ 1018 h 1030"/>
              <a:gd name="T4" fmla="*/ 1110 w 1110"/>
              <a:gd name="T5" fmla="*/ 559 h 1030"/>
              <a:gd name="T6" fmla="*/ 552 w 1110"/>
              <a:gd name="T7" fmla="*/ 0 h 1030"/>
              <a:gd name="T8" fmla="*/ 0 w 1110"/>
              <a:gd name="T9" fmla="*/ 22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10800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5"/>
              </a:spcBef>
              <a:spcAft>
                <a:spcPts val="455"/>
              </a:spcAft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 bwMode="gray">
          <a:xfrm>
            <a:off x="3566617" y="2702940"/>
            <a:ext cx="1163759" cy="1247725"/>
          </a:xfrm>
          <a:custGeom>
            <a:avLst/>
            <a:gdLst>
              <a:gd name="T0" fmla="*/ 0 w 1017"/>
              <a:gd name="T1" fmla="*/ 554 h 1091"/>
              <a:gd name="T2" fmla="*/ 225 w 1017"/>
              <a:gd name="T3" fmla="*/ 1091 h 1091"/>
              <a:gd name="T4" fmla="*/ 1017 w 1017"/>
              <a:gd name="T5" fmla="*/ 1091 h 1091"/>
              <a:gd name="T6" fmla="*/ 566 w 1017"/>
              <a:gd name="T7" fmla="*/ 0 h 1091"/>
              <a:gd name="T8" fmla="*/ 0 w 1017"/>
              <a:gd name="T9" fmla="*/ 55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5"/>
              </a:spcBef>
              <a:spcAft>
                <a:spcPts val="455"/>
              </a:spcAft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MH_Other_4"/>
          <p:cNvSpPr/>
          <p:nvPr>
            <p:custDataLst>
              <p:tags r:id="rId7"/>
            </p:custDataLst>
          </p:nvPr>
        </p:nvSpPr>
        <p:spPr bwMode="gray">
          <a:xfrm>
            <a:off x="3569974" y="3947308"/>
            <a:ext cx="1160402" cy="1272915"/>
          </a:xfrm>
          <a:custGeom>
            <a:avLst/>
            <a:gdLst>
              <a:gd name="T0" fmla="*/ 223 w 1016"/>
              <a:gd name="T1" fmla="*/ 0 h 1114"/>
              <a:gd name="T2" fmla="*/ 0 w 1016"/>
              <a:gd name="T3" fmla="*/ 550 h 1114"/>
              <a:gd name="T4" fmla="*/ 559 w 1016"/>
              <a:gd name="T5" fmla="*/ 1114 h 1114"/>
              <a:gd name="T6" fmla="*/ 1016 w 1016"/>
              <a:gd name="T7" fmla="*/ 4 h 1114"/>
              <a:gd name="T8" fmla="*/ 223 w 1016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108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5"/>
              </a:spcBef>
              <a:spcAft>
                <a:spcPts val="455"/>
              </a:spcAft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MH_Other_7"/>
          <p:cNvSpPr>
            <a:spLocks noChangeShapeType="1"/>
          </p:cNvSpPr>
          <p:nvPr>
            <p:custDataLst>
              <p:tags r:id="rId8"/>
            </p:custDataLst>
          </p:nvPr>
        </p:nvSpPr>
        <p:spPr bwMode="black">
          <a:xfrm>
            <a:off x="4661525" y="4525170"/>
            <a:ext cx="5245200" cy="0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58166" y="3875279"/>
            <a:ext cx="5247832" cy="64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1" rIns="68580" bIns="34291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sym typeface="Arial" panose="020B0604020202020204" pitchFamily="34" charset="0"/>
              </a:rPr>
              <a:t>点击此处输入您的内容</a:t>
            </a:r>
            <a:endParaRPr lang="zh-CN" altLang="zh-CN" sz="2400" b="1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6" name="MH_Other_6"/>
          <p:cNvSpPr>
            <a:spLocks noChangeShapeType="1"/>
          </p:cNvSpPr>
          <p:nvPr>
            <p:custDataLst>
              <p:tags r:id="rId10"/>
            </p:custDataLst>
          </p:nvPr>
        </p:nvSpPr>
        <p:spPr bwMode="black">
          <a:xfrm>
            <a:off x="4661525" y="3436317"/>
            <a:ext cx="5245200" cy="0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58166" y="2799861"/>
            <a:ext cx="5247832" cy="6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1" rIns="68580" bIns="34291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sym typeface="Arial" panose="020B0604020202020204" pitchFamily="34" charset="0"/>
              </a:rPr>
              <a:t>点击此处输入您的内容</a:t>
            </a:r>
            <a:endParaRPr lang="zh-CN" altLang="zh-CN" sz="240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5129" name="MH_SubTitle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58168" y="4952376"/>
            <a:ext cx="5247832" cy="6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1" rIns="68580" bIns="34291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sym typeface="Arial" panose="020B0604020202020204" pitchFamily="34" charset="0"/>
              </a:rPr>
              <a:t>点击此处输入您的内容</a:t>
            </a:r>
            <a:endParaRPr lang="zh-CN" altLang="zh-CN" sz="2400" b="1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9" name="MH_Other_7"/>
          <p:cNvSpPr>
            <a:spLocks noChangeShapeType="1"/>
          </p:cNvSpPr>
          <p:nvPr>
            <p:custDataLst>
              <p:tags r:id="rId13"/>
            </p:custDataLst>
          </p:nvPr>
        </p:nvSpPr>
        <p:spPr bwMode="black">
          <a:xfrm>
            <a:off x="3823550" y="5598909"/>
            <a:ext cx="6082449" cy="0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58168" y="1726123"/>
            <a:ext cx="5247832" cy="6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1" rIns="68580" bIns="34291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sym typeface="Arial" panose="020B0604020202020204" pitchFamily="34" charset="0"/>
              </a:rPr>
              <a:t>点击此处输入您的内容</a:t>
            </a:r>
            <a:endParaRPr lang="zh-CN" altLang="zh-CN" sz="2400" b="1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5" name="MH_Other_7"/>
          <p:cNvSpPr>
            <a:spLocks noChangeShapeType="1"/>
          </p:cNvSpPr>
          <p:nvPr>
            <p:custDataLst>
              <p:tags r:id="rId15"/>
            </p:custDataLst>
          </p:nvPr>
        </p:nvSpPr>
        <p:spPr bwMode="black">
          <a:xfrm>
            <a:off x="3823550" y="2372656"/>
            <a:ext cx="6082449" cy="0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请在此处输入您的标题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2019313" y="2128628"/>
            <a:ext cx="2105013" cy="3386804"/>
          </a:xfrm>
          <a:custGeom>
            <a:avLst/>
            <a:gdLst>
              <a:gd name="connsiteX0" fmla="*/ 0 w 1953958"/>
              <a:gd name="connsiteY0" fmla="*/ 0 h 4226560"/>
              <a:gd name="connsiteX1" fmla="*/ 1953958 w 1953958"/>
              <a:gd name="connsiteY1" fmla="*/ 0 h 4226560"/>
              <a:gd name="connsiteX2" fmla="*/ 1953958 w 1953958"/>
              <a:gd name="connsiteY2" fmla="*/ 4226560 h 4226560"/>
              <a:gd name="connsiteX3" fmla="*/ 0 w 1953958"/>
              <a:gd name="connsiteY3" fmla="*/ 4226560 h 4226560"/>
              <a:gd name="connsiteX4" fmla="*/ 0 w 1953958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958" h="4226560">
                <a:moveTo>
                  <a:pt x="0" y="0"/>
                </a:moveTo>
                <a:lnTo>
                  <a:pt x="1953958" y="0"/>
                </a:lnTo>
                <a:lnTo>
                  <a:pt x="1953958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>
                <a:alpha val="91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00" tIns="345967" rIns="305816" bIns="305816" numCol="1" spcCol="1270" anchor="ctr" anchorCtr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</a:rPr>
              <a:t>请在此处输入您的文本，或者将您的文本复制到此处，建议用微软雅黑。</a:t>
            </a:r>
          </a:p>
        </p:txBody>
      </p:sp>
      <p:sp>
        <p:nvSpPr>
          <p:cNvPr id="7" name="矩形 6"/>
          <p:cNvSpPr/>
          <p:nvPr/>
        </p:nvSpPr>
        <p:spPr>
          <a:xfrm>
            <a:off x="1704974" y="3507691"/>
            <a:ext cx="628676" cy="628675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1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200663" y="2128628"/>
            <a:ext cx="2105013" cy="3386804"/>
          </a:xfrm>
          <a:custGeom>
            <a:avLst/>
            <a:gdLst>
              <a:gd name="connsiteX0" fmla="*/ 0 w 1953958"/>
              <a:gd name="connsiteY0" fmla="*/ 0 h 4226560"/>
              <a:gd name="connsiteX1" fmla="*/ 1953958 w 1953958"/>
              <a:gd name="connsiteY1" fmla="*/ 0 h 4226560"/>
              <a:gd name="connsiteX2" fmla="*/ 1953958 w 1953958"/>
              <a:gd name="connsiteY2" fmla="*/ 4226560 h 4226560"/>
              <a:gd name="connsiteX3" fmla="*/ 0 w 1953958"/>
              <a:gd name="connsiteY3" fmla="*/ 4226560 h 4226560"/>
              <a:gd name="connsiteX4" fmla="*/ 0 w 1953958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958" h="4226560">
                <a:moveTo>
                  <a:pt x="0" y="0"/>
                </a:moveTo>
                <a:lnTo>
                  <a:pt x="1953958" y="0"/>
                </a:lnTo>
                <a:lnTo>
                  <a:pt x="1953958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>
                <a:alpha val="91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00" tIns="345967" rIns="305816" bIns="305816" numCol="1" spcCol="1270" anchor="ctr" anchorCtr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>
                <a:solidFill>
                  <a:schemeClr val="accent1"/>
                </a:solidFill>
                <a:latin typeface="+mj-ea"/>
              </a:rPr>
              <a:t>请在此处输入您的文本，或者将您的文本复制到此处，建议用微软雅黑。</a:t>
            </a:r>
            <a:endParaRPr lang="zh-CN" altLang="en-US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86324" y="3507691"/>
            <a:ext cx="628676" cy="628675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2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8382013" y="2128628"/>
            <a:ext cx="2105013" cy="3386804"/>
          </a:xfrm>
          <a:custGeom>
            <a:avLst/>
            <a:gdLst>
              <a:gd name="connsiteX0" fmla="*/ 0 w 1953958"/>
              <a:gd name="connsiteY0" fmla="*/ 0 h 4226560"/>
              <a:gd name="connsiteX1" fmla="*/ 1953958 w 1953958"/>
              <a:gd name="connsiteY1" fmla="*/ 0 h 4226560"/>
              <a:gd name="connsiteX2" fmla="*/ 1953958 w 1953958"/>
              <a:gd name="connsiteY2" fmla="*/ 4226560 h 4226560"/>
              <a:gd name="connsiteX3" fmla="*/ 0 w 1953958"/>
              <a:gd name="connsiteY3" fmla="*/ 4226560 h 4226560"/>
              <a:gd name="connsiteX4" fmla="*/ 0 w 1953958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958" h="4226560">
                <a:moveTo>
                  <a:pt x="0" y="0"/>
                </a:moveTo>
                <a:lnTo>
                  <a:pt x="1953958" y="0"/>
                </a:lnTo>
                <a:lnTo>
                  <a:pt x="1953958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>
                <a:alpha val="91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8000" tIns="345967" rIns="305816" bIns="305816" numCol="1" spcCol="1270" anchor="ctr" anchorCtr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>
                <a:solidFill>
                  <a:schemeClr val="accent1"/>
                </a:solidFill>
                <a:latin typeface="+mj-ea"/>
              </a:rPr>
              <a:t>请在此处输入您的文本，或者将您的文本复制到此处，建议用微软雅黑。</a:t>
            </a:r>
            <a:endParaRPr lang="zh-CN" altLang="en-US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67674" y="3507691"/>
            <a:ext cx="628676" cy="628675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3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请在此处输入您的标题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889198" y="2534257"/>
            <a:ext cx="2223102" cy="2223102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8000" tIns="288000" rIns="288000" bIns="50040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latin typeface="+mn-ea"/>
              </a:rPr>
              <a:t>内容</a:t>
            </a:r>
            <a:r>
              <a:rPr lang="en-US" altLang="zh-CN" sz="2400" b="1" dirty="0" smtClean="0">
                <a:latin typeface="+mn-ea"/>
              </a:rPr>
              <a:t>1</a:t>
            </a:r>
            <a:endParaRPr lang="zh-CN" altLang="en-US" sz="2400" b="1" kern="1200" dirty="0">
              <a:latin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691368" y="3923696"/>
            <a:ext cx="2223102" cy="2223102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04000" tIns="684000" rIns="306155" bIns="623147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>
                <a:latin typeface="+mn-ea"/>
              </a:rPr>
              <a:t>内容</a:t>
            </a:r>
            <a:r>
              <a:rPr lang="en-US" altLang="zh-CN" sz="2400" b="1" kern="1200" dirty="0" smtClean="0">
                <a:latin typeface="+mn-ea"/>
              </a:rPr>
              <a:t>3</a:t>
            </a:r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087029" y="3923696"/>
            <a:ext cx="2223102" cy="2223102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684000" rIns="504000" bIns="623147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 smtClean="0">
                <a:latin typeface="+mn-ea"/>
              </a:rPr>
              <a:t>内容</a:t>
            </a:r>
            <a:r>
              <a:rPr lang="en-US" altLang="zh-CN" sz="2400" b="1" kern="1200" dirty="0" smtClean="0">
                <a:latin typeface="+mn-ea"/>
              </a:rPr>
              <a:t>2</a:t>
            </a:r>
            <a:endParaRPr lang="zh-CN" altLang="en-US" sz="2400" b="1" kern="12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0304" y="1682839"/>
            <a:ext cx="332089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</a:rPr>
              <a:t>请在此处输入您的文本，或者将您的文本复制到</a:t>
            </a:r>
            <a:r>
              <a:rPr lang="zh-CN" altLang="en-US" dirty="0" smtClean="0">
                <a:solidFill>
                  <a:schemeClr val="accent1"/>
                </a:solidFill>
                <a:latin typeface="+mj-ea"/>
              </a:rPr>
              <a:t>此处。</a:t>
            </a:r>
            <a:endParaRPr lang="zh-CN" altLang="en-US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6259" y="4792272"/>
            <a:ext cx="332089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</a:rPr>
              <a:t>请在此处输入您的文本，或者将您的文本复制到</a:t>
            </a:r>
            <a:r>
              <a:rPr lang="zh-CN" altLang="en-US" dirty="0" smtClean="0">
                <a:solidFill>
                  <a:schemeClr val="accent1"/>
                </a:solidFill>
                <a:latin typeface="+mj-ea"/>
              </a:rPr>
              <a:t>此处。</a:t>
            </a:r>
            <a:endParaRPr lang="zh-CN" altLang="en-US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350" y="4792272"/>
            <a:ext cx="332089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accent1"/>
                </a:solidFill>
                <a:latin typeface="+mj-ea"/>
              </a:rPr>
              <a:t>请在此处输入您的文本，或者将您的文本复制到</a:t>
            </a:r>
            <a:r>
              <a:rPr lang="zh-CN" altLang="en-US" dirty="0" smtClean="0">
                <a:solidFill>
                  <a:schemeClr val="accent1"/>
                </a:solidFill>
                <a:latin typeface="+mj-ea"/>
              </a:rPr>
              <a:t>此处。</a:t>
            </a:r>
            <a:endParaRPr lang="zh-CN" altLang="en-US" dirty="0">
              <a:solidFill>
                <a:schemeClr val="accent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67025" y="3162299"/>
            <a:ext cx="6457950" cy="1162050"/>
          </a:xfrm>
          <a:prstGeom prst="roundRect">
            <a:avLst>
              <a:gd name="adj" fmla="val 78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>
                    <a:alpha val="91000"/>
                  </a:schemeClr>
                </a:solidFill>
                <a:latin typeface="+mn-ea"/>
              </a:rPr>
              <a:t>目前现状分析</a:t>
            </a:r>
            <a:endParaRPr lang="zh-CN" altLang="en-US" sz="3600" b="1" dirty="0">
              <a:solidFill>
                <a:schemeClr val="tx1">
                  <a:alpha val="91000"/>
                </a:schemeClr>
              </a:solidFill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219582" y="3381285"/>
            <a:ext cx="5174391" cy="2489477"/>
          </a:xfrm>
          <a:custGeom>
            <a:avLst/>
            <a:gdLst>
              <a:gd name="connsiteX0" fmla="*/ 47382 w 4707423"/>
              <a:gd name="connsiteY0" fmla="*/ 1657872 h 2489926"/>
              <a:gd name="connsiteX1" fmla="*/ 1037982 w 4707423"/>
              <a:gd name="connsiteY1" fmla="*/ 1143522 h 2489926"/>
              <a:gd name="connsiteX2" fmla="*/ 123582 w 4707423"/>
              <a:gd name="connsiteY2" fmla="*/ 2477022 h 2489926"/>
              <a:gd name="connsiteX3" fmla="*/ 4352682 w 4707423"/>
              <a:gd name="connsiteY3" fmla="*/ 191022 h 2489926"/>
              <a:gd name="connsiteX4" fmla="*/ 4181232 w 4707423"/>
              <a:gd name="connsiteY4" fmla="*/ 286272 h 2489926"/>
              <a:gd name="connsiteX0-1" fmla="*/ 0 w 5174391"/>
              <a:gd name="connsiteY0-2" fmla="*/ 1981722 h 2489477"/>
              <a:gd name="connsiteX1-3" fmla="*/ 1504950 w 5174391"/>
              <a:gd name="connsiteY1-4" fmla="*/ 1143522 h 2489477"/>
              <a:gd name="connsiteX2-5" fmla="*/ 590550 w 5174391"/>
              <a:gd name="connsiteY2-6" fmla="*/ 2477022 h 2489477"/>
              <a:gd name="connsiteX3-7" fmla="*/ 4819650 w 5174391"/>
              <a:gd name="connsiteY3-8" fmla="*/ 191022 h 2489477"/>
              <a:gd name="connsiteX4-9" fmla="*/ 4648200 w 5174391"/>
              <a:gd name="connsiteY4-10" fmla="*/ 286272 h 2489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174391" h="2489477">
                <a:moveTo>
                  <a:pt x="0" y="1981722"/>
                </a:moveTo>
                <a:cubicBezTo>
                  <a:pt x="488950" y="1656284"/>
                  <a:pt x="1406525" y="1060972"/>
                  <a:pt x="1504950" y="1143522"/>
                </a:cubicBezTo>
                <a:cubicBezTo>
                  <a:pt x="1603375" y="1226072"/>
                  <a:pt x="38100" y="2635772"/>
                  <a:pt x="590550" y="2477022"/>
                </a:cubicBezTo>
                <a:cubicBezTo>
                  <a:pt x="1143000" y="2318272"/>
                  <a:pt x="4143375" y="556147"/>
                  <a:pt x="4819650" y="191022"/>
                </a:cubicBezTo>
                <a:cubicBezTo>
                  <a:pt x="5495925" y="-174103"/>
                  <a:pt x="5072062" y="56084"/>
                  <a:pt x="4648200" y="28627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583" t="24826" r="35795" b="27334"/>
          <a:stretch>
            <a:fillRect/>
          </a:stretch>
        </p:blipFill>
        <p:spPr>
          <a:xfrm>
            <a:off x="1823282" y="2922015"/>
            <a:ext cx="2720022" cy="217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95938" y="2218825"/>
            <a:ext cx="1008000" cy="1008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 anchorCtr="1"/>
          <a:lstStyle/>
          <a:p>
            <a:pPr algn="ctr"/>
            <a:r>
              <a:rPr lang="en-US" altLang="zh-CN" sz="4400" b="1" dirty="0" smtClean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02</a:t>
            </a:r>
            <a:endParaRPr lang="zh-CN" altLang="en-US" sz="4400" b="1" dirty="0">
              <a:solidFill>
                <a:schemeClr val="accent1"/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 smtClean="0"/>
          </a:p>
        </p:txBody>
      </p:sp>
      <p:sp>
        <p:nvSpPr>
          <p:cNvPr id="6" name="MH_SubTitle_1"/>
          <p:cNvSpPr/>
          <p:nvPr>
            <p:custDataLst>
              <p:tags r:id="rId3"/>
            </p:custDataLst>
          </p:nvPr>
        </p:nvSpPr>
        <p:spPr>
          <a:xfrm>
            <a:off x="1890078" y="2287410"/>
            <a:ext cx="1332000" cy="1332000"/>
          </a:xfrm>
          <a:prstGeom prst="ellipse">
            <a:avLst/>
          </a:prstGeom>
          <a:noFill/>
          <a:ln w="28575">
            <a:solidFill>
              <a:schemeClr val="tx1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cs typeface="Mangal" panose="02040503050203030202" pitchFamily="18" charset="0"/>
              </a:rPr>
              <a:t>文本</a:t>
            </a:r>
            <a:endParaRPr lang="zh-CN" altLang="en-US" sz="2400" b="1" dirty="0">
              <a:solidFill>
                <a:srgbClr val="FFFFFF"/>
              </a:solidFill>
              <a:cs typeface="Mangal" panose="02040503050203030202" pitchFamily="18" charset="0"/>
            </a:endParaRPr>
          </a:p>
        </p:txBody>
      </p:sp>
      <p:sp>
        <p:nvSpPr>
          <p:cNvPr id="7" name="MH_Other_1"/>
          <p:cNvSpPr/>
          <p:nvPr>
            <p:custDataLst>
              <p:tags r:id="rId4"/>
            </p:custDataLst>
          </p:nvPr>
        </p:nvSpPr>
        <p:spPr>
          <a:xfrm>
            <a:off x="1832225" y="2171701"/>
            <a:ext cx="1504243" cy="1562099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2"/>
          <p:cNvSpPr/>
          <p:nvPr>
            <p:custDataLst>
              <p:tags r:id="rId5"/>
            </p:custDataLst>
          </p:nvPr>
        </p:nvSpPr>
        <p:spPr>
          <a:xfrm>
            <a:off x="3639771" y="2732723"/>
            <a:ext cx="336614" cy="455831"/>
          </a:xfrm>
          <a:prstGeom prst="chevron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Other_3"/>
          <p:cNvSpPr/>
          <p:nvPr>
            <p:custDataLst>
              <p:tags r:id="rId6"/>
            </p:custDataLst>
          </p:nvPr>
        </p:nvSpPr>
        <p:spPr>
          <a:xfrm>
            <a:off x="5971522" y="2732723"/>
            <a:ext cx="336614" cy="455831"/>
          </a:xfrm>
          <a:prstGeom prst="chevron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7"/>
            </p:custDataLst>
          </p:nvPr>
        </p:nvSpPr>
        <p:spPr>
          <a:xfrm>
            <a:off x="8303274" y="2732723"/>
            <a:ext cx="334860" cy="455831"/>
          </a:xfrm>
          <a:prstGeom prst="chevron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MH_SubTitle_2"/>
          <p:cNvSpPr/>
          <p:nvPr>
            <p:custDataLst>
              <p:tags r:id="rId8"/>
            </p:custDataLst>
          </p:nvPr>
        </p:nvSpPr>
        <p:spPr>
          <a:xfrm>
            <a:off x="4251635" y="2287410"/>
            <a:ext cx="1332000" cy="1332000"/>
          </a:xfrm>
          <a:prstGeom prst="ellipse">
            <a:avLst/>
          </a:prstGeom>
          <a:noFill/>
          <a:ln w="28575">
            <a:solidFill>
              <a:schemeClr val="tx1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cs typeface="Mangal" panose="02040503050203030202" pitchFamily="18" charset="0"/>
              </a:rPr>
              <a:t>文本</a:t>
            </a:r>
          </a:p>
        </p:txBody>
      </p:sp>
      <p:sp>
        <p:nvSpPr>
          <p:cNvPr id="14" name="MH_Other_5"/>
          <p:cNvSpPr/>
          <p:nvPr>
            <p:custDataLst>
              <p:tags r:id="rId9"/>
            </p:custDataLst>
          </p:nvPr>
        </p:nvSpPr>
        <p:spPr>
          <a:xfrm>
            <a:off x="4193782" y="2171701"/>
            <a:ext cx="1504243" cy="1562099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0"/>
            </p:custDataLst>
          </p:nvPr>
        </p:nvSpPr>
        <p:spPr>
          <a:xfrm>
            <a:off x="6581633" y="2287410"/>
            <a:ext cx="1332000" cy="1332000"/>
          </a:xfrm>
          <a:prstGeom prst="ellipse">
            <a:avLst/>
          </a:prstGeom>
          <a:noFill/>
          <a:ln w="28575">
            <a:solidFill>
              <a:schemeClr val="tx1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cs typeface="Mangal" panose="02040503050203030202" pitchFamily="18" charset="0"/>
              </a:rPr>
              <a:t>文本</a:t>
            </a:r>
          </a:p>
        </p:txBody>
      </p:sp>
      <p:sp>
        <p:nvSpPr>
          <p:cNvPr id="18" name="MH_Other_6"/>
          <p:cNvSpPr/>
          <p:nvPr>
            <p:custDataLst>
              <p:tags r:id="rId11"/>
            </p:custDataLst>
          </p:nvPr>
        </p:nvSpPr>
        <p:spPr>
          <a:xfrm>
            <a:off x="6525534" y="2171701"/>
            <a:ext cx="1502489" cy="1562099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MH_SubTitle_4"/>
          <p:cNvSpPr/>
          <p:nvPr>
            <p:custDataLst>
              <p:tags r:id="rId12"/>
            </p:custDataLst>
          </p:nvPr>
        </p:nvSpPr>
        <p:spPr>
          <a:xfrm>
            <a:off x="8913385" y="2287410"/>
            <a:ext cx="1332000" cy="1332000"/>
          </a:xfrm>
          <a:prstGeom prst="ellipse">
            <a:avLst/>
          </a:prstGeom>
          <a:noFill/>
          <a:ln w="28575">
            <a:solidFill>
              <a:schemeClr val="tx1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cs typeface="Mangal" panose="02040503050203030202" pitchFamily="18" charset="0"/>
              </a:rPr>
              <a:t>文本</a:t>
            </a:r>
          </a:p>
        </p:txBody>
      </p:sp>
      <p:sp>
        <p:nvSpPr>
          <p:cNvPr id="22" name="MH_Other_7"/>
          <p:cNvSpPr/>
          <p:nvPr>
            <p:custDataLst>
              <p:tags r:id="rId13"/>
            </p:custDataLst>
          </p:nvPr>
        </p:nvSpPr>
        <p:spPr>
          <a:xfrm>
            <a:off x="8857286" y="2171701"/>
            <a:ext cx="1502489" cy="1562099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MH_Desc_1"/>
          <p:cNvSpPr txBox="1"/>
          <p:nvPr>
            <p:custDataLst>
              <p:tags r:id="rId14"/>
            </p:custDataLst>
          </p:nvPr>
        </p:nvSpPr>
        <p:spPr>
          <a:xfrm>
            <a:off x="1179871" y="4095750"/>
            <a:ext cx="9689690" cy="2038350"/>
          </a:xfrm>
          <a:prstGeom prst="rect">
            <a:avLst/>
          </a:prstGeom>
          <a:noFill/>
        </p:spPr>
        <p:txBody>
          <a:bodyPr lIns="72000" tIns="72000" rIns="72000" bIns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点击此处输入您的内容，建议微软雅黑或者黑体，本模版所有图形线条及其相应素材均可编辑、更改颜色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。点击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此处输入您的内容，建议微软雅黑或者黑体，本模版所有图形线条及其相应素材均可编辑、更改颜色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。亮亮图文旗舰店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请在此处输入您的标题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456183" y="1555446"/>
            <a:ext cx="1355834" cy="13558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622830" y="1755546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622830" y="2711180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12017" y="1934107"/>
            <a:ext cx="4022813" cy="59851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点击此处输入您的</a:t>
            </a:r>
            <a:r>
              <a:rPr lang="zh-CN" altLang="en-US" dirty="0" smtClean="0">
                <a:solidFill>
                  <a:schemeClr val="accent1"/>
                </a:solidFill>
              </a:rPr>
              <a:t>内容，建议用微软雅黑或者幼圆。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56183" y="3188996"/>
            <a:ext cx="1355834" cy="13558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622830" y="3389096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622830" y="4344730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12017" y="3567657"/>
            <a:ext cx="4022813" cy="59851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</a:rPr>
              <a:t>亮亮图文旗舰店</a:t>
            </a:r>
            <a:r>
              <a:rPr lang="en-US" altLang="zh-CN" dirty="0" smtClean="0">
                <a:solidFill>
                  <a:schemeClr val="accent1"/>
                </a:solidFill>
              </a:rPr>
              <a:t>https://liangliangtuwen.tmall.com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56183" y="4822546"/>
            <a:ext cx="1355834" cy="1355834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标题</a:t>
            </a: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6622830" y="5022646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622830" y="5978280"/>
            <a:ext cx="4212000" cy="1"/>
          </a:xfrm>
          <a:prstGeom prst="line">
            <a:avLst/>
          </a:prstGeom>
          <a:ln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812017" y="5201207"/>
            <a:ext cx="4022813" cy="59851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点击此处输入您的</a:t>
            </a:r>
            <a:r>
              <a:rPr lang="zh-CN" altLang="en-US" dirty="0" smtClean="0">
                <a:solidFill>
                  <a:schemeClr val="accent1"/>
                </a:solidFill>
              </a:rPr>
              <a:t>内容，建议用微软雅黑或者幼圆。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0929" y="2271463"/>
            <a:ext cx="3620463" cy="27892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19000148"/>
  <p:tag name="MH_LIBRARY" val="CONTENTS"/>
  <p:tag name="MH_AUTOCOLOR" val="TRUE"/>
  <p:tag name="MH_TYPE" val="CONTENTS"/>
  <p:tag name="ID" val="5535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LiuChBZh#"/>
  <p:tag name="MH_LAYOUT" val="SubTitleDesc"/>
  <p:tag name="MH" val="20161216000730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PageTitle"/>
  <p:tag name="MH_ORDER" val="Page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219223752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SubTitl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SubTitle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6000730"/>
  <p:tag name="MH_LIBRARY" val="GRAPHIC"/>
  <p:tag name="MH_TYPE" val="Desc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Text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PageTitle"/>
  <p:tag name="MH_ORDER" val="Page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6233848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9223752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自定义 64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FFFFFF"/>
      </a:accent1>
      <a:accent2>
        <a:srgbClr val="065456"/>
      </a:accent2>
      <a:accent3>
        <a:srgbClr val="C4EFFF"/>
      </a:accent3>
      <a:accent4>
        <a:srgbClr val="7E888E"/>
      </a:accent4>
      <a:accent5>
        <a:srgbClr val="1F303A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1344</Words>
  <Application>Microsoft Office PowerPoint</Application>
  <PresentationFormat>自定义</PresentationFormat>
  <Paragraphs>122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黑板风毕业答辩PPT模板</vt:lpstr>
      <vt:lpstr>幻灯片 2</vt:lpstr>
      <vt:lpstr>幻灯片 3</vt:lpstr>
      <vt:lpstr>请在此处输入您的标题</vt:lpstr>
      <vt:lpstr>请在此处输入您的标题</vt:lpstr>
      <vt:lpstr>请在此处输入您的标题</vt:lpstr>
      <vt:lpstr>幻灯片 7</vt:lpstr>
      <vt:lpstr>请在此处输入您的标题</vt:lpstr>
      <vt:lpstr>请在此处输入您的标题</vt:lpstr>
      <vt:lpstr>请在此处输入您的标题</vt:lpstr>
      <vt:lpstr>幻灯片 11</vt:lpstr>
      <vt:lpstr>请在此处输入您的标题</vt:lpstr>
      <vt:lpstr>请在此处输入您的标题</vt:lpstr>
      <vt:lpstr>请在此处输入您的标题</vt:lpstr>
      <vt:lpstr>幻灯片 15</vt:lpstr>
      <vt:lpstr>请在此处输入您的标题</vt:lpstr>
      <vt:lpstr>此处输入您的标题</vt:lpstr>
      <vt:lpstr>请在此处输入您的标题</vt:lpstr>
      <vt:lpstr>请在此处输入您的标题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黑板风毕业答辩PPT模板</dc:title>
  <cp:lastModifiedBy>Administrator</cp:lastModifiedBy>
  <cp:revision>66</cp:revision>
  <dcterms:created xsi:type="dcterms:W3CDTF">2016-11-22T14:17:00Z</dcterms:created>
  <dcterms:modified xsi:type="dcterms:W3CDTF">2017-07-08T18:21:55Z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