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70" r:id="rId13"/>
    <p:sldId id="260" r:id="rId14"/>
    <p:sldId id="271" r:id="rId15"/>
    <p:sldId id="272" r:id="rId16"/>
    <p:sldId id="273" r:id="rId17"/>
    <p:sldId id="274" r:id="rId18"/>
    <p:sldId id="261" r:id="rId19"/>
    <p:sldId id="275" r:id="rId20"/>
    <p:sldId id="276" r:id="rId21"/>
    <p:sldId id="277" r:id="rId22"/>
    <p:sldId id="278" r:id="rId23"/>
    <p:sldId id="262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FB1"/>
    <a:srgbClr val="E6E6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9879" autoAdjust="0"/>
  </p:normalViewPr>
  <p:slideViewPr>
    <p:cSldViewPr snapToGrid="0">
      <p:cViewPr>
        <p:scale>
          <a:sx n="75" d="100"/>
          <a:sy n="75" d="100"/>
        </p:scale>
        <p:origin x="-1836" y="-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168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BE1B-14DF-454F-8704-A37C6511FD50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CC8E-713B-43DB-9E98-DADAF6EED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亮亮图文旗舰店</a:t>
            </a:r>
            <a:r>
              <a:rPr lang="en-US" dirty="0" smtClean="0"/>
              <a:t>https://liangliangtuwen.tmall.com</a:t>
            </a:r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smtClean="0"/>
              <a:t>https://liangliangtuwen.tmall.com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ECC8E-713B-43DB-9E98-DADAF6EED59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EFDA-ABF5-4D7B-974B-B6EB1B314E0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4B9C-8245-4DA3-AD90-A01B8FB10F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35200" y="3952883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mtClean="0">
                <a:solidFill>
                  <a:srgbClr val="4B7FB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蝴蝶结清新蓝毕业答辩模板</a:t>
            </a:r>
            <a:endParaRPr lang="zh-CN" altLang="en-US" sz="4800" b="1">
              <a:solidFill>
                <a:srgbClr val="4B7FB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" name="PA_文本框 14"/>
          <p:cNvSpPr txBox="1"/>
          <p:nvPr>
            <p:custDataLst>
              <p:tags r:id="rId1"/>
            </p:custDataLst>
          </p:nvPr>
        </p:nvSpPr>
        <p:spPr>
          <a:xfrm>
            <a:off x="2357120" y="4607059"/>
            <a:ext cx="74777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mtClean="0">
                <a:solidFill>
                  <a:srgbClr val="4B7FB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 Template Of Graduation Thesis</a:t>
            </a:r>
            <a:endParaRPr lang="zh-CN" altLang="en-US">
              <a:solidFill>
                <a:srgbClr val="4B7FB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68880" y="5047031"/>
            <a:ext cx="7284720" cy="0"/>
          </a:xfrm>
          <a:prstGeom prst="line">
            <a:avLst/>
          </a:prstGeom>
          <a:ln w="9525">
            <a:solidFill>
              <a:srgbClr val="4B7FB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矩形 16"/>
          <p:cNvSpPr/>
          <p:nvPr>
            <p:custDataLst>
              <p:tags r:id="rId2"/>
            </p:custDataLst>
          </p:nvPr>
        </p:nvSpPr>
        <p:spPr>
          <a:xfrm>
            <a:off x="3097198" y="5098124"/>
            <a:ext cx="221808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</a:t>
            </a:r>
            <a:r>
              <a:rPr lang="zh-CN" altLang="en-US" sz="1600" dirty="0" smtClean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：亮亮图文</a:t>
            </a:r>
            <a:endParaRPr lang="zh-CN" altLang="en-US" sz="1600" dirty="0">
              <a:solidFill>
                <a:srgbClr val="4B7FB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PA_矩形 17"/>
          <p:cNvSpPr/>
          <p:nvPr>
            <p:custDataLst>
              <p:tags r:id="rId3"/>
            </p:custDataLst>
          </p:nvPr>
        </p:nvSpPr>
        <p:spPr>
          <a:xfrm>
            <a:off x="7122463" y="5098124"/>
            <a:ext cx="19723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导师</a:t>
            </a:r>
            <a:r>
              <a:rPr lang="zh-CN" altLang="en-US" sz="1600" dirty="0" smtClean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：亮亮图文</a:t>
            </a:r>
            <a:endParaRPr lang="zh-CN" altLang="en-US" sz="1600" dirty="0">
              <a:solidFill>
                <a:srgbClr val="4B7FB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任意多边形 8"/>
          <p:cNvSpPr/>
          <p:nvPr/>
        </p:nvSpPr>
        <p:spPr bwMode="auto">
          <a:xfrm>
            <a:off x="3016250" y="2374989"/>
            <a:ext cx="1878013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 20"/>
          <p:cNvSpPr/>
          <p:nvPr/>
        </p:nvSpPr>
        <p:spPr bwMode="auto">
          <a:xfrm>
            <a:off x="7297738" y="2374989"/>
            <a:ext cx="1878012" cy="971550"/>
          </a:xfrm>
          <a:custGeom>
            <a:avLst/>
            <a:gdLst>
              <a:gd name="T0" fmla="*/ 0 w 1877785"/>
              <a:gd name="T1" fmla="*/ 0 h 751114"/>
              <a:gd name="T2" fmla="*/ 1877787 w 1877785"/>
              <a:gd name="T3" fmla="*/ 0 h 751114"/>
              <a:gd name="T4" fmla="*/ 1877787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任意多边形 2"/>
          <p:cNvSpPr/>
          <p:nvPr/>
        </p:nvSpPr>
        <p:spPr bwMode="auto">
          <a:xfrm>
            <a:off x="876300" y="2374989"/>
            <a:ext cx="1878013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624826 h 751114"/>
              <a:gd name="T6" fmla="*/ 0 w 1877785"/>
              <a:gd name="T7" fmla="*/ 1624826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    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任意多边形 3"/>
          <p:cNvSpPr/>
          <p:nvPr/>
        </p:nvSpPr>
        <p:spPr bwMode="auto">
          <a:xfrm>
            <a:off x="876300" y="3346540"/>
            <a:ext cx="1878013" cy="1726760"/>
          </a:xfrm>
          <a:custGeom>
            <a:avLst/>
            <a:gdLst>
              <a:gd name="T0" fmla="*/ 0 w 1877785"/>
              <a:gd name="T1" fmla="*/ 0 h 1405440"/>
              <a:gd name="T2" fmla="*/ 1877785 w 1877785"/>
              <a:gd name="T3" fmla="*/ 0 h 1405440"/>
              <a:gd name="T4" fmla="*/ 1877785 w 1877785"/>
              <a:gd name="T5" fmla="*/ 6589968 h 1405440"/>
              <a:gd name="T6" fmla="*/ 0 w 1877785"/>
              <a:gd name="T7" fmla="*/ 6589968 h 1405440"/>
              <a:gd name="T8" fmla="*/ 0 w 1877785"/>
              <a:gd name="T9" fmla="*/ 0 h 140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1405440"/>
              <a:gd name="T17" fmla="*/ 1877785 w 1877785"/>
              <a:gd name="T18" fmla="*/ 1405440 h 140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1405440">
                <a:moveTo>
                  <a:pt x="0" y="0"/>
                </a:moveTo>
                <a:lnTo>
                  <a:pt x="1877785" y="0"/>
                </a:lnTo>
                <a:lnTo>
                  <a:pt x="1877785" y="1405440"/>
                </a:lnTo>
                <a:lnTo>
                  <a:pt x="0" y="140544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zh-CN" altLang="en-US">
              <a:solidFill>
                <a:schemeClr val="lt1"/>
              </a:solidFill>
            </a:endParaRPr>
          </a:p>
          <a:p>
            <a:pPr lvl="1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Freeform 287"/>
          <p:cNvSpPr/>
          <p:nvPr/>
        </p:nvSpPr>
        <p:spPr bwMode="auto">
          <a:xfrm>
            <a:off x="1632799" y="2552472"/>
            <a:ext cx="365014" cy="367246"/>
          </a:xfrm>
          <a:custGeom>
            <a:avLst/>
            <a:gdLst>
              <a:gd name="T0" fmla="*/ 230858 w 260350"/>
              <a:gd name="T1" fmla="*/ 230858 h 261938"/>
              <a:gd name="T2" fmla="*/ 180943 w 260350"/>
              <a:gd name="T3" fmla="*/ 330688 h 261938"/>
              <a:gd name="T4" fmla="*/ 280772 w 260350"/>
              <a:gd name="T5" fmla="*/ 280772 h 261938"/>
              <a:gd name="T6" fmla="*/ 230858 w 260350"/>
              <a:gd name="T7" fmla="*/ 230858 h 261938"/>
              <a:gd name="T8" fmla="*/ 380603 w 260350"/>
              <a:gd name="T9" fmla="*/ 131027 h 261938"/>
              <a:gd name="T10" fmla="*/ 296372 w 260350"/>
              <a:gd name="T11" fmla="*/ 293252 h 261938"/>
              <a:gd name="T12" fmla="*/ 296372 w 260350"/>
              <a:gd name="T13" fmla="*/ 296372 h 261938"/>
              <a:gd name="T14" fmla="*/ 131028 w 260350"/>
              <a:gd name="T15" fmla="*/ 380603 h 261938"/>
              <a:gd name="T16" fmla="*/ 218379 w 260350"/>
              <a:gd name="T17" fmla="*/ 215260 h 261938"/>
              <a:gd name="T18" fmla="*/ 380603 w 260350"/>
              <a:gd name="T19" fmla="*/ 131027 h 261938"/>
              <a:gd name="T20" fmla="*/ 255815 w 260350"/>
              <a:gd name="T21" fmla="*/ 56155 h 261938"/>
              <a:gd name="T22" fmla="*/ 56155 w 260350"/>
              <a:gd name="T23" fmla="*/ 255815 h 261938"/>
              <a:gd name="T24" fmla="*/ 255815 w 260350"/>
              <a:gd name="T25" fmla="*/ 455476 h 261938"/>
              <a:gd name="T26" fmla="*/ 455476 w 260350"/>
              <a:gd name="T27" fmla="*/ 255815 h 261938"/>
              <a:gd name="T28" fmla="*/ 255815 w 260350"/>
              <a:gd name="T29" fmla="*/ 56155 h 261938"/>
              <a:gd name="T30" fmla="*/ 255815 w 260350"/>
              <a:gd name="T31" fmla="*/ 0 h 261938"/>
              <a:gd name="T32" fmla="*/ 511631 w 260350"/>
              <a:gd name="T33" fmla="*/ 257376 h 261938"/>
              <a:gd name="T34" fmla="*/ 255815 w 260350"/>
              <a:gd name="T35" fmla="*/ 514751 h 261938"/>
              <a:gd name="T36" fmla="*/ 0 w 260350"/>
              <a:gd name="T37" fmla="*/ 257376 h 261938"/>
              <a:gd name="T38" fmla="*/ 255815 w 260350"/>
              <a:gd name="T39" fmla="*/ 0 h 2619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60350"/>
              <a:gd name="T61" fmla="*/ 0 h 261938"/>
              <a:gd name="T62" fmla="*/ 260350 w 260350"/>
              <a:gd name="T63" fmla="*/ 261938 h 26193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60350" h="261938">
                <a:moveTo>
                  <a:pt x="117475" y="117475"/>
                </a:moveTo>
                <a:lnTo>
                  <a:pt x="92075" y="168275"/>
                </a:lnTo>
                <a:lnTo>
                  <a:pt x="142875" y="142875"/>
                </a:lnTo>
                <a:lnTo>
                  <a:pt x="117475" y="117475"/>
                </a:lnTo>
                <a:close/>
                <a:moveTo>
                  <a:pt x="193675" y="66675"/>
                </a:moveTo>
                <a:lnTo>
                  <a:pt x="150813" y="149225"/>
                </a:lnTo>
                <a:lnTo>
                  <a:pt x="150813" y="150813"/>
                </a:lnTo>
                <a:lnTo>
                  <a:pt x="66675" y="193675"/>
                </a:lnTo>
                <a:lnTo>
                  <a:pt x="111125" y="109538"/>
                </a:lnTo>
                <a:lnTo>
                  <a:pt x="193675" y="66675"/>
                </a:lnTo>
                <a:close/>
                <a:moveTo>
                  <a:pt x="130175" y="28575"/>
                </a:moveTo>
                <a:cubicBezTo>
                  <a:pt x="74063" y="28575"/>
                  <a:pt x="28575" y="74063"/>
                  <a:pt x="28575" y="130175"/>
                </a:cubicBezTo>
                <a:cubicBezTo>
                  <a:pt x="28575" y="186287"/>
                  <a:pt x="74063" y="231775"/>
                  <a:pt x="130175" y="231775"/>
                </a:cubicBezTo>
                <a:cubicBezTo>
                  <a:pt x="186287" y="231775"/>
                  <a:pt x="231775" y="186287"/>
                  <a:pt x="231775" y="130175"/>
                </a:cubicBezTo>
                <a:cubicBezTo>
                  <a:pt x="231775" y="74063"/>
                  <a:pt x="186287" y="28575"/>
                  <a:pt x="130175" y="28575"/>
                </a:cubicBezTo>
                <a:close/>
                <a:moveTo>
                  <a:pt x="130175" y="0"/>
                </a:moveTo>
                <a:cubicBezTo>
                  <a:pt x="202069" y="0"/>
                  <a:pt x="260350" y="58637"/>
                  <a:pt x="260350" y="130969"/>
                </a:cubicBezTo>
                <a:cubicBezTo>
                  <a:pt x="260350" y="203301"/>
                  <a:pt x="202069" y="261938"/>
                  <a:pt x="130175" y="261938"/>
                </a:cubicBezTo>
                <a:cubicBezTo>
                  <a:pt x="58281" y="261938"/>
                  <a:pt x="0" y="203301"/>
                  <a:pt x="0" y="130969"/>
                </a:cubicBezTo>
                <a:cubicBezTo>
                  <a:pt x="0" y="58637"/>
                  <a:pt x="58281" y="0"/>
                  <a:pt x="1301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56"/>
          <p:cNvSpPr txBox="1">
            <a:spLocks noChangeArrowheads="1"/>
          </p:cNvSpPr>
          <p:nvPr/>
        </p:nvSpPr>
        <p:spPr bwMode="auto">
          <a:xfrm>
            <a:off x="876300" y="2937787"/>
            <a:ext cx="1878013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单击编辑标题</a:t>
            </a:r>
            <a:endParaRPr lang="en-US" altLang="zh-CN" sz="1400" b="1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928688" y="3822442"/>
            <a:ext cx="1773237" cy="77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单击此处可编辑</a:t>
            </a: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altLang="zh-CN" sz="1200" dirty="0" smtClean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根据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任意多边形 9"/>
          <p:cNvSpPr/>
          <p:nvPr/>
        </p:nvSpPr>
        <p:spPr bwMode="auto">
          <a:xfrm>
            <a:off x="3016250" y="3346540"/>
            <a:ext cx="1878013" cy="1726760"/>
          </a:xfrm>
          <a:custGeom>
            <a:avLst/>
            <a:gdLst>
              <a:gd name="T0" fmla="*/ 0 w 1877785"/>
              <a:gd name="T1" fmla="*/ 0 h 1405440"/>
              <a:gd name="T2" fmla="*/ 1877785 w 1877785"/>
              <a:gd name="T3" fmla="*/ 0 h 1405440"/>
              <a:gd name="T4" fmla="*/ 1877785 w 1877785"/>
              <a:gd name="T5" fmla="*/ 6589968 h 1405440"/>
              <a:gd name="T6" fmla="*/ 0 w 1877785"/>
              <a:gd name="T7" fmla="*/ 6589968 h 1405440"/>
              <a:gd name="T8" fmla="*/ 0 w 1877785"/>
              <a:gd name="T9" fmla="*/ 0 h 140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1405440"/>
              <a:gd name="T17" fmla="*/ 1877785 w 1877785"/>
              <a:gd name="T18" fmla="*/ 1405440 h 140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1405440">
                <a:moveTo>
                  <a:pt x="0" y="0"/>
                </a:moveTo>
                <a:lnTo>
                  <a:pt x="1877785" y="0"/>
                </a:lnTo>
                <a:lnTo>
                  <a:pt x="1877785" y="1405440"/>
                </a:lnTo>
                <a:lnTo>
                  <a:pt x="0" y="140544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zh-CN" altLang="en-US">
              <a:solidFill>
                <a:schemeClr val="lt1"/>
              </a:solidFill>
            </a:endParaRPr>
          </a:p>
          <a:p>
            <a:pPr lvl="1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Freeform 266"/>
          <p:cNvSpPr/>
          <p:nvPr/>
        </p:nvSpPr>
        <p:spPr bwMode="auto">
          <a:xfrm>
            <a:off x="3771639" y="2585140"/>
            <a:ext cx="367237" cy="301911"/>
          </a:xfrm>
          <a:custGeom>
            <a:avLst/>
            <a:gdLst>
              <a:gd name="T0" fmla="*/ 384608 w 261937"/>
              <a:gd name="T1" fmla="*/ 136192 h 215338"/>
              <a:gd name="T2" fmla="*/ 500481 w 261937"/>
              <a:gd name="T3" fmla="*/ 258426 h 215338"/>
              <a:gd name="T4" fmla="*/ 514742 w 261937"/>
              <a:gd name="T5" fmla="*/ 308027 h 215338"/>
              <a:gd name="T6" fmla="*/ 482655 w 261937"/>
              <a:gd name="T7" fmla="*/ 382428 h 215338"/>
              <a:gd name="T8" fmla="*/ 291909 w 261937"/>
              <a:gd name="T9" fmla="*/ 423174 h 215338"/>
              <a:gd name="T10" fmla="*/ 241994 w 261937"/>
              <a:gd name="T11" fmla="*/ 371801 h 215338"/>
              <a:gd name="T12" fmla="*/ 214366 w 261937"/>
              <a:gd name="T13" fmla="*/ 344342 h 215338"/>
              <a:gd name="T14" fmla="*/ 167124 w 261937"/>
              <a:gd name="T15" fmla="*/ 270825 h 215338"/>
              <a:gd name="T16" fmla="*/ 167124 w 261937"/>
              <a:gd name="T17" fmla="*/ 230082 h 215338"/>
              <a:gd name="T18" fmla="*/ 181386 w 261937"/>
              <a:gd name="T19" fmla="*/ 194651 h 215338"/>
              <a:gd name="T20" fmla="*/ 190298 w 261937"/>
              <a:gd name="T21" fmla="*/ 184021 h 215338"/>
              <a:gd name="T22" fmla="*/ 197876 w 261937"/>
              <a:gd name="T23" fmla="*/ 174723 h 215338"/>
              <a:gd name="T24" fmla="*/ 219712 w 261937"/>
              <a:gd name="T25" fmla="*/ 165422 h 215338"/>
              <a:gd name="T26" fmla="*/ 252692 w 261937"/>
              <a:gd name="T27" fmla="*/ 199966 h 215338"/>
              <a:gd name="T28" fmla="*/ 252692 w 261937"/>
              <a:gd name="T29" fmla="*/ 207052 h 215338"/>
              <a:gd name="T30" fmla="*/ 234866 w 261937"/>
              <a:gd name="T31" fmla="*/ 224767 h 215338"/>
              <a:gd name="T32" fmla="*/ 229517 w 261937"/>
              <a:gd name="T33" fmla="*/ 235395 h 215338"/>
              <a:gd name="T34" fmla="*/ 231301 w 261937"/>
              <a:gd name="T35" fmla="*/ 270825 h 215338"/>
              <a:gd name="T36" fmla="*/ 244448 w 261937"/>
              <a:gd name="T37" fmla="*/ 287655 h 215338"/>
              <a:gd name="T38" fmla="*/ 277203 w 261937"/>
              <a:gd name="T39" fmla="*/ 321534 h 215338"/>
              <a:gd name="T40" fmla="*/ 303720 w 261937"/>
              <a:gd name="T41" fmla="*/ 346335 h 215338"/>
              <a:gd name="T42" fmla="*/ 368566 w 261937"/>
              <a:gd name="T43" fmla="*/ 393059 h 215338"/>
              <a:gd name="T44" fmla="*/ 405555 w 261937"/>
              <a:gd name="T45" fmla="*/ 374016 h 215338"/>
              <a:gd name="T46" fmla="*/ 450566 w 261937"/>
              <a:gd name="T47" fmla="*/ 322198 h 215338"/>
              <a:gd name="T48" fmla="*/ 450566 w 261937"/>
              <a:gd name="T49" fmla="*/ 295628 h 215338"/>
              <a:gd name="T50" fmla="*/ 379259 w 261937"/>
              <a:gd name="T51" fmla="*/ 215909 h 215338"/>
              <a:gd name="T52" fmla="*/ 377477 w 261937"/>
              <a:gd name="T53" fmla="*/ 182251 h 215338"/>
              <a:gd name="T54" fmla="*/ 146032 w 261937"/>
              <a:gd name="T55" fmla="*/ 0 h 215338"/>
              <a:gd name="T56" fmla="*/ 268769 w 261937"/>
              <a:gd name="T57" fmla="*/ 79082 h 215338"/>
              <a:gd name="T58" fmla="*/ 299231 w 261937"/>
              <a:gd name="T59" fmla="*/ 107677 h 215338"/>
              <a:gd name="T60" fmla="*/ 318942 w 261937"/>
              <a:gd name="T61" fmla="*/ 129122 h 215338"/>
              <a:gd name="T62" fmla="*/ 349401 w 261937"/>
              <a:gd name="T63" fmla="*/ 204184 h 215338"/>
              <a:gd name="T64" fmla="*/ 338651 w 261937"/>
              <a:gd name="T65" fmla="*/ 254226 h 215338"/>
              <a:gd name="T66" fmla="*/ 329692 w 261937"/>
              <a:gd name="T67" fmla="*/ 266734 h 215338"/>
              <a:gd name="T68" fmla="*/ 318942 w 261937"/>
              <a:gd name="T69" fmla="*/ 279244 h 215338"/>
              <a:gd name="T70" fmla="*/ 301024 w 261937"/>
              <a:gd name="T71" fmla="*/ 297116 h 215338"/>
              <a:gd name="T72" fmla="*/ 263395 w 261937"/>
              <a:gd name="T73" fmla="*/ 259586 h 215338"/>
              <a:gd name="T74" fmla="*/ 259810 w 261937"/>
              <a:gd name="T75" fmla="*/ 250651 h 215338"/>
              <a:gd name="T76" fmla="*/ 275938 w 261937"/>
              <a:gd name="T77" fmla="*/ 236352 h 215338"/>
              <a:gd name="T78" fmla="*/ 283106 w 261937"/>
              <a:gd name="T79" fmla="*/ 225631 h 215338"/>
              <a:gd name="T80" fmla="*/ 288480 w 261937"/>
              <a:gd name="T81" fmla="*/ 204184 h 215338"/>
              <a:gd name="T82" fmla="*/ 275938 w 261937"/>
              <a:gd name="T83" fmla="*/ 172015 h 215338"/>
              <a:gd name="T84" fmla="*/ 240102 w 261937"/>
              <a:gd name="T85" fmla="*/ 136272 h 215338"/>
              <a:gd name="T86" fmla="*/ 215017 w 261937"/>
              <a:gd name="T87" fmla="*/ 113038 h 215338"/>
              <a:gd name="T88" fmla="*/ 177389 w 261937"/>
              <a:gd name="T89" fmla="*/ 75507 h 215338"/>
              <a:gd name="T90" fmla="*/ 73463 w 261937"/>
              <a:gd name="T91" fmla="*/ 114826 h 215338"/>
              <a:gd name="T92" fmla="*/ 60921 w 261937"/>
              <a:gd name="T93" fmla="*/ 146994 h 215338"/>
              <a:gd name="T94" fmla="*/ 73463 w 261937"/>
              <a:gd name="T95" fmla="*/ 179164 h 215338"/>
              <a:gd name="T96" fmla="*/ 134384 w 261937"/>
              <a:gd name="T97" fmla="*/ 248862 h 215338"/>
              <a:gd name="T98" fmla="*/ 172015 w 261937"/>
              <a:gd name="T99" fmla="*/ 345369 h 215338"/>
              <a:gd name="T100" fmla="*/ 30459 w 261937"/>
              <a:gd name="T101" fmla="*/ 222056 h 215338"/>
              <a:gd name="T102" fmla="*/ 10751 w 261937"/>
              <a:gd name="T103" fmla="*/ 195249 h 215338"/>
              <a:gd name="T104" fmla="*/ 3583 w 261937"/>
              <a:gd name="T105" fmla="*/ 120187 h 215338"/>
              <a:gd name="T106" fmla="*/ 69880 w 261937"/>
              <a:gd name="T107" fmla="*/ 30829 h 21533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1937"/>
              <a:gd name="T163" fmla="*/ 0 h 215338"/>
              <a:gd name="T164" fmla="*/ 261937 w 261937"/>
              <a:gd name="T165" fmla="*/ 215338 h 21533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1937" h="215338">
                <a:moveTo>
                  <a:pt x="173944" y="56683"/>
                </a:moveTo>
                <a:cubicBezTo>
                  <a:pt x="182109" y="58486"/>
                  <a:pt x="189366" y="62993"/>
                  <a:pt x="195716" y="69303"/>
                </a:cubicBezTo>
                <a:cubicBezTo>
                  <a:pt x="196623" y="70205"/>
                  <a:pt x="196623" y="70205"/>
                  <a:pt x="245609" y="118883"/>
                </a:cubicBezTo>
                <a:cubicBezTo>
                  <a:pt x="249237" y="122489"/>
                  <a:pt x="251959" y="126094"/>
                  <a:pt x="254680" y="131503"/>
                </a:cubicBezTo>
                <a:cubicBezTo>
                  <a:pt x="255519" y="131503"/>
                  <a:pt x="255582" y="131503"/>
                  <a:pt x="255587" y="131503"/>
                </a:cubicBezTo>
                <a:cubicBezTo>
                  <a:pt x="259216" y="139616"/>
                  <a:pt x="261937" y="148631"/>
                  <a:pt x="261937" y="156744"/>
                </a:cubicBezTo>
                <a:cubicBezTo>
                  <a:pt x="261937" y="161251"/>
                  <a:pt x="261030" y="165758"/>
                  <a:pt x="260123" y="170265"/>
                </a:cubicBezTo>
                <a:cubicBezTo>
                  <a:pt x="257402" y="179280"/>
                  <a:pt x="252866" y="188294"/>
                  <a:pt x="245609" y="194604"/>
                </a:cubicBezTo>
                <a:cubicBezTo>
                  <a:pt x="245609" y="194604"/>
                  <a:pt x="245609" y="194604"/>
                  <a:pt x="225652" y="215338"/>
                </a:cubicBezTo>
                <a:cubicBezTo>
                  <a:pt x="204787" y="236071"/>
                  <a:pt x="170316" y="236071"/>
                  <a:pt x="148544" y="215338"/>
                </a:cubicBezTo>
                <a:cubicBezTo>
                  <a:pt x="148544" y="215338"/>
                  <a:pt x="148544" y="215338"/>
                  <a:pt x="124959" y="190999"/>
                </a:cubicBezTo>
                <a:cubicBezTo>
                  <a:pt x="124959" y="190999"/>
                  <a:pt x="124959" y="190999"/>
                  <a:pt x="123144" y="189196"/>
                </a:cubicBezTo>
                <a:lnTo>
                  <a:pt x="110444" y="176576"/>
                </a:lnTo>
                <a:cubicBezTo>
                  <a:pt x="110444" y="176576"/>
                  <a:pt x="110444" y="176576"/>
                  <a:pt x="109084" y="175223"/>
                </a:cubicBezTo>
                <a:lnTo>
                  <a:pt x="99559" y="165758"/>
                </a:lnTo>
                <a:cubicBezTo>
                  <a:pt x="92302" y="158547"/>
                  <a:pt x="86859" y="148631"/>
                  <a:pt x="85044" y="137813"/>
                </a:cubicBezTo>
                <a:cubicBezTo>
                  <a:pt x="84137" y="134208"/>
                  <a:pt x="84137" y="131503"/>
                  <a:pt x="84137" y="127897"/>
                </a:cubicBezTo>
                <a:cubicBezTo>
                  <a:pt x="84137" y="124292"/>
                  <a:pt x="84137" y="120686"/>
                  <a:pt x="85044" y="117080"/>
                </a:cubicBezTo>
                <a:cubicBezTo>
                  <a:pt x="86859" y="109868"/>
                  <a:pt x="88673" y="106263"/>
                  <a:pt x="90487" y="102657"/>
                </a:cubicBezTo>
                <a:cubicBezTo>
                  <a:pt x="90487" y="101755"/>
                  <a:pt x="91394" y="100854"/>
                  <a:pt x="92302" y="99051"/>
                </a:cubicBezTo>
                <a:cubicBezTo>
                  <a:pt x="93209" y="98150"/>
                  <a:pt x="93209" y="97248"/>
                  <a:pt x="94116" y="96347"/>
                </a:cubicBezTo>
                <a:cubicBezTo>
                  <a:pt x="95023" y="94544"/>
                  <a:pt x="95930" y="93642"/>
                  <a:pt x="96837" y="93642"/>
                </a:cubicBezTo>
                <a:cubicBezTo>
                  <a:pt x="97744" y="91839"/>
                  <a:pt x="98652" y="90938"/>
                  <a:pt x="99559" y="90037"/>
                </a:cubicBezTo>
                <a:cubicBezTo>
                  <a:pt x="99559" y="90037"/>
                  <a:pt x="99559" y="90037"/>
                  <a:pt x="100693" y="88910"/>
                </a:cubicBezTo>
                <a:lnTo>
                  <a:pt x="108630" y="81022"/>
                </a:lnTo>
                <a:cubicBezTo>
                  <a:pt x="109537" y="81924"/>
                  <a:pt x="109537" y="81924"/>
                  <a:pt x="111805" y="84177"/>
                </a:cubicBezTo>
                <a:lnTo>
                  <a:pt x="127680" y="99953"/>
                </a:lnTo>
                <a:cubicBezTo>
                  <a:pt x="127680" y="100854"/>
                  <a:pt x="128587" y="100854"/>
                  <a:pt x="128587" y="101755"/>
                </a:cubicBezTo>
                <a:cubicBezTo>
                  <a:pt x="129494" y="102657"/>
                  <a:pt x="129494" y="103558"/>
                  <a:pt x="129494" y="104460"/>
                </a:cubicBezTo>
                <a:cubicBezTo>
                  <a:pt x="129494" y="104460"/>
                  <a:pt x="129494" y="104460"/>
                  <a:pt x="128587" y="105361"/>
                </a:cubicBezTo>
                <a:lnTo>
                  <a:pt x="122237" y="111671"/>
                </a:lnTo>
                <a:cubicBezTo>
                  <a:pt x="121330" y="112573"/>
                  <a:pt x="120423" y="113474"/>
                  <a:pt x="119516" y="114376"/>
                </a:cubicBezTo>
                <a:cubicBezTo>
                  <a:pt x="118609" y="116179"/>
                  <a:pt x="118609" y="116179"/>
                  <a:pt x="117702" y="117080"/>
                </a:cubicBezTo>
                <a:cubicBezTo>
                  <a:pt x="116794" y="118883"/>
                  <a:pt x="116794" y="118883"/>
                  <a:pt x="116794" y="119784"/>
                </a:cubicBezTo>
                <a:cubicBezTo>
                  <a:pt x="115887" y="123390"/>
                  <a:pt x="114980" y="125193"/>
                  <a:pt x="114980" y="127897"/>
                </a:cubicBezTo>
                <a:cubicBezTo>
                  <a:pt x="114980" y="131503"/>
                  <a:pt x="115887" y="135109"/>
                  <a:pt x="117702" y="137813"/>
                </a:cubicBezTo>
                <a:cubicBezTo>
                  <a:pt x="118609" y="140518"/>
                  <a:pt x="120423" y="142321"/>
                  <a:pt x="122237" y="144123"/>
                </a:cubicBezTo>
                <a:cubicBezTo>
                  <a:pt x="122237" y="144123"/>
                  <a:pt x="122237" y="144123"/>
                  <a:pt x="124392" y="146377"/>
                </a:cubicBezTo>
                <a:lnTo>
                  <a:pt x="139473" y="162152"/>
                </a:lnTo>
                <a:cubicBezTo>
                  <a:pt x="139473" y="162152"/>
                  <a:pt x="139473" y="162152"/>
                  <a:pt x="141060" y="163617"/>
                </a:cubicBezTo>
                <a:lnTo>
                  <a:pt x="152173" y="173871"/>
                </a:lnTo>
                <a:cubicBezTo>
                  <a:pt x="152173" y="173871"/>
                  <a:pt x="152173" y="173871"/>
                  <a:pt x="154554" y="176237"/>
                </a:cubicBezTo>
                <a:lnTo>
                  <a:pt x="171223" y="192802"/>
                </a:lnTo>
                <a:cubicBezTo>
                  <a:pt x="174852" y="197309"/>
                  <a:pt x="181202" y="200013"/>
                  <a:pt x="187552" y="200013"/>
                </a:cubicBezTo>
                <a:cubicBezTo>
                  <a:pt x="193902" y="200013"/>
                  <a:pt x="199344" y="197309"/>
                  <a:pt x="203880" y="192802"/>
                </a:cubicBezTo>
                <a:cubicBezTo>
                  <a:pt x="203880" y="192802"/>
                  <a:pt x="203880" y="192802"/>
                  <a:pt x="206375" y="190323"/>
                </a:cubicBezTo>
                <a:lnTo>
                  <a:pt x="223837" y="172970"/>
                </a:lnTo>
                <a:cubicBezTo>
                  <a:pt x="226559" y="170265"/>
                  <a:pt x="228373" y="167561"/>
                  <a:pt x="229280" y="163955"/>
                </a:cubicBezTo>
                <a:cubicBezTo>
                  <a:pt x="230187" y="162152"/>
                  <a:pt x="230187" y="159448"/>
                  <a:pt x="230187" y="156744"/>
                </a:cubicBezTo>
                <a:cubicBezTo>
                  <a:pt x="230187" y="154941"/>
                  <a:pt x="230187" y="152236"/>
                  <a:pt x="229280" y="150434"/>
                </a:cubicBezTo>
                <a:cubicBezTo>
                  <a:pt x="228373" y="146828"/>
                  <a:pt x="226559" y="143222"/>
                  <a:pt x="223837" y="140518"/>
                </a:cubicBezTo>
                <a:cubicBezTo>
                  <a:pt x="223837" y="140518"/>
                  <a:pt x="223837" y="140518"/>
                  <a:pt x="192994" y="109868"/>
                </a:cubicBezTo>
                <a:cubicBezTo>
                  <a:pt x="192994" y="108066"/>
                  <a:pt x="192994" y="106263"/>
                  <a:pt x="192994" y="104460"/>
                </a:cubicBezTo>
                <a:cubicBezTo>
                  <a:pt x="192994" y="100854"/>
                  <a:pt x="192994" y="96347"/>
                  <a:pt x="192087" y="92741"/>
                </a:cubicBezTo>
                <a:cubicBezTo>
                  <a:pt x="189366" y="79219"/>
                  <a:pt x="183016" y="66599"/>
                  <a:pt x="173944" y="56683"/>
                </a:cubicBezTo>
                <a:close/>
                <a:moveTo>
                  <a:pt x="74311" y="0"/>
                </a:moveTo>
                <a:cubicBezTo>
                  <a:pt x="88216" y="0"/>
                  <a:pt x="102121" y="5229"/>
                  <a:pt x="113063" y="15688"/>
                </a:cubicBezTo>
                <a:cubicBezTo>
                  <a:pt x="113063" y="15688"/>
                  <a:pt x="113063" y="15688"/>
                  <a:pt x="136769" y="40242"/>
                </a:cubicBezTo>
                <a:cubicBezTo>
                  <a:pt x="136769" y="40242"/>
                  <a:pt x="136769" y="40242"/>
                  <a:pt x="138707" y="42061"/>
                </a:cubicBezTo>
                <a:lnTo>
                  <a:pt x="152270" y="54793"/>
                </a:lnTo>
                <a:cubicBezTo>
                  <a:pt x="152270" y="54793"/>
                  <a:pt x="152270" y="54793"/>
                  <a:pt x="153523" y="56157"/>
                </a:cubicBezTo>
                <a:lnTo>
                  <a:pt x="162300" y="65706"/>
                </a:lnTo>
                <a:cubicBezTo>
                  <a:pt x="170506" y="72981"/>
                  <a:pt x="175065" y="82985"/>
                  <a:pt x="176888" y="93898"/>
                </a:cubicBezTo>
                <a:cubicBezTo>
                  <a:pt x="177800" y="97536"/>
                  <a:pt x="177800" y="100264"/>
                  <a:pt x="177800" y="103902"/>
                </a:cubicBezTo>
                <a:cubicBezTo>
                  <a:pt x="177800" y="107539"/>
                  <a:pt x="177800" y="111177"/>
                  <a:pt x="176888" y="114815"/>
                </a:cubicBezTo>
                <a:cubicBezTo>
                  <a:pt x="175065" y="122090"/>
                  <a:pt x="173241" y="125728"/>
                  <a:pt x="172329" y="129366"/>
                </a:cubicBezTo>
                <a:cubicBezTo>
                  <a:pt x="171418" y="130275"/>
                  <a:pt x="170506" y="131184"/>
                  <a:pt x="170506" y="132094"/>
                </a:cubicBezTo>
                <a:cubicBezTo>
                  <a:pt x="168682" y="133913"/>
                  <a:pt x="168682" y="134822"/>
                  <a:pt x="167770" y="135731"/>
                </a:cubicBezTo>
                <a:cubicBezTo>
                  <a:pt x="166859" y="137550"/>
                  <a:pt x="165947" y="137550"/>
                  <a:pt x="165947" y="138460"/>
                </a:cubicBezTo>
                <a:cubicBezTo>
                  <a:pt x="164123" y="140279"/>
                  <a:pt x="163212" y="141188"/>
                  <a:pt x="162300" y="142097"/>
                </a:cubicBezTo>
                <a:cubicBezTo>
                  <a:pt x="162300" y="142097"/>
                  <a:pt x="162300" y="142097"/>
                  <a:pt x="161160" y="143234"/>
                </a:cubicBezTo>
                <a:lnTo>
                  <a:pt x="153182" y="151192"/>
                </a:lnTo>
                <a:cubicBezTo>
                  <a:pt x="152270" y="149373"/>
                  <a:pt x="152270" y="149373"/>
                  <a:pt x="149990" y="147213"/>
                </a:cubicBezTo>
                <a:lnTo>
                  <a:pt x="134034" y="132094"/>
                </a:lnTo>
                <a:cubicBezTo>
                  <a:pt x="134034" y="131184"/>
                  <a:pt x="133122" y="131184"/>
                  <a:pt x="133122" y="130275"/>
                </a:cubicBezTo>
                <a:cubicBezTo>
                  <a:pt x="133122" y="129366"/>
                  <a:pt x="132210" y="128456"/>
                  <a:pt x="132210" y="127547"/>
                </a:cubicBezTo>
                <a:cubicBezTo>
                  <a:pt x="132210" y="127547"/>
                  <a:pt x="132210" y="127547"/>
                  <a:pt x="133236" y="126637"/>
                </a:cubicBezTo>
                <a:lnTo>
                  <a:pt x="140417" y="120271"/>
                </a:lnTo>
                <a:cubicBezTo>
                  <a:pt x="140417" y="119362"/>
                  <a:pt x="141328" y="118452"/>
                  <a:pt x="142240" y="117543"/>
                </a:cubicBezTo>
                <a:cubicBezTo>
                  <a:pt x="143152" y="115724"/>
                  <a:pt x="144064" y="115724"/>
                  <a:pt x="144064" y="114815"/>
                </a:cubicBezTo>
                <a:cubicBezTo>
                  <a:pt x="144976" y="112996"/>
                  <a:pt x="144976" y="112086"/>
                  <a:pt x="144976" y="111177"/>
                </a:cubicBezTo>
                <a:cubicBezTo>
                  <a:pt x="146799" y="108449"/>
                  <a:pt x="146799" y="105721"/>
                  <a:pt x="146799" y="103902"/>
                </a:cubicBezTo>
                <a:cubicBezTo>
                  <a:pt x="146799" y="100264"/>
                  <a:pt x="145887" y="96626"/>
                  <a:pt x="144064" y="93898"/>
                </a:cubicBezTo>
                <a:cubicBezTo>
                  <a:pt x="143152" y="91170"/>
                  <a:pt x="142240" y="89351"/>
                  <a:pt x="140417" y="87532"/>
                </a:cubicBezTo>
                <a:cubicBezTo>
                  <a:pt x="140417" y="87532"/>
                  <a:pt x="140417" y="87532"/>
                  <a:pt x="138137" y="85259"/>
                </a:cubicBezTo>
                <a:lnTo>
                  <a:pt x="122181" y="69344"/>
                </a:lnTo>
                <a:cubicBezTo>
                  <a:pt x="122181" y="69344"/>
                  <a:pt x="122181" y="69344"/>
                  <a:pt x="120585" y="67866"/>
                </a:cubicBezTo>
                <a:lnTo>
                  <a:pt x="109416" y="57521"/>
                </a:lnTo>
                <a:cubicBezTo>
                  <a:pt x="109416" y="57521"/>
                  <a:pt x="109416" y="57521"/>
                  <a:pt x="107022" y="55134"/>
                </a:cubicBezTo>
                <a:lnTo>
                  <a:pt x="90268" y="38423"/>
                </a:lnTo>
                <a:cubicBezTo>
                  <a:pt x="82061" y="29329"/>
                  <a:pt x="66561" y="29329"/>
                  <a:pt x="57443" y="38423"/>
                </a:cubicBezTo>
                <a:cubicBezTo>
                  <a:pt x="57443" y="38423"/>
                  <a:pt x="57443" y="38423"/>
                  <a:pt x="37383" y="58431"/>
                </a:cubicBezTo>
                <a:cubicBezTo>
                  <a:pt x="35560" y="60249"/>
                  <a:pt x="33736" y="63887"/>
                  <a:pt x="31913" y="67525"/>
                </a:cubicBezTo>
                <a:cubicBezTo>
                  <a:pt x="31913" y="69344"/>
                  <a:pt x="31001" y="72072"/>
                  <a:pt x="31001" y="74800"/>
                </a:cubicBezTo>
                <a:cubicBezTo>
                  <a:pt x="31001" y="76619"/>
                  <a:pt x="31001" y="79347"/>
                  <a:pt x="31913" y="81166"/>
                </a:cubicBezTo>
                <a:cubicBezTo>
                  <a:pt x="32824" y="84804"/>
                  <a:pt x="35560" y="88442"/>
                  <a:pt x="37383" y="91170"/>
                </a:cubicBezTo>
                <a:cubicBezTo>
                  <a:pt x="37383" y="91170"/>
                  <a:pt x="37383" y="91170"/>
                  <a:pt x="68384" y="121181"/>
                </a:cubicBezTo>
                <a:cubicBezTo>
                  <a:pt x="68384" y="123909"/>
                  <a:pt x="68384" y="125728"/>
                  <a:pt x="68384" y="126637"/>
                </a:cubicBezTo>
                <a:cubicBezTo>
                  <a:pt x="68384" y="131184"/>
                  <a:pt x="68384" y="135731"/>
                  <a:pt x="69296" y="139369"/>
                </a:cubicBezTo>
                <a:cubicBezTo>
                  <a:pt x="72032" y="153010"/>
                  <a:pt x="78414" y="165742"/>
                  <a:pt x="87533" y="175746"/>
                </a:cubicBezTo>
                <a:cubicBezTo>
                  <a:pt x="79326" y="173018"/>
                  <a:pt x="72032" y="168471"/>
                  <a:pt x="65649" y="163014"/>
                </a:cubicBezTo>
                <a:cubicBezTo>
                  <a:pt x="64737" y="162105"/>
                  <a:pt x="64737" y="162105"/>
                  <a:pt x="15500" y="112996"/>
                </a:cubicBezTo>
                <a:cubicBezTo>
                  <a:pt x="11853" y="109358"/>
                  <a:pt x="9118" y="104811"/>
                  <a:pt x="6382" y="100264"/>
                </a:cubicBezTo>
                <a:cubicBezTo>
                  <a:pt x="5522" y="99406"/>
                  <a:pt x="5474" y="99357"/>
                  <a:pt x="5471" y="99355"/>
                </a:cubicBezTo>
                <a:cubicBezTo>
                  <a:pt x="1823" y="92079"/>
                  <a:pt x="0" y="82985"/>
                  <a:pt x="0" y="74800"/>
                </a:cubicBezTo>
                <a:cubicBezTo>
                  <a:pt x="0" y="70253"/>
                  <a:pt x="0" y="65706"/>
                  <a:pt x="1823" y="61159"/>
                </a:cubicBezTo>
                <a:cubicBezTo>
                  <a:pt x="3647" y="51155"/>
                  <a:pt x="9118" y="42970"/>
                  <a:pt x="15500" y="35695"/>
                </a:cubicBezTo>
                <a:cubicBezTo>
                  <a:pt x="15500" y="35695"/>
                  <a:pt x="15500" y="35695"/>
                  <a:pt x="35560" y="15688"/>
                </a:cubicBezTo>
                <a:cubicBezTo>
                  <a:pt x="46501" y="5229"/>
                  <a:pt x="60406" y="0"/>
                  <a:pt x="7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3016250" y="2937787"/>
            <a:ext cx="1878013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单击编辑标题</a:t>
            </a:r>
            <a:endParaRPr lang="en-US" altLang="zh-CN" sz="1400" b="1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6" name="TextBox 36"/>
          <p:cNvSpPr txBox="1">
            <a:spLocks noChangeArrowheads="1"/>
          </p:cNvSpPr>
          <p:nvPr/>
        </p:nvSpPr>
        <p:spPr bwMode="auto">
          <a:xfrm>
            <a:off x="3068638" y="3822442"/>
            <a:ext cx="1773237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单击此处可编辑</a:t>
            </a: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altLang="zh-CN" sz="1200" dirty="0" smtClean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根据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任意多边形 14"/>
          <p:cNvSpPr/>
          <p:nvPr/>
        </p:nvSpPr>
        <p:spPr bwMode="auto">
          <a:xfrm>
            <a:off x="5157788" y="2374989"/>
            <a:ext cx="1876425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任意多边形 15"/>
          <p:cNvSpPr/>
          <p:nvPr/>
        </p:nvSpPr>
        <p:spPr bwMode="auto">
          <a:xfrm>
            <a:off x="5157788" y="3346540"/>
            <a:ext cx="1876425" cy="1726760"/>
          </a:xfrm>
          <a:custGeom>
            <a:avLst/>
            <a:gdLst>
              <a:gd name="T0" fmla="*/ 0 w 1877785"/>
              <a:gd name="T1" fmla="*/ 0 h 1405440"/>
              <a:gd name="T2" fmla="*/ 1877785 w 1877785"/>
              <a:gd name="T3" fmla="*/ 0 h 1405440"/>
              <a:gd name="T4" fmla="*/ 1877785 w 1877785"/>
              <a:gd name="T5" fmla="*/ 6589968 h 1405440"/>
              <a:gd name="T6" fmla="*/ 0 w 1877785"/>
              <a:gd name="T7" fmla="*/ 6589968 h 1405440"/>
              <a:gd name="T8" fmla="*/ 0 w 1877785"/>
              <a:gd name="T9" fmla="*/ 0 h 140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1405440"/>
              <a:gd name="T17" fmla="*/ 1877785 w 1877785"/>
              <a:gd name="T18" fmla="*/ 1405440 h 140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1405440">
                <a:moveTo>
                  <a:pt x="0" y="0"/>
                </a:moveTo>
                <a:lnTo>
                  <a:pt x="1877785" y="0"/>
                </a:lnTo>
                <a:lnTo>
                  <a:pt x="1877785" y="1405440"/>
                </a:lnTo>
                <a:lnTo>
                  <a:pt x="0" y="140544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zh-CN" altLang="en-US">
              <a:solidFill>
                <a:schemeClr val="lt1"/>
              </a:solidFill>
            </a:endParaRPr>
          </a:p>
          <a:p>
            <a:pPr lvl="1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Freeform 252"/>
          <p:cNvSpPr/>
          <p:nvPr/>
        </p:nvSpPr>
        <p:spPr bwMode="auto">
          <a:xfrm>
            <a:off x="5988145" y="2553585"/>
            <a:ext cx="215710" cy="365018"/>
          </a:xfrm>
          <a:custGeom>
            <a:avLst/>
            <a:gdLst>
              <a:gd name="T0" fmla="*/ 121667 w 153988"/>
              <a:gd name="T1" fmla="*/ 477308 h 260350"/>
              <a:gd name="T2" fmla="*/ 184060 w 153988"/>
              <a:gd name="T3" fmla="*/ 477308 h 260350"/>
              <a:gd name="T4" fmla="*/ 184060 w 153988"/>
              <a:gd name="T5" fmla="*/ 511625 h 260350"/>
              <a:gd name="T6" fmla="*/ 121667 w 153988"/>
              <a:gd name="T7" fmla="*/ 511625 h 260350"/>
              <a:gd name="T8" fmla="*/ 121667 w 153988"/>
              <a:gd name="T9" fmla="*/ 477308 h 260350"/>
              <a:gd name="T10" fmla="*/ 87351 w 153988"/>
              <a:gd name="T11" fmla="*/ 427393 h 260350"/>
              <a:gd name="T12" fmla="*/ 212137 w 153988"/>
              <a:gd name="T13" fmla="*/ 427393 h 260350"/>
              <a:gd name="T14" fmla="*/ 212137 w 153988"/>
              <a:gd name="T15" fmla="*/ 461710 h 260350"/>
              <a:gd name="T16" fmla="*/ 87351 w 153988"/>
              <a:gd name="T17" fmla="*/ 461710 h 260350"/>
              <a:gd name="T18" fmla="*/ 87351 w 153988"/>
              <a:gd name="T19" fmla="*/ 427393 h 260350"/>
              <a:gd name="T20" fmla="*/ 149504 w 153988"/>
              <a:gd name="T21" fmla="*/ 34316 h 260350"/>
              <a:gd name="T22" fmla="*/ 86510 w 153988"/>
              <a:gd name="T23" fmla="*/ 52211 h 260350"/>
              <a:gd name="T24" fmla="*/ 34316 w 153988"/>
              <a:gd name="T25" fmla="*/ 170333 h 260350"/>
              <a:gd name="T26" fmla="*/ 86510 w 153988"/>
              <a:gd name="T27" fmla="*/ 313509 h 260350"/>
              <a:gd name="T28" fmla="*/ 115307 w 153988"/>
              <a:gd name="T29" fmla="*/ 374360 h 260350"/>
              <a:gd name="T30" fmla="*/ 117107 w 153988"/>
              <a:gd name="T31" fmla="*/ 374360 h 260350"/>
              <a:gd name="T32" fmla="*/ 129705 w 153988"/>
              <a:gd name="T33" fmla="*/ 374360 h 260350"/>
              <a:gd name="T34" fmla="*/ 129705 w 153988"/>
              <a:gd name="T35" fmla="*/ 283085 h 260350"/>
              <a:gd name="T36" fmla="*/ 172901 w 153988"/>
              <a:gd name="T37" fmla="*/ 283085 h 260350"/>
              <a:gd name="T38" fmla="*/ 172901 w 153988"/>
              <a:gd name="T39" fmla="*/ 374360 h 260350"/>
              <a:gd name="T40" fmla="*/ 174701 w 153988"/>
              <a:gd name="T41" fmla="*/ 374360 h 260350"/>
              <a:gd name="T42" fmla="*/ 187299 w 153988"/>
              <a:gd name="T43" fmla="*/ 374360 h 260350"/>
              <a:gd name="T44" fmla="*/ 216097 w 153988"/>
              <a:gd name="T45" fmla="*/ 313509 h 260350"/>
              <a:gd name="T46" fmla="*/ 268292 w 153988"/>
              <a:gd name="T47" fmla="*/ 170333 h 260350"/>
              <a:gd name="T48" fmla="*/ 216097 w 153988"/>
              <a:gd name="T49" fmla="*/ 52211 h 260350"/>
              <a:gd name="T50" fmla="*/ 153104 w 153988"/>
              <a:gd name="T51" fmla="*/ 34316 h 260350"/>
              <a:gd name="T52" fmla="*/ 149504 w 153988"/>
              <a:gd name="T53" fmla="*/ 34316 h 260350"/>
              <a:gd name="T54" fmla="*/ 149524 w 153988"/>
              <a:gd name="T55" fmla="*/ 0 h 260350"/>
              <a:gd name="T56" fmla="*/ 302609 w 153988"/>
              <a:gd name="T57" fmla="*/ 170578 h 260350"/>
              <a:gd name="T58" fmla="*/ 213608 w 153988"/>
              <a:gd name="T59" fmla="*/ 408677 h 260350"/>
              <a:gd name="T60" fmla="*/ 89004 w 153988"/>
              <a:gd name="T61" fmla="*/ 408677 h 260350"/>
              <a:gd name="T62" fmla="*/ 0 w 153988"/>
              <a:gd name="T63" fmla="*/ 170578 h 260350"/>
              <a:gd name="T64" fmla="*/ 149524 w 153988"/>
              <a:gd name="T65" fmla="*/ 0 h 26035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53988"/>
              <a:gd name="T100" fmla="*/ 0 h 260350"/>
              <a:gd name="T101" fmla="*/ 153988 w 153988"/>
              <a:gd name="T102" fmla="*/ 260350 h 26035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3988" h="260350">
                <a:moveTo>
                  <a:pt x="61912" y="242887"/>
                </a:moveTo>
                <a:lnTo>
                  <a:pt x="93662" y="242887"/>
                </a:lnTo>
                <a:lnTo>
                  <a:pt x="93662" y="260350"/>
                </a:lnTo>
                <a:lnTo>
                  <a:pt x="61912" y="260350"/>
                </a:lnTo>
                <a:lnTo>
                  <a:pt x="61912" y="242887"/>
                </a:lnTo>
                <a:close/>
                <a:moveTo>
                  <a:pt x="44450" y="217487"/>
                </a:moveTo>
                <a:lnTo>
                  <a:pt x="107950" y="217487"/>
                </a:lnTo>
                <a:lnTo>
                  <a:pt x="107950" y="234950"/>
                </a:lnTo>
                <a:lnTo>
                  <a:pt x="44450" y="234950"/>
                </a:lnTo>
                <a:lnTo>
                  <a:pt x="44450" y="217487"/>
                </a:lnTo>
                <a:close/>
                <a:moveTo>
                  <a:pt x="76078" y="17462"/>
                </a:moveTo>
                <a:cubicBezTo>
                  <a:pt x="74246" y="17462"/>
                  <a:pt x="58676" y="17462"/>
                  <a:pt x="44022" y="26569"/>
                </a:cubicBezTo>
                <a:cubicBezTo>
                  <a:pt x="26621" y="37498"/>
                  <a:pt x="17462" y="57534"/>
                  <a:pt x="17462" y="86677"/>
                </a:cubicBezTo>
                <a:cubicBezTo>
                  <a:pt x="17462" y="103981"/>
                  <a:pt x="33032" y="135857"/>
                  <a:pt x="44022" y="159535"/>
                </a:cubicBezTo>
                <a:cubicBezTo>
                  <a:pt x="50434" y="172286"/>
                  <a:pt x="55929" y="182304"/>
                  <a:pt x="58676" y="190500"/>
                </a:cubicBezTo>
                <a:cubicBezTo>
                  <a:pt x="58683" y="190500"/>
                  <a:pt x="58757" y="190500"/>
                  <a:pt x="59592" y="190500"/>
                </a:cubicBezTo>
                <a:lnTo>
                  <a:pt x="66003" y="190500"/>
                </a:lnTo>
                <a:cubicBezTo>
                  <a:pt x="66003" y="190487"/>
                  <a:pt x="66003" y="189715"/>
                  <a:pt x="66003" y="144053"/>
                </a:cubicBezTo>
                <a:cubicBezTo>
                  <a:pt x="66017" y="144053"/>
                  <a:pt x="66552" y="144053"/>
                  <a:pt x="87984" y="144053"/>
                </a:cubicBezTo>
                <a:cubicBezTo>
                  <a:pt x="87984" y="144066"/>
                  <a:pt x="87984" y="144838"/>
                  <a:pt x="87984" y="190500"/>
                </a:cubicBezTo>
                <a:cubicBezTo>
                  <a:pt x="87991" y="190500"/>
                  <a:pt x="88065" y="190500"/>
                  <a:pt x="88900" y="190500"/>
                </a:cubicBezTo>
                <a:lnTo>
                  <a:pt x="95311" y="190500"/>
                </a:lnTo>
                <a:lnTo>
                  <a:pt x="109965" y="159535"/>
                </a:lnTo>
                <a:cubicBezTo>
                  <a:pt x="120955" y="135857"/>
                  <a:pt x="136525" y="103981"/>
                  <a:pt x="136525" y="86677"/>
                </a:cubicBezTo>
                <a:cubicBezTo>
                  <a:pt x="136525" y="57534"/>
                  <a:pt x="127367" y="37498"/>
                  <a:pt x="109965" y="26569"/>
                </a:cubicBezTo>
                <a:cubicBezTo>
                  <a:pt x="95311" y="17462"/>
                  <a:pt x="79741" y="17462"/>
                  <a:pt x="77910" y="17462"/>
                </a:cubicBezTo>
                <a:lnTo>
                  <a:pt x="76078" y="17462"/>
                </a:lnTo>
                <a:close/>
                <a:moveTo>
                  <a:pt x="76088" y="0"/>
                </a:moveTo>
                <a:cubicBezTo>
                  <a:pt x="86958" y="0"/>
                  <a:pt x="153988" y="2713"/>
                  <a:pt x="153988" y="86802"/>
                </a:cubicBezTo>
                <a:cubicBezTo>
                  <a:pt x="153988" y="122970"/>
                  <a:pt x="108698" y="189879"/>
                  <a:pt x="108698" y="207963"/>
                </a:cubicBezTo>
                <a:cubicBezTo>
                  <a:pt x="108680" y="207963"/>
                  <a:pt x="107625" y="207963"/>
                  <a:pt x="45291" y="207963"/>
                </a:cubicBezTo>
                <a:cubicBezTo>
                  <a:pt x="45291" y="189879"/>
                  <a:pt x="0" y="122970"/>
                  <a:pt x="0" y="86802"/>
                </a:cubicBezTo>
                <a:cubicBezTo>
                  <a:pt x="0" y="2713"/>
                  <a:pt x="67030" y="0"/>
                  <a:pt x="760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56"/>
          <p:cNvSpPr txBox="1">
            <a:spLocks noChangeArrowheads="1"/>
          </p:cNvSpPr>
          <p:nvPr/>
        </p:nvSpPr>
        <p:spPr bwMode="auto">
          <a:xfrm>
            <a:off x="5157788" y="2937787"/>
            <a:ext cx="1876425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单击编辑标题</a:t>
            </a:r>
            <a:endParaRPr lang="en-US" altLang="zh-CN" sz="1400" b="1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1" name="TextBox 37"/>
          <p:cNvSpPr txBox="1">
            <a:spLocks noChangeArrowheads="1"/>
          </p:cNvSpPr>
          <p:nvPr/>
        </p:nvSpPr>
        <p:spPr bwMode="auto">
          <a:xfrm>
            <a:off x="5210175" y="3822442"/>
            <a:ext cx="177165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单击此处可编辑</a:t>
            </a: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根据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297738" y="3346540"/>
            <a:ext cx="1878012" cy="1726760"/>
          </a:xfrm>
          <a:prstGeom prst="rect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" name="Freeform 142"/>
          <p:cNvSpPr/>
          <p:nvPr/>
        </p:nvSpPr>
        <p:spPr bwMode="auto">
          <a:xfrm>
            <a:off x="8053126" y="2586971"/>
            <a:ext cx="367238" cy="298247"/>
          </a:xfrm>
          <a:custGeom>
            <a:avLst/>
            <a:gdLst>
              <a:gd name="T0" fmla="*/ 372133 w 261938"/>
              <a:gd name="T1" fmla="*/ 224617 h 212725"/>
              <a:gd name="T2" fmla="*/ 376366 w 261938"/>
              <a:gd name="T3" fmla="*/ 224617 h 212725"/>
              <a:gd name="T4" fmla="*/ 406004 w 261938"/>
              <a:gd name="T5" fmla="*/ 224617 h 212725"/>
              <a:gd name="T6" fmla="*/ 427394 w 261938"/>
              <a:gd name="T7" fmla="*/ 246108 h 212725"/>
              <a:gd name="T8" fmla="*/ 427394 w 261938"/>
              <a:gd name="T9" fmla="*/ 396545 h 212725"/>
              <a:gd name="T10" fmla="*/ 406004 w 261938"/>
              <a:gd name="T11" fmla="*/ 418037 h 212725"/>
              <a:gd name="T12" fmla="*/ 401769 w 261938"/>
              <a:gd name="T13" fmla="*/ 418037 h 212725"/>
              <a:gd name="T14" fmla="*/ 372133 w 261938"/>
              <a:gd name="T15" fmla="*/ 418037 h 212725"/>
              <a:gd name="T16" fmla="*/ 352522 w 261938"/>
              <a:gd name="T17" fmla="*/ 396545 h 212725"/>
              <a:gd name="T18" fmla="*/ 352522 w 261938"/>
              <a:gd name="T19" fmla="*/ 246108 h 212725"/>
              <a:gd name="T20" fmla="*/ 372133 w 261938"/>
              <a:gd name="T21" fmla="*/ 224617 h 212725"/>
              <a:gd name="T22" fmla="*/ 108743 w 261938"/>
              <a:gd name="T23" fmla="*/ 224617 h 212725"/>
              <a:gd name="T24" fmla="*/ 112754 w 261938"/>
              <a:gd name="T25" fmla="*/ 224617 h 212725"/>
              <a:gd name="T26" fmla="*/ 140833 w 261938"/>
              <a:gd name="T27" fmla="*/ 224617 h 212725"/>
              <a:gd name="T28" fmla="*/ 162223 w 261938"/>
              <a:gd name="T29" fmla="*/ 246108 h 212725"/>
              <a:gd name="T30" fmla="*/ 162223 w 261938"/>
              <a:gd name="T31" fmla="*/ 396545 h 212725"/>
              <a:gd name="T32" fmla="*/ 140833 w 261938"/>
              <a:gd name="T33" fmla="*/ 418037 h 212725"/>
              <a:gd name="T34" fmla="*/ 136821 w 261938"/>
              <a:gd name="T35" fmla="*/ 418037 h 212725"/>
              <a:gd name="T36" fmla="*/ 108743 w 261938"/>
              <a:gd name="T37" fmla="*/ 418037 h 212725"/>
              <a:gd name="T38" fmla="*/ 87351 w 261938"/>
              <a:gd name="T39" fmla="*/ 396545 h 212725"/>
              <a:gd name="T40" fmla="*/ 87351 w 261938"/>
              <a:gd name="T41" fmla="*/ 246108 h 212725"/>
              <a:gd name="T42" fmla="*/ 108743 w 261938"/>
              <a:gd name="T43" fmla="*/ 224617 h 212725"/>
              <a:gd name="T44" fmla="*/ 257373 w 261938"/>
              <a:gd name="T45" fmla="*/ 0 h 212725"/>
              <a:gd name="T46" fmla="*/ 514746 w 261938"/>
              <a:gd name="T47" fmla="*/ 255278 h 212725"/>
              <a:gd name="T48" fmla="*/ 514746 w 261938"/>
              <a:gd name="T49" fmla="*/ 321328 h 212725"/>
              <a:gd name="T50" fmla="*/ 462916 w 261938"/>
              <a:gd name="T51" fmla="*/ 321328 h 212725"/>
              <a:gd name="T52" fmla="*/ 462916 w 261938"/>
              <a:gd name="T53" fmla="*/ 255278 h 212725"/>
              <a:gd name="T54" fmla="*/ 257373 w 261938"/>
              <a:gd name="T55" fmla="*/ 51770 h 212725"/>
              <a:gd name="T56" fmla="*/ 51833 w 261938"/>
              <a:gd name="T57" fmla="*/ 255278 h 212725"/>
              <a:gd name="T58" fmla="*/ 51833 w 261938"/>
              <a:gd name="T59" fmla="*/ 321328 h 212725"/>
              <a:gd name="T60" fmla="*/ 0 w 261938"/>
              <a:gd name="T61" fmla="*/ 321328 h 212725"/>
              <a:gd name="T62" fmla="*/ 0 w 261938"/>
              <a:gd name="T63" fmla="*/ 255278 h 212725"/>
              <a:gd name="T64" fmla="*/ 257373 w 261938"/>
              <a:gd name="T65" fmla="*/ 0 h 2127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61938"/>
              <a:gd name="T100" fmla="*/ 0 h 212725"/>
              <a:gd name="T101" fmla="*/ 261938 w 261938"/>
              <a:gd name="T102" fmla="*/ 212725 h 2127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61938" h="212725">
                <a:moveTo>
                  <a:pt x="189367" y="114300"/>
                </a:moveTo>
                <a:cubicBezTo>
                  <a:pt x="189367" y="114300"/>
                  <a:pt x="189367" y="114300"/>
                  <a:pt x="191521" y="114300"/>
                </a:cubicBezTo>
                <a:lnTo>
                  <a:pt x="206603" y="114300"/>
                </a:lnTo>
                <a:cubicBezTo>
                  <a:pt x="212045" y="114300"/>
                  <a:pt x="217488" y="119768"/>
                  <a:pt x="217488" y="125236"/>
                </a:cubicBezTo>
                <a:cubicBezTo>
                  <a:pt x="217488" y="125236"/>
                  <a:pt x="217488" y="125236"/>
                  <a:pt x="217488" y="201789"/>
                </a:cubicBezTo>
                <a:cubicBezTo>
                  <a:pt x="217488" y="208168"/>
                  <a:pt x="212045" y="212725"/>
                  <a:pt x="206603" y="212725"/>
                </a:cubicBezTo>
                <a:cubicBezTo>
                  <a:pt x="206603" y="212725"/>
                  <a:pt x="206603" y="212725"/>
                  <a:pt x="204448" y="212725"/>
                </a:cubicBezTo>
                <a:lnTo>
                  <a:pt x="189367" y="212725"/>
                </a:lnTo>
                <a:cubicBezTo>
                  <a:pt x="183924" y="212725"/>
                  <a:pt x="179388" y="208168"/>
                  <a:pt x="179388" y="201789"/>
                </a:cubicBezTo>
                <a:cubicBezTo>
                  <a:pt x="179388" y="201789"/>
                  <a:pt x="179388" y="201789"/>
                  <a:pt x="179388" y="125236"/>
                </a:cubicBezTo>
                <a:cubicBezTo>
                  <a:pt x="179388" y="119768"/>
                  <a:pt x="183924" y="114300"/>
                  <a:pt x="189367" y="114300"/>
                </a:cubicBezTo>
                <a:close/>
                <a:moveTo>
                  <a:pt x="55336" y="114300"/>
                </a:moveTo>
                <a:cubicBezTo>
                  <a:pt x="55339" y="114300"/>
                  <a:pt x="55422" y="114300"/>
                  <a:pt x="57377" y="114300"/>
                </a:cubicBezTo>
                <a:lnTo>
                  <a:pt x="71665" y="114300"/>
                </a:lnTo>
                <a:cubicBezTo>
                  <a:pt x="77107" y="114300"/>
                  <a:pt x="82550" y="119768"/>
                  <a:pt x="82550" y="125236"/>
                </a:cubicBezTo>
                <a:cubicBezTo>
                  <a:pt x="82550" y="125245"/>
                  <a:pt x="82550" y="126046"/>
                  <a:pt x="82550" y="201789"/>
                </a:cubicBezTo>
                <a:cubicBezTo>
                  <a:pt x="82550" y="208168"/>
                  <a:pt x="77107" y="212725"/>
                  <a:pt x="71665" y="212725"/>
                </a:cubicBezTo>
                <a:cubicBezTo>
                  <a:pt x="71661" y="212725"/>
                  <a:pt x="71578" y="212725"/>
                  <a:pt x="69624" y="212725"/>
                </a:cubicBezTo>
                <a:lnTo>
                  <a:pt x="55336" y="212725"/>
                </a:lnTo>
                <a:cubicBezTo>
                  <a:pt x="48986" y="212725"/>
                  <a:pt x="44450" y="208168"/>
                  <a:pt x="44450" y="201789"/>
                </a:cubicBezTo>
                <a:cubicBezTo>
                  <a:pt x="44450" y="201781"/>
                  <a:pt x="44450" y="200979"/>
                  <a:pt x="44450" y="125236"/>
                </a:cubicBezTo>
                <a:cubicBezTo>
                  <a:pt x="44450" y="119768"/>
                  <a:pt x="48986" y="114300"/>
                  <a:pt x="55336" y="114300"/>
                </a:cubicBezTo>
                <a:close/>
                <a:moveTo>
                  <a:pt x="130969" y="0"/>
                </a:moveTo>
                <a:cubicBezTo>
                  <a:pt x="202820" y="0"/>
                  <a:pt x="261029" y="58138"/>
                  <a:pt x="261938" y="129902"/>
                </a:cubicBezTo>
                <a:cubicBezTo>
                  <a:pt x="261938" y="129939"/>
                  <a:pt x="261938" y="154436"/>
                  <a:pt x="261938" y="163513"/>
                </a:cubicBezTo>
                <a:cubicBezTo>
                  <a:pt x="261932" y="163513"/>
                  <a:pt x="261521" y="163513"/>
                  <a:pt x="235563" y="163513"/>
                </a:cubicBezTo>
                <a:cubicBezTo>
                  <a:pt x="235563" y="154436"/>
                  <a:pt x="235563" y="129939"/>
                  <a:pt x="235563" y="129902"/>
                </a:cubicBezTo>
                <a:cubicBezTo>
                  <a:pt x="234653" y="72673"/>
                  <a:pt x="188268" y="26344"/>
                  <a:pt x="130969" y="26344"/>
                </a:cubicBezTo>
                <a:cubicBezTo>
                  <a:pt x="73670" y="26344"/>
                  <a:pt x="27285" y="72673"/>
                  <a:pt x="26376" y="129902"/>
                </a:cubicBezTo>
                <a:cubicBezTo>
                  <a:pt x="26376" y="129939"/>
                  <a:pt x="26376" y="154436"/>
                  <a:pt x="26376" y="163513"/>
                </a:cubicBezTo>
                <a:cubicBezTo>
                  <a:pt x="26369" y="163513"/>
                  <a:pt x="25957" y="163513"/>
                  <a:pt x="0" y="163513"/>
                </a:cubicBezTo>
                <a:cubicBezTo>
                  <a:pt x="0" y="154436"/>
                  <a:pt x="0" y="129939"/>
                  <a:pt x="0" y="129902"/>
                </a:cubicBezTo>
                <a:cubicBezTo>
                  <a:pt x="910" y="58138"/>
                  <a:pt x="59118" y="0"/>
                  <a:pt x="130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56"/>
          <p:cNvSpPr txBox="1">
            <a:spLocks noChangeArrowheads="1"/>
          </p:cNvSpPr>
          <p:nvPr/>
        </p:nvSpPr>
        <p:spPr bwMode="auto">
          <a:xfrm>
            <a:off x="7297738" y="2937787"/>
            <a:ext cx="1878011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单击编辑标题</a:t>
            </a:r>
            <a:endParaRPr lang="en-US" altLang="zh-CN" sz="1400" b="1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25" name="TextBox 38"/>
          <p:cNvSpPr txBox="1">
            <a:spLocks noChangeArrowheads="1"/>
          </p:cNvSpPr>
          <p:nvPr/>
        </p:nvSpPr>
        <p:spPr bwMode="auto">
          <a:xfrm>
            <a:off x="7350125" y="3822442"/>
            <a:ext cx="1773238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单击此处可编辑</a:t>
            </a: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altLang="zh-CN" sz="1200" dirty="0" smtClean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根据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9437688" y="2374989"/>
            <a:ext cx="1878012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9437688" y="3346540"/>
            <a:ext cx="1878012" cy="1726760"/>
          </a:xfrm>
          <a:prstGeom prst="rect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Freeform 419"/>
          <p:cNvSpPr/>
          <p:nvPr/>
        </p:nvSpPr>
        <p:spPr bwMode="auto">
          <a:xfrm>
            <a:off x="10210880" y="2553586"/>
            <a:ext cx="331628" cy="365016"/>
          </a:xfrm>
          <a:custGeom>
            <a:avLst/>
            <a:gdLst>
              <a:gd name="T0" fmla="*/ 105257 w 236538"/>
              <a:gd name="T1" fmla="*/ 97148 h 260350"/>
              <a:gd name="T2" fmla="*/ 130511 w 236538"/>
              <a:gd name="T3" fmla="*/ 109599 h 260350"/>
              <a:gd name="T4" fmla="*/ 128724 w 236538"/>
              <a:gd name="T5" fmla="*/ 162964 h 260350"/>
              <a:gd name="T6" fmla="*/ 75088 w 236538"/>
              <a:gd name="T7" fmla="*/ 280368 h 260350"/>
              <a:gd name="T8" fmla="*/ 232416 w 236538"/>
              <a:gd name="T9" fmla="*/ 436908 h 260350"/>
              <a:gd name="T10" fmla="*/ 389745 w 236538"/>
              <a:gd name="T11" fmla="*/ 280368 h 260350"/>
              <a:gd name="T12" fmla="*/ 336109 w 236538"/>
              <a:gd name="T13" fmla="*/ 162964 h 260350"/>
              <a:gd name="T14" fmla="*/ 334322 w 236538"/>
              <a:gd name="T15" fmla="*/ 109599 h 260350"/>
              <a:gd name="T16" fmla="*/ 387956 w 236538"/>
              <a:gd name="T17" fmla="*/ 107820 h 260350"/>
              <a:gd name="T18" fmla="*/ 464833 w 236538"/>
              <a:gd name="T19" fmla="*/ 280368 h 260350"/>
              <a:gd name="T20" fmla="*/ 232416 w 236538"/>
              <a:gd name="T21" fmla="*/ 511620 h 260350"/>
              <a:gd name="T22" fmla="*/ 0 w 236538"/>
              <a:gd name="T23" fmla="*/ 280368 h 260350"/>
              <a:gd name="T24" fmla="*/ 78666 w 236538"/>
              <a:gd name="T25" fmla="*/ 106041 h 260350"/>
              <a:gd name="T26" fmla="*/ 105257 w 236538"/>
              <a:gd name="T27" fmla="*/ 97148 h 260350"/>
              <a:gd name="T28" fmla="*/ 230856 w 236538"/>
              <a:gd name="T29" fmla="*/ 0 h 260350"/>
              <a:gd name="T30" fmla="*/ 268292 w 236538"/>
              <a:gd name="T31" fmla="*/ 39108 h 260350"/>
              <a:gd name="T32" fmla="*/ 268292 w 236538"/>
              <a:gd name="T33" fmla="*/ 280872 h 260350"/>
              <a:gd name="T34" fmla="*/ 230856 w 236538"/>
              <a:gd name="T35" fmla="*/ 318202 h 260350"/>
              <a:gd name="T36" fmla="*/ 193420 w 236538"/>
              <a:gd name="T37" fmla="*/ 280872 h 260350"/>
              <a:gd name="T38" fmla="*/ 193420 w 236538"/>
              <a:gd name="T39" fmla="*/ 39108 h 260350"/>
              <a:gd name="T40" fmla="*/ 230856 w 236538"/>
              <a:gd name="T41" fmla="*/ 0 h 2603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538"/>
              <a:gd name="T64" fmla="*/ 0 h 260350"/>
              <a:gd name="T65" fmla="*/ 236538 w 236538"/>
              <a:gd name="T66" fmla="*/ 260350 h 2603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538" h="260350">
                <a:moveTo>
                  <a:pt x="53562" y="49436"/>
                </a:moveTo>
                <a:cubicBezTo>
                  <a:pt x="58452" y="49662"/>
                  <a:pt x="63228" y="51699"/>
                  <a:pt x="66413" y="55772"/>
                </a:cubicBezTo>
                <a:cubicBezTo>
                  <a:pt x="73691" y="63919"/>
                  <a:pt x="72781" y="75687"/>
                  <a:pt x="65503" y="82928"/>
                </a:cubicBezTo>
                <a:cubicBezTo>
                  <a:pt x="48217" y="97412"/>
                  <a:pt x="38210" y="119137"/>
                  <a:pt x="38210" y="142672"/>
                </a:cubicBezTo>
                <a:cubicBezTo>
                  <a:pt x="38210" y="186123"/>
                  <a:pt x="73691" y="222331"/>
                  <a:pt x="118269" y="222331"/>
                </a:cubicBezTo>
                <a:cubicBezTo>
                  <a:pt x="161938" y="222331"/>
                  <a:pt x="198328" y="186123"/>
                  <a:pt x="198328" y="142672"/>
                </a:cubicBezTo>
                <a:cubicBezTo>
                  <a:pt x="198328" y="119137"/>
                  <a:pt x="187411" y="97412"/>
                  <a:pt x="171035" y="82928"/>
                </a:cubicBezTo>
                <a:cubicBezTo>
                  <a:pt x="163757" y="75687"/>
                  <a:pt x="162847" y="63919"/>
                  <a:pt x="170125" y="55772"/>
                </a:cubicBezTo>
                <a:cubicBezTo>
                  <a:pt x="176494" y="48530"/>
                  <a:pt x="189230" y="47625"/>
                  <a:pt x="197418" y="54867"/>
                </a:cubicBezTo>
                <a:cubicBezTo>
                  <a:pt x="221072" y="75687"/>
                  <a:pt x="236538" y="107369"/>
                  <a:pt x="236538" y="142672"/>
                </a:cubicBezTo>
                <a:cubicBezTo>
                  <a:pt x="236538" y="207848"/>
                  <a:pt x="183772" y="260350"/>
                  <a:pt x="118269" y="260350"/>
                </a:cubicBezTo>
                <a:cubicBezTo>
                  <a:pt x="52766" y="260350"/>
                  <a:pt x="0" y="207848"/>
                  <a:pt x="0" y="142672"/>
                </a:cubicBezTo>
                <a:cubicBezTo>
                  <a:pt x="0" y="107369"/>
                  <a:pt x="15466" y="75687"/>
                  <a:pt x="40030" y="53962"/>
                </a:cubicBezTo>
                <a:cubicBezTo>
                  <a:pt x="43669" y="50793"/>
                  <a:pt x="48672" y="49209"/>
                  <a:pt x="53562" y="49436"/>
                </a:cubicBezTo>
                <a:close/>
                <a:moveTo>
                  <a:pt x="117475" y="0"/>
                </a:moveTo>
                <a:cubicBezTo>
                  <a:pt x="128361" y="0"/>
                  <a:pt x="136525" y="9046"/>
                  <a:pt x="136525" y="19901"/>
                </a:cubicBezTo>
                <a:cubicBezTo>
                  <a:pt x="136525" y="19901"/>
                  <a:pt x="136525" y="19901"/>
                  <a:pt x="136525" y="142928"/>
                </a:cubicBezTo>
                <a:cubicBezTo>
                  <a:pt x="136525" y="153784"/>
                  <a:pt x="128361" y="161925"/>
                  <a:pt x="117475" y="161925"/>
                </a:cubicBezTo>
                <a:cubicBezTo>
                  <a:pt x="106589" y="161925"/>
                  <a:pt x="98425" y="153784"/>
                  <a:pt x="98425" y="142928"/>
                </a:cubicBezTo>
                <a:cubicBezTo>
                  <a:pt x="98425" y="142928"/>
                  <a:pt x="98425" y="142928"/>
                  <a:pt x="98425" y="19901"/>
                </a:cubicBezTo>
                <a:cubicBezTo>
                  <a:pt x="98425" y="9046"/>
                  <a:pt x="106589" y="0"/>
                  <a:pt x="117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文本框 56"/>
          <p:cNvSpPr txBox="1">
            <a:spLocks noChangeArrowheads="1"/>
          </p:cNvSpPr>
          <p:nvPr/>
        </p:nvSpPr>
        <p:spPr bwMode="auto">
          <a:xfrm>
            <a:off x="9437688" y="2937787"/>
            <a:ext cx="1878012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  <a:sym typeface="Arial" panose="020B0604020202020204" pitchFamily="34" charset="0"/>
              </a:rPr>
              <a:t>单击编辑标题</a:t>
            </a:r>
            <a:endParaRPr lang="en-US" altLang="zh-CN" sz="1400" b="1" dirty="0">
              <a:solidFill>
                <a:schemeClr val="bg1"/>
              </a:solidFill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30" name="TextBox 39"/>
          <p:cNvSpPr txBox="1">
            <a:spLocks noChangeArrowheads="1"/>
          </p:cNvSpPr>
          <p:nvPr/>
        </p:nvSpPr>
        <p:spPr bwMode="auto">
          <a:xfrm>
            <a:off x="9490075" y="3822442"/>
            <a:ext cx="1773238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单击此处可编辑</a:t>
            </a: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内容</a:t>
            </a:r>
            <a:endParaRPr lang="en-US" altLang="zh-CN" sz="1200" dirty="0" smtClean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根据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Oval 101"/>
          <p:cNvSpPr/>
          <p:nvPr/>
        </p:nvSpPr>
        <p:spPr>
          <a:xfrm>
            <a:off x="4240573" y="1995454"/>
            <a:ext cx="3737656" cy="3737656"/>
          </a:xfrm>
          <a:prstGeom prst="ellipse">
            <a:avLst/>
          </a:prstGeom>
          <a:noFill/>
          <a:ln w="25400">
            <a:solidFill>
              <a:srgbClr val="4B7F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B7FB1"/>
              </a:solidFill>
            </a:endParaRPr>
          </a:p>
        </p:txBody>
      </p:sp>
      <p:sp>
        <p:nvSpPr>
          <p:cNvPr id="7" name="Oval 120"/>
          <p:cNvSpPr>
            <a:spLocks noChangeAspect="1"/>
          </p:cNvSpPr>
          <p:nvPr/>
        </p:nvSpPr>
        <p:spPr>
          <a:xfrm>
            <a:off x="7479710" y="3451226"/>
            <a:ext cx="825422" cy="826113"/>
          </a:xfrm>
          <a:prstGeom prst="ellipse">
            <a:avLst/>
          </a:prstGeom>
          <a:solidFill>
            <a:srgbClr val="4B7F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B7FB1"/>
              </a:solidFill>
              <a:latin typeface="+mj-lt"/>
            </a:endParaRPr>
          </a:p>
        </p:txBody>
      </p:sp>
      <p:sp>
        <p:nvSpPr>
          <p:cNvPr id="8" name="Freeform 57"/>
          <p:cNvSpPr>
            <a:spLocks noEditPoints="1"/>
          </p:cNvSpPr>
          <p:nvPr/>
        </p:nvSpPr>
        <p:spPr bwMode="auto">
          <a:xfrm>
            <a:off x="7707128" y="3700016"/>
            <a:ext cx="370584" cy="328532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9" name="Oval 61"/>
          <p:cNvSpPr>
            <a:spLocks noChangeAspect="1"/>
          </p:cNvSpPr>
          <p:nvPr/>
        </p:nvSpPr>
        <p:spPr>
          <a:xfrm>
            <a:off x="3886870" y="3451226"/>
            <a:ext cx="825422" cy="826113"/>
          </a:xfrm>
          <a:prstGeom prst="ellipse">
            <a:avLst/>
          </a:prstGeom>
          <a:solidFill>
            <a:srgbClr val="4B7F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4B7FB1"/>
              </a:solidFill>
              <a:latin typeface="+mj-lt"/>
            </a:endParaRPr>
          </a:p>
        </p:txBody>
      </p:sp>
      <p:sp>
        <p:nvSpPr>
          <p:cNvPr id="10" name="Freeform 65"/>
          <p:cNvSpPr>
            <a:spLocks noEditPoints="1"/>
          </p:cNvSpPr>
          <p:nvPr/>
        </p:nvSpPr>
        <p:spPr bwMode="auto">
          <a:xfrm>
            <a:off x="4066933" y="3652284"/>
            <a:ext cx="465295" cy="423996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8699157" y="3509285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8699157" y="3795190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92781" y="3509285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8844" y="3795190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Oval 66"/>
          <p:cNvSpPr>
            <a:spLocks noChangeAspect="1"/>
          </p:cNvSpPr>
          <p:nvPr/>
        </p:nvSpPr>
        <p:spPr>
          <a:xfrm>
            <a:off x="4573580" y="4944587"/>
            <a:ext cx="825422" cy="826113"/>
          </a:xfrm>
          <a:prstGeom prst="ellipse">
            <a:avLst/>
          </a:prstGeom>
          <a:solidFill>
            <a:srgbClr val="4B7F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B7FB1"/>
              </a:solidFill>
              <a:latin typeface="+mj-lt"/>
            </a:endParaRPr>
          </a:p>
        </p:txBody>
      </p:sp>
      <p:sp>
        <p:nvSpPr>
          <p:cNvPr id="16" name="Freeform 83"/>
          <p:cNvSpPr>
            <a:spLocks noEditPoints="1"/>
          </p:cNvSpPr>
          <p:nvPr/>
        </p:nvSpPr>
        <p:spPr bwMode="auto">
          <a:xfrm>
            <a:off x="4859951" y="5168134"/>
            <a:ext cx="252677" cy="379016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17" name="Oval 121"/>
          <p:cNvSpPr>
            <a:spLocks noChangeAspect="1"/>
          </p:cNvSpPr>
          <p:nvPr/>
        </p:nvSpPr>
        <p:spPr>
          <a:xfrm>
            <a:off x="6893124" y="4944587"/>
            <a:ext cx="825422" cy="826113"/>
          </a:xfrm>
          <a:prstGeom prst="ellipse">
            <a:avLst/>
          </a:prstGeom>
          <a:solidFill>
            <a:srgbClr val="4B7F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B7FB1"/>
              </a:solidFill>
              <a:latin typeface="+mj-lt"/>
            </a:endParaRPr>
          </a:p>
        </p:txBody>
      </p:sp>
      <p:sp>
        <p:nvSpPr>
          <p:cNvPr id="18" name="Freeform 137"/>
          <p:cNvSpPr>
            <a:spLocks noEditPoints="1"/>
          </p:cNvSpPr>
          <p:nvPr/>
        </p:nvSpPr>
        <p:spPr bwMode="auto">
          <a:xfrm>
            <a:off x="7096044" y="5142817"/>
            <a:ext cx="419581" cy="429650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2682240" y="5002645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748303" y="5288550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109698" y="5002645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8109698" y="5288550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Oval 30"/>
          <p:cNvSpPr>
            <a:spLocks noChangeAspect="1"/>
          </p:cNvSpPr>
          <p:nvPr/>
        </p:nvSpPr>
        <p:spPr>
          <a:xfrm>
            <a:off x="4500257" y="1957866"/>
            <a:ext cx="825422" cy="826113"/>
          </a:xfrm>
          <a:prstGeom prst="ellipse">
            <a:avLst/>
          </a:prstGeom>
          <a:solidFill>
            <a:srgbClr val="4B7F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rgbClr val="4B7FB1"/>
              </a:solidFill>
              <a:latin typeface="+mj-lt"/>
            </a:endParaRPr>
          </a:p>
        </p:txBody>
      </p:sp>
      <p:sp>
        <p:nvSpPr>
          <p:cNvPr id="24" name="Freeform 41"/>
          <p:cNvSpPr>
            <a:spLocks noEditPoints="1"/>
          </p:cNvSpPr>
          <p:nvPr/>
        </p:nvSpPr>
        <p:spPr bwMode="auto">
          <a:xfrm>
            <a:off x="4724415" y="2094818"/>
            <a:ext cx="377569" cy="55160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25" name="Oval 71"/>
          <p:cNvSpPr>
            <a:spLocks noChangeAspect="1"/>
          </p:cNvSpPr>
          <p:nvPr/>
        </p:nvSpPr>
        <p:spPr>
          <a:xfrm>
            <a:off x="6893124" y="1957866"/>
            <a:ext cx="825422" cy="826113"/>
          </a:xfrm>
          <a:prstGeom prst="ellipse">
            <a:avLst/>
          </a:prstGeom>
          <a:solidFill>
            <a:srgbClr val="4B7FB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4B7FB1"/>
              </a:solidFill>
              <a:latin typeface="+mj-lt"/>
            </a:endParaRPr>
          </a:p>
        </p:txBody>
      </p:sp>
      <p:sp>
        <p:nvSpPr>
          <p:cNvPr id="26" name="Freeform 53"/>
          <p:cNvSpPr/>
          <p:nvPr/>
        </p:nvSpPr>
        <p:spPr bwMode="auto">
          <a:xfrm>
            <a:off x="7082684" y="2182690"/>
            <a:ext cx="446300" cy="330930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4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5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2682240" y="2015924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1748303" y="2301829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109698" y="2015924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8109698" y="2301829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任意多边形 5"/>
          <p:cNvSpPr/>
          <p:nvPr/>
        </p:nvSpPr>
        <p:spPr bwMode="auto">
          <a:xfrm>
            <a:off x="3363603" y="2027464"/>
            <a:ext cx="4567305" cy="796211"/>
          </a:xfrm>
          <a:custGeom>
            <a:avLst/>
            <a:gdLst>
              <a:gd name="T0" fmla="*/ 4854886 w 5317045"/>
              <a:gd name="T1" fmla="*/ 0 h 926290"/>
              <a:gd name="T2" fmla="*/ 544196 w 5317045"/>
              <a:gd name="T3" fmla="*/ 0 h 926290"/>
              <a:gd name="T4" fmla="*/ 90367 w 5317045"/>
              <a:gd name="T5" fmla="*/ 370128 h 926290"/>
              <a:gd name="T6" fmla="*/ 90032 w 5317045"/>
              <a:gd name="T7" fmla="*/ 373457 h 926290"/>
              <a:gd name="T8" fmla="*/ 0 w 5317045"/>
              <a:gd name="T9" fmla="*/ 463550 h 926290"/>
              <a:gd name="T10" fmla="*/ 90032 w 5317045"/>
              <a:gd name="T11" fmla="*/ 553644 h 926290"/>
              <a:gd name="T12" fmla="*/ 90367 w 5317045"/>
              <a:gd name="T13" fmla="*/ 556972 h 926290"/>
              <a:gd name="T14" fmla="*/ 544196 w 5317045"/>
              <a:gd name="T15" fmla="*/ 927100 h 926290"/>
              <a:gd name="T16" fmla="*/ 4854886 w 5317045"/>
              <a:gd name="T17" fmla="*/ 927100 h 926290"/>
              <a:gd name="T18" fmla="*/ 5318125 w 5317045"/>
              <a:gd name="T19" fmla="*/ 463550 h 926290"/>
              <a:gd name="T20" fmla="*/ 4854886 w 5317045"/>
              <a:gd name="T21" fmla="*/ 0 h 9262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317045" h="926290">
                <a:moveTo>
                  <a:pt x="4853900" y="0"/>
                </a:moveTo>
                <a:lnTo>
                  <a:pt x="544085" y="0"/>
                </a:lnTo>
                <a:cubicBezTo>
                  <a:pt x="320270" y="0"/>
                  <a:pt x="133536" y="158758"/>
                  <a:pt x="90349" y="369805"/>
                </a:cubicBezTo>
                <a:lnTo>
                  <a:pt x="90014" y="373131"/>
                </a:lnTo>
                <a:lnTo>
                  <a:pt x="0" y="463145"/>
                </a:lnTo>
                <a:lnTo>
                  <a:pt x="90014" y="553160"/>
                </a:lnTo>
                <a:lnTo>
                  <a:pt x="90349" y="556485"/>
                </a:lnTo>
                <a:cubicBezTo>
                  <a:pt x="133536" y="767532"/>
                  <a:pt x="320270" y="926290"/>
                  <a:pt x="544085" y="926290"/>
                </a:cubicBezTo>
                <a:lnTo>
                  <a:pt x="4853900" y="926290"/>
                </a:lnTo>
                <a:cubicBezTo>
                  <a:pt x="5109688" y="926290"/>
                  <a:pt x="5317045" y="718933"/>
                  <a:pt x="5317045" y="463145"/>
                </a:cubicBezTo>
                <a:cubicBezTo>
                  <a:pt x="5317045" y="207357"/>
                  <a:pt x="5109688" y="0"/>
                  <a:pt x="4853900" y="0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任意多边形 5"/>
          <p:cNvSpPr/>
          <p:nvPr/>
        </p:nvSpPr>
        <p:spPr bwMode="auto">
          <a:xfrm flipH="1">
            <a:off x="4261093" y="2900893"/>
            <a:ext cx="4567305" cy="796211"/>
          </a:xfrm>
          <a:custGeom>
            <a:avLst/>
            <a:gdLst>
              <a:gd name="T0" fmla="*/ 4854886 w 5317045"/>
              <a:gd name="T1" fmla="*/ 0 h 926290"/>
              <a:gd name="T2" fmla="*/ 544196 w 5317045"/>
              <a:gd name="T3" fmla="*/ 0 h 926290"/>
              <a:gd name="T4" fmla="*/ 90367 w 5317045"/>
              <a:gd name="T5" fmla="*/ 370128 h 926290"/>
              <a:gd name="T6" fmla="*/ 90032 w 5317045"/>
              <a:gd name="T7" fmla="*/ 373457 h 926290"/>
              <a:gd name="T8" fmla="*/ 0 w 5317045"/>
              <a:gd name="T9" fmla="*/ 463550 h 926290"/>
              <a:gd name="T10" fmla="*/ 90032 w 5317045"/>
              <a:gd name="T11" fmla="*/ 553644 h 926290"/>
              <a:gd name="T12" fmla="*/ 90367 w 5317045"/>
              <a:gd name="T13" fmla="*/ 556972 h 926290"/>
              <a:gd name="T14" fmla="*/ 544196 w 5317045"/>
              <a:gd name="T15" fmla="*/ 927100 h 926290"/>
              <a:gd name="T16" fmla="*/ 4854886 w 5317045"/>
              <a:gd name="T17" fmla="*/ 927100 h 926290"/>
              <a:gd name="T18" fmla="*/ 5318125 w 5317045"/>
              <a:gd name="T19" fmla="*/ 463550 h 926290"/>
              <a:gd name="T20" fmla="*/ 4854886 w 5317045"/>
              <a:gd name="T21" fmla="*/ 0 h 9262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317045" h="926290">
                <a:moveTo>
                  <a:pt x="4853900" y="0"/>
                </a:moveTo>
                <a:lnTo>
                  <a:pt x="544085" y="0"/>
                </a:lnTo>
                <a:cubicBezTo>
                  <a:pt x="320270" y="0"/>
                  <a:pt x="133536" y="158758"/>
                  <a:pt x="90349" y="369805"/>
                </a:cubicBezTo>
                <a:lnTo>
                  <a:pt x="90014" y="373131"/>
                </a:lnTo>
                <a:lnTo>
                  <a:pt x="0" y="463145"/>
                </a:lnTo>
                <a:lnTo>
                  <a:pt x="90014" y="553160"/>
                </a:lnTo>
                <a:lnTo>
                  <a:pt x="90349" y="556485"/>
                </a:lnTo>
                <a:cubicBezTo>
                  <a:pt x="133536" y="767532"/>
                  <a:pt x="320270" y="926290"/>
                  <a:pt x="544085" y="926290"/>
                </a:cubicBezTo>
                <a:lnTo>
                  <a:pt x="4853900" y="926290"/>
                </a:lnTo>
                <a:cubicBezTo>
                  <a:pt x="5109688" y="926290"/>
                  <a:pt x="5317045" y="718933"/>
                  <a:pt x="5317045" y="463145"/>
                </a:cubicBezTo>
                <a:cubicBezTo>
                  <a:pt x="5317045" y="207357"/>
                  <a:pt x="5109688" y="0"/>
                  <a:pt x="4853900" y="0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任意多边形 6"/>
          <p:cNvSpPr/>
          <p:nvPr/>
        </p:nvSpPr>
        <p:spPr bwMode="auto">
          <a:xfrm>
            <a:off x="3363603" y="3774322"/>
            <a:ext cx="4567305" cy="796211"/>
          </a:xfrm>
          <a:custGeom>
            <a:avLst/>
            <a:gdLst>
              <a:gd name="T0" fmla="*/ 4854886 w 5317044"/>
              <a:gd name="T1" fmla="*/ 0 h 926290"/>
              <a:gd name="T2" fmla="*/ 544195 w 5317044"/>
              <a:gd name="T3" fmla="*/ 0 h 926290"/>
              <a:gd name="T4" fmla="*/ 90366 w 5317044"/>
              <a:gd name="T5" fmla="*/ 370128 h 926290"/>
              <a:gd name="T6" fmla="*/ 90031 w 5317044"/>
              <a:gd name="T7" fmla="*/ 373458 h 926290"/>
              <a:gd name="T8" fmla="*/ 0 w 5317044"/>
              <a:gd name="T9" fmla="*/ 463550 h 926290"/>
              <a:gd name="T10" fmla="*/ 90031 w 5317044"/>
              <a:gd name="T11" fmla="*/ 553642 h 926290"/>
              <a:gd name="T12" fmla="*/ 90366 w 5317044"/>
              <a:gd name="T13" fmla="*/ 556972 h 926290"/>
              <a:gd name="T14" fmla="*/ 544195 w 5317044"/>
              <a:gd name="T15" fmla="*/ 927100 h 926290"/>
              <a:gd name="T16" fmla="*/ 4854886 w 5317044"/>
              <a:gd name="T17" fmla="*/ 927100 h 926290"/>
              <a:gd name="T18" fmla="*/ 5318125 w 5317044"/>
              <a:gd name="T19" fmla="*/ 463550 h 926290"/>
              <a:gd name="T20" fmla="*/ 4854886 w 5317044"/>
              <a:gd name="T21" fmla="*/ 0 h 9262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317044" h="926290">
                <a:moveTo>
                  <a:pt x="4853899" y="0"/>
                </a:moveTo>
                <a:lnTo>
                  <a:pt x="544084" y="0"/>
                </a:lnTo>
                <a:cubicBezTo>
                  <a:pt x="320269" y="0"/>
                  <a:pt x="133535" y="158758"/>
                  <a:pt x="90348" y="369805"/>
                </a:cubicBezTo>
                <a:lnTo>
                  <a:pt x="90013" y="373132"/>
                </a:lnTo>
                <a:lnTo>
                  <a:pt x="0" y="463145"/>
                </a:lnTo>
                <a:lnTo>
                  <a:pt x="90013" y="553158"/>
                </a:lnTo>
                <a:lnTo>
                  <a:pt x="90348" y="556485"/>
                </a:lnTo>
                <a:cubicBezTo>
                  <a:pt x="133535" y="767533"/>
                  <a:pt x="320269" y="926290"/>
                  <a:pt x="544084" y="926290"/>
                </a:cubicBezTo>
                <a:lnTo>
                  <a:pt x="4853899" y="926290"/>
                </a:lnTo>
                <a:cubicBezTo>
                  <a:pt x="5109687" y="926290"/>
                  <a:pt x="5317044" y="718933"/>
                  <a:pt x="5317044" y="463145"/>
                </a:cubicBezTo>
                <a:cubicBezTo>
                  <a:pt x="5317044" y="207357"/>
                  <a:pt x="5109687" y="0"/>
                  <a:pt x="4853899" y="0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任意多边形 6"/>
          <p:cNvSpPr/>
          <p:nvPr/>
        </p:nvSpPr>
        <p:spPr bwMode="auto">
          <a:xfrm flipH="1">
            <a:off x="4261093" y="4647751"/>
            <a:ext cx="4567305" cy="796211"/>
          </a:xfrm>
          <a:custGeom>
            <a:avLst/>
            <a:gdLst>
              <a:gd name="T0" fmla="*/ 4854886 w 5317044"/>
              <a:gd name="T1" fmla="*/ 0 h 926290"/>
              <a:gd name="T2" fmla="*/ 544195 w 5317044"/>
              <a:gd name="T3" fmla="*/ 0 h 926290"/>
              <a:gd name="T4" fmla="*/ 90366 w 5317044"/>
              <a:gd name="T5" fmla="*/ 370128 h 926290"/>
              <a:gd name="T6" fmla="*/ 90031 w 5317044"/>
              <a:gd name="T7" fmla="*/ 373458 h 926290"/>
              <a:gd name="T8" fmla="*/ 0 w 5317044"/>
              <a:gd name="T9" fmla="*/ 463550 h 926290"/>
              <a:gd name="T10" fmla="*/ 90031 w 5317044"/>
              <a:gd name="T11" fmla="*/ 553642 h 926290"/>
              <a:gd name="T12" fmla="*/ 90366 w 5317044"/>
              <a:gd name="T13" fmla="*/ 556972 h 926290"/>
              <a:gd name="T14" fmla="*/ 544195 w 5317044"/>
              <a:gd name="T15" fmla="*/ 927100 h 926290"/>
              <a:gd name="T16" fmla="*/ 4854886 w 5317044"/>
              <a:gd name="T17" fmla="*/ 927100 h 926290"/>
              <a:gd name="T18" fmla="*/ 5318125 w 5317044"/>
              <a:gd name="T19" fmla="*/ 463550 h 926290"/>
              <a:gd name="T20" fmla="*/ 4854886 w 5317044"/>
              <a:gd name="T21" fmla="*/ 0 h 9262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317044" h="926290">
                <a:moveTo>
                  <a:pt x="4853899" y="0"/>
                </a:moveTo>
                <a:lnTo>
                  <a:pt x="544084" y="0"/>
                </a:lnTo>
                <a:cubicBezTo>
                  <a:pt x="320269" y="0"/>
                  <a:pt x="133535" y="158758"/>
                  <a:pt x="90348" y="369805"/>
                </a:cubicBezTo>
                <a:lnTo>
                  <a:pt x="90013" y="373132"/>
                </a:lnTo>
                <a:lnTo>
                  <a:pt x="0" y="463145"/>
                </a:lnTo>
                <a:lnTo>
                  <a:pt x="90013" y="553158"/>
                </a:lnTo>
                <a:lnTo>
                  <a:pt x="90348" y="556485"/>
                </a:lnTo>
                <a:cubicBezTo>
                  <a:pt x="133535" y="767533"/>
                  <a:pt x="320269" y="926290"/>
                  <a:pt x="544084" y="926290"/>
                </a:cubicBezTo>
                <a:lnTo>
                  <a:pt x="4853899" y="926290"/>
                </a:lnTo>
                <a:cubicBezTo>
                  <a:pt x="5109687" y="926290"/>
                  <a:pt x="5317044" y="718933"/>
                  <a:pt x="5317044" y="463145"/>
                </a:cubicBezTo>
                <a:cubicBezTo>
                  <a:pt x="5317044" y="207357"/>
                  <a:pt x="5109687" y="0"/>
                  <a:pt x="4853899" y="0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2498054" y="2027464"/>
            <a:ext cx="794848" cy="796211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AU" altLang="en-US" sz="5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组合 1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2110" y="2273553"/>
            <a:ext cx="334026" cy="30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8899099" y="2900893"/>
            <a:ext cx="794847" cy="796211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AU" altLang="en-US" sz="2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组合 18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5875" y="3134712"/>
            <a:ext cx="335390" cy="32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2498054" y="3774322"/>
            <a:ext cx="794848" cy="796211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AU" altLang="en-US" sz="5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组合 21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5275" y="4007459"/>
            <a:ext cx="278128" cy="32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32"/>
          <p:cNvSpPr txBox="1">
            <a:spLocks noChangeArrowheads="1"/>
          </p:cNvSpPr>
          <p:nvPr/>
        </p:nvSpPr>
        <p:spPr bwMode="auto">
          <a:xfrm>
            <a:off x="3690909" y="2222169"/>
            <a:ext cx="569891" cy="4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</a:pPr>
            <a:r>
              <a:rPr lang="en-US" altLang="zh-CN" sz="3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17" name="Text Placeholder 32"/>
          <p:cNvSpPr txBox="1">
            <a:spLocks noChangeArrowheads="1"/>
          </p:cNvSpPr>
          <p:nvPr/>
        </p:nvSpPr>
        <p:spPr bwMode="auto">
          <a:xfrm>
            <a:off x="7932564" y="3095598"/>
            <a:ext cx="568527" cy="4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750"/>
              </a:spcBef>
            </a:pPr>
            <a:r>
              <a:rPr lang="en-US" altLang="zh-CN" sz="3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8" name="Text Placeholder 32"/>
          <p:cNvSpPr txBox="1">
            <a:spLocks noChangeArrowheads="1"/>
          </p:cNvSpPr>
          <p:nvPr/>
        </p:nvSpPr>
        <p:spPr bwMode="auto">
          <a:xfrm>
            <a:off x="3690909" y="3969027"/>
            <a:ext cx="569891" cy="4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750"/>
              </a:spcBef>
            </a:pPr>
            <a:r>
              <a:rPr lang="en-US" altLang="zh-CN" sz="3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19" name="Text Placeholder 32"/>
          <p:cNvSpPr txBox="1">
            <a:spLocks noChangeAspect="1" noChangeArrowheads="1"/>
          </p:cNvSpPr>
          <p:nvPr/>
        </p:nvSpPr>
        <p:spPr bwMode="auto">
          <a:xfrm>
            <a:off x="7932564" y="4842519"/>
            <a:ext cx="568527" cy="4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ts val="750"/>
              </a:spcBef>
            </a:pPr>
            <a:r>
              <a:rPr lang="en-US" altLang="zh-CN" sz="3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899099" y="4647751"/>
            <a:ext cx="794847" cy="796211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AU" altLang="en-US" sz="28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101"/>
          <p:cNvSpPr>
            <a:spLocks noEditPoints="1"/>
          </p:cNvSpPr>
          <p:nvPr/>
        </p:nvSpPr>
        <p:spPr bwMode="auto">
          <a:xfrm>
            <a:off x="9099515" y="4881569"/>
            <a:ext cx="334027" cy="328574"/>
          </a:xfrm>
          <a:custGeom>
            <a:avLst/>
            <a:gdLst>
              <a:gd name="T0" fmla="*/ 261318 w 192"/>
              <a:gd name="T1" fmla="*/ 173360 h 192"/>
              <a:gd name="T2" fmla="*/ 267395 w 192"/>
              <a:gd name="T3" fmla="*/ 175353 h 192"/>
              <a:gd name="T4" fmla="*/ 273472 w 192"/>
              <a:gd name="T5" fmla="*/ 173360 h 192"/>
              <a:gd name="T6" fmla="*/ 376784 w 192"/>
              <a:gd name="T7" fmla="*/ 67750 h 192"/>
              <a:gd name="T8" fmla="*/ 388938 w 192"/>
              <a:gd name="T9" fmla="*/ 39853 h 192"/>
              <a:gd name="T10" fmla="*/ 376784 w 192"/>
              <a:gd name="T11" fmla="*/ 11956 h 192"/>
              <a:gd name="T12" fmla="*/ 348424 w 192"/>
              <a:gd name="T13" fmla="*/ 0 h 192"/>
              <a:gd name="T14" fmla="*/ 320064 w 192"/>
              <a:gd name="T15" fmla="*/ 11956 h 192"/>
              <a:gd name="T16" fmla="*/ 212700 w 192"/>
              <a:gd name="T17" fmla="*/ 113581 h 192"/>
              <a:gd name="T18" fmla="*/ 210675 w 192"/>
              <a:gd name="T19" fmla="*/ 119559 h 192"/>
              <a:gd name="T20" fmla="*/ 212700 w 192"/>
              <a:gd name="T21" fmla="*/ 125537 h 192"/>
              <a:gd name="T22" fmla="*/ 230932 w 192"/>
              <a:gd name="T23" fmla="*/ 143471 h 192"/>
              <a:gd name="T24" fmla="*/ 204598 w 192"/>
              <a:gd name="T25" fmla="*/ 169375 h 192"/>
              <a:gd name="T26" fmla="*/ 204598 w 192"/>
              <a:gd name="T27" fmla="*/ 181331 h 192"/>
              <a:gd name="T28" fmla="*/ 336269 w 192"/>
              <a:gd name="T29" fmla="*/ 310853 h 192"/>
              <a:gd name="T30" fmla="*/ 283601 w 192"/>
              <a:gd name="T31" fmla="*/ 362662 h 192"/>
              <a:gd name="T32" fmla="*/ 281575 w 192"/>
              <a:gd name="T33" fmla="*/ 360669 h 192"/>
              <a:gd name="T34" fmla="*/ 277523 w 192"/>
              <a:gd name="T35" fmla="*/ 332772 h 192"/>
              <a:gd name="T36" fmla="*/ 275498 w 192"/>
              <a:gd name="T37" fmla="*/ 332772 h 192"/>
              <a:gd name="T38" fmla="*/ 289678 w 192"/>
              <a:gd name="T39" fmla="*/ 318823 h 192"/>
              <a:gd name="T40" fmla="*/ 289678 w 192"/>
              <a:gd name="T41" fmla="*/ 306867 h 192"/>
              <a:gd name="T42" fmla="*/ 76977 w 192"/>
              <a:gd name="T43" fmla="*/ 97640 h 192"/>
              <a:gd name="T44" fmla="*/ 64823 w 192"/>
              <a:gd name="T45" fmla="*/ 97640 h 192"/>
              <a:gd name="T46" fmla="*/ 2026 w 192"/>
              <a:gd name="T47" fmla="*/ 159412 h 192"/>
              <a:gd name="T48" fmla="*/ 2026 w 192"/>
              <a:gd name="T49" fmla="*/ 169375 h 192"/>
              <a:gd name="T50" fmla="*/ 214726 w 192"/>
              <a:gd name="T51" fmla="*/ 380595 h 192"/>
              <a:gd name="T52" fmla="*/ 220803 w 192"/>
              <a:gd name="T53" fmla="*/ 382588 h 192"/>
              <a:gd name="T54" fmla="*/ 226881 w 192"/>
              <a:gd name="T55" fmla="*/ 380595 h 192"/>
              <a:gd name="T56" fmla="*/ 241061 w 192"/>
              <a:gd name="T57" fmla="*/ 366647 h 192"/>
              <a:gd name="T58" fmla="*/ 243086 w 192"/>
              <a:gd name="T59" fmla="*/ 366647 h 192"/>
              <a:gd name="T60" fmla="*/ 259292 w 192"/>
              <a:gd name="T61" fmla="*/ 374617 h 192"/>
              <a:gd name="T62" fmla="*/ 269421 w 192"/>
              <a:gd name="T63" fmla="*/ 372625 h 192"/>
              <a:gd name="T64" fmla="*/ 277523 w 192"/>
              <a:gd name="T65" fmla="*/ 380595 h 192"/>
              <a:gd name="T66" fmla="*/ 283601 w 192"/>
              <a:gd name="T67" fmla="*/ 382588 h 192"/>
              <a:gd name="T68" fmla="*/ 289678 w 192"/>
              <a:gd name="T69" fmla="*/ 380595 h 192"/>
              <a:gd name="T70" fmla="*/ 354501 w 192"/>
              <a:gd name="T71" fmla="*/ 316831 h 192"/>
              <a:gd name="T72" fmla="*/ 354501 w 192"/>
              <a:gd name="T73" fmla="*/ 304875 h 192"/>
              <a:gd name="T74" fmla="*/ 222829 w 192"/>
              <a:gd name="T75" fmla="*/ 175353 h 192"/>
              <a:gd name="T76" fmla="*/ 243086 w 192"/>
              <a:gd name="T77" fmla="*/ 153434 h 192"/>
              <a:gd name="T78" fmla="*/ 261318 w 192"/>
              <a:gd name="T79" fmla="*/ 173360 h 192"/>
              <a:gd name="T80" fmla="*/ 259292 w 192"/>
              <a:gd name="T81" fmla="*/ 113581 h 192"/>
              <a:gd name="T82" fmla="*/ 342346 w 192"/>
              <a:gd name="T83" fmla="*/ 33875 h 192"/>
              <a:gd name="T84" fmla="*/ 354501 w 192"/>
              <a:gd name="T85" fmla="*/ 33875 h 192"/>
              <a:gd name="T86" fmla="*/ 354501 w 192"/>
              <a:gd name="T87" fmla="*/ 45831 h 192"/>
              <a:gd name="T88" fmla="*/ 271446 w 192"/>
              <a:gd name="T89" fmla="*/ 125537 h 192"/>
              <a:gd name="T90" fmla="*/ 265369 w 192"/>
              <a:gd name="T91" fmla="*/ 127529 h 192"/>
              <a:gd name="T92" fmla="*/ 259292 w 192"/>
              <a:gd name="T93" fmla="*/ 125537 h 192"/>
              <a:gd name="T94" fmla="*/ 259292 w 192"/>
              <a:gd name="T95" fmla="*/ 113581 h 19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92" h="192">
                <a:moveTo>
                  <a:pt x="129" y="87"/>
                </a:moveTo>
                <a:cubicBezTo>
                  <a:pt x="130" y="87"/>
                  <a:pt x="131" y="88"/>
                  <a:pt x="132" y="88"/>
                </a:cubicBezTo>
                <a:cubicBezTo>
                  <a:pt x="133" y="88"/>
                  <a:pt x="134" y="87"/>
                  <a:pt x="135" y="87"/>
                </a:cubicBezTo>
                <a:cubicBezTo>
                  <a:pt x="186" y="34"/>
                  <a:pt x="186" y="34"/>
                  <a:pt x="186" y="34"/>
                </a:cubicBezTo>
                <a:cubicBezTo>
                  <a:pt x="190" y="30"/>
                  <a:pt x="192" y="25"/>
                  <a:pt x="192" y="20"/>
                </a:cubicBezTo>
                <a:cubicBezTo>
                  <a:pt x="192" y="15"/>
                  <a:pt x="190" y="9"/>
                  <a:pt x="186" y="6"/>
                </a:cubicBezTo>
                <a:cubicBezTo>
                  <a:pt x="182" y="2"/>
                  <a:pt x="177" y="0"/>
                  <a:pt x="172" y="0"/>
                </a:cubicBezTo>
                <a:cubicBezTo>
                  <a:pt x="167" y="0"/>
                  <a:pt x="162" y="2"/>
                  <a:pt x="158" y="6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58"/>
                  <a:pt x="104" y="59"/>
                  <a:pt x="104" y="60"/>
                </a:cubicBezTo>
                <a:cubicBezTo>
                  <a:pt x="104" y="61"/>
                  <a:pt x="105" y="62"/>
                  <a:pt x="105" y="63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01" y="85"/>
                  <a:pt x="101" y="85"/>
                  <a:pt x="101" y="85"/>
                </a:cubicBezTo>
                <a:cubicBezTo>
                  <a:pt x="100" y="87"/>
                  <a:pt x="100" y="89"/>
                  <a:pt x="101" y="91"/>
                </a:cubicBezTo>
                <a:cubicBezTo>
                  <a:pt x="166" y="156"/>
                  <a:pt x="166" y="156"/>
                  <a:pt x="166" y="156"/>
                </a:cubicBezTo>
                <a:cubicBezTo>
                  <a:pt x="140" y="182"/>
                  <a:pt x="140" y="182"/>
                  <a:pt x="140" y="182"/>
                </a:cubicBezTo>
                <a:cubicBezTo>
                  <a:pt x="139" y="181"/>
                  <a:pt x="139" y="181"/>
                  <a:pt x="139" y="181"/>
                </a:cubicBezTo>
                <a:cubicBezTo>
                  <a:pt x="141" y="177"/>
                  <a:pt x="140" y="171"/>
                  <a:pt x="137" y="167"/>
                </a:cubicBezTo>
                <a:cubicBezTo>
                  <a:pt x="136" y="167"/>
                  <a:pt x="136" y="167"/>
                  <a:pt x="136" y="167"/>
                </a:cubicBezTo>
                <a:cubicBezTo>
                  <a:pt x="143" y="160"/>
                  <a:pt x="143" y="160"/>
                  <a:pt x="143" y="160"/>
                </a:cubicBezTo>
                <a:cubicBezTo>
                  <a:pt x="144" y="158"/>
                  <a:pt x="144" y="156"/>
                  <a:pt x="143" y="154"/>
                </a:cubicBezTo>
                <a:cubicBezTo>
                  <a:pt x="38" y="49"/>
                  <a:pt x="38" y="49"/>
                  <a:pt x="38" y="49"/>
                </a:cubicBezTo>
                <a:cubicBezTo>
                  <a:pt x="36" y="47"/>
                  <a:pt x="34" y="47"/>
                  <a:pt x="32" y="49"/>
                </a:cubicBezTo>
                <a:cubicBezTo>
                  <a:pt x="1" y="80"/>
                  <a:pt x="1" y="80"/>
                  <a:pt x="1" y="80"/>
                </a:cubicBezTo>
                <a:cubicBezTo>
                  <a:pt x="0" y="81"/>
                  <a:pt x="0" y="84"/>
                  <a:pt x="1" y="85"/>
                </a:cubicBezTo>
                <a:cubicBezTo>
                  <a:pt x="106" y="191"/>
                  <a:pt x="106" y="191"/>
                  <a:pt x="106" y="191"/>
                </a:cubicBezTo>
                <a:cubicBezTo>
                  <a:pt x="107" y="191"/>
                  <a:pt x="108" y="192"/>
                  <a:pt x="109" y="192"/>
                </a:cubicBezTo>
                <a:cubicBezTo>
                  <a:pt x="110" y="192"/>
                  <a:pt x="111" y="191"/>
                  <a:pt x="112" y="191"/>
                </a:cubicBezTo>
                <a:cubicBezTo>
                  <a:pt x="119" y="184"/>
                  <a:pt x="119" y="184"/>
                  <a:pt x="119" y="184"/>
                </a:cubicBezTo>
                <a:cubicBezTo>
                  <a:pt x="119" y="184"/>
                  <a:pt x="119" y="184"/>
                  <a:pt x="120" y="184"/>
                </a:cubicBezTo>
                <a:cubicBezTo>
                  <a:pt x="122" y="187"/>
                  <a:pt x="125" y="188"/>
                  <a:pt x="128" y="188"/>
                </a:cubicBezTo>
                <a:cubicBezTo>
                  <a:pt x="130" y="188"/>
                  <a:pt x="132" y="187"/>
                  <a:pt x="133" y="187"/>
                </a:cubicBezTo>
                <a:cubicBezTo>
                  <a:pt x="137" y="191"/>
                  <a:pt x="137" y="191"/>
                  <a:pt x="137" y="191"/>
                </a:cubicBezTo>
                <a:cubicBezTo>
                  <a:pt x="138" y="191"/>
                  <a:pt x="139" y="192"/>
                  <a:pt x="140" y="192"/>
                </a:cubicBezTo>
                <a:cubicBezTo>
                  <a:pt x="141" y="192"/>
                  <a:pt x="142" y="191"/>
                  <a:pt x="143" y="191"/>
                </a:cubicBezTo>
                <a:cubicBezTo>
                  <a:pt x="175" y="159"/>
                  <a:pt x="175" y="159"/>
                  <a:pt x="175" y="159"/>
                </a:cubicBezTo>
                <a:cubicBezTo>
                  <a:pt x="176" y="157"/>
                  <a:pt x="176" y="155"/>
                  <a:pt x="175" y="153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20" y="77"/>
                  <a:pt x="120" y="77"/>
                  <a:pt x="120" y="77"/>
                </a:cubicBezTo>
                <a:lnTo>
                  <a:pt x="129" y="87"/>
                </a:lnTo>
                <a:close/>
                <a:moveTo>
                  <a:pt x="128" y="57"/>
                </a:moveTo>
                <a:cubicBezTo>
                  <a:pt x="169" y="17"/>
                  <a:pt x="169" y="17"/>
                  <a:pt x="169" y="17"/>
                </a:cubicBezTo>
                <a:cubicBezTo>
                  <a:pt x="171" y="16"/>
                  <a:pt x="173" y="16"/>
                  <a:pt x="175" y="17"/>
                </a:cubicBezTo>
                <a:cubicBezTo>
                  <a:pt x="176" y="19"/>
                  <a:pt x="176" y="21"/>
                  <a:pt x="175" y="23"/>
                </a:cubicBezTo>
                <a:cubicBezTo>
                  <a:pt x="134" y="63"/>
                  <a:pt x="134" y="63"/>
                  <a:pt x="134" y="63"/>
                </a:cubicBezTo>
                <a:cubicBezTo>
                  <a:pt x="133" y="64"/>
                  <a:pt x="132" y="64"/>
                  <a:pt x="131" y="64"/>
                </a:cubicBezTo>
                <a:cubicBezTo>
                  <a:pt x="130" y="64"/>
                  <a:pt x="129" y="64"/>
                  <a:pt x="128" y="63"/>
                </a:cubicBezTo>
                <a:cubicBezTo>
                  <a:pt x="126" y="61"/>
                  <a:pt x="126" y="59"/>
                  <a:pt x="128" y="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72751" tIns="36376" rIns="72751" bIns="36376"/>
          <a:lstStyle/>
          <a:p>
            <a:endParaRPr lang="zh-CN" altLang="en-US"/>
          </a:p>
        </p:txBody>
      </p:sp>
      <p:sp>
        <p:nvSpPr>
          <p:cNvPr id="22" name="TextBox 13"/>
          <p:cNvSpPr txBox="1"/>
          <p:nvPr/>
        </p:nvSpPr>
        <p:spPr>
          <a:xfrm>
            <a:off x="4276882" y="3960382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5449035" y="3086953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5599154" y="4833811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4258847" y="2213524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8618" y="4258690"/>
            <a:ext cx="3734764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>
                <a:solidFill>
                  <a:srgbClr val="4B7FB1"/>
                </a:solidFill>
              </a:rPr>
              <a:t>研究思路与方法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83170" y="5047031"/>
            <a:ext cx="825660" cy="0"/>
          </a:xfrm>
          <a:prstGeom prst="line">
            <a:avLst/>
          </a:prstGeom>
          <a:ln w="15875">
            <a:solidFill>
              <a:srgbClr val="4B7FB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文本框 23"/>
          <p:cNvSpPr txBox="1"/>
          <p:nvPr>
            <p:custDataLst>
              <p:tags r:id="rId1"/>
            </p:custDataLst>
          </p:nvPr>
        </p:nvSpPr>
        <p:spPr>
          <a:xfrm>
            <a:off x="3025177" y="5122934"/>
            <a:ext cx="623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4B7FB1"/>
                </a:solidFill>
                <a:latin typeface="Segoe UI Light" panose="020B0502040204020203" pitchFamily="34" charset="0"/>
                <a:ea typeface="MS PGothic" panose="020B0600070205080204" charset="-128"/>
                <a:cs typeface="Segoe UI Light" panose="020B0502040204020203" pitchFamily="34" charset="0"/>
                <a:sym typeface="Lato Regular" charset="0"/>
              </a:rPr>
              <a:t>Lorem ipsum dolor sit amet, consectetur adipiscing elit. Integer mollis vehicula ligula ut faucibus ger mor, Cura bitur vestib ulum consequat urna et vehicula. </a:t>
            </a:r>
          </a:p>
        </p:txBody>
      </p:sp>
      <p:sp>
        <p:nvSpPr>
          <p:cNvPr id="7" name="Freeform 125"/>
          <p:cNvSpPr>
            <a:spLocks noEditPoints="1"/>
          </p:cNvSpPr>
          <p:nvPr/>
        </p:nvSpPr>
        <p:spPr bwMode="auto">
          <a:xfrm>
            <a:off x="5683170" y="3420798"/>
            <a:ext cx="825660" cy="864424"/>
          </a:xfrm>
          <a:custGeom>
            <a:avLst/>
            <a:gdLst>
              <a:gd name="T0" fmla="*/ 46 w 90"/>
              <a:gd name="T1" fmla="*/ 52 h 94"/>
              <a:gd name="T2" fmla="*/ 44 w 90"/>
              <a:gd name="T3" fmla="*/ 51 h 94"/>
              <a:gd name="T4" fmla="*/ 44 w 90"/>
              <a:gd name="T5" fmla="*/ 50 h 94"/>
              <a:gd name="T6" fmla="*/ 30 w 90"/>
              <a:gd name="T7" fmla="*/ 37 h 94"/>
              <a:gd name="T8" fmla="*/ 12 w 90"/>
              <a:gd name="T9" fmla="*/ 19 h 94"/>
              <a:gd name="T10" fmla="*/ 0 w 90"/>
              <a:gd name="T11" fmla="*/ 50 h 94"/>
              <a:gd name="T12" fmla="*/ 45 w 90"/>
              <a:gd name="T13" fmla="*/ 94 h 94"/>
              <a:gd name="T14" fmla="*/ 86 w 90"/>
              <a:gd name="T15" fmla="*/ 66 h 94"/>
              <a:gd name="T16" fmla="*/ 73 w 90"/>
              <a:gd name="T17" fmla="*/ 61 h 94"/>
              <a:gd name="T18" fmla="*/ 46 w 90"/>
              <a:gd name="T19" fmla="*/ 52 h 94"/>
              <a:gd name="T20" fmla="*/ 42 w 90"/>
              <a:gd name="T21" fmla="*/ 41 h 94"/>
              <a:gd name="T22" fmla="*/ 42 w 90"/>
              <a:gd name="T23" fmla="*/ 0 h 94"/>
              <a:gd name="T24" fmla="*/ 13 w 90"/>
              <a:gd name="T25" fmla="*/ 12 h 94"/>
              <a:gd name="T26" fmla="*/ 36 w 90"/>
              <a:gd name="T27" fmla="*/ 35 h 94"/>
              <a:gd name="T28" fmla="*/ 42 w 90"/>
              <a:gd name="T29" fmla="*/ 41 h 94"/>
              <a:gd name="T30" fmla="*/ 47 w 90"/>
              <a:gd name="T31" fmla="*/ 2 h 94"/>
              <a:gd name="T32" fmla="*/ 47 w 90"/>
              <a:gd name="T33" fmla="*/ 45 h 94"/>
              <a:gd name="T34" fmla="*/ 88 w 90"/>
              <a:gd name="T35" fmla="*/ 60 h 94"/>
              <a:gd name="T36" fmla="*/ 90 w 90"/>
              <a:gd name="T37" fmla="*/ 46 h 94"/>
              <a:gd name="T38" fmla="*/ 47 w 90"/>
              <a:gd name="T3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94">
                <a:moveTo>
                  <a:pt x="46" y="52"/>
                </a:moveTo>
                <a:cubicBezTo>
                  <a:pt x="44" y="51"/>
                  <a:pt x="44" y="51"/>
                  <a:pt x="44" y="51"/>
                </a:cubicBezTo>
                <a:cubicBezTo>
                  <a:pt x="44" y="50"/>
                  <a:pt x="44" y="50"/>
                  <a:pt x="44" y="50"/>
                </a:cubicBezTo>
                <a:cubicBezTo>
                  <a:pt x="30" y="37"/>
                  <a:pt x="30" y="37"/>
                  <a:pt x="30" y="37"/>
                </a:cubicBezTo>
                <a:cubicBezTo>
                  <a:pt x="12" y="19"/>
                  <a:pt x="12" y="19"/>
                  <a:pt x="12" y="19"/>
                </a:cubicBezTo>
                <a:cubicBezTo>
                  <a:pt x="5" y="27"/>
                  <a:pt x="0" y="38"/>
                  <a:pt x="0" y="50"/>
                </a:cubicBezTo>
                <a:cubicBezTo>
                  <a:pt x="0" y="74"/>
                  <a:pt x="20" y="94"/>
                  <a:pt x="45" y="94"/>
                </a:cubicBezTo>
                <a:cubicBezTo>
                  <a:pt x="64" y="94"/>
                  <a:pt x="80" y="82"/>
                  <a:pt x="86" y="66"/>
                </a:cubicBezTo>
                <a:cubicBezTo>
                  <a:pt x="73" y="61"/>
                  <a:pt x="73" y="61"/>
                  <a:pt x="73" y="61"/>
                </a:cubicBezTo>
                <a:lnTo>
                  <a:pt x="46" y="52"/>
                </a:lnTo>
                <a:close/>
                <a:moveTo>
                  <a:pt x="42" y="41"/>
                </a:moveTo>
                <a:cubicBezTo>
                  <a:pt x="42" y="0"/>
                  <a:pt x="42" y="0"/>
                  <a:pt x="42" y="0"/>
                </a:cubicBezTo>
                <a:cubicBezTo>
                  <a:pt x="31" y="1"/>
                  <a:pt x="20" y="5"/>
                  <a:pt x="13" y="12"/>
                </a:cubicBezTo>
                <a:cubicBezTo>
                  <a:pt x="36" y="35"/>
                  <a:pt x="36" y="35"/>
                  <a:pt x="36" y="35"/>
                </a:cubicBezTo>
                <a:lnTo>
                  <a:pt x="42" y="41"/>
                </a:lnTo>
                <a:close/>
                <a:moveTo>
                  <a:pt x="47" y="2"/>
                </a:moveTo>
                <a:cubicBezTo>
                  <a:pt x="47" y="45"/>
                  <a:pt x="47" y="45"/>
                  <a:pt x="47" y="45"/>
                </a:cubicBezTo>
                <a:cubicBezTo>
                  <a:pt x="88" y="60"/>
                  <a:pt x="88" y="60"/>
                  <a:pt x="88" y="60"/>
                </a:cubicBezTo>
                <a:cubicBezTo>
                  <a:pt x="90" y="56"/>
                  <a:pt x="90" y="51"/>
                  <a:pt x="90" y="46"/>
                </a:cubicBezTo>
                <a:cubicBezTo>
                  <a:pt x="90" y="22"/>
                  <a:pt x="71" y="3"/>
                  <a:pt x="47" y="2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solidFill>
                <a:srgbClr val="4B7FB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AutoShape 5"/>
          <p:cNvSpPr/>
          <p:nvPr/>
        </p:nvSpPr>
        <p:spPr bwMode="auto">
          <a:xfrm>
            <a:off x="4718032" y="2136573"/>
            <a:ext cx="1347586" cy="115164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600" y="21600"/>
                </a:moveTo>
                <a:cubicBezTo>
                  <a:pt x="0" y="14674"/>
                  <a:pt x="0" y="14674"/>
                  <a:pt x="0" y="14674"/>
                </a:cubicBezTo>
                <a:cubicBezTo>
                  <a:pt x="4517" y="6100"/>
                  <a:pt x="12282" y="577"/>
                  <a:pt x="20894" y="0"/>
                </a:cubicBezTo>
                <a:cubicBezTo>
                  <a:pt x="21600" y="13190"/>
                  <a:pt x="21600" y="13190"/>
                  <a:pt x="21600" y="13190"/>
                </a:cubicBezTo>
                <a:cubicBezTo>
                  <a:pt x="16517" y="13520"/>
                  <a:pt x="12141" y="16818"/>
                  <a:pt x="9600" y="21600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lIns="45719" tIns="45719" rIns="45719" bIns="45719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" name="AutoShape 6"/>
          <p:cNvSpPr/>
          <p:nvPr/>
        </p:nvSpPr>
        <p:spPr bwMode="auto">
          <a:xfrm>
            <a:off x="6962630" y="3021184"/>
            <a:ext cx="811859" cy="1520374"/>
          </a:xfrm>
          <a:custGeom>
            <a:avLst/>
            <a:gdLst>
              <a:gd name="T0" fmla="*/ 10026 w 20053"/>
              <a:gd name="T1" fmla="*/ 10800 h 21600"/>
              <a:gd name="T2" fmla="*/ 10026 w 20053"/>
              <a:gd name="T3" fmla="*/ 10800 h 21600"/>
              <a:gd name="T4" fmla="*/ 10026 w 20053"/>
              <a:gd name="T5" fmla="*/ 10800 h 21600"/>
              <a:gd name="T6" fmla="*/ 10026 w 20053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53" h="21600">
                <a:moveTo>
                  <a:pt x="0" y="4619"/>
                </a:moveTo>
                <a:cubicBezTo>
                  <a:pt x="15413" y="0"/>
                  <a:pt x="15413" y="0"/>
                  <a:pt x="15413" y="0"/>
                </a:cubicBezTo>
                <a:cubicBezTo>
                  <a:pt x="21599" y="6742"/>
                  <a:pt x="21599" y="14857"/>
                  <a:pt x="15413" y="21599"/>
                </a:cubicBezTo>
                <a:cubicBezTo>
                  <a:pt x="0" y="16980"/>
                  <a:pt x="0" y="16980"/>
                  <a:pt x="0" y="16980"/>
                </a:cubicBezTo>
                <a:cubicBezTo>
                  <a:pt x="1736" y="15169"/>
                  <a:pt x="2605" y="13047"/>
                  <a:pt x="2605" y="10800"/>
                </a:cubicBezTo>
                <a:cubicBezTo>
                  <a:pt x="2605" y="8552"/>
                  <a:pt x="1736" y="6492"/>
                  <a:pt x="0" y="4619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lIns="45719" tIns="45719" rIns="45719" bIns="45719"/>
          <a:lstStyle/>
          <a:p>
            <a:pPr algn="ctr" defTabSz="914400">
              <a:lnSpc>
                <a:spcPct val="100000"/>
              </a:lnSpc>
              <a:defRPr/>
            </a:pPr>
            <a:endParaRPr lang="es-ES" sz="2000" b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AutoShape 7"/>
          <p:cNvSpPr/>
          <p:nvPr/>
        </p:nvSpPr>
        <p:spPr bwMode="auto">
          <a:xfrm>
            <a:off x="6183841" y="4273695"/>
            <a:ext cx="1350067" cy="1152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960" y="0"/>
                </a:moveTo>
                <a:cubicBezTo>
                  <a:pt x="21600" y="6925"/>
                  <a:pt x="21600" y="6925"/>
                  <a:pt x="21600" y="6925"/>
                </a:cubicBezTo>
                <a:cubicBezTo>
                  <a:pt x="17097" y="15499"/>
                  <a:pt x="9287" y="21022"/>
                  <a:pt x="703" y="21599"/>
                </a:cubicBezTo>
                <a:cubicBezTo>
                  <a:pt x="0" y="8491"/>
                  <a:pt x="0" y="8491"/>
                  <a:pt x="0" y="8491"/>
                </a:cubicBezTo>
                <a:cubicBezTo>
                  <a:pt x="5065" y="8079"/>
                  <a:pt x="9498" y="4781"/>
                  <a:pt x="11960" y="0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lIns="45719" tIns="45719" rIns="45719" bIns="45719"/>
          <a:lstStyle/>
          <a:p>
            <a:pPr algn="ctr" defTabSz="914400">
              <a:lnSpc>
                <a:spcPct val="100000"/>
              </a:lnSpc>
              <a:defRPr/>
            </a:pPr>
            <a:endParaRPr lang="es-ES" sz="2000" b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AutoShape 8"/>
          <p:cNvSpPr/>
          <p:nvPr/>
        </p:nvSpPr>
        <p:spPr bwMode="auto">
          <a:xfrm>
            <a:off x="6173920" y="2136573"/>
            <a:ext cx="1350893" cy="1143381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13292"/>
                </a:moveTo>
                <a:cubicBezTo>
                  <a:pt x="562" y="0"/>
                  <a:pt x="562" y="0"/>
                  <a:pt x="562" y="0"/>
                </a:cubicBezTo>
                <a:cubicBezTo>
                  <a:pt x="9216" y="498"/>
                  <a:pt x="17026" y="5981"/>
                  <a:pt x="21600" y="14538"/>
                </a:cubicBezTo>
                <a:cubicBezTo>
                  <a:pt x="12031" y="21599"/>
                  <a:pt x="12031" y="21599"/>
                  <a:pt x="12031" y="21599"/>
                </a:cubicBezTo>
                <a:cubicBezTo>
                  <a:pt x="9498" y="16864"/>
                  <a:pt x="5065" y="13624"/>
                  <a:pt x="0" y="13292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lIns="45719" tIns="45719" rIns="45719" bIns="45719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" name="AutoShape 9"/>
          <p:cNvSpPr/>
          <p:nvPr/>
        </p:nvSpPr>
        <p:spPr bwMode="auto">
          <a:xfrm>
            <a:off x="4750274" y="4307591"/>
            <a:ext cx="1350893" cy="11309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8152"/>
                </a:moveTo>
                <a:cubicBezTo>
                  <a:pt x="21248" y="21599"/>
                  <a:pt x="21248" y="21599"/>
                  <a:pt x="21248" y="21599"/>
                </a:cubicBezTo>
                <a:cubicBezTo>
                  <a:pt x="12664" y="21347"/>
                  <a:pt x="4714" y="16052"/>
                  <a:pt x="0" y="7480"/>
                </a:cubicBezTo>
                <a:cubicBezTo>
                  <a:pt x="9357" y="0"/>
                  <a:pt x="9357" y="0"/>
                  <a:pt x="9357" y="0"/>
                </a:cubicBezTo>
                <a:cubicBezTo>
                  <a:pt x="12031" y="4790"/>
                  <a:pt x="16463" y="7984"/>
                  <a:pt x="21600" y="8152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lIns="45719" tIns="45719" rIns="45719" bIns="45719"/>
          <a:lstStyle/>
          <a:p>
            <a:pPr algn="ctr" defTabSz="914400">
              <a:lnSpc>
                <a:spcPct val="100000"/>
              </a:lnSpc>
              <a:defRPr/>
            </a:pPr>
            <a:endParaRPr lang="es-ES" sz="2000" b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AutoShape 10"/>
          <p:cNvSpPr/>
          <p:nvPr/>
        </p:nvSpPr>
        <p:spPr bwMode="auto">
          <a:xfrm>
            <a:off x="4474143" y="3038546"/>
            <a:ext cx="815993" cy="1520374"/>
          </a:xfrm>
          <a:custGeom>
            <a:avLst/>
            <a:gdLst>
              <a:gd name="T0" fmla="+- 0 11588 1577"/>
              <a:gd name="T1" fmla="*/ T0 w 20023"/>
              <a:gd name="T2" fmla="*/ 10800 h 21600"/>
              <a:gd name="T3" fmla="+- 0 11588 1577"/>
              <a:gd name="T4" fmla="*/ T3 w 20023"/>
              <a:gd name="T5" fmla="*/ 10800 h 21600"/>
              <a:gd name="T6" fmla="+- 0 11588 1577"/>
              <a:gd name="T7" fmla="*/ T6 w 20023"/>
              <a:gd name="T8" fmla="*/ 10800 h 21600"/>
              <a:gd name="T9" fmla="+- 0 11588 1577"/>
              <a:gd name="T10" fmla="*/ T9 w 2002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023" h="21600">
                <a:moveTo>
                  <a:pt x="20023" y="16855"/>
                </a:moveTo>
                <a:cubicBezTo>
                  <a:pt x="4795" y="21599"/>
                  <a:pt x="4795" y="21599"/>
                  <a:pt x="4795" y="21599"/>
                </a:cubicBezTo>
                <a:cubicBezTo>
                  <a:pt x="-1470" y="14857"/>
                  <a:pt x="-1577" y="6804"/>
                  <a:pt x="4363" y="0"/>
                </a:cubicBezTo>
                <a:cubicBezTo>
                  <a:pt x="19807" y="4494"/>
                  <a:pt x="19807" y="4494"/>
                  <a:pt x="19807" y="4494"/>
                </a:cubicBezTo>
                <a:cubicBezTo>
                  <a:pt x="18187" y="6305"/>
                  <a:pt x="17323" y="8365"/>
                  <a:pt x="17323" y="10550"/>
                </a:cubicBezTo>
                <a:cubicBezTo>
                  <a:pt x="17323" y="12860"/>
                  <a:pt x="18295" y="14982"/>
                  <a:pt x="20023" y="16855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lIns="45719" tIns="45719" rIns="45719" bIns="45719"/>
          <a:lstStyle/>
          <a:p>
            <a:pPr algn="ctr" defTabSz="914400">
              <a:lnSpc>
                <a:spcPct val="100000"/>
              </a:lnSpc>
              <a:defRPr/>
            </a:pPr>
            <a:endParaRPr lang="es-ES" sz="2000" b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AutoShape 11"/>
          <p:cNvSpPr/>
          <p:nvPr/>
        </p:nvSpPr>
        <p:spPr bwMode="auto">
          <a:xfrm>
            <a:off x="5269467" y="2927763"/>
            <a:ext cx="1710525" cy="1712177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noFill/>
          <a:ln>
            <a:solidFill>
              <a:srgbClr val="4B7FB1"/>
            </a:solidFill>
          </a:ln>
          <a:effectLst/>
        </p:spPr>
        <p:txBody>
          <a:bodyPr lIns="45719" tIns="45719" rIns="45719" bIns="45719"/>
          <a:lstStyle/>
          <a:p>
            <a:pPr algn="ctr" defTabSz="914400">
              <a:lnSpc>
                <a:spcPct val="100000"/>
              </a:lnSpc>
              <a:defRPr/>
            </a:pPr>
            <a:endParaRPr lang="es-ES" sz="2000" b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AutoShape 30"/>
          <p:cNvSpPr/>
          <p:nvPr/>
        </p:nvSpPr>
        <p:spPr bwMode="auto">
          <a:xfrm>
            <a:off x="5339740" y="2482150"/>
            <a:ext cx="307547" cy="338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71437" tIns="71437" rIns="71437" bIns="71437" anchor="ctr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2000" b="0" dirty="0" smtClean="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A</a:t>
            </a:r>
            <a:endParaRPr lang="es-ES" sz="2000" dirty="0">
              <a:solidFill>
                <a:schemeClr val="bg1"/>
              </a:solidFill>
              <a:cs typeface="Lato" charset="0"/>
            </a:endParaRPr>
          </a:p>
        </p:txBody>
      </p:sp>
      <p:sp>
        <p:nvSpPr>
          <p:cNvPr id="14" name="AutoShape 31"/>
          <p:cNvSpPr/>
          <p:nvPr/>
        </p:nvSpPr>
        <p:spPr bwMode="auto">
          <a:xfrm>
            <a:off x="6579023" y="2482150"/>
            <a:ext cx="326563" cy="338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71437" tIns="71437" rIns="71437" bIns="71437" anchor="ctr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2000" dirty="0" smtClean="0">
                <a:solidFill>
                  <a:schemeClr val="bg1"/>
                </a:solidFill>
                <a:cs typeface="Lato" charset="0"/>
              </a:rPr>
              <a:t>B</a:t>
            </a:r>
            <a:endParaRPr lang="es-ES" sz="2000" dirty="0">
              <a:solidFill>
                <a:schemeClr val="bg1"/>
              </a:solidFill>
              <a:cs typeface="Lato" charset="0"/>
            </a:endParaRPr>
          </a:p>
        </p:txBody>
      </p:sp>
      <p:sp>
        <p:nvSpPr>
          <p:cNvPr id="15" name="AutoShape 32"/>
          <p:cNvSpPr/>
          <p:nvPr/>
        </p:nvSpPr>
        <p:spPr bwMode="auto">
          <a:xfrm>
            <a:off x="4569218" y="3554432"/>
            <a:ext cx="470415" cy="338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71437" tIns="71437" rIns="71437" bIns="71437" anchor="ctr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2000" b="0" dirty="0" smtClean="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C</a:t>
            </a:r>
            <a:endParaRPr lang="es-ES" sz="2000" dirty="0">
              <a:solidFill>
                <a:schemeClr val="bg1"/>
              </a:solidFill>
              <a:cs typeface="Lato" charset="0"/>
            </a:endParaRPr>
          </a:p>
        </p:txBody>
      </p:sp>
      <p:sp>
        <p:nvSpPr>
          <p:cNvPr id="16" name="AutoShape 33"/>
          <p:cNvSpPr/>
          <p:nvPr/>
        </p:nvSpPr>
        <p:spPr bwMode="auto">
          <a:xfrm>
            <a:off x="7208999" y="3554432"/>
            <a:ext cx="345577" cy="338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71437" tIns="71437" rIns="71437" bIns="71437" anchor="ctr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2000" b="0" dirty="0" smtClean="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D</a:t>
            </a:r>
            <a:endParaRPr lang="es-ES" sz="2000" dirty="0">
              <a:solidFill>
                <a:schemeClr val="bg1"/>
              </a:solidFill>
              <a:cs typeface="Lato" charset="0"/>
            </a:endParaRPr>
          </a:p>
        </p:txBody>
      </p:sp>
      <p:sp>
        <p:nvSpPr>
          <p:cNvPr id="17" name="AutoShape 34"/>
          <p:cNvSpPr/>
          <p:nvPr/>
        </p:nvSpPr>
        <p:spPr bwMode="auto">
          <a:xfrm>
            <a:off x="5269467" y="4740803"/>
            <a:ext cx="470415" cy="338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71437" tIns="71437" rIns="71437" bIns="71437" anchor="ctr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2000" b="0" dirty="0" smtClean="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E</a:t>
            </a:r>
            <a:endParaRPr lang="es-ES" sz="2000" dirty="0">
              <a:solidFill>
                <a:schemeClr val="bg1"/>
              </a:solidFill>
              <a:cs typeface="Lato" charset="0"/>
            </a:endParaRPr>
          </a:p>
        </p:txBody>
      </p:sp>
      <p:sp>
        <p:nvSpPr>
          <p:cNvPr id="18" name="AutoShape 35"/>
          <p:cNvSpPr/>
          <p:nvPr/>
        </p:nvSpPr>
        <p:spPr bwMode="auto">
          <a:xfrm>
            <a:off x="6641855" y="4732535"/>
            <a:ext cx="345577" cy="338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71437" tIns="71437" rIns="71437" bIns="71437" anchor="ctr"/>
          <a:lstStyle/>
          <a:p>
            <a:pPr algn="ctr" defTabSz="584200">
              <a:lnSpc>
                <a:spcPct val="150000"/>
              </a:lnSpc>
              <a:defRPr/>
            </a:pPr>
            <a:r>
              <a:rPr lang="es-ES" sz="2000" b="0" dirty="0" smtClean="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F</a:t>
            </a:r>
            <a:endParaRPr lang="es-ES" sz="2000" dirty="0">
              <a:solidFill>
                <a:schemeClr val="bg1"/>
              </a:solidFill>
              <a:cs typeface="Lato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7454953" y="1786374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7454953" y="2072279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3336985" y="1786374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2403048" y="2072279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7454953" y="5059667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7454953" y="5345572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3336985" y="5059667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403048" y="5345572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8370816" y="3334687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370816" y="3620592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2421122" y="3334687"/>
            <a:ext cx="1400062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1487185" y="3620592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5606146" y="3631951"/>
            <a:ext cx="1037166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6" name="Straight Connector 19"/>
          <p:cNvCxnSpPr/>
          <p:nvPr/>
        </p:nvCxnSpPr>
        <p:spPr>
          <a:xfrm rot="5400000">
            <a:off x="5577571" y="3723104"/>
            <a:ext cx="952782" cy="2116"/>
          </a:xfrm>
          <a:prstGeom prst="line">
            <a:avLst/>
          </a:prstGeom>
          <a:ln w="25400">
            <a:solidFill>
              <a:srgbClr val="4B7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0"/>
          <p:cNvSpPr/>
          <p:nvPr/>
        </p:nvSpPr>
        <p:spPr>
          <a:xfrm>
            <a:off x="5465638" y="2563576"/>
            <a:ext cx="1176648" cy="1177834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4997750" y="4969544"/>
            <a:ext cx="2112424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5596970" y="4614360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Straight Connector 7"/>
          <p:cNvCxnSpPr/>
          <p:nvPr/>
        </p:nvCxnSpPr>
        <p:spPr>
          <a:xfrm rot="5400000">
            <a:off x="2231120" y="3723104"/>
            <a:ext cx="952782" cy="2117"/>
          </a:xfrm>
          <a:prstGeom prst="line">
            <a:avLst/>
          </a:prstGeom>
          <a:ln w="25400">
            <a:solidFill>
              <a:srgbClr val="4B7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8"/>
          <p:cNvSpPr/>
          <p:nvPr/>
        </p:nvSpPr>
        <p:spPr>
          <a:xfrm>
            <a:off x="2118927" y="2563576"/>
            <a:ext cx="1177169" cy="1177834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651299" y="4969544"/>
            <a:ext cx="2112424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50519" y="4614360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Straight Connector 7"/>
          <p:cNvCxnSpPr/>
          <p:nvPr/>
        </p:nvCxnSpPr>
        <p:spPr>
          <a:xfrm rot="5400000">
            <a:off x="8924021" y="3723104"/>
            <a:ext cx="952782" cy="2117"/>
          </a:xfrm>
          <a:prstGeom prst="line">
            <a:avLst/>
          </a:prstGeom>
          <a:ln w="25400">
            <a:solidFill>
              <a:srgbClr val="4B7F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8"/>
          <p:cNvSpPr/>
          <p:nvPr/>
        </p:nvSpPr>
        <p:spPr>
          <a:xfrm>
            <a:off x="8811828" y="2563576"/>
            <a:ext cx="1177169" cy="1177834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344200" y="4969544"/>
            <a:ext cx="2112424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8943420" y="4614360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81675" y="2933756"/>
            <a:ext cx="437475" cy="437475"/>
            <a:chOff x="6743701" y="839786"/>
            <a:chExt cx="269875" cy="269875"/>
          </a:xfrm>
          <a:solidFill>
            <a:schemeClr val="bg1"/>
          </a:solidFill>
        </p:grpSpPr>
        <p:sp>
          <p:nvSpPr>
            <p:cNvPr id="19" name="Freeform 71"/>
            <p:cNvSpPr>
              <a:spLocks noEditPoints="1"/>
            </p:cNvSpPr>
            <p:nvPr/>
          </p:nvSpPr>
          <p:spPr bwMode="auto">
            <a:xfrm>
              <a:off x="6743701" y="839786"/>
              <a:ext cx="269875" cy="269875"/>
            </a:xfrm>
            <a:custGeom>
              <a:avLst/>
              <a:gdLst/>
              <a:ahLst/>
              <a:cxnLst>
                <a:cxn ang="0">
                  <a:pos x="66" y="105"/>
                </a:cxn>
                <a:cxn ang="0">
                  <a:pos x="66" y="103"/>
                </a:cxn>
                <a:cxn ang="0">
                  <a:pos x="59" y="97"/>
                </a:cxn>
                <a:cxn ang="0">
                  <a:pos x="53" y="103"/>
                </a:cxn>
                <a:cxn ang="0">
                  <a:pos x="53" y="105"/>
                </a:cxn>
                <a:cxn ang="0">
                  <a:pos x="52" y="106"/>
                </a:cxn>
                <a:cxn ang="0">
                  <a:pos x="12" y="66"/>
                </a:cxn>
                <a:cxn ang="0">
                  <a:pos x="13" y="65"/>
                </a:cxn>
                <a:cxn ang="0">
                  <a:pos x="15" y="65"/>
                </a:cxn>
                <a:cxn ang="0">
                  <a:pos x="21" y="59"/>
                </a:cxn>
                <a:cxn ang="0">
                  <a:pos x="15" y="53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3" y="15"/>
                </a:cxn>
                <a:cxn ang="0">
                  <a:pos x="59" y="21"/>
                </a:cxn>
                <a:cxn ang="0">
                  <a:pos x="66" y="15"/>
                </a:cxn>
                <a:cxn ang="0">
                  <a:pos x="66" y="12"/>
                </a:cxn>
                <a:cxn ang="0">
                  <a:pos x="66" y="12"/>
                </a:cxn>
                <a:cxn ang="0">
                  <a:pos x="106" y="52"/>
                </a:cxn>
                <a:cxn ang="0">
                  <a:pos x="106" y="53"/>
                </a:cxn>
                <a:cxn ang="0">
                  <a:pos x="103" y="53"/>
                </a:cxn>
                <a:cxn ang="0">
                  <a:pos x="97" y="59"/>
                </a:cxn>
                <a:cxn ang="0">
                  <a:pos x="103" y="65"/>
                </a:cxn>
                <a:cxn ang="0">
                  <a:pos x="106" y="65"/>
                </a:cxn>
                <a:cxn ang="0">
                  <a:pos x="106" y="66"/>
                </a:cxn>
                <a:cxn ang="0">
                  <a:pos x="66" y="106"/>
                </a:cxn>
                <a:cxn ang="0">
                  <a:pos x="66" y="105"/>
                </a:cxn>
                <a:cxn ang="0">
                  <a:pos x="59" y="0"/>
                </a:cxn>
                <a:cxn ang="0">
                  <a:pos x="0" y="59"/>
                </a:cxn>
                <a:cxn ang="0">
                  <a:pos x="59" y="118"/>
                </a:cxn>
                <a:cxn ang="0">
                  <a:pos x="118" y="59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66" y="105"/>
                  </a:moveTo>
                  <a:cubicBezTo>
                    <a:pt x="66" y="103"/>
                    <a:pt x="66" y="103"/>
                    <a:pt x="66" y="103"/>
                  </a:cubicBezTo>
                  <a:cubicBezTo>
                    <a:pt x="66" y="100"/>
                    <a:pt x="63" y="97"/>
                    <a:pt x="59" y="97"/>
                  </a:cubicBezTo>
                  <a:cubicBezTo>
                    <a:pt x="56" y="97"/>
                    <a:pt x="53" y="100"/>
                    <a:pt x="53" y="103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106"/>
                    <a:pt x="52" y="106"/>
                    <a:pt x="52" y="106"/>
                  </a:cubicBezTo>
                  <a:cubicBezTo>
                    <a:pt x="31" y="103"/>
                    <a:pt x="15" y="87"/>
                    <a:pt x="12" y="66"/>
                  </a:cubicBezTo>
                  <a:cubicBezTo>
                    <a:pt x="12" y="66"/>
                    <a:pt x="12" y="65"/>
                    <a:pt x="13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9" y="65"/>
                    <a:pt x="21" y="63"/>
                    <a:pt x="21" y="59"/>
                  </a:cubicBezTo>
                  <a:cubicBezTo>
                    <a:pt x="21" y="56"/>
                    <a:pt x="19" y="53"/>
                    <a:pt x="15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5" y="31"/>
                    <a:pt x="31" y="15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9"/>
                    <a:pt x="56" y="21"/>
                    <a:pt x="59" y="21"/>
                  </a:cubicBezTo>
                  <a:cubicBezTo>
                    <a:pt x="63" y="21"/>
                    <a:pt x="66" y="19"/>
                    <a:pt x="66" y="15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87" y="15"/>
                    <a:pt x="103" y="31"/>
                    <a:pt x="106" y="52"/>
                  </a:cubicBezTo>
                  <a:cubicBezTo>
                    <a:pt x="106" y="52"/>
                    <a:pt x="106" y="53"/>
                    <a:pt x="106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0" y="53"/>
                    <a:pt x="97" y="56"/>
                    <a:pt x="97" y="59"/>
                  </a:cubicBezTo>
                  <a:cubicBezTo>
                    <a:pt x="97" y="63"/>
                    <a:pt x="100" y="65"/>
                    <a:pt x="103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6" y="65"/>
                    <a:pt x="106" y="66"/>
                    <a:pt x="106" y="66"/>
                  </a:cubicBezTo>
                  <a:cubicBezTo>
                    <a:pt x="103" y="87"/>
                    <a:pt x="87" y="103"/>
                    <a:pt x="66" y="106"/>
                  </a:cubicBezTo>
                  <a:cubicBezTo>
                    <a:pt x="66" y="106"/>
                    <a:pt x="66" y="106"/>
                    <a:pt x="66" y="105"/>
                  </a:cubicBezTo>
                  <a:moveTo>
                    <a:pt x="59" y="0"/>
                  </a:moveTo>
                  <a:cubicBezTo>
                    <a:pt x="26" y="0"/>
                    <a:pt x="0" y="26"/>
                    <a:pt x="0" y="59"/>
                  </a:cubicBezTo>
                  <a:cubicBezTo>
                    <a:pt x="0" y="92"/>
                    <a:pt x="26" y="118"/>
                    <a:pt x="59" y="118"/>
                  </a:cubicBezTo>
                  <a:cubicBezTo>
                    <a:pt x="92" y="118"/>
                    <a:pt x="118" y="92"/>
                    <a:pt x="118" y="59"/>
                  </a:cubicBezTo>
                  <a:cubicBezTo>
                    <a:pt x="118" y="26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00">
                <a:solidFill>
                  <a:srgbClr val="4B7FB1"/>
                </a:solidFill>
              </a:endParaRPr>
            </a:p>
          </p:txBody>
        </p:sp>
        <p:sp>
          <p:nvSpPr>
            <p:cNvPr id="20" name="Freeform 72"/>
            <p:cNvSpPr/>
            <p:nvPr/>
          </p:nvSpPr>
          <p:spPr bwMode="auto">
            <a:xfrm>
              <a:off x="6813551" y="908048"/>
              <a:ext cx="141288" cy="82550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55" y="1"/>
                </a:cxn>
                <a:cxn ang="0">
                  <a:pos x="31" y="23"/>
                </a:cxn>
                <a:cxn ang="0">
                  <a:pos x="31" y="23"/>
                </a:cxn>
                <a:cxn ang="0">
                  <a:pos x="28" y="23"/>
                </a:cxn>
                <a:cxn ang="0">
                  <a:pos x="24" y="24"/>
                </a:cxn>
                <a:cxn ang="0">
                  <a:pos x="23" y="24"/>
                </a:cxn>
                <a:cxn ang="0">
                  <a:pos x="6" y="17"/>
                </a:cxn>
                <a:cxn ang="0">
                  <a:pos x="0" y="20"/>
                </a:cxn>
                <a:cxn ang="0">
                  <a:pos x="3" y="25"/>
                </a:cxn>
                <a:cxn ang="0">
                  <a:pos x="23" y="33"/>
                </a:cxn>
                <a:cxn ang="0">
                  <a:pos x="23" y="34"/>
                </a:cxn>
                <a:cxn ang="0">
                  <a:pos x="28" y="36"/>
                </a:cxn>
                <a:cxn ang="0">
                  <a:pos x="35" y="29"/>
                </a:cxn>
                <a:cxn ang="0">
                  <a:pos x="35" y="28"/>
                </a:cxn>
                <a:cxn ang="0">
                  <a:pos x="60" y="6"/>
                </a:cxn>
                <a:cxn ang="0">
                  <a:pos x="60" y="1"/>
                </a:cxn>
              </a:cxnLst>
              <a:rect l="0" t="0" r="r" b="b"/>
              <a:pathLst>
                <a:path w="61" h="36">
                  <a:moveTo>
                    <a:pt x="60" y="1"/>
                  </a:moveTo>
                  <a:cubicBezTo>
                    <a:pt x="59" y="0"/>
                    <a:pt x="57" y="0"/>
                    <a:pt x="55" y="1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3"/>
                    <a:pt x="29" y="23"/>
                    <a:pt x="28" y="23"/>
                  </a:cubicBezTo>
                  <a:cubicBezTo>
                    <a:pt x="27" y="23"/>
                    <a:pt x="25" y="23"/>
                    <a:pt x="24" y="24"/>
                  </a:cubicBezTo>
                  <a:cubicBezTo>
                    <a:pt x="24" y="24"/>
                    <a:pt x="24" y="24"/>
                    <a:pt x="23" y="2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6"/>
                    <a:pt x="1" y="17"/>
                    <a:pt x="0" y="20"/>
                  </a:cubicBezTo>
                  <a:cubicBezTo>
                    <a:pt x="0" y="22"/>
                    <a:pt x="1" y="24"/>
                    <a:pt x="3" y="2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5"/>
                    <a:pt x="26" y="36"/>
                    <a:pt x="28" y="36"/>
                  </a:cubicBezTo>
                  <a:cubicBezTo>
                    <a:pt x="32" y="36"/>
                    <a:pt x="35" y="33"/>
                    <a:pt x="35" y="29"/>
                  </a:cubicBezTo>
                  <a:cubicBezTo>
                    <a:pt x="35" y="29"/>
                    <a:pt x="35" y="29"/>
                    <a:pt x="35" y="28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1" y="5"/>
                    <a:pt x="61" y="3"/>
                    <a:pt x="60" y="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00" dirty="0">
                <a:solidFill>
                  <a:srgbClr val="4B7FB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81213" y="2938105"/>
            <a:ext cx="452597" cy="428776"/>
            <a:chOff x="1066801" y="1362074"/>
            <a:chExt cx="271463" cy="257175"/>
          </a:xfrm>
          <a:solidFill>
            <a:schemeClr val="bg1"/>
          </a:solidFill>
        </p:grpSpPr>
        <p:sp>
          <p:nvSpPr>
            <p:cNvPr id="22" name="Freeform 90"/>
            <p:cNvSpPr/>
            <p:nvPr/>
          </p:nvSpPr>
          <p:spPr bwMode="auto">
            <a:xfrm>
              <a:off x="1098551" y="1398586"/>
              <a:ext cx="50800" cy="41275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0" y="17"/>
                </a:cxn>
                <a:cxn ang="0">
                  <a:pos x="1" y="13"/>
                </a:cxn>
                <a:cxn ang="0">
                  <a:pos x="17" y="1"/>
                </a:cxn>
                <a:cxn ang="0">
                  <a:pos x="21" y="2"/>
                </a:cxn>
                <a:cxn ang="0">
                  <a:pos x="21" y="6"/>
                </a:cxn>
                <a:cxn ang="0">
                  <a:pos x="5" y="18"/>
                </a:cxn>
                <a:cxn ang="0">
                  <a:pos x="3" y="18"/>
                </a:cxn>
              </a:cxnLst>
              <a:rect l="0" t="0" r="r" b="b"/>
              <a:pathLst>
                <a:path w="22" h="18">
                  <a:moveTo>
                    <a:pt x="3" y="18"/>
                  </a:moveTo>
                  <a:cubicBezTo>
                    <a:pt x="2" y="18"/>
                    <a:pt x="1" y="18"/>
                    <a:pt x="0" y="17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2"/>
                  </a:cubicBezTo>
                  <a:cubicBezTo>
                    <a:pt x="22" y="3"/>
                    <a:pt x="22" y="5"/>
                    <a:pt x="21" y="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3" y="18"/>
                    <a:pt x="3" y="1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00">
                <a:solidFill>
                  <a:srgbClr val="4B7FB1"/>
                </a:solidFill>
              </a:endParaRPr>
            </a:p>
          </p:txBody>
        </p:sp>
        <p:sp>
          <p:nvSpPr>
            <p:cNvPr id="23" name="Freeform 91"/>
            <p:cNvSpPr/>
            <p:nvPr/>
          </p:nvSpPr>
          <p:spPr bwMode="auto">
            <a:xfrm>
              <a:off x="1100138" y="1406524"/>
              <a:ext cx="93663" cy="71438"/>
            </a:xfrm>
            <a:custGeom>
              <a:avLst/>
              <a:gdLst/>
              <a:ahLst/>
              <a:cxnLst>
                <a:cxn ang="0">
                  <a:pos x="3" y="31"/>
                </a:cxn>
                <a:cxn ang="0">
                  <a:pos x="1" y="29"/>
                </a:cxn>
                <a:cxn ang="0">
                  <a:pos x="2" y="25"/>
                </a:cxn>
                <a:cxn ang="0">
                  <a:pos x="36" y="1"/>
                </a:cxn>
                <a:cxn ang="0">
                  <a:pos x="40" y="2"/>
                </a:cxn>
                <a:cxn ang="0">
                  <a:pos x="40" y="6"/>
                </a:cxn>
                <a:cxn ang="0">
                  <a:pos x="5" y="30"/>
                </a:cxn>
                <a:cxn ang="0">
                  <a:pos x="3" y="31"/>
                </a:cxn>
              </a:cxnLst>
              <a:rect l="0" t="0" r="r" b="b"/>
              <a:pathLst>
                <a:path w="41" h="31">
                  <a:moveTo>
                    <a:pt x="3" y="31"/>
                  </a:moveTo>
                  <a:cubicBezTo>
                    <a:pt x="2" y="31"/>
                    <a:pt x="2" y="30"/>
                    <a:pt x="1" y="29"/>
                  </a:cubicBezTo>
                  <a:cubicBezTo>
                    <a:pt x="0" y="28"/>
                    <a:pt x="0" y="26"/>
                    <a:pt x="2" y="2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0"/>
                    <a:pt x="40" y="2"/>
                  </a:cubicBezTo>
                  <a:cubicBezTo>
                    <a:pt x="41" y="3"/>
                    <a:pt x="41" y="5"/>
                    <a:pt x="40" y="6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4" y="31"/>
                    <a:pt x="3" y="3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00">
                <a:solidFill>
                  <a:srgbClr val="4B7FB1"/>
                </a:solidFill>
              </a:endParaRPr>
            </a:p>
          </p:txBody>
        </p:sp>
        <p:sp>
          <p:nvSpPr>
            <p:cNvPr id="24" name="Freeform 92"/>
            <p:cNvSpPr>
              <a:spLocks noEditPoints="1"/>
            </p:cNvSpPr>
            <p:nvPr/>
          </p:nvSpPr>
          <p:spPr bwMode="auto">
            <a:xfrm>
              <a:off x="1066801" y="1362074"/>
              <a:ext cx="271463" cy="257175"/>
            </a:xfrm>
            <a:custGeom>
              <a:avLst/>
              <a:gdLst/>
              <a:ahLst/>
              <a:cxnLst>
                <a:cxn ang="0">
                  <a:pos x="111" y="70"/>
                </a:cxn>
                <a:cxn ang="0">
                  <a:pos x="107" y="75"/>
                </a:cxn>
                <a:cxn ang="0">
                  <a:pos x="12" y="75"/>
                </a:cxn>
                <a:cxn ang="0">
                  <a:pos x="7" y="70"/>
                </a:cxn>
                <a:cxn ang="0">
                  <a:pos x="7" y="13"/>
                </a:cxn>
                <a:cxn ang="0">
                  <a:pos x="12" y="8"/>
                </a:cxn>
                <a:cxn ang="0">
                  <a:pos x="107" y="8"/>
                </a:cxn>
                <a:cxn ang="0">
                  <a:pos x="111" y="13"/>
                </a:cxn>
                <a:cxn ang="0">
                  <a:pos x="111" y="70"/>
                </a:cxn>
                <a:cxn ang="0">
                  <a:pos x="59" y="89"/>
                </a:cxn>
                <a:cxn ang="0">
                  <a:pos x="55" y="84"/>
                </a:cxn>
                <a:cxn ang="0">
                  <a:pos x="59" y="79"/>
                </a:cxn>
                <a:cxn ang="0">
                  <a:pos x="64" y="84"/>
                </a:cxn>
                <a:cxn ang="0">
                  <a:pos x="59" y="89"/>
                </a:cxn>
                <a:cxn ang="0">
                  <a:pos x="64" y="95"/>
                </a:cxn>
                <a:cxn ang="0">
                  <a:pos x="64" y="103"/>
                </a:cxn>
                <a:cxn ang="0">
                  <a:pos x="64" y="104"/>
                </a:cxn>
                <a:cxn ang="0">
                  <a:pos x="55" y="104"/>
                </a:cxn>
                <a:cxn ang="0">
                  <a:pos x="54" y="103"/>
                </a:cxn>
                <a:cxn ang="0">
                  <a:pos x="54" y="95"/>
                </a:cxn>
                <a:cxn ang="0">
                  <a:pos x="56" y="94"/>
                </a:cxn>
                <a:cxn ang="0">
                  <a:pos x="63" y="94"/>
                </a:cxn>
                <a:cxn ang="0">
                  <a:pos x="64" y="95"/>
                </a:cxn>
                <a:cxn ang="0">
                  <a:pos x="114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89"/>
                </a:cxn>
                <a:cxn ang="0">
                  <a:pos x="5" y="94"/>
                </a:cxn>
                <a:cxn ang="0">
                  <a:pos x="45" y="94"/>
                </a:cxn>
                <a:cxn ang="0">
                  <a:pos x="46" y="95"/>
                </a:cxn>
                <a:cxn ang="0">
                  <a:pos x="46" y="103"/>
                </a:cxn>
                <a:cxn ang="0">
                  <a:pos x="45" y="104"/>
                </a:cxn>
                <a:cxn ang="0">
                  <a:pos x="35" y="104"/>
                </a:cxn>
                <a:cxn ang="0">
                  <a:pos x="31" y="108"/>
                </a:cxn>
                <a:cxn ang="0">
                  <a:pos x="35" y="112"/>
                </a:cxn>
                <a:cxn ang="0">
                  <a:pos x="84" y="112"/>
                </a:cxn>
                <a:cxn ang="0">
                  <a:pos x="88" y="108"/>
                </a:cxn>
                <a:cxn ang="0">
                  <a:pos x="84" y="104"/>
                </a:cxn>
                <a:cxn ang="0">
                  <a:pos x="73" y="104"/>
                </a:cxn>
                <a:cxn ang="0">
                  <a:pos x="73" y="103"/>
                </a:cxn>
                <a:cxn ang="0">
                  <a:pos x="73" y="95"/>
                </a:cxn>
                <a:cxn ang="0">
                  <a:pos x="74" y="94"/>
                </a:cxn>
                <a:cxn ang="0">
                  <a:pos x="114" y="94"/>
                </a:cxn>
                <a:cxn ang="0">
                  <a:pos x="119" y="89"/>
                </a:cxn>
                <a:cxn ang="0">
                  <a:pos x="119" y="5"/>
                </a:cxn>
                <a:cxn ang="0">
                  <a:pos x="114" y="0"/>
                </a:cxn>
              </a:cxnLst>
              <a:rect l="0" t="0" r="r" b="b"/>
              <a:pathLst>
                <a:path w="119" h="112">
                  <a:moveTo>
                    <a:pt x="111" y="70"/>
                  </a:moveTo>
                  <a:cubicBezTo>
                    <a:pt x="111" y="73"/>
                    <a:pt x="109" y="75"/>
                    <a:pt x="10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75"/>
                    <a:pt x="7" y="73"/>
                    <a:pt x="7" y="7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1"/>
                    <a:pt x="9" y="8"/>
                    <a:pt x="12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9" y="8"/>
                    <a:pt x="111" y="11"/>
                    <a:pt x="111" y="13"/>
                  </a:cubicBezTo>
                  <a:lnTo>
                    <a:pt x="111" y="70"/>
                  </a:lnTo>
                  <a:close/>
                  <a:moveTo>
                    <a:pt x="59" y="89"/>
                  </a:moveTo>
                  <a:cubicBezTo>
                    <a:pt x="57" y="89"/>
                    <a:pt x="55" y="87"/>
                    <a:pt x="55" y="84"/>
                  </a:cubicBezTo>
                  <a:cubicBezTo>
                    <a:pt x="55" y="81"/>
                    <a:pt x="57" y="79"/>
                    <a:pt x="59" y="79"/>
                  </a:cubicBezTo>
                  <a:cubicBezTo>
                    <a:pt x="62" y="79"/>
                    <a:pt x="64" y="81"/>
                    <a:pt x="64" y="84"/>
                  </a:cubicBezTo>
                  <a:cubicBezTo>
                    <a:pt x="64" y="87"/>
                    <a:pt x="62" y="89"/>
                    <a:pt x="59" y="89"/>
                  </a:cubicBezTo>
                  <a:moveTo>
                    <a:pt x="64" y="95"/>
                  </a:moveTo>
                  <a:cubicBezTo>
                    <a:pt x="64" y="103"/>
                    <a:pt x="64" y="103"/>
                    <a:pt x="64" y="103"/>
                  </a:cubicBezTo>
                  <a:cubicBezTo>
                    <a:pt x="64" y="103"/>
                    <a:pt x="64" y="104"/>
                    <a:pt x="64" y="104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4" y="104"/>
                    <a:pt x="54" y="103"/>
                    <a:pt x="54" y="103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4"/>
                    <a:pt x="56" y="94"/>
                    <a:pt x="56" y="9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4"/>
                    <a:pt x="64" y="94"/>
                    <a:pt x="64" y="95"/>
                  </a:cubicBezTo>
                  <a:moveTo>
                    <a:pt x="1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2" y="94"/>
                    <a:pt x="5" y="94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45" y="94"/>
                    <a:pt x="46" y="94"/>
                    <a:pt x="46" y="95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6" y="103"/>
                    <a:pt x="46" y="104"/>
                    <a:pt x="4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3" y="104"/>
                    <a:pt x="31" y="106"/>
                    <a:pt x="31" y="108"/>
                  </a:cubicBezTo>
                  <a:cubicBezTo>
                    <a:pt x="31" y="110"/>
                    <a:pt x="33" y="112"/>
                    <a:pt x="35" y="112"/>
                  </a:cubicBezTo>
                  <a:cubicBezTo>
                    <a:pt x="84" y="112"/>
                    <a:pt x="84" y="112"/>
                    <a:pt x="84" y="112"/>
                  </a:cubicBezTo>
                  <a:cubicBezTo>
                    <a:pt x="86" y="112"/>
                    <a:pt x="88" y="110"/>
                    <a:pt x="88" y="108"/>
                  </a:cubicBezTo>
                  <a:cubicBezTo>
                    <a:pt x="88" y="106"/>
                    <a:pt x="86" y="104"/>
                    <a:pt x="84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3"/>
                    <a:pt x="73" y="103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4"/>
                    <a:pt x="74" y="94"/>
                    <a:pt x="74" y="94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16" y="94"/>
                    <a:pt x="119" y="92"/>
                    <a:pt x="119" y="89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3"/>
                    <a:pt x="116" y="0"/>
                    <a:pt x="1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00">
                <a:solidFill>
                  <a:srgbClr val="4B7FB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12376" y="2874808"/>
            <a:ext cx="483173" cy="555371"/>
            <a:chOff x="7948613" y="2360612"/>
            <a:chExt cx="276225" cy="317500"/>
          </a:xfrm>
          <a:solidFill>
            <a:schemeClr val="bg1"/>
          </a:solidFill>
        </p:grpSpPr>
        <p:sp>
          <p:nvSpPr>
            <p:cNvPr id="26" name="Freeform 272"/>
            <p:cNvSpPr>
              <a:spLocks noEditPoints="1"/>
            </p:cNvSpPr>
            <p:nvPr/>
          </p:nvSpPr>
          <p:spPr bwMode="auto">
            <a:xfrm>
              <a:off x="7948613" y="2360612"/>
              <a:ext cx="276225" cy="317500"/>
            </a:xfrm>
            <a:custGeom>
              <a:avLst/>
              <a:gdLst/>
              <a:ahLst/>
              <a:cxnLst>
                <a:cxn ang="0">
                  <a:pos x="80" y="89"/>
                </a:cxn>
                <a:cxn ang="0">
                  <a:pos x="38" y="89"/>
                </a:cxn>
                <a:cxn ang="0">
                  <a:pos x="25" y="34"/>
                </a:cxn>
                <a:cxn ang="0">
                  <a:pos x="79" y="19"/>
                </a:cxn>
                <a:cxn ang="0">
                  <a:pos x="80" y="19"/>
                </a:cxn>
                <a:cxn ang="0">
                  <a:pos x="80" y="19"/>
                </a:cxn>
                <a:cxn ang="0">
                  <a:pos x="95" y="34"/>
                </a:cxn>
                <a:cxn ang="0">
                  <a:pos x="80" y="89"/>
                </a:cxn>
                <a:cxn ang="0">
                  <a:pos x="119" y="118"/>
                </a:cxn>
                <a:cxn ang="0">
                  <a:pos x="101" y="87"/>
                </a:cxn>
                <a:cxn ang="0">
                  <a:pos x="108" y="82"/>
                </a:cxn>
                <a:cxn ang="0">
                  <a:pos x="108" y="68"/>
                </a:cxn>
                <a:cxn ang="0">
                  <a:pos x="115" y="55"/>
                </a:cxn>
                <a:cxn ang="0">
                  <a:pos x="108" y="41"/>
                </a:cxn>
                <a:cxn ang="0">
                  <a:pos x="108" y="26"/>
                </a:cxn>
                <a:cxn ang="0">
                  <a:pos x="95" y="19"/>
                </a:cxn>
                <a:cxn ang="0">
                  <a:pos x="88" y="6"/>
                </a:cxn>
                <a:cxn ang="0">
                  <a:pos x="73" y="7"/>
                </a:cxn>
                <a:cxn ang="0">
                  <a:pos x="60" y="0"/>
                </a:cxn>
                <a:cxn ang="0">
                  <a:pos x="47" y="8"/>
                </a:cxn>
                <a:cxn ang="0">
                  <a:pos x="32" y="6"/>
                </a:cxn>
                <a:cxn ang="0">
                  <a:pos x="25" y="19"/>
                </a:cxn>
                <a:cxn ang="0">
                  <a:pos x="12" y="26"/>
                </a:cxn>
                <a:cxn ang="0">
                  <a:pos x="12" y="41"/>
                </a:cxn>
                <a:cxn ang="0">
                  <a:pos x="4" y="55"/>
                </a:cxn>
                <a:cxn ang="0">
                  <a:pos x="12" y="67"/>
                </a:cxn>
                <a:cxn ang="0">
                  <a:pos x="11" y="82"/>
                </a:cxn>
                <a:cxn ang="0">
                  <a:pos x="18" y="86"/>
                </a:cxn>
                <a:cxn ang="0">
                  <a:pos x="19" y="87"/>
                </a:cxn>
                <a:cxn ang="0">
                  <a:pos x="1" y="118"/>
                </a:cxn>
                <a:cxn ang="0">
                  <a:pos x="3" y="122"/>
                </a:cxn>
                <a:cxn ang="0">
                  <a:pos x="16" y="123"/>
                </a:cxn>
                <a:cxn ang="0">
                  <a:pos x="23" y="127"/>
                </a:cxn>
                <a:cxn ang="0">
                  <a:pos x="29" y="137"/>
                </a:cxn>
                <a:cxn ang="0">
                  <a:pos x="34" y="137"/>
                </a:cxn>
                <a:cxn ang="0">
                  <a:pos x="52" y="105"/>
                </a:cxn>
                <a:cxn ang="0">
                  <a:pos x="53" y="105"/>
                </a:cxn>
                <a:cxn ang="0">
                  <a:pos x="60" y="109"/>
                </a:cxn>
                <a:cxn ang="0">
                  <a:pos x="67" y="105"/>
                </a:cxn>
                <a:cxn ang="0">
                  <a:pos x="68" y="105"/>
                </a:cxn>
                <a:cxn ang="0">
                  <a:pos x="86" y="137"/>
                </a:cxn>
                <a:cxn ang="0">
                  <a:pos x="91" y="137"/>
                </a:cxn>
                <a:cxn ang="0">
                  <a:pos x="97" y="127"/>
                </a:cxn>
                <a:cxn ang="0">
                  <a:pos x="104" y="123"/>
                </a:cxn>
                <a:cxn ang="0">
                  <a:pos x="117" y="122"/>
                </a:cxn>
                <a:cxn ang="0">
                  <a:pos x="119" y="118"/>
                </a:cxn>
              </a:cxnLst>
              <a:rect l="0" t="0" r="r" b="b"/>
              <a:pathLst>
                <a:path w="120" h="139">
                  <a:moveTo>
                    <a:pt x="80" y="89"/>
                  </a:moveTo>
                  <a:cubicBezTo>
                    <a:pt x="67" y="97"/>
                    <a:pt x="50" y="96"/>
                    <a:pt x="38" y="89"/>
                  </a:cubicBezTo>
                  <a:cubicBezTo>
                    <a:pt x="20" y="77"/>
                    <a:pt x="14" y="53"/>
                    <a:pt x="25" y="34"/>
                  </a:cubicBezTo>
                  <a:cubicBezTo>
                    <a:pt x="36" y="15"/>
                    <a:pt x="60" y="8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6" y="22"/>
                    <a:pt x="91" y="27"/>
                    <a:pt x="95" y="34"/>
                  </a:cubicBezTo>
                  <a:cubicBezTo>
                    <a:pt x="106" y="53"/>
                    <a:pt x="100" y="78"/>
                    <a:pt x="80" y="89"/>
                  </a:cubicBezTo>
                  <a:moveTo>
                    <a:pt x="119" y="118"/>
                  </a:moveTo>
                  <a:cubicBezTo>
                    <a:pt x="119" y="118"/>
                    <a:pt x="103" y="91"/>
                    <a:pt x="101" y="87"/>
                  </a:cubicBezTo>
                  <a:cubicBezTo>
                    <a:pt x="104" y="86"/>
                    <a:pt x="107" y="85"/>
                    <a:pt x="108" y="82"/>
                  </a:cubicBezTo>
                  <a:cubicBezTo>
                    <a:pt x="111" y="78"/>
                    <a:pt x="107" y="72"/>
                    <a:pt x="108" y="68"/>
                  </a:cubicBezTo>
                  <a:cubicBezTo>
                    <a:pt x="109" y="63"/>
                    <a:pt x="115" y="59"/>
                    <a:pt x="115" y="55"/>
                  </a:cubicBezTo>
                  <a:cubicBezTo>
                    <a:pt x="115" y="50"/>
                    <a:pt x="109" y="45"/>
                    <a:pt x="108" y="41"/>
                  </a:cubicBezTo>
                  <a:cubicBezTo>
                    <a:pt x="106" y="37"/>
                    <a:pt x="111" y="30"/>
                    <a:pt x="108" y="26"/>
                  </a:cubicBezTo>
                  <a:cubicBezTo>
                    <a:pt x="106" y="22"/>
                    <a:pt x="98" y="22"/>
                    <a:pt x="95" y="19"/>
                  </a:cubicBezTo>
                  <a:cubicBezTo>
                    <a:pt x="92" y="16"/>
                    <a:pt x="92" y="8"/>
                    <a:pt x="88" y="6"/>
                  </a:cubicBezTo>
                  <a:cubicBezTo>
                    <a:pt x="84" y="4"/>
                    <a:pt x="77" y="8"/>
                    <a:pt x="73" y="7"/>
                  </a:cubicBezTo>
                  <a:cubicBezTo>
                    <a:pt x="69" y="6"/>
                    <a:pt x="65" y="0"/>
                    <a:pt x="60" y="0"/>
                  </a:cubicBezTo>
                  <a:cubicBezTo>
                    <a:pt x="55" y="0"/>
                    <a:pt x="48" y="7"/>
                    <a:pt x="47" y="8"/>
                  </a:cubicBezTo>
                  <a:cubicBezTo>
                    <a:pt x="42" y="9"/>
                    <a:pt x="36" y="4"/>
                    <a:pt x="32" y="6"/>
                  </a:cubicBezTo>
                  <a:cubicBezTo>
                    <a:pt x="28" y="9"/>
                    <a:pt x="28" y="16"/>
                    <a:pt x="25" y="19"/>
                  </a:cubicBezTo>
                  <a:cubicBezTo>
                    <a:pt x="22" y="23"/>
                    <a:pt x="14" y="22"/>
                    <a:pt x="12" y="26"/>
                  </a:cubicBezTo>
                  <a:cubicBezTo>
                    <a:pt x="9" y="30"/>
                    <a:pt x="13" y="37"/>
                    <a:pt x="12" y="41"/>
                  </a:cubicBezTo>
                  <a:cubicBezTo>
                    <a:pt x="11" y="45"/>
                    <a:pt x="4" y="50"/>
                    <a:pt x="4" y="55"/>
                  </a:cubicBezTo>
                  <a:cubicBezTo>
                    <a:pt x="4" y="59"/>
                    <a:pt x="11" y="63"/>
                    <a:pt x="12" y="67"/>
                  </a:cubicBezTo>
                  <a:cubicBezTo>
                    <a:pt x="13" y="72"/>
                    <a:pt x="9" y="78"/>
                    <a:pt x="11" y="82"/>
                  </a:cubicBezTo>
                  <a:cubicBezTo>
                    <a:pt x="13" y="85"/>
                    <a:pt x="16" y="85"/>
                    <a:pt x="18" y="86"/>
                  </a:cubicBezTo>
                  <a:cubicBezTo>
                    <a:pt x="19" y="86"/>
                    <a:pt x="19" y="87"/>
                    <a:pt x="19" y="87"/>
                  </a:cubicBezTo>
                  <a:cubicBezTo>
                    <a:pt x="17" y="91"/>
                    <a:pt x="1" y="118"/>
                    <a:pt x="1" y="118"/>
                  </a:cubicBezTo>
                  <a:cubicBezTo>
                    <a:pt x="0" y="120"/>
                    <a:pt x="1" y="122"/>
                    <a:pt x="3" y="122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8" y="123"/>
                    <a:pt x="21" y="125"/>
                    <a:pt x="23" y="12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31" y="139"/>
                    <a:pt x="33" y="139"/>
                    <a:pt x="34" y="137"/>
                  </a:cubicBezTo>
                  <a:cubicBezTo>
                    <a:pt x="34" y="137"/>
                    <a:pt x="52" y="105"/>
                    <a:pt x="52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5" y="107"/>
                    <a:pt x="58" y="109"/>
                    <a:pt x="60" y="109"/>
                  </a:cubicBezTo>
                  <a:cubicBezTo>
                    <a:pt x="63" y="109"/>
                    <a:pt x="65" y="107"/>
                    <a:pt x="67" y="105"/>
                  </a:cubicBezTo>
                  <a:cubicBezTo>
                    <a:pt x="67" y="105"/>
                    <a:pt x="67" y="105"/>
                    <a:pt x="68" y="105"/>
                  </a:cubicBezTo>
                  <a:cubicBezTo>
                    <a:pt x="68" y="105"/>
                    <a:pt x="86" y="137"/>
                    <a:pt x="86" y="137"/>
                  </a:cubicBezTo>
                  <a:cubicBezTo>
                    <a:pt x="87" y="139"/>
                    <a:pt x="89" y="139"/>
                    <a:pt x="91" y="137"/>
                  </a:cubicBezTo>
                  <a:cubicBezTo>
                    <a:pt x="97" y="127"/>
                    <a:pt x="97" y="127"/>
                    <a:pt x="97" y="127"/>
                  </a:cubicBezTo>
                  <a:cubicBezTo>
                    <a:pt x="99" y="124"/>
                    <a:pt x="102" y="123"/>
                    <a:pt x="104" y="123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19" y="122"/>
                    <a:pt x="120" y="120"/>
                    <a:pt x="119" y="11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00">
                <a:solidFill>
                  <a:srgbClr val="4B7FB1"/>
                </a:solidFill>
              </a:endParaRPr>
            </a:p>
          </p:txBody>
        </p:sp>
        <p:sp>
          <p:nvSpPr>
            <p:cNvPr id="27" name="Freeform 273"/>
            <p:cNvSpPr>
              <a:spLocks noEditPoints="1"/>
            </p:cNvSpPr>
            <p:nvPr/>
          </p:nvSpPr>
          <p:spPr bwMode="auto">
            <a:xfrm>
              <a:off x="7997825" y="2401887"/>
              <a:ext cx="177800" cy="171450"/>
            </a:xfrm>
            <a:custGeom>
              <a:avLst/>
              <a:gdLst/>
              <a:ahLst/>
              <a:cxnLst>
                <a:cxn ang="0">
                  <a:pos x="60" y="33"/>
                </a:cxn>
                <a:cxn ang="0">
                  <a:pos x="55" y="39"/>
                </a:cxn>
                <a:cxn ang="0">
                  <a:pos x="52" y="47"/>
                </a:cxn>
                <a:cxn ang="0">
                  <a:pos x="53" y="54"/>
                </a:cxn>
                <a:cxn ang="0">
                  <a:pos x="50" y="57"/>
                </a:cxn>
                <a:cxn ang="0">
                  <a:pos x="43" y="53"/>
                </a:cxn>
                <a:cxn ang="0">
                  <a:pos x="35" y="53"/>
                </a:cxn>
                <a:cxn ang="0">
                  <a:pos x="28" y="57"/>
                </a:cxn>
                <a:cxn ang="0">
                  <a:pos x="25" y="54"/>
                </a:cxn>
                <a:cxn ang="0">
                  <a:pos x="26" y="47"/>
                </a:cxn>
                <a:cxn ang="0">
                  <a:pos x="24" y="39"/>
                </a:cxn>
                <a:cxn ang="0">
                  <a:pos x="18" y="33"/>
                </a:cxn>
                <a:cxn ang="0">
                  <a:pos x="19" y="30"/>
                </a:cxn>
                <a:cxn ang="0">
                  <a:pos x="27" y="28"/>
                </a:cxn>
                <a:cxn ang="0">
                  <a:pos x="34" y="24"/>
                </a:cxn>
                <a:cxn ang="0">
                  <a:pos x="37" y="17"/>
                </a:cxn>
                <a:cxn ang="0">
                  <a:pos x="41" y="17"/>
                </a:cxn>
                <a:cxn ang="0">
                  <a:pos x="45" y="24"/>
                </a:cxn>
                <a:cxn ang="0">
                  <a:pos x="51" y="28"/>
                </a:cxn>
                <a:cxn ang="0">
                  <a:pos x="59" y="30"/>
                </a:cxn>
                <a:cxn ang="0">
                  <a:pos x="60" y="33"/>
                </a:cxn>
                <a:cxn ang="0">
                  <a:pos x="56" y="7"/>
                </a:cxn>
                <a:cxn ang="0">
                  <a:pos x="56" y="7"/>
                </a:cxn>
                <a:cxn ang="0">
                  <a:pos x="22" y="7"/>
                </a:cxn>
                <a:cxn ang="0">
                  <a:pos x="9" y="53"/>
                </a:cxn>
                <a:cxn ang="0">
                  <a:pos x="21" y="65"/>
                </a:cxn>
                <a:cxn ang="0">
                  <a:pos x="22" y="66"/>
                </a:cxn>
                <a:cxn ang="0">
                  <a:pos x="69" y="53"/>
                </a:cxn>
                <a:cxn ang="0">
                  <a:pos x="56" y="7"/>
                </a:cxn>
              </a:cxnLst>
              <a:rect l="0" t="0" r="r" b="b"/>
              <a:pathLst>
                <a:path w="78" h="75">
                  <a:moveTo>
                    <a:pt x="60" y="33"/>
                  </a:moveTo>
                  <a:cubicBezTo>
                    <a:pt x="55" y="39"/>
                    <a:pt x="55" y="39"/>
                    <a:pt x="55" y="39"/>
                  </a:cubicBezTo>
                  <a:cubicBezTo>
                    <a:pt x="53" y="41"/>
                    <a:pt x="52" y="44"/>
                    <a:pt x="52" y="47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4" y="57"/>
                    <a:pt x="52" y="58"/>
                    <a:pt x="50" y="57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1" y="52"/>
                    <a:pt x="37" y="52"/>
                    <a:pt x="35" y="5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6" y="58"/>
                    <a:pt x="24" y="57"/>
                    <a:pt x="25" y="54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4"/>
                    <a:pt x="26" y="41"/>
                    <a:pt x="24" y="39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2"/>
                    <a:pt x="17" y="30"/>
                    <a:pt x="19" y="3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0" y="28"/>
                    <a:pt x="33" y="26"/>
                    <a:pt x="34" y="24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4"/>
                    <a:pt x="40" y="14"/>
                    <a:pt x="41" y="17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6" y="26"/>
                    <a:pt x="49" y="28"/>
                    <a:pt x="51" y="28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62" y="30"/>
                    <a:pt x="62" y="32"/>
                    <a:pt x="60" y="33"/>
                  </a:cubicBezTo>
                  <a:moveTo>
                    <a:pt x="56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46" y="1"/>
                    <a:pt x="33" y="0"/>
                    <a:pt x="22" y="7"/>
                  </a:cubicBezTo>
                  <a:cubicBezTo>
                    <a:pt x="5" y="16"/>
                    <a:pt x="0" y="37"/>
                    <a:pt x="9" y="53"/>
                  </a:cubicBezTo>
                  <a:cubicBezTo>
                    <a:pt x="12" y="58"/>
                    <a:pt x="16" y="62"/>
                    <a:pt x="21" y="65"/>
                  </a:cubicBezTo>
                  <a:cubicBezTo>
                    <a:pt x="21" y="65"/>
                    <a:pt x="21" y="66"/>
                    <a:pt x="22" y="66"/>
                  </a:cubicBezTo>
                  <a:cubicBezTo>
                    <a:pt x="38" y="75"/>
                    <a:pt x="59" y="70"/>
                    <a:pt x="69" y="53"/>
                  </a:cubicBezTo>
                  <a:cubicBezTo>
                    <a:pt x="78" y="37"/>
                    <a:pt x="73" y="16"/>
                    <a:pt x="56" y="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2400">
                <a:solidFill>
                  <a:srgbClr val="4B7FB1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4400562" y="2172845"/>
            <a:ext cx="1697425" cy="1731215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rgbClr val="4B7FB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" name="Freeform 8"/>
          <p:cNvSpPr/>
          <p:nvPr/>
        </p:nvSpPr>
        <p:spPr bwMode="auto">
          <a:xfrm>
            <a:off x="4404538" y="3904060"/>
            <a:ext cx="1693450" cy="1685500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rgbClr val="4B7FB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6097988" y="3904060"/>
            <a:ext cx="1693450" cy="1685500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rgbClr val="4B7FB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9" name="Freeform 6"/>
          <p:cNvSpPr/>
          <p:nvPr/>
        </p:nvSpPr>
        <p:spPr bwMode="auto">
          <a:xfrm>
            <a:off x="6097988" y="2172845"/>
            <a:ext cx="1689475" cy="1731215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rgbClr val="4B7FB1"/>
          </a:solidFill>
          <a:ln w="9525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" name="Freeform 119"/>
          <p:cNvSpPr>
            <a:spLocks noEditPoints="1"/>
          </p:cNvSpPr>
          <p:nvPr/>
        </p:nvSpPr>
        <p:spPr bwMode="auto">
          <a:xfrm>
            <a:off x="5368041" y="2945675"/>
            <a:ext cx="277310" cy="342742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13"/>
          <p:cNvSpPr>
            <a:spLocks noEditPoints="1"/>
          </p:cNvSpPr>
          <p:nvPr/>
        </p:nvSpPr>
        <p:spPr bwMode="auto">
          <a:xfrm>
            <a:off x="5256581" y="4166783"/>
            <a:ext cx="411316" cy="322542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45"/>
          <p:cNvSpPr/>
          <p:nvPr/>
        </p:nvSpPr>
        <p:spPr bwMode="auto">
          <a:xfrm>
            <a:off x="6456632" y="2932796"/>
            <a:ext cx="340283" cy="293432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00"/>
          <p:cNvSpPr>
            <a:spLocks noEditPoints="1"/>
          </p:cNvSpPr>
          <p:nvPr/>
        </p:nvSpPr>
        <p:spPr bwMode="auto">
          <a:xfrm>
            <a:off x="6441130" y="4166783"/>
            <a:ext cx="380681" cy="364929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2412" y="3366077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6295800" y="3366077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6295800" y="4566417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5072412" y="4566417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101531" y="4839556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1756471" y="4849110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756471" y="248920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101531" y="2479651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 flipH="1">
            <a:off x="2047120" y="4784912"/>
            <a:ext cx="1698014" cy="64447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亮亮图文旗舰店</a:t>
            </a:r>
            <a:r>
              <a:rPr lang="en-US" altLang="zh-CN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speed"/>
          <p:cNvSpPr txBox="1">
            <a:spLocks noChangeArrowheads="1"/>
          </p:cNvSpPr>
          <p:nvPr/>
        </p:nvSpPr>
        <p:spPr bwMode="auto">
          <a:xfrm flipH="1">
            <a:off x="2047121" y="4554026"/>
            <a:ext cx="2006438" cy="2700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speed"/>
          <p:cNvSpPr txBox="1">
            <a:spLocks noChangeArrowheads="1"/>
          </p:cNvSpPr>
          <p:nvPr/>
        </p:nvSpPr>
        <p:spPr bwMode="auto">
          <a:xfrm flipH="1">
            <a:off x="2047121" y="4049315"/>
            <a:ext cx="1103620" cy="4431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sz="3200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80</a:t>
            </a:r>
            <a:r>
              <a:rPr lang="en-US" altLang="ko-KR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%</a:t>
            </a:r>
            <a:endParaRPr lang="en-US" altLang="ko-KR" b="1" dirty="0">
              <a:solidFill>
                <a:srgbClr val="4B7FB1"/>
              </a:solidFill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 flipH="1">
            <a:off x="4354954" y="4895103"/>
            <a:ext cx="1698014" cy="424090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peed"/>
          <p:cNvSpPr txBox="1">
            <a:spLocks noChangeArrowheads="1"/>
          </p:cNvSpPr>
          <p:nvPr/>
        </p:nvSpPr>
        <p:spPr bwMode="auto">
          <a:xfrm flipH="1">
            <a:off x="4354955" y="4554026"/>
            <a:ext cx="2006438" cy="2700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speed"/>
          <p:cNvSpPr txBox="1">
            <a:spLocks noChangeArrowheads="1"/>
          </p:cNvSpPr>
          <p:nvPr/>
        </p:nvSpPr>
        <p:spPr bwMode="auto">
          <a:xfrm flipH="1">
            <a:off x="4354955" y="4049315"/>
            <a:ext cx="1103620" cy="4431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sz="3200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95</a:t>
            </a:r>
            <a:r>
              <a:rPr lang="en-US" altLang="ko-KR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%</a:t>
            </a:r>
            <a:endParaRPr lang="en-US" altLang="ko-KR" b="1" dirty="0">
              <a:solidFill>
                <a:srgbClr val="4B7FB1"/>
              </a:solidFill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 flipH="1">
            <a:off x="6469504" y="4895103"/>
            <a:ext cx="1698014" cy="424090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speed"/>
          <p:cNvSpPr txBox="1">
            <a:spLocks noChangeArrowheads="1"/>
          </p:cNvSpPr>
          <p:nvPr/>
        </p:nvSpPr>
        <p:spPr bwMode="auto">
          <a:xfrm flipH="1">
            <a:off x="6469505" y="4554026"/>
            <a:ext cx="2006438" cy="2700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peed"/>
          <p:cNvSpPr txBox="1">
            <a:spLocks noChangeArrowheads="1"/>
          </p:cNvSpPr>
          <p:nvPr/>
        </p:nvSpPr>
        <p:spPr bwMode="auto">
          <a:xfrm flipH="1">
            <a:off x="6469505" y="4049315"/>
            <a:ext cx="1103620" cy="4431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sz="3200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90</a:t>
            </a:r>
            <a:r>
              <a:rPr lang="en-US" altLang="ko-KR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%</a:t>
            </a:r>
            <a:endParaRPr lang="en-US" altLang="ko-KR" b="1" dirty="0">
              <a:solidFill>
                <a:srgbClr val="4B7FB1"/>
              </a:solidFill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 flipH="1">
            <a:off x="8585128" y="4895103"/>
            <a:ext cx="1698014" cy="424090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peed"/>
          <p:cNvSpPr txBox="1">
            <a:spLocks noChangeArrowheads="1"/>
          </p:cNvSpPr>
          <p:nvPr/>
        </p:nvSpPr>
        <p:spPr bwMode="auto">
          <a:xfrm flipH="1">
            <a:off x="8585129" y="4554026"/>
            <a:ext cx="2006438" cy="2700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660" latinLnBrk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speed"/>
          <p:cNvSpPr txBox="1">
            <a:spLocks noChangeArrowheads="1"/>
          </p:cNvSpPr>
          <p:nvPr/>
        </p:nvSpPr>
        <p:spPr bwMode="auto">
          <a:xfrm flipH="1">
            <a:off x="8585129" y="4049315"/>
            <a:ext cx="1103620" cy="44319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wrap="square" lIns="0" tIns="0" rIns="0" bIns="0">
            <a:spAutoFit/>
            <a:sp3d extrusionH="57150">
              <a:bevelT w="1270" h="127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-635">
              <a:lnSpc>
                <a:spcPct val="90000"/>
              </a:lnSpc>
              <a:spcBef>
                <a:spcPct val="0"/>
              </a:spcBef>
              <a:buClr>
                <a:prstClr val="white"/>
              </a:buClr>
              <a:tabLst>
                <a:tab pos="177800" algn="l"/>
                <a:tab pos="803275" algn="l"/>
              </a:tabLst>
              <a:defRPr/>
            </a:pPr>
            <a:r>
              <a:rPr lang="en-US" altLang="ko-KR" sz="3200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70</a:t>
            </a:r>
            <a:r>
              <a:rPr lang="en-US" altLang="ko-KR" b="1" dirty="0" smtClean="0">
                <a:solidFill>
                  <a:srgbClr val="4B7FB1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%</a:t>
            </a:r>
            <a:endParaRPr lang="en-US" altLang="ko-KR" b="1" dirty="0">
              <a:solidFill>
                <a:srgbClr val="4B7FB1"/>
              </a:solidFill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2043803" y="1910805"/>
            <a:ext cx="1975127" cy="1757773"/>
          </a:xfrm>
          <a:custGeom>
            <a:avLst/>
            <a:gdLst>
              <a:gd name="T0" fmla="*/ 0 w 1531"/>
              <a:gd name="T1" fmla="*/ 100 h 1395"/>
              <a:gd name="T2" fmla="*/ 0 w 1531"/>
              <a:gd name="T3" fmla="*/ 1309 h 1395"/>
              <a:gd name="T4" fmla="*/ 1531 w 1531"/>
              <a:gd name="T5" fmla="*/ 1395 h 1395"/>
              <a:gd name="T6" fmla="*/ 1531 w 1531"/>
              <a:gd name="T7" fmla="*/ 0 h 1395"/>
              <a:gd name="T8" fmla="*/ 0 w 1531"/>
              <a:gd name="T9" fmla="*/ 100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1" h="1395">
                <a:moveTo>
                  <a:pt x="0" y="100"/>
                </a:moveTo>
                <a:lnTo>
                  <a:pt x="0" y="1309"/>
                </a:lnTo>
                <a:lnTo>
                  <a:pt x="1531" y="1395"/>
                </a:lnTo>
                <a:lnTo>
                  <a:pt x="1531" y="0"/>
                </a:lnTo>
                <a:lnTo>
                  <a:pt x="0" y="100"/>
                </a:lnTo>
                <a:close/>
              </a:path>
            </a:pathLst>
          </a:custGeom>
          <a:solidFill>
            <a:srgbClr val="4B7FB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19" name="Freeform 6"/>
          <p:cNvSpPr/>
          <p:nvPr/>
        </p:nvSpPr>
        <p:spPr bwMode="auto">
          <a:xfrm>
            <a:off x="4006721" y="1910805"/>
            <a:ext cx="2138968" cy="1757773"/>
          </a:xfrm>
          <a:custGeom>
            <a:avLst/>
            <a:gdLst>
              <a:gd name="T0" fmla="*/ 1658 w 1658"/>
              <a:gd name="T1" fmla="*/ 177 h 1395"/>
              <a:gd name="T2" fmla="*/ 1658 w 1658"/>
              <a:gd name="T3" fmla="*/ 1244 h 1395"/>
              <a:gd name="T4" fmla="*/ 0 w 1658"/>
              <a:gd name="T5" fmla="*/ 1395 h 1395"/>
              <a:gd name="T6" fmla="*/ 0 w 1658"/>
              <a:gd name="T7" fmla="*/ 0 h 1395"/>
              <a:gd name="T8" fmla="*/ 1658 w 1658"/>
              <a:gd name="T9" fmla="*/ 17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8" h="1395">
                <a:moveTo>
                  <a:pt x="1658" y="177"/>
                </a:moveTo>
                <a:lnTo>
                  <a:pt x="1658" y="1244"/>
                </a:lnTo>
                <a:lnTo>
                  <a:pt x="0" y="1395"/>
                </a:lnTo>
                <a:lnTo>
                  <a:pt x="0" y="0"/>
                </a:lnTo>
                <a:lnTo>
                  <a:pt x="1658" y="177"/>
                </a:lnTo>
                <a:close/>
              </a:path>
            </a:pathLst>
          </a:custGeom>
          <a:solidFill>
            <a:srgbClr val="4B7FB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Freeform 7"/>
          <p:cNvSpPr/>
          <p:nvPr/>
        </p:nvSpPr>
        <p:spPr bwMode="auto">
          <a:xfrm>
            <a:off x="6142262" y="1910805"/>
            <a:ext cx="1807416" cy="1757773"/>
          </a:xfrm>
          <a:custGeom>
            <a:avLst/>
            <a:gdLst>
              <a:gd name="T0" fmla="*/ 0 w 1401"/>
              <a:gd name="T1" fmla="*/ 177 h 1395"/>
              <a:gd name="T2" fmla="*/ 0 w 1401"/>
              <a:gd name="T3" fmla="*/ 1244 h 1395"/>
              <a:gd name="T4" fmla="*/ 1401 w 1401"/>
              <a:gd name="T5" fmla="*/ 1395 h 1395"/>
              <a:gd name="T6" fmla="*/ 1401 w 1401"/>
              <a:gd name="T7" fmla="*/ 0 h 1395"/>
              <a:gd name="T8" fmla="*/ 0 w 1401"/>
              <a:gd name="T9" fmla="*/ 177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395">
                <a:moveTo>
                  <a:pt x="0" y="177"/>
                </a:moveTo>
                <a:lnTo>
                  <a:pt x="0" y="1244"/>
                </a:lnTo>
                <a:lnTo>
                  <a:pt x="1401" y="1395"/>
                </a:lnTo>
                <a:lnTo>
                  <a:pt x="1401" y="0"/>
                </a:lnTo>
                <a:lnTo>
                  <a:pt x="0" y="177"/>
                </a:lnTo>
                <a:close/>
              </a:path>
            </a:pathLst>
          </a:custGeom>
          <a:solidFill>
            <a:srgbClr val="4B7FB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Freeform 8"/>
          <p:cNvSpPr/>
          <p:nvPr/>
        </p:nvSpPr>
        <p:spPr bwMode="auto">
          <a:xfrm>
            <a:off x="7939205" y="1910805"/>
            <a:ext cx="2252497" cy="1757773"/>
          </a:xfrm>
          <a:custGeom>
            <a:avLst/>
            <a:gdLst>
              <a:gd name="T0" fmla="*/ 1746 w 1746"/>
              <a:gd name="T1" fmla="*/ 124 h 1395"/>
              <a:gd name="T2" fmla="*/ 1746 w 1746"/>
              <a:gd name="T3" fmla="*/ 1294 h 1395"/>
              <a:gd name="T4" fmla="*/ 0 w 1746"/>
              <a:gd name="T5" fmla="*/ 1395 h 1395"/>
              <a:gd name="T6" fmla="*/ 0 w 1746"/>
              <a:gd name="T7" fmla="*/ 0 h 1395"/>
              <a:gd name="T8" fmla="*/ 1746 w 1746"/>
              <a:gd name="T9" fmla="*/ 124 h 1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6" h="1395">
                <a:moveTo>
                  <a:pt x="1746" y="124"/>
                </a:moveTo>
                <a:lnTo>
                  <a:pt x="1746" y="1294"/>
                </a:lnTo>
                <a:lnTo>
                  <a:pt x="0" y="1395"/>
                </a:lnTo>
                <a:lnTo>
                  <a:pt x="0" y="0"/>
                </a:lnTo>
                <a:lnTo>
                  <a:pt x="1746" y="124"/>
                </a:lnTo>
                <a:close/>
              </a:path>
            </a:pathLst>
          </a:custGeom>
          <a:solidFill>
            <a:srgbClr val="4B7FB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93"/>
          <p:cNvGrpSpPr/>
          <p:nvPr/>
        </p:nvGrpSpPr>
        <p:grpSpPr>
          <a:xfrm>
            <a:off x="2486025" y="2358685"/>
            <a:ext cx="1001713" cy="862013"/>
            <a:chOff x="2486025" y="2882900"/>
            <a:chExt cx="1001713" cy="862013"/>
          </a:xfrm>
          <a:solidFill>
            <a:schemeClr val="bg1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486025" y="2882900"/>
              <a:ext cx="573088" cy="584200"/>
            </a:xfrm>
            <a:custGeom>
              <a:avLst/>
              <a:gdLst>
                <a:gd name="T0" fmla="*/ 263 w 307"/>
                <a:gd name="T1" fmla="*/ 43 h 313"/>
                <a:gd name="T2" fmla="*/ 301 w 307"/>
                <a:gd name="T3" fmla="*/ 96 h 313"/>
                <a:gd name="T4" fmla="*/ 274 w 307"/>
                <a:gd name="T5" fmla="*/ 116 h 313"/>
                <a:gd name="T6" fmla="*/ 277 w 307"/>
                <a:gd name="T7" fmla="*/ 133 h 313"/>
                <a:gd name="T8" fmla="*/ 307 w 307"/>
                <a:gd name="T9" fmla="*/ 157 h 313"/>
                <a:gd name="T10" fmla="*/ 303 w 307"/>
                <a:gd name="T11" fmla="*/ 200 h 313"/>
                <a:gd name="T12" fmla="*/ 252 w 307"/>
                <a:gd name="T13" fmla="*/ 226 h 313"/>
                <a:gd name="T14" fmla="*/ 259 w 307"/>
                <a:gd name="T15" fmla="*/ 264 h 313"/>
                <a:gd name="T16" fmla="*/ 235 w 307"/>
                <a:gd name="T17" fmla="*/ 287 h 313"/>
                <a:gd name="T18" fmla="*/ 215 w 307"/>
                <a:gd name="T19" fmla="*/ 289 h 313"/>
                <a:gd name="T20" fmla="*/ 167 w 307"/>
                <a:gd name="T21" fmla="*/ 279 h 313"/>
                <a:gd name="T22" fmla="*/ 153 w 307"/>
                <a:gd name="T23" fmla="*/ 310 h 313"/>
                <a:gd name="T24" fmla="*/ 97 w 307"/>
                <a:gd name="T25" fmla="*/ 295 h 313"/>
                <a:gd name="T26" fmla="*/ 89 w 307"/>
                <a:gd name="T27" fmla="*/ 265 h 313"/>
                <a:gd name="T28" fmla="*/ 41 w 307"/>
                <a:gd name="T29" fmla="*/ 256 h 313"/>
                <a:gd name="T30" fmla="*/ 23 w 307"/>
                <a:gd name="T31" fmla="*/ 235 h 313"/>
                <a:gd name="T32" fmla="*/ 6 w 307"/>
                <a:gd name="T33" fmla="*/ 201 h 313"/>
                <a:gd name="T34" fmla="*/ 30 w 307"/>
                <a:gd name="T35" fmla="*/ 180 h 313"/>
                <a:gd name="T36" fmla="*/ 24 w 307"/>
                <a:gd name="T37" fmla="*/ 142 h 313"/>
                <a:gd name="T38" fmla="*/ 1 w 307"/>
                <a:gd name="T39" fmla="*/ 122 h 313"/>
                <a:gd name="T40" fmla="*/ 24 w 307"/>
                <a:gd name="T41" fmla="*/ 73 h 313"/>
                <a:gd name="T42" fmla="*/ 63 w 307"/>
                <a:gd name="T43" fmla="*/ 56 h 313"/>
                <a:gd name="T44" fmla="*/ 96 w 307"/>
                <a:gd name="T45" fmla="*/ 6 h 313"/>
                <a:gd name="T46" fmla="*/ 141 w 307"/>
                <a:gd name="T47" fmla="*/ 28 h 313"/>
                <a:gd name="T48" fmla="*/ 155 w 307"/>
                <a:gd name="T49" fmla="*/ 2 h 313"/>
                <a:gd name="T50" fmla="*/ 208 w 307"/>
                <a:gd name="T51" fmla="*/ 7 h 313"/>
                <a:gd name="T52" fmla="*/ 214 w 307"/>
                <a:gd name="T53" fmla="*/ 32 h 313"/>
                <a:gd name="T54" fmla="*/ 242 w 307"/>
                <a:gd name="T55" fmla="*/ 51 h 313"/>
                <a:gd name="T56" fmla="*/ 155 w 307"/>
                <a:gd name="T57" fmla="*/ 39 h 313"/>
                <a:gd name="T58" fmla="*/ 109 w 307"/>
                <a:gd name="T59" fmla="*/ 48 h 313"/>
                <a:gd name="T60" fmla="*/ 74 w 307"/>
                <a:gd name="T61" fmla="*/ 37 h 313"/>
                <a:gd name="T62" fmla="*/ 59 w 307"/>
                <a:gd name="T63" fmla="*/ 98 h 313"/>
                <a:gd name="T64" fmla="*/ 32 w 307"/>
                <a:gd name="T65" fmla="*/ 91 h 313"/>
                <a:gd name="T66" fmla="*/ 35 w 307"/>
                <a:gd name="T67" fmla="*/ 124 h 313"/>
                <a:gd name="T68" fmla="*/ 43 w 307"/>
                <a:gd name="T69" fmla="*/ 167 h 313"/>
                <a:gd name="T70" fmla="*/ 26 w 307"/>
                <a:gd name="T71" fmla="*/ 202 h 313"/>
                <a:gd name="T72" fmla="*/ 48 w 307"/>
                <a:gd name="T73" fmla="*/ 234 h 313"/>
                <a:gd name="T74" fmla="*/ 95 w 307"/>
                <a:gd name="T75" fmla="*/ 245 h 313"/>
                <a:gd name="T76" fmla="*/ 107 w 307"/>
                <a:gd name="T77" fmla="*/ 282 h 313"/>
                <a:gd name="T78" fmla="*/ 154 w 307"/>
                <a:gd name="T79" fmla="*/ 265 h 313"/>
                <a:gd name="T80" fmla="*/ 207 w 307"/>
                <a:gd name="T81" fmla="*/ 250 h 313"/>
                <a:gd name="T82" fmla="*/ 247 w 307"/>
                <a:gd name="T83" fmla="*/ 254 h 313"/>
                <a:gd name="T84" fmla="*/ 241 w 307"/>
                <a:gd name="T85" fmla="*/ 217 h 313"/>
                <a:gd name="T86" fmla="*/ 261 w 307"/>
                <a:gd name="T87" fmla="*/ 188 h 313"/>
                <a:gd name="T88" fmla="*/ 288 w 307"/>
                <a:gd name="T89" fmla="*/ 152 h 313"/>
                <a:gd name="T90" fmla="*/ 261 w 307"/>
                <a:gd name="T91" fmla="*/ 146 h 313"/>
                <a:gd name="T92" fmla="*/ 261 w 307"/>
                <a:gd name="T93" fmla="*/ 103 h 313"/>
                <a:gd name="T94" fmla="*/ 273 w 307"/>
                <a:gd name="T95" fmla="*/ 79 h 313"/>
                <a:gd name="T96" fmla="*/ 249 w 307"/>
                <a:gd name="T97" fmla="*/ 67 h 313"/>
                <a:gd name="T98" fmla="*/ 203 w 307"/>
                <a:gd name="T99" fmla="*/ 51 h 313"/>
                <a:gd name="T100" fmla="*/ 198 w 307"/>
                <a:gd name="T101" fmla="*/ 24 h 313"/>
                <a:gd name="T102" fmla="*/ 158 w 307"/>
                <a:gd name="T103" fmla="*/ 1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7" h="313">
                  <a:moveTo>
                    <a:pt x="254" y="39"/>
                  </a:moveTo>
                  <a:cubicBezTo>
                    <a:pt x="257" y="41"/>
                    <a:pt x="261" y="42"/>
                    <a:pt x="263" y="43"/>
                  </a:cubicBezTo>
                  <a:cubicBezTo>
                    <a:pt x="276" y="59"/>
                    <a:pt x="288" y="75"/>
                    <a:pt x="301" y="91"/>
                  </a:cubicBezTo>
                  <a:cubicBezTo>
                    <a:pt x="301" y="92"/>
                    <a:pt x="301" y="94"/>
                    <a:pt x="301" y="96"/>
                  </a:cubicBezTo>
                  <a:cubicBezTo>
                    <a:pt x="298" y="101"/>
                    <a:pt x="294" y="103"/>
                    <a:pt x="288" y="105"/>
                  </a:cubicBezTo>
                  <a:cubicBezTo>
                    <a:pt x="283" y="107"/>
                    <a:pt x="279" y="112"/>
                    <a:pt x="274" y="116"/>
                  </a:cubicBezTo>
                  <a:cubicBezTo>
                    <a:pt x="274" y="118"/>
                    <a:pt x="274" y="121"/>
                    <a:pt x="275" y="123"/>
                  </a:cubicBezTo>
                  <a:cubicBezTo>
                    <a:pt x="277" y="128"/>
                    <a:pt x="275" y="130"/>
                    <a:pt x="277" y="133"/>
                  </a:cubicBezTo>
                  <a:cubicBezTo>
                    <a:pt x="284" y="139"/>
                    <a:pt x="297" y="135"/>
                    <a:pt x="304" y="140"/>
                  </a:cubicBezTo>
                  <a:cubicBezTo>
                    <a:pt x="305" y="144"/>
                    <a:pt x="306" y="152"/>
                    <a:pt x="307" y="157"/>
                  </a:cubicBezTo>
                  <a:cubicBezTo>
                    <a:pt x="303" y="170"/>
                    <a:pt x="304" y="183"/>
                    <a:pt x="306" y="197"/>
                  </a:cubicBezTo>
                  <a:cubicBezTo>
                    <a:pt x="305" y="198"/>
                    <a:pt x="305" y="199"/>
                    <a:pt x="303" y="200"/>
                  </a:cubicBezTo>
                  <a:cubicBezTo>
                    <a:pt x="292" y="203"/>
                    <a:pt x="282" y="198"/>
                    <a:pt x="270" y="201"/>
                  </a:cubicBezTo>
                  <a:cubicBezTo>
                    <a:pt x="268" y="203"/>
                    <a:pt x="254" y="223"/>
                    <a:pt x="252" y="226"/>
                  </a:cubicBezTo>
                  <a:cubicBezTo>
                    <a:pt x="253" y="234"/>
                    <a:pt x="268" y="246"/>
                    <a:pt x="270" y="254"/>
                  </a:cubicBezTo>
                  <a:cubicBezTo>
                    <a:pt x="268" y="258"/>
                    <a:pt x="264" y="261"/>
                    <a:pt x="259" y="264"/>
                  </a:cubicBezTo>
                  <a:cubicBezTo>
                    <a:pt x="255" y="266"/>
                    <a:pt x="253" y="271"/>
                    <a:pt x="249" y="275"/>
                  </a:cubicBezTo>
                  <a:cubicBezTo>
                    <a:pt x="245" y="280"/>
                    <a:pt x="237" y="282"/>
                    <a:pt x="235" y="287"/>
                  </a:cubicBezTo>
                  <a:cubicBezTo>
                    <a:pt x="231" y="291"/>
                    <a:pt x="226" y="293"/>
                    <a:pt x="220" y="294"/>
                  </a:cubicBezTo>
                  <a:cubicBezTo>
                    <a:pt x="218" y="293"/>
                    <a:pt x="216" y="291"/>
                    <a:pt x="215" y="289"/>
                  </a:cubicBezTo>
                  <a:cubicBezTo>
                    <a:pt x="212" y="283"/>
                    <a:pt x="204" y="274"/>
                    <a:pt x="199" y="270"/>
                  </a:cubicBezTo>
                  <a:cubicBezTo>
                    <a:pt x="188" y="271"/>
                    <a:pt x="178" y="277"/>
                    <a:pt x="167" y="279"/>
                  </a:cubicBezTo>
                  <a:cubicBezTo>
                    <a:pt x="164" y="283"/>
                    <a:pt x="159" y="286"/>
                    <a:pt x="158" y="292"/>
                  </a:cubicBezTo>
                  <a:cubicBezTo>
                    <a:pt x="157" y="298"/>
                    <a:pt x="157" y="302"/>
                    <a:pt x="153" y="310"/>
                  </a:cubicBezTo>
                  <a:cubicBezTo>
                    <a:pt x="142" y="313"/>
                    <a:pt x="133" y="309"/>
                    <a:pt x="123" y="306"/>
                  </a:cubicBezTo>
                  <a:cubicBezTo>
                    <a:pt x="119" y="306"/>
                    <a:pt x="101" y="297"/>
                    <a:pt x="97" y="295"/>
                  </a:cubicBezTo>
                  <a:cubicBezTo>
                    <a:pt x="96" y="296"/>
                    <a:pt x="85" y="288"/>
                    <a:pt x="83" y="285"/>
                  </a:cubicBezTo>
                  <a:cubicBezTo>
                    <a:pt x="86" y="274"/>
                    <a:pt x="90" y="274"/>
                    <a:pt x="89" y="265"/>
                  </a:cubicBezTo>
                  <a:cubicBezTo>
                    <a:pt x="82" y="257"/>
                    <a:pt x="74" y="249"/>
                    <a:pt x="62" y="246"/>
                  </a:cubicBezTo>
                  <a:cubicBezTo>
                    <a:pt x="59" y="249"/>
                    <a:pt x="45" y="256"/>
                    <a:pt x="41" y="256"/>
                  </a:cubicBezTo>
                  <a:cubicBezTo>
                    <a:pt x="39" y="254"/>
                    <a:pt x="34" y="252"/>
                    <a:pt x="32" y="250"/>
                  </a:cubicBezTo>
                  <a:cubicBezTo>
                    <a:pt x="31" y="248"/>
                    <a:pt x="26" y="238"/>
                    <a:pt x="23" y="235"/>
                  </a:cubicBezTo>
                  <a:cubicBezTo>
                    <a:pt x="18" y="231"/>
                    <a:pt x="15" y="222"/>
                    <a:pt x="12" y="217"/>
                  </a:cubicBezTo>
                  <a:cubicBezTo>
                    <a:pt x="9" y="212"/>
                    <a:pt x="8" y="207"/>
                    <a:pt x="6" y="201"/>
                  </a:cubicBezTo>
                  <a:cubicBezTo>
                    <a:pt x="7" y="197"/>
                    <a:pt x="10" y="194"/>
                    <a:pt x="14" y="192"/>
                  </a:cubicBezTo>
                  <a:cubicBezTo>
                    <a:pt x="19" y="188"/>
                    <a:pt x="25" y="185"/>
                    <a:pt x="30" y="180"/>
                  </a:cubicBezTo>
                  <a:cubicBezTo>
                    <a:pt x="29" y="172"/>
                    <a:pt x="28" y="168"/>
                    <a:pt x="27" y="159"/>
                  </a:cubicBezTo>
                  <a:cubicBezTo>
                    <a:pt x="28" y="155"/>
                    <a:pt x="28" y="147"/>
                    <a:pt x="24" y="142"/>
                  </a:cubicBezTo>
                  <a:cubicBezTo>
                    <a:pt x="17" y="138"/>
                    <a:pt x="9" y="135"/>
                    <a:pt x="3" y="132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3" y="115"/>
                    <a:pt x="7" y="105"/>
                    <a:pt x="8" y="98"/>
                  </a:cubicBezTo>
                  <a:cubicBezTo>
                    <a:pt x="10" y="88"/>
                    <a:pt x="15" y="78"/>
                    <a:pt x="24" y="73"/>
                  </a:cubicBezTo>
                  <a:cubicBezTo>
                    <a:pt x="31" y="76"/>
                    <a:pt x="39" y="81"/>
                    <a:pt x="48" y="79"/>
                  </a:cubicBezTo>
                  <a:cubicBezTo>
                    <a:pt x="53" y="72"/>
                    <a:pt x="61" y="66"/>
                    <a:pt x="63" y="56"/>
                  </a:cubicBezTo>
                  <a:cubicBezTo>
                    <a:pt x="57" y="47"/>
                    <a:pt x="51" y="39"/>
                    <a:pt x="58" y="29"/>
                  </a:cubicBezTo>
                  <a:cubicBezTo>
                    <a:pt x="69" y="22"/>
                    <a:pt x="84" y="13"/>
                    <a:pt x="96" y="6"/>
                  </a:cubicBezTo>
                  <a:cubicBezTo>
                    <a:pt x="101" y="4"/>
                    <a:pt x="114" y="25"/>
                    <a:pt x="120" y="32"/>
                  </a:cubicBezTo>
                  <a:cubicBezTo>
                    <a:pt x="127" y="32"/>
                    <a:pt x="138" y="28"/>
                    <a:pt x="141" y="28"/>
                  </a:cubicBezTo>
                  <a:cubicBezTo>
                    <a:pt x="144" y="19"/>
                    <a:pt x="143" y="15"/>
                    <a:pt x="143" y="8"/>
                  </a:cubicBezTo>
                  <a:cubicBezTo>
                    <a:pt x="146" y="2"/>
                    <a:pt x="151" y="0"/>
                    <a:pt x="155" y="2"/>
                  </a:cubicBezTo>
                  <a:cubicBezTo>
                    <a:pt x="164" y="6"/>
                    <a:pt x="173" y="5"/>
                    <a:pt x="182" y="7"/>
                  </a:cubicBezTo>
                  <a:cubicBezTo>
                    <a:pt x="190" y="9"/>
                    <a:pt x="200" y="7"/>
                    <a:pt x="208" y="7"/>
                  </a:cubicBezTo>
                  <a:cubicBezTo>
                    <a:pt x="210" y="9"/>
                    <a:pt x="212" y="10"/>
                    <a:pt x="214" y="12"/>
                  </a:cubicBezTo>
                  <a:cubicBezTo>
                    <a:pt x="214" y="19"/>
                    <a:pt x="214" y="26"/>
                    <a:pt x="214" y="32"/>
                  </a:cubicBezTo>
                  <a:cubicBezTo>
                    <a:pt x="216" y="36"/>
                    <a:pt x="217" y="38"/>
                    <a:pt x="218" y="40"/>
                  </a:cubicBezTo>
                  <a:cubicBezTo>
                    <a:pt x="226" y="44"/>
                    <a:pt x="234" y="47"/>
                    <a:pt x="242" y="51"/>
                  </a:cubicBezTo>
                  <a:cubicBezTo>
                    <a:pt x="248" y="50"/>
                    <a:pt x="250" y="43"/>
                    <a:pt x="254" y="39"/>
                  </a:cubicBezTo>
                  <a:close/>
                  <a:moveTo>
                    <a:pt x="155" y="39"/>
                  </a:moveTo>
                  <a:cubicBezTo>
                    <a:pt x="147" y="46"/>
                    <a:pt x="124" y="47"/>
                    <a:pt x="119" y="49"/>
                  </a:cubicBezTo>
                  <a:cubicBezTo>
                    <a:pt x="115" y="48"/>
                    <a:pt x="112" y="48"/>
                    <a:pt x="109" y="48"/>
                  </a:cubicBezTo>
                  <a:cubicBezTo>
                    <a:pt x="102" y="41"/>
                    <a:pt x="102" y="31"/>
                    <a:pt x="95" y="24"/>
                  </a:cubicBezTo>
                  <a:cubicBezTo>
                    <a:pt x="88" y="28"/>
                    <a:pt x="80" y="33"/>
                    <a:pt x="74" y="37"/>
                  </a:cubicBezTo>
                  <a:cubicBezTo>
                    <a:pt x="72" y="47"/>
                    <a:pt x="84" y="50"/>
                    <a:pt x="85" y="61"/>
                  </a:cubicBezTo>
                  <a:cubicBezTo>
                    <a:pt x="80" y="65"/>
                    <a:pt x="63" y="90"/>
                    <a:pt x="59" y="98"/>
                  </a:cubicBezTo>
                  <a:cubicBezTo>
                    <a:pt x="56" y="99"/>
                    <a:pt x="51" y="94"/>
                    <a:pt x="47" y="96"/>
                  </a:cubicBezTo>
                  <a:cubicBezTo>
                    <a:pt x="38" y="96"/>
                    <a:pt x="38" y="91"/>
                    <a:pt x="32" y="91"/>
                  </a:cubicBezTo>
                  <a:cubicBezTo>
                    <a:pt x="25" y="95"/>
                    <a:pt x="23" y="115"/>
                    <a:pt x="20" y="120"/>
                  </a:cubicBezTo>
                  <a:cubicBezTo>
                    <a:pt x="25" y="125"/>
                    <a:pt x="29" y="122"/>
                    <a:pt x="35" y="124"/>
                  </a:cubicBezTo>
                  <a:cubicBezTo>
                    <a:pt x="37" y="127"/>
                    <a:pt x="40" y="130"/>
                    <a:pt x="42" y="132"/>
                  </a:cubicBezTo>
                  <a:cubicBezTo>
                    <a:pt x="42" y="146"/>
                    <a:pt x="43" y="157"/>
                    <a:pt x="43" y="167"/>
                  </a:cubicBezTo>
                  <a:cubicBezTo>
                    <a:pt x="45" y="175"/>
                    <a:pt x="45" y="182"/>
                    <a:pt x="44" y="186"/>
                  </a:cubicBezTo>
                  <a:cubicBezTo>
                    <a:pt x="40" y="198"/>
                    <a:pt x="34" y="198"/>
                    <a:pt x="26" y="202"/>
                  </a:cubicBezTo>
                  <a:cubicBezTo>
                    <a:pt x="26" y="205"/>
                    <a:pt x="28" y="207"/>
                    <a:pt x="28" y="209"/>
                  </a:cubicBezTo>
                  <a:cubicBezTo>
                    <a:pt x="33" y="219"/>
                    <a:pt x="38" y="228"/>
                    <a:pt x="48" y="234"/>
                  </a:cubicBezTo>
                  <a:cubicBezTo>
                    <a:pt x="53" y="231"/>
                    <a:pt x="62" y="228"/>
                    <a:pt x="67" y="226"/>
                  </a:cubicBezTo>
                  <a:cubicBezTo>
                    <a:pt x="71" y="226"/>
                    <a:pt x="89" y="243"/>
                    <a:pt x="95" y="245"/>
                  </a:cubicBezTo>
                  <a:cubicBezTo>
                    <a:pt x="98" y="247"/>
                    <a:pt x="106" y="254"/>
                    <a:pt x="109" y="257"/>
                  </a:cubicBezTo>
                  <a:cubicBezTo>
                    <a:pt x="108" y="261"/>
                    <a:pt x="104" y="277"/>
                    <a:pt x="107" y="282"/>
                  </a:cubicBezTo>
                  <a:cubicBezTo>
                    <a:pt x="108" y="282"/>
                    <a:pt x="134" y="291"/>
                    <a:pt x="143" y="294"/>
                  </a:cubicBezTo>
                  <a:cubicBezTo>
                    <a:pt x="149" y="287"/>
                    <a:pt x="146" y="271"/>
                    <a:pt x="154" y="265"/>
                  </a:cubicBezTo>
                  <a:cubicBezTo>
                    <a:pt x="159" y="266"/>
                    <a:pt x="174" y="262"/>
                    <a:pt x="183" y="257"/>
                  </a:cubicBezTo>
                  <a:cubicBezTo>
                    <a:pt x="188" y="257"/>
                    <a:pt x="202" y="250"/>
                    <a:pt x="207" y="250"/>
                  </a:cubicBezTo>
                  <a:cubicBezTo>
                    <a:pt x="210" y="254"/>
                    <a:pt x="221" y="264"/>
                    <a:pt x="223" y="268"/>
                  </a:cubicBezTo>
                  <a:cubicBezTo>
                    <a:pt x="230" y="267"/>
                    <a:pt x="241" y="258"/>
                    <a:pt x="247" y="254"/>
                  </a:cubicBezTo>
                  <a:cubicBezTo>
                    <a:pt x="247" y="251"/>
                    <a:pt x="233" y="231"/>
                    <a:pt x="233" y="228"/>
                  </a:cubicBezTo>
                  <a:cubicBezTo>
                    <a:pt x="235" y="225"/>
                    <a:pt x="238" y="221"/>
                    <a:pt x="241" y="217"/>
                  </a:cubicBezTo>
                  <a:cubicBezTo>
                    <a:pt x="243" y="217"/>
                    <a:pt x="255" y="196"/>
                    <a:pt x="255" y="193"/>
                  </a:cubicBezTo>
                  <a:cubicBezTo>
                    <a:pt x="258" y="191"/>
                    <a:pt x="258" y="190"/>
                    <a:pt x="261" y="188"/>
                  </a:cubicBezTo>
                  <a:cubicBezTo>
                    <a:pt x="269" y="187"/>
                    <a:pt x="281" y="188"/>
                    <a:pt x="289" y="186"/>
                  </a:cubicBezTo>
                  <a:cubicBezTo>
                    <a:pt x="290" y="184"/>
                    <a:pt x="288" y="154"/>
                    <a:pt x="288" y="152"/>
                  </a:cubicBezTo>
                  <a:cubicBezTo>
                    <a:pt x="281" y="150"/>
                    <a:pt x="276" y="151"/>
                    <a:pt x="270" y="150"/>
                  </a:cubicBezTo>
                  <a:cubicBezTo>
                    <a:pt x="268" y="147"/>
                    <a:pt x="263" y="148"/>
                    <a:pt x="261" y="146"/>
                  </a:cubicBezTo>
                  <a:cubicBezTo>
                    <a:pt x="261" y="138"/>
                    <a:pt x="257" y="117"/>
                    <a:pt x="254" y="113"/>
                  </a:cubicBezTo>
                  <a:cubicBezTo>
                    <a:pt x="254" y="109"/>
                    <a:pt x="260" y="106"/>
                    <a:pt x="261" y="103"/>
                  </a:cubicBezTo>
                  <a:cubicBezTo>
                    <a:pt x="267" y="97"/>
                    <a:pt x="275" y="100"/>
                    <a:pt x="280" y="93"/>
                  </a:cubicBezTo>
                  <a:cubicBezTo>
                    <a:pt x="279" y="87"/>
                    <a:pt x="276" y="83"/>
                    <a:pt x="273" y="79"/>
                  </a:cubicBezTo>
                  <a:cubicBezTo>
                    <a:pt x="268" y="73"/>
                    <a:pt x="266" y="64"/>
                    <a:pt x="256" y="61"/>
                  </a:cubicBezTo>
                  <a:cubicBezTo>
                    <a:pt x="254" y="64"/>
                    <a:pt x="251" y="64"/>
                    <a:pt x="249" y="67"/>
                  </a:cubicBezTo>
                  <a:cubicBezTo>
                    <a:pt x="248" y="68"/>
                    <a:pt x="241" y="73"/>
                    <a:pt x="239" y="73"/>
                  </a:cubicBezTo>
                  <a:cubicBezTo>
                    <a:pt x="237" y="73"/>
                    <a:pt x="206" y="51"/>
                    <a:pt x="203" y="51"/>
                  </a:cubicBezTo>
                  <a:cubicBezTo>
                    <a:pt x="195" y="47"/>
                    <a:pt x="199" y="47"/>
                    <a:pt x="197" y="42"/>
                  </a:cubicBezTo>
                  <a:cubicBezTo>
                    <a:pt x="198" y="38"/>
                    <a:pt x="198" y="24"/>
                    <a:pt x="198" y="24"/>
                  </a:cubicBezTo>
                  <a:cubicBezTo>
                    <a:pt x="187" y="18"/>
                    <a:pt x="173" y="22"/>
                    <a:pt x="162" y="18"/>
                  </a:cubicBezTo>
                  <a:cubicBezTo>
                    <a:pt x="161" y="18"/>
                    <a:pt x="160" y="19"/>
                    <a:pt x="158" y="19"/>
                  </a:cubicBezTo>
                  <a:cubicBezTo>
                    <a:pt x="158" y="24"/>
                    <a:pt x="155" y="39"/>
                    <a:pt x="155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3060700" y="2890838"/>
              <a:ext cx="427038" cy="414338"/>
            </a:xfrm>
            <a:custGeom>
              <a:avLst/>
              <a:gdLst>
                <a:gd name="T0" fmla="*/ 198 w 229"/>
                <a:gd name="T1" fmla="*/ 72 h 222"/>
                <a:gd name="T2" fmla="*/ 229 w 229"/>
                <a:gd name="T3" fmla="*/ 131 h 222"/>
                <a:gd name="T4" fmla="*/ 195 w 229"/>
                <a:gd name="T5" fmla="*/ 142 h 222"/>
                <a:gd name="T6" fmla="*/ 186 w 229"/>
                <a:gd name="T7" fmla="*/ 177 h 222"/>
                <a:gd name="T8" fmla="*/ 134 w 229"/>
                <a:gd name="T9" fmla="*/ 221 h 222"/>
                <a:gd name="T10" fmla="*/ 99 w 229"/>
                <a:gd name="T11" fmla="*/ 195 h 222"/>
                <a:gd name="T12" fmla="*/ 59 w 229"/>
                <a:gd name="T13" fmla="*/ 204 h 222"/>
                <a:gd name="T14" fmla="*/ 46 w 229"/>
                <a:gd name="T15" fmla="*/ 162 h 222"/>
                <a:gd name="T16" fmla="*/ 12 w 229"/>
                <a:gd name="T17" fmla="*/ 140 h 222"/>
                <a:gd name="T18" fmla="*/ 2 w 229"/>
                <a:gd name="T19" fmla="*/ 105 h 222"/>
                <a:gd name="T20" fmla="*/ 23 w 229"/>
                <a:gd name="T21" fmla="*/ 80 h 222"/>
                <a:gd name="T22" fmla="*/ 33 w 229"/>
                <a:gd name="T23" fmla="*/ 42 h 222"/>
                <a:gd name="T24" fmla="*/ 60 w 229"/>
                <a:gd name="T25" fmla="*/ 15 h 222"/>
                <a:gd name="T26" fmla="*/ 91 w 229"/>
                <a:gd name="T27" fmla="*/ 22 h 222"/>
                <a:gd name="T28" fmla="*/ 122 w 229"/>
                <a:gd name="T29" fmla="*/ 22 h 222"/>
                <a:gd name="T30" fmla="*/ 168 w 229"/>
                <a:gd name="T31" fmla="*/ 6 h 222"/>
                <a:gd name="T32" fmla="*/ 185 w 229"/>
                <a:gd name="T33" fmla="*/ 42 h 222"/>
                <a:gd name="T34" fmla="*/ 75 w 229"/>
                <a:gd name="T35" fmla="*/ 24 h 222"/>
                <a:gd name="T36" fmla="*/ 49 w 229"/>
                <a:gd name="T37" fmla="*/ 38 h 222"/>
                <a:gd name="T38" fmla="*/ 45 w 229"/>
                <a:gd name="T39" fmla="*/ 76 h 222"/>
                <a:gd name="T40" fmla="*/ 17 w 229"/>
                <a:gd name="T41" fmla="*/ 98 h 222"/>
                <a:gd name="T42" fmla="*/ 40 w 229"/>
                <a:gd name="T43" fmla="*/ 119 h 222"/>
                <a:gd name="T44" fmla="*/ 61 w 229"/>
                <a:gd name="T45" fmla="*/ 153 h 222"/>
                <a:gd name="T46" fmla="*/ 54 w 229"/>
                <a:gd name="T47" fmla="*/ 181 h 222"/>
                <a:gd name="T48" fmla="*/ 79 w 229"/>
                <a:gd name="T49" fmla="*/ 196 h 222"/>
                <a:gd name="T50" fmla="*/ 106 w 229"/>
                <a:gd name="T51" fmla="*/ 178 h 222"/>
                <a:gd name="T52" fmla="*/ 144 w 229"/>
                <a:gd name="T53" fmla="*/ 200 h 222"/>
                <a:gd name="T54" fmla="*/ 166 w 229"/>
                <a:gd name="T55" fmla="*/ 179 h 222"/>
                <a:gd name="T56" fmla="*/ 172 w 229"/>
                <a:gd name="T57" fmla="*/ 146 h 222"/>
                <a:gd name="T58" fmla="*/ 212 w 229"/>
                <a:gd name="T59" fmla="*/ 125 h 222"/>
                <a:gd name="T60" fmla="*/ 215 w 229"/>
                <a:gd name="T61" fmla="*/ 95 h 222"/>
                <a:gd name="T62" fmla="*/ 174 w 229"/>
                <a:gd name="T63" fmla="*/ 58 h 222"/>
                <a:gd name="T64" fmla="*/ 176 w 229"/>
                <a:gd name="T65" fmla="*/ 27 h 222"/>
                <a:gd name="T66" fmla="*/ 134 w 229"/>
                <a:gd name="T67" fmla="*/ 3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222">
                  <a:moveTo>
                    <a:pt x="185" y="42"/>
                  </a:moveTo>
                  <a:cubicBezTo>
                    <a:pt x="187" y="51"/>
                    <a:pt x="193" y="64"/>
                    <a:pt x="198" y="72"/>
                  </a:cubicBezTo>
                  <a:cubicBezTo>
                    <a:pt x="209" y="76"/>
                    <a:pt x="226" y="78"/>
                    <a:pt x="229" y="81"/>
                  </a:cubicBezTo>
                  <a:cubicBezTo>
                    <a:pt x="229" y="97"/>
                    <a:pt x="229" y="116"/>
                    <a:pt x="229" y="131"/>
                  </a:cubicBezTo>
                  <a:cubicBezTo>
                    <a:pt x="227" y="134"/>
                    <a:pt x="226" y="137"/>
                    <a:pt x="225" y="139"/>
                  </a:cubicBezTo>
                  <a:cubicBezTo>
                    <a:pt x="221" y="143"/>
                    <a:pt x="211" y="142"/>
                    <a:pt x="195" y="142"/>
                  </a:cubicBezTo>
                  <a:cubicBezTo>
                    <a:pt x="189" y="148"/>
                    <a:pt x="182" y="155"/>
                    <a:pt x="180" y="164"/>
                  </a:cubicBezTo>
                  <a:cubicBezTo>
                    <a:pt x="181" y="168"/>
                    <a:pt x="185" y="173"/>
                    <a:pt x="186" y="177"/>
                  </a:cubicBezTo>
                  <a:cubicBezTo>
                    <a:pt x="189" y="186"/>
                    <a:pt x="189" y="186"/>
                    <a:pt x="185" y="195"/>
                  </a:cubicBezTo>
                  <a:cubicBezTo>
                    <a:pt x="172" y="206"/>
                    <a:pt x="137" y="222"/>
                    <a:pt x="134" y="221"/>
                  </a:cubicBezTo>
                  <a:cubicBezTo>
                    <a:pt x="130" y="215"/>
                    <a:pt x="126" y="202"/>
                    <a:pt x="122" y="195"/>
                  </a:cubicBezTo>
                  <a:cubicBezTo>
                    <a:pt x="120" y="194"/>
                    <a:pt x="104" y="195"/>
                    <a:pt x="99" y="195"/>
                  </a:cubicBezTo>
                  <a:cubicBezTo>
                    <a:pt x="94" y="201"/>
                    <a:pt x="91" y="211"/>
                    <a:pt x="83" y="215"/>
                  </a:cubicBezTo>
                  <a:cubicBezTo>
                    <a:pt x="80" y="215"/>
                    <a:pt x="64" y="208"/>
                    <a:pt x="59" y="204"/>
                  </a:cubicBezTo>
                  <a:cubicBezTo>
                    <a:pt x="49" y="202"/>
                    <a:pt x="40" y="190"/>
                    <a:pt x="34" y="181"/>
                  </a:cubicBezTo>
                  <a:cubicBezTo>
                    <a:pt x="37" y="173"/>
                    <a:pt x="44" y="167"/>
                    <a:pt x="46" y="162"/>
                  </a:cubicBezTo>
                  <a:cubicBezTo>
                    <a:pt x="45" y="155"/>
                    <a:pt x="39" y="148"/>
                    <a:pt x="33" y="138"/>
                  </a:cubicBezTo>
                  <a:cubicBezTo>
                    <a:pt x="29" y="140"/>
                    <a:pt x="15" y="139"/>
                    <a:pt x="12" y="140"/>
                  </a:cubicBezTo>
                  <a:cubicBezTo>
                    <a:pt x="8" y="137"/>
                    <a:pt x="8" y="137"/>
                    <a:pt x="5" y="133"/>
                  </a:cubicBezTo>
                  <a:cubicBezTo>
                    <a:pt x="4" y="123"/>
                    <a:pt x="4" y="114"/>
                    <a:pt x="2" y="105"/>
                  </a:cubicBezTo>
                  <a:cubicBezTo>
                    <a:pt x="0" y="97"/>
                    <a:pt x="1" y="88"/>
                    <a:pt x="1" y="80"/>
                  </a:cubicBezTo>
                  <a:cubicBezTo>
                    <a:pt x="3" y="78"/>
                    <a:pt x="20" y="81"/>
                    <a:pt x="23" y="80"/>
                  </a:cubicBezTo>
                  <a:cubicBezTo>
                    <a:pt x="29" y="73"/>
                    <a:pt x="36" y="61"/>
                    <a:pt x="42" y="53"/>
                  </a:cubicBezTo>
                  <a:cubicBezTo>
                    <a:pt x="39" y="50"/>
                    <a:pt x="36" y="46"/>
                    <a:pt x="33" y="42"/>
                  </a:cubicBezTo>
                  <a:cubicBezTo>
                    <a:pt x="33" y="39"/>
                    <a:pt x="30" y="39"/>
                    <a:pt x="30" y="35"/>
                  </a:cubicBezTo>
                  <a:cubicBezTo>
                    <a:pt x="32" y="31"/>
                    <a:pt x="54" y="17"/>
                    <a:pt x="60" y="15"/>
                  </a:cubicBezTo>
                  <a:cubicBezTo>
                    <a:pt x="62" y="13"/>
                    <a:pt x="83" y="6"/>
                    <a:pt x="85" y="8"/>
                  </a:cubicBezTo>
                  <a:cubicBezTo>
                    <a:pt x="89" y="12"/>
                    <a:pt x="87" y="18"/>
                    <a:pt x="91" y="22"/>
                  </a:cubicBezTo>
                  <a:cubicBezTo>
                    <a:pt x="98" y="22"/>
                    <a:pt x="101" y="22"/>
                    <a:pt x="106" y="22"/>
                  </a:cubicBezTo>
                  <a:cubicBezTo>
                    <a:pt x="111" y="22"/>
                    <a:pt x="116" y="22"/>
                    <a:pt x="122" y="22"/>
                  </a:cubicBezTo>
                  <a:cubicBezTo>
                    <a:pt x="128" y="12"/>
                    <a:pt x="130" y="7"/>
                    <a:pt x="139" y="0"/>
                  </a:cubicBezTo>
                  <a:cubicBezTo>
                    <a:pt x="141" y="0"/>
                    <a:pt x="161" y="5"/>
                    <a:pt x="168" y="6"/>
                  </a:cubicBezTo>
                  <a:cubicBezTo>
                    <a:pt x="176" y="8"/>
                    <a:pt x="194" y="20"/>
                    <a:pt x="196" y="24"/>
                  </a:cubicBezTo>
                  <a:cubicBezTo>
                    <a:pt x="193" y="29"/>
                    <a:pt x="188" y="36"/>
                    <a:pt x="185" y="42"/>
                  </a:cubicBezTo>
                  <a:close/>
                  <a:moveTo>
                    <a:pt x="91" y="38"/>
                  </a:moveTo>
                  <a:cubicBezTo>
                    <a:pt x="86" y="40"/>
                    <a:pt x="80" y="27"/>
                    <a:pt x="75" y="24"/>
                  </a:cubicBezTo>
                  <a:cubicBezTo>
                    <a:pt x="68" y="27"/>
                    <a:pt x="59" y="32"/>
                    <a:pt x="53" y="36"/>
                  </a:cubicBezTo>
                  <a:cubicBezTo>
                    <a:pt x="53" y="36"/>
                    <a:pt x="49" y="38"/>
                    <a:pt x="49" y="38"/>
                  </a:cubicBezTo>
                  <a:cubicBezTo>
                    <a:pt x="49" y="42"/>
                    <a:pt x="57" y="55"/>
                    <a:pt x="60" y="58"/>
                  </a:cubicBezTo>
                  <a:cubicBezTo>
                    <a:pt x="55" y="64"/>
                    <a:pt x="49" y="70"/>
                    <a:pt x="45" y="76"/>
                  </a:cubicBezTo>
                  <a:cubicBezTo>
                    <a:pt x="41" y="82"/>
                    <a:pt x="38" y="90"/>
                    <a:pt x="35" y="96"/>
                  </a:cubicBezTo>
                  <a:cubicBezTo>
                    <a:pt x="30" y="99"/>
                    <a:pt x="21" y="93"/>
                    <a:pt x="17" y="98"/>
                  </a:cubicBezTo>
                  <a:cubicBezTo>
                    <a:pt x="16" y="105"/>
                    <a:pt x="19" y="113"/>
                    <a:pt x="20" y="123"/>
                  </a:cubicBezTo>
                  <a:cubicBezTo>
                    <a:pt x="23" y="121"/>
                    <a:pt x="36" y="120"/>
                    <a:pt x="40" y="119"/>
                  </a:cubicBezTo>
                  <a:cubicBezTo>
                    <a:pt x="46" y="122"/>
                    <a:pt x="45" y="125"/>
                    <a:pt x="48" y="131"/>
                  </a:cubicBezTo>
                  <a:cubicBezTo>
                    <a:pt x="52" y="139"/>
                    <a:pt x="55" y="147"/>
                    <a:pt x="61" y="153"/>
                  </a:cubicBezTo>
                  <a:cubicBezTo>
                    <a:pt x="64" y="157"/>
                    <a:pt x="66" y="155"/>
                    <a:pt x="65" y="161"/>
                  </a:cubicBezTo>
                  <a:cubicBezTo>
                    <a:pt x="62" y="165"/>
                    <a:pt x="54" y="174"/>
                    <a:pt x="54" y="181"/>
                  </a:cubicBezTo>
                  <a:cubicBezTo>
                    <a:pt x="55" y="183"/>
                    <a:pt x="62" y="187"/>
                    <a:pt x="64" y="189"/>
                  </a:cubicBezTo>
                  <a:cubicBezTo>
                    <a:pt x="68" y="190"/>
                    <a:pt x="75" y="195"/>
                    <a:pt x="79" y="196"/>
                  </a:cubicBezTo>
                  <a:cubicBezTo>
                    <a:pt x="82" y="193"/>
                    <a:pt x="92" y="179"/>
                    <a:pt x="94" y="176"/>
                  </a:cubicBezTo>
                  <a:cubicBezTo>
                    <a:pt x="100" y="177"/>
                    <a:pt x="100" y="177"/>
                    <a:pt x="106" y="178"/>
                  </a:cubicBezTo>
                  <a:cubicBezTo>
                    <a:pt x="113" y="179"/>
                    <a:pt x="123" y="180"/>
                    <a:pt x="130" y="180"/>
                  </a:cubicBezTo>
                  <a:cubicBezTo>
                    <a:pt x="134" y="183"/>
                    <a:pt x="142" y="199"/>
                    <a:pt x="144" y="200"/>
                  </a:cubicBezTo>
                  <a:cubicBezTo>
                    <a:pt x="152" y="197"/>
                    <a:pt x="163" y="191"/>
                    <a:pt x="171" y="186"/>
                  </a:cubicBezTo>
                  <a:cubicBezTo>
                    <a:pt x="171" y="182"/>
                    <a:pt x="166" y="180"/>
                    <a:pt x="166" y="179"/>
                  </a:cubicBezTo>
                  <a:cubicBezTo>
                    <a:pt x="162" y="173"/>
                    <a:pt x="163" y="169"/>
                    <a:pt x="160" y="164"/>
                  </a:cubicBezTo>
                  <a:cubicBezTo>
                    <a:pt x="163" y="156"/>
                    <a:pt x="164" y="149"/>
                    <a:pt x="172" y="146"/>
                  </a:cubicBezTo>
                  <a:cubicBezTo>
                    <a:pt x="175" y="144"/>
                    <a:pt x="185" y="130"/>
                    <a:pt x="187" y="128"/>
                  </a:cubicBezTo>
                  <a:cubicBezTo>
                    <a:pt x="195" y="129"/>
                    <a:pt x="203" y="129"/>
                    <a:pt x="212" y="125"/>
                  </a:cubicBezTo>
                  <a:cubicBezTo>
                    <a:pt x="213" y="123"/>
                    <a:pt x="211" y="119"/>
                    <a:pt x="213" y="117"/>
                  </a:cubicBezTo>
                  <a:cubicBezTo>
                    <a:pt x="213" y="110"/>
                    <a:pt x="215" y="102"/>
                    <a:pt x="215" y="95"/>
                  </a:cubicBezTo>
                  <a:cubicBezTo>
                    <a:pt x="207" y="90"/>
                    <a:pt x="199" y="89"/>
                    <a:pt x="189" y="88"/>
                  </a:cubicBezTo>
                  <a:cubicBezTo>
                    <a:pt x="186" y="77"/>
                    <a:pt x="180" y="66"/>
                    <a:pt x="174" y="58"/>
                  </a:cubicBezTo>
                  <a:cubicBezTo>
                    <a:pt x="170" y="56"/>
                    <a:pt x="165" y="50"/>
                    <a:pt x="165" y="46"/>
                  </a:cubicBezTo>
                  <a:cubicBezTo>
                    <a:pt x="169" y="42"/>
                    <a:pt x="176" y="28"/>
                    <a:pt x="176" y="27"/>
                  </a:cubicBezTo>
                  <a:cubicBezTo>
                    <a:pt x="168" y="24"/>
                    <a:pt x="159" y="16"/>
                    <a:pt x="146" y="17"/>
                  </a:cubicBezTo>
                  <a:cubicBezTo>
                    <a:pt x="141" y="21"/>
                    <a:pt x="137" y="30"/>
                    <a:pt x="134" y="37"/>
                  </a:cubicBezTo>
                  <a:cubicBezTo>
                    <a:pt x="131" y="39"/>
                    <a:pt x="101" y="35"/>
                    <a:pt x="91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/>
          </p:nvSpPr>
          <p:spPr bwMode="auto">
            <a:xfrm>
              <a:off x="2962275" y="3327400"/>
              <a:ext cx="439738" cy="417513"/>
            </a:xfrm>
            <a:custGeom>
              <a:avLst/>
              <a:gdLst>
                <a:gd name="T0" fmla="*/ 177 w 236"/>
                <a:gd name="T1" fmla="*/ 59 h 224"/>
                <a:gd name="T2" fmla="*/ 159 w 236"/>
                <a:gd name="T3" fmla="*/ 16 h 224"/>
                <a:gd name="T4" fmla="*/ 128 w 236"/>
                <a:gd name="T5" fmla="*/ 39 h 224"/>
                <a:gd name="T6" fmla="*/ 83 w 236"/>
                <a:gd name="T7" fmla="*/ 16 h 224"/>
                <a:gd name="T8" fmla="*/ 64 w 236"/>
                <a:gd name="T9" fmla="*/ 60 h 224"/>
                <a:gd name="T10" fmla="*/ 33 w 236"/>
                <a:gd name="T11" fmla="*/ 91 h 224"/>
                <a:gd name="T12" fmla="*/ 18 w 236"/>
                <a:gd name="T13" fmla="*/ 130 h 224"/>
                <a:gd name="T14" fmla="*/ 62 w 236"/>
                <a:gd name="T15" fmla="*/ 164 h 224"/>
                <a:gd name="T16" fmla="*/ 64 w 236"/>
                <a:gd name="T17" fmla="*/ 193 h 224"/>
                <a:gd name="T18" fmla="*/ 88 w 236"/>
                <a:gd name="T19" fmla="*/ 200 h 224"/>
                <a:gd name="T20" fmla="*/ 116 w 236"/>
                <a:gd name="T21" fmla="*/ 181 h 224"/>
                <a:gd name="T22" fmla="*/ 164 w 236"/>
                <a:gd name="T23" fmla="*/ 191 h 224"/>
                <a:gd name="T24" fmla="*/ 191 w 236"/>
                <a:gd name="T25" fmla="*/ 170 h 224"/>
                <a:gd name="T26" fmla="*/ 181 w 236"/>
                <a:gd name="T27" fmla="*/ 141 h 224"/>
                <a:gd name="T28" fmla="*/ 218 w 236"/>
                <a:gd name="T29" fmla="*/ 115 h 224"/>
                <a:gd name="T30" fmla="*/ 213 w 236"/>
                <a:gd name="T31" fmla="*/ 86 h 224"/>
                <a:gd name="T32" fmla="*/ 51 w 236"/>
                <a:gd name="T33" fmla="*/ 56 h 224"/>
                <a:gd name="T34" fmla="*/ 39 w 236"/>
                <a:gd name="T35" fmla="*/ 23 h 224"/>
                <a:gd name="T36" fmla="*/ 69 w 236"/>
                <a:gd name="T37" fmla="*/ 3 h 224"/>
                <a:gd name="T38" fmla="*/ 107 w 236"/>
                <a:gd name="T39" fmla="*/ 25 h 224"/>
                <a:gd name="T40" fmla="*/ 155 w 236"/>
                <a:gd name="T41" fmla="*/ 0 h 224"/>
                <a:gd name="T42" fmla="*/ 193 w 236"/>
                <a:gd name="T43" fmla="*/ 21 h 224"/>
                <a:gd name="T44" fmla="*/ 193 w 236"/>
                <a:gd name="T45" fmla="*/ 55 h 224"/>
                <a:gd name="T46" fmla="*/ 231 w 236"/>
                <a:gd name="T47" fmla="*/ 73 h 224"/>
                <a:gd name="T48" fmla="*/ 232 w 236"/>
                <a:gd name="T49" fmla="*/ 130 h 224"/>
                <a:gd name="T50" fmla="*/ 202 w 236"/>
                <a:gd name="T51" fmla="*/ 129 h 224"/>
                <a:gd name="T52" fmla="*/ 207 w 236"/>
                <a:gd name="T53" fmla="*/ 162 h 224"/>
                <a:gd name="T54" fmla="*/ 197 w 236"/>
                <a:gd name="T55" fmla="*/ 188 h 224"/>
                <a:gd name="T56" fmla="*/ 167 w 236"/>
                <a:gd name="T57" fmla="*/ 211 h 224"/>
                <a:gd name="T58" fmla="*/ 142 w 236"/>
                <a:gd name="T59" fmla="*/ 192 h 224"/>
                <a:gd name="T60" fmla="*/ 104 w 236"/>
                <a:gd name="T61" fmla="*/ 210 h 224"/>
                <a:gd name="T62" fmla="*/ 74 w 236"/>
                <a:gd name="T63" fmla="*/ 215 h 224"/>
                <a:gd name="T64" fmla="*/ 62 w 236"/>
                <a:gd name="T65" fmla="*/ 211 h 224"/>
                <a:gd name="T66" fmla="*/ 42 w 236"/>
                <a:gd name="T67" fmla="*/ 168 h 224"/>
                <a:gd name="T68" fmla="*/ 3 w 236"/>
                <a:gd name="T69" fmla="*/ 141 h 224"/>
                <a:gd name="T70" fmla="*/ 4 w 236"/>
                <a:gd name="T71" fmla="*/ 73 h 224"/>
                <a:gd name="T72" fmla="*/ 51 w 236"/>
                <a:gd name="T73" fmla="*/ 5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6" h="224">
                  <a:moveTo>
                    <a:pt x="195" y="88"/>
                  </a:moveTo>
                  <a:cubicBezTo>
                    <a:pt x="191" y="81"/>
                    <a:pt x="180" y="61"/>
                    <a:pt x="177" y="59"/>
                  </a:cubicBezTo>
                  <a:cubicBezTo>
                    <a:pt x="178" y="52"/>
                    <a:pt x="186" y="38"/>
                    <a:pt x="186" y="33"/>
                  </a:cubicBezTo>
                  <a:cubicBezTo>
                    <a:pt x="179" y="29"/>
                    <a:pt x="166" y="18"/>
                    <a:pt x="159" y="16"/>
                  </a:cubicBezTo>
                  <a:cubicBezTo>
                    <a:pt x="152" y="19"/>
                    <a:pt x="148" y="34"/>
                    <a:pt x="144" y="38"/>
                  </a:cubicBezTo>
                  <a:cubicBezTo>
                    <a:pt x="141" y="39"/>
                    <a:pt x="132" y="39"/>
                    <a:pt x="128" y="39"/>
                  </a:cubicBezTo>
                  <a:cubicBezTo>
                    <a:pt x="122" y="38"/>
                    <a:pt x="103" y="39"/>
                    <a:pt x="98" y="40"/>
                  </a:cubicBezTo>
                  <a:cubicBezTo>
                    <a:pt x="93" y="32"/>
                    <a:pt x="92" y="22"/>
                    <a:pt x="83" y="16"/>
                  </a:cubicBezTo>
                  <a:cubicBezTo>
                    <a:pt x="71" y="19"/>
                    <a:pt x="60" y="22"/>
                    <a:pt x="52" y="31"/>
                  </a:cubicBezTo>
                  <a:cubicBezTo>
                    <a:pt x="56" y="37"/>
                    <a:pt x="60" y="53"/>
                    <a:pt x="64" y="60"/>
                  </a:cubicBezTo>
                  <a:cubicBezTo>
                    <a:pt x="61" y="62"/>
                    <a:pt x="50" y="77"/>
                    <a:pt x="47" y="81"/>
                  </a:cubicBezTo>
                  <a:cubicBezTo>
                    <a:pt x="40" y="89"/>
                    <a:pt x="44" y="85"/>
                    <a:pt x="33" y="91"/>
                  </a:cubicBezTo>
                  <a:cubicBezTo>
                    <a:pt x="31" y="91"/>
                    <a:pt x="20" y="87"/>
                    <a:pt x="18" y="89"/>
                  </a:cubicBezTo>
                  <a:cubicBezTo>
                    <a:pt x="18" y="99"/>
                    <a:pt x="14" y="120"/>
                    <a:pt x="18" y="130"/>
                  </a:cubicBezTo>
                  <a:cubicBezTo>
                    <a:pt x="23" y="128"/>
                    <a:pt x="34" y="129"/>
                    <a:pt x="36" y="130"/>
                  </a:cubicBezTo>
                  <a:cubicBezTo>
                    <a:pt x="43" y="142"/>
                    <a:pt x="47" y="154"/>
                    <a:pt x="62" y="164"/>
                  </a:cubicBezTo>
                  <a:cubicBezTo>
                    <a:pt x="63" y="167"/>
                    <a:pt x="53" y="182"/>
                    <a:pt x="52" y="185"/>
                  </a:cubicBezTo>
                  <a:cubicBezTo>
                    <a:pt x="50" y="188"/>
                    <a:pt x="62" y="192"/>
                    <a:pt x="64" y="193"/>
                  </a:cubicBezTo>
                  <a:cubicBezTo>
                    <a:pt x="68" y="195"/>
                    <a:pt x="73" y="197"/>
                    <a:pt x="77" y="198"/>
                  </a:cubicBezTo>
                  <a:cubicBezTo>
                    <a:pt x="79" y="199"/>
                    <a:pt x="86" y="203"/>
                    <a:pt x="88" y="200"/>
                  </a:cubicBezTo>
                  <a:cubicBezTo>
                    <a:pt x="90" y="195"/>
                    <a:pt x="98" y="188"/>
                    <a:pt x="99" y="181"/>
                  </a:cubicBezTo>
                  <a:cubicBezTo>
                    <a:pt x="106" y="181"/>
                    <a:pt x="107" y="180"/>
                    <a:pt x="116" y="181"/>
                  </a:cubicBezTo>
                  <a:cubicBezTo>
                    <a:pt x="126" y="181"/>
                    <a:pt x="136" y="179"/>
                    <a:pt x="146" y="176"/>
                  </a:cubicBezTo>
                  <a:cubicBezTo>
                    <a:pt x="149" y="175"/>
                    <a:pt x="160" y="187"/>
                    <a:pt x="164" y="191"/>
                  </a:cubicBezTo>
                  <a:cubicBezTo>
                    <a:pt x="171" y="192"/>
                    <a:pt x="178" y="185"/>
                    <a:pt x="183" y="182"/>
                  </a:cubicBezTo>
                  <a:cubicBezTo>
                    <a:pt x="187" y="181"/>
                    <a:pt x="190" y="178"/>
                    <a:pt x="191" y="170"/>
                  </a:cubicBezTo>
                  <a:cubicBezTo>
                    <a:pt x="186" y="165"/>
                    <a:pt x="183" y="158"/>
                    <a:pt x="178" y="153"/>
                  </a:cubicBezTo>
                  <a:cubicBezTo>
                    <a:pt x="178" y="150"/>
                    <a:pt x="179" y="142"/>
                    <a:pt x="181" y="141"/>
                  </a:cubicBezTo>
                  <a:cubicBezTo>
                    <a:pt x="183" y="135"/>
                    <a:pt x="194" y="117"/>
                    <a:pt x="195" y="116"/>
                  </a:cubicBezTo>
                  <a:cubicBezTo>
                    <a:pt x="199" y="114"/>
                    <a:pt x="215" y="116"/>
                    <a:pt x="218" y="115"/>
                  </a:cubicBezTo>
                  <a:cubicBezTo>
                    <a:pt x="218" y="110"/>
                    <a:pt x="216" y="100"/>
                    <a:pt x="216" y="95"/>
                  </a:cubicBezTo>
                  <a:cubicBezTo>
                    <a:pt x="216" y="92"/>
                    <a:pt x="217" y="87"/>
                    <a:pt x="213" y="86"/>
                  </a:cubicBezTo>
                  <a:cubicBezTo>
                    <a:pt x="209" y="86"/>
                    <a:pt x="200" y="88"/>
                    <a:pt x="195" y="88"/>
                  </a:cubicBezTo>
                  <a:close/>
                  <a:moveTo>
                    <a:pt x="51" y="56"/>
                  </a:moveTo>
                  <a:cubicBezTo>
                    <a:pt x="48" y="50"/>
                    <a:pt x="45" y="39"/>
                    <a:pt x="40" y="34"/>
                  </a:cubicBezTo>
                  <a:cubicBezTo>
                    <a:pt x="38" y="31"/>
                    <a:pt x="38" y="27"/>
                    <a:pt x="39" y="23"/>
                  </a:cubicBezTo>
                  <a:cubicBezTo>
                    <a:pt x="43" y="19"/>
                    <a:pt x="48" y="15"/>
                    <a:pt x="52" y="11"/>
                  </a:cubicBezTo>
                  <a:cubicBezTo>
                    <a:pt x="59" y="11"/>
                    <a:pt x="63" y="4"/>
                    <a:pt x="69" y="3"/>
                  </a:cubicBezTo>
                  <a:cubicBezTo>
                    <a:pt x="73" y="2"/>
                    <a:pt x="81" y="2"/>
                    <a:pt x="86" y="0"/>
                  </a:cubicBezTo>
                  <a:cubicBezTo>
                    <a:pt x="88" y="0"/>
                    <a:pt x="103" y="18"/>
                    <a:pt x="107" y="25"/>
                  </a:cubicBezTo>
                  <a:cubicBezTo>
                    <a:pt x="112" y="25"/>
                    <a:pt x="131" y="23"/>
                    <a:pt x="137" y="24"/>
                  </a:cubicBezTo>
                  <a:cubicBezTo>
                    <a:pt x="142" y="15"/>
                    <a:pt x="144" y="3"/>
                    <a:pt x="155" y="0"/>
                  </a:cubicBezTo>
                  <a:cubicBezTo>
                    <a:pt x="158" y="1"/>
                    <a:pt x="162" y="2"/>
                    <a:pt x="164" y="4"/>
                  </a:cubicBezTo>
                  <a:cubicBezTo>
                    <a:pt x="173" y="12"/>
                    <a:pt x="184" y="15"/>
                    <a:pt x="193" y="21"/>
                  </a:cubicBezTo>
                  <a:cubicBezTo>
                    <a:pt x="197" y="24"/>
                    <a:pt x="201" y="26"/>
                    <a:pt x="203" y="31"/>
                  </a:cubicBezTo>
                  <a:cubicBezTo>
                    <a:pt x="202" y="39"/>
                    <a:pt x="193" y="45"/>
                    <a:pt x="193" y="55"/>
                  </a:cubicBezTo>
                  <a:cubicBezTo>
                    <a:pt x="198" y="62"/>
                    <a:pt x="204" y="73"/>
                    <a:pt x="204" y="73"/>
                  </a:cubicBezTo>
                  <a:cubicBezTo>
                    <a:pt x="209" y="74"/>
                    <a:pt x="228" y="69"/>
                    <a:pt x="231" y="73"/>
                  </a:cubicBezTo>
                  <a:cubicBezTo>
                    <a:pt x="234" y="84"/>
                    <a:pt x="231" y="98"/>
                    <a:pt x="235" y="109"/>
                  </a:cubicBezTo>
                  <a:cubicBezTo>
                    <a:pt x="236" y="112"/>
                    <a:pt x="232" y="125"/>
                    <a:pt x="232" y="130"/>
                  </a:cubicBezTo>
                  <a:cubicBezTo>
                    <a:pt x="230" y="132"/>
                    <a:pt x="223" y="128"/>
                    <a:pt x="218" y="128"/>
                  </a:cubicBezTo>
                  <a:cubicBezTo>
                    <a:pt x="215" y="130"/>
                    <a:pt x="205" y="127"/>
                    <a:pt x="202" y="129"/>
                  </a:cubicBezTo>
                  <a:cubicBezTo>
                    <a:pt x="199" y="135"/>
                    <a:pt x="195" y="143"/>
                    <a:pt x="192" y="150"/>
                  </a:cubicBezTo>
                  <a:cubicBezTo>
                    <a:pt x="195" y="152"/>
                    <a:pt x="202" y="158"/>
                    <a:pt x="207" y="162"/>
                  </a:cubicBezTo>
                  <a:cubicBezTo>
                    <a:pt x="208" y="164"/>
                    <a:pt x="210" y="169"/>
                    <a:pt x="212" y="173"/>
                  </a:cubicBezTo>
                  <a:cubicBezTo>
                    <a:pt x="209" y="180"/>
                    <a:pt x="206" y="186"/>
                    <a:pt x="197" y="188"/>
                  </a:cubicBezTo>
                  <a:cubicBezTo>
                    <a:pt x="193" y="189"/>
                    <a:pt x="189" y="193"/>
                    <a:pt x="185" y="196"/>
                  </a:cubicBezTo>
                  <a:cubicBezTo>
                    <a:pt x="181" y="202"/>
                    <a:pt x="177" y="210"/>
                    <a:pt x="167" y="211"/>
                  </a:cubicBezTo>
                  <a:cubicBezTo>
                    <a:pt x="162" y="208"/>
                    <a:pt x="157" y="205"/>
                    <a:pt x="152" y="201"/>
                  </a:cubicBezTo>
                  <a:cubicBezTo>
                    <a:pt x="145" y="196"/>
                    <a:pt x="145" y="196"/>
                    <a:pt x="142" y="192"/>
                  </a:cubicBezTo>
                  <a:cubicBezTo>
                    <a:pt x="136" y="192"/>
                    <a:pt x="118" y="196"/>
                    <a:pt x="113" y="196"/>
                  </a:cubicBezTo>
                  <a:cubicBezTo>
                    <a:pt x="108" y="198"/>
                    <a:pt x="105" y="204"/>
                    <a:pt x="104" y="210"/>
                  </a:cubicBezTo>
                  <a:cubicBezTo>
                    <a:pt x="102" y="213"/>
                    <a:pt x="99" y="222"/>
                    <a:pt x="96" y="224"/>
                  </a:cubicBezTo>
                  <a:cubicBezTo>
                    <a:pt x="93" y="224"/>
                    <a:pt x="78" y="217"/>
                    <a:pt x="74" y="215"/>
                  </a:cubicBezTo>
                  <a:cubicBezTo>
                    <a:pt x="72" y="214"/>
                    <a:pt x="70" y="213"/>
                    <a:pt x="68" y="212"/>
                  </a:cubicBezTo>
                  <a:cubicBezTo>
                    <a:pt x="66" y="212"/>
                    <a:pt x="63" y="212"/>
                    <a:pt x="62" y="211"/>
                  </a:cubicBezTo>
                  <a:cubicBezTo>
                    <a:pt x="56" y="205"/>
                    <a:pt x="35" y="193"/>
                    <a:pt x="34" y="192"/>
                  </a:cubicBezTo>
                  <a:cubicBezTo>
                    <a:pt x="41" y="181"/>
                    <a:pt x="42" y="178"/>
                    <a:pt x="42" y="168"/>
                  </a:cubicBezTo>
                  <a:cubicBezTo>
                    <a:pt x="36" y="160"/>
                    <a:pt x="33" y="150"/>
                    <a:pt x="27" y="142"/>
                  </a:cubicBezTo>
                  <a:cubicBezTo>
                    <a:pt x="22" y="143"/>
                    <a:pt x="5" y="143"/>
                    <a:pt x="3" y="141"/>
                  </a:cubicBezTo>
                  <a:cubicBezTo>
                    <a:pt x="3" y="136"/>
                    <a:pt x="3" y="116"/>
                    <a:pt x="2" y="109"/>
                  </a:cubicBezTo>
                  <a:cubicBezTo>
                    <a:pt x="0" y="100"/>
                    <a:pt x="2" y="75"/>
                    <a:pt x="4" y="73"/>
                  </a:cubicBezTo>
                  <a:cubicBezTo>
                    <a:pt x="13" y="73"/>
                    <a:pt x="22" y="78"/>
                    <a:pt x="30" y="76"/>
                  </a:cubicBezTo>
                  <a:cubicBezTo>
                    <a:pt x="38" y="71"/>
                    <a:pt x="45" y="63"/>
                    <a:pt x="51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2620963" y="3013075"/>
              <a:ext cx="303213" cy="304800"/>
            </a:xfrm>
            <a:custGeom>
              <a:avLst/>
              <a:gdLst>
                <a:gd name="T0" fmla="*/ 13 w 163"/>
                <a:gd name="T1" fmla="*/ 40 h 163"/>
                <a:gd name="T2" fmla="*/ 33 w 163"/>
                <a:gd name="T3" fmla="*/ 14 h 163"/>
                <a:gd name="T4" fmla="*/ 63 w 163"/>
                <a:gd name="T5" fmla="*/ 0 h 163"/>
                <a:gd name="T6" fmla="*/ 84 w 163"/>
                <a:gd name="T7" fmla="*/ 0 h 163"/>
                <a:gd name="T8" fmla="*/ 108 w 163"/>
                <a:gd name="T9" fmla="*/ 6 h 163"/>
                <a:gd name="T10" fmla="*/ 119 w 163"/>
                <a:gd name="T11" fmla="*/ 11 h 163"/>
                <a:gd name="T12" fmla="*/ 147 w 163"/>
                <a:gd name="T13" fmla="*/ 30 h 163"/>
                <a:gd name="T14" fmla="*/ 161 w 163"/>
                <a:gd name="T15" fmla="*/ 63 h 163"/>
                <a:gd name="T16" fmla="*/ 161 w 163"/>
                <a:gd name="T17" fmla="*/ 92 h 163"/>
                <a:gd name="T18" fmla="*/ 153 w 163"/>
                <a:gd name="T19" fmla="*/ 117 h 163"/>
                <a:gd name="T20" fmla="*/ 136 w 163"/>
                <a:gd name="T21" fmla="*/ 143 h 163"/>
                <a:gd name="T22" fmla="*/ 124 w 163"/>
                <a:gd name="T23" fmla="*/ 153 h 163"/>
                <a:gd name="T24" fmla="*/ 49 w 163"/>
                <a:gd name="T25" fmla="*/ 159 h 163"/>
                <a:gd name="T26" fmla="*/ 31 w 163"/>
                <a:gd name="T27" fmla="*/ 149 h 163"/>
                <a:gd name="T28" fmla="*/ 3 w 163"/>
                <a:gd name="T29" fmla="*/ 109 h 163"/>
                <a:gd name="T30" fmla="*/ 1 w 163"/>
                <a:gd name="T31" fmla="*/ 101 h 163"/>
                <a:gd name="T32" fmla="*/ 1 w 163"/>
                <a:gd name="T33" fmla="*/ 88 h 163"/>
                <a:gd name="T34" fmla="*/ 4 w 163"/>
                <a:gd name="T35" fmla="*/ 63 h 163"/>
                <a:gd name="T36" fmla="*/ 7 w 163"/>
                <a:gd name="T37" fmla="*/ 54 h 163"/>
                <a:gd name="T38" fmla="*/ 13 w 163"/>
                <a:gd name="T39" fmla="*/ 40 h 163"/>
                <a:gd name="T40" fmla="*/ 145 w 163"/>
                <a:gd name="T41" fmla="*/ 63 h 163"/>
                <a:gd name="T42" fmla="*/ 128 w 163"/>
                <a:gd name="T43" fmla="*/ 35 h 163"/>
                <a:gd name="T44" fmla="*/ 105 w 163"/>
                <a:gd name="T45" fmla="*/ 20 h 163"/>
                <a:gd name="T46" fmla="*/ 92 w 163"/>
                <a:gd name="T47" fmla="*/ 16 h 163"/>
                <a:gd name="T48" fmla="*/ 56 w 163"/>
                <a:gd name="T49" fmla="*/ 21 h 163"/>
                <a:gd name="T50" fmla="*/ 46 w 163"/>
                <a:gd name="T51" fmla="*/ 24 h 163"/>
                <a:gd name="T52" fmla="*/ 35 w 163"/>
                <a:gd name="T53" fmla="*/ 36 h 163"/>
                <a:gd name="T54" fmla="*/ 18 w 163"/>
                <a:gd name="T55" fmla="*/ 80 h 163"/>
                <a:gd name="T56" fmla="*/ 21 w 163"/>
                <a:gd name="T57" fmla="*/ 111 h 163"/>
                <a:gd name="T58" fmla="*/ 49 w 163"/>
                <a:gd name="T59" fmla="*/ 142 h 163"/>
                <a:gd name="T60" fmla="*/ 99 w 163"/>
                <a:gd name="T61" fmla="*/ 146 h 163"/>
                <a:gd name="T62" fmla="*/ 141 w 163"/>
                <a:gd name="T63" fmla="*/ 107 h 163"/>
                <a:gd name="T64" fmla="*/ 145 w 163"/>
                <a:gd name="T65" fmla="*/ 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163">
                  <a:moveTo>
                    <a:pt x="13" y="40"/>
                  </a:moveTo>
                  <a:cubicBezTo>
                    <a:pt x="19" y="32"/>
                    <a:pt x="26" y="23"/>
                    <a:pt x="33" y="14"/>
                  </a:cubicBezTo>
                  <a:cubicBezTo>
                    <a:pt x="44" y="9"/>
                    <a:pt x="53" y="5"/>
                    <a:pt x="63" y="0"/>
                  </a:cubicBezTo>
                  <a:cubicBezTo>
                    <a:pt x="76" y="0"/>
                    <a:pt x="80" y="0"/>
                    <a:pt x="84" y="0"/>
                  </a:cubicBezTo>
                  <a:cubicBezTo>
                    <a:pt x="92" y="2"/>
                    <a:pt x="99" y="6"/>
                    <a:pt x="108" y="6"/>
                  </a:cubicBezTo>
                  <a:cubicBezTo>
                    <a:pt x="112" y="6"/>
                    <a:pt x="116" y="8"/>
                    <a:pt x="119" y="11"/>
                  </a:cubicBezTo>
                  <a:cubicBezTo>
                    <a:pt x="128" y="17"/>
                    <a:pt x="139" y="22"/>
                    <a:pt x="147" y="30"/>
                  </a:cubicBezTo>
                  <a:cubicBezTo>
                    <a:pt x="147" y="30"/>
                    <a:pt x="157" y="40"/>
                    <a:pt x="161" y="63"/>
                  </a:cubicBezTo>
                  <a:cubicBezTo>
                    <a:pt x="162" y="68"/>
                    <a:pt x="163" y="88"/>
                    <a:pt x="161" y="92"/>
                  </a:cubicBezTo>
                  <a:cubicBezTo>
                    <a:pt x="159" y="98"/>
                    <a:pt x="154" y="115"/>
                    <a:pt x="153" y="117"/>
                  </a:cubicBezTo>
                  <a:cubicBezTo>
                    <a:pt x="148" y="129"/>
                    <a:pt x="147" y="135"/>
                    <a:pt x="136" y="143"/>
                  </a:cubicBezTo>
                  <a:cubicBezTo>
                    <a:pt x="131" y="146"/>
                    <a:pt x="128" y="150"/>
                    <a:pt x="124" y="153"/>
                  </a:cubicBezTo>
                  <a:cubicBezTo>
                    <a:pt x="111" y="163"/>
                    <a:pt x="61" y="162"/>
                    <a:pt x="49" y="159"/>
                  </a:cubicBezTo>
                  <a:cubicBezTo>
                    <a:pt x="42" y="157"/>
                    <a:pt x="37" y="153"/>
                    <a:pt x="31" y="149"/>
                  </a:cubicBezTo>
                  <a:cubicBezTo>
                    <a:pt x="18" y="139"/>
                    <a:pt x="7" y="127"/>
                    <a:pt x="3" y="109"/>
                  </a:cubicBezTo>
                  <a:cubicBezTo>
                    <a:pt x="2" y="106"/>
                    <a:pt x="2" y="104"/>
                    <a:pt x="1" y="101"/>
                  </a:cubicBezTo>
                  <a:cubicBezTo>
                    <a:pt x="1" y="96"/>
                    <a:pt x="2" y="92"/>
                    <a:pt x="1" y="88"/>
                  </a:cubicBezTo>
                  <a:cubicBezTo>
                    <a:pt x="0" y="83"/>
                    <a:pt x="3" y="72"/>
                    <a:pt x="4" y="63"/>
                  </a:cubicBezTo>
                  <a:cubicBezTo>
                    <a:pt x="4" y="60"/>
                    <a:pt x="5" y="57"/>
                    <a:pt x="7" y="54"/>
                  </a:cubicBezTo>
                  <a:cubicBezTo>
                    <a:pt x="8" y="51"/>
                    <a:pt x="10" y="47"/>
                    <a:pt x="13" y="40"/>
                  </a:cubicBezTo>
                  <a:close/>
                  <a:moveTo>
                    <a:pt x="145" y="63"/>
                  </a:moveTo>
                  <a:cubicBezTo>
                    <a:pt x="141" y="53"/>
                    <a:pt x="131" y="37"/>
                    <a:pt x="128" y="35"/>
                  </a:cubicBezTo>
                  <a:cubicBezTo>
                    <a:pt x="121" y="30"/>
                    <a:pt x="113" y="24"/>
                    <a:pt x="105" y="20"/>
                  </a:cubicBezTo>
                  <a:cubicBezTo>
                    <a:pt x="102" y="17"/>
                    <a:pt x="97" y="16"/>
                    <a:pt x="92" y="16"/>
                  </a:cubicBezTo>
                  <a:cubicBezTo>
                    <a:pt x="80" y="15"/>
                    <a:pt x="67" y="14"/>
                    <a:pt x="56" y="21"/>
                  </a:cubicBezTo>
                  <a:cubicBezTo>
                    <a:pt x="54" y="22"/>
                    <a:pt x="51" y="22"/>
                    <a:pt x="46" y="24"/>
                  </a:cubicBezTo>
                  <a:cubicBezTo>
                    <a:pt x="44" y="27"/>
                    <a:pt x="39" y="32"/>
                    <a:pt x="35" y="36"/>
                  </a:cubicBezTo>
                  <a:cubicBezTo>
                    <a:pt x="23" y="48"/>
                    <a:pt x="21" y="64"/>
                    <a:pt x="18" y="80"/>
                  </a:cubicBezTo>
                  <a:cubicBezTo>
                    <a:pt x="22" y="89"/>
                    <a:pt x="18" y="99"/>
                    <a:pt x="21" y="111"/>
                  </a:cubicBezTo>
                  <a:cubicBezTo>
                    <a:pt x="27" y="123"/>
                    <a:pt x="39" y="132"/>
                    <a:pt x="49" y="142"/>
                  </a:cubicBezTo>
                  <a:cubicBezTo>
                    <a:pt x="65" y="147"/>
                    <a:pt x="81" y="148"/>
                    <a:pt x="99" y="146"/>
                  </a:cubicBezTo>
                  <a:cubicBezTo>
                    <a:pt x="119" y="139"/>
                    <a:pt x="132" y="128"/>
                    <a:pt x="141" y="107"/>
                  </a:cubicBezTo>
                  <a:cubicBezTo>
                    <a:pt x="144" y="99"/>
                    <a:pt x="147" y="66"/>
                    <a:pt x="145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>
              <a:off x="3165475" y="2981325"/>
              <a:ext cx="217488" cy="214313"/>
            </a:xfrm>
            <a:custGeom>
              <a:avLst/>
              <a:gdLst>
                <a:gd name="T0" fmla="*/ 104 w 117"/>
                <a:gd name="T1" fmla="*/ 91 h 115"/>
                <a:gd name="T2" fmla="*/ 73 w 117"/>
                <a:gd name="T3" fmla="*/ 113 h 115"/>
                <a:gd name="T4" fmla="*/ 58 w 117"/>
                <a:gd name="T5" fmla="*/ 115 h 115"/>
                <a:gd name="T6" fmla="*/ 21 w 117"/>
                <a:gd name="T7" fmla="*/ 97 h 115"/>
                <a:gd name="T8" fmla="*/ 0 w 117"/>
                <a:gd name="T9" fmla="*/ 58 h 115"/>
                <a:gd name="T10" fmla="*/ 1 w 117"/>
                <a:gd name="T11" fmla="*/ 54 h 115"/>
                <a:gd name="T12" fmla="*/ 22 w 117"/>
                <a:gd name="T13" fmla="*/ 18 h 115"/>
                <a:gd name="T14" fmla="*/ 51 w 117"/>
                <a:gd name="T15" fmla="*/ 2 h 115"/>
                <a:gd name="T16" fmla="*/ 84 w 117"/>
                <a:gd name="T17" fmla="*/ 6 h 115"/>
                <a:gd name="T18" fmla="*/ 107 w 117"/>
                <a:gd name="T19" fmla="*/ 27 h 115"/>
                <a:gd name="T20" fmla="*/ 117 w 117"/>
                <a:gd name="T21" fmla="*/ 49 h 115"/>
                <a:gd name="T22" fmla="*/ 104 w 117"/>
                <a:gd name="T23" fmla="*/ 91 h 115"/>
                <a:gd name="T24" fmla="*/ 94 w 117"/>
                <a:gd name="T25" fmla="*/ 36 h 115"/>
                <a:gd name="T26" fmla="*/ 81 w 117"/>
                <a:gd name="T27" fmla="*/ 26 h 115"/>
                <a:gd name="T28" fmla="*/ 47 w 117"/>
                <a:gd name="T29" fmla="*/ 20 h 115"/>
                <a:gd name="T30" fmla="*/ 21 w 117"/>
                <a:gd name="T31" fmla="*/ 43 h 115"/>
                <a:gd name="T32" fmla="*/ 27 w 117"/>
                <a:gd name="T33" fmla="*/ 81 h 115"/>
                <a:gd name="T34" fmla="*/ 62 w 117"/>
                <a:gd name="T35" fmla="*/ 98 h 115"/>
                <a:gd name="T36" fmla="*/ 78 w 117"/>
                <a:gd name="T37" fmla="*/ 94 h 115"/>
                <a:gd name="T38" fmla="*/ 100 w 117"/>
                <a:gd name="T39" fmla="*/ 69 h 115"/>
                <a:gd name="T40" fmla="*/ 94 w 117"/>
                <a:gd name="T41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104" y="91"/>
                  </a:moveTo>
                  <a:cubicBezTo>
                    <a:pt x="99" y="99"/>
                    <a:pt x="80" y="110"/>
                    <a:pt x="73" y="113"/>
                  </a:cubicBezTo>
                  <a:cubicBezTo>
                    <a:pt x="69" y="114"/>
                    <a:pt x="64" y="114"/>
                    <a:pt x="58" y="115"/>
                  </a:cubicBezTo>
                  <a:cubicBezTo>
                    <a:pt x="45" y="111"/>
                    <a:pt x="31" y="106"/>
                    <a:pt x="21" y="97"/>
                  </a:cubicBezTo>
                  <a:cubicBezTo>
                    <a:pt x="10" y="86"/>
                    <a:pt x="3" y="73"/>
                    <a:pt x="0" y="58"/>
                  </a:cubicBezTo>
                  <a:cubicBezTo>
                    <a:pt x="0" y="58"/>
                    <a:pt x="1" y="56"/>
                    <a:pt x="1" y="54"/>
                  </a:cubicBezTo>
                  <a:cubicBezTo>
                    <a:pt x="1" y="38"/>
                    <a:pt x="10" y="27"/>
                    <a:pt x="22" y="18"/>
                  </a:cubicBezTo>
                  <a:cubicBezTo>
                    <a:pt x="30" y="11"/>
                    <a:pt x="39" y="4"/>
                    <a:pt x="51" y="2"/>
                  </a:cubicBezTo>
                  <a:cubicBezTo>
                    <a:pt x="62" y="0"/>
                    <a:pt x="72" y="2"/>
                    <a:pt x="84" y="6"/>
                  </a:cubicBezTo>
                  <a:cubicBezTo>
                    <a:pt x="91" y="12"/>
                    <a:pt x="99" y="20"/>
                    <a:pt x="107" y="27"/>
                  </a:cubicBezTo>
                  <a:cubicBezTo>
                    <a:pt x="113" y="33"/>
                    <a:pt x="117" y="40"/>
                    <a:pt x="117" y="49"/>
                  </a:cubicBezTo>
                  <a:cubicBezTo>
                    <a:pt x="117" y="52"/>
                    <a:pt x="117" y="79"/>
                    <a:pt x="104" y="91"/>
                  </a:cubicBezTo>
                  <a:close/>
                  <a:moveTo>
                    <a:pt x="94" y="36"/>
                  </a:moveTo>
                  <a:cubicBezTo>
                    <a:pt x="89" y="33"/>
                    <a:pt x="86" y="28"/>
                    <a:pt x="81" y="26"/>
                  </a:cubicBezTo>
                  <a:cubicBezTo>
                    <a:pt x="76" y="23"/>
                    <a:pt x="67" y="17"/>
                    <a:pt x="47" y="20"/>
                  </a:cubicBezTo>
                  <a:cubicBezTo>
                    <a:pt x="36" y="29"/>
                    <a:pt x="29" y="33"/>
                    <a:pt x="21" y="43"/>
                  </a:cubicBezTo>
                  <a:cubicBezTo>
                    <a:pt x="20" y="50"/>
                    <a:pt x="16" y="69"/>
                    <a:pt x="27" y="81"/>
                  </a:cubicBezTo>
                  <a:cubicBezTo>
                    <a:pt x="38" y="91"/>
                    <a:pt x="50" y="95"/>
                    <a:pt x="62" y="98"/>
                  </a:cubicBezTo>
                  <a:cubicBezTo>
                    <a:pt x="67" y="96"/>
                    <a:pt x="73" y="95"/>
                    <a:pt x="78" y="94"/>
                  </a:cubicBezTo>
                  <a:cubicBezTo>
                    <a:pt x="88" y="87"/>
                    <a:pt x="93" y="76"/>
                    <a:pt x="100" y="69"/>
                  </a:cubicBezTo>
                  <a:cubicBezTo>
                    <a:pt x="101" y="62"/>
                    <a:pt x="104" y="44"/>
                    <a:pt x="94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3063875" y="3421063"/>
              <a:ext cx="222250" cy="206375"/>
            </a:xfrm>
            <a:custGeom>
              <a:avLst/>
              <a:gdLst>
                <a:gd name="T0" fmla="*/ 35 w 119"/>
                <a:gd name="T1" fmla="*/ 6 h 111"/>
                <a:gd name="T2" fmla="*/ 71 w 119"/>
                <a:gd name="T3" fmla="*/ 3 h 111"/>
                <a:gd name="T4" fmla="*/ 91 w 119"/>
                <a:gd name="T5" fmla="*/ 9 h 111"/>
                <a:gd name="T6" fmla="*/ 115 w 119"/>
                <a:gd name="T7" fmla="*/ 34 h 111"/>
                <a:gd name="T8" fmla="*/ 116 w 119"/>
                <a:gd name="T9" fmla="*/ 74 h 111"/>
                <a:gd name="T10" fmla="*/ 106 w 119"/>
                <a:gd name="T11" fmla="*/ 96 h 111"/>
                <a:gd name="T12" fmla="*/ 95 w 119"/>
                <a:gd name="T13" fmla="*/ 104 h 111"/>
                <a:gd name="T14" fmla="*/ 80 w 119"/>
                <a:gd name="T15" fmla="*/ 108 h 111"/>
                <a:gd name="T16" fmla="*/ 61 w 119"/>
                <a:gd name="T17" fmla="*/ 111 h 111"/>
                <a:gd name="T18" fmla="*/ 31 w 119"/>
                <a:gd name="T19" fmla="*/ 104 h 111"/>
                <a:gd name="T20" fmla="*/ 3 w 119"/>
                <a:gd name="T21" fmla="*/ 67 h 111"/>
                <a:gd name="T22" fmla="*/ 3 w 119"/>
                <a:gd name="T23" fmla="*/ 39 h 111"/>
                <a:gd name="T24" fmla="*/ 13 w 119"/>
                <a:gd name="T25" fmla="*/ 21 h 111"/>
                <a:gd name="T26" fmla="*/ 35 w 119"/>
                <a:gd name="T27" fmla="*/ 6 h 111"/>
                <a:gd name="T28" fmla="*/ 27 w 119"/>
                <a:gd name="T29" fmla="*/ 27 h 111"/>
                <a:gd name="T30" fmla="*/ 16 w 119"/>
                <a:gd name="T31" fmla="*/ 70 h 111"/>
                <a:gd name="T32" fmla="*/ 40 w 119"/>
                <a:gd name="T33" fmla="*/ 93 h 111"/>
                <a:gd name="T34" fmla="*/ 78 w 119"/>
                <a:gd name="T35" fmla="*/ 93 h 111"/>
                <a:gd name="T36" fmla="*/ 90 w 119"/>
                <a:gd name="T37" fmla="*/ 89 h 111"/>
                <a:gd name="T38" fmla="*/ 100 w 119"/>
                <a:gd name="T39" fmla="*/ 78 h 111"/>
                <a:gd name="T40" fmla="*/ 106 w 119"/>
                <a:gd name="T41" fmla="*/ 43 h 111"/>
                <a:gd name="T42" fmla="*/ 101 w 119"/>
                <a:gd name="T43" fmla="*/ 35 h 111"/>
                <a:gd name="T44" fmla="*/ 77 w 119"/>
                <a:gd name="T45" fmla="*/ 19 h 111"/>
                <a:gd name="T46" fmla="*/ 49 w 119"/>
                <a:gd name="T47" fmla="*/ 16 h 111"/>
                <a:gd name="T48" fmla="*/ 27 w 119"/>
                <a:gd name="T49" fmla="*/ 2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111">
                  <a:moveTo>
                    <a:pt x="35" y="6"/>
                  </a:moveTo>
                  <a:cubicBezTo>
                    <a:pt x="41" y="5"/>
                    <a:pt x="64" y="0"/>
                    <a:pt x="71" y="3"/>
                  </a:cubicBezTo>
                  <a:cubicBezTo>
                    <a:pt x="76" y="6"/>
                    <a:pt x="86" y="7"/>
                    <a:pt x="91" y="9"/>
                  </a:cubicBezTo>
                  <a:cubicBezTo>
                    <a:pt x="103" y="16"/>
                    <a:pt x="110" y="22"/>
                    <a:pt x="115" y="34"/>
                  </a:cubicBezTo>
                  <a:cubicBezTo>
                    <a:pt x="118" y="38"/>
                    <a:pt x="119" y="65"/>
                    <a:pt x="116" y="74"/>
                  </a:cubicBezTo>
                  <a:cubicBezTo>
                    <a:pt x="113" y="82"/>
                    <a:pt x="109" y="89"/>
                    <a:pt x="106" y="96"/>
                  </a:cubicBezTo>
                  <a:cubicBezTo>
                    <a:pt x="101" y="99"/>
                    <a:pt x="99" y="101"/>
                    <a:pt x="95" y="104"/>
                  </a:cubicBezTo>
                  <a:cubicBezTo>
                    <a:pt x="91" y="106"/>
                    <a:pt x="85" y="108"/>
                    <a:pt x="80" y="108"/>
                  </a:cubicBezTo>
                  <a:cubicBezTo>
                    <a:pt x="77" y="108"/>
                    <a:pt x="63" y="110"/>
                    <a:pt x="61" y="111"/>
                  </a:cubicBezTo>
                  <a:cubicBezTo>
                    <a:pt x="59" y="111"/>
                    <a:pt x="40" y="108"/>
                    <a:pt x="31" y="104"/>
                  </a:cubicBezTo>
                  <a:cubicBezTo>
                    <a:pt x="13" y="97"/>
                    <a:pt x="5" y="85"/>
                    <a:pt x="3" y="67"/>
                  </a:cubicBezTo>
                  <a:cubicBezTo>
                    <a:pt x="2" y="64"/>
                    <a:pt x="0" y="46"/>
                    <a:pt x="3" y="39"/>
                  </a:cubicBezTo>
                  <a:cubicBezTo>
                    <a:pt x="7" y="33"/>
                    <a:pt x="10" y="27"/>
                    <a:pt x="13" y="21"/>
                  </a:cubicBezTo>
                  <a:cubicBezTo>
                    <a:pt x="20" y="15"/>
                    <a:pt x="27" y="11"/>
                    <a:pt x="35" y="6"/>
                  </a:cubicBezTo>
                  <a:close/>
                  <a:moveTo>
                    <a:pt x="27" y="27"/>
                  </a:moveTo>
                  <a:cubicBezTo>
                    <a:pt x="20" y="41"/>
                    <a:pt x="13" y="54"/>
                    <a:pt x="16" y="70"/>
                  </a:cubicBezTo>
                  <a:cubicBezTo>
                    <a:pt x="22" y="84"/>
                    <a:pt x="31" y="90"/>
                    <a:pt x="40" y="93"/>
                  </a:cubicBezTo>
                  <a:cubicBezTo>
                    <a:pt x="55" y="97"/>
                    <a:pt x="66" y="98"/>
                    <a:pt x="78" y="93"/>
                  </a:cubicBezTo>
                  <a:cubicBezTo>
                    <a:pt x="82" y="91"/>
                    <a:pt x="86" y="90"/>
                    <a:pt x="90" y="89"/>
                  </a:cubicBezTo>
                  <a:cubicBezTo>
                    <a:pt x="95" y="88"/>
                    <a:pt x="97" y="83"/>
                    <a:pt x="100" y="78"/>
                  </a:cubicBezTo>
                  <a:cubicBezTo>
                    <a:pt x="104" y="73"/>
                    <a:pt x="106" y="50"/>
                    <a:pt x="106" y="43"/>
                  </a:cubicBezTo>
                  <a:cubicBezTo>
                    <a:pt x="104" y="40"/>
                    <a:pt x="102" y="37"/>
                    <a:pt x="101" y="35"/>
                  </a:cubicBezTo>
                  <a:cubicBezTo>
                    <a:pt x="98" y="32"/>
                    <a:pt x="85" y="21"/>
                    <a:pt x="77" y="19"/>
                  </a:cubicBezTo>
                  <a:cubicBezTo>
                    <a:pt x="71" y="18"/>
                    <a:pt x="56" y="17"/>
                    <a:pt x="49" y="16"/>
                  </a:cubicBezTo>
                  <a:cubicBezTo>
                    <a:pt x="40" y="17"/>
                    <a:pt x="33" y="21"/>
                    <a:pt x="2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Shape 524"/>
          <p:cNvSpPr/>
          <p:nvPr/>
        </p:nvSpPr>
        <p:spPr>
          <a:xfrm>
            <a:off x="8758222" y="2372841"/>
            <a:ext cx="614463" cy="8337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957" y="32525"/>
                </a:moveTo>
                <a:lnTo>
                  <a:pt x="116957" y="32525"/>
                </a:lnTo>
                <a:cubicBezTo>
                  <a:pt x="39211" y="4188"/>
                  <a:pt x="39211" y="4188"/>
                  <a:pt x="39211" y="4188"/>
                </a:cubicBezTo>
                <a:cubicBezTo>
                  <a:pt x="30084" y="0"/>
                  <a:pt x="9126" y="6160"/>
                  <a:pt x="3042" y="13059"/>
                </a:cubicBezTo>
                <a:cubicBezTo>
                  <a:pt x="0" y="17248"/>
                  <a:pt x="0" y="19466"/>
                  <a:pt x="0" y="19466"/>
                </a:cubicBezTo>
                <a:cubicBezTo>
                  <a:pt x="3042" y="85010"/>
                  <a:pt x="3042" y="85010"/>
                  <a:pt x="3042" y="85010"/>
                </a:cubicBezTo>
                <a:cubicBezTo>
                  <a:pt x="3042" y="85010"/>
                  <a:pt x="6084" y="87227"/>
                  <a:pt x="6084" y="89445"/>
                </a:cubicBezTo>
                <a:cubicBezTo>
                  <a:pt x="12169" y="89445"/>
                  <a:pt x="75042" y="119753"/>
                  <a:pt x="75042" y="119753"/>
                </a:cubicBezTo>
                <a:cubicBezTo>
                  <a:pt x="78084" y="119753"/>
                  <a:pt x="78084" y="119753"/>
                  <a:pt x="78084" y="119753"/>
                </a:cubicBezTo>
                <a:cubicBezTo>
                  <a:pt x="81126" y="119753"/>
                  <a:pt x="81126" y="119753"/>
                  <a:pt x="81126" y="119753"/>
                </a:cubicBezTo>
                <a:cubicBezTo>
                  <a:pt x="83830" y="119753"/>
                  <a:pt x="83830" y="117782"/>
                  <a:pt x="83830" y="117782"/>
                </a:cubicBezTo>
                <a:cubicBezTo>
                  <a:pt x="83830" y="50020"/>
                  <a:pt x="83830" y="50020"/>
                  <a:pt x="83830" y="50020"/>
                </a:cubicBezTo>
                <a:cubicBezTo>
                  <a:pt x="83830" y="47802"/>
                  <a:pt x="83830" y="47802"/>
                  <a:pt x="81126" y="45585"/>
                </a:cubicBezTo>
                <a:cubicBezTo>
                  <a:pt x="14873" y="17248"/>
                  <a:pt x="14873" y="17248"/>
                  <a:pt x="14873" y="17248"/>
                </a:cubicBezTo>
                <a:cubicBezTo>
                  <a:pt x="14873" y="17248"/>
                  <a:pt x="17915" y="15030"/>
                  <a:pt x="24000" y="13059"/>
                </a:cubicBezTo>
                <a:cubicBezTo>
                  <a:pt x="30084" y="10841"/>
                  <a:pt x="32788" y="10841"/>
                  <a:pt x="36169" y="10841"/>
                </a:cubicBezTo>
                <a:cubicBezTo>
                  <a:pt x="36169" y="10841"/>
                  <a:pt x="99042" y="36960"/>
                  <a:pt x="101746" y="36960"/>
                </a:cubicBezTo>
                <a:cubicBezTo>
                  <a:pt x="104788" y="39178"/>
                  <a:pt x="104788" y="39178"/>
                  <a:pt x="104788" y="39178"/>
                </a:cubicBezTo>
                <a:cubicBezTo>
                  <a:pt x="104788" y="41396"/>
                  <a:pt x="104788" y="104722"/>
                  <a:pt x="104788" y="104722"/>
                </a:cubicBezTo>
                <a:cubicBezTo>
                  <a:pt x="104788" y="106694"/>
                  <a:pt x="107830" y="108911"/>
                  <a:pt x="110873" y="108911"/>
                </a:cubicBezTo>
                <a:cubicBezTo>
                  <a:pt x="113915" y="108911"/>
                  <a:pt x="119661" y="106694"/>
                  <a:pt x="119661" y="104722"/>
                </a:cubicBezTo>
                <a:cubicBezTo>
                  <a:pt x="119661" y="34743"/>
                  <a:pt x="119661" y="34743"/>
                  <a:pt x="119661" y="34743"/>
                </a:cubicBezTo>
                <a:lnTo>
                  <a:pt x="116957" y="3252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522"/>
          <p:cNvSpPr/>
          <p:nvPr/>
        </p:nvSpPr>
        <p:spPr>
          <a:xfrm>
            <a:off x="4757324" y="2470727"/>
            <a:ext cx="637763" cy="6379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37" y="14324"/>
                </a:moveTo>
                <a:lnTo>
                  <a:pt x="107837" y="14324"/>
                </a:lnTo>
                <a:cubicBezTo>
                  <a:pt x="100540" y="14324"/>
                  <a:pt x="100540" y="14324"/>
                  <a:pt x="100540" y="14324"/>
                </a:cubicBezTo>
                <a:cubicBezTo>
                  <a:pt x="100540" y="26486"/>
                  <a:pt x="100540" y="26486"/>
                  <a:pt x="100540" y="26486"/>
                </a:cubicBezTo>
                <a:cubicBezTo>
                  <a:pt x="79189" y="26486"/>
                  <a:pt x="79189" y="26486"/>
                  <a:pt x="79189" y="26486"/>
                </a:cubicBezTo>
                <a:cubicBezTo>
                  <a:pt x="79189" y="14324"/>
                  <a:pt x="79189" y="14324"/>
                  <a:pt x="79189" y="14324"/>
                </a:cubicBezTo>
                <a:cubicBezTo>
                  <a:pt x="40810" y="14324"/>
                  <a:pt x="40810" y="14324"/>
                  <a:pt x="40810" y="14324"/>
                </a:cubicBezTo>
                <a:cubicBezTo>
                  <a:pt x="40810" y="26486"/>
                  <a:pt x="40810" y="26486"/>
                  <a:pt x="40810" y="26486"/>
                </a:cubicBezTo>
                <a:cubicBezTo>
                  <a:pt x="19189" y="26486"/>
                  <a:pt x="19189" y="26486"/>
                  <a:pt x="19189" y="26486"/>
                </a:cubicBezTo>
                <a:cubicBezTo>
                  <a:pt x="19189" y="14324"/>
                  <a:pt x="19189" y="14324"/>
                  <a:pt x="19189" y="14324"/>
                </a:cubicBezTo>
                <a:cubicBezTo>
                  <a:pt x="12162" y="14324"/>
                  <a:pt x="12162" y="14324"/>
                  <a:pt x="12162" y="14324"/>
                </a:cubicBezTo>
                <a:cubicBezTo>
                  <a:pt x="4864" y="14324"/>
                  <a:pt x="0" y="19189"/>
                  <a:pt x="0" y="26486"/>
                </a:cubicBezTo>
                <a:cubicBezTo>
                  <a:pt x="0" y="107837"/>
                  <a:pt x="0" y="107837"/>
                  <a:pt x="0" y="107837"/>
                </a:cubicBezTo>
                <a:cubicBezTo>
                  <a:pt x="0" y="114864"/>
                  <a:pt x="4864" y="119729"/>
                  <a:pt x="12162" y="119729"/>
                </a:cubicBezTo>
                <a:cubicBezTo>
                  <a:pt x="107837" y="119729"/>
                  <a:pt x="107837" y="119729"/>
                  <a:pt x="107837" y="119729"/>
                </a:cubicBezTo>
                <a:cubicBezTo>
                  <a:pt x="114864" y="119729"/>
                  <a:pt x="119729" y="114864"/>
                  <a:pt x="119729" y="107837"/>
                </a:cubicBezTo>
                <a:cubicBezTo>
                  <a:pt x="119729" y="26486"/>
                  <a:pt x="119729" y="26486"/>
                  <a:pt x="119729" y="26486"/>
                </a:cubicBezTo>
                <a:cubicBezTo>
                  <a:pt x="119729" y="19189"/>
                  <a:pt x="114864" y="14324"/>
                  <a:pt x="107837" y="14324"/>
                </a:cubicBezTo>
                <a:close/>
                <a:moveTo>
                  <a:pt x="107837" y="107837"/>
                </a:moveTo>
                <a:lnTo>
                  <a:pt x="107837" y="107837"/>
                </a:lnTo>
                <a:cubicBezTo>
                  <a:pt x="12162" y="107837"/>
                  <a:pt x="12162" y="107837"/>
                  <a:pt x="12162" y="107837"/>
                </a:cubicBezTo>
                <a:cubicBezTo>
                  <a:pt x="12162" y="52972"/>
                  <a:pt x="12162" y="52972"/>
                  <a:pt x="12162" y="52972"/>
                </a:cubicBezTo>
                <a:cubicBezTo>
                  <a:pt x="107837" y="52972"/>
                  <a:pt x="107837" y="52972"/>
                  <a:pt x="107837" y="52972"/>
                </a:cubicBezTo>
                <a:lnTo>
                  <a:pt x="107837" y="107837"/>
                </a:lnTo>
                <a:close/>
                <a:moveTo>
                  <a:pt x="33513" y="0"/>
                </a:moveTo>
                <a:lnTo>
                  <a:pt x="33513" y="0"/>
                </a:lnTo>
                <a:cubicBezTo>
                  <a:pt x="24054" y="0"/>
                  <a:pt x="24054" y="0"/>
                  <a:pt x="24054" y="0"/>
                </a:cubicBezTo>
                <a:cubicBezTo>
                  <a:pt x="24054" y="24054"/>
                  <a:pt x="24054" y="24054"/>
                  <a:pt x="24054" y="24054"/>
                </a:cubicBezTo>
                <a:cubicBezTo>
                  <a:pt x="33513" y="24054"/>
                  <a:pt x="33513" y="24054"/>
                  <a:pt x="33513" y="24054"/>
                </a:cubicBezTo>
                <a:lnTo>
                  <a:pt x="33513" y="0"/>
                </a:lnTo>
                <a:close/>
                <a:moveTo>
                  <a:pt x="95675" y="0"/>
                </a:moveTo>
                <a:lnTo>
                  <a:pt x="95675" y="0"/>
                </a:lnTo>
                <a:cubicBezTo>
                  <a:pt x="86216" y="0"/>
                  <a:pt x="86216" y="0"/>
                  <a:pt x="86216" y="0"/>
                </a:cubicBezTo>
                <a:cubicBezTo>
                  <a:pt x="86216" y="24054"/>
                  <a:pt x="86216" y="24054"/>
                  <a:pt x="86216" y="24054"/>
                </a:cubicBezTo>
                <a:cubicBezTo>
                  <a:pt x="95675" y="24054"/>
                  <a:pt x="95675" y="24054"/>
                  <a:pt x="95675" y="24054"/>
                </a:cubicBezTo>
                <a:lnTo>
                  <a:pt x="956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Shape 523"/>
          <p:cNvSpPr/>
          <p:nvPr/>
        </p:nvSpPr>
        <p:spPr>
          <a:xfrm>
            <a:off x="6681291" y="2422216"/>
            <a:ext cx="729358" cy="73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0"/>
                </a:moveTo>
                <a:lnTo>
                  <a:pt x="59874" y="0"/>
                </a:lnTo>
                <a:cubicBezTo>
                  <a:pt x="26555" y="0"/>
                  <a:pt x="0" y="26555"/>
                  <a:pt x="0" y="59874"/>
                </a:cubicBezTo>
                <a:cubicBezTo>
                  <a:pt x="0" y="93194"/>
                  <a:pt x="26555" y="119749"/>
                  <a:pt x="59874" y="119749"/>
                </a:cubicBezTo>
                <a:cubicBezTo>
                  <a:pt x="93194" y="119749"/>
                  <a:pt x="119749" y="93194"/>
                  <a:pt x="119749" y="59874"/>
                </a:cubicBezTo>
                <a:cubicBezTo>
                  <a:pt x="119749" y="26555"/>
                  <a:pt x="93194" y="0"/>
                  <a:pt x="59874" y="0"/>
                </a:cubicBezTo>
                <a:close/>
                <a:moveTo>
                  <a:pt x="110981" y="59874"/>
                </a:moveTo>
                <a:lnTo>
                  <a:pt x="110981" y="59874"/>
                </a:lnTo>
                <a:cubicBezTo>
                  <a:pt x="110981" y="73152"/>
                  <a:pt x="106471" y="82171"/>
                  <a:pt x="99958" y="90939"/>
                </a:cubicBezTo>
                <a:cubicBezTo>
                  <a:pt x="97703" y="90939"/>
                  <a:pt x="95448" y="86430"/>
                  <a:pt x="97703" y="82171"/>
                </a:cubicBezTo>
                <a:cubicBezTo>
                  <a:pt x="99958" y="77661"/>
                  <a:pt x="99958" y="68893"/>
                  <a:pt x="99958" y="64384"/>
                </a:cubicBezTo>
                <a:cubicBezTo>
                  <a:pt x="99958" y="59874"/>
                  <a:pt x="97703" y="51106"/>
                  <a:pt x="93194" y="51106"/>
                </a:cubicBezTo>
                <a:cubicBezTo>
                  <a:pt x="86680" y="51106"/>
                  <a:pt x="84425" y="51106"/>
                  <a:pt x="79916" y="44592"/>
                </a:cubicBezTo>
                <a:cubicBezTo>
                  <a:pt x="75407" y="31064"/>
                  <a:pt x="93194" y="28810"/>
                  <a:pt x="86680" y="22045"/>
                </a:cubicBezTo>
                <a:cubicBezTo>
                  <a:pt x="84425" y="20041"/>
                  <a:pt x="75407" y="28810"/>
                  <a:pt x="73402" y="15532"/>
                </a:cubicBezTo>
                <a:lnTo>
                  <a:pt x="75407" y="13277"/>
                </a:lnTo>
                <a:cubicBezTo>
                  <a:pt x="95448" y="20041"/>
                  <a:pt x="110981" y="37578"/>
                  <a:pt x="110981" y="59874"/>
                </a:cubicBezTo>
                <a:close/>
                <a:moveTo>
                  <a:pt x="53110" y="11022"/>
                </a:moveTo>
                <a:lnTo>
                  <a:pt x="53110" y="11022"/>
                </a:lnTo>
                <a:cubicBezTo>
                  <a:pt x="51106" y="13277"/>
                  <a:pt x="48601" y="13277"/>
                  <a:pt x="46597" y="15532"/>
                </a:cubicBezTo>
                <a:cubicBezTo>
                  <a:pt x="42087" y="20041"/>
                  <a:pt x="39832" y="17787"/>
                  <a:pt x="37578" y="22045"/>
                </a:cubicBezTo>
                <a:cubicBezTo>
                  <a:pt x="35323" y="26555"/>
                  <a:pt x="28810" y="31064"/>
                  <a:pt x="28810" y="33319"/>
                </a:cubicBezTo>
                <a:cubicBezTo>
                  <a:pt x="28810" y="35574"/>
                  <a:pt x="33319" y="39832"/>
                  <a:pt x="33319" y="39832"/>
                </a:cubicBezTo>
                <a:cubicBezTo>
                  <a:pt x="35323" y="37578"/>
                  <a:pt x="39832" y="37578"/>
                  <a:pt x="44342" y="39832"/>
                </a:cubicBezTo>
                <a:cubicBezTo>
                  <a:pt x="46597" y="39832"/>
                  <a:pt x="68893" y="42338"/>
                  <a:pt x="62129" y="59874"/>
                </a:cubicBezTo>
                <a:cubicBezTo>
                  <a:pt x="59874" y="66638"/>
                  <a:pt x="48601" y="64384"/>
                  <a:pt x="46597" y="73152"/>
                </a:cubicBezTo>
                <a:cubicBezTo>
                  <a:pt x="46597" y="75407"/>
                  <a:pt x="46597" y="82171"/>
                  <a:pt x="44342" y="84425"/>
                </a:cubicBezTo>
                <a:cubicBezTo>
                  <a:pt x="44342" y="86430"/>
                  <a:pt x="46597" y="97703"/>
                  <a:pt x="44342" y="97703"/>
                </a:cubicBezTo>
                <a:cubicBezTo>
                  <a:pt x="42087" y="97703"/>
                  <a:pt x="33319" y="86430"/>
                  <a:pt x="33319" y="86430"/>
                </a:cubicBezTo>
                <a:cubicBezTo>
                  <a:pt x="33319" y="84425"/>
                  <a:pt x="31064" y="77661"/>
                  <a:pt x="31064" y="71148"/>
                </a:cubicBezTo>
                <a:cubicBezTo>
                  <a:pt x="31064" y="66638"/>
                  <a:pt x="22045" y="66638"/>
                  <a:pt x="22045" y="59874"/>
                </a:cubicBezTo>
                <a:cubicBezTo>
                  <a:pt x="22045" y="53361"/>
                  <a:pt x="26555" y="48851"/>
                  <a:pt x="26555" y="46597"/>
                </a:cubicBezTo>
                <a:cubicBezTo>
                  <a:pt x="24300" y="42338"/>
                  <a:pt x="15532" y="42338"/>
                  <a:pt x="13277" y="42338"/>
                </a:cubicBezTo>
                <a:cubicBezTo>
                  <a:pt x="20041" y="24300"/>
                  <a:pt x="35323" y="13277"/>
                  <a:pt x="53110" y="11022"/>
                </a:cubicBezTo>
                <a:close/>
                <a:moveTo>
                  <a:pt x="44342" y="108726"/>
                </a:moveTo>
                <a:lnTo>
                  <a:pt x="44342" y="108726"/>
                </a:lnTo>
                <a:cubicBezTo>
                  <a:pt x="46597" y="106471"/>
                  <a:pt x="46597" y="104217"/>
                  <a:pt x="51106" y="104217"/>
                </a:cubicBezTo>
                <a:cubicBezTo>
                  <a:pt x="53110" y="104217"/>
                  <a:pt x="55365" y="104217"/>
                  <a:pt x="59874" y="101962"/>
                </a:cubicBezTo>
                <a:cubicBezTo>
                  <a:pt x="62129" y="101962"/>
                  <a:pt x="68893" y="99707"/>
                  <a:pt x="73402" y="97703"/>
                </a:cubicBezTo>
                <a:cubicBezTo>
                  <a:pt x="77661" y="97703"/>
                  <a:pt x="86680" y="99707"/>
                  <a:pt x="88684" y="101962"/>
                </a:cubicBezTo>
                <a:cubicBezTo>
                  <a:pt x="79916" y="108726"/>
                  <a:pt x="71148" y="110981"/>
                  <a:pt x="59874" y="110981"/>
                </a:cubicBezTo>
                <a:cubicBezTo>
                  <a:pt x="55365" y="110981"/>
                  <a:pt x="48601" y="110981"/>
                  <a:pt x="44342" y="1087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pPr>
              <a:lnSpc>
                <a:spcPct val="120000"/>
              </a:lnSpc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8618" y="4258690"/>
            <a:ext cx="3734764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>
                <a:solidFill>
                  <a:srgbClr val="4B7FB1"/>
                </a:solidFill>
              </a:rPr>
              <a:t>研究成果与应用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83170" y="5047031"/>
            <a:ext cx="825660" cy="0"/>
          </a:xfrm>
          <a:prstGeom prst="line">
            <a:avLst/>
          </a:prstGeom>
          <a:ln w="15875">
            <a:solidFill>
              <a:srgbClr val="4B7FB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文本框 23"/>
          <p:cNvSpPr txBox="1"/>
          <p:nvPr>
            <p:custDataLst>
              <p:tags r:id="rId1"/>
            </p:custDataLst>
          </p:nvPr>
        </p:nvSpPr>
        <p:spPr>
          <a:xfrm>
            <a:off x="3025177" y="5122934"/>
            <a:ext cx="623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4B7FB1"/>
                </a:solidFill>
                <a:latin typeface="Segoe UI Light" panose="020B0502040204020203" pitchFamily="34" charset="0"/>
                <a:ea typeface="MS PGothic" panose="020B0600070205080204" charset="-128"/>
                <a:cs typeface="Segoe UI Light" panose="020B0502040204020203" pitchFamily="34" charset="0"/>
                <a:sym typeface="Lato Regular" charset="0"/>
              </a:rPr>
              <a:t>Lorem ipsum dolor sit amet, consectetur adipiscing elit. Integer mollis vehicula ligula ut faucibus ger mor, Cura bitur vestib ulum consequat urna et vehicula. </a:t>
            </a:r>
          </a:p>
        </p:txBody>
      </p:sp>
      <p:sp>
        <p:nvSpPr>
          <p:cNvPr id="7" name="Freeform 146"/>
          <p:cNvSpPr>
            <a:spLocks noChangeArrowheads="1"/>
          </p:cNvSpPr>
          <p:nvPr/>
        </p:nvSpPr>
        <p:spPr bwMode="auto">
          <a:xfrm>
            <a:off x="5791200" y="3380076"/>
            <a:ext cx="609600" cy="844410"/>
          </a:xfrm>
          <a:custGeom>
            <a:avLst/>
            <a:gdLst>
              <a:gd name="T0" fmla="*/ 381830 w 356"/>
              <a:gd name="T1" fmla="*/ 64394 h 497"/>
              <a:gd name="T2" fmla="*/ 381830 w 356"/>
              <a:gd name="T3" fmla="*/ 64394 h 497"/>
              <a:gd name="T4" fmla="*/ 339804 w 356"/>
              <a:gd name="T5" fmla="*/ 147869 h 497"/>
              <a:gd name="T6" fmla="*/ 85251 w 356"/>
              <a:gd name="T7" fmla="*/ 147869 h 497"/>
              <a:gd name="T8" fmla="*/ 43226 w 356"/>
              <a:gd name="T9" fmla="*/ 64394 h 497"/>
              <a:gd name="T10" fmla="*/ 0 w 356"/>
              <a:gd name="T11" fmla="*/ 106132 h 497"/>
              <a:gd name="T12" fmla="*/ 0 w 356"/>
              <a:gd name="T13" fmla="*/ 549737 h 497"/>
              <a:gd name="T14" fmla="*/ 43226 w 356"/>
              <a:gd name="T15" fmla="*/ 591475 h 497"/>
              <a:gd name="T16" fmla="*/ 381830 w 356"/>
              <a:gd name="T17" fmla="*/ 591475 h 497"/>
              <a:gd name="T18" fmla="*/ 426256 w 356"/>
              <a:gd name="T19" fmla="*/ 549737 h 497"/>
              <a:gd name="T20" fmla="*/ 426256 w 356"/>
              <a:gd name="T21" fmla="*/ 106132 h 497"/>
              <a:gd name="T22" fmla="*/ 381830 w 356"/>
              <a:gd name="T23" fmla="*/ 64394 h 497"/>
              <a:gd name="T24" fmla="*/ 318191 w 356"/>
              <a:gd name="T25" fmla="*/ 116864 h 497"/>
              <a:gd name="T26" fmla="*/ 318191 w 356"/>
              <a:gd name="T27" fmla="*/ 116864 h 497"/>
              <a:gd name="T28" fmla="*/ 350611 w 356"/>
              <a:gd name="T29" fmla="*/ 64394 h 497"/>
              <a:gd name="T30" fmla="*/ 276166 w 356"/>
              <a:gd name="T31" fmla="*/ 64394 h 497"/>
              <a:gd name="T32" fmla="*/ 254553 w 356"/>
              <a:gd name="T33" fmla="*/ 0 h 497"/>
              <a:gd name="T34" fmla="*/ 159696 w 356"/>
              <a:gd name="T35" fmla="*/ 0 h 497"/>
              <a:gd name="T36" fmla="*/ 138083 w 356"/>
              <a:gd name="T37" fmla="*/ 64394 h 497"/>
              <a:gd name="T38" fmla="*/ 73244 w 356"/>
              <a:gd name="T39" fmla="*/ 64394 h 497"/>
              <a:gd name="T40" fmla="*/ 106864 w 356"/>
              <a:gd name="T41" fmla="*/ 116864 h 497"/>
              <a:gd name="T42" fmla="*/ 318191 w 356"/>
              <a:gd name="T43" fmla="*/ 116864 h 49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56" h="497">
                <a:moveTo>
                  <a:pt x="318" y="54"/>
                </a:moveTo>
                <a:lnTo>
                  <a:pt x="318" y="54"/>
                </a:lnTo>
                <a:cubicBezTo>
                  <a:pt x="283" y="124"/>
                  <a:pt x="283" y="124"/>
                  <a:pt x="283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36" y="54"/>
                  <a:pt x="36" y="54"/>
                  <a:pt x="36" y="54"/>
                </a:cubicBezTo>
                <a:cubicBezTo>
                  <a:pt x="17" y="54"/>
                  <a:pt x="0" y="71"/>
                  <a:pt x="0" y="89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87"/>
                  <a:pt x="17" y="496"/>
                  <a:pt x="36" y="496"/>
                </a:cubicBezTo>
                <a:cubicBezTo>
                  <a:pt x="318" y="496"/>
                  <a:pt x="318" y="496"/>
                  <a:pt x="318" y="496"/>
                </a:cubicBezTo>
                <a:cubicBezTo>
                  <a:pt x="336" y="496"/>
                  <a:pt x="355" y="487"/>
                  <a:pt x="355" y="461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5" y="71"/>
                  <a:pt x="336" y="54"/>
                  <a:pt x="318" y="54"/>
                </a:cubicBezTo>
                <a:close/>
                <a:moveTo>
                  <a:pt x="265" y="98"/>
                </a:moveTo>
                <a:lnTo>
                  <a:pt x="265" y="98"/>
                </a:lnTo>
                <a:cubicBezTo>
                  <a:pt x="292" y="54"/>
                  <a:pt x="292" y="54"/>
                  <a:pt x="292" y="54"/>
                </a:cubicBezTo>
                <a:cubicBezTo>
                  <a:pt x="230" y="54"/>
                  <a:pt x="230" y="54"/>
                  <a:pt x="230" y="54"/>
                </a:cubicBezTo>
                <a:cubicBezTo>
                  <a:pt x="212" y="0"/>
                  <a:pt x="212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89" y="98"/>
                  <a:pt x="89" y="98"/>
                  <a:pt x="89" y="98"/>
                </a:cubicBezTo>
                <a:lnTo>
                  <a:pt x="265" y="98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defTabSz="45720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4B7FB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Freeform 23"/>
          <p:cNvSpPr>
            <a:spLocks noEditPoints="1"/>
          </p:cNvSpPr>
          <p:nvPr/>
        </p:nvSpPr>
        <p:spPr bwMode="auto">
          <a:xfrm>
            <a:off x="4222869" y="3676248"/>
            <a:ext cx="596501" cy="596501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 dirty="0"/>
          </a:p>
        </p:txBody>
      </p:sp>
      <p:sp>
        <p:nvSpPr>
          <p:cNvPr id="7" name="Freeform 17"/>
          <p:cNvSpPr>
            <a:spLocks noChangeAspect="1" noChangeArrowheads="1"/>
          </p:cNvSpPr>
          <p:nvPr/>
        </p:nvSpPr>
        <p:spPr bwMode="auto">
          <a:xfrm>
            <a:off x="4394351" y="3856851"/>
            <a:ext cx="287866" cy="254574"/>
          </a:xfrm>
          <a:custGeom>
            <a:avLst/>
            <a:gdLst>
              <a:gd name="connsiteX0" fmla="*/ 358785 w 512434"/>
              <a:gd name="connsiteY0" fmla="*/ 409158 h 453171"/>
              <a:gd name="connsiteX1" fmla="*/ 345300 w 512434"/>
              <a:gd name="connsiteY1" fmla="*/ 425866 h 453171"/>
              <a:gd name="connsiteX2" fmla="*/ 358785 w 512434"/>
              <a:gd name="connsiteY2" fmla="*/ 439722 h 453171"/>
              <a:gd name="connsiteX3" fmla="*/ 372270 w 512434"/>
              <a:gd name="connsiteY3" fmla="*/ 425866 h 453171"/>
              <a:gd name="connsiteX4" fmla="*/ 358785 w 512434"/>
              <a:gd name="connsiteY4" fmla="*/ 409158 h 453171"/>
              <a:gd name="connsiteX5" fmla="*/ 151153 w 512434"/>
              <a:gd name="connsiteY5" fmla="*/ 300585 h 453171"/>
              <a:gd name="connsiteX6" fmla="*/ 195731 w 512434"/>
              <a:gd name="connsiteY6" fmla="*/ 300585 h 453171"/>
              <a:gd name="connsiteX7" fmla="*/ 195731 w 512434"/>
              <a:gd name="connsiteY7" fmla="*/ 345175 h 453171"/>
              <a:gd name="connsiteX8" fmla="*/ 151153 w 512434"/>
              <a:gd name="connsiteY8" fmla="*/ 345175 h 453171"/>
              <a:gd name="connsiteX9" fmla="*/ 71978 w 512434"/>
              <a:gd name="connsiteY9" fmla="*/ 300585 h 453171"/>
              <a:gd name="connsiteX10" fmla="*/ 120152 w 512434"/>
              <a:gd name="connsiteY10" fmla="*/ 300585 h 453171"/>
              <a:gd name="connsiteX11" fmla="*/ 120152 w 512434"/>
              <a:gd name="connsiteY11" fmla="*/ 345175 h 453171"/>
              <a:gd name="connsiteX12" fmla="*/ 71978 w 512434"/>
              <a:gd name="connsiteY12" fmla="*/ 345175 h 453171"/>
              <a:gd name="connsiteX13" fmla="*/ 481786 w 512434"/>
              <a:gd name="connsiteY13" fmla="*/ 286492 h 453171"/>
              <a:gd name="connsiteX14" fmla="*/ 468300 w 512434"/>
              <a:gd name="connsiteY14" fmla="*/ 299940 h 453171"/>
              <a:gd name="connsiteX15" fmla="*/ 481786 w 512434"/>
              <a:gd name="connsiteY15" fmla="*/ 313389 h 453171"/>
              <a:gd name="connsiteX16" fmla="*/ 498948 w 512434"/>
              <a:gd name="connsiteY16" fmla="*/ 299940 h 453171"/>
              <a:gd name="connsiteX17" fmla="*/ 481786 w 512434"/>
              <a:gd name="connsiteY17" fmla="*/ 286492 h 453171"/>
              <a:gd name="connsiteX18" fmla="*/ 235785 w 512434"/>
              <a:gd name="connsiteY18" fmla="*/ 286492 h 453171"/>
              <a:gd name="connsiteX19" fmla="*/ 222300 w 512434"/>
              <a:gd name="connsiteY19" fmla="*/ 299940 h 453171"/>
              <a:gd name="connsiteX20" fmla="*/ 235785 w 512434"/>
              <a:gd name="connsiteY20" fmla="*/ 313389 h 453171"/>
              <a:gd name="connsiteX21" fmla="*/ 249270 w 512434"/>
              <a:gd name="connsiteY21" fmla="*/ 299940 h 453171"/>
              <a:gd name="connsiteX22" fmla="*/ 235785 w 512434"/>
              <a:gd name="connsiteY22" fmla="*/ 286492 h 453171"/>
              <a:gd name="connsiteX23" fmla="*/ 151153 w 512434"/>
              <a:gd name="connsiteY23" fmla="*/ 228588 h 453171"/>
              <a:gd name="connsiteX24" fmla="*/ 195731 w 512434"/>
              <a:gd name="connsiteY24" fmla="*/ 228588 h 453171"/>
              <a:gd name="connsiteX25" fmla="*/ 195731 w 512434"/>
              <a:gd name="connsiteY25" fmla="*/ 273178 h 453171"/>
              <a:gd name="connsiteX26" fmla="*/ 151153 w 512434"/>
              <a:gd name="connsiteY26" fmla="*/ 273178 h 453171"/>
              <a:gd name="connsiteX27" fmla="*/ 71978 w 512434"/>
              <a:gd name="connsiteY27" fmla="*/ 228588 h 453171"/>
              <a:gd name="connsiteX28" fmla="*/ 120152 w 512434"/>
              <a:gd name="connsiteY28" fmla="*/ 228588 h 453171"/>
              <a:gd name="connsiteX29" fmla="*/ 120152 w 512434"/>
              <a:gd name="connsiteY29" fmla="*/ 273178 h 453171"/>
              <a:gd name="connsiteX30" fmla="*/ 71978 w 512434"/>
              <a:gd name="connsiteY30" fmla="*/ 273178 h 453171"/>
              <a:gd name="connsiteX31" fmla="*/ 427028 w 512434"/>
              <a:gd name="connsiteY31" fmla="*/ 221695 h 453171"/>
              <a:gd name="connsiteX32" fmla="*/ 372270 w 512434"/>
              <a:gd name="connsiteY32" fmla="*/ 275896 h 453171"/>
              <a:gd name="connsiteX33" fmla="*/ 358785 w 512434"/>
              <a:gd name="connsiteY33" fmla="*/ 272636 h 453171"/>
              <a:gd name="connsiteX34" fmla="*/ 341622 w 512434"/>
              <a:gd name="connsiteY34" fmla="*/ 279564 h 453171"/>
              <a:gd name="connsiteX35" fmla="*/ 283596 w 512434"/>
              <a:gd name="connsiteY35" fmla="*/ 238404 h 453171"/>
              <a:gd name="connsiteX36" fmla="*/ 266433 w 512434"/>
              <a:gd name="connsiteY36" fmla="*/ 238404 h 453171"/>
              <a:gd name="connsiteX37" fmla="*/ 270111 w 512434"/>
              <a:gd name="connsiteY37" fmla="*/ 255520 h 453171"/>
              <a:gd name="connsiteX38" fmla="*/ 331406 w 512434"/>
              <a:gd name="connsiteY38" fmla="*/ 303200 h 453171"/>
              <a:gd name="connsiteX39" fmla="*/ 358785 w 512434"/>
              <a:gd name="connsiteY39" fmla="*/ 327245 h 453171"/>
              <a:gd name="connsiteX40" fmla="*/ 386164 w 512434"/>
              <a:gd name="connsiteY40" fmla="*/ 299940 h 453171"/>
              <a:gd name="connsiteX41" fmla="*/ 386164 w 512434"/>
              <a:gd name="connsiteY41" fmla="*/ 296680 h 453171"/>
              <a:gd name="connsiteX42" fmla="*/ 444191 w 512434"/>
              <a:gd name="connsiteY42" fmla="*/ 238404 h 453171"/>
              <a:gd name="connsiteX43" fmla="*/ 444191 w 512434"/>
              <a:gd name="connsiteY43" fmla="*/ 221695 h 453171"/>
              <a:gd name="connsiteX44" fmla="*/ 427028 w 512434"/>
              <a:gd name="connsiteY44" fmla="*/ 221695 h 453171"/>
              <a:gd name="connsiteX45" fmla="*/ 358785 w 512434"/>
              <a:gd name="connsiteY45" fmla="*/ 163826 h 453171"/>
              <a:gd name="connsiteX46" fmla="*/ 345300 w 512434"/>
              <a:gd name="connsiteY46" fmla="*/ 177274 h 453171"/>
              <a:gd name="connsiteX47" fmla="*/ 358785 w 512434"/>
              <a:gd name="connsiteY47" fmla="*/ 190723 h 453171"/>
              <a:gd name="connsiteX48" fmla="*/ 372270 w 512434"/>
              <a:gd name="connsiteY48" fmla="*/ 177274 h 453171"/>
              <a:gd name="connsiteX49" fmla="*/ 358785 w 512434"/>
              <a:gd name="connsiteY49" fmla="*/ 163826 h 453171"/>
              <a:gd name="connsiteX50" fmla="*/ 151153 w 512434"/>
              <a:gd name="connsiteY50" fmla="*/ 156592 h 453171"/>
              <a:gd name="connsiteX51" fmla="*/ 195731 w 512434"/>
              <a:gd name="connsiteY51" fmla="*/ 156592 h 453171"/>
              <a:gd name="connsiteX52" fmla="*/ 195731 w 512434"/>
              <a:gd name="connsiteY52" fmla="*/ 201182 h 453171"/>
              <a:gd name="connsiteX53" fmla="*/ 151153 w 512434"/>
              <a:gd name="connsiteY53" fmla="*/ 201182 h 453171"/>
              <a:gd name="connsiteX54" fmla="*/ 37595 w 512434"/>
              <a:gd name="connsiteY54" fmla="*/ 102289 h 453171"/>
              <a:gd name="connsiteX55" fmla="*/ 37595 w 512434"/>
              <a:gd name="connsiteY55" fmla="*/ 374925 h 453171"/>
              <a:gd name="connsiteX56" fmla="*/ 228838 w 512434"/>
              <a:gd name="connsiteY56" fmla="*/ 374925 h 453171"/>
              <a:gd name="connsiteX57" fmla="*/ 208406 w 512434"/>
              <a:gd name="connsiteY57" fmla="*/ 299940 h 453171"/>
              <a:gd name="connsiteX58" fmla="*/ 246001 w 512434"/>
              <a:gd name="connsiteY58" fmla="*/ 201318 h 453171"/>
              <a:gd name="connsiteX59" fmla="*/ 225569 w 512434"/>
              <a:gd name="connsiteY59" fmla="*/ 201318 h 453171"/>
              <a:gd name="connsiteX60" fmla="*/ 225569 w 512434"/>
              <a:gd name="connsiteY60" fmla="*/ 156898 h 453171"/>
              <a:gd name="connsiteX61" fmla="*/ 270111 w 512434"/>
              <a:gd name="connsiteY61" fmla="*/ 156898 h 453171"/>
              <a:gd name="connsiteX62" fmla="*/ 270111 w 512434"/>
              <a:gd name="connsiteY62" fmla="*/ 177274 h 453171"/>
              <a:gd name="connsiteX63" fmla="*/ 358785 w 512434"/>
              <a:gd name="connsiteY63" fmla="*/ 149970 h 453171"/>
              <a:gd name="connsiteX64" fmla="*/ 382895 w 512434"/>
              <a:gd name="connsiteY64" fmla="*/ 149970 h 453171"/>
              <a:gd name="connsiteX65" fmla="*/ 382895 w 512434"/>
              <a:gd name="connsiteY65" fmla="*/ 102289 h 453171"/>
              <a:gd name="connsiteX66" fmla="*/ 37595 w 512434"/>
              <a:gd name="connsiteY66" fmla="*/ 102289 h 453171"/>
              <a:gd name="connsiteX67" fmla="*/ 136894 w 512434"/>
              <a:gd name="connsiteY67" fmla="*/ 30564 h 453171"/>
              <a:gd name="connsiteX68" fmla="*/ 136894 w 512434"/>
              <a:gd name="connsiteY68" fmla="*/ 68057 h 453171"/>
              <a:gd name="connsiteX69" fmla="*/ 283596 w 512434"/>
              <a:gd name="connsiteY69" fmla="*/ 68057 h 453171"/>
              <a:gd name="connsiteX70" fmla="*/ 283596 w 512434"/>
              <a:gd name="connsiteY70" fmla="*/ 30564 h 453171"/>
              <a:gd name="connsiteX71" fmla="*/ 136894 w 512434"/>
              <a:gd name="connsiteY71" fmla="*/ 30564 h 453171"/>
              <a:gd name="connsiteX72" fmla="*/ 30648 w 512434"/>
              <a:gd name="connsiteY72" fmla="*/ 0 h 453171"/>
              <a:gd name="connsiteX73" fmla="*/ 389433 w 512434"/>
              <a:gd name="connsiteY73" fmla="*/ 0 h 453171"/>
              <a:gd name="connsiteX74" fmla="*/ 420490 w 512434"/>
              <a:gd name="connsiteY74" fmla="*/ 30564 h 453171"/>
              <a:gd name="connsiteX75" fmla="*/ 420490 w 512434"/>
              <a:gd name="connsiteY75" fmla="*/ 163826 h 453171"/>
              <a:gd name="connsiteX76" fmla="*/ 512434 w 512434"/>
              <a:gd name="connsiteY76" fmla="*/ 299940 h 453171"/>
              <a:gd name="connsiteX77" fmla="*/ 358785 w 512434"/>
              <a:gd name="connsiteY77" fmla="*/ 453171 h 453171"/>
              <a:gd name="connsiteX78" fmla="*/ 263164 w 512434"/>
              <a:gd name="connsiteY78" fmla="*/ 419346 h 453171"/>
              <a:gd name="connsiteX79" fmla="*/ 30648 w 512434"/>
              <a:gd name="connsiteY79" fmla="*/ 419346 h 453171"/>
              <a:gd name="connsiteX80" fmla="*/ 0 w 512434"/>
              <a:gd name="connsiteY80" fmla="*/ 388374 h 453171"/>
              <a:gd name="connsiteX81" fmla="*/ 0 w 512434"/>
              <a:gd name="connsiteY81" fmla="*/ 30564 h 453171"/>
              <a:gd name="connsiteX82" fmla="*/ 30648 w 512434"/>
              <a:gd name="connsiteY82" fmla="*/ 0 h 45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2434" h="453171">
                <a:moveTo>
                  <a:pt x="358785" y="409158"/>
                </a:moveTo>
                <a:cubicBezTo>
                  <a:pt x="351838" y="409158"/>
                  <a:pt x="345300" y="415678"/>
                  <a:pt x="345300" y="425866"/>
                </a:cubicBezTo>
                <a:cubicBezTo>
                  <a:pt x="345300" y="432794"/>
                  <a:pt x="351838" y="439722"/>
                  <a:pt x="358785" y="439722"/>
                </a:cubicBezTo>
                <a:cubicBezTo>
                  <a:pt x="365732" y="439722"/>
                  <a:pt x="372270" y="432794"/>
                  <a:pt x="372270" y="425866"/>
                </a:cubicBezTo>
                <a:cubicBezTo>
                  <a:pt x="372270" y="415678"/>
                  <a:pt x="365732" y="409158"/>
                  <a:pt x="358785" y="409158"/>
                </a:cubicBezTo>
                <a:close/>
                <a:moveTo>
                  <a:pt x="151153" y="300585"/>
                </a:moveTo>
                <a:lnTo>
                  <a:pt x="195731" y="300585"/>
                </a:lnTo>
                <a:lnTo>
                  <a:pt x="195731" y="345175"/>
                </a:lnTo>
                <a:lnTo>
                  <a:pt x="151153" y="345175"/>
                </a:lnTo>
                <a:close/>
                <a:moveTo>
                  <a:pt x="71978" y="300585"/>
                </a:moveTo>
                <a:lnTo>
                  <a:pt x="120152" y="300585"/>
                </a:lnTo>
                <a:lnTo>
                  <a:pt x="120152" y="345175"/>
                </a:lnTo>
                <a:lnTo>
                  <a:pt x="71978" y="345175"/>
                </a:lnTo>
                <a:close/>
                <a:moveTo>
                  <a:pt x="481786" y="286492"/>
                </a:moveTo>
                <a:cubicBezTo>
                  <a:pt x="474839" y="286492"/>
                  <a:pt x="468300" y="293012"/>
                  <a:pt x="468300" y="299940"/>
                </a:cubicBezTo>
                <a:cubicBezTo>
                  <a:pt x="468300" y="310128"/>
                  <a:pt x="474839" y="313389"/>
                  <a:pt x="481786" y="313389"/>
                </a:cubicBezTo>
                <a:cubicBezTo>
                  <a:pt x="492002" y="313389"/>
                  <a:pt x="498948" y="310128"/>
                  <a:pt x="498948" y="299940"/>
                </a:cubicBezTo>
                <a:cubicBezTo>
                  <a:pt x="498948" y="293012"/>
                  <a:pt x="492002" y="286492"/>
                  <a:pt x="481786" y="286492"/>
                </a:cubicBezTo>
                <a:close/>
                <a:moveTo>
                  <a:pt x="235785" y="286492"/>
                </a:moveTo>
                <a:cubicBezTo>
                  <a:pt x="228838" y="286492"/>
                  <a:pt x="222300" y="293012"/>
                  <a:pt x="222300" y="299940"/>
                </a:cubicBezTo>
                <a:cubicBezTo>
                  <a:pt x="222300" y="310128"/>
                  <a:pt x="228838" y="313389"/>
                  <a:pt x="235785" y="313389"/>
                </a:cubicBezTo>
                <a:cubicBezTo>
                  <a:pt x="242732" y="313389"/>
                  <a:pt x="249270" y="310128"/>
                  <a:pt x="249270" y="299940"/>
                </a:cubicBezTo>
                <a:cubicBezTo>
                  <a:pt x="249270" y="293012"/>
                  <a:pt x="242732" y="286492"/>
                  <a:pt x="235785" y="286492"/>
                </a:cubicBezTo>
                <a:close/>
                <a:moveTo>
                  <a:pt x="151153" y="228588"/>
                </a:moveTo>
                <a:lnTo>
                  <a:pt x="195731" y="228588"/>
                </a:lnTo>
                <a:lnTo>
                  <a:pt x="195731" y="273178"/>
                </a:lnTo>
                <a:lnTo>
                  <a:pt x="151153" y="273178"/>
                </a:lnTo>
                <a:close/>
                <a:moveTo>
                  <a:pt x="71978" y="228588"/>
                </a:moveTo>
                <a:lnTo>
                  <a:pt x="120152" y="228588"/>
                </a:lnTo>
                <a:lnTo>
                  <a:pt x="120152" y="273178"/>
                </a:lnTo>
                <a:lnTo>
                  <a:pt x="71978" y="273178"/>
                </a:lnTo>
                <a:close/>
                <a:moveTo>
                  <a:pt x="427028" y="221695"/>
                </a:moveTo>
                <a:cubicBezTo>
                  <a:pt x="427028" y="221695"/>
                  <a:pt x="427028" y="221695"/>
                  <a:pt x="372270" y="275896"/>
                </a:cubicBezTo>
                <a:cubicBezTo>
                  <a:pt x="369001" y="275896"/>
                  <a:pt x="365732" y="272636"/>
                  <a:pt x="358785" y="272636"/>
                </a:cubicBezTo>
                <a:cubicBezTo>
                  <a:pt x="351838" y="272636"/>
                  <a:pt x="345300" y="275896"/>
                  <a:pt x="341622" y="279564"/>
                </a:cubicBezTo>
                <a:cubicBezTo>
                  <a:pt x="341622" y="279564"/>
                  <a:pt x="341622" y="279564"/>
                  <a:pt x="283596" y="238404"/>
                </a:cubicBezTo>
                <a:cubicBezTo>
                  <a:pt x="280327" y="231883"/>
                  <a:pt x="270111" y="235143"/>
                  <a:pt x="266433" y="238404"/>
                </a:cubicBezTo>
                <a:cubicBezTo>
                  <a:pt x="263164" y="242071"/>
                  <a:pt x="266433" y="252260"/>
                  <a:pt x="270111" y="255520"/>
                </a:cubicBezTo>
                <a:cubicBezTo>
                  <a:pt x="270111" y="255520"/>
                  <a:pt x="270111" y="255520"/>
                  <a:pt x="331406" y="303200"/>
                </a:cubicBezTo>
                <a:cubicBezTo>
                  <a:pt x="331406" y="317056"/>
                  <a:pt x="345300" y="327245"/>
                  <a:pt x="358785" y="327245"/>
                </a:cubicBezTo>
                <a:cubicBezTo>
                  <a:pt x="375948" y="327245"/>
                  <a:pt x="386164" y="317056"/>
                  <a:pt x="386164" y="299940"/>
                </a:cubicBezTo>
                <a:lnTo>
                  <a:pt x="386164" y="296680"/>
                </a:lnTo>
                <a:cubicBezTo>
                  <a:pt x="386164" y="296680"/>
                  <a:pt x="386164" y="296680"/>
                  <a:pt x="444191" y="238404"/>
                </a:cubicBezTo>
                <a:cubicBezTo>
                  <a:pt x="447869" y="231883"/>
                  <a:pt x="451138" y="224955"/>
                  <a:pt x="444191" y="221695"/>
                </a:cubicBezTo>
                <a:cubicBezTo>
                  <a:pt x="440922" y="218027"/>
                  <a:pt x="433975" y="218027"/>
                  <a:pt x="427028" y="221695"/>
                </a:cubicBezTo>
                <a:close/>
                <a:moveTo>
                  <a:pt x="358785" y="163826"/>
                </a:moveTo>
                <a:cubicBezTo>
                  <a:pt x="351838" y="163826"/>
                  <a:pt x="345300" y="170346"/>
                  <a:pt x="345300" y="177274"/>
                </a:cubicBezTo>
                <a:cubicBezTo>
                  <a:pt x="345300" y="184202"/>
                  <a:pt x="351838" y="190723"/>
                  <a:pt x="358785" y="190723"/>
                </a:cubicBezTo>
                <a:cubicBezTo>
                  <a:pt x="365732" y="190723"/>
                  <a:pt x="372270" y="184202"/>
                  <a:pt x="372270" y="177274"/>
                </a:cubicBezTo>
                <a:cubicBezTo>
                  <a:pt x="372270" y="170346"/>
                  <a:pt x="365732" y="163826"/>
                  <a:pt x="358785" y="163826"/>
                </a:cubicBezTo>
                <a:close/>
                <a:moveTo>
                  <a:pt x="151153" y="156592"/>
                </a:moveTo>
                <a:lnTo>
                  <a:pt x="195731" y="156592"/>
                </a:lnTo>
                <a:lnTo>
                  <a:pt x="195731" y="201182"/>
                </a:lnTo>
                <a:lnTo>
                  <a:pt x="151153" y="201182"/>
                </a:lnTo>
                <a:close/>
                <a:moveTo>
                  <a:pt x="37595" y="102289"/>
                </a:moveTo>
                <a:lnTo>
                  <a:pt x="37595" y="374925"/>
                </a:lnTo>
                <a:cubicBezTo>
                  <a:pt x="37595" y="374925"/>
                  <a:pt x="37595" y="374925"/>
                  <a:pt x="228838" y="374925"/>
                </a:cubicBezTo>
                <a:cubicBezTo>
                  <a:pt x="215353" y="354549"/>
                  <a:pt x="208406" y="327245"/>
                  <a:pt x="208406" y="299940"/>
                </a:cubicBezTo>
                <a:cubicBezTo>
                  <a:pt x="208406" y="262448"/>
                  <a:pt x="222300" y="228215"/>
                  <a:pt x="246001" y="201318"/>
                </a:cubicBezTo>
                <a:cubicBezTo>
                  <a:pt x="246001" y="201318"/>
                  <a:pt x="246001" y="201318"/>
                  <a:pt x="225569" y="201318"/>
                </a:cubicBezTo>
                <a:cubicBezTo>
                  <a:pt x="225569" y="201318"/>
                  <a:pt x="225569" y="201318"/>
                  <a:pt x="225569" y="156898"/>
                </a:cubicBezTo>
                <a:cubicBezTo>
                  <a:pt x="225569" y="156898"/>
                  <a:pt x="225569" y="156898"/>
                  <a:pt x="270111" y="156898"/>
                </a:cubicBezTo>
                <a:cubicBezTo>
                  <a:pt x="270111" y="156898"/>
                  <a:pt x="270111" y="156898"/>
                  <a:pt x="270111" y="177274"/>
                </a:cubicBezTo>
                <a:cubicBezTo>
                  <a:pt x="293812" y="160158"/>
                  <a:pt x="324868" y="149970"/>
                  <a:pt x="358785" y="149970"/>
                </a:cubicBezTo>
                <a:cubicBezTo>
                  <a:pt x="365732" y="149970"/>
                  <a:pt x="375948" y="149970"/>
                  <a:pt x="382895" y="149970"/>
                </a:cubicBezTo>
                <a:cubicBezTo>
                  <a:pt x="382895" y="149970"/>
                  <a:pt x="382895" y="149970"/>
                  <a:pt x="382895" y="102289"/>
                </a:cubicBezTo>
                <a:cubicBezTo>
                  <a:pt x="382895" y="102289"/>
                  <a:pt x="382895" y="102289"/>
                  <a:pt x="37595" y="102289"/>
                </a:cubicBezTo>
                <a:close/>
                <a:moveTo>
                  <a:pt x="136894" y="30564"/>
                </a:moveTo>
                <a:lnTo>
                  <a:pt x="136894" y="68057"/>
                </a:lnTo>
                <a:cubicBezTo>
                  <a:pt x="136894" y="68057"/>
                  <a:pt x="136894" y="68057"/>
                  <a:pt x="283596" y="68057"/>
                </a:cubicBezTo>
                <a:cubicBezTo>
                  <a:pt x="283596" y="68057"/>
                  <a:pt x="283596" y="68057"/>
                  <a:pt x="283596" y="30564"/>
                </a:cubicBezTo>
                <a:cubicBezTo>
                  <a:pt x="283596" y="30564"/>
                  <a:pt x="283596" y="30564"/>
                  <a:pt x="136894" y="30564"/>
                </a:cubicBezTo>
                <a:close/>
                <a:moveTo>
                  <a:pt x="30648" y="0"/>
                </a:moveTo>
                <a:cubicBezTo>
                  <a:pt x="30648" y="0"/>
                  <a:pt x="30648" y="0"/>
                  <a:pt x="389433" y="0"/>
                </a:cubicBezTo>
                <a:cubicBezTo>
                  <a:pt x="406596" y="0"/>
                  <a:pt x="420490" y="13856"/>
                  <a:pt x="420490" y="30564"/>
                </a:cubicBezTo>
                <a:cubicBezTo>
                  <a:pt x="420490" y="30564"/>
                  <a:pt x="420490" y="30564"/>
                  <a:pt x="420490" y="163826"/>
                </a:cubicBezTo>
                <a:cubicBezTo>
                  <a:pt x="474839" y="187463"/>
                  <a:pt x="512434" y="238404"/>
                  <a:pt x="512434" y="299940"/>
                </a:cubicBezTo>
                <a:cubicBezTo>
                  <a:pt x="512434" y="385113"/>
                  <a:pt x="444191" y="453171"/>
                  <a:pt x="358785" y="453171"/>
                </a:cubicBezTo>
                <a:cubicBezTo>
                  <a:pt x="324868" y="453171"/>
                  <a:pt x="290543" y="439722"/>
                  <a:pt x="263164" y="419346"/>
                </a:cubicBezTo>
                <a:cubicBezTo>
                  <a:pt x="263164" y="419346"/>
                  <a:pt x="263164" y="419346"/>
                  <a:pt x="30648" y="419346"/>
                </a:cubicBezTo>
                <a:cubicBezTo>
                  <a:pt x="13894" y="419346"/>
                  <a:pt x="0" y="405490"/>
                  <a:pt x="0" y="388374"/>
                </a:cubicBezTo>
                <a:cubicBezTo>
                  <a:pt x="0" y="388374"/>
                  <a:pt x="0" y="388374"/>
                  <a:pt x="0" y="30564"/>
                </a:cubicBezTo>
                <a:cubicBezTo>
                  <a:pt x="0" y="13856"/>
                  <a:pt x="13894" y="0"/>
                  <a:pt x="30648" y="0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1200" dirty="0">
              <a:ea typeface="宋体" panose="02010600030101010101" pitchFamily="2" charset="-122"/>
            </a:endParaRPr>
          </a:p>
        </p:txBody>
      </p:sp>
      <p:sp>
        <p:nvSpPr>
          <p:cNvPr id="8" name="Block Arc 19"/>
          <p:cNvSpPr/>
          <p:nvPr/>
        </p:nvSpPr>
        <p:spPr>
          <a:xfrm flipH="1">
            <a:off x="1724195" y="2473387"/>
            <a:ext cx="2917228" cy="2917227"/>
          </a:xfrm>
          <a:prstGeom prst="blockArc">
            <a:avLst>
              <a:gd name="adj1" fmla="val 11789250"/>
              <a:gd name="adj2" fmla="val 15360620"/>
              <a:gd name="adj3" fmla="val 5119"/>
            </a:avLst>
          </a:prstGeom>
          <a:solidFill>
            <a:srgbClr val="4B7FB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900" dirty="0"/>
          </a:p>
        </p:txBody>
      </p:sp>
      <p:sp>
        <p:nvSpPr>
          <p:cNvPr id="9" name="Block Arc 20"/>
          <p:cNvSpPr/>
          <p:nvPr/>
        </p:nvSpPr>
        <p:spPr>
          <a:xfrm flipH="1">
            <a:off x="1702564" y="2492741"/>
            <a:ext cx="2917228" cy="2917227"/>
          </a:xfrm>
          <a:prstGeom prst="blockArc">
            <a:avLst>
              <a:gd name="adj1" fmla="val 1053616"/>
              <a:gd name="adj2" fmla="val 4473124"/>
              <a:gd name="adj3" fmla="val 5193"/>
            </a:avLst>
          </a:prstGeom>
          <a:solidFill>
            <a:srgbClr val="4B7FB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Block Arc 21"/>
          <p:cNvSpPr/>
          <p:nvPr/>
        </p:nvSpPr>
        <p:spPr>
          <a:xfrm>
            <a:off x="1668864" y="2492741"/>
            <a:ext cx="2917228" cy="2917227"/>
          </a:xfrm>
          <a:prstGeom prst="blockArc">
            <a:avLst>
              <a:gd name="adj1" fmla="val 1053616"/>
              <a:gd name="adj2" fmla="val 4473124"/>
              <a:gd name="adj3" fmla="val 5193"/>
            </a:avLst>
          </a:prstGeom>
          <a:solidFill>
            <a:srgbClr val="4B7FB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Block Arc 22"/>
          <p:cNvSpPr/>
          <p:nvPr/>
        </p:nvSpPr>
        <p:spPr>
          <a:xfrm>
            <a:off x="1664456" y="2473387"/>
            <a:ext cx="2917228" cy="2917227"/>
          </a:xfrm>
          <a:prstGeom prst="blockArc">
            <a:avLst>
              <a:gd name="adj1" fmla="val 11789250"/>
              <a:gd name="adj2" fmla="val 15360620"/>
              <a:gd name="adj3" fmla="val 5119"/>
            </a:avLst>
          </a:prstGeom>
          <a:solidFill>
            <a:srgbClr val="4B7FB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 23"/>
          <p:cNvSpPr>
            <a:spLocks noEditPoints="1"/>
          </p:cNvSpPr>
          <p:nvPr/>
        </p:nvSpPr>
        <p:spPr bwMode="auto">
          <a:xfrm flipH="1">
            <a:off x="1435935" y="3676249"/>
            <a:ext cx="596501" cy="596501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 dirty="0"/>
          </a:p>
        </p:txBody>
      </p:sp>
      <p:sp>
        <p:nvSpPr>
          <p:cNvPr id="13" name="Freeform 273"/>
          <p:cNvSpPr>
            <a:spLocks noChangeArrowheads="1"/>
          </p:cNvSpPr>
          <p:nvPr/>
        </p:nvSpPr>
        <p:spPr bwMode="auto">
          <a:xfrm flipH="1">
            <a:off x="1585077" y="3878443"/>
            <a:ext cx="282495" cy="192602"/>
          </a:xfrm>
          <a:custGeom>
            <a:avLst/>
            <a:gdLst>
              <a:gd name="T0" fmla="*/ 925 w 949"/>
              <a:gd name="T1" fmla="*/ 40 h 647"/>
              <a:gd name="T2" fmla="*/ 868 w 949"/>
              <a:gd name="T3" fmla="*/ 17 h 647"/>
              <a:gd name="T4" fmla="*/ 742 w 949"/>
              <a:gd name="T5" fmla="*/ 0 h 647"/>
              <a:gd name="T6" fmla="*/ 725 w 949"/>
              <a:gd name="T7" fmla="*/ 40 h 647"/>
              <a:gd name="T8" fmla="*/ 148 w 949"/>
              <a:gd name="T9" fmla="*/ 17 h 647"/>
              <a:gd name="T10" fmla="*/ 97 w 949"/>
              <a:gd name="T11" fmla="*/ 0 h 647"/>
              <a:gd name="T12" fmla="*/ 85 w 949"/>
              <a:gd name="T13" fmla="*/ 40 h 647"/>
              <a:gd name="T14" fmla="*/ 0 w 949"/>
              <a:gd name="T15" fmla="*/ 69 h 647"/>
              <a:gd name="T16" fmla="*/ 28 w 949"/>
              <a:gd name="T17" fmla="*/ 646 h 647"/>
              <a:gd name="T18" fmla="*/ 948 w 949"/>
              <a:gd name="T19" fmla="*/ 617 h 647"/>
              <a:gd name="T20" fmla="*/ 925 w 949"/>
              <a:gd name="T21" fmla="*/ 40 h 647"/>
              <a:gd name="T22" fmla="*/ 114 w 949"/>
              <a:gd name="T23" fmla="*/ 80 h 647"/>
              <a:gd name="T24" fmla="*/ 114 w 949"/>
              <a:gd name="T25" fmla="*/ 160 h 647"/>
              <a:gd name="T26" fmla="*/ 114 w 949"/>
              <a:gd name="T27" fmla="*/ 80 h 647"/>
              <a:gd name="T28" fmla="*/ 851 w 949"/>
              <a:gd name="T29" fmla="*/ 97 h 647"/>
              <a:gd name="T30" fmla="*/ 725 w 949"/>
              <a:gd name="T31" fmla="*/ 114 h 647"/>
              <a:gd name="T32" fmla="*/ 742 w 949"/>
              <a:gd name="T33" fmla="*/ 143 h 647"/>
              <a:gd name="T34" fmla="*/ 868 w 949"/>
              <a:gd name="T35" fmla="*/ 131 h 647"/>
              <a:gd name="T36" fmla="*/ 851 w 949"/>
              <a:gd name="T37" fmla="*/ 97 h 647"/>
              <a:gd name="T38" fmla="*/ 474 w 949"/>
              <a:gd name="T39" fmla="*/ 74 h 647"/>
              <a:gd name="T40" fmla="*/ 474 w 949"/>
              <a:gd name="T41" fmla="*/ 611 h 647"/>
              <a:gd name="T42" fmla="*/ 474 w 949"/>
              <a:gd name="T43" fmla="*/ 74 h 647"/>
              <a:gd name="T44" fmla="*/ 474 w 949"/>
              <a:gd name="T45" fmla="*/ 131 h 647"/>
              <a:gd name="T46" fmla="*/ 474 w 949"/>
              <a:gd name="T47" fmla="*/ 560 h 647"/>
              <a:gd name="T48" fmla="*/ 474 w 949"/>
              <a:gd name="T49" fmla="*/ 131 h 647"/>
              <a:gd name="T50" fmla="*/ 474 w 949"/>
              <a:gd name="T51" fmla="*/ 188 h 647"/>
              <a:gd name="T52" fmla="*/ 474 w 949"/>
              <a:gd name="T53" fmla="*/ 497 h 647"/>
              <a:gd name="T54" fmla="*/ 474 w 949"/>
              <a:gd name="T55" fmla="*/ 188 h 647"/>
              <a:gd name="T56" fmla="*/ 474 w 949"/>
              <a:gd name="T57" fmla="*/ 229 h 647"/>
              <a:gd name="T58" fmla="*/ 497 w 949"/>
              <a:gd name="T59" fmla="*/ 251 h 647"/>
              <a:gd name="T60" fmla="*/ 394 w 949"/>
              <a:gd name="T61" fmla="*/ 423 h 647"/>
              <a:gd name="T62" fmla="*/ 474 w 949"/>
              <a:gd name="T63" fmla="*/ 229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9" h="647">
                <a:moveTo>
                  <a:pt x="925" y="40"/>
                </a:moveTo>
                <a:lnTo>
                  <a:pt x="925" y="40"/>
                </a:lnTo>
                <a:cubicBezTo>
                  <a:pt x="868" y="40"/>
                  <a:pt x="868" y="40"/>
                  <a:pt x="868" y="40"/>
                </a:cubicBezTo>
                <a:cubicBezTo>
                  <a:pt x="868" y="17"/>
                  <a:pt x="868" y="17"/>
                  <a:pt x="868" y="17"/>
                </a:cubicBezTo>
                <a:cubicBezTo>
                  <a:pt x="868" y="6"/>
                  <a:pt x="862" y="0"/>
                  <a:pt x="851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31" y="0"/>
                  <a:pt x="725" y="6"/>
                  <a:pt x="725" y="17"/>
                </a:cubicBezTo>
                <a:cubicBezTo>
                  <a:pt x="725" y="40"/>
                  <a:pt x="725" y="40"/>
                  <a:pt x="725" y="40"/>
                </a:cubicBezTo>
                <a:cubicBezTo>
                  <a:pt x="148" y="40"/>
                  <a:pt x="148" y="40"/>
                  <a:pt x="148" y="40"/>
                </a:cubicBezTo>
                <a:cubicBezTo>
                  <a:pt x="148" y="17"/>
                  <a:pt x="148" y="17"/>
                  <a:pt x="148" y="17"/>
                </a:cubicBezTo>
                <a:cubicBezTo>
                  <a:pt x="148" y="6"/>
                  <a:pt x="148" y="0"/>
                  <a:pt x="13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1" y="0"/>
                  <a:pt x="85" y="6"/>
                  <a:pt x="85" y="17"/>
                </a:cubicBezTo>
                <a:cubicBezTo>
                  <a:pt x="85" y="40"/>
                  <a:pt x="85" y="40"/>
                  <a:pt x="85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11" y="40"/>
                  <a:pt x="0" y="51"/>
                  <a:pt x="0" y="69"/>
                </a:cubicBezTo>
                <a:cubicBezTo>
                  <a:pt x="0" y="617"/>
                  <a:pt x="0" y="617"/>
                  <a:pt x="0" y="617"/>
                </a:cubicBezTo>
                <a:cubicBezTo>
                  <a:pt x="0" y="634"/>
                  <a:pt x="11" y="646"/>
                  <a:pt x="28" y="646"/>
                </a:cubicBezTo>
                <a:cubicBezTo>
                  <a:pt x="925" y="646"/>
                  <a:pt x="925" y="646"/>
                  <a:pt x="925" y="646"/>
                </a:cubicBezTo>
                <a:cubicBezTo>
                  <a:pt x="942" y="646"/>
                  <a:pt x="948" y="634"/>
                  <a:pt x="948" y="617"/>
                </a:cubicBezTo>
                <a:cubicBezTo>
                  <a:pt x="948" y="69"/>
                  <a:pt x="948" y="69"/>
                  <a:pt x="948" y="69"/>
                </a:cubicBezTo>
                <a:cubicBezTo>
                  <a:pt x="948" y="51"/>
                  <a:pt x="942" y="40"/>
                  <a:pt x="925" y="40"/>
                </a:cubicBezTo>
                <a:close/>
                <a:moveTo>
                  <a:pt x="114" y="80"/>
                </a:moveTo>
                <a:lnTo>
                  <a:pt x="114" y="80"/>
                </a:lnTo>
                <a:cubicBezTo>
                  <a:pt x="97" y="80"/>
                  <a:pt x="74" y="97"/>
                  <a:pt x="74" y="120"/>
                </a:cubicBezTo>
                <a:cubicBezTo>
                  <a:pt x="74" y="143"/>
                  <a:pt x="97" y="160"/>
                  <a:pt x="114" y="160"/>
                </a:cubicBezTo>
                <a:cubicBezTo>
                  <a:pt x="143" y="160"/>
                  <a:pt x="160" y="143"/>
                  <a:pt x="160" y="120"/>
                </a:cubicBezTo>
                <a:cubicBezTo>
                  <a:pt x="160" y="97"/>
                  <a:pt x="143" y="80"/>
                  <a:pt x="114" y="80"/>
                </a:cubicBezTo>
                <a:close/>
                <a:moveTo>
                  <a:pt x="851" y="97"/>
                </a:moveTo>
                <a:lnTo>
                  <a:pt x="851" y="97"/>
                </a:lnTo>
                <a:cubicBezTo>
                  <a:pt x="742" y="97"/>
                  <a:pt x="742" y="97"/>
                  <a:pt x="742" y="97"/>
                </a:cubicBezTo>
                <a:cubicBezTo>
                  <a:pt x="731" y="97"/>
                  <a:pt x="725" y="103"/>
                  <a:pt x="725" y="114"/>
                </a:cubicBezTo>
                <a:cubicBezTo>
                  <a:pt x="725" y="131"/>
                  <a:pt x="725" y="131"/>
                  <a:pt x="725" y="131"/>
                </a:cubicBezTo>
                <a:cubicBezTo>
                  <a:pt x="725" y="137"/>
                  <a:pt x="731" y="143"/>
                  <a:pt x="742" y="143"/>
                </a:cubicBezTo>
                <a:cubicBezTo>
                  <a:pt x="851" y="143"/>
                  <a:pt x="851" y="143"/>
                  <a:pt x="851" y="143"/>
                </a:cubicBezTo>
                <a:cubicBezTo>
                  <a:pt x="862" y="143"/>
                  <a:pt x="868" y="137"/>
                  <a:pt x="868" y="131"/>
                </a:cubicBezTo>
                <a:cubicBezTo>
                  <a:pt x="868" y="114"/>
                  <a:pt x="868" y="114"/>
                  <a:pt x="868" y="114"/>
                </a:cubicBezTo>
                <a:cubicBezTo>
                  <a:pt x="868" y="103"/>
                  <a:pt x="862" y="97"/>
                  <a:pt x="851" y="97"/>
                </a:cubicBezTo>
                <a:close/>
                <a:moveTo>
                  <a:pt x="474" y="74"/>
                </a:moveTo>
                <a:lnTo>
                  <a:pt x="474" y="74"/>
                </a:lnTo>
                <a:cubicBezTo>
                  <a:pt x="623" y="74"/>
                  <a:pt x="742" y="194"/>
                  <a:pt x="742" y="343"/>
                </a:cubicBezTo>
                <a:cubicBezTo>
                  <a:pt x="742" y="491"/>
                  <a:pt x="623" y="611"/>
                  <a:pt x="474" y="611"/>
                </a:cubicBezTo>
                <a:cubicBezTo>
                  <a:pt x="331" y="611"/>
                  <a:pt x="206" y="491"/>
                  <a:pt x="206" y="343"/>
                </a:cubicBezTo>
                <a:cubicBezTo>
                  <a:pt x="206" y="194"/>
                  <a:pt x="331" y="74"/>
                  <a:pt x="474" y="74"/>
                </a:cubicBezTo>
                <a:close/>
                <a:moveTo>
                  <a:pt x="474" y="131"/>
                </a:moveTo>
                <a:lnTo>
                  <a:pt x="474" y="131"/>
                </a:lnTo>
                <a:cubicBezTo>
                  <a:pt x="594" y="131"/>
                  <a:pt x="691" y="223"/>
                  <a:pt x="691" y="343"/>
                </a:cubicBezTo>
                <a:cubicBezTo>
                  <a:pt x="691" y="463"/>
                  <a:pt x="594" y="560"/>
                  <a:pt x="474" y="560"/>
                </a:cubicBezTo>
                <a:cubicBezTo>
                  <a:pt x="360" y="560"/>
                  <a:pt x="263" y="463"/>
                  <a:pt x="263" y="343"/>
                </a:cubicBezTo>
                <a:cubicBezTo>
                  <a:pt x="263" y="223"/>
                  <a:pt x="360" y="131"/>
                  <a:pt x="474" y="131"/>
                </a:cubicBezTo>
                <a:close/>
                <a:moveTo>
                  <a:pt x="474" y="188"/>
                </a:moveTo>
                <a:lnTo>
                  <a:pt x="474" y="188"/>
                </a:lnTo>
                <a:cubicBezTo>
                  <a:pt x="560" y="188"/>
                  <a:pt x="628" y="257"/>
                  <a:pt x="628" y="343"/>
                </a:cubicBezTo>
                <a:cubicBezTo>
                  <a:pt x="628" y="428"/>
                  <a:pt x="560" y="497"/>
                  <a:pt x="474" y="497"/>
                </a:cubicBezTo>
                <a:cubicBezTo>
                  <a:pt x="394" y="497"/>
                  <a:pt x="325" y="428"/>
                  <a:pt x="325" y="343"/>
                </a:cubicBezTo>
                <a:cubicBezTo>
                  <a:pt x="325" y="257"/>
                  <a:pt x="394" y="188"/>
                  <a:pt x="474" y="188"/>
                </a:cubicBezTo>
                <a:close/>
                <a:moveTo>
                  <a:pt x="474" y="229"/>
                </a:moveTo>
                <a:lnTo>
                  <a:pt x="474" y="229"/>
                </a:lnTo>
                <a:cubicBezTo>
                  <a:pt x="514" y="229"/>
                  <a:pt x="542" y="246"/>
                  <a:pt x="565" y="268"/>
                </a:cubicBezTo>
                <a:cubicBezTo>
                  <a:pt x="548" y="257"/>
                  <a:pt x="520" y="251"/>
                  <a:pt x="497" y="251"/>
                </a:cubicBezTo>
                <a:cubicBezTo>
                  <a:pt x="434" y="251"/>
                  <a:pt x="377" y="303"/>
                  <a:pt x="377" y="366"/>
                </a:cubicBezTo>
                <a:cubicBezTo>
                  <a:pt x="377" y="388"/>
                  <a:pt x="382" y="405"/>
                  <a:pt x="394" y="423"/>
                </a:cubicBezTo>
                <a:cubicBezTo>
                  <a:pt x="371" y="405"/>
                  <a:pt x="360" y="377"/>
                  <a:pt x="360" y="343"/>
                </a:cubicBezTo>
                <a:cubicBezTo>
                  <a:pt x="360" y="280"/>
                  <a:pt x="411" y="229"/>
                  <a:pt x="474" y="229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Calibri Light"/>
            </a:endParaRPr>
          </a:p>
        </p:txBody>
      </p:sp>
      <p:sp>
        <p:nvSpPr>
          <p:cNvPr id="14" name="Freeform 23"/>
          <p:cNvSpPr>
            <a:spLocks noEditPoints="1"/>
          </p:cNvSpPr>
          <p:nvPr/>
        </p:nvSpPr>
        <p:spPr bwMode="auto">
          <a:xfrm>
            <a:off x="2853821" y="2307444"/>
            <a:ext cx="596501" cy="596501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 dirty="0"/>
          </a:p>
        </p:txBody>
      </p:sp>
      <p:sp>
        <p:nvSpPr>
          <p:cNvPr id="15" name="Freeform 23"/>
          <p:cNvSpPr>
            <a:spLocks noEditPoints="1"/>
          </p:cNvSpPr>
          <p:nvPr/>
        </p:nvSpPr>
        <p:spPr bwMode="auto">
          <a:xfrm>
            <a:off x="2853821" y="4948897"/>
            <a:ext cx="596501" cy="596501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60960" tIns="30480" rIns="60960" bIns="30480" numCol="1" anchor="t" anchorCtr="0" compatLnSpc="1"/>
          <a:lstStyle/>
          <a:p>
            <a:endParaRPr lang="en-US" sz="1200" dirty="0"/>
          </a:p>
        </p:txBody>
      </p:sp>
      <p:sp>
        <p:nvSpPr>
          <p:cNvPr id="16" name="Oval 39"/>
          <p:cNvSpPr>
            <a:spLocks noChangeAspect="1"/>
          </p:cNvSpPr>
          <p:nvPr/>
        </p:nvSpPr>
        <p:spPr>
          <a:xfrm flipH="1">
            <a:off x="2505732" y="3295300"/>
            <a:ext cx="1262244" cy="1262242"/>
          </a:xfrm>
          <a:prstGeom prst="ellipse">
            <a:avLst/>
          </a:prstGeom>
          <a:noFill/>
          <a:ln w="19050">
            <a:solidFill>
              <a:srgbClr val="4B7FB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grpSp>
        <p:nvGrpSpPr>
          <p:cNvPr id="17" name="Group 34"/>
          <p:cNvGrpSpPr/>
          <p:nvPr/>
        </p:nvGrpSpPr>
        <p:grpSpPr>
          <a:xfrm flipH="1">
            <a:off x="2810473" y="3581175"/>
            <a:ext cx="664553" cy="597218"/>
            <a:chOff x="5583238" y="3892551"/>
            <a:chExt cx="360363" cy="323850"/>
          </a:xfrm>
          <a:solidFill>
            <a:srgbClr val="4B7FB1"/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5811838" y="3892551"/>
              <a:ext cx="131763" cy="323850"/>
            </a:xfrm>
            <a:custGeom>
              <a:avLst/>
              <a:gdLst>
                <a:gd name="T0" fmla="*/ 17 w 83"/>
                <a:gd name="T1" fmla="*/ 57 h 204"/>
                <a:gd name="T2" fmla="*/ 0 w 83"/>
                <a:gd name="T3" fmla="*/ 57 h 204"/>
                <a:gd name="T4" fmla="*/ 43 w 83"/>
                <a:gd name="T5" fmla="*/ 0 h 204"/>
                <a:gd name="T6" fmla="*/ 83 w 83"/>
                <a:gd name="T7" fmla="*/ 57 h 204"/>
                <a:gd name="T8" fmla="*/ 67 w 83"/>
                <a:gd name="T9" fmla="*/ 57 h 204"/>
                <a:gd name="T10" fmla="*/ 67 w 83"/>
                <a:gd name="T11" fmla="*/ 204 h 204"/>
                <a:gd name="T12" fmla="*/ 17 w 83"/>
                <a:gd name="T13" fmla="*/ 204 h 204"/>
                <a:gd name="T14" fmla="*/ 17 w 83"/>
                <a:gd name="T15" fmla="*/ 5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204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7" y="57"/>
                  </a:lnTo>
                  <a:lnTo>
                    <a:pt x="67" y="204"/>
                  </a:lnTo>
                  <a:lnTo>
                    <a:pt x="17" y="204"/>
                  </a:lnTo>
                  <a:lnTo>
                    <a:pt x="1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695951" y="3978276"/>
              <a:ext cx="131763" cy="238125"/>
            </a:xfrm>
            <a:custGeom>
              <a:avLst/>
              <a:gdLst>
                <a:gd name="T0" fmla="*/ 66 w 83"/>
                <a:gd name="T1" fmla="*/ 150 h 150"/>
                <a:gd name="T2" fmla="*/ 19 w 83"/>
                <a:gd name="T3" fmla="*/ 150 h 150"/>
                <a:gd name="T4" fmla="*/ 19 w 83"/>
                <a:gd name="T5" fmla="*/ 60 h 150"/>
                <a:gd name="T6" fmla="*/ 0 w 83"/>
                <a:gd name="T7" fmla="*/ 60 h 150"/>
                <a:gd name="T8" fmla="*/ 43 w 83"/>
                <a:gd name="T9" fmla="*/ 0 h 150"/>
                <a:gd name="T10" fmla="*/ 83 w 83"/>
                <a:gd name="T11" fmla="*/ 60 h 150"/>
                <a:gd name="T12" fmla="*/ 66 w 83"/>
                <a:gd name="T13" fmla="*/ 60 h 150"/>
                <a:gd name="T14" fmla="*/ 66 w 83"/>
                <a:gd name="T1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50">
                  <a:moveTo>
                    <a:pt x="66" y="150"/>
                  </a:moveTo>
                  <a:lnTo>
                    <a:pt x="19" y="150"/>
                  </a:lnTo>
                  <a:lnTo>
                    <a:pt x="19" y="60"/>
                  </a:lnTo>
                  <a:lnTo>
                    <a:pt x="0" y="60"/>
                  </a:lnTo>
                  <a:lnTo>
                    <a:pt x="43" y="0"/>
                  </a:lnTo>
                  <a:lnTo>
                    <a:pt x="83" y="60"/>
                  </a:lnTo>
                  <a:lnTo>
                    <a:pt x="66" y="60"/>
                  </a:lnTo>
                  <a:lnTo>
                    <a:pt x="66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583238" y="4068763"/>
              <a:ext cx="131763" cy="147638"/>
            </a:xfrm>
            <a:custGeom>
              <a:avLst/>
              <a:gdLst>
                <a:gd name="T0" fmla="*/ 17 w 83"/>
                <a:gd name="T1" fmla="*/ 57 h 93"/>
                <a:gd name="T2" fmla="*/ 0 w 83"/>
                <a:gd name="T3" fmla="*/ 57 h 93"/>
                <a:gd name="T4" fmla="*/ 43 w 83"/>
                <a:gd name="T5" fmla="*/ 0 h 93"/>
                <a:gd name="T6" fmla="*/ 83 w 83"/>
                <a:gd name="T7" fmla="*/ 57 h 93"/>
                <a:gd name="T8" fmla="*/ 66 w 83"/>
                <a:gd name="T9" fmla="*/ 57 h 93"/>
                <a:gd name="T10" fmla="*/ 66 w 83"/>
                <a:gd name="T11" fmla="*/ 93 h 93"/>
                <a:gd name="T12" fmla="*/ 17 w 83"/>
                <a:gd name="T13" fmla="*/ 93 h 93"/>
                <a:gd name="T14" fmla="*/ 17 w 83"/>
                <a:gd name="T15" fmla="*/ 5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3">
                  <a:moveTo>
                    <a:pt x="17" y="57"/>
                  </a:moveTo>
                  <a:lnTo>
                    <a:pt x="0" y="57"/>
                  </a:lnTo>
                  <a:lnTo>
                    <a:pt x="43" y="0"/>
                  </a:lnTo>
                  <a:lnTo>
                    <a:pt x="83" y="57"/>
                  </a:lnTo>
                  <a:lnTo>
                    <a:pt x="66" y="57"/>
                  </a:lnTo>
                  <a:lnTo>
                    <a:pt x="66" y="93"/>
                  </a:lnTo>
                  <a:lnTo>
                    <a:pt x="17" y="93"/>
                  </a:lnTo>
                  <a:lnTo>
                    <a:pt x="17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</p:grpSp>
      <p:sp>
        <p:nvSpPr>
          <p:cNvPr id="21" name="Freeform 40"/>
          <p:cNvSpPr>
            <a:spLocks noEditPoints="1"/>
          </p:cNvSpPr>
          <p:nvPr/>
        </p:nvSpPr>
        <p:spPr bwMode="auto">
          <a:xfrm>
            <a:off x="3048366" y="2432473"/>
            <a:ext cx="207410" cy="327565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900">
              <a:solidFill>
                <a:prstClr val="black"/>
              </a:solidFill>
            </a:endParaRPr>
          </a:p>
        </p:txBody>
      </p:sp>
      <p:sp>
        <p:nvSpPr>
          <p:cNvPr id="22" name="Freeform 41"/>
          <p:cNvSpPr>
            <a:spLocks noEditPoints="1"/>
          </p:cNvSpPr>
          <p:nvPr/>
        </p:nvSpPr>
        <p:spPr bwMode="auto">
          <a:xfrm>
            <a:off x="3040667" y="5083688"/>
            <a:ext cx="241021" cy="291839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900">
              <a:solidFill>
                <a:prstClr val="black"/>
              </a:solidFill>
            </a:endParaRPr>
          </a:p>
        </p:txBody>
      </p:sp>
      <p:sp>
        <p:nvSpPr>
          <p:cNvPr id="23" name="Oval 3"/>
          <p:cNvSpPr/>
          <p:nvPr/>
        </p:nvSpPr>
        <p:spPr>
          <a:xfrm>
            <a:off x="7952898" y="2118552"/>
            <a:ext cx="296248" cy="296248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6379914" y="2143566"/>
            <a:ext cx="140006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Oval 5"/>
          <p:cNvSpPr/>
          <p:nvPr/>
        </p:nvSpPr>
        <p:spPr>
          <a:xfrm>
            <a:off x="7952898" y="3096080"/>
            <a:ext cx="296248" cy="296248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6379420" y="3121094"/>
            <a:ext cx="140006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Oval 7"/>
          <p:cNvSpPr/>
          <p:nvPr/>
        </p:nvSpPr>
        <p:spPr>
          <a:xfrm>
            <a:off x="7952898" y="4073608"/>
            <a:ext cx="296248" cy="296248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79420" y="4098622"/>
            <a:ext cx="140006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Oval 9"/>
          <p:cNvSpPr/>
          <p:nvPr/>
        </p:nvSpPr>
        <p:spPr>
          <a:xfrm>
            <a:off x="7952898" y="5051137"/>
            <a:ext cx="296248" cy="296248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379420" y="5076151"/>
            <a:ext cx="140006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8422066" y="2167290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8422066" y="3121094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8422066" y="4111425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8422066" y="5083688"/>
            <a:ext cx="2333999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/>
          <a:srcRect t="376" r="418"/>
          <a:stretch>
            <a:fillRect/>
          </a:stretch>
        </p:blipFill>
        <p:spPr>
          <a:xfrm flipH="1"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Freeform 14"/>
          <p:cNvSpPr>
            <a:spLocks noChangeArrowheads="1"/>
          </p:cNvSpPr>
          <p:nvPr/>
        </p:nvSpPr>
        <p:spPr bwMode="auto">
          <a:xfrm>
            <a:off x="6215788" y="1110761"/>
            <a:ext cx="374196" cy="374196"/>
          </a:xfrm>
          <a:custGeom>
            <a:avLst/>
            <a:gdLst>
              <a:gd name="T0" fmla="*/ 2147483647 w 609"/>
              <a:gd name="T1" fmla="*/ 2147483647 h 609"/>
              <a:gd name="T2" fmla="*/ 2147483647 w 609"/>
              <a:gd name="T3" fmla="*/ 2147483647 h 609"/>
              <a:gd name="T4" fmla="*/ 2147483647 w 609"/>
              <a:gd name="T5" fmla="*/ 2147483647 h 609"/>
              <a:gd name="T6" fmla="*/ 0 w 609"/>
              <a:gd name="T7" fmla="*/ 2147483647 h 609"/>
              <a:gd name="T8" fmla="*/ 2147483647 w 609"/>
              <a:gd name="T9" fmla="*/ 993140000 h 609"/>
              <a:gd name="T10" fmla="*/ 2147483647 w 609"/>
              <a:gd name="T11" fmla="*/ 993140000 h 609"/>
              <a:gd name="T12" fmla="*/ 2147483647 w 609"/>
              <a:gd name="T13" fmla="*/ 2147483647 h 609"/>
              <a:gd name="T14" fmla="*/ 2147483647 w 609"/>
              <a:gd name="T15" fmla="*/ 993140000 h 609"/>
              <a:gd name="T16" fmla="*/ 2147483647 w 609"/>
              <a:gd name="T17" fmla="*/ 993140000 h 609"/>
              <a:gd name="T18" fmla="*/ 2147483647 w 609"/>
              <a:gd name="T19" fmla="*/ 2147483647 h 609"/>
              <a:gd name="T20" fmla="*/ 2147483647 w 609"/>
              <a:gd name="T21" fmla="*/ 2147483647 h 609"/>
              <a:gd name="T22" fmla="*/ 2147483647 w 609"/>
              <a:gd name="T23" fmla="*/ 2147483647 h 609"/>
              <a:gd name="T24" fmla="*/ 2147483647 w 609"/>
              <a:gd name="T25" fmla="*/ 2147483647 h 609"/>
              <a:gd name="T26" fmla="*/ 2147483647 w 609"/>
              <a:gd name="T27" fmla="*/ 2147483647 h 609"/>
              <a:gd name="T28" fmla="*/ 2147483647 w 609"/>
              <a:gd name="T29" fmla="*/ 2147483647 h 609"/>
              <a:gd name="T30" fmla="*/ 2147483647 w 609"/>
              <a:gd name="T31" fmla="*/ 2147483647 h 609"/>
              <a:gd name="T32" fmla="*/ 2147483647 w 609"/>
              <a:gd name="T33" fmla="*/ 2147483647 h 609"/>
              <a:gd name="T34" fmla="*/ 2147483647 w 609"/>
              <a:gd name="T35" fmla="*/ 2147483647 h 609"/>
              <a:gd name="T36" fmla="*/ 2147483647 w 609"/>
              <a:gd name="T37" fmla="*/ 2147483647 h 609"/>
              <a:gd name="T38" fmla="*/ 2147483647 w 609"/>
              <a:gd name="T39" fmla="*/ 2147483647 h 609"/>
              <a:gd name="T40" fmla="*/ 2147483647 w 609"/>
              <a:gd name="T41" fmla="*/ 2147483647 h 609"/>
              <a:gd name="T42" fmla="*/ 2147483647 w 609"/>
              <a:gd name="T43" fmla="*/ 2147483647 h 609"/>
              <a:gd name="T44" fmla="*/ 2147483647 w 609"/>
              <a:gd name="T45" fmla="*/ 2147483647 h 609"/>
              <a:gd name="T46" fmla="*/ 2147483647 w 609"/>
              <a:gd name="T47" fmla="*/ 2147483647 h 609"/>
              <a:gd name="T48" fmla="*/ 2147483647 w 609"/>
              <a:gd name="T49" fmla="*/ 2147483647 h 609"/>
              <a:gd name="T50" fmla="*/ 2147483647 w 609"/>
              <a:gd name="T51" fmla="*/ 2147483647 h 609"/>
              <a:gd name="T52" fmla="*/ 2147483647 w 609"/>
              <a:gd name="T53" fmla="*/ 2147483647 h 609"/>
              <a:gd name="T54" fmla="*/ 2147483647 w 609"/>
              <a:gd name="T55" fmla="*/ 2147483647 h 609"/>
              <a:gd name="T56" fmla="*/ 2147483647 w 609"/>
              <a:gd name="T57" fmla="*/ 2147483647 h 609"/>
              <a:gd name="T58" fmla="*/ 2147483647 w 609"/>
              <a:gd name="T59" fmla="*/ 2147483647 h 609"/>
              <a:gd name="T60" fmla="*/ 2147483647 w 609"/>
              <a:gd name="T61" fmla="*/ 2147483647 h 609"/>
              <a:gd name="T62" fmla="*/ 2147483647 w 609"/>
              <a:gd name="T63" fmla="*/ 2147483647 h 609"/>
              <a:gd name="T64" fmla="*/ 2147483647 w 609"/>
              <a:gd name="T65" fmla="*/ 2147483647 h 609"/>
              <a:gd name="T66" fmla="*/ 2147483647 w 609"/>
              <a:gd name="T67" fmla="*/ 2147483647 h 609"/>
              <a:gd name="T68" fmla="*/ 2147483647 w 609"/>
              <a:gd name="T69" fmla="*/ 2147483647 h 609"/>
              <a:gd name="T70" fmla="*/ 2147483647 w 609"/>
              <a:gd name="T71" fmla="*/ 2147483647 h 609"/>
              <a:gd name="T72" fmla="*/ 2147483647 w 609"/>
              <a:gd name="T73" fmla="*/ 2147483647 h 609"/>
              <a:gd name="T74" fmla="*/ 2147483647 w 609"/>
              <a:gd name="T75" fmla="*/ 2147483647 h 609"/>
              <a:gd name="T76" fmla="*/ 2147483647 w 609"/>
              <a:gd name="T77" fmla="*/ 2147483647 h 609"/>
              <a:gd name="T78" fmla="*/ 2147483647 w 609"/>
              <a:gd name="T79" fmla="*/ 2147483647 h 609"/>
              <a:gd name="T80" fmla="*/ 2147483647 w 609"/>
              <a:gd name="T81" fmla="*/ 2147483647 h 609"/>
              <a:gd name="T82" fmla="*/ 2147483647 w 609"/>
              <a:gd name="T83" fmla="*/ 2147483647 h 609"/>
              <a:gd name="T84" fmla="*/ 2147483647 w 609"/>
              <a:gd name="T85" fmla="*/ 2147483647 h 609"/>
              <a:gd name="T86" fmla="*/ 2147483647 w 609"/>
              <a:gd name="T87" fmla="*/ 2147483647 h 609"/>
              <a:gd name="T88" fmla="*/ 2147483647 w 609"/>
              <a:gd name="T89" fmla="*/ 2147483647 h 609"/>
              <a:gd name="T90" fmla="*/ 2147483647 w 609"/>
              <a:gd name="T91" fmla="*/ 2147483647 h 609"/>
              <a:gd name="T92" fmla="*/ 2147483647 w 609"/>
              <a:gd name="T93" fmla="*/ 2147483647 h 609"/>
              <a:gd name="T94" fmla="*/ 2147483647 w 609"/>
              <a:gd name="T95" fmla="*/ 2147483647 h 609"/>
              <a:gd name="T96" fmla="*/ 2147483647 w 609"/>
              <a:gd name="T97" fmla="*/ 2147483647 h 609"/>
              <a:gd name="T98" fmla="*/ 2147483647 w 609"/>
              <a:gd name="T99" fmla="*/ 2147483647 h 609"/>
              <a:gd name="T100" fmla="*/ 2147483647 w 609"/>
              <a:gd name="T101" fmla="*/ 2147483647 h 609"/>
              <a:gd name="T102" fmla="*/ 2147483647 w 609"/>
              <a:gd name="T103" fmla="*/ 2147483647 h 609"/>
              <a:gd name="T104" fmla="*/ 2147483647 w 609"/>
              <a:gd name="T105" fmla="*/ 2147483647 h 609"/>
              <a:gd name="T106" fmla="*/ 2147483647 w 609"/>
              <a:gd name="T107" fmla="*/ 2147483647 h 609"/>
              <a:gd name="T108" fmla="*/ 2147483647 w 609"/>
              <a:gd name="T109" fmla="*/ 2147483647 h 609"/>
              <a:gd name="T110" fmla="*/ 2147483647 w 609"/>
              <a:gd name="T111" fmla="*/ 2147483647 h 609"/>
              <a:gd name="T112" fmla="*/ 2147483647 w 609"/>
              <a:gd name="T113" fmla="*/ 2147483647 h 609"/>
              <a:gd name="T114" fmla="*/ 2147483647 w 609"/>
              <a:gd name="T115" fmla="*/ 2147483647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4B7FB1"/>
              </a:solidFill>
              <a:effectLst/>
              <a:uLnTx/>
              <a:uFillTx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042686" y="937659"/>
            <a:ext cx="720400" cy="720400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64583" y="1015410"/>
            <a:ext cx="2716266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4B7FB1"/>
                </a:solidFill>
              </a:rPr>
              <a:t>选题背景与意义</a:t>
            </a:r>
            <a:endParaRPr lang="zh-CN" altLang="en-US" sz="2800" b="1">
              <a:solidFill>
                <a:srgbClr val="4B7FB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215788" y="2181528"/>
            <a:ext cx="374196" cy="363804"/>
            <a:chOff x="6215788" y="2181528"/>
            <a:chExt cx="374196" cy="363804"/>
          </a:xfrm>
        </p:grpSpPr>
        <p:sp>
          <p:nvSpPr>
            <p:cNvPr id="7" name="Freeform 102"/>
            <p:cNvSpPr>
              <a:spLocks noEditPoints="1"/>
            </p:cNvSpPr>
            <p:nvPr/>
          </p:nvSpPr>
          <p:spPr bwMode="auto">
            <a:xfrm>
              <a:off x="6215788" y="2181528"/>
              <a:ext cx="349250" cy="338858"/>
            </a:xfrm>
            <a:custGeom>
              <a:avLst/>
              <a:gdLst>
                <a:gd name="T0" fmla="*/ 16 w 71"/>
                <a:gd name="T1" fmla="*/ 35 h 69"/>
                <a:gd name="T2" fmla="*/ 22 w 71"/>
                <a:gd name="T3" fmla="*/ 40 h 69"/>
                <a:gd name="T4" fmla="*/ 53 w 71"/>
                <a:gd name="T5" fmla="*/ 68 h 69"/>
                <a:gd name="T6" fmla="*/ 54 w 71"/>
                <a:gd name="T7" fmla="*/ 69 h 69"/>
                <a:gd name="T8" fmla="*/ 59 w 71"/>
                <a:gd name="T9" fmla="*/ 58 h 69"/>
                <a:gd name="T10" fmla="*/ 71 w 71"/>
                <a:gd name="T11" fmla="*/ 52 h 69"/>
                <a:gd name="T12" fmla="*/ 70 w 71"/>
                <a:gd name="T13" fmla="*/ 50 h 69"/>
                <a:gd name="T14" fmla="*/ 56 w 71"/>
                <a:gd name="T15" fmla="*/ 35 h 69"/>
                <a:gd name="T16" fmla="*/ 57 w 71"/>
                <a:gd name="T17" fmla="*/ 33 h 69"/>
                <a:gd name="T18" fmla="*/ 57 w 71"/>
                <a:gd name="T19" fmla="*/ 33 h 69"/>
                <a:gd name="T20" fmla="*/ 57 w 71"/>
                <a:gd name="T21" fmla="*/ 28 h 69"/>
                <a:gd name="T22" fmla="*/ 31 w 71"/>
                <a:gd name="T23" fmla="*/ 2 h 69"/>
                <a:gd name="T24" fmla="*/ 31 w 71"/>
                <a:gd name="T25" fmla="*/ 2 h 69"/>
                <a:gd name="T26" fmla="*/ 26 w 71"/>
                <a:gd name="T27" fmla="*/ 2 h 69"/>
                <a:gd name="T28" fmla="*/ 24 w 71"/>
                <a:gd name="T29" fmla="*/ 4 h 69"/>
                <a:gd name="T30" fmla="*/ 24 w 71"/>
                <a:gd name="T31" fmla="*/ 4 h 69"/>
                <a:gd name="T32" fmla="*/ 24 w 71"/>
                <a:gd name="T33" fmla="*/ 5 h 69"/>
                <a:gd name="T34" fmla="*/ 14 w 71"/>
                <a:gd name="T35" fmla="*/ 1 h 69"/>
                <a:gd name="T36" fmla="*/ 2 w 71"/>
                <a:gd name="T37" fmla="*/ 13 h 69"/>
                <a:gd name="T38" fmla="*/ 16 w 71"/>
                <a:gd name="T39" fmla="*/ 35 h 69"/>
                <a:gd name="T40" fmla="*/ 25 w 71"/>
                <a:gd name="T41" fmla="*/ 4 h 69"/>
                <a:gd name="T42" fmla="*/ 25 w 71"/>
                <a:gd name="T43" fmla="*/ 4 h 69"/>
                <a:gd name="T44" fmla="*/ 25 w 71"/>
                <a:gd name="T45" fmla="*/ 4 h 69"/>
                <a:gd name="T46" fmla="*/ 26 w 71"/>
                <a:gd name="T47" fmla="*/ 4 h 69"/>
                <a:gd name="T48" fmla="*/ 26 w 71"/>
                <a:gd name="T49" fmla="*/ 4 h 69"/>
                <a:gd name="T50" fmla="*/ 54 w 71"/>
                <a:gd name="T51" fmla="*/ 33 h 69"/>
                <a:gd name="T52" fmla="*/ 42 w 71"/>
                <a:gd name="T53" fmla="*/ 20 h 69"/>
                <a:gd name="T54" fmla="*/ 36 w 71"/>
                <a:gd name="T55" fmla="*/ 14 h 69"/>
                <a:gd name="T56" fmla="*/ 26 w 71"/>
                <a:gd name="T57" fmla="*/ 6 h 69"/>
                <a:gd name="T58" fmla="*/ 28 w 71"/>
                <a:gd name="T59" fmla="*/ 4 h 69"/>
                <a:gd name="T60" fmla="*/ 29 w 71"/>
                <a:gd name="T61" fmla="*/ 4 h 69"/>
                <a:gd name="T62" fmla="*/ 29 w 71"/>
                <a:gd name="T63" fmla="*/ 4 h 69"/>
                <a:gd name="T64" fmla="*/ 55 w 71"/>
                <a:gd name="T65" fmla="*/ 30 h 69"/>
                <a:gd name="T66" fmla="*/ 55 w 71"/>
                <a:gd name="T67" fmla="*/ 31 h 69"/>
                <a:gd name="T68" fmla="*/ 55 w 71"/>
                <a:gd name="T69" fmla="*/ 31 h 69"/>
                <a:gd name="T70" fmla="*/ 54 w 71"/>
                <a:gd name="T71" fmla="*/ 33 h 69"/>
                <a:gd name="T72" fmla="*/ 28 w 71"/>
                <a:gd name="T73" fmla="*/ 41 h 69"/>
                <a:gd name="T74" fmla="*/ 29 w 71"/>
                <a:gd name="T75" fmla="*/ 40 h 69"/>
                <a:gd name="T76" fmla="*/ 31 w 71"/>
                <a:gd name="T77" fmla="*/ 40 h 69"/>
                <a:gd name="T78" fmla="*/ 51 w 71"/>
                <a:gd name="T79" fmla="*/ 58 h 69"/>
                <a:gd name="T80" fmla="*/ 52 w 71"/>
                <a:gd name="T81" fmla="*/ 60 h 69"/>
                <a:gd name="T82" fmla="*/ 51 w 71"/>
                <a:gd name="T83" fmla="*/ 61 h 69"/>
                <a:gd name="T84" fmla="*/ 49 w 71"/>
                <a:gd name="T85" fmla="*/ 61 h 69"/>
                <a:gd name="T86" fmla="*/ 29 w 71"/>
                <a:gd name="T87" fmla="*/ 43 h 69"/>
                <a:gd name="T88" fmla="*/ 28 w 71"/>
                <a:gd name="T8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" h="69">
                  <a:moveTo>
                    <a:pt x="16" y="35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4" y="69"/>
                    <a:pt x="54" y="69"/>
                  </a:cubicBezTo>
                  <a:cubicBezTo>
                    <a:pt x="55" y="64"/>
                    <a:pt x="56" y="61"/>
                    <a:pt x="59" y="58"/>
                  </a:cubicBezTo>
                  <a:cubicBezTo>
                    <a:pt x="63" y="54"/>
                    <a:pt x="66" y="53"/>
                    <a:pt x="71" y="52"/>
                  </a:cubicBezTo>
                  <a:cubicBezTo>
                    <a:pt x="71" y="51"/>
                    <a:pt x="71" y="51"/>
                    <a:pt x="70" y="50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9" y="32"/>
                    <a:pt x="59" y="30"/>
                    <a:pt x="57" y="2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1"/>
                    <a:pt x="28" y="1"/>
                    <a:pt x="26" y="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2"/>
                    <a:pt x="15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14" y="32"/>
                    <a:pt x="16" y="35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lose/>
                  <a:moveTo>
                    <a:pt x="54" y="33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5" y="13"/>
                    <a:pt x="31" y="10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lnTo>
                    <a:pt x="54" y="33"/>
                  </a:lnTo>
                  <a:close/>
                  <a:moveTo>
                    <a:pt x="28" y="41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9" y="39"/>
                    <a:pt x="30" y="40"/>
                    <a:pt x="31" y="40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2" y="59"/>
                    <a:pt x="52" y="60"/>
                    <a:pt x="52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2"/>
                    <a:pt x="50" y="61"/>
                    <a:pt x="49" y="61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2"/>
                    <a:pt x="27" y="41"/>
                    <a:pt x="28" y="41"/>
                  </a:cubicBezTo>
                  <a:close/>
                </a:path>
              </a:pathLst>
            </a:custGeom>
            <a:solidFill>
              <a:srgbClr val="4B7F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rgbClr val="4B7FB1"/>
                </a:solidFill>
              </a:endParaRPr>
            </a:p>
          </p:txBody>
        </p:sp>
        <p:sp>
          <p:nvSpPr>
            <p:cNvPr id="8" name="Freeform 103"/>
            <p:cNvSpPr>
              <a:spLocks noEditPoints="1"/>
            </p:cNvSpPr>
            <p:nvPr/>
          </p:nvSpPr>
          <p:spPr bwMode="auto">
            <a:xfrm>
              <a:off x="6490198" y="2451782"/>
              <a:ext cx="99786" cy="93550"/>
            </a:xfrm>
            <a:custGeom>
              <a:avLst/>
              <a:gdLst>
                <a:gd name="T0" fmla="*/ 0 w 20"/>
                <a:gd name="T1" fmla="*/ 14 h 19"/>
                <a:gd name="T2" fmla="*/ 1 w 20"/>
                <a:gd name="T3" fmla="*/ 14 h 19"/>
                <a:gd name="T4" fmla="*/ 2 w 20"/>
                <a:gd name="T5" fmla="*/ 15 h 19"/>
                <a:gd name="T6" fmla="*/ 14 w 20"/>
                <a:gd name="T7" fmla="*/ 18 h 19"/>
                <a:gd name="T8" fmla="*/ 19 w 20"/>
                <a:gd name="T9" fmla="*/ 13 h 19"/>
                <a:gd name="T10" fmla="*/ 15 w 20"/>
                <a:gd name="T11" fmla="*/ 1 h 19"/>
                <a:gd name="T12" fmla="*/ 15 w 20"/>
                <a:gd name="T13" fmla="*/ 0 h 19"/>
                <a:gd name="T14" fmla="*/ 15 w 20"/>
                <a:gd name="T15" fmla="*/ 0 h 19"/>
                <a:gd name="T16" fmla="*/ 5 w 20"/>
                <a:gd name="T17" fmla="*/ 5 h 19"/>
                <a:gd name="T18" fmla="*/ 0 w 20"/>
                <a:gd name="T19" fmla="*/ 14 h 19"/>
                <a:gd name="T20" fmla="*/ 4 w 20"/>
                <a:gd name="T21" fmla="*/ 12 h 19"/>
                <a:gd name="T22" fmla="*/ 4 w 20"/>
                <a:gd name="T23" fmla="*/ 12 h 19"/>
                <a:gd name="T24" fmla="*/ 5 w 20"/>
                <a:gd name="T25" fmla="*/ 12 h 19"/>
                <a:gd name="T26" fmla="*/ 13 w 20"/>
                <a:gd name="T27" fmla="*/ 15 h 19"/>
                <a:gd name="T28" fmla="*/ 13 w 20"/>
                <a:gd name="T29" fmla="*/ 15 h 19"/>
                <a:gd name="T30" fmla="*/ 13 w 20"/>
                <a:gd name="T31" fmla="*/ 16 h 19"/>
                <a:gd name="T32" fmla="*/ 13 w 20"/>
                <a:gd name="T33" fmla="*/ 16 h 19"/>
                <a:gd name="T34" fmla="*/ 5 w 20"/>
                <a:gd name="T35" fmla="*/ 13 h 19"/>
                <a:gd name="T36" fmla="*/ 4 w 20"/>
                <a:gd name="T3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14"/>
                  </a:moveTo>
                  <a:cubicBezTo>
                    <a:pt x="0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19"/>
                    <a:pt x="20" y="16"/>
                    <a:pt x="19" y="1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8" y="1"/>
                    <a:pt x="5" y="5"/>
                  </a:cubicBezTo>
                  <a:cubicBezTo>
                    <a:pt x="2" y="8"/>
                    <a:pt x="1" y="10"/>
                    <a:pt x="0" y="14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4B7F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rgbClr val="4B7FB1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6042686" y="2003230"/>
            <a:ext cx="720400" cy="720400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64583" y="2080981"/>
            <a:ext cx="2716266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4B7FB1"/>
                </a:solidFill>
              </a:rPr>
              <a:t>论文框架与内容</a:t>
            </a:r>
            <a:endParaRPr lang="zh-CN" altLang="en-US" sz="2800" b="1">
              <a:solidFill>
                <a:srgbClr val="4B7FB1"/>
              </a:solidFill>
            </a:endParaRPr>
          </a:p>
        </p:txBody>
      </p:sp>
      <p:sp>
        <p:nvSpPr>
          <p:cNvPr id="11" name="Freeform 125"/>
          <p:cNvSpPr>
            <a:spLocks noEditPoints="1"/>
          </p:cNvSpPr>
          <p:nvPr/>
        </p:nvSpPr>
        <p:spPr bwMode="auto">
          <a:xfrm>
            <a:off x="6223222" y="3240902"/>
            <a:ext cx="359328" cy="376198"/>
          </a:xfrm>
          <a:custGeom>
            <a:avLst/>
            <a:gdLst>
              <a:gd name="T0" fmla="*/ 46 w 90"/>
              <a:gd name="T1" fmla="*/ 52 h 94"/>
              <a:gd name="T2" fmla="*/ 44 w 90"/>
              <a:gd name="T3" fmla="*/ 51 h 94"/>
              <a:gd name="T4" fmla="*/ 44 w 90"/>
              <a:gd name="T5" fmla="*/ 50 h 94"/>
              <a:gd name="T6" fmla="*/ 30 w 90"/>
              <a:gd name="T7" fmla="*/ 37 h 94"/>
              <a:gd name="T8" fmla="*/ 12 w 90"/>
              <a:gd name="T9" fmla="*/ 19 h 94"/>
              <a:gd name="T10" fmla="*/ 0 w 90"/>
              <a:gd name="T11" fmla="*/ 50 h 94"/>
              <a:gd name="T12" fmla="*/ 45 w 90"/>
              <a:gd name="T13" fmla="*/ 94 h 94"/>
              <a:gd name="T14" fmla="*/ 86 w 90"/>
              <a:gd name="T15" fmla="*/ 66 h 94"/>
              <a:gd name="T16" fmla="*/ 73 w 90"/>
              <a:gd name="T17" fmla="*/ 61 h 94"/>
              <a:gd name="T18" fmla="*/ 46 w 90"/>
              <a:gd name="T19" fmla="*/ 52 h 94"/>
              <a:gd name="T20" fmla="*/ 42 w 90"/>
              <a:gd name="T21" fmla="*/ 41 h 94"/>
              <a:gd name="T22" fmla="*/ 42 w 90"/>
              <a:gd name="T23" fmla="*/ 0 h 94"/>
              <a:gd name="T24" fmla="*/ 13 w 90"/>
              <a:gd name="T25" fmla="*/ 12 h 94"/>
              <a:gd name="T26" fmla="*/ 36 w 90"/>
              <a:gd name="T27" fmla="*/ 35 h 94"/>
              <a:gd name="T28" fmla="*/ 42 w 90"/>
              <a:gd name="T29" fmla="*/ 41 h 94"/>
              <a:gd name="T30" fmla="*/ 47 w 90"/>
              <a:gd name="T31" fmla="*/ 2 h 94"/>
              <a:gd name="T32" fmla="*/ 47 w 90"/>
              <a:gd name="T33" fmla="*/ 45 h 94"/>
              <a:gd name="T34" fmla="*/ 88 w 90"/>
              <a:gd name="T35" fmla="*/ 60 h 94"/>
              <a:gd name="T36" fmla="*/ 90 w 90"/>
              <a:gd name="T37" fmla="*/ 46 h 94"/>
              <a:gd name="T38" fmla="*/ 47 w 90"/>
              <a:gd name="T3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94">
                <a:moveTo>
                  <a:pt x="46" y="52"/>
                </a:moveTo>
                <a:cubicBezTo>
                  <a:pt x="44" y="51"/>
                  <a:pt x="44" y="51"/>
                  <a:pt x="44" y="51"/>
                </a:cubicBezTo>
                <a:cubicBezTo>
                  <a:pt x="44" y="50"/>
                  <a:pt x="44" y="50"/>
                  <a:pt x="44" y="50"/>
                </a:cubicBezTo>
                <a:cubicBezTo>
                  <a:pt x="30" y="37"/>
                  <a:pt x="30" y="37"/>
                  <a:pt x="30" y="37"/>
                </a:cubicBezTo>
                <a:cubicBezTo>
                  <a:pt x="12" y="19"/>
                  <a:pt x="12" y="19"/>
                  <a:pt x="12" y="19"/>
                </a:cubicBezTo>
                <a:cubicBezTo>
                  <a:pt x="5" y="27"/>
                  <a:pt x="0" y="38"/>
                  <a:pt x="0" y="50"/>
                </a:cubicBezTo>
                <a:cubicBezTo>
                  <a:pt x="0" y="74"/>
                  <a:pt x="20" y="94"/>
                  <a:pt x="45" y="94"/>
                </a:cubicBezTo>
                <a:cubicBezTo>
                  <a:pt x="64" y="94"/>
                  <a:pt x="80" y="82"/>
                  <a:pt x="86" y="66"/>
                </a:cubicBezTo>
                <a:cubicBezTo>
                  <a:pt x="73" y="61"/>
                  <a:pt x="73" y="61"/>
                  <a:pt x="73" y="61"/>
                </a:cubicBezTo>
                <a:lnTo>
                  <a:pt x="46" y="52"/>
                </a:lnTo>
                <a:close/>
                <a:moveTo>
                  <a:pt x="42" y="41"/>
                </a:moveTo>
                <a:cubicBezTo>
                  <a:pt x="42" y="0"/>
                  <a:pt x="42" y="0"/>
                  <a:pt x="42" y="0"/>
                </a:cubicBezTo>
                <a:cubicBezTo>
                  <a:pt x="31" y="1"/>
                  <a:pt x="20" y="5"/>
                  <a:pt x="13" y="12"/>
                </a:cubicBezTo>
                <a:cubicBezTo>
                  <a:pt x="36" y="35"/>
                  <a:pt x="36" y="35"/>
                  <a:pt x="36" y="35"/>
                </a:cubicBezTo>
                <a:lnTo>
                  <a:pt x="42" y="41"/>
                </a:lnTo>
                <a:close/>
                <a:moveTo>
                  <a:pt x="47" y="2"/>
                </a:moveTo>
                <a:cubicBezTo>
                  <a:pt x="47" y="45"/>
                  <a:pt x="47" y="45"/>
                  <a:pt x="47" y="45"/>
                </a:cubicBezTo>
                <a:cubicBezTo>
                  <a:pt x="88" y="60"/>
                  <a:pt x="88" y="60"/>
                  <a:pt x="88" y="60"/>
                </a:cubicBezTo>
                <a:cubicBezTo>
                  <a:pt x="90" y="56"/>
                  <a:pt x="90" y="51"/>
                  <a:pt x="90" y="46"/>
                </a:cubicBezTo>
                <a:cubicBezTo>
                  <a:pt x="90" y="22"/>
                  <a:pt x="71" y="3"/>
                  <a:pt x="47" y="2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42686" y="3068801"/>
            <a:ext cx="720400" cy="720400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64583" y="3124302"/>
            <a:ext cx="2716266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4B7FB1"/>
                </a:solidFill>
              </a:rPr>
              <a:t>研究思路与方法</a:t>
            </a:r>
            <a:endParaRPr lang="zh-CN" altLang="en-US" sz="2800" b="1">
              <a:solidFill>
                <a:srgbClr val="4B7FB1"/>
              </a:solidFill>
            </a:endParaRPr>
          </a:p>
        </p:txBody>
      </p:sp>
      <p:sp>
        <p:nvSpPr>
          <p:cNvPr id="14" name="Freeform 146"/>
          <p:cNvSpPr>
            <a:spLocks noChangeArrowheads="1"/>
          </p:cNvSpPr>
          <p:nvPr/>
        </p:nvSpPr>
        <p:spPr bwMode="auto">
          <a:xfrm>
            <a:off x="6240733" y="4269960"/>
            <a:ext cx="324306" cy="449224"/>
          </a:xfrm>
          <a:custGeom>
            <a:avLst/>
            <a:gdLst>
              <a:gd name="T0" fmla="*/ 381830 w 356"/>
              <a:gd name="T1" fmla="*/ 64394 h 497"/>
              <a:gd name="T2" fmla="*/ 381830 w 356"/>
              <a:gd name="T3" fmla="*/ 64394 h 497"/>
              <a:gd name="T4" fmla="*/ 339804 w 356"/>
              <a:gd name="T5" fmla="*/ 147869 h 497"/>
              <a:gd name="T6" fmla="*/ 85251 w 356"/>
              <a:gd name="T7" fmla="*/ 147869 h 497"/>
              <a:gd name="T8" fmla="*/ 43226 w 356"/>
              <a:gd name="T9" fmla="*/ 64394 h 497"/>
              <a:gd name="T10" fmla="*/ 0 w 356"/>
              <a:gd name="T11" fmla="*/ 106132 h 497"/>
              <a:gd name="T12" fmla="*/ 0 w 356"/>
              <a:gd name="T13" fmla="*/ 549737 h 497"/>
              <a:gd name="T14" fmla="*/ 43226 w 356"/>
              <a:gd name="T15" fmla="*/ 591475 h 497"/>
              <a:gd name="T16" fmla="*/ 381830 w 356"/>
              <a:gd name="T17" fmla="*/ 591475 h 497"/>
              <a:gd name="T18" fmla="*/ 426256 w 356"/>
              <a:gd name="T19" fmla="*/ 549737 h 497"/>
              <a:gd name="T20" fmla="*/ 426256 w 356"/>
              <a:gd name="T21" fmla="*/ 106132 h 497"/>
              <a:gd name="T22" fmla="*/ 381830 w 356"/>
              <a:gd name="T23" fmla="*/ 64394 h 497"/>
              <a:gd name="T24" fmla="*/ 318191 w 356"/>
              <a:gd name="T25" fmla="*/ 116864 h 497"/>
              <a:gd name="T26" fmla="*/ 318191 w 356"/>
              <a:gd name="T27" fmla="*/ 116864 h 497"/>
              <a:gd name="T28" fmla="*/ 350611 w 356"/>
              <a:gd name="T29" fmla="*/ 64394 h 497"/>
              <a:gd name="T30" fmla="*/ 276166 w 356"/>
              <a:gd name="T31" fmla="*/ 64394 h 497"/>
              <a:gd name="T32" fmla="*/ 254553 w 356"/>
              <a:gd name="T33" fmla="*/ 0 h 497"/>
              <a:gd name="T34" fmla="*/ 159696 w 356"/>
              <a:gd name="T35" fmla="*/ 0 h 497"/>
              <a:gd name="T36" fmla="*/ 138083 w 356"/>
              <a:gd name="T37" fmla="*/ 64394 h 497"/>
              <a:gd name="T38" fmla="*/ 73244 w 356"/>
              <a:gd name="T39" fmla="*/ 64394 h 497"/>
              <a:gd name="T40" fmla="*/ 106864 w 356"/>
              <a:gd name="T41" fmla="*/ 116864 h 497"/>
              <a:gd name="T42" fmla="*/ 318191 w 356"/>
              <a:gd name="T43" fmla="*/ 116864 h 49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56" h="497">
                <a:moveTo>
                  <a:pt x="318" y="54"/>
                </a:moveTo>
                <a:lnTo>
                  <a:pt x="318" y="54"/>
                </a:lnTo>
                <a:cubicBezTo>
                  <a:pt x="283" y="124"/>
                  <a:pt x="283" y="124"/>
                  <a:pt x="283" y="124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36" y="54"/>
                  <a:pt x="36" y="54"/>
                  <a:pt x="36" y="54"/>
                </a:cubicBezTo>
                <a:cubicBezTo>
                  <a:pt x="17" y="54"/>
                  <a:pt x="0" y="71"/>
                  <a:pt x="0" y="89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87"/>
                  <a:pt x="17" y="496"/>
                  <a:pt x="36" y="496"/>
                </a:cubicBezTo>
                <a:cubicBezTo>
                  <a:pt x="318" y="496"/>
                  <a:pt x="318" y="496"/>
                  <a:pt x="318" y="496"/>
                </a:cubicBezTo>
                <a:cubicBezTo>
                  <a:pt x="336" y="496"/>
                  <a:pt x="355" y="487"/>
                  <a:pt x="355" y="461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5" y="71"/>
                  <a:pt x="336" y="54"/>
                  <a:pt x="318" y="54"/>
                </a:cubicBezTo>
                <a:close/>
                <a:moveTo>
                  <a:pt x="265" y="98"/>
                </a:moveTo>
                <a:lnTo>
                  <a:pt x="265" y="98"/>
                </a:lnTo>
                <a:cubicBezTo>
                  <a:pt x="292" y="54"/>
                  <a:pt x="292" y="54"/>
                  <a:pt x="292" y="54"/>
                </a:cubicBezTo>
                <a:cubicBezTo>
                  <a:pt x="230" y="54"/>
                  <a:pt x="230" y="54"/>
                  <a:pt x="230" y="54"/>
                </a:cubicBezTo>
                <a:cubicBezTo>
                  <a:pt x="212" y="0"/>
                  <a:pt x="212" y="0"/>
                  <a:pt x="212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61" y="54"/>
                  <a:pt x="61" y="54"/>
                  <a:pt x="61" y="54"/>
                </a:cubicBezTo>
                <a:cubicBezTo>
                  <a:pt x="89" y="98"/>
                  <a:pt x="89" y="98"/>
                  <a:pt x="89" y="98"/>
                </a:cubicBezTo>
                <a:lnTo>
                  <a:pt x="265" y="98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defTabSz="45720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4B7FB1"/>
              </a:solidFill>
              <a:effectLst/>
              <a:uLnTx/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42686" y="4134372"/>
            <a:ext cx="720400" cy="720400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64583" y="4212123"/>
            <a:ext cx="2716266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4B7FB1"/>
                </a:solidFill>
              </a:rPr>
              <a:t>研究成果与应用</a:t>
            </a:r>
            <a:endParaRPr lang="zh-CN" altLang="en-US" sz="2800" b="1">
              <a:solidFill>
                <a:srgbClr val="4B7FB1"/>
              </a:solidFill>
            </a:endParaRPr>
          </a:p>
        </p:txBody>
      </p:sp>
      <p:sp>
        <p:nvSpPr>
          <p:cNvPr id="17" name="Freeform 1"/>
          <p:cNvSpPr>
            <a:spLocks noChangeArrowheads="1"/>
          </p:cNvSpPr>
          <p:nvPr/>
        </p:nvSpPr>
        <p:spPr bwMode="auto">
          <a:xfrm>
            <a:off x="6188701" y="5388029"/>
            <a:ext cx="428370" cy="344226"/>
          </a:xfrm>
          <a:custGeom>
            <a:avLst/>
            <a:gdLst>
              <a:gd name="T0" fmla="*/ 479214 w 444"/>
              <a:gd name="T1" fmla="*/ 43237 h 356"/>
              <a:gd name="T2" fmla="*/ 479214 w 444"/>
              <a:gd name="T3" fmla="*/ 43237 h 356"/>
              <a:gd name="T4" fmla="*/ 297857 w 444"/>
              <a:gd name="T5" fmla="*/ 43237 h 356"/>
              <a:gd name="T6" fmla="*/ 265429 w 444"/>
              <a:gd name="T7" fmla="*/ 74464 h 356"/>
              <a:gd name="T8" fmla="*/ 234202 w 444"/>
              <a:gd name="T9" fmla="*/ 43237 h 356"/>
              <a:gd name="T10" fmla="*/ 54047 w 444"/>
              <a:gd name="T11" fmla="*/ 43237 h 356"/>
              <a:gd name="T12" fmla="*/ 54047 w 444"/>
              <a:gd name="T13" fmla="*/ 223391 h 356"/>
              <a:gd name="T14" fmla="*/ 265429 w 444"/>
              <a:gd name="T15" fmla="*/ 426364 h 356"/>
              <a:gd name="T16" fmla="*/ 479214 w 444"/>
              <a:gd name="T17" fmla="*/ 223391 h 356"/>
              <a:gd name="T18" fmla="*/ 479214 w 444"/>
              <a:gd name="T19" fmla="*/ 43237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defTabSz="45720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4B7FB1"/>
              </a:solidFill>
              <a:effectLst/>
              <a:uLnTx/>
              <a:uFillTx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42686" y="5199942"/>
            <a:ext cx="720400" cy="720400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64583" y="5277693"/>
            <a:ext cx="2716266" cy="56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mtClean="0">
                <a:solidFill>
                  <a:srgbClr val="4B7FB1"/>
                </a:solidFill>
              </a:rPr>
              <a:t>论文总结与致谢</a:t>
            </a:r>
            <a:endParaRPr lang="zh-CN" altLang="en-US" sz="2800" b="1">
              <a:solidFill>
                <a:srgbClr val="4B7FB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-127321" y="1311540"/>
            <a:ext cx="2222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mtClean="0">
                <a:solidFill>
                  <a:srgbClr val="4B7FB1"/>
                </a:solidFill>
              </a:rPr>
              <a:t>目 录</a:t>
            </a:r>
            <a:endParaRPr lang="zh-CN" altLang="en-US" sz="4400" b="1">
              <a:solidFill>
                <a:srgbClr val="4B7FB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3265" y="248720"/>
            <a:ext cx="918375" cy="1011912"/>
            <a:chOff x="10002837" y="2816226"/>
            <a:chExt cx="514351" cy="566737"/>
          </a:xfrm>
          <a:solidFill>
            <a:srgbClr val="4B7FB1"/>
          </a:solidFill>
        </p:grpSpPr>
        <p:sp>
          <p:nvSpPr>
            <p:cNvPr id="31" name="Freeform 1102"/>
            <p:cNvSpPr/>
            <p:nvPr/>
          </p:nvSpPr>
          <p:spPr bwMode="auto">
            <a:xfrm>
              <a:off x="10020300" y="3170238"/>
              <a:ext cx="496888" cy="212725"/>
            </a:xfrm>
            <a:custGeom>
              <a:avLst/>
              <a:gdLst>
                <a:gd name="T0" fmla="*/ 28 w 28"/>
                <a:gd name="T1" fmla="*/ 10 h 12"/>
                <a:gd name="T2" fmla="*/ 28 w 28"/>
                <a:gd name="T3" fmla="*/ 9 h 12"/>
                <a:gd name="T4" fmla="*/ 28 w 28"/>
                <a:gd name="T5" fmla="*/ 9 h 12"/>
                <a:gd name="T6" fmla="*/ 26 w 28"/>
                <a:gd name="T7" fmla="*/ 4 h 12"/>
                <a:gd name="T8" fmla="*/ 22 w 28"/>
                <a:gd name="T9" fmla="*/ 1 h 12"/>
                <a:gd name="T10" fmla="*/ 19 w 28"/>
                <a:gd name="T11" fmla="*/ 0 h 12"/>
                <a:gd name="T12" fmla="*/ 19 w 28"/>
                <a:gd name="T13" fmla="*/ 10 h 12"/>
                <a:gd name="T14" fmla="*/ 14 w 28"/>
                <a:gd name="T15" fmla="*/ 6 h 12"/>
                <a:gd name="T16" fmla="*/ 9 w 28"/>
                <a:gd name="T17" fmla="*/ 10 h 12"/>
                <a:gd name="T18" fmla="*/ 9 w 28"/>
                <a:gd name="T19" fmla="*/ 0 h 12"/>
                <a:gd name="T20" fmla="*/ 2 w 28"/>
                <a:gd name="T21" fmla="*/ 4 h 12"/>
                <a:gd name="T22" fmla="*/ 0 w 28"/>
                <a:gd name="T23" fmla="*/ 9 h 12"/>
                <a:gd name="T24" fmla="*/ 0 w 28"/>
                <a:gd name="T25" fmla="*/ 10 h 12"/>
                <a:gd name="T26" fmla="*/ 0 w 28"/>
                <a:gd name="T27" fmla="*/ 10 h 12"/>
                <a:gd name="T28" fmla="*/ 14 w 28"/>
                <a:gd name="T29" fmla="*/ 12 h 12"/>
                <a:gd name="T30" fmla="*/ 28 w 28"/>
                <a:gd name="T31" fmla="*/ 10 h 12"/>
                <a:gd name="T32" fmla="*/ 28 w 28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12">
                  <a:moveTo>
                    <a:pt x="28" y="10"/>
                  </a:moveTo>
                  <a:cubicBezTo>
                    <a:pt x="28" y="10"/>
                    <a:pt x="28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6"/>
                    <a:pt x="26" y="4"/>
                  </a:cubicBezTo>
                  <a:cubicBezTo>
                    <a:pt x="25" y="3"/>
                    <a:pt x="24" y="2"/>
                    <a:pt x="22" y="1"/>
                  </a:cubicBezTo>
                  <a:cubicBezTo>
                    <a:pt x="22" y="1"/>
                    <a:pt x="20" y="0"/>
                    <a:pt x="19" y="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3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2"/>
                    <a:pt x="14" y="12"/>
                  </a:cubicBezTo>
                  <a:cubicBezTo>
                    <a:pt x="22" y="12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2" name="Freeform 1103"/>
            <p:cNvSpPr>
              <a:spLocks noEditPoints="1"/>
            </p:cNvSpPr>
            <p:nvPr/>
          </p:nvSpPr>
          <p:spPr bwMode="auto">
            <a:xfrm>
              <a:off x="10161587" y="2905126"/>
              <a:ext cx="212725" cy="425450"/>
            </a:xfrm>
            <a:custGeom>
              <a:avLst/>
              <a:gdLst>
                <a:gd name="T0" fmla="*/ 11 w 12"/>
                <a:gd name="T1" fmla="*/ 8 h 24"/>
                <a:gd name="T2" fmla="*/ 11 w 12"/>
                <a:gd name="T3" fmla="*/ 4 h 24"/>
                <a:gd name="T4" fmla="*/ 6 w 12"/>
                <a:gd name="T5" fmla="*/ 2 h 24"/>
                <a:gd name="T6" fmla="*/ 1 w 12"/>
                <a:gd name="T7" fmla="*/ 5 h 24"/>
                <a:gd name="T8" fmla="*/ 1 w 12"/>
                <a:gd name="T9" fmla="*/ 8 h 24"/>
                <a:gd name="T10" fmla="*/ 3 w 12"/>
                <a:gd name="T11" fmla="*/ 12 h 24"/>
                <a:gd name="T12" fmla="*/ 3 w 12"/>
                <a:gd name="T13" fmla="*/ 15 h 24"/>
                <a:gd name="T14" fmla="*/ 1 w 12"/>
                <a:gd name="T15" fmla="*/ 24 h 24"/>
                <a:gd name="T16" fmla="*/ 10 w 12"/>
                <a:gd name="T17" fmla="*/ 24 h 24"/>
                <a:gd name="T18" fmla="*/ 10 w 12"/>
                <a:gd name="T19" fmla="*/ 15 h 24"/>
                <a:gd name="T20" fmla="*/ 9 w 12"/>
                <a:gd name="T21" fmla="*/ 12 h 24"/>
                <a:gd name="T22" fmla="*/ 9 w 12"/>
                <a:gd name="T23" fmla="*/ 2 h 24"/>
                <a:gd name="T24" fmla="*/ 9 w 12"/>
                <a:gd name="T25" fmla="*/ 2 h 24"/>
                <a:gd name="T26" fmla="*/ 9 w 12"/>
                <a:gd name="T27" fmla="*/ 12 h 24"/>
                <a:gd name="T28" fmla="*/ 9 w 12"/>
                <a:gd name="T29" fmla="*/ 12 h 24"/>
                <a:gd name="T30" fmla="*/ 9 w 12"/>
                <a:gd name="T31" fmla="*/ 15 h 24"/>
                <a:gd name="T32" fmla="*/ 9 w 12"/>
                <a:gd name="T33" fmla="*/ 15 h 24"/>
                <a:gd name="T34" fmla="*/ 6 w 12"/>
                <a:gd name="T35" fmla="*/ 18 h 24"/>
                <a:gd name="T36" fmla="*/ 3 w 12"/>
                <a:gd name="T37" fmla="*/ 15 h 24"/>
                <a:gd name="T38" fmla="*/ 3 w 12"/>
                <a:gd name="T39" fmla="*/ 12 h 24"/>
                <a:gd name="T40" fmla="*/ 2 w 12"/>
                <a:gd name="T41" fmla="*/ 8 h 24"/>
                <a:gd name="T42" fmla="*/ 1 w 12"/>
                <a:gd name="T43" fmla="*/ 8 h 24"/>
                <a:gd name="T44" fmla="*/ 1 w 12"/>
                <a:gd name="T45" fmla="*/ 6 h 24"/>
                <a:gd name="T46" fmla="*/ 2 w 12"/>
                <a:gd name="T47" fmla="*/ 6 h 24"/>
                <a:gd name="T48" fmla="*/ 2 w 12"/>
                <a:gd name="T49" fmla="*/ 4 h 24"/>
                <a:gd name="T50" fmla="*/ 3 w 12"/>
                <a:gd name="T51" fmla="*/ 3 h 24"/>
                <a:gd name="T52" fmla="*/ 3 w 12"/>
                <a:gd name="T53" fmla="*/ 4 h 24"/>
                <a:gd name="T54" fmla="*/ 3 w 12"/>
                <a:gd name="T55" fmla="*/ 3 h 24"/>
                <a:gd name="T56" fmla="*/ 3 w 12"/>
                <a:gd name="T57" fmla="*/ 3 h 24"/>
                <a:gd name="T58" fmla="*/ 4 w 12"/>
                <a:gd name="T59" fmla="*/ 4 h 24"/>
                <a:gd name="T60" fmla="*/ 4 w 12"/>
                <a:gd name="T61" fmla="*/ 3 h 24"/>
                <a:gd name="T62" fmla="*/ 3 w 12"/>
                <a:gd name="T63" fmla="*/ 3 h 24"/>
                <a:gd name="T64" fmla="*/ 3 w 12"/>
                <a:gd name="T65" fmla="*/ 2 h 24"/>
                <a:gd name="T66" fmla="*/ 3 w 12"/>
                <a:gd name="T67" fmla="*/ 3 h 24"/>
                <a:gd name="T68" fmla="*/ 5 w 12"/>
                <a:gd name="T69" fmla="*/ 3 h 24"/>
                <a:gd name="T70" fmla="*/ 6 w 12"/>
                <a:gd name="T71" fmla="*/ 3 h 24"/>
                <a:gd name="T72" fmla="*/ 5 w 12"/>
                <a:gd name="T73" fmla="*/ 3 h 24"/>
                <a:gd name="T74" fmla="*/ 6 w 12"/>
                <a:gd name="T75" fmla="*/ 3 h 24"/>
                <a:gd name="T76" fmla="*/ 10 w 12"/>
                <a:gd name="T77" fmla="*/ 5 h 24"/>
                <a:gd name="T78" fmla="*/ 10 w 12"/>
                <a:gd name="T79" fmla="*/ 6 h 24"/>
                <a:gd name="T80" fmla="*/ 11 w 12"/>
                <a:gd name="T81" fmla="*/ 7 h 24"/>
                <a:gd name="T82" fmla="*/ 11 w 12"/>
                <a:gd name="T83" fmla="*/ 8 h 24"/>
                <a:gd name="T84" fmla="*/ 10 w 12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4">
                  <a:moveTo>
                    <a:pt x="10" y="9"/>
                  </a:moveTo>
                  <a:cubicBezTo>
                    <a:pt x="11" y="9"/>
                    <a:pt x="11" y="8"/>
                    <a:pt x="11" y="8"/>
                  </a:cubicBezTo>
                  <a:cubicBezTo>
                    <a:pt x="11" y="7"/>
                    <a:pt x="12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2"/>
                    <a:pt x="11" y="1"/>
                    <a:pt x="11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9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1" y="6"/>
                    <a:pt x="2" y="6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5" y="3"/>
                    <a:pt x="5" y="3"/>
                    <a:pt x="6" y="3"/>
                  </a:cubicBezTo>
                  <a:cubicBezTo>
                    <a:pt x="7" y="3"/>
                    <a:pt x="9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1"/>
                    <a:pt x="9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3" name="Freeform 1104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3 h 7"/>
                <a:gd name="T12" fmla="*/ 10 w 15"/>
                <a:gd name="T13" fmla="*/ 2 h 7"/>
                <a:gd name="T14" fmla="*/ 11 w 15"/>
                <a:gd name="T15" fmla="*/ 3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5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10" y="3"/>
                    <a:pt x="9" y="3"/>
                    <a:pt x="9" y="3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2" y="4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4" name="Freeform 1105"/>
            <p:cNvSpPr/>
            <p:nvPr/>
          </p:nvSpPr>
          <p:spPr bwMode="auto">
            <a:xfrm>
              <a:off x="10250487" y="2870201"/>
              <a:ext cx="177800" cy="158750"/>
            </a:xfrm>
            <a:custGeom>
              <a:avLst/>
              <a:gdLst>
                <a:gd name="T0" fmla="*/ 10 w 10"/>
                <a:gd name="T1" fmla="*/ 9 h 9"/>
                <a:gd name="T2" fmla="*/ 10 w 10"/>
                <a:gd name="T3" fmla="*/ 9 h 9"/>
                <a:gd name="T4" fmla="*/ 10 w 10"/>
                <a:gd name="T5" fmla="*/ 9 h 9"/>
                <a:gd name="T6" fmla="*/ 9 w 10"/>
                <a:gd name="T7" fmla="*/ 7 h 9"/>
                <a:gd name="T8" fmla="*/ 9 w 10"/>
                <a:gd name="T9" fmla="*/ 7 h 9"/>
                <a:gd name="T10" fmla="*/ 9 w 10"/>
                <a:gd name="T11" fmla="*/ 7 h 9"/>
                <a:gd name="T12" fmla="*/ 9 w 10"/>
                <a:gd name="T13" fmla="*/ 7 h 9"/>
                <a:gd name="T14" fmla="*/ 9 w 10"/>
                <a:gd name="T15" fmla="*/ 7 h 9"/>
                <a:gd name="T16" fmla="*/ 9 w 10"/>
                <a:gd name="T17" fmla="*/ 7 h 9"/>
                <a:gd name="T18" fmla="*/ 8 w 10"/>
                <a:gd name="T19" fmla="*/ 4 h 9"/>
                <a:gd name="T20" fmla="*/ 8 w 10"/>
                <a:gd name="T21" fmla="*/ 2 h 9"/>
                <a:gd name="T22" fmla="*/ 4 w 10"/>
                <a:gd name="T23" fmla="*/ 0 h 9"/>
                <a:gd name="T24" fmla="*/ 1 w 10"/>
                <a:gd name="T25" fmla="*/ 0 h 9"/>
                <a:gd name="T26" fmla="*/ 1 w 10"/>
                <a:gd name="T27" fmla="*/ 0 h 9"/>
                <a:gd name="T28" fmla="*/ 0 w 10"/>
                <a:gd name="T29" fmla="*/ 0 h 9"/>
                <a:gd name="T30" fmla="*/ 1 w 10"/>
                <a:gd name="T31" fmla="*/ 1 h 9"/>
                <a:gd name="T32" fmla="*/ 2 w 10"/>
                <a:gd name="T33" fmla="*/ 0 h 9"/>
                <a:gd name="T34" fmla="*/ 4 w 10"/>
                <a:gd name="T35" fmla="*/ 0 h 9"/>
                <a:gd name="T36" fmla="*/ 7 w 10"/>
                <a:gd name="T37" fmla="*/ 3 h 9"/>
                <a:gd name="T38" fmla="*/ 7 w 10"/>
                <a:gd name="T39" fmla="*/ 4 h 9"/>
                <a:gd name="T40" fmla="*/ 8 w 10"/>
                <a:gd name="T41" fmla="*/ 7 h 9"/>
                <a:gd name="T42" fmla="*/ 8 w 10"/>
                <a:gd name="T43" fmla="*/ 7 h 9"/>
                <a:gd name="T44" fmla="*/ 8 w 10"/>
                <a:gd name="T45" fmla="*/ 7 h 9"/>
                <a:gd name="T46" fmla="*/ 8 w 10"/>
                <a:gd name="T47" fmla="*/ 7 h 9"/>
                <a:gd name="T48" fmla="*/ 8 w 10"/>
                <a:gd name="T49" fmla="*/ 8 h 9"/>
                <a:gd name="T50" fmla="*/ 9 w 10"/>
                <a:gd name="T51" fmla="*/ 8 h 9"/>
                <a:gd name="T52" fmla="*/ 9 w 10"/>
                <a:gd name="T53" fmla="*/ 8 h 9"/>
                <a:gd name="T54" fmla="*/ 10 w 10"/>
                <a:gd name="T55" fmla="*/ 9 h 9"/>
                <a:gd name="T56" fmla="*/ 10 w 10"/>
                <a:gd name="T57" fmla="*/ 9 h 9"/>
                <a:gd name="T58" fmla="*/ 10 w 10"/>
                <a:gd name="T59" fmla="*/ 9 h 9"/>
                <a:gd name="T60" fmla="*/ 10 w 10"/>
                <a:gd name="T61" fmla="*/ 9 h 9"/>
                <a:gd name="T62" fmla="*/ 10 w 10"/>
                <a:gd name="T63" fmla="*/ 9 h 9"/>
                <a:gd name="T64" fmla="*/ 10 w 10"/>
                <a:gd name="T65" fmla="*/ 9 h 9"/>
                <a:gd name="T66" fmla="*/ 10 w 10"/>
                <a:gd name="T67" fmla="*/ 9 h 9"/>
                <a:gd name="T68" fmla="*/ 10 w 10"/>
                <a:gd name="T6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9">
                  <a:moveTo>
                    <a:pt x="10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8"/>
                    <a:pt x="10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6" y="1"/>
                    <a:pt x="7" y="1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5" name="Freeform 1286"/>
            <p:cNvSpPr/>
            <p:nvPr/>
          </p:nvSpPr>
          <p:spPr bwMode="auto">
            <a:xfrm>
              <a:off x="10002837" y="3170238"/>
              <a:ext cx="514350" cy="212725"/>
            </a:xfrm>
            <a:custGeom>
              <a:avLst/>
              <a:gdLst>
                <a:gd name="T0" fmla="*/ 29 w 29"/>
                <a:gd name="T1" fmla="*/ 10 h 12"/>
                <a:gd name="T2" fmla="*/ 29 w 29"/>
                <a:gd name="T3" fmla="*/ 9 h 12"/>
                <a:gd name="T4" fmla="*/ 29 w 29"/>
                <a:gd name="T5" fmla="*/ 9 h 12"/>
                <a:gd name="T6" fmla="*/ 27 w 29"/>
                <a:gd name="T7" fmla="*/ 4 h 12"/>
                <a:gd name="T8" fmla="*/ 22 w 29"/>
                <a:gd name="T9" fmla="*/ 1 h 12"/>
                <a:gd name="T10" fmla="*/ 20 w 29"/>
                <a:gd name="T11" fmla="*/ 0 h 12"/>
                <a:gd name="T12" fmla="*/ 20 w 29"/>
                <a:gd name="T13" fmla="*/ 10 h 12"/>
                <a:gd name="T14" fmla="*/ 15 w 29"/>
                <a:gd name="T15" fmla="*/ 6 h 12"/>
                <a:gd name="T16" fmla="*/ 10 w 29"/>
                <a:gd name="T17" fmla="*/ 10 h 12"/>
                <a:gd name="T18" fmla="*/ 10 w 29"/>
                <a:gd name="T19" fmla="*/ 0 h 12"/>
                <a:gd name="T20" fmla="*/ 2 w 29"/>
                <a:gd name="T21" fmla="*/ 4 h 12"/>
                <a:gd name="T22" fmla="*/ 0 w 29"/>
                <a:gd name="T23" fmla="*/ 9 h 12"/>
                <a:gd name="T24" fmla="*/ 0 w 29"/>
                <a:gd name="T25" fmla="*/ 10 h 12"/>
                <a:gd name="T26" fmla="*/ 0 w 29"/>
                <a:gd name="T27" fmla="*/ 10 h 12"/>
                <a:gd name="T28" fmla="*/ 15 w 29"/>
                <a:gd name="T29" fmla="*/ 12 h 12"/>
                <a:gd name="T30" fmla="*/ 29 w 29"/>
                <a:gd name="T31" fmla="*/ 10 h 12"/>
                <a:gd name="T32" fmla="*/ 29 w 29"/>
                <a:gd name="T3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2">
                  <a:moveTo>
                    <a:pt x="29" y="10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6"/>
                    <a:pt x="27" y="4"/>
                  </a:cubicBezTo>
                  <a:cubicBezTo>
                    <a:pt x="26" y="3"/>
                    <a:pt x="24" y="2"/>
                    <a:pt x="22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0" y="6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7" y="12"/>
                    <a:pt x="15" y="12"/>
                  </a:cubicBezTo>
                  <a:cubicBezTo>
                    <a:pt x="23" y="12"/>
                    <a:pt x="29" y="10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6" name="Freeform 1287"/>
            <p:cNvSpPr>
              <a:spLocks noEditPoints="1"/>
            </p:cNvSpPr>
            <p:nvPr/>
          </p:nvSpPr>
          <p:spPr bwMode="auto">
            <a:xfrm>
              <a:off x="10161587" y="2905126"/>
              <a:ext cx="195263" cy="425450"/>
            </a:xfrm>
            <a:custGeom>
              <a:avLst/>
              <a:gdLst>
                <a:gd name="T0" fmla="*/ 11 w 11"/>
                <a:gd name="T1" fmla="*/ 7 h 24"/>
                <a:gd name="T2" fmla="*/ 11 w 11"/>
                <a:gd name="T3" fmla="*/ 4 h 24"/>
                <a:gd name="T4" fmla="*/ 6 w 11"/>
                <a:gd name="T5" fmla="*/ 2 h 24"/>
                <a:gd name="T6" fmla="*/ 1 w 11"/>
                <a:gd name="T7" fmla="*/ 5 h 24"/>
                <a:gd name="T8" fmla="*/ 0 w 11"/>
                <a:gd name="T9" fmla="*/ 7 h 24"/>
                <a:gd name="T10" fmla="*/ 3 w 11"/>
                <a:gd name="T11" fmla="*/ 12 h 24"/>
                <a:gd name="T12" fmla="*/ 2 w 11"/>
                <a:gd name="T13" fmla="*/ 15 h 24"/>
                <a:gd name="T14" fmla="*/ 1 w 11"/>
                <a:gd name="T15" fmla="*/ 24 h 24"/>
                <a:gd name="T16" fmla="*/ 10 w 11"/>
                <a:gd name="T17" fmla="*/ 24 h 24"/>
                <a:gd name="T18" fmla="*/ 9 w 11"/>
                <a:gd name="T19" fmla="*/ 15 h 24"/>
                <a:gd name="T20" fmla="*/ 9 w 11"/>
                <a:gd name="T21" fmla="*/ 12 h 24"/>
                <a:gd name="T22" fmla="*/ 9 w 11"/>
                <a:gd name="T23" fmla="*/ 2 h 24"/>
                <a:gd name="T24" fmla="*/ 9 w 11"/>
                <a:gd name="T25" fmla="*/ 2 h 24"/>
                <a:gd name="T26" fmla="*/ 8 w 11"/>
                <a:gd name="T27" fmla="*/ 12 h 24"/>
                <a:gd name="T28" fmla="*/ 8 w 11"/>
                <a:gd name="T29" fmla="*/ 12 h 24"/>
                <a:gd name="T30" fmla="*/ 8 w 11"/>
                <a:gd name="T31" fmla="*/ 15 h 24"/>
                <a:gd name="T32" fmla="*/ 8 w 11"/>
                <a:gd name="T33" fmla="*/ 15 h 24"/>
                <a:gd name="T34" fmla="*/ 6 w 11"/>
                <a:gd name="T35" fmla="*/ 18 h 24"/>
                <a:gd name="T36" fmla="*/ 3 w 11"/>
                <a:gd name="T37" fmla="*/ 15 h 24"/>
                <a:gd name="T38" fmla="*/ 3 w 11"/>
                <a:gd name="T39" fmla="*/ 12 h 24"/>
                <a:gd name="T40" fmla="*/ 2 w 11"/>
                <a:gd name="T41" fmla="*/ 8 h 24"/>
                <a:gd name="T42" fmla="*/ 1 w 11"/>
                <a:gd name="T43" fmla="*/ 7 h 24"/>
                <a:gd name="T44" fmla="*/ 1 w 11"/>
                <a:gd name="T45" fmla="*/ 6 h 24"/>
                <a:gd name="T46" fmla="*/ 1 w 11"/>
                <a:gd name="T47" fmla="*/ 6 h 24"/>
                <a:gd name="T48" fmla="*/ 2 w 11"/>
                <a:gd name="T49" fmla="*/ 4 h 24"/>
                <a:gd name="T50" fmla="*/ 3 w 11"/>
                <a:gd name="T51" fmla="*/ 3 h 24"/>
                <a:gd name="T52" fmla="*/ 3 w 11"/>
                <a:gd name="T53" fmla="*/ 4 h 24"/>
                <a:gd name="T54" fmla="*/ 2 w 11"/>
                <a:gd name="T55" fmla="*/ 3 h 24"/>
                <a:gd name="T56" fmla="*/ 2 w 11"/>
                <a:gd name="T57" fmla="*/ 3 h 24"/>
                <a:gd name="T58" fmla="*/ 4 w 11"/>
                <a:gd name="T59" fmla="*/ 4 h 24"/>
                <a:gd name="T60" fmla="*/ 3 w 11"/>
                <a:gd name="T61" fmla="*/ 3 h 24"/>
                <a:gd name="T62" fmla="*/ 3 w 11"/>
                <a:gd name="T63" fmla="*/ 2 h 24"/>
                <a:gd name="T64" fmla="*/ 3 w 11"/>
                <a:gd name="T65" fmla="*/ 2 h 24"/>
                <a:gd name="T66" fmla="*/ 3 w 11"/>
                <a:gd name="T67" fmla="*/ 3 h 24"/>
                <a:gd name="T68" fmla="*/ 4 w 11"/>
                <a:gd name="T69" fmla="*/ 3 h 24"/>
                <a:gd name="T70" fmla="*/ 6 w 11"/>
                <a:gd name="T71" fmla="*/ 3 h 24"/>
                <a:gd name="T72" fmla="*/ 5 w 11"/>
                <a:gd name="T73" fmla="*/ 3 h 24"/>
                <a:gd name="T74" fmla="*/ 5 w 11"/>
                <a:gd name="T75" fmla="*/ 3 h 24"/>
                <a:gd name="T76" fmla="*/ 10 w 11"/>
                <a:gd name="T77" fmla="*/ 5 h 24"/>
                <a:gd name="T78" fmla="*/ 10 w 11"/>
                <a:gd name="T79" fmla="*/ 6 h 24"/>
                <a:gd name="T80" fmla="*/ 11 w 11"/>
                <a:gd name="T81" fmla="*/ 7 h 24"/>
                <a:gd name="T82" fmla="*/ 10 w 11"/>
                <a:gd name="T83" fmla="*/ 8 h 24"/>
                <a:gd name="T84" fmla="*/ 10 w 11"/>
                <a:gd name="T85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24">
                  <a:moveTo>
                    <a:pt x="10" y="9"/>
                  </a:moveTo>
                  <a:cubicBezTo>
                    <a:pt x="11" y="9"/>
                    <a:pt x="11" y="8"/>
                    <a:pt x="11" y="7"/>
                  </a:cubicBezTo>
                  <a:cubicBezTo>
                    <a:pt x="11" y="7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2" y="11"/>
                    <a:pt x="3" y="12"/>
                    <a:pt x="3" y="1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1"/>
                    <a:pt x="10" y="9"/>
                  </a:cubicBezTo>
                  <a:close/>
                  <a:moveTo>
                    <a:pt x="9" y="2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4" y="18"/>
                    <a:pt x="3" y="17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1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3"/>
                    <a:pt x="8" y="3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1"/>
                    <a:pt x="8" y="12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7" name="Freeform 1288"/>
            <p:cNvSpPr/>
            <p:nvPr/>
          </p:nvSpPr>
          <p:spPr bwMode="auto">
            <a:xfrm>
              <a:off x="10126662" y="2816226"/>
              <a:ext cx="266700" cy="123825"/>
            </a:xfrm>
            <a:custGeom>
              <a:avLst/>
              <a:gdLst>
                <a:gd name="T0" fmla="*/ 10 w 15"/>
                <a:gd name="T1" fmla="*/ 3 h 7"/>
                <a:gd name="T2" fmla="*/ 9 w 15"/>
                <a:gd name="T3" fmla="*/ 3 h 7"/>
                <a:gd name="T4" fmla="*/ 8 w 15"/>
                <a:gd name="T5" fmla="*/ 4 h 7"/>
                <a:gd name="T6" fmla="*/ 7 w 15"/>
                <a:gd name="T7" fmla="*/ 3 h 7"/>
                <a:gd name="T8" fmla="*/ 8 w 15"/>
                <a:gd name="T9" fmla="*/ 2 h 7"/>
                <a:gd name="T10" fmla="*/ 8 w 15"/>
                <a:gd name="T11" fmla="*/ 2 h 7"/>
                <a:gd name="T12" fmla="*/ 10 w 15"/>
                <a:gd name="T13" fmla="*/ 2 h 7"/>
                <a:gd name="T14" fmla="*/ 11 w 15"/>
                <a:gd name="T15" fmla="*/ 2 h 7"/>
                <a:gd name="T16" fmla="*/ 14 w 15"/>
                <a:gd name="T17" fmla="*/ 4 h 7"/>
                <a:gd name="T18" fmla="*/ 15 w 15"/>
                <a:gd name="T19" fmla="*/ 3 h 7"/>
                <a:gd name="T20" fmla="*/ 8 w 15"/>
                <a:gd name="T21" fmla="*/ 0 h 7"/>
                <a:gd name="T22" fmla="*/ 0 w 15"/>
                <a:gd name="T23" fmla="*/ 3 h 7"/>
                <a:gd name="T24" fmla="*/ 8 w 15"/>
                <a:gd name="T25" fmla="*/ 7 h 7"/>
                <a:gd name="T26" fmla="*/ 13 w 15"/>
                <a:gd name="T27" fmla="*/ 4 h 7"/>
                <a:gd name="T28" fmla="*/ 11 w 15"/>
                <a:gd name="T29" fmla="*/ 3 h 7"/>
                <a:gd name="T30" fmla="*/ 10 w 15"/>
                <a:gd name="T3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7">
                  <a:moveTo>
                    <a:pt x="10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38" name="Freeform 1289"/>
            <p:cNvSpPr/>
            <p:nvPr/>
          </p:nvSpPr>
          <p:spPr bwMode="auto">
            <a:xfrm>
              <a:off x="10250487" y="2851151"/>
              <a:ext cx="177800" cy="1778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10 h 10"/>
                <a:gd name="T4" fmla="*/ 10 w 10"/>
                <a:gd name="T5" fmla="*/ 9 h 10"/>
                <a:gd name="T6" fmla="*/ 9 w 10"/>
                <a:gd name="T7" fmla="*/ 8 h 10"/>
                <a:gd name="T8" fmla="*/ 9 w 10"/>
                <a:gd name="T9" fmla="*/ 8 h 10"/>
                <a:gd name="T10" fmla="*/ 9 w 10"/>
                <a:gd name="T11" fmla="*/ 8 h 10"/>
                <a:gd name="T12" fmla="*/ 9 w 10"/>
                <a:gd name="T13" fmla="*/ 8 h 10"/>
                <a:gd name="T14" fmla="*/ 9 w 10"/>
                <a:gd name="T15" fmla="*/ 8 h 10"/>
                <a:gd name="T16" fmla="*/ 8 w 10"/>
                <a:gd name="T17" fmla="*/ 8 h 10"/>
                <a:gd name="T18" fmla="*/ 8 w 10"/>
                <a:gd name="T19" fmla="*/ 5 h 10"/>
                <a:gd name="T20" fmla="*/ 7 w 10"/>
                <a:gd name="T21" fmla="*/ 3 h 10"/>
                <a:gd name="T22" fmla="*/ 4 w 10"/>
                <a:gd name="T23" fmla="*/ 1 h 10"/>
                <a:gd name="T24" fmla="*/ 1 w 10"/>
                <a:gd name="T25" fmla="*/ 1 h 10"/>
                <a:gd name="T26" fmla="*/ 1 w 10"/>
                <a:gd name="T27" fmla="*/ 1 h 10"/>
                <a:gd name="T28" fmla="*/ 0 w 10"/>
                <a:gd name="T29" fmla="*/ 1 h 10"/>
                <a:gd name="T30" fmla="*/ 1 w 10"/>
                <a:gd name="T31" fmla="*/ 1 h 10"/>
                <a:gd name="T32" fmla="*/ 1 w 10"/>
                <a:gd name="T33" fmla="*/ 1 h 10"/>
                <a:gd name="T34" fmla="*/ 4 w 10"/>
                <a:gd name="T35" fmla="*/ 1 h 10"/>
                <a:gd name="T36" fmla="*/ 7 w 10"/>
                <a:gd name="T37" fmla="*/ 4 h 10"/>
                <a:gd name="T38" fmla="*/ 7 w 10"/>
                <a:gd name="T39" fmla="*/ 5 h 10"/>
                <a:gd name="T40" fmla="*/ 8 w 10"/>
                <a:gd name="T41" fmla="*/ 8 h 10"/>
                <a:gd name="T42" fmla="*/ 8 w 10"/>
                <a:gd name="T43" fmla="*/ 8 h 10"/>
                <a:gd name="T44" fmla="*/ 8 w 10"/>
                <a:gd name="T45" fmla="*/ 8 h 10"/>
                <a:gd name="T46" fmla="*/ 8 w 10"/>
                <a:gd name="T47" fmla="*/ 8 h 10"/>
                <a:gd name="T48" fmla="*/ 8 w 10"/>
                <a:gd name="T49" fmla="*/ 9 h 10"/>
                <a:gd name="T50" fmla="*/ 8 w 10"/>
                <a:gd name="T51" fmla="*/ 9 h 10"/>
                <a:gd name="T52" fmla="*/ 8 w 10"/>
                <a:gd name="T53" fmla="*/ 9 h 10"/>
                <a:gd name="T54" fmla="*/ 9 w 10"/>
                <a:gd name="T55" fmla="*/ 10 h 10"/>
                <a:gd name="T56" fmla="*/ 10 w 10"/>
                <a:gd name="T57" fmla="*/ 10 h 10"/>
                <a:gd name="T58" fmla="*/ 10 w 10"/>
                <a:gd name="T59" fmla="*/ 10 h 10"/>
                <a:gd name="T60" fmla="*/ 10 w 10"/>
                <a:gd name="T61" fmla="*/ 10 h 10"/>
                <a:gd name="T62" fmla="*/ 10 w 10"/>
                <a:gd name="T63" fmla="*/ 10 h 10"/>
                <a:gd name="T64" fmla="*/ 10 w 10"/>
                <a:gd name="T65" fmla="*/ 10 h 10"/>
                <a:gd name="T66" fmla="*/ 10 w 10"/>
                <a:gd name="T67" fmla="*/ 10 h 10"/>
                <a:gd name="T68" fmla="*/ 10 w 10"/>
                <a:gd name="T6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1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6" name="Straight Arrow Connector 3"/>
          <p:cNvCxnSpPr/>
          <p:nvPr/>
        </p:nvCxnSpPr>
        <p:spPr>
          <a:xfrm>
            <a:off x="1202092" y="3073318"/>
            <a:ext cx="9787815" cy="0"/>
          </a:xfrm>
          <a:prstGeom prst="straightConnector1">
            <a:avLst/>
          </a:prstGeom>
          <a:ln>
            <a:solidFill>
              <a:srgbClr val="4B7FB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/>
          <p:cNvSpPr txBox="1"/>
          <p:nvPr/>
        </p:nvSpPr>
        <p:spPr>
          <a:xfrm>
            <a:off x="1900963" y="3730265"/>
            <a:ext cx="800219" cy="36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349877" y="4085758"/>
            <a:ext cx="1902388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799649" y="3730265"/>
            <a:ext cx="800219" cy="36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48563" y="4085758"/>
            <a:ext cx="1902388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5685174" y="3730265"/>
            <a:ext cx="800219" cy="36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134087" y="4085758"/>
            <a:ext cx="1902388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7584832" y="3730265"/>
            <a:ext cx="800219" cy="36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7033746" y="4085758"/>
            <a:ext cx="1902388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9482730" y="3730265"/>
            <a:ext cx="800219" cy="362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931644" y="4085758"/>
            <a:ext cx="1902388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5"/>
          <p:cNvSpPr/>
          <p:nvPr/>
        </p:nvSpPr>
        <p:spPr>
          <a:xfrm>
            <a:off x="7577463" y="2679314"/>
            <a:ext cx="799849" cy="799849"/>
          </a:xfrm>
          <a:prstGeom prst="ellipse">
            <a:avLst/>
          </a:prstGeom>
          <a:solidFill>
            <a:srgbClr val="4B7FB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</a:endParaRPr>
          </a:p>
        </p:txBody>
      </p:sp>
      <p:grpSp>
        <p:nvGrpSpPr>
          <p:cNvPr id="18" name="Group 16"/>
          <p:cNvGrpSpPr/>
          <p:nvPr/>
        </p:nvGrpSpPr>
        <p:grpSpPr>
          <a:xfrm>
            <a:off x="7828819" y="2930670"/>
            <a:ext cx="297137" cy="297137"/>
            <a:chOff x="7275629" y="3045147"/>
            <a:chExt cx="464344" cy="464344"/>
          </a:xfrm>
          <a:solidFill>
            <a:schemeClr val="bg1"/>
          </a:solidFill>
        </p:grpSpPr>
        <p:sp>
          <p:nvSpPr>
            <p:cNvPr id="19" name="AutoShape 56"/>
            <p:cNvSpPr/>
            <p:nvPr/>
          </p:nvSpPr>
          <p:spPr bwMode="auto">
            <a:xfrm>
              <a:off x="7275629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0" name="AutoShape 57"/>
            <p:cNvSpPr/>
            <p:nvPr/>
          </p:nvSpPr>
          <p:spPr bwMode="auto">
            <a:xfrm>
              <a:off x="7594717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58"/>
            <p:cNvSpPr/>
            <p:nvPr/>
          </p:nvSpPr>
          <p:spPr bwMode="auto">
            <a:xfrm>
              <a:off x="7435173" y="304514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3793253" y="2679314"/>
            <a:ext cx="799849" cy="799849"/>
          </a:xfrm>
          <a:prstGeom prst="ellipse">
            <a:avLst/>
          </a:prstGeom>
          <a:solidFill>
            <a:srgbClr val="4B7FB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44609" y="2949209"/>
            <a:ext cx="297137" cy="260058"/>
            <a:chOff x="2569485" y="4937447"/>
            <a:chExt cx="464344" cy="406400"/>
          </a:xfrm>
          <a:solidFill>
            <a:schemeClr val="bg1"/>
          </a:solidFill>
        </p:grpSpPr>
        <p:sp>
          <p:nvSpPr>
            <p:cNvPr id="24" name="AutoShape 103"/>
            <p:cNvSpPr/>
            <p:nvPr/>
          </p:nvSpPr>
          <p:spPr bwMode="auto">
            <a:xfrm>
              <a:off x="2642510" y="5009678"/>
              <a:ext cx="166688" cy="1095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5" name="AutoShape 104"/>
            <p:cNvSpPr/>
            <p:nvPr/>
          </p:nvSpPr>
          <p:spPr bwMode="auto">
            <a:xfrm>
              <a:off x="2569485" y="4937447"/>
              <a:ext cx="464344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6" name="Oval 26"/>
          <p:cNvSpPr/>
          <p:nvPr/>
        </p:nvSpPr>
        <p:spPr>
          <a:xfrm>
            <a:off x="5685358" y="2679314"/>
            <a:ext cx="799849" cy="799849"/>
          </a:xfrm>
          <a:prstGeom prst="ellipse">
            <a:avLst/>
          </a:prstGeom>
          <a:solidFill>
            <a:srgbClr val="4B7FB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</a:endParaRPr>
          </a:p>
        </p:txBody>
      </p:sp>
      <p:sp>
        <p:nvSpPr>
          <p:cNvPr id="27" name="AutoShape 112"/>
          <p:cNvSpPr/>
          <p:nvPr/>
        </p:nvSpPr>
        <p:spPr bwMode="auto">
          <a:xfrm>
            <a:off x="5936714" y="2930416"/>
            <a:ext cx="297137" cy="29764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8" name="Oval 29"/>
          <p:cNvSpPr/>
          <p:nvPr/>
        </p:nvSpPr>
        <p:spPr>
          <a:xfrm>
            <a:off x="1901148" y="2679314"/>
            <a:ext cx="799849" cy="799849"/>
          </a:xfrm>
          <a:prstGeom prst="ellipse">
            <a:avLst/>
          </a:prstGeom>
          <a:solidFill>
            <a:srgbClr val="4B7FB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</a:endParaRPr>
          </a:p>
        </p:txBody>
      </p:sp>
      <p:grpSp>
        <p:nvGrpSpPr>
          <p:cNvPr id="29" name="Group 30"/>
          <p:cNvGrpSpPr/>
          <p:nvPr/>
        </p:nvGrpSpPr>
        <p:grpSpPr>
          <a:xfrm>
            <a:off x="2198979" y="2930416"/>
            <a:ext cx="204187" cy="297645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30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2" name="Oval 34"/>
          <p:cNvSpPr/>
          <p:nvPr/>
        </p:nvSpPr>
        <p:spPr>
          <a:xfrm>
            <a:off x="9469568" y="2679314"/>
            <a:ext cx="799849" cy="799849"/>
          </a:xfrm>
          <a:prstGeom prst="ellipse">
            <a:avLst/>
          </a:prstGeom>
          <a:solidFill>
            <a:srgbClr val="4B7FB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B7FB1"/>
              </a:solidFill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9720924" y="2930670"/>
            <a:ext cx="297137" cy="297137"/>
            <a:chOff x="3498967" y="3049909"/>
            <a:chExt cx="464344" cy="464344"/>
          </a:xfrm>
          <a:solidFill>
            <a:schemeClr val="bg1"/>
          </a:solidFill>
        </p:grpSpPr>
        <p:sp>
          <p:nvSpPr>
            <p:cNvPr id="34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4B7FB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Freeform 23"/>
          <p:cNvSpPr>
            <a:spLocks noEditPoints="1"/>
          </p:cNvSpPr>
          <p:nvPr/>
        </p:nvSpPr>
        <p:spPr bwMode="auto">
          <a:xfrm>
            <a:off x="1603766" y="2646233"/>
            <a:ext cx="734975" cy="601582"/>
          </a:xfrm>
          <a:custGeom>
            <a:avLst/>
            <a:gdLst>
              <a:gd name="T0" fmla="*/ 108 w 176"/>
              <a:gd name="T1" fmla="*/ 24 h 144"/>
              <a:gd name="T2" fmla="*/ 108 w 176"/>
              <a:gd name="T3" fmla="*/ 16 h 144"/>
              <a:gd name="T4" fmla="*/ 64 w 176"/>
              <a:gd name="T5" fmla="*/ 20 h 144"/>
              <a:gd name="T6" fmla="*/ 88 w 176"/>
              <a:gd name="T7" fmla="*/ 56 h 144"/>
              <a:gd name="T8" fmla="*/ 88 w 176"/>
              <a:gd name="T9" fmla="*/ 104 h 144"/>
              <a:gd name="T10" fmla="*/ 88 w 176"/>
              <a:gd name="T11" fmla="*/ 56 h 144"/>
              <a:gd name="T12" fmla="*/ 72 w 176"/>
              <a:gd name="T13" fmla="*/ 80 h 144"/>
              <a:gd name="T14" fmla="*/ 104 w 176"/>
              <a:gd name="T15" fmla="*/ 80 h 144"/>
              <a:gd name="T16" fmla="*/ 88 w 176"/>
              <a:gd name="T17" fmla="*/ 40 h 144"/>
              <a:gd name="T18" fmla="*/ 88 w 176"/>
              <a:gd name="T19" fmla="*/ 120 h 144"/>
              <a:gd name="T20" fmla="*/ 88 w 176"/>
              <a:gd name="T21" fmla="*/ 40 h 144"/>
              <a:gd name="T22" fmla="*/ 56 w 176"/>
              <a:gd name="T23" fmla="*/ 80 h 144"/>
              <a:gd name="T24" fmla="*/ 120 w 176"/>
              <a:gd name="T25" fmla="*/ 80 h 144"/>
              <a:gd name="T26" fmla="*/ 148 w 176"/>
              <a:gd name="T27" fmla="*/ 64 h 144"/>
              <a:gd name="T28" fmla="*/ 148 w 176"/>
              <a:gd name="T29" fmla="*/ 72 h 144"/>
              <a:gd name="T30" fmla="*/ 148 w 176"/>
              <a:gd name="T31" fmla="*/ 64 h 144"/>
              <a:gd name="T32" fmla="*/ 136 w 176"/>
              <a:gd name="T33" fmla="*/ 44 h 144"/>
              <a:gd name="T34" fmla="*/ 160 w 176"/>
              <a:gd name="T35" fmla="*/ 44 h 144"/>
              <a:gd name="T36" fmla="*/ 148 w 176"/>
              <a:gd name="T37" fmla="*/ 48 h 144"/>
              <a:gd name="T38" fmla="*/ 148 w 176"/>
              <a:gd name="T39" fmla="*/ 40 h 144"/>
              <a:gd name="T40" fmla="*/ 148 w 176"/>
              <a:gd name="T41" fmla="*/ 48 h 144"/>
              <a:gd name="T42" fmla="*/ 144 w 176"/>
              <a:gd name="T43" fmla="*/ 16 h 144"/>
              <a:gd name="T44" fmla="*/ 88 w 176"/>
              <a:gd name="T45" fmla="*/ 0 h 144"/>
              <a:gd name="T46" fmla="*/ 32 w 176"/>
              <a:gd name="T47" fmla="*/ 16 h 144"/>
              <a:gd name="T48" fmla="*/ 0 w 176"/>
              <a:gd name="T49" fmla="*/ 32 h 144"/>
              <a:gd name="T50" fmla="*/ 16 w 176"/>
              <a:gd name="T51" fmla="*/ 144 h 144"/>
              <a:gd name="T52" fmla="*/ 176 w 176"/>
              <a:gd name="T53" fmla="*/ 128 h 144"/>
              <a:gd name="T54" fmla="*/ 160 w 176"/>
              <a:gd name="T55" fmla="*/ 16 h 144"/>
              <a:gd name="T56" fmla="*/ 133 w 176"/>
              <a:gd name="T57" fmla="*/ 96 h 144"/>
              <a:gd name="T58" fmla="*/ 168 w 176"/>
              <a:gd name="T59" fmla="*/ 104 h 144"/>
              <a:gd name="T60" fmla="*/ 160 w 176"/>
              <a:gd name="T61" fmla="*/ 136 h 144"/>
              <a:gd name="T62" fmla="*/ 8 w 176"/>
              <a:gd name="T63" fmla="*/ 128 h 144"/>
              <a:gd name="T64" fmla="*/ 46 w 176"/>
              <a:gd name="T65" fmla="*/ 104 h 144"/>
              <a:gd name="T66" fmla="*/ 8 w 176"/>
              <a:gd name="T67" fmla="*/ 96 h 144"/>
              <a:gd name="T68" fmla="*/ 16 w 176"/>
              <a:gd name="T69" fmla="*/ 24 h 144"/>
              <a:gd name="T70" fmla="*/ 60 w 176"/>
              <a:gd name="T71" fmla="*/ 8 h 144"/>
              <a:gd name="T72" fmla="*/ 116 w 176"/>
              <a:gd name="T73" fmla="*/ 8 h 144"/>
              <a:gd name="T74" fmla="*/ 160 w 176"/>
              <a:gd name="T75" fmla="*/ 24 h 144"/>
              <a:gd name="T76" fmla="*/ 168 w 176"/>
              <a:gd name="T7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44">
                <a:moveTo>
                  <a:pt x="6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10" y="24"/>
                  <a:pt x="112" y="22"/>
                  <a:pt x="112" y="20"/>
                </a:cubicBezTo>
                <a:cubicBezTo>
                  <a:pt x="112" y="18"/>
                  <a:pt x="110" y="16"/>
                  <a:pt x="108" y="16"/>
                </a:cubicBez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moveTo>
                  <a:pt x="88" y="56"/>
                </a:moveTo>
                <a:cubicBezTo>
                  <a:pt x="75" y="56"/>
                  <a:pt x="64" y="67"/>
                  <a:pt x="64" y="80"/>
                </a:cubicBezTo>
                <a:cubicBezTo>
                  <a:pt x="64" y="93"/>
                  <a:pt x="75" y="104"/>
                  <a:pt x="88" y="104"/>
                </a:cubicBezTo>
                <a:cubicBezTo>
                  <a:pt x="101" y="104"/>
                  <a:pt x="112" y="93"/>
                  <a:pt x="112" y="80"/>
                </a:cubicBezTo>
                <a:cubicBezTo>
                  <a:pt x="112" y="67"/>
                  <a:pt x="101" y="56"/>
                  <a:pt x="88" y="56"/>
                </a:cubicBezTo>
                <a:moveTo>
                  <a:pt x="88" y="96"/>
                </a:moveTo>
                <a:cubicBezTo>
                  <a:pt x="79" y="96"/>
                  <a:pt x="72" y="89"/>
                  <a:pt x="72" y="80"/>
                </a:cubicBezTo>
                <a:cubicBezTo>
                  <a:pt x="72" y="71"/>
                  <a:pt x="79" y="64"/>
                  <a:pt x="88" y="64"/>
                </a:cubicBezTo>
                <a:cubicBezTo>
                  <a:pt x="97" y="64"/>
                  <a:pt x="104" y="71"/>
                  <a:pt x="104" y="80"/>
                </a:cubicBezTo>
                <a:cubicBezTo>
                  <a:pt x="104" y="89"/>
                  <a:pt x="97" y="96"/>
                  <a:pt x="88" y="96"/>
                </a:cubicBezTo>
                <a:moveTo>
                  <a:pt x="88" y="40"/>
                </a:moveTo>
                <a:cubicBezTo>
                  <a:pt x="66" y="40"/>
                  <a:pt x="48" y="58"/>
                  <a:pt x="48" y="80"/>
                </a:cubicBezTo>
                <a:cubicBezTo>
                  <a:pt x="48" y="102"/>
                  <a:pt x="66" y="120"/>
                  <a:pt x="88" y="120"/>
                </a:cubicBezTo>
                <a:cubicBezTo>
                  <a:pt x="110" y="120"/>
                  <a:pt x="128" y="102"/>
                  <a:pt x="128" y="80"/>
                </a:cubicBezTo>
                <a:cubicBezTo>
                  <a:pt x="128" y="58"/>
                  <a:pt x="110" y="40"/>
                  <a:pt x="88" y="40"/>
                </a:cubicBezTo>
                <a:moveTo>
                  <a:pt x="88" y="112"/>
                </a:moveTo>
                <a:cubicBezTo>
                  <a:pt x="70" y="112"/>
                  <a:pt x="56" y="98"/>
                  <a:pt x="56" y="80"/>
                </a:cubicBezTo>
                <a:cubicBezTo>
                  <a:pt x="56" y="62"/>
                  <a:pt x="70" y="48"/>
                  <a:pt x="88" y="48"/>
                </a:cubicBezTo>
                <a:cubicBezTo>
                  <a:pt x="106" y="48"/>
                  <a:pt x="120" y="62"/>
                  <a:pt x="120" y="80"/>
                </a:cubicBezTo>
                <a:cubicBezTo>
                  <a:pt x="120" y="98"/>
                  <a:pt x="106" y="112"/>
                  <a:pt x="88" y="112"/>
                </a:cubicBezTo>
                <a:moveTo>
                  <a:pt x="148" y="64"/>
                </a:moveTo>
                <a:cubicBezTo>
                  <a:pt x="146" y="64"/>
                  <a:pt x="144" y="66"/>
                  <a:pt x="144" y="68"/>
                </a:cubicBezTo>
                <a:cubicBezTo>
                  <a:pt x="144" y="70"/>
                  <a:pt x="146" y="72"/>
                  <a:pt x="148" y="72"/>
                </a:cubicBezTo>
                <a:cubicBezTo>
                  <a:pt x="150" y="72"/>
                  <a:pt x="152" y="70"/>
                  <a:pt x="152" y="68"/>
                </a:cubicBezTo>
                <a:cubicBezTo>
                  <a:pt x="152" y="66"/>
                  <a:pt x="150" y="64"/>
                  <a:pt x="148" y="64"/>
                </a:cubicBezTo>
                <a:moveTo>
                  <a:pt x="148" y="32"/>
                </a:moveTo>
                <a:cubicBezTo>
                  <a:pt x="141" y="32"/>
                  <a:pt x="136" y="37"/>
                  <a:pt x="136" y="44"/>
                </a:cubicBezTo>
                <a:cubicBezTo>
                  <a:pt x="136" y="51"/>
                  <a:pt x="141" y="56"/>
                  <a:pt x="148" y="56"/>
                </a:cubicBezTo>
                <a:cubicBezTo>
                  <a:pt x="155" y="56"/>
                  <a:pt x="160" y="51"/>
                  <a:pt x="160" y="44"/>
                </a:cubicBezTo>
                <a:cubicBezTo>
                  <a:pt x="160" y="37"/>
                  <a:pt x="155" y="32"/>
                  <a:pt x="148" y="32"/>
                </a:cubicBezTo>
                <a:moveTo>
                  <a:pt x="148" y="48"/>
                </a:moveTo>
                <a:cubicBezTo>
                  <a:pt x="146" y="48"/>
                  <a:pt x="144" y="46"/>
                  <a:pt x="144" y="44"/>
                </a:cubicBezTo>
                <a:cubicBezTo>
                  <a:pt x="144" y="42"/>
                  <a:pt x="146" y="40"/>
                  <a:pt x="148" y="40"/>
                </a:cubicBezTo>
                <a:cubicBezTo>
                  <a:pt x="150" y="40"/>
                  <a:pt x="152" y="42"/>
                  <a:pt x="152" y="44"/>
                </a:cubicBezTo>
                <a:cubicBezTo>
                  <a:pt x="152" y="46"/>
                  <a:pt x="150" y="48"/>
                  <a:pt x="148" y="48"/>
                </a:cubicBezTo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32" y="16"/>
                  <a:pt x="132" y="0"/>
                  <a:pt x="11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44" y="0"/>
                  <a:pt x="44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96"/>
                </a:moveTo>
                <a:cubicBezTo>
                  <a:pt x="133" y="96"/>
                  <a:pt x="133" y="96"/>
                  <a:pt x="133" y="96"/>
                </a:cubicBezTo>
                <a:cubicBezTo>
                  <a:pt x="132" y="99"/>
                  <a:pt x="131" y="101"/>
                  <a:pt x="130" y="104"/>
                </a:cubicBezTo>
                <a:cubicBezTo>
                  <a:pt x="168" y="104"/>
                  <a:pt x="168" y="104"/>
                  <a:pt x="168" y="104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104"/>
                  <a:pt x="8" y="104"/>
                  <a:pt x="8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5" y="101"/>
                  <a:pt x="44" y="99"/>
                  <a:pt x="43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8" y="24"/>
                  <a:pt x="48" y="8"/>
                  <a:pt x="6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28" y="8"/>
                  <a:pt x="128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96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082601" y="3476526"/>
            <a:ext cx="1773937" cy="3623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945786" y="3815080"/>
            <a:ext cx="2038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66"/>
          <p:cNvSpPr>
            <a:spLocks noEditPoints="1"/>
          </p:cNvSpPr>
          <p:nvPr/>
        </p:nvSpPr>
        <p:spPr bwMode="auto">
          <a:xfrm>
            <a:off x="3669529" y="2645272"/>
            <a:ext cx="731520" cy="60350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148321" y="3476526"/>
            <a:ext cx="1773937" cy="3623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3016218" y="3815080"/>
            <a:ext cx="2038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30"/>
          <p:cNvSpPr>
            <a:spLocks noEditPoints="1"/>
          </p:cNvSpPr>
          <p:nvPr/>
        </p:nvSpPr>
        <p:spPr bwMode="auto">
          <a:xfrm>
            <a:off x="5757086" y="2607071"/>
            <a:ext cx="679906" cy="679906"/>
          </a:xfrm>
          <a:custGeom>
            <a:avLst/>
            <a:gdLst>
              <a:gd name="T0" fmla="*/ 144 w 176"/>
              <a:gd name="T1" fmla="*/ 0 h 176"/>
              <a:gd name="T2" fmla="*/ 121 w 176"/>
              <a:gd name="T3" fmla="*/ 9 h 176"/>
              <a:gd name="T4" fmla="*/ 13 w 176"/>
              <a:gd name="T5" fmla="*/ 117 h 176"/>
              <a:gd name="T6" fmla="*/ 0 w 176"/>
              <a:gd name="T7" fmla="*/ 176 h 176"/>
              <a:gd name="T8" fmla="*/ 59 w 176"/>
              <a:gd name="T9" fmla="*/ 163 h 176"/>
              <a:gd name="T10" fmla="*/ 167 w 176"/>
              <a:gd name="T11" fmla="*/ 55 h 176"/>
              <a:gd name="T12" fmla="*/ 176 w 176"/>
              <a:gd name="T13" fmla="*/ 32 h 176"/>
              <a:gd name="T14" fmla="*/ 144 w 176"/>
              <a:gd name="T15" fmla="*/ 0 h 176"/>
              <a:gd name="T16" fmla="*/ 52 w 176"/>
              <a:gd name="T17" fmla="*/ 155 h 176"/>
              <a:gd name="T18" fmla="*/ 24 w 176"/>
              <a:gd name="T19" fmla="*/ 162 h 176"/>
              <a:gd name="T20" fmla="*/ 24 w 176"/>
              <a:gd name="T21" fmla="*/ 152 h 176"/>
              <a:gd name="T22" fmla="*/ 14 w 176"/>
              <a:gd name="T23" fmla="*/ 152 h 176"/>
              <a:gd name="T24" fmla="*/ 21 w 176"/>
              <a:gd name="T25" fmla="*/ 124 h 176"/>
              <a:gd name="T26" fmla="*/ 52 w 176"/>
              <a:gd name="T27" fmla="*/ 124 h 176"/>
              <a:gd name="T28" fmla="*/ 52 w 176"/>
              <a:gd name="T29" fmla="*/ 155 h 176"/>
              <a:gd name="T30" fmla="*/ 60 w 176"/>
              <a:gd name="T31" fmla="*/ 150 h 176"/>
              <a:gd name="T32" fmla="*/ 60 w 176"/>
              <a:gd name="T33" fmla="*/ 120 h 176"/>
              <a:gd name="T34" fmla="*/ 56 w 176"/>
              <a:gd name="T35" fmla="*/ 116 h 176"/>
              <a:gd name="T36" fmla="*/ 26 w 176"/>
              <a:gd name="T37" fmla="*/ 116 h 176"/>
              <a:gd name="T38" fmla="*/ 112 w 176"/>
              <a:gd name="T39" fmla="*/ 30 h 176"/>
              <a:gd name="T40" fmla="*/ 146 w 176"/>
              <a:gd name="T41" fmla="*/ 64 h 176"/>
              <a:gd name="T42" fmla="*/ 60 w 176"/>
              <a:gd name="T43" fmla="*/ 150 h 176"/>
              <a:gd name="T44" fmla="*/ 161 w 176"/>
              <a:gd name="T45" fmla="*/ 49 h 176"/>
              <a:gd name="T46" fmla="*/ 152 w 176"/>
              <a:gd name="T47" fmla="*/ 58 h 176"/>
              <a:gd name="T48" fmla="*/ 118 w 176"/>
              <a:gd name="T49" fmla="*/ 24 h 176"/>
              <a:gd name="T50" fmla="*/ 127 w 176"/>
              <a:gd name="T51" fmla="*/ 15 h 176"/>
              <a:gd name="T52" fmla="*/ 144 w 176"/>
              <a:gd name="T53" fmla="*/ 8 h 176"/>
              <a:gd name="T54" fmla="*/ 168 w 176"/>
              <a:gd name="T55" fmla="*/ 32 h 176"/>
              <a:gd name="T56" fmla="*/ 161 w 176"/>
              <a:gd name="T57" fmla="*/ 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76">
                <a:moveTo>
                  <a:pt x="144" y="0"/>
                </a:moveTo>
                <a:cubicBezTo>
                  <a:pt x="135" y="0"/>
                  <a:pt x="127" y="4"/>
                  <a:pt x="121" y="9"/>
                </a:cubicBezTo>
                <a:cubicBezTo>
                  <a:pt x="13" y="117"/>
                  <a:pt x="13" y="117"/>
                  <a:pt x="13" y="117"/>
                </a:cubicBezTo>
                <a:cubicBezTo>
                  <a:pt x="0" y="176"/>
                  <a:pt x="0" y="176"/>
                  <a:pt x="0" y="176"/>
                </a:cubicBezTo>
                <a:cubicBezTo>
                  <a:pt x="59" y="163"/>
                  <a:pt x="59" y="163"/>
                  <a:pt x="59" y="163"/>
                </a:cubicBezTo>
                <a:cubicBezTo>
                  <a:pt x="167" y="55"/>
                  <a:pt x="167" y="55"/>
                  <a:pt x="167" y="55"/>
                </a:cubicBezTo>
                <a:cubicBezTo>
                  <a:pt x="172" y="49"/>
                  <a:pt x="176" y="41"/>
                  <a:pt x="176" y="32"/>
                </a:cubicBezTo>
                <a:cubicBezTo>
                  <a:pt x="176" y="14"/>
                  <a:pt x="162" y="0"/>
                  <a:pt x="144" y="0"/>
                </a:cubicBezTo>
                <a:moveTo>
                  <a:pt x="52" y="155"/>
                </a:moveTo>
                <a:cubicBezTo>
                  <a:pt x="24" y="162"/>
                  <a:pt x="24" y="162"/>
                  <a:pt x="24" y="162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4" y="152"/>
                  <a:pt x="14" y="152"/>
                  <a:pt x="14" y="152"/>
                </a:cubicBezTo>
                <a:cubicBezTo>
                  <a:pt x="21" y="124"/>
                  <a:pt x="21" y="124"/>
                  <a:pt x="21" y="124"/>
                </a:cubicBezTo>
                <a:cubicBezTo>
                  <a:pt x="52" y="124"/>
                  <a:pt x="52" y="124"/>
                  <a:pt x="52" y="124"/>
                </a:cubicBezTo>
                <a:lnTo>
                  <a:pt x="52" y="155"/>
                </a:lnTo>
                <a:close/>
                <a:moveTo>
                  <a:pt x="60" y="150"/>
                </a:moveTo>
                <a:cubicBezTo>
                  <a:pt x="60" y="120"/>
                  <a:pt x="60" y="120"/>
                  <a:pt x="60" y="120"/>
                </a:cubicBezTo>
                <a:cubicBezTo>
                  <a:pt x="60" y="118"/>
                  <a:pt x="58" y="116"/>
                  <a:pt x="56" y="116"/>
                </a:cubicBezTo>
                <a:cubicBezTo>
                  <a:pt x="26" y="116"/>
                  <a:pt x="26" y="116"/>
                  <a:pt x="26" y="116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46" y="64"/>
                  <a:pt x="146" y="64"/>
                  <a:pt x="146" y="64"/>
                </a:cubicBezTo>
                <a:lnTo>
                  <a:pt x="60" y="150"/>
                </a:lnTo>
                <a:close/>
                <a:moveTo>
                  <a:pt x="161" y="49"/>
                </a:moveTo>
                <a:cubicBezTo>
                  <a:pt x="152" y="58"/>
                  <a:pt x="152" y="58"/>
                  <a:pt x="152" y="58"/>
                </a:cubicBezTo>
                <a:cubicBezTo>
                  <a:pt x="118" y="24"/>
                  <a:pt x="118" y="24"/>
                  <a:pt x="118" y="24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7" y="15"/>
                  <a:pt x="134" y="8"/>
                  <a:pt x="144" y="8"/>
                </a:cubicBezTo>
                <a:cubicBezTo>
                  <a:pt x="157" y="8"/>
                  <a:pt x="168" y="19"/>
                  <a:pt x="168" y="32"/>
                </a:cubicBezTo>
                <a:cubicBezTo>
                  <a:pt x="168" y="39"/>
                  <a:pt x="165" y="45"/>
                  <a:pt x="161" y="49"/>
                </a:cubicBezTo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5205779" y="3476526"/>
            <a:ext cx="1773937" cy="3623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5072828" y="3815080"/>
            <a:ext cx="2038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42"/>
          <p:cNvSpPr>
            <a:spLocks noEditPoints="1"/>
          </p:cNvSpPr>
          <p:nvPr/>
        </p:nvSpPr>
        <p:spPr bwMode="auto">
          <a:xfrm>
            <a:off x="7810253" y="2607071"/>
            <a:ext cx="679906" cy="679906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48 h 176"/>
              <a:gd name="T14" fmla="*/ 128 w 176"/>
              <a:gd name="T15" fmla="*/ 40 h 176"/>
              <a:gd name="T16" fmla="*/ 136 w 176"/>
              <a:gd name="T17" fmla="*/ 160 h 176"/>
              <a:gd name="T18" fmla="*/ 56 w 176"/>
              <a:gd name="T19" fmla="*/ 72 h 176"/>
              <a:gd name="T20" fmla="*/ 24 w 176"/>
              <a:gd name="T21" fmla="*/ 72 h 176"/>
              <a:gd name="T22" fmla="*/ 40 w 176"/>
              <a:gd name="T23" fmla="*/ 64 h 176"/>
              <a:gd name="T24" fmla="*/ 40 w 176"/>
              <a:gd name="T25" fmla="*/ 80 h 176"/>
              <a:gd name="T26" fmla="*/ 40 w 176"/>
              <a:gd name="T27" fmla="*/ 64 h 176"/>
              <a:gd name="T28" fmla="*/ 120 w 176"/>
              <a:gd name="T29" fmla="*/ 146 h 176"/>
              <a:gd name="T30" fmla="*/ 96 w 176"/>
              <a:gd name="T31" fmla="*/ 107 h 176"/>
              <a:gd name="T32" fmla="*/ 92 w 176"/>
              <a:gd name="T33" fmla="*/ 104 h 176"/>
              <a:gd name="T34" fmla="*/ 77 w 176"/>
              <a:gd name="T35" fmla="*/ 118 h 176"/>
              <a:gd name="T36" fmla="*/ 60 w 176"/>
              <a:gd name="T37" fmla="*/ 96 h 176"/>
              <a:gd name="T38" fmla="*/ 57 w 176"/>
              <a:gd name="T39" fmla="*/ 98 h 176"/>
              <a:gd name="T40" fmla="*/ 25 w 176"/>
              <a:gd name="T41" fmla="*/ 146 h 176"/>
              <a:gd name="T42" fmla="*/ 28 w 176"/>
              <a:gd name="T43" fmla="*/ 152 h 176"/>
              <a:gd name="T44" fmla="*/ 120 w 176"/>
              <a:gd name="T45" fmla="*/ 148 h 176"/>
              <a:gd name="T46" fmla="*/ 35 w 176"/>
              <a:gd name="T47" fmla="*/ 144 h 176"/>
              <a:gd name="T48" fmla="*/ 72 w 176"/>
              <a:gd name="T49" fmla="*/ 126 h 176"/>
              <a:gd name="T50" fmla="*/ 79 w 176"/>
              <a:gd name="T51" fmla="*/ 127 h 176"/>
              <a:gd name="T52" fmla="*/ 109 w 176"/>
              <a:gd name="T53" fmla="*/ 144 h 176"/>
              <a:gd name="T54" fmla="*/ 160 w 176"/>
              <a:gd name="T55" fmla="*/ 0 h 176"/>
              <a:gd name="T56" fmla="*/ 32 w 176"/>
              <a:gd name="T57" fmla="*/ 16 h 176"/>
              <a:gd name="T58" fmla="*/ 36 w 176"/>
              <a:gd name="T59" fmla="*/ 24 h 176"/>
              <a:gd name="T60" fmla="*/ 40 w 176"/>
              <a:gd name="T61" fmla="*/ 16 h 176"/>
              <a:gd name="T62" fmla="*/ 160 w 176"/>
              <a:gd name="T63" fmla="*/ 8 h 176"/>
              <a:gd name="T64" fmla="*/ 168 w 176"/>
              <a:gd name="T65" fmla="*/ 128 h 176"/>
              <a:gd name="T66" fmla="*/ 156 w 176"/>
              <a:gd name="T67" fmla="*/ 136 h 176"/>
              <a:gd name="T68" fmla="*/ 156 w 176"/>
              <a:gd name="T69" fmla="*/ 144 h 176"/>
              <a:gd name="T70" fmla="*/ 176 w 176"/>
              <a:gd name="T71" fmla="*/ 128 h 176"/>
              <a:gd name="T72" fmla="*/ 160 w 176"/>
              <a:gd name="T73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160"/>
                </a:lnTo>
                <a:close/>
                <a:moveTo>
                  <a:pt x="40" y="88"/>
                </a:moveTo>
                <a:cubicBezTo>
                  <a:pt x="49" y="88"/>
                  <a:pt x="56" y="81"/>
                  <a:pt x="56" y="72"/>
                </a:cubicBezTo>
                <a:cubicBezTo>
                  <a:pt x="56" y="63"/>
                  <a:pt x="49" y="56"/>
                  <a:pt x="40" y="56"/>
                </a:cubicBezTo>
                <a:cubicBezTo>
                  <a:pt x="31" y="56"/>
                  <a:pt x="24" y="63"/>
                  <a:pt x="24" y="72"/>
                </a:cubicBezTo>
                <a:cubicBezTo>
                  <a:pt x="24" y="81"/>
                  <a:pt x="31" y="88"/>
                  <a:pt x="40" y="88"/>
                </a:cubicBezTo>
                <a:moveTo>
                  <a:pt x="40" y="64"/>
                </a:moveTo>
                <a:cubicBezTo>
                  <a:pt x="44" y="64"/>
                  <a:pt x="48" y="68"/>
                  <a:pt x="48" y="72"/>
                </a:cubicBezTo>
                <a:cubicBezTo>
                  <a:pt x="48" y="76"/>
                  <a:pt x="44" y="80"/>
                  <a:pt x="40" y="80"/>
                </a:cubicBezTo>
                <a:cubicBezTo>
                  <a:pt x="36" y="80"/>
                  <a:pt x="32" y="76"/>
                  <a:pt x="32" y="72"/>
                </a:cubicBezTo>
                <a:cubicBezTo>
                  <a:pt x="32" y="68"/>
                  <a:pt x="36" y="64"/>
                  <a:pt x="40" y="64"/>
                </a:cubicBezTo>
                <a:moveTo>
                  <a:pt x="120" y="147"/>
                </a:moveTo>
                <a:cubicBezTo>
                  <a:pt x="120" y="146"/>
                  <a:pt x="120" y="146"/>
                  <a:pt x="120" y="146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5" y="105"/>
                  <a:pt x="94" y="104"/>
                  <a:pt x="92" y="104"/>
                </a:cubicBezTo>
                <a:cubicBezTo>
                  <a:pt x="91" y="104"/>
                  <a:pt x="90" y="104"/>
                  <a:pt x="89" y="10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64" y="98"/>
                  <a:pt x="64" y="98"/>
                  <a:pt x="64" y="98"/>
                </a:cubicBezTo>
                <a:cubicBezTo>
                  <a:pt x="63" y="97"/>
                  <a:pt x="62" y="96"/>
                  <a:pt x="60" y="96"/>
                </a:cubicBezTo>
                <a:cubicBezTo>
                  <a:pt x="59" y="96"/>
                  <a:pt x="57" y="97"/>
                  <a:pt x="57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4" y="146"/>
                  <a:pt x="24" y="147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8" y="152"/>
                  <a:pt x="120" y="150"/>
                  <a:pt x="120" y="148"/>
                </a:cubicBezTo>
                <a:cubicBezTo>
                  <a:pt x="120" y="147"/>
                  <a:pt x="120" y="147"/>
                  <a:pt x="120" y="147"/>
                </a:cubicBezTo>
                <a:close/>
                <a:moveTo>
                  <a:pt x="35" y="144"/>
                </a:moveTo>
                <a:cubicBezTo>
                  <a:pt x="60" y="107"/>
                  <a:pt x="60" y="107"/>
                  <a:pt x="60" y="107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3" y="127"/>
                  <a:pt x="74" y="128"/>
                  <a:pt x="76" y="128"/>
                </a:cubicBezTo>
                <a:cubicBezTo>
                  <a:pt x="77" y="128"/>
                  <a:pt x="78" y="128"/>
                  <a:pt x="79" y="127"/>
                </a:cubicBezTo>
                <a:cubicBezTo>
                  <a:pt x="91" y="114"/>
                  <a:pt x="91" y="114"/>
                  <a:pt x="91" y="114"/>
                </a:cubicBezTo>
                <a:cubicBezTo>
                  <a:pt x="109" y="144"/>
                  <a:pt x="109" y="144"/>
                  <a:pt x="109" y="144"/>
                </a:cubicBezTo>
                <a:lnTo>
                  <a:pt x="35" y="144"/>
                </a:lnTo>
                <a:close/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7263237" y="3476526"/>
            <a:ext cx="1773937" cy="3623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43260" y="3815080"/>
            <a:ext cx="2038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10"/>
          <p:cNvSpPr>
            <a:spLocks noEditPoints="1"/>
          </p:cNvSpPr>
          <p:nvPr/>
        </p:nvSpPr>
        <p:spPr bwMode="auto">
          <a:xfrm>
            <a:off x="9857777" y="2645272"/>
            <a:ext cx="731520" cy="603504"/>
          </a:xfrm>
          <a:custGeom>
            <a:avLst/>
            <a:gdLst>
              <a:gd name="T0" fmla="*/ 48 w 176"/>
              <a:gd name="T1" fmla="*/ 32 h 160"/>
              <a:gd name="T2" fmla="*/ 32 w 176"/>
              <a:gd name="T3" fmla="*/ 32 h 160"/>
              <a:gd name="T4" fmla="*/ 96 w 176"/>
              <a:gd name="T5" fmla="*/ 40 h 160"/>
              <a:gd name="T6" fmla="*/ 96 w 176"/>
              <a:gd name="T7" fmla="*/ 24 h 160"/>
              <a:gd name="T8" fmla="*/ 96 w 176"/>
              <a:gd name="T9" fmla="*/ 40 h 160"/>
              <a:gd name="T10" fmla="*/ 170 w 176"/>
              <a:gd name="T11" fmla="*/ 72 h 160"/>
              <a:gd name="T12" fmla="*/ 136 w 176"/>
              <a:gd name="T13" fmla="*/ 86 h 160"/>
              <a:gd name="T14" fmla="*/ 120 w 176"/>
              <a:gd name="T15" fmla="*/ 56 h 160"/>
              <a:gd name="T16" fmla="*/ 128 w 176"/>
              <a:gd name="T17" fmla="*/ 32 h 160"/>
              <a:gd name="T18" fmla="*/ 68 w 176"/>
              <a:gd name="T19" fmla="*/ 17 h 160"/>
              <a:gd name="T20" fmla="*/ 8 w 176"/>
              <a:gd name="T21" fmla="*/ 32 h 160"/>
              <a:gd name="T22" fmla="*/ 16 w 176"/>
              <a:gd name="T23" fmla="*/ 56 h 160"/>
              <a:gd name="T24" fmla="*/ 0 w 176"/>
              <a:gd name="T25" fmla="*/ 144 h 160"/>
              <a:gd name="T26" fmla="*/ 120 w 176"/>
              <a:gd name="T27" fmla="*/ 160 h 160"/>
              <a:gd name="T28" fmla="*/ 136 w 176"/>
              <a:gd name="T29" fmla="*/ 130 h 160"/>
              <a:gd name="T30" fmla="*/ 170 w 176"/>
              <a:gd name="T31" fmla="*/ 144 h 160"/>
              <a:gd name="T32" fmla="*/ 176 w 176"/>
              <a:gd name="T33" fmla="*/ 140 h 160"/>
              <a:gd name="T34" fmla="*/ 172 w 176"/>
              <a:gd name="T35" fmla="*/ 72 h 160"/>
              <a:gd name="T36" fmla="*/ 120 w 176"/>
              <a:gd name="T37" fmla="*/ 32 h 160"/>
              <a:gd name="T38" fmla="*/ 72 w 176"/>
              <a:gd name="T39" fmla="*/ 32 h 160"/>
              <a:gd name="T40" fmla="*/ 75 w 176"/>
              <a:gd name="T41" fmla="*/ 56 h 160"/>
              <a:gd name="T42" fmla="*/ 68 w 176"/>
              <a:gd name="T43" fmla="*/ 47 h 160"/>
              <a:gd name="T44" fmla="*/ 16 w 176"/>
              <a:gd name="T45" fmla="*/ 32 h 160"/>
              <a:gd name="T46" fmla="*/ 64 w 176"/>
              <a:gd name="T47" fmla="*/ 32 h 160"/>
              <a:gd name="T48" fmla="*/ 16 w 176"/>
              <a:gd name="T49" fmla="*/ 32 h 160"/>
              <a:gd name="T50" fmla="*/ 120 w 176"/>
              <a:gd name="T51" fmla="*/ 152 h 160"/>
              <a:gd name="T52" fmla="*/ 8 w 176"/>
              <a:gd name="T53" fmla="*/ 144 h 160"/>
              <a:gd name="T54" fmla="*/ 16 w 176"/>
              <a:gd name="T55" fmla="*/ 64 h 160"/>
              <a:gd name="T56" fmla="*/ 128 w 176"/>
              <a:gd name="T57" fmla="*/ 72 h 160"/>
              <a:gd name="T58" fmla="*/ 168 w 176"/>
              <a:gd name="T59" fmla="*/ 134 h 160"/>
              <a:gd name="T60" fmla="*/ 136 w 176"/>
              <a:gd name="T61" fmla="*/ 95 h 160"/>
              <a:gd name="T62" fmla="*/ 168 w 176"/>
              <a:gd name="T63" fmla="*/ 134 h 160"/>
              <a:gd name="T64" fmla="*/ 20 w 176"/>
              <a:gd name="T65" fmla="*/ 136 h 160"/>
              <a:gd name="T66" fmla="*/ 20 w 176"/>
              <a:gd name="T67" fmla="*/ 144 h 160"/>
              <a:gd name="T68" fmla="*/ 120 w 176"/>
              <a:gd name="T69" fmla="*/ 140 h 160"/>
              <a:gd name="T70" fmla="*/ 28 w 176"/>
              <a:gd name="T71" fmla="*/ 96 h 160"/>
              <a:gd name="T72" fmla="*/ 28 w 176"/>
              <a:gd name="T73" fmla="*/ 72 h 160"/>
              <a:gd name="T74" fmla="*/ 28 w 176"/>
              <a:gd name="T75" fmla="*/ 96 h 160"/>
              <a:gd name="T76" fmla="*/ 32 w 176"/>
              <a:gd name="T77" fmla="*/ 84 h 160"/>
              <a:gd name="T78" fmla="*/ 24 w 176"/>
              <a:gd name="T79" fmla="*/ 84 h 160"/>
              <a:gd name="T80" fmla="*/ 52 w 176"/>
              <a:gd name="T81" fmla="*/ 80 h 160"/>
              <a:gd name="T82" fmla="*/ 52 w 176"/>
              <a:gd name="T83" fmla="*/ 72 h 160"/>
              <a:gd name="T84" fmla="*/ 52 w 176"/>
              <a:gd name="T8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60">
                <a:moveTo>
                  <a:pt x="40" y="40"/>
                </a:moveTo>
                <a:cubicBezTo>
                  <a:pt x="44" y="40"/>
                  <a:pt x="48" y="36"/>
                  <a:pt x="48" y="32"/>
                </a:cubicBezTo>
                <a:cubicBezTo>
                  <a:pt x="48" y="28"/>
                  <a:pt x="44" y="24"/>
                  <a:pt x="40" y="24"/>
                </a:cubicBezTo>
                <a:cubicBezTo>
                  <a:pt x="36" y="24"/>
                  <a:pt x="32" y="28"/>
                  <a:pt x="32" y="32"/>
                </a:cubicBezTo>
                <a:cubicBezTo>
                  <a:pt x="32" y="36"/>
                  <a:pt x="36" y="40"/>
                  <a:pt x="40" y="40"/>
                </a:cubicBezTo>
                <a:moveTo>
                  <a:pt x="96" y="40"/>
                </a:moveTo>
                <a:cubicBezTo>
                  <a:pt x="100" y="40"/>
                  <a:pt x="104" y="36"/>
                  <a:pt x="104" y="32"/>
                </a:cubicBezTo>
                <a:cubicBezTo>
                  <a:pt x="104" y="28"/>
                  <a:pt x="100" y="24"/>
                  <a:pt x="96" y="24"/>
                </a:cubicBezTo>
                <a:cubicBezTo>
                  <a:pt x="92" y="24"/>
                  <a:pt x="88" y="28"/>
                  <a:pt x="88" y="32"/>
                </a:cubicBezTo>
                <a:cubicBezTo>
                  <a:pt x="88" y="36"/>
                  <a:pt x="92" y="40"/>
                  <a:pt x="96" y="40"/>
                </a:cubicBezTo>
                <a:moveTo>
                  <a:pt x="172" y="72"/>
                </a:moveTo>
                <a:cubicBezTo>
                  <a:pt x="171" y="72"/>
                  <a:pt x="171" y="72"/>
                  <a:pt x="170" y="72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36" y="86"/>
                  <a:pt x="136" y="86"/>
                  <a:pt x="136" y="86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6" y="63"/>
                  <a:pt x="129" y="56"/>
                  <a:pt x="120" y="56"/>
                </a:cubicBezTo>
                <a:cubicBezTo>
                  <a:pt x="117" y="56"/>
                  <a:pt x="117" y="56"/>
                  <a:pt x="117" y="56"/>
                </a:cubicBezTo>
                <a:cubicBezTo>
                  <a:pt x="124" y="50"/>
                  <a:pt x="128" y="42"/>
                  <a:pt x="128" y="32"/>
                </a:cubicBezTo>
                <a:cubicBezTo>
                  <a:pt x="128" y="14"/>
                  <a:pt x="114" y="0"/>
                  <a:pt x="96" y="0"/>
                </a:cubicBezTo>
                <a:cubicBezTo>
                  <a:pt x="84" y="0"/>
                  <a:pt x="73" y="7"/>
                  <a:pt x="68" y="17"/>
                </a:cubicBezTo>
                <a:cubicBezTo>
                  <a:pt x="63" y="7"/>
                  <a:pt x="52" y="0"/>
                  <a:pt x="40" y="0"/>
                </a:cubicBezTo>
                <a:cubicBezTo>
                  <a:pt x="22" y="0"/>
                  <a:pt x="8" y="14"/>
                  <a:pt x="8" y="32"/>
                </a:cubicBezTo>
                <a:cubicBezTo>
                  <a:pt x="8" y="42"/>
                  <a:pt x="12" y="50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9" y="160"/>
                  <a:pt x="136" y="153"/>
                  <a:pt x="136" y="144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70" y="144"/>
                  <a:pt x="170" y="144"/>
                  <a:pt x="170" y="144"/>
                </a:cubicBezTo>
                <a:cubicBezTo>
                  <a:pt x="170" y="144"/>
                  <a:pt x="170" y="144"/>
                  <a:pt x="170" y="144"/>
                </a:cubicBezTo>
                <a:cubicBezTo>
                  <a:pt x="171" y="144"/>
                  <a:pt x="171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4"/>
                  <a:pt x="174" y="72"/>
                  <a:pt x="172" y="72"/>
                </a:cubicBezTo>
                <a:moveTo>
                  <a:pt x="96" y="8"/>
                </a:moveTo>
                <a:cubicBezTo>
                  <a:pt x="109" y="8"/>
                  <a:pt x="120" y="19"/>
                  <a:pt x="120" y="32"/>
                </a:cubicBezTo>
                <a:cubicBezTo>
                  <a:pt x="120" y="45"/>
                  <a:pt x="109" y="56"/>
                  <a:pt x="96" y="56"/>
                </a:cubicBezTo>
                <a:cubicBezTo>
                  <a:pt x="83" y="56"/>
                  <a:pt x="72" y="45"/>
                  <a:pt x="72" y="32"/>
                </a:cubicBezTo>
                <a:cubicBezTo>
                  <a:pt x="72" y="19"/>
                  <a:pt x="83" y="8"/>
                  <a:pt x="96" y="8"/>
                </a:cubicBezTo>
                <a:moveTo>
                  <a:pt x="75" y="56"/>
                </a:moveTo>
                <a:cubicBezTo>
                  <a:pt x="61" y="56"/>
                  <a:pt x="61" y="56"/>
                  <a:pt x="61" y="56"/>
                </a:cubicBezTo>
                <a:cubicBezTo>
                  <a:pt x="64" y="54"/>
                  <a:pt x="66" y="51"/>
                  <a:pt x="68" y="47"/>
                </a:cubicBezTo>
                <a:cubicBezTo>
                  <a:pt x="70" y="51"/>
                  <a:pt x="72" y="54"/>
                  <a:pt x="75" y="56"/>
                </a:cubicBezTo>
                <a:moveTo>
                  <a:pt x="16" y="32"/>
                </a:moveTo>
                <a:cubicBezTo>
                  <a:pt x="16" y="19"/>
                  <a:pt x="27" y="8"/>
                  <a:pt x="40" y="8"/>
                </a:cubicBezTo>
                <a:cubicBezTo>
                  <a:pt x="53" y="8"/>
                  <a:pt x="64" y="19"/>
                  <a:pt x="64" y="32"/>
                </a:cubicBezTo>
                <a:cubicBezTo>
                  <a:pt x="64" y="45"/>
                  <a:pt x="53" y="56"/>
                  <a:pt x="40" y="56"/>
                </a:cubicBezTo>
                <a:cubicBezTo>
                  <a:pt x="27" y="56"/>
                  <a:pt x="16" y="45"/>
                  <a:pt x="16" y="32"/>
                </a:cubicBezTo>
                <a:moveTo>
                  <a:pt x="128" y="144"/>
                </a:moveTo>
                <a:cubicBezTo>
                  <a:pt x="128" y="148"/>
                  <a:pt x="124" y="152"/>
                  <a:pt x="120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72"/>
                  <a:pt x="8" y="72"/>
                  <a:pt x="8" y="72"/>
                </a:cubicBezTo>
                <a:cubicBezTo>
                  <a:pt x="8" y="68"/>
                  <a:pt x="12" y="64"/>
                  <a:pt x="16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4" y="64"/>
                  <a:pt x="128" y="68"/>
                  <a:pt x="128" y="72"/>
                </a:cubicBezTo>
                <a:lnTo>
                  <a:pt x="128" y="144"/>
                </a:lnTo>
                <a:close/>
                <a:moveTo>
                  <a:pt x="168" y="134"/>
                </a:moveTo>
                <a:cubicBezTo>
                  <a:pt x="136" y="121"/>
                  <a:pt x="136" y="121"/>
                  <a:pt x="136" y="121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68" y="82"/>
                  <a:pt x="168" y="82"/>
                  <a:pt x="168" y="82"/>
                </a:cubicBezTo>
                <a:lnTo>
                  <a:pt x="168" y="134"/>
                </a:lnTo>
                <a:close/>
                <a:moveTo>
                  <a:pt x="11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18" y="136"/>
                  <a:pt x="16" y="138"/>
                  <a:pt x="16" y="140"/>
                </a:cubicBezTo>
                <a:cubicBezTo>
                  <a:pt x="16" y="142"/>
                  <a:pt x="18" y="144"/>
                  <a:pt x="20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8" y="144"/>
                  <a:pt x="120" y="142"/>
                  <a:pt x="120" y="140"/>
                </a:cubicBezTo>
                <a:cubicBezTo>
                  <a:pt x="120" y="138"/>
                  <a:pt x="118" y="136"/>
                  <a:pt x="116" y="136"/>
                </a:cubicBezTo>
                <a:moveTo>
                  <a:pt x="28" y="96"/>
                </a:moveTo>
                <a:cubicBezTo>
                  <a:pt x="35" y="96"/>
                  <a:pt x="40" y="91"/>
                  <a:pt x="40" y="84"/>
                </a:cubicBezTo>
                <a:cubicBezTo>
                  <a:pt x="40" y="77"/>
                  <a:pt x="35" y="72"/>
                  <a:pt x="28" y="72"/>
                </a:cubicBezTo>
                <a:cubicBezTo>
                  <a:pt x="21" y="72"/>
                  <a:pt x="16" y="77"/>
                  <a:pt x="16" y="84"/>
                </a:cubicBezTo>
                <a:cubicBezTo>
                  <a:pt x="16" y="91"/>
                  <a:pt x="21" y="96"/>
                  <a:pt x="28" y="96"/>
                </a:cubicBezTo>
                <a:moveTo>
                  <a:pt x="28" y="80"/>
                </a:moveTo>
                <a:cubicBezTo>
                  <a:pt x="30" y="80"/>
                  <a:pt x="32" y="82"/>
                  <a:pt x="32" y="84"/>
                </a:cubicBezTo>
                <a:cubicBezTo>
                  <a:pt x="32" y="86"/>
                  <a:pt x="30" y="88"/>
                  <a:pt x="28" y="88"/>
                </a:cubicBezTo>
                <a:cubicBezTo>
                  <a:pt x="26" y="88"/>
                  <a:pt x="24" y="86"/>
                  <a:pt x="24" y="84"/>
                </a:cubicBezTo>
                <a:cubicBezTo>
                  <a:pt x="24" y="82"/>
                  <a:pt x="26" y="80"/>
                  <a:pt x="28" y="80"/>
                </a:cubicBezTo>
                <a:moveTo>
                  <a:pt x="52" y="80"/>
                </a:moveTo>
                <a:cubicBezTo>
                  <a:pt x="54" y="80"/>
                  <a:pt x="56" y="78"/>
                  <a:pt x="56" y="76"/>
                </a:cubicBezTo>
                <a:cubicBezTo>
                  <a:pt x="56" y="74"/>
                  <a:pt x="54" y="72"/>
                  <a:pt x="52" y="72"/>
                </a:cubicBezTo>
                <a:cubicBezTo>
                  <a:pt x="50" y="72"/>
                  <a:pt x="48" y="74"/>
                  <a:pt x="48" y="76"/>
                </a:cubicBezTo>
                <a:cubicBezTo>
                  <a:pt x="48" y="78"/>
                  <a:pt x="50" y="80"/>
                  <a:pt x="52" y="80"/>
                </a:cubicBezTo>
              </a:path>
            </a:pathLst>
          </a:custGeom>
          <a:solidFill>
            <a:srgbClr val="4B7FB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9335462" y="3476526"/>
            <a:ext cx="1773937" cy="3623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9203359" y="3815080"/>
            <a:ext cx="2038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Content Placeholder 11"/>
          <p:cNvSpPr txBox="1"/>
          <p:nvPr/>
        </p:nvSpPr>
        <p:spPr>
          <a:xfrm>
            <a:off x="1065125" y="4845410"/>
            <a:ext cx="10058400" cy="7031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666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rgbClr val="4B7FB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</a:t>
            </a:r>
            <a:r>
              <a:rPr lang="zh-CN" altLang="en-US" sz="1400" dirty="0" smtClean="0">
                <a:solidFill>
                  <a:srgbClr val="4B7FB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手册</a:t>
            </a:r>
            <a:endParaRPr lang="en-US" altLang="zh-CN" sz="1400" dirty="0">
              <a:solidFill>
                <a:srgbClr val="4B7FB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75538" y="4683760"/>
            <a:ext cx="10040924" cy="0"/>
          </a:xfrm>
          <a:prstGeom prst="line">
            <a:avLst/>
          </a:prstGeom>
          <a:ln w="12700">
            <a:solidFill>
              <a:srgbClr val="4B7FB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1972521" y="2801479"/>
            <a:ext cx="2316262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亮亮图文旗舰店</a:t>
            </a:r>
            <a:r>
              <a:rPr lang="en-US" altLang="zh-CN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4198554" y="2344601"/>
            <a:ext cx="2316262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6526796" y="1945572"/>
            <a:ext cx="2316262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Shape 1781"/>
          <p:cNvSpPr/>
          <p:nvPr/>
        </p:nvSpPr>
        <p:spPr>
          <a:xfrm>
            <a:off x="6583054" y="2955600"/>
            <a:ext cx="2627113" cy="1102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90" extrusionOk="0">
                <a:moveTo>
                  <a:pt x="0" y="17890"/>
                </a:moveTo>
                <a:cubicBezTo>
                  <a:pt x="4906" y="1368"/>
                  <a:pt x="12106" y="-3710"/>
                  <a:pt x="21600" y="2657"/>
                </a:cubicBezTo>
              </a:path>
            </a:pathLst>
          </a:custGeom>
          <a:ln w="12700">
            <a:solidFill>
              <a:srgbClr val="4B7FB1"/>
            </a:solidFill>
            <a:miter lim="400000"/>
            <a:headEnd type="oval"/>
            <a:tailEnd type="triangle"/>
          </a:ln>
        </p:spPr>
        <p:txBody>
          <a:bodyPr/>
          <a:lstStyle/>
          <a:p>
            <a:pPr lvl="0"/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1782"/>
          <p:cNvSpPr/>
          <p:nvPr/>
        </p:nvSpPr>
        <p:spPr>
          <a:xfrm>
            <a:off x="4305121" y="3425241"/>
            <a:ext cx="2103129" cy="879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5" extrusionOk="0">
                <a:moveTo>
                  <a:pt x="0" y="17755"/>
                </a:moveTo>
                <a:cubicBezTo>
                  <a:pt x="4555" y="1088"/>
                  <a:pt x="11755" y="-3845"/>
                  <a:pt x="21600" y="2956"/>
                </a:cubicBezTo>
              </a:path>
            </a:pathLst>
          </a:custGeom>
          <a:ln w="12700">
            <a:solidFill>
              <a:srgbClr val="4B7FB1"/>
            </a:solidFill>
            <a:miter lim="400000"/>
            <a:headEnd type="oval"/>
            <a:tailEnd type="triangle"/>
          </a:ln>
        </p:spPr>
        <p:txBody>
          <a:bodyPr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1783"/>
          <p:cNvSpPr/>
          <p:nvPr/>
        </p:nvSpPr>
        <p:spPr>
          <a:xfrm>
            <a:off x="2149520" y="3795352"/>
            <a:ext cx="1997434" cy="891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78" extrusionOk="0">
                <a:moveTo>
                  <a:pt x="0" y="17478"/>
                </a:moveTo>
                <a:cubicBezTo>
                  <a:pt x="6934" y="476"/>
                  <a:pt x="14134" y="-4122"/>
                  <a:pt x="21600" y="3685"/>
                </a:cubicBezTo>
              </a:path>
            </a:pathLst>
          </a:custGeom>
          <a:ln w="12700">
            <a:solidFill>
              <a:srgbClr val="4B7FB1"/>
            </a:solidFill>
            <a:miter lim="400000"/>
            <a:headEnd type="oval"/>
            <a:tailEnd type="triangle"/>
          </a:ln>
        </p:spPr>
        <p:txBody>
          <a:bodyPr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769"/>
          <p:cNvSpPr/>
          <p:nvPr/>
        </p:nvSpPr>
        <p:spPr>
          <a:xfrm rot="21284061">
            <a:off x="1783294" y="4532575"/>
            <a:ext cx="1237277" cy="1237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>
            <a:noFill/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1770"/>
          <p:cNvSpPr/>
          <p:nvPr/>
        </p:nvSpPr>
        <p:spPr>
          <a:xfrm rot="21284061">
            <a:off x="3496603" y="4178501"/>
            <a:ext cx="1601870" cy="1601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>
            <a:noFill/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771"/>
          <p:cNvSpPr/>
          <p:nvPr/>
        </p:nvSpPr>
        <p:spPr>
          <a:xfrm rot="21284061">
            <a:off x="5565198" y="3831545"/>
            <a:ext cx="1962832" cy="1962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772"/>
          <p:cNvSpPr/>
          <p:nvPr/>
        </p:nvSpPr>
        <p:spPr>
          <a:xfrm rot="21284061">
            <a:off x="8067783" y="3359801"/>
            <a:ext cx="2408693" cy="2408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>
            <a:noFill/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763"/>
          <p:cNvSpPr/>
          <p:nvPr/>
        </p:nvSpPr>
        <p:spPr>
          <a:xfrm rot="21284061">
            <a:off x="2760992" y="3510389"/>
            <a:ext cx="751375" cy="751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>
            <a:noFill/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764"/>
          <p:cNvSpPr/>
          <p:nvPr/>
        </p:nvSpPr>
        <p:spPr>
          <a:xfrm rot="21284061">
            <a:off x="2950436" y="3667006"/>
            <a:ext cx="367492" cy="383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765"/>
          <p:cNvSpPr/>
          <p:nvPr/>
        </p:nvSpPr>
        <p:spPr>
          <a:xfrm rot="21284061">
            <a:off x="4913696" y="3009121"/>
            <a:ext cx="896755" cy="896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>
            <a:noFill/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766"/>
          <p:cNvSpPr/>
          <p:nvPr/>
        </p:nvSpPr>
        <p:spPr>
          <a:xfrm rot="21284061">
            <a:off x="5139795" y="3196041"/>
            <a:ext cx="438596" cy="458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767"/>
          <p:cNvSpPr/>
          <p:nvPr/>
        </p:nvSpPr>
        <p:spPr>
          <a:xfrm rot="21284061">
            <a:off x="7141474" y="2562732"/>
            <a:ext cx="1086906" cy="1086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>
            <a:noFill/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768"/>
          <p:cNvSpPr/>
          <p:nvPr/>
        </p:nvSpPr>
        <p:spPr>
          <a:xfrm rot="21284061">
            <a:off x="7415515" y="2789288"/>
            <a:ext cx="531598" cy="55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hape 1777"/>
          <p:cNvSpPr/>
          <p:nvPr/>
        </p:nvSpPr>
        <p:spPr>
          <a:xfrm>
            <a:off x="8751823" y="3957754"/>
            <a:ext cx="1040614" cy="790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4" h="21471" extrusionOk="0">
                <a:moveTo>
                  <a:pt x="18030" y="19454"/>
                </a:moveTo>
                <a:cubicBezTo>
                  <a:pt x="17963" y="19996"/>
                  <a:pt x="19394" y="20889"/>
                  <a:pt x="19531" y="19301"/>
                </a:cubicBezTo>
                <a:cubicBezTo>
                  <a:pt x="20145" y="12136"/>
                  <a:pt x="19088" y="10075"/>
                  <a:pt x="19088" y="10075"/>
                </a:cubicBezTo>
                <a:lnTo>
                  <a:pt x="17606" y="11177"/>
                </a:lnTo>
                <a:cubicBezTo>
                  <a:pt x="17606" y="11177"/>
                  <a:pt x="18863" y="12767"/>
                  <a:pt x="18030" y="19454"/>
                </a:cubicBezTo>
                <a:close/>
                <a:moveTo>
                  <a:pt x="20733" y="6972"/>
                </a:moveTo>
                <a:lnTo>
                  <a:pt x="11887" y="388"/>
                </a:lnTo>
                <a:cubicBezTo>
                  <a:pt x="11194" y="-129"/>
                  <a:pt x="10060" y="-129"/>
                  <a:pt x="9367" y="388"/>
                </a:cubicBezTo>
                <a:lnTo>
                  <a:pt x="519" y="6972"/>
                </a:lnTo>
                <a:cubicBezTo>
                  <a:pt x="-173" y="7489"/>
                  <a:pt x="-173" y="8333"/>
                  <a:pt x="519" y="8848"/>
                </a:cubicBezTo>
                <a:lnTo>
                  <a:pt x="9367" y="15434"/>
                </a:lnTo>
                <a:cubicBezTo>
                  <a:pt x="10060" y="15950"/>
                  <a:pt x="11194" y="15950"/>
                  <a:pt x="11887" y="15434"/>
                </a:cubicBezTo>
                <a:lnTo>
                  <a:pt x="17606" y="11177"/>
                </a:lnTo>
                <a:lnTo>
                  <a:pt x="11405" y="9246"/>
                </a:lnTo>
                <a:cubicBezTo>
                  <a:pt x="11166" y="9325"/>
                  <a:pt x="10902" y="9369"/>
                  <a:pt x="10627" y="9369"/>
                </a:cubicBezTo>
                <a:cubicBezTo>
                  <a:pt x="9510" y="9369"/>
                  <a:pt x="8604" y="8653"/>
                  <a:pt x="8604" y="7770"/>
                </a:cubicBezTo>
                <a:cubicBezTo>
                  <a:pt x="8604" y="6886"/>
                  <a:pt x="9510" y="6170"/>
                  <a:pt x="10627" y="6170"/>
                </a:cubicBezTo>
                <a:cubicBezTo>
                  <a:pt x="11495" y="6170"/>
                  <a:pt x="12232" y="6603"/>
                  <a:pt x="12520" y="7209"/>
                </a:cubicBezTo>
                <a:lnTo>
                  <a:pt x="19088" y="10075"/>
                </a:lnTo>
                <a:lnTo>
                  <a:pt x="20733" y="8848"/>
                </a:lnTo>
                <a:cubicBezTo>
                  <a:pt x="21427" y="8333"/>
                  <a:pt x="21427" y="7489"/>
                  <a:pt x="20733" y="6972"/>
                </a:cubicBezTo>
                <a:close/>
                <a:moveTo>
                  <a:pt x="3508" y="13898"/>
                </a:moveTo>
                <a:cubicBezTo>
                  <a:pt x="4002" y="16554"/>
                  <a:pt x="4628" y="17714"/>
                  <a:pt x="6720" y="18930"/>
                </a:cubicBezTo>
                <a:cubicBezTo>
                  <a:pt x="8812" y="20144"/>
                  <a:pt x="9807" y="21471"/>
                  <a:pt x="10627" y="21471"/>
                </a:cubicBezTo>
                <a:cubicBezTo>
                  <a:pt x="11447" y="21471"/>
                  <a:pt x="12378" y="20309"/>
                  <a:pt x="14470" y="19093"/>
                </a:cubicBezTo>
                <a:cubicBezTo>
                  <a:pt x="16562" y="17877"/>
                  <a:pt x="16004" y="17508"/>
                  <a:pt x="16497" y="14853"/>
                </a:cubicBezTo>
                <a:lnTo>
                  <a:pt x="10627" y="18646"/>
                </a:lnTo>
                <a:cubicBezTo>
                  <a:pt x="10627" y="18646"/>
                  <a:pt x="3508" y="13898"/>
                  <a:pt x="3508" y="1389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768"/>
          <p:cNvSpPr/>
          <p:nvPr/>
        </p:nvSpPr>
        <p:spPr>
          <a:xfrm rot="21284061">
            <a:off x="7415516" y="2789287"/>
            <a:ext cx="531598" cy="55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6" h="21203" extrusionOk="0">
                <a:moveTo>
                  <a:pt x="14324" y="3544"/>
                </a:moveTo>
                <a:cubicBezTo>
                  <a:pt x="15314" y="3202"/>
                  <a:pt x="15854" y="2173"/>
                  <a:pt x="15494" y="1230"/>
                </a:cubicBezTo>
                <a:cubicBezTo>
                  <a:pt x="15134" y="202"/>
                  <a:pt x="13964" y="-227"/>
                  <a:pt x="12974" y="116"/>
                </a:cubicBezTo>
                <a:cubicBezTo>
                  <a:pt x="11984" y="459"/>
                  <a:pt x="11534" y="1487"/>
                  <a:pt x="11894" y="2430"/>
                </a:cubicBezTo>
                <a:cubicBezTo>
                  <a:pt x="12254" y="3373"/>
                  <a:pt x="13334" y="3887"/>
                  <a:pt x="14324" y="3544"/>
                </a:cubicBezTo>
                <a:close/>
                <a:moveTo>
                  <a:pt x="21074" y="4659"/>
                </a:moveTo>
                <a:cubicBezTo>
                  <a:pt x="20624" y="4230"/>
                  <a:pt x="19994" y="4144"/>
                  <a:pt x="19544" y="4487"/>
                </a:cubicBezTo>
                <a:cubicBezTo>
                  <a:pt x="16934" y="6544"/>
                  <a:pt x="16934" y="6544"/>
                  <a:pt x="16934" y="6544"/>
                </a:cubicBezTo>
                <a:cubicBezTo>
                  <a:pt x="13244" y="4402"/>
                  <a:pt x="13244" y="4402"/>
                  <a:pt x="13244" y="4402"/>
                </a:cubicBezTo>
                <a:cubicBezTo>
                  <a:pt x="13064" y="4230"/>
                  <a:pt x="12884" y="4144"/>
                  <a:pt x="12704" y="4059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524" y="3973"/>
                  <a:pt x="12524" y="3973"/>
                  <a:pt x="12524" y="3973"/>
                </a:cubicBezTo>
                <a:cubicBezTo>
                  <a:pt x="12254" y="3887"/>
                  <a:pt x="11984" y="3887"/>
                  <a:pt x="11624" y="3973"/>
                </a:cubicBezTo>
                <a:cubicBezTo>
                  <a:pt x="11624" y="3887"/>
                  <a:pt x="11624" y="3887"/>
                  <a:pt x="11624" y="3887"/>
                </a:cubicBezTo>
                <a:cubicBezTo>
                  <a:pt x="6044" y="5687"/>
                  <a:pt x="6044" y="5687"/>
                  <a:pt x="6044" y="5687"/>
                </a:cubicBezTo>
                <a:cubicBezTo>
                  <a:pt x="5594" y="5773"/>
                  <a:pt x="5234" y="6202"/>
                  <a:pt x="5234" y="6716"/>
                </a:cubicBezTo>
                <a:cubicBezTo>
                  <a:pt x="5234" y="10659"/>
                  <a:pt x="5234" y="10659"/>
                  <a:pt x="5234" y="10659"/>
                </a:cubicBezTo>
                <a:cubicBezTo>
                  <a:pt x="5234" y="11173"/>
                  <a:pt x="5684" y="11687"/>
                  <a:pt x="6314" y="11687"/>
                </a:cubicBezTo>
                <a:cubicBezTo>
                  <a:pt x="6944" y="11687"/>
                  <a:pt x="7394" y="11173"/>
                  <a:pt x="7394" y="10659"/>
                </a:cubicBezTo>
                <a:cubicBezTo>
                  <a:pt x="7394" y="7487"/>
                  <a:pt x="7394" y="7487"/>
                  <a:pt x="7394" y="7487"/>
                </a:cubicBezTo>
                <a:cubicBezTo>
                  <a:pt x="9464" y="6802"/>
                  <a:pt x="9464" y="6802"/>
                  <a:pt x="9464" y="6802"/>
                </a:cubicBezTo>
                <a:cubicBezTo>
                  <a:pt x="7934" y="10573"/>
                  <a:pt x="7934" y="10573"/>
                  <a:pt x="7934" y="10573"/>
                </a:cubicBezTo>
                <a:cubicBezTo>
                  <a:pt x="7664" y="11087"/>
                  <a:pt x="7754" y="11602"/>
                  <a:pt x="8024" y="12116"/>
                </a:cubicBezTo>
                <a:cubicBezTo>
                  <a:pt x="7304" y="13659"/>
                  <a:pt x="7304" y="13659"/>
                  <a:pt x="7304" y="13659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904" y="13573"/>
                  <a:pt x="1904" y="13573"/>
                  <a:pt x="1904" y="13573"/>
                </a:cubicBezTo>
                <a:cubicBezTo>
                  <a:pt x="1454" y="13573"/>
                  <a:pt x="1094" y="13830"/>
                  <a:pt x="914" y="14259"/>
                </a:cubicBezTo>
                <a:cubicBezTo>
                  <a:pt x="104" y="15887"/>
                  <a:pt x="104" y="15887"/>
                  <a:pt x="104" y="15887"/>
                </a:cubicBezTo>
                <a:cubicBezTo>
                  <a:pt x="-166" y="16487"/>
                  <a:pt x="104" y="17173"/>
                  <a:pt x="734" y="17430"/>
                </a:cubicBezTo>
                <a:cubicBezTo>
                  <a:pt x="1364" y="17687"/>
                  <a:pt x="2084" y="17430"/>
                  <a:pt x="2354" y="16830"/>
                </a:cubicBezTo>
                <a:cubicBezTo>
                  <a:pt x="2804" y="15887"/>
                  <a:pt x="2804" y="15887"/>
                  <a:pt x="2804" y="15887"/>
                </a:cubicBezTo>
                <a:cubicBezTo>
                  <a:pt x="7934" y="15973"/>
                  <a:pt x="7934" y="15973"/>
                  <a:pt x="7934" y="15973"/>
                </a:cubicBezTo>
                <a:cubicBezTo>
                  <a:pt x="8474" y="16059"/>
                  <a:pt x="8924" y="15802"/>
                  <a:pt x="9194" y="15287"/>
                </a:cubicBezTo>
                <a:cubicBezTo>
                  <a:pt x="10094" y="13402"/>
                  <a:pt x="10094" y="13402"/>
                  <a:pt x="10094" y="13402"/>
                </a:cubicBezTo>
                <a:cubicBezTo>
                  <a:pt x="12434" y="14344"/>
                  <a:pt x="12434" y="14344"/>
                  <a:pt x="12434" y="14344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614" y="19573"/>
                  <a:pt x="12614" y="19573"/>
                  <a:pt x="12614" y="19573"/>
                </a:cubicBezTo>
                <a:cubicBezTo>
                  <a:pt x="12704" y="20002"/>
                  <a:pt x="12974" y="20344"/>
                  <a:pt x="13424" y="20516"/>
                </a:cubicBezTo>
                <a:cubicBezTo>
                  <a:pt x="15044" y="21116"/>
                  <a:pt x="15044" y="21116"/>
                  <a:pt x="15044" y="21116"/>
                </a:cubicBezTo>
                <a:cubicBezTo>
                  <a:pt x="15674" y="21373"/>
                  <a:pt x="16394" y="21030"/>
                  <a:pt x="16664" y="20430"/>
                </a:cubicBezTo>
                <a:cubicBezTo>
                  <a:pt x="16934" y="19830"/>
                  <a:pt x="16574" y="19144"/>
                  <a:pt x="15944" y="18887"/>
                </a:cubicBezTo>
                <a:cubicBezTo>
                  <a:pt x="15134" y="18544"/>
                  <a:pt x="15134" y="18544"/>
                  <a:pt x="15134" y="18544"/>
                </a:cubicBezTo>
                <a:cubicBezTo>
                  <a:pt x="14954" y="13487"/>
                  <a:pt x="14954" y="13487"/>
                  <a:pt x="14954" y="13487"/>
                </a:cubicBezTo>
                <a:cubicBezTo>
                  <a:pt x="14954" y="13487"/>
                  <a:pt x="14954" y="13402"/>
                  <a:pt x="14954" y="13402"/>
                </a:cubicBezTo>
                <a:cubicBezTo>
                  <a:pt x="14954" y="13402"/>
                  <a:pt x="14954" y="13402"/>
                  <a:pt x="14954" y="13402"/>
                </a:cubicBezTo>
                <a:cubicBezTo>
                  <a:pt x="14954" y="12973"/>
                  <a:pt x="14594" y="12544"/>
                  <a:pt x="14144" y="12373"/>
                </a:cubicBezTo>
                <a:cubicBezTo>
                  <a:pt x="11894" y="11002"/>
                  <a:pt x="11894" y="11002"/>
                  <a:pt x="11894" y="11002"/>
                </a:cubicBezTo>
                <a:cubicBezTo>
                  <a:pt x="13514" y="6973"/>
                  <a:pt x="13514" y="6973"/>
                  <a:pt x="13514" y="6973"/>
                </a:cubicBezTo>
                <a:cubicBezTo>
                  <a:pt x="16394" y="8687"/>
                  <a:pt x="16394" y="8687"/>
                  <a:pt x="16394" y="8687"/>
                </a:cubicBezTo>
                <a:cubicBezTo>
                  <a:pt x="16844" y="8944"/>
                  <a:pt x="17384" y="8944"/>
                  <a:pt x="17744" y="8602"/>
                </a:cubicBezTo>
                <a:cubicBezTo>
                  <a:pt x="20894" y="6116"/>
                  <a:pt x="20894" y="6116"/>
                  <a:pt x="20894" y="6116"/>
                </a:cubicBezTo>
                <a:cubicBezTo>
                  <a:pt x="21344" y="5687"/>
                  <a:pt x="21434" y="5087"/>
                  <a:pt x="21074" y="465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1771"/>
          <p:cNvSpPr/>
          <p:nvPr/>
        </p:nvSpPr>
        <p:spPr>
          <a:xfrm rot="21284061">
            <a:off x="5562301" y="3831545"/>
            <a:ext cx="1962832" cy="1962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>
            <a:noFill/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1715523" y="5016208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3611129" y="4844431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5857308" y="4661060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8585720" y="4866113"/>
            <a:ext cx="1372819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8618" y="4258690"/>
            <a:ext cx="3734764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>
                <a:solidFill>
                  <a:srgbClr val="4B7FB1"/>
                </a:solidFill>
              </a:rPr>
              <a:t>论文总结与致谢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83170" y="5047031"/>
            <a:ext cx="825660" cy="0"/>
          </a:xfrm>
          <a:prstGeom prst="line">
            <a:avLst/>
          </a:prstGeom>
          <a:ln w="15875">
            <a:solidFill>
              <a:srgbClr val="4B7FB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文本框 23"/>
          <p:cNvSpPr txBox="1"/>
          <p:nvPr>
            <p:custDataLst>
              <p:tags r:id="rId1"/>
            </p:custDataLst>
          </p:nvPr>
        </p:nvSpPr>
        <p:spPr>
          <a:xfrm>
            <a:off x="3025177" y="5122934"/>
            <a:ext cx="623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4B7FB1"/>
                </a:solidFill>
                <a:latin typeface="Segoe UI Light" panose="020B0502040204020203" pitchFamily="34" charset="0"/>
                <a:ea typeface="MS PGothic" panose="020B0600070205080204" charset="-128"/>
                <a:cs typeface="Segoe UI Light" panose="020B0502040204020203" pitchFamily="34" charset="0"/>
                <a:sym typeface="Lato Regular" charset="0"/>
              </a:rPr>
              <a:t>Lorem ipsum dolor sit amet, consectetur adipiscing elit. Integer mollis vehicula ligula ut faucibus ger mor, Cura bitur vestib ulum consequat urna et vehicula. </a:t>
            </a:r>
          </a:p>
        </p:txBody>
      </p:sp>
      <p:sp>
        <p:nvSpPr>
          <p:cNvPr id="7" name="Freeform 1"/>
          <p:cNvSpPr>
            <a:spLocks noChangeArrowheads="1"/>
          </p:cNvSpPr>
          <p:nvPr/>
        </p:nvSpPr>
        <p:spPr bwMode="auto">
          <a:xfrm>
            <a:off x="5634037" y="3472856"/>
            <a:ext cx="923926" cy="742440"/>
          </a:xfrm>
          <a:custGeom>
            <a:avLst/>
            <a:gdLst>
              <a:gd name="T0" fmla="*/ 479214 w 444"/>
              <a:gd name="T1" fmla="*/ 43237 h 356"/>
              <a:gd name="T2" fmla="*/ 479214 w 444"/>
              <a:gd name="T3" fmla="*/ 43237 h 356"/>
              <a:gd name="T4" fmla="*/ 297857 w 444"/>
              <a:gd name="T5" fmla="*/ 43237 h 356"/>
              <a:gd name="T6" fmla="*/ 265429 w 444"/>
              <a:gd name="T7" fmla="*/ 74464 h 356"/>
              <a:gd name="T8" fmla="*/ 234202 w 444"/>
              <a:gd name="T9" fmla="*/ 43237 h 356"/>
              <a:gd name="T10" fmla="*/ 54047 w 444"/>
              <a:gd name="T11" fmla="*/ 43237 h 356"/>
              <a:gd name="T12" fmla="*/ 54047 w 444"/>
              <a:gd name="T13" fmla="*/ 223391 h 356"/>
              <a:gd name="T14" fmla="*/ 265429 w 444"/>
              <a:gd name="T15" fmla="*/ 426364 h 356"/>
              <a:gd name="T16" fmla="*/ 479214 w 444"/>
              <a:gd name="T17" fmla="*/ 223391 h 356"/>
              <a:gd name="T18" fmla="*/ 479214 w 444"/>
              <a:gd name="T19" fmla="*/ 43237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 marL="0" marR="0" lvl="0" indent="0" defTabSz="45720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4B7FB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椭圆 5"/>
          <p:cNvSpPr/>
          <p:nvPr/>
        </p:nvSpPr>
        <p:spPr>
          <a:xfrm>
            <a:off x="1501290" y="2464773"/>
            <a:ext cx="1622351" cy="1622351"/>
          </a:xfrm>
          <a:prstGeom prst="ellipse">
            <a:avLst/>
          </a:prstGeom>
          <a:noFill/>
          <a:ln w="50800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29683" y="2793165"/>
            <a:ext cx="965565" cy="965565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46"/>
          <p:cNvSpPr>
            <a:spLocks noEditPoints="1"/>
          </p:cNvSpPr>
          <p:nvPr/>
        </p:nvSpPr>
        <p:spPr bwMode="auto">
          <a:xfrm>
            <a:off x="2055905" y="3005999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91 h 144"/>
              <a:gd name="T12" fmla="*/ 108 w 144"/>
              <a:gd name="T13" fmla="*/ 93 h 144"/>
              <a:gd name="T14" fmla="*/ 84 w 144"/>
              <a:gd name="T15" fmla="*/ 93 h 144"/>
              <a:gd name="T16" fmla="*/ 84 w 144"/>
              <a:gd name="T17" fmla="*/ 100 h 144"/>
              <a:gd name="T18" fmla="*/ 101 w 144"/>
              <a:gd name="T19" fmla="*/ 100 h 144"/>
              <a:gd name="T20" fmla="*/ 103 w 144"/>
              <a:gd name="T21" fmla="*/ 102 h 144"/>
              <a:gd name="T22" fmla="*/ 103 w 144"/>
              <a:gd name="T23" fmla="*/ 108 h 144"/>
              <a:gd name="T24" fmla="*/ 101 w 144"/>
              <a:gd name="T25" fmla="*/ 110 h 144"/>
              <a:gd name="T26" fmla="*/ 43 w 144"/>
              <a:gd name="T27" fmla="*/ 110 h 144"/>
              <a:gd name="T28" fmla="*/ 41 w 144"/>
              <a:gd name="T29" fmla="*/ 108 h 144"/>
              <a:gd name="T30" fmla="*/ 41 w 144"/>
              <a:gd name="T31" fmla="*/ 102 h 144"/>
              <a:gd name="T32" fmla="*/ 43 w 144"/>
              <a:gd name="T33" fmla="*/ 100 h 144"/>
              <a:gd name="T34" fmla="*/ 60 w 144"/>
              <a:gd name="T35" fmla="*/ 100 h 144"/>
              <a:gd name="T36" fmla="*/ 60 w 144"/>
              <a:gd name="T37" fmla="*/ 93 h 144"/>
              <a:gd name="T38" fmla="*/ 36 w 144"/>
              <a:gd name="T39" fmla="*/ 93 h 144"/>
              <a:gd name="T40" fmla="*/ 34 w 144"/>
              <a:gd name="T41" fmla="*/ 91 h 144"/>
              <a:gd name="T42" fmla="*/ 34 w 144"/>
              <a:gd name="T43" fmla="*/ 37 h 144"/>
              <a:gd name="T44" fmla="*/ 36 w 144"/>
              <a:gd name="T45" fmla="*/ 35 h 144"/>
              <a:gd name="T46" fmla="*/ 108 w 144"/>
              <a:gd name="T47" fmla="*/ 35 h 144"/>
              <a:gd name="T48" fmla="*/ 110 w 144"/>
              <a:gd name="T49" fmla="*/ 37 h 144"/>
              <a:gd name="T50" fmla="*/ 110 w 144"/>
              <a:gd name="T51" fmla="*/ 9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91"/>
                </a:moveTo>
                <a:cubicBezTo>
                  <a:pt x="110" y="92"/>
                  <a:pt x="109" y="93"/>
                  <a:pt x="108" y="9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101" y="100"/>
                  <a:pt x="101" y="100"/>
                  <a:pt x="101" y="100"/>
                </a:cubicBezTo>
                <a:cubicBezTo>
                  <a:pt x="102" y="100"/>
                  <a:pt x="103" y="101"/>
                  <a:pt x="103" y="102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09"/>
                  <a:pt x="102" y="110"/>
                  <a:pt x="101" y="110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42" y="110"/>
                  <a:pt x="41" y="109"/>
                  <a:pt x="41" y="108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41" y="101"/>
                  <a:pt x="42" y="100"/>
                  <a:pt x="43" y="100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60" y="93"/>
                  <a:pt x="60" y="93"/>
                  <a:pt x="60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5" y="93"/>
                  <a:pt x="34" y="92"/>
                  <a:pt x="34" y="91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5" y="35"/>
                  <a:pt x="36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9" y="35"/>
                  <a:pt x="110" y="36"/>
                  <a:pt x="110" y="37"/>
                </a:cubicBezTo>
                <a:lnTo>
                  <a:pt x="110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TextBox 13"/>
          <p:cNvSpPr txBox="1"/>
          <p:nvPr/>
        </p:nvSpPr>
        <p:spPr>
          <a:xfrm>
            <a:off x="1256253" y="4677021"/>
            <a:ext cx="2112424" cy="6444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亮亮图文旗舰店</a:t>
            </a:r>
            <a:r>
              <a:rPr lang="en-US" altLang="zh-CN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855473" y="4284311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23647" y="2464773"/>
            <a:ext cx="1622351" cy="1622351"/>
          </a:xfrm>
          <a:prstGeom prst="ellipse">
            <a:avLst/>
          </a:prstGeom>
          <a:noFill/>
          <a:ln w="50800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52040" y="2793165"/>
            <a:ext cx="965565" cy="965565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52"/>
          <p:cNvSpPr>
            <a:spLocks noEditPoints="1"/>
          </p:cNvSpPr>
          <p:nvPr/>
        </p:nvSpPr>
        <p:spPr bwMode="auto">
          <a:xfrm>
            <a:off x="4578262" y="3019387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110 w 144"/>
              <a:gd name="T11" fmla="*/ 76 h 144"/>
              <a:gd name="T12" fmla="*/ 105 w 144"/>
              <a:gd name="T13" fmla="*/ 91 h 144"/>
              <a:gd name="T14" fmla="*/ 109 w 144"/>
              <a:gd name="T15" fmla="*/ 104 h 144"/>
              <a:gd name="T16" fmla="*/ 91 w 144"/>
              <a:gd name="T17" fmla="*/ 117 h 144"/>
              <a:gd name="T18" fmla="*/ 80 w 144"/>
              <a:gd name="T19" fmla="*/ 110 h 144"/>
              <a:gd name="T20" fmla="*/ 72 w 144"/>
              <a:gd name="T21" fmla="*/ 111 h 144"/>
              <a:gd name="T22" fmla="*/ 64 w 144"/>
              <a:gd name="T23" fmla="*/ 110 h 144"/>
              <a:gd name="T24" fmla="*/ 53 w 144"/>
              <a:gd name="T25" fmla="*/ 117 h 144"/>
              <a:gd name="T26" fmla="*/ 35 w 144"/>
              <a:gd name="T27" fmla="*/ 104 h 144"/>
              <a:gd name="T28" fmla="*/ 39 w 144"/>
              <a:gd name="T29" fmla="*/ 91 h 144"/>
              <a:gd name="T30" fmla="*/ 34 w 144"/>
              <a:gd name="T31" fmla="*/ 76 h 144"/>
              <a:gd name="T32" fmla="*/ 23 w 144"/>
              <a:gd name="T33" fmla="*/ 68 h 144"/>
              <a:gd name="T34" fmla="*/ 30 w 144"/>
              <a:gd name="T35" fmla="*/ 46 h 144"/>
              <a:gd name="T36" fmla="*/ 43 w 144"/>
              <a:gd name="T37" fmla="*/ 46 h 144"/>
              <a:gd name="T38" fmla="*/ 56 w 144"/>
              <a:gd name="T39" fmla="*/ 37 h 144"/>
              <a:gd name="T40" fmla="*/ 60 w 144"/>
              <a:gd name="T41" fmla="*/ 24 h 144"/>
              <a:gd name="T42" fmla="*/ 84 w 144"/>
              <a:gd name="T43" fmla="*/ 24 h 144"/>
              <a:gd name="T44" fmla="*/ 88 w 144"/>
              <a:gd name="T45" fmla="*/ 37 h 144"/>
              <a:gd name="T46" fmla="*/ 101 w 144"/>
              <a:gd name="T47" fmla="*/ 46 h 144"/>
              <a:gd name="T48" fmla="*/ 114 w 144"/>
              <a:gd name="T49" fmla="*/ 46 h 144"/>
              <a:gd name="T50" fmla="*/ 121 w 144"/>
              <a:gd name="T51" fmla="*/ 68 h 144"/>
              <a:gd name="T52" fmla="*/ 110 w 144"/>
              <a:gd name="T53" fmla="*/ 7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110" y="76"/>
                </a:moveTo>
                <a:cubicBezTo>
                  <a:pt x="110" y="81"/>
                  <a:pt x="108" y="87"/>
                  <a:pt x="105" y="91"/>
                </a:cubicBezTo>
                <a:cubicBezTo>
                  <a:pt x="109" y="104"/>
                  <a:pt x="109" y="104"/>
                  <a:pt x="109" y="104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78" y="110"/>
                  <a:pt x="75" y="111"/>
                  <a:pt x="72" y="111"/>
                </a:cubicBezTo>
                <a:cubicBezTo>
                  <a:pt x="69" y="111"/>
                  <a:pt x="66" y="110"/>
                  <a:pt x="64" y="110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9" y="91"/>
                  <a:pt x="39" y="91"/>
                  <a:pt x="39" y="91"/>
                </a:cubicBezTo>
                <a:cubicBezTo>
                  <a:pt x="36" y="87"/>
                  <a:pt x="34" y="81"/>
                  <a:pt x="34" y="76"/>
                </a:cubicBezTo>
                <a:cubicBezTo>
                  <a:pt x="23" y="68"/>
                  <a:pt x="23" y="68"/>
                  <a:pt x="23" y="68"/>
                </a:cubicBezTo>
                <a:cubicBezTo>
                  <a:pt x="30" y="46"/>
                  <a:pt x="30" y="46"/>
                  <a:pt x="30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2"/>
                  <a:pt x="51" y="39"/>
                  <a:pt x="56" y="37"/>
                </a:cubicBezTo>
                <a:cubicBezTo>
                  <a:pt x="60" y="24"/>
                  <a:pt x="60" y="24"/>
                  <a:pt x="60" y="24"/>
                </a:cubicBezTo>
                <a:cubicBezTo>
                  <a:pt x="84" y="24"/>
                  <a:pt x="84" y="24"/>
                  <a:pt x="84" y="24"/>
                </a:cubicBezTo>
                <a:cubicBezTo>
                  <a:pt x="88" y="37"/>
                  <a:pt x="88" y="37"/>
                  <a:pt x="88" y="37"/>
                </a:cubicBezTo>
                <a:cubicBezTo>
                  <a:pt x="93" y="39"/>
                  <a:pt x="97" y="42"/>
                  <a:pt x="101" y="46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121" y="68"/>
                  <a:pt x="121" y="68"/>
                  <a:pt x="121" y="68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78610" y="4677021"/>
            <a:ext cx="2112424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4377830" y="4284311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46004" y="2464773"/>
            <a:ext cx="1622351" cy="1622351"/>
          </a:xfrm>
          <a:prstGeom prst="ellipse">
            <a:avLst/>
          </a:prstGeom>
          <a:noFill/>
          <a:ln w="50800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874397" y="2798893"/>
            <a:ext cx="965565" cy="965565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76"/>
          <p:cNvSpPr>
            <a:spLocks noEditPoints="1"/>
          </p:cNvSpPr>
          <p:nvPr/>
        </p:nvSpPr>
        <p:spPr bwMode="auto">
          <a:xfrm>
            <a:off x="7100619" y="3020067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52 w 144"/>
              <a:gd name="T11" fmla="*/ 34 h 144"/>
              <a:gd name="T12" fmla="*/ 62 w 144"/>
              <a:gd name="T13" fmla="*/ 44 h 144"/>
              <a:gd name="T14" fmla="*/ 52 w 144"/>
              <a:gd name="T15" fmla="*/ 54 h 144"/>
              <a:gd name="T16" fmla="*/ 42 w 144"/>
              <a:gd name="T17" fmla="*/ 44 h 144"/>
              <a:gd name="T18" fmla="*/ 52 w 144"/>
              <a:gd name="T19" fmla="*/ 34 h 144"/>
              <a:gd name="T20" fmla="*/ 88 w 144"/>
              <a:gd name="T21" fmla="*/ 94 h 144"/>
              <a:gd name="T22" fmla="*/ 55 w 144"/>
              <a:gd name="T23" fmla="*/ 121 h 144"/>
              <a:gd name="T24" fmla="*/ 29 w 144"/>
              <a:gd name="T25" fmla="*/ 88 h 144"/>
              <a:gd name="T26" fmla="*/ 62 w 144"/>
              <a:gd name="T27" fmla="*/ 62 h 144"/>
              <a:gd name="T28" fmla="*/ 88 w 144"/>
              <a:gd name="T29" fmla="*/ 94 h 144"/>
              <a:gd name="T30" fmla="*/ 89 w 144"/>
              <a:gd name="T31" fmla="*/ 59 h 144"/>
              <a:gd name="T32" fmla="*/ 73 w 144"/>
              <a:gd name="T33" fmla="*/ 40 h 144"/>
              <a:gd name="T34" fmla="*/ 92 w 144"/>
              <a:gd name="T35" fmla="*/ 24 h 144"/>
              <a:gd name="T36" fmla="*/ 108 w 144"/>
              <a:gd name="T37" fmla="*/ 44 h 144"/>
              <a:gd name="T38" fmla="*/ 89 w 144"/>
              <a:gd name="T39" fmla="*/ 59 h 144"/>
              <a:gd name="T40" fmla="*/ 108 w 144"/>
              <a:gd name="T41" fmla="*/ 94 h 144"/>
              <a:gd name="T42" fmla="*/ 96 w 144"/>
              <a:gd name="T43" fmla="*/ 79 h 144"/>
              <a:gd name="T44" fmla="*/ 111 w 144"/>
              <a:gd name="T45" fmla="*/ 67 h 144"/>
              <a:gd name="T46" fmla="*/ 123 w 144"/>
              <a:gd name="T47" fmla="*/ 82 h 144"/>
              <a:gd name="T48" fmla="*/ 108 w 144"/>
              <a:gd name="T49" fmla="*/ 9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2" y="34"/>
                </a:moveTo>
                <a:cubicBezTo>
                  <a:pt x="58" y="34"/>
                  <a:pt x="62" y="38"/>
                  <a:pt x="62" y="44"/>
                </a:cubicBezTo>
                <a:cubicBezTo>
                  <a:pt x="62" y="49"/>
                  <a:pt x="58" y="54"/>
                  <a:pt x="52" y="54"/>
                </a:cubicBezTo>
                <a:cubicBezTo>
                  <a:pt x="47" y="54"/>
                  <a:pt x="42" y="49"/>
                  <a:pt x="42" y="44"/>
                </a:cubicBezTo>
                <a:cubicBezTo>
                  <a:pt x="42" y="38"/>
                  <a:pt x="47" y="34"/>
                  <a:pt x="52" y="34"/>
                </a:cubicBezTo>
                <a:close/>
                <a:moveTo>
                  <a:pt x="88" y="94"/>
                </a:moveTo>
                <a:cubicBezTo>
                  <a:pt x="86" y="111"/>
                  <a:pt x="72" y="122"/>
                  <a:pt x="55" y="121"/>
                </a:cubicBezTo>
                <a:cubicBezTo>
                  <a:pt x="39" y="119"/>
                  <a:pt x="27" y="104"/>
                  <a:pt x="29" y="88"/>
                </a:cubicBezTo>
                <a:cubicBezTo>
                  <a:pt x="31" y="72"/>
                  <a:pt x="45" y="60"/>
                  <a:pt x="62" y="62"/>
                </a:cubicBezTo>
                <a:cubicBezTo>
                  <a:pt x="78" y="64"/>
                  <a:pt x="90" y="78"/>
                  <a:pt x="88" y="94"/>
                </a:cubicBezTo>
                <a:close/>
                <a:moveTo>
                  <a:pt x="89" y="59"/>
                </a:moveTo>
                <a:cubicBezTo>
                  <a:pt x="79" y="58"/>
                  <a:pt x="72" y="50"/>
                  <a:pt x="73" y="40"/>
                </a:cubicBezTo>
                <a:cubicBezTo>
                  <a:pt x="74" y="30"/>
                  <a:pt x="83" y="23"/>
                  <a:pt x="92" y="24"/>
                </a:cubicBezTo>
                <a:cubicBezTo>
                  <a:pt x="102" y="25"/>
                  <a:pt x="109" y="34"/>
                  <a:pt x="108" y="44"/>
                </a:cubicBezTo>
                <a:cubicBezTo>
                  <a:pt x="107" y="53"/>
                  <a:pt x="98" y="60"/>
                  <a:pt x="89" y="59"/>
                </a:cubicBezTo>
                <a:close/>
                <a:moveTo>
                  <a:pt x="108" y="94"/>
                </a:moveTo>
                <a:cubicBezTo>
                  <a:pt x="101" y="93"/>
                  <a:pt x="95" y="86"/>
                  <a:pt x="96" y="79"/>
                </a:cubicBezTo>
                <a:cubicBezTo>
                  <a:pt x="97" y="71"/>
                  <a:pt x="104" y="66"/>
                  <a:pt x="111" y="67"/>
                </a:cubicBezTo>
                <a:cubicBezTo>
                  <a:pt x="119" y="68"/>
                  <a:pt x="124" y="74"/>
                  <a:pt x="123" y="82"/>
                </a:cubicBezTo>
                <a:cubicBezTo>
                  <a:pt x="123" y="89"/>
                  <a:pt x="116" y="95"/>
                  <a:pt x="108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TextBox 13"/>
          <p:cNvSpPr txBox="1"/>
          <p:nvPr/>
        </p:nvSpPr>
        <p:spPr>
          <a:xfrm>
            <a:off x="6300967" y="4677021"/>
            <a:ext cx="2112424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900187" y="4284311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068360" y="2464773"/>
            <a:ext cx="1622351" cy="1622351"/>
          </a:xfrm>
          <a:prstGeom prst="ellipse">
            <a:avLst/>
          </a:prstGeom>
          <a:noFill/>
          <a:ln w="50800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9396753" y="2793165"/>
            <a:ext cx="965565" cy="965565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Freeform 62"/>
          <p:cNvSpPr>
            <a:spLocks noEditPoints="1"/>
          </p:cNvSpPr>
          <p:nvPr/>
        </p:nvSpPr>
        <p:spPr bwMode="auto">
          <a:xfrm>
            <a:off x="9622975" y="3005319"/>
            <a:ext cx="513120" cy="513120"/>
          </a:xfrm>
          <a:custGeom>
            <a:avLst/>
            <a:gdLst>
              <a:gd name="T0" fmla="*/ 72 w 144"/>
              <a:gd name="T1" fmla="*/ 0 h 144"/>
              <a:gd name="T2" fmla="*/ 0 w 144"/>
              <a:gd name="T3" fmla="*/ 72 h 144"/>
              <a:gd name="T4" fmla="*/ 72 w 144"/>
              <a:gd name="T5" fmla="*/ 144 h 144"/>
              <a:gd name="T6" fmla="*/ 144 w 144"/>
              <a:gd name="T7" fmla="*/ 72 h 144"/>
              <a:gd name="T8" fmla="*/ 72 w 144"/>
              <a:gd name="T9" fmla="*/ 0 h 144"/>
              <a:gd name="T10" fmla="*/ 50 w 144"/>
              <a:gd name="T11" fmla="*/ 107 h 144"/>
              <a:gd name="T12" fmla="*/ 48 w 144"/>
              <a:gd name="T13" fmla="*/ 110 h 144"/>
              <a:gd name="T14" fmla="*/ 33 w 144"/>
              <a:gd name="T15" fmla="*/ 110 h 144"/>
              <a:gd name="T16" fmla="*/ 30 w 144"/>
              <a:gd name="T17" fmla="*/ 107 h 144"/>
              <a:gd name="T18" fmla="*/ 30 w 144"/>
              <a:gd name="T19" fmla="*/ 76 h 144"/>
              <a:gd name="T20" fmla="*/ 33 w 144"/>
              <a:gd name="T21" fmla="*/ 74 h 144"/>
              <a:gd name="T22" fmla="*/ 48 w 144"/>
              <a:gd name="T23" fmla="*/ 74 h 144"/>
              <a:gd name="T24" fmla="*/ 50 w 144"/>
              <a:gd name="T25" fmla="*/ 76 h 144"/>
              <a:gd name="T26" fmla="*/ 50 w 144"/>
              <a:gd name="T27" fmla="*/ 107 h 144"/>
              <a:gd name="T28" fmla="*/ 80 w 144"/>
              <a:gd name="T29" fmla="*/ 107 h 144"/>
              <a:gd name="T30" fmla="*/ 77 w 144"/>
              <a:gd name="T31" fmla="*/ 110 h 144"/>
              <a:gd name="T32" fmla="*/ 63 w 144"/>
              <a:gd name="T33" fmla="*/ 110 h 144"/>
              <a:gd name="T34" fmla="*/ 60 w 144"/>
              <a:gd name="T35" fmla="*/ 107 h 144"/>
              <a:gd name="T36" fmla="*/ 60 w 144"/>
              <a:gd name="T37" fmla="*/ 55 h 144"/>
              <a:gd name="T38" fmla="*/ 63 w 144"/>
              <a:gd name="T39" fmla="*/ 52 h 144"/>
              <a:gd name="T40" fmla="*/ 77 w 144"/>
              <a:gd name="T41" fmla="*/ 52 h 144"/>
              <a:gd name="T42" fmla="*/ 80 w 144"/>
              <a:gd name="T43" fmla="*/ 55 h 144"/>
              <a:gd name="T44" fmla="*/ 80 w 144"/>
              <a:gd name="T45" fmla="*/ 107 h 144"/>
              <a:gd name="T46" fmla="*/ 110 w 144"/>
              <a:gd name="T47" fmla="*/ 107 h 144"/>
              <a:gd name="T48" fmla="*/ 107 w 144"/>
              <a:gd name="T49" fmla="*/ 110 h 144"/>
              <a:gd name="T50" fmla="*/ 92 w 144"/>
              <a:gd name="T51" fmla="*/ 110 h 144"/>
              <a:gd name="T52" fmla="*/ 89 w 144"/>
              <a:gd name="T53" fmla="*/ 107 h 144"/>
              <a:gd name="T54" fmla="*/ 89 w 144"/>
              <a:gd name="T55" fmla="*/ 32 h 144"/>
              <a:gd name="T56" fmla="*/ 92 w 144"/>
              <a:gd name="T57" fmla="*/ 29 h 144"/>
              <a:gd name="T58" fmla="*/ 107 w 144"/>
              <a:gd name="T59" fmla="*/ 29 h 144"/>
              <a:gd name="T60" fmla="*/ 110 w 144"/>
              <a:gd name="T61" fmla="*/ 32 h 144"/>
              <a:gd name="T62" fmla="*/ 110 w 144"/>
              <a:gd name="T63" fmla="*/ 10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50" y="107"/>
                </a:moveTo>
                <a:cubicBezTo>
                  <a:pt x="50" y="109"/>
                  <a:pt x="49" y="110"/>
                  <a:pt x="48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1" y="110"/>
                  <a:pt x="30" y="109"/>
                  <a:pt x="30" y="107"/>
                </a:cubicBezTo>
                <a:cubicBezTo>
                  <a:pt x="30" y="76"/>
                  <a:pt x="30" y="76"/>
                  <a:pt x="30" y="76"/>
                </a:cubicBezTo>
                <a:cubicBezTo>
                  <a:pt x="30" y="75"/>
                  <a:pt x="31" y="74"/>
                  <a:pt x="33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9" y="74"/>
                  <a:pt x="50" y="75"/>
                  <a:pt x="50" y="76"/>
                </a:cubicBezTo>
                <a:lnTo>
                  <a:pt x="50" y="107"/>
                </a:lnTo>
                <a:close/>
                <a:moveTo>
                  <a:pt x="80" y="107"/>
                </a:moveTo>
                <a:cubicBezTo>
                  <a:pt x="80" y="109"/>
                  <a:pt x="79" y="110"/>
                  <a:pt x="77" y="110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1" y="110"/>
                  <a:pt x="60" y="109"/>
                  <a:pt x="60" y="107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1" y="52"/>
                  <a:pt x="63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9" y="52"/>
                  <a:pt x="80" y="53"/>
                  <a:pt x="80" y="55"/>
                </a:cubicBezTo>
                <a:lnTo>
                  <a:pt x="80" y="107"/>
                </a:lnTo>
                <a:close/>
                <a:moveTo>
                  <a:pt x="110" y="107"/>
                </a:moveTo>
                <a:cubicBezTo>
                  <a:pt x="110" y="109"/>
                  <a:pt x="108" y="110"/>
                  <a:pt x="107" y="110"/>
                </a:cubicBezTo>
                <a:cubicBezTo>
                  <a:pt x="92" y="110"/>
                  <a:pt x="92" y="110"/>
                  <a:pt x="92" y="110"/>
                </a:cubicBezTo>
                <a:cubicBezTo>
                  <a:pt x="91" y="110"/>
                  <a:pt x="89" y="109"/>
                  <a:pt x="89" y="107"/>
                </a:cubicBezTo>
                <a:cubicBezTo>
                  <a:pt x="89" y="32"/>
                  <a:pt x="89" y="32"/>
                  <a:pt x="89" y="32"/>
                </a:cubicBezTo>
                <a:cubicBezTo>
                  <a:pt x="89" y="30"/>
                  <a:pt x="91" y="29"/>
                  <a:pt x="92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8" y="29"/>
                  <a:pt x="110" y="30"/>
                  <a:pt x="110" y="32"/>
                </a:cubicBezTo>
                <a:lnTo>
                  <a:pt x="110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TextBox 13"/>
          <p:cNvSpPr txBox="1"/>
          <p:nvPr/>
        </p:nvSpPr>
        <p:spPr>
          <a:xfrm>
            <a:off x="8823323" y="4677021"/>
            <a:ext cx="2112424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9422543" y="4284311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8374510" y="3335693"/>
            <a:ext cx="183654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8374510" y="3633231"/>
            <a:ext cx="2064890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3462239" y="5109589"/>
            <a:ext cx="183654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3179913" y="5407128"/>
            <a:ext cx="2118867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6898443" y="1850551"/>
            <a:ext cx="183654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6898443" y="2148090"/>
            <a:ext cx="2064890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1984126" y="3501487"/>
            <a:ext cx="183654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01800" y="3799025"/>
            <a:ext cx="2118867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274"/>
          <p:cNvSpPr/>
          <p:nvPr/>
        </p:nvSpPr>
        <p:spPr>
          <a:xfrm>
            <a:off x="6294029" y="2884738"/>
            <a:ext cx="1691372" cy="1363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538" extrusionOk="0">
                <a:moveTo>
                  <a:pt x="0" y="0"/>
                </a:moveTo>
                <a:cubicBezTo>
                  <a:pt x="1343" y="384"/>
                  <a:pt x="2635" y="1028"/>
                  <a:pt x="3797" y="1931"/>
                </a:cubicBezTo>
                <a:cubicBezTo>
                  <a:pt x="4964" y="2825"/>
                  <a:pt x="6009" y="3956"/>
                  <a:pt x="6873" y="5272"/>
                </a:cubicBezTo>
                <a:cubicBezTo>
                  <a:pt x="7736" y="6589"/>
                  <a:pt x="8427" y="8077"/>
                  <a:pt x="8902" y="9665"/>
                </a:cubicBezTo>
                <a:cubicBezTo>
                  <a:pt x="9374" y="11254"/>
                  <a:pt x="9639" y="12939"/>
                  <a:pt x="9667" y="14633"/>
                </a:cubicBezTo>
                <a:lnTo>
                  <a:pt x="9667" y="14638"/>
                </a:lnTo>
                <a:lnTo>
                  <a:pt x="9667" y="14648"/>
                </a:lnTo>
                <a:cubicBezTo>
                  <a:pt x="9697" y="15129"/>
                  <a:pt x="9759" y="15623"/>
                  <a:pt x="9865" y="16097"/>
                </a:cubicBezTo>
                <a:cubicBezTo>
                  <a:pt x="9970" y="16572"/>
                  <a:pt x="10113" y="17033"/>
                  <a:pt x="10292" y="17472"/>
                </a:cubicBezTo>
                <a:cubicBezTo>
                  <a:pt x="10648" y="18351"/>
                  <a:pt x="11146" y="19140"/>
                  <a:pt x="11746" y="19778"/>
                </a:cubicBezTo>
                <a:cubicBezTo>
                  <a:pt x="12346" y="20419"/>
                  <a:pt x="13052" y="20901"/>
                  <a:pt x="13804" y="21196"/>
                </a:cubicBezTo>
                <a:cubicBezTo>
                  <a:pt x="14556" y="21489"/>
                  <a:pt x="15354" y="21600"/>
                  <a:pt x="16136" y="21504"/>
                </a:cubicBezTo>
                <a:cubicBezTo>
                  <a:pt x="16919" y="21411"/>
                  <a:pt x="17684" y="21121"/>
                  <a:pt x="18373" y="20657"/>
                </a:cubicBezTo>
                <a:cubicBezTo>
                  <a:pt x="19062" y="20194"/>
                  <a:pt x="19675" y="19561"/>
                  <a:pt x="20165" y="18806"/>
                </a:cubicBezTo>
                <a:cubicBezTo>
                  <a:pt x="21147" y="17294"/>
                  <a:pt x="21600" y="15287"/>
                  <a:pt x="21399" y="13386"/>
                </a:cubicBezTo>
                <a:cubicBezTo>
                  <a:pt x="21429" y="13863"/>
                  <a:pt x="21420" y="14342"/>
                  <a:pt x="21374" y="14815"/>
                </a:cubicBezTo>
                <a:cubicBezTo>
                  <a:pt x="21332" y="15289"/>
                  <a:pt x="21252" y="15756"/>
                  <a:pt x="21135" y="16208"/>
                </a:cubicBezTo>
                <a:cubicBezTo>
                  <a:pt x="20904" y="17112"/>
                  <a:pt x="20523" y="17952"/>
                  <a:pt x="20032" y="18668"/>
                </a:cubicBezTo>
                <a:cubicBezTo>
                  <a:pt x="19543" y="19388"/>
                  <a:pt x="18940" y="19983"/>
                  <a:pt x="18269" y="20411"/>
                </a:cubicBezTo>
                <a:cubicBezTo>
                  <a:pt x="17599" y="20840"/>
                  <a:pt x="16861" y="21097"/>
                  <a:pt x="16113" y="21166"/>
                </a:cubicBezTo>
                <a:cubicBezTo>
                  <a:pt x="15366" y="21233"/>
                  <a:pt x="14608" y="21123"/>
                  <a:pt x="13897" y="20834"/>
                </a:cubicBezTo>
                <a:cubicBezTo>
                  <a:pt x="13186" y="20545"/>
                  <a:pt x="12524" y="20076"/>
                  <a:pt x="11960" y="19468"/>
                </a:cubicBezTo>
                <a:cubicBezTo>
                  <a:pt x="11394" y="18862"/>
                  <a:pt x="10926" y="18115"/>
                  <a:pt x="10592" y="17284"/>
                </a:cubicBezTo>
                <a:cubicBezTo>
                  <a:pt x="10256" y="16451"/>
                  <a:pt x="10060" y="15546"/>
                  <a:pt x="10003" y="14608"/>
                </a:cubicBezTo>
                <a:lnTo>
                  <a:pt x="10004" y="14623"/>
                </a:lnTo>
                <a:cubicBezTo>
                  <a:pt x="9968" y="12884"/>
                  <a:pt x="9700" y="11149"/>
                  <a:pt x="9195" y="9527"/>
                </a:cubicBezTo>
                <a:cubicBezTo>
                  <a:pt x="8696" y="7903"/>
                  <a:pt x="7974" y="6387"/>
                  <a:pt x="7066" y="5072"/>
                </a:cubicBezTo>
                <a:cubicBezTo>
                  <a:pt x="6160" y="3754"/>
                  <a:pt x="5080" y="2626"/>
                  <a:pt x="3879" y="1762"/>
                </a:cubicBezTo>
                <a:cubicBezTo>
                  <a:pt x="2675" y="904"/>
                  <a:pt x="1358" y="295"/>
                  <a:pt x="0" y="0"/>
                </a:cubicBezTo>
                <a:close/>
              </a:path>
            </a:pathLst>
          </a:custGeom>
          <a:solidFill>
            <a:srgbClr val="4B7FB1"/>
          </a:solidFill>
          <a:ln w="12700">
            <a:solidFill>
              <a:srgbClr val="4B7FB1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288"/>
          <p:cNvSpPr/>
          <p:nvPr/>
        </p:nvSpPr>
        <p:spPr>
          <a:xfrm>
            <a:off x="7279550" y="3432250"/>
            <a:ext cx="712424" cy="71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22" h="19023" extrusionOk="0">
                <a:moveTo>
                  <a:pt x="14987" y="1735"/>
                </a:moveTo>
                <a:cubicBezTo>
                  <a:pt x="19282" y="4759"/>
                  <a:pt x="20311" y="10693"/>
                  <a:pt x="17287" y="14988"/>
                </a:cubicBezTo>
                <a:cubicBezTo>
                  <a:pt x="14263" y="19282"/>
                  <a:pt x="8330" y="20311"/>
                  <a:pt x="4035" y="17287"/>
                </a:cubicBezTo>
                <a:cubicBezTo>
                  <a:pt x="-260" y="14263"/>
                  <a:pt x="-1289" y="8330"/>
                  <a:pt x="1735" y="4035"/>
                </a:cubicBezTo>
                <a:cubicBezTo>
                  <a:pt x="4759" y="-259"/>
                  <a:pt x="10693" y="-1289"/>
                  <a:pt x="14987" y="1735"/>
                </a:cubicBezTo>
                <a:close/>
              </a:path>
            </a:pathLst>
          </a:custGeom>
          <a:solidFill>
            <a:srgbClr val="4B7FB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71"/>
          <p:cNvSpPr>
            <a:spLocks noEditPoints="1"/>
          </p:cNvSpPr>
          <p:nvPr/>
        </p:nvSpPr>
        <p:spPr bwMode="auto">
          <a:xfrm>
            <a:off x="7541628" y="3645612"/>
            <a:ext cx="188268" cy="285705"/>
          </a:xfrm>
          <a:custGeom>
            <a:avLst/>
            <a:gdLst>
              <a:gd name="T0" fmla="*/ 13 w 48"/>
              <a:gd name="T1" fmla="*/ 59 h 73"/>
              <a:gd name="T2" fmla="*/ 36 w 48"/>
              <a:gd name="T3" fmla="*/ 59 h 73"/>
              <a:gd name="T4" fmla="*/ 36 w 48"/>
              <a:gd name="T5" fmla="*/ 59 h 73"/>
              <a:gd name="T6" fmla="*/ 37 w 48"/>
              <a:gd name="T7" fmla="*/ 59 h 73"/>
              <a:gd name="T8" fmla="*/ 38 w 48"/>
              <a:gd name="T9" fmla="*/ 57 h 73"/>
              <a:gd name="T10" fmla="*/ 24 w 48"/>
              <a:gd name="T11" fmla="*/ 41 h 73"/>
              <a:gd name="T12" fmla="*/ 11 w 48"/>
              <a:gd name="T13" fmla="*/ 57 h 73"/>
              <a:gd name="T14" fmla="*/ 11 w 48"/>
              <a:gd name="T15" fmla="*/ 59 h 73"/>
              <a:gd name="T16" fmla="*/ 13 w 48"/>
              <a:gd name="T17" fmla="*/ 59 h 73"/>
              <a:gd name="T18" fmla="*/ 13 w 48"/>
              <a:gd name="T19" fmla="*/ 59 h 73"/>
              <a:gd name="T20" fmla="*/ 44 w 48"/>
              <a:gd name="T21" fmla="*/ 11 h 73"/>
              <a:gd name="T22" fmla="*/ 48 w 48"/>
              <a:gd name="T23" fmla="*/ 7 h 73"/>
              <a:gd name="T24" fmla="*/ 48 w 48"/>
              <a:gd name="T25" fmla="*/ 5 h 73"/>
              <a:gd name="T26" fmla="*/ 44 w 48"/>
              <a:gd name="T27" fmla="*/ 0 h 73"/>
              <a:gd name="T28" fmla="*/ 5 w 48"/>
              <a:gd name="T29" fmla="*/ 0 h 73"/>
              <a:gd name="T30" fmla="*/ 0 w 48"/>
              <a:gd name="T31" fmla="*/ 5 h 73"/>
              <a:gd name="T32" fmla="*/ 0 w 48"/>
              <a:gd name="T33" fmla="*/ 7 h 73"/>
              <a:gd name="T34" fmla="*/ 4 w 48"/>
              <a:gd name="T35" fmla="*/ 11 h 73"/>
              <a:gd name="T36" fmla="*/ 44 w 48"/>
              <a:gd name="T37" fmla="*/ 11 h 73"/>
              <a:gd name="T38" fmla="*/ 40 w 48"/>
              <a:gd name="T39" fmla="*/ 13 h 73"/>
              <a:gd name="T40" fmla="*/ 44 w 48"/>
              <a:gd name="T41" fmla="*/ 13 h 73"/>
              <a:gd name="T42" fmla="*/ 31 w 48"/>
              <a:gd name="T43" fmla="*/ 36 h 73"/>
              <a:gd name="T44" fmla="*/ 44 w 48"/>
              <a:gd name="T45" fmla="*/ 59 h 73"/>
              <a:gd name="T46" fmla="*/ 40 w 48"/>
              <a:gd name="T47" fmla="*/ 59 h 73"/>
              <a:gd name="T48" fmla="*/ 26 w 48"/>
              <a:gd name="T49" fmla="*/ 38 h 73"/>
              <a:gd name="T50" fmla="*/ 25 w 48"/>
              <a:gd name="T51" fmla="*/ 36 h 73"/>
              <a:gd name="T52" fmla="*/ 26 w 48"/>
              <a:gd name="T53" fmla="*/ 35 h 73"/>
              <a:gd name="T54" fmla="*/ 26 w 48"/>
              <a:gd name="T55" fmla="*/ 35 h 73"/>
              <a:gd name="T56" fmla="*/ 40 w 48"/>
              <a:gd name="T57" fmla="*/ 13 h 73"/>
              <a:gd name="T58" fmla="*/ 4 w 48"/>
              <a:gd name="T59" fmla="*/ 61 h 73"/>
              <a:gd name="T60" fmla="*/ 0 w 48"/>
              <a:gd name="T61" fmla="*/ 66 h 73"/>
              <a:gd name="T62" fmla="*/ 0 w 48"/>
              <a:gd name="T63" fmla="*/ 68 h 73"/>
              <a:gd name="T64" fmla="*/ 5 w 48"/>
              <a:gd name="T65" fmla="*/ 73 h 73"/>
              <a:gd name="T66" fmla="*/ 44 w 48"/>
              <a:gd name="T67" fmla="*/ 73 h 73"/>
              <a:gd name="T68" fmla="*/ 48 w 48"/>
              <a:gd name="T69" fmla="*/ 68 h 73"/>
              <a:gd name="T70" fmla="*/ 48 w 48"/>
              <a:gd name="T71" fmla="*/ 66 h 73"/>
              <a:gd name="T72" fmla="*/ 44 w 48"/>
              <a:gd name="T73" fmla="*/ 61 h 73"/>
              <a:gd name="T74" fmla="*/ 4 w 48"/>
              <a:gd name="T75" fmla="*/ 61 h 73"/>
              <a:gd name="T76" fmla="*/ 8 w 48"/>
              <a:gd name="T77" fmla="*/ 59 h 73"/>
              <a:gd name="T78" fmla="*/ 4 w 48"/>
              <a:gd name="T79" fmla="*/ 59 h 73"/>
              <a:gd name="T80" fmla="*/ 18 w 48"/>
              <a:gd name="T81" fmla="*/ 36 h 73"/>
              <a:gd name="T82" fmla="*/ 4 w 48"/>
              <a:gd name="T83" fmla="*/ 13 h 73"/>
              <a:gd name="T84" fmla="*/ 8 w 48"/>
              <a:gd name="T85" fmla="*/ 13 h 73"/>
              <a:gd name="T86" fmla="*/ 22 w 48"/>
              <a:gd name="T87" fmla="*/ 35 h 73"/>
              <a:gd name="T88" fmla="*/ 24 w 48"/>
              <a:gd name="T89" fmla="*/ 37 h 73"/>
              <a:gd name="T90" fmla="*/ 22 w 48"/>
              <a:gd name="T91" fmla="*/ 38 h 73"/>
              <a:gd name="T92" fmla="*/ 8 w 48"/>
              <a:gd name="T9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" h="73">
                <a:moveTo>
                  <a:pt x="13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36" y="59"/>
                  <a:pt x="37" y="59"/>
                  <a:pt x="37" y="59"/>
                </a:cubicBezTo>
                <a:cubicBezTo>
                  <a:pt x="38" y="58"/>
                  <a:pt x="38" y="57"/>
                  <a:pt x="38" y="57"/>
                </a:cubicBezTo>
                <a:cubicBezTo>
                  <a:pt x="36" y="49"/>
                  <a:pt x="31" y="41"/>
                  <a:pt x="24" y="41"/>
                </a:cubicBezTo>
                <a:cubicBezTo>
                  <a:pt x="17" y="41"/>
                  <a:pt x="12" y="49"/>
                  <a:pt x="11" y="57"/>
                </a:cubicBezTo>
                <a:cubicBezTo>
                  <a:pt x="11" y="57"/>
                  <a:pt x="11" y="58"/>
                  <a:pt x="11" y="59"/>
                </a:cubicBezTo>
                <a:cubicBezTo>
                  <a:pt x="12" y="59"/>
                  <a:pt x="12" y="59"/>
                  <a:pt x="13" y="59"/>
                </a:cubicBezTo>
                <a:cubicBezTo>
                  <a:pt x="13" y="59"/>
                  <a:pt x="13" y="59"/>
                  <a:pt x="13" y="59"/>
                </a:cubicBezTo>
                <a:close/>
                <a:moveTo>
                  <a:pt x="44" y="11"/>
                </a:moveTo>
                <a:cubicBezTo>
                  <a:pt x="47" y="11"/>
                  <a:pt x="48" y="9"/>
                  <a:pt x="48" y="7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2"/>
                  <a:pt x="46" y="0"/>
                  <a:pt x="44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0" y="7"/>
                  <a:pt x="0" y="7"/>
                </a:cubicBezTo>
                <a:cubicBezTo>
                  <a:pt x="0" y="9"/>
                  <a:pt x="2" y="11"/>
                  <a:pt x="4" y="11"/>
                </a:cubicBezTo>
                <a:cubicBezTo>
                  <a:pt x="44" y="11"/>
                  <a:pt x="44" y="11"/>
                  <a:pt x="44" y="11"/>
                </a:cubicBezTo>
                <a:close/>
                <a:moveTo>
                  <a:pt x="40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3" y="22"/>
                  <a:pt x="39" y="31"/>
                  <a:pt x="31" y="36"/>
                </a:cubicBezTo>
                <a:cubicBezTo>
                  <a:pt x="39" y="42"/>
                  <a:pt x="43" y="50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39" y="51"/>
                  <a:pt x="35" y="41"/>
                  <a:pt x="26" y="38"/>
                </a:cubicBezTo>
                <a:cubicBezTo>
                  <a:pt x="25" y="38"/>
                  <a:pt x="25" y="37"/>
                  <a:pt x="25" y="36"/>
                </a:cubicBezTo>
                <a:cubicBezTo>
                  <a:pt x="25" y="35"/>
                  <a:pt x="26" y="35"/>
                  <a:pt x="26" y="35"/>
                </a:cubicBezTo>
                <a:cubicBezTo>
                  <a:pt x="26" y="35"/>
                  <a:pt x="26" y="35"/>
                  <a:pt x="26" y="35"/>
                </a:cubicBezTo>
                <a:cubicBezTo>
                  <a:pt x="34" y="32"/>
                  <a:pt x="39" y="21"/>
                  <a:pt x="40" y="13"/>
                </a:cubicBezTo>
                <a:close/>
                <a:moveTo>
                  <a:pt x="4" y="61"/>
                </a:moveTo>
                <a:cubicBezTo>
                  <a:pt x="2" y="62"/>
                  <a:pt x="0" y="64"/>
                  <a:pt x="0" y="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2" y="73"/>
                  <a:pt x="5" y="73"/>
                </a:cubicBezTo>
                <a:cubicBezTo>
                  <a:pt x="44" y="73"/>
                  <a:pt x="44" y="73"/>
                  <a:pt x="44" y="73"/>
                </a:cubicBezTo>
                <a:cubicBezTo>
                  <a:pt x="46" y="73"/>
                  <a:pt x="48" y="70"/>
                  <a:pt x="48" y="68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4"/>
                  <a:pt x="47" y="62"/>
                  <a:pt x="44" y="61"/>
                </a:cubicBezTo>
                <a:cubicBezTo>
                  <a:pt x="4" y="61"/>
                  <a:pt x="4" y="61"/>
                  <a:pt x="4" y="61"/>
                </a:cubicBezTo>
                <a:close/>
                <a:moveTo>
                  <a:pt x="8" y="59"/>
                </a:moveTo>
                <a:cubicBezTo>
                  <a:pt x="4" y="59"/>
                  <a:pt x="4" y="59"/>
                  <a:pt x="4" y="59"/>
                </a:cubicBezTo>
                <a:cubicBezTo>
                  <a:pt x="5" y="50"/>
                  <a:pt x="10" y="42"/>
                  <a:pt x="18" y="36"/>
                </a:cubicBezTo>
                <a:cubicBezTo>
                  <a:pt x="10" y="31"/>
                  <a:pt x="5" y="22"/>
                  <a:pt x="4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21"/>
                  <a:pt x="14" y="32"/>
                  <a:pt x="22" y="35"/>
                </a:cubicBezTo>
                <a:cubicBezTo>
                  <a:pt x="23" y="35"/>
                  <a:pt x="24" y="36"/>
                  <a:pt x="24" y="37"/>
                </a:cubicBezTo>
                <a:cubicBezTo>
                  <a:pt x="23" y="38"/>
                  <a:pt x="23" y="38"/>
                  <a:pt x="22" y="38"/>
                </a:cubicBezTo>
                <a:cubicBezTo>
                  <a:pt x="14" y="41"/>
                  <a:pt x="9" y="51"/>
                  <a:pt x="8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276"/>
          <p:cNvSpPr/>
          <p:nvPr/>
        </p:nvSpPr>
        <p:spPr>
          <a:xfrm>
            <a:off x="4213484" y="3420083"/>
            <a:ext cx="1691380" cy="136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5" h="21538" extrusionOk="0">
                <a:moveTo>
                  <a:pt x="21445" y="21538"/>
                </a:moveTo>
                <a:cubicBezTo>
                  <a:pt x="20102" y="21155"/>
                  <a:pt x="18810" y="20510"/>
                  <a:pt x="17648" y="19607"/>
                </a:cubicBezTo>
                <a:cubicBezTo>
                  <a:pt x="16482" y="18713"/>
                  <a:pt x="15436" y="17582"/>
                  <a:pt x="14572" y="16266"/>
                </a:cubicBezTo>
                <a:cubicBezTo>
                  <a:pt x="13709" y="14949"/>
                  <a:pt x="13019" y="13462"/>
                  <a:pt x="12544" y="11873"/>
                </a:cubicBezTo>
                <a:cubicBezTo>
                  <a:pt x="12071" y="10283"/>
                  <a:pt x="11806" y="8599"/>
                  <a:pt x="11779" y="6905"/>
                </a:cubicBezTo>
                <a:lnTo>
                  <a:pt x="11779" y="6900"/>
                </a:lnTo>
                <a:lnTo>
                  <a:pt x="11778" y="6890"/>
                </a:lnTo>
                <a:cubicBezTo>
                  <a:pt x="11748" y="6409"/>
                  <a:pt x="11686" y="5915"/>
                  <a:pt x="11580" y="5441"/>
                </a:cubicBezTo>
                <a:cubicBezTo>
                  <a:pt x="11475" y="4966"/>
                  <a:pt x="11332" y="4505"/>
                  <a:pt x="11154" y="4066"/>
                </a:cubicBezTo>
                <a:cubicBezTo>
                  <a:pt x="10797" y="3187"/>
                  <a:pt x="10300" y="2399"/>
                  <a:pt x="9699" y="1760"/>
                </a:cubicBezTo>
                <a:cubicBezTo>
                  <a:pt x="9099" y="1120"/>
                  <a:pt x="8393" y="638"/>
                  <a:pt x="7642" y="342"/>
                </a:cubicBezTo>
                <a:cubicBezTo>
                  <a:pt x="6890" y="49"/>
                  <a:pt x="6092" y="-62"/>
                  <a:pt x="5309" y="34"/>
                </a:cubicBezTo>
                <a:cubicBezTo>
                  <a:pt x="4527" y="127"/>
                  <a:pt x="3761" y="417"/>
                  <a:pt x="3072" y="881"/>
                </a:cubicBezTo>
                <a:cubicBezTo>
                  <a:pt x="2383" y="1344"/>
                  <a:pt x="1771" y="1977"/>
                  <a:pt x="1280" y="2732"/>
                </a:cubicBezTo>
                <a:cubicBezTo>
                  <a:pt x="299" y="4244"/>
                  <a:pt x="-155" y="6251"/>
                  <a:pt x="47" y="8152"/>
                </a:cubicBezTo>
                <a:cubicBezTo>
                  <a:pt x="17" y="7675"/>
                  <a:pt x="25" y="7196"/>
                  <a:pt x="71" y="6722"/>
                </a:cubicBezTo>
                <a:cubicBezTo>
                  <a:pt x="113" y="6249"/>
                  <a:pt x="194" y="5782"/>
                  <a:pt x="310" y="5331"/>
                </a:cubicBezTo>
                <a:cubicBezTo>
                  <a:pt x="542" y="4426"/>
                  <a:pt x="922" y="3586"/>
                  <a:pt x="1414" y="2870"/>
                </a:cubicBezTo>
                <a:cubicBezTo>
                  <a:pt x="1903" y="2150"/>
                  <a:pt x="2506" y="1555"/>
                  <a:pt x="3177" y="1127"/>
                </a:cubicBezTo>
                <a:cubicBezTo>
                  <a:pt x="3846" y="699"/>
                  <a:pt x="4584" y="441"/>
                  <a:pt x="5332" y="372"/>
                </a:cubicBezTo>
                <a:cubicBezTo>
                  <a:pt x="6080" y="305"/>
                  <a:pt x="6838" y="415"/>
                  <a:pt x="7548" y="704"/>
                </a:cubicBezTo>
                <a:cubicBezTo>
                  <a:pt x="8259" y="993"/>
                  <a:pt x="8921" y="1462"/>
                  <a:pt x="9486" y="2070"/>
                </a:cubicBezTo>
                <a:cubicBezTo>
                  <a:pt x="10051" y="2676"/>
                  <a:pt x="10520" y="3423"/>
                  <a:pt x="10853" y="4254"/>
                </a:cubicBezTo>
                <a:cubicBezTo>
                  <a:pt x="11189" y="5088"/>
                  <a:pt x="11385" y="5992"/>
                  <a:pt x="11442" y="6930"/>
                </a:cubicBezTo>
                <a:lnTo>
                  <a:pt x="11441" y="6915"/>
                </a:lnTo>
                <a:cubicBezTo>
                  <a:pt x="11478" y="8654"/>
                  <a:pt x="11746" y="10389"/>
                  <a:pt x="12250" y="12011"/>
                </a:cubicBezTo>
                <a:cubicBezTo>
                  <a:pt x="12750" y="13635"/>
                  <a:pt x="13472" y="15151"/>
                  <a:pt x="14380" y="16466"/>
                </a:cubicBezTo>
                <a:cubicBezTo>
                  <a:pt x="15285" y="17784"/>
                  <a:pt x="16365" y="18912"/>
                  <a:pt x="17567" y="19777"/>
                </a:cubicBezTo>
                <a:cubicBezTo>
                  <a:pt x="18770" y="20634"/>
                  <a:pt x="20087" y="21243"/>
                  <a:pt x="21445" y="21538"/>
                </a:cubicBezTo>
                <a:close/>
              </a:path>
            </a:pathLst>
          </a:custGeom>
          <a:solidFill>
            <a:srgbClr val="4B7FB1"/>
          </a:solidFill>
          <a:ln w="12700">
            <a:solidFill>
              <a:srgbClr val="4B7FB1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294"/>
          <p:cNvSpPr/>
          <p:nvPr/>
        </p:nvSpPr>
        <p:spPr>
          <a:xfrm>
            <a:off x="4213484" y="3541752"/>
            <a:ext cx="712427" cy="712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23" h="19022" extrusionOk="0">
                <a:moveTo>
                  <a:pt x="14987" y="1735"/>
                </a:moveTo>
                <a:cubicBezTo>
                  <a:pt x="19282" y="4760"/>
                  <a:pt x="20311" y="10694"/>
                  <a:pt x="17286" y="14987"/>
                </a:cubicBezTo>
                <a:cubicBezTo>
                  <a:pt x="14262" y="19282"/>
                  <a:pt x="8329" y="20311"/>
                  <a:pt x="4035" y="17287"/>
                </a:cubicBezTo>
                <a:cubicBezTo>
                  <a:pt x="-260" y="14263"/>
                  <a:pt x="-1289" y="8330"/>
                  <a:pt x="1735" y="4035"/>
                </a:cubicBezTo>
                <a:cubicBezTo>
                  <a:pt x="4759" y="-259"/>
                  <a:pt x="10693" y="-1289"/>
                  <a:pt x="14987" y="1735"/>
                </a:cubicBezTo>
                <a:close/>
              </a:path>
            </a:pathLst>
          </a:custGeom>
          <a:solidFill>
            <a:srgbClr val="4B7FB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60"/>
          <p:cNvSpPr/>
          <p:nvPr/>
        </p:nvSpPr>
        <p:spPr bwMode="auto">
          <a:xfrm>
            <a:off x="4425937" y="3766909"/>
            <a:ext cx="267517" cy="267516"/>
          </a:xfrm>
          <a:custGeom>
            <a:avLst/>
            <a:gdLst>
              <a:gd name="T0" fmla="*/ 197644 w 21600"/>
              <a:gd name="T1" fmla="*/ 197644 h 21592"/>
              <a:gd name="T2" fmla="*/ 197644 w 21600"/>
              <a:gd name="T3" fmla="*/ 197644 h 21592"/>
              <a:gd name="T4" fmla="*/ 197644 w 21600"/>
              <a:gd name="T5" fmla="*/ 197644 h 21592"/>
              <a:gd name="T6" fmla="*/ 197644 w 21600"/>
              <a:gd name="T7" fmla="*/ 197644 h 2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92">
                <a:moveTo>
                  <a:pt x="16719" y="11484"/>
                </a:moveTo>
                <a:cubicBezTo>
                  <a:pt x="16972" y="11823"/>
                  <a:pt x="17102" y="12217"/>
                  <a:pt x="17111" y="12666"/>
                </a:cubicBezTo>
                <a:cubicBezTo>
                  <a:pt x="17118" y="13118"/>
                  <a:pt x="16986" y="13503"/>
                  <a:pt x="16719" y="13825"/>
                </a:cubicBezTo>
                <a:lnTo>
                  <a:pt x="10660" y="21039"/>
                </a:lnTo>
                <a:cubicBezTo>
                  <a:pt x="10393" y="21361"/>
                  <a:pt x="10061" y="21530"/>
                  <a:pt x="9664" y="21548"/>
                </a:cubicBezTo>
                <a:cubicBezTo>
                  <a:pt x="9270" y="21568"/>
                  <a:pt x="8950" y="21398"/>
                  <a:pt x="8704" y="21039"/>
                </a:cubicBezTo>
                <a:lnTo>
                  <a:pt x="991" y="10768"/>
                </a:lnTo>
                <a:cubicBezTo>
                  <a:pt x="721" y="10408"/>
                  <a:pt x="488" y="9960"/>
                  <a:pt x="293" y="9416"/>
                </a:cubicBezTo>
                <a:cubicBezTo>
                  <a:pt x="98" y="8878"/>
                  <a:pt x="0" y="8375"/>
                  <a:pt x="0" y="7918"/>
                </a:cubicBezTo>
                <a:lnTo>
                  <a:pt x="0" y="1668"/>
                </a:lnTo>
                <a:cubicBezTo>
                  <a:pt x="0" y="1216"/>
                  <a:pt x="134" y="825"/>
                  <a:pt x="401" y="497"/>
                </a:cubicBezTo>
                <a:cubicBezTo>
                  <a:pt x="671" y="166"/>
                  <a:pt x="1003" y="0"/>
                  <a:pt x="1392" y="0"/>
                </a:cubicBezTo>
                <a:lnTo>
                  <a:pt x="6619" y="0"/>
                </a:lnTo>
                <a:cubicBezTo>
                  <a:pt x="6811" y="0"/>
                  <a:pt x="7016" y="28"/>
                  <a:pt x="7237" y="83"/>
                </a:cubicBezTo>
                <a:cubicBezTo>
                  <a:pt x="7456" y="138"/>
                  <a:pt x="7677" y="224"/>
                  <a:pt x="7899" y="336"/>
                </a:cubicBezTo>
                <a:cubicBezTo>
                  <a:pt x="8120" y="451"/>
                  <a:pt x="8332" y="580"/>
                  <a:pt x="8524" y="724"/>
                </a:cubicBezTo>
                <a:cubicBezTo>
                  <a:pt x="8719" y="865"/>
                  <a:pt x="8880" y="1021"/>
                  <a:pt x="9005" y="1185"/>
                </a:cubicBezTo>
                <a:lnTo>
                  <a:pt x="16719" y="11484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8" y="5441"/>
                </a:cubicBezTo>
                <a:cubicBezTo>
                  <a:pt x="4815" y="5116"/>
                  <a:pt x="4952" y="4740"/>
                  <a:pt x="4952" y="4311"/>
                </a:cubicBezTo>
                <a:cubicBezTo>
                  <a:pt x="4952" y="3862"/>
                  <a:pt x="4815" y="3477"/>
                  <a:pt x="4548" y="3160"/>
                </a:cubicBezTo>
                <a:cubicBezTo>
                  <a:pt x="4281" y="2844"/>
                  <a:pt x="3966" y="2686"/>
                  <a:pt x="3603" y="2686"/>
                </a:cubicBezTo>
                <a:cubicBezTo>
                  <a:pt x="3227" y="2686"/>
                  <a:pt x="2908" y="2844"/>
                  <a:pt x="2643" y="3160"/>
                </a:cubicBezTo>
                <a:cubicBezTo>
                  <a:pt x="2378" y="3477"/>
                  <a:pt x="2246" y="3862"/>
                  <a:pt x="2246" y="4311"/>
                </a:cubicBezTo>
                <a:cubicBezTo>
                  <a:pt x="2246" y="4739"/>
                  <a:pt x="2378" y="5116"/>
                  <a:pt x="2643" y="5441"/>
                </a:cubicBezTo>
                <a:cubicBezTo>
                  <a:pt x="2905" y="5761"/>
                  <a:pt x="3225" y="5922"/>
                  <a:pt x="3603" y="5922"/>
                </a:cubicBezTo>
                <a:moveTo>
                  <a:pt x="21198" y="11510"/>
                </a:moveTo>
                <a:cubicBezTo>
                  <a:pt x="21465" y="11852"/>
                  <a:pt x="21599" y="12252"/>
                  <a:pt x="21599" y="12709"/>
                </a:cubicBezTo>
                <a:cubicBezTo>
                  <a:pt x="21599" y="13167"/>
                  <a:pt x="21465" y="13558"/>
                  <a:pt x="21198" y="13880"/>
                </a:cubicBezTo>
                <a:lnTo>
                  <a:pt x="15163" y="21093"/>
                </a:lnTo>
                <a:cubicBezTo>
                  <a:pt x="14896" y="21415"/>
                  <a:pt x="14564" y="21582"/>
                  <a:pt x="14174" y="21591"/>
                </a:cubicBezTo>
                <a:cubicBezTo>
                  <a:pt x="13782" y="21600"/>
                  <a:pt x="13450" y="21433"/>
                  <a:pt x="13183" y="21093"/>
                </a:cubicBezTo>
                <a:lnTo>
                  <a:pt x="13044" y="20903"/>
                </a:lnTo>
                <a:lnTo>
                  <a:pt x="18963" y="13825"/>
                </a:lnTo>
                <a:cubicBezTo>
                  <a:pt x="19230" y="13503"/>
                  <a:pt x="19365" y="13118"/>
                  <a:pt x="19360" y="12660"/>
                </a:cubicBezTo>
                <a:cubicBezTo>
                  <a:pt x="19355" y="12206"/>
                  <a:pt x="19223" y="11812"/>
                  <a:pt x="18963" y="11484"/>
                </a:cubicBezTo>
                <a:lnTo>
                  <a:pt x="11247" y="1185"/>
                </a:lnTo>
                <a:cubicBezTo>
                  <a:pt x="11009" y="865"/>
                  <a:pt x="10689" y="604"/>
                  <a:pt x="10282" y="408"/>
                </a:cubicBezTo>
                <a:cubicBezTo>
                  <a:pt x="9873" y="210"/>
                  <a:pt x="9484" y="83"/>
                  <a:pt x="9109" y="28"/>
                </a:cubicBezTo>
                <a:lnTo>
                  <a:pt x="11112" y="28"/>
                </a:lnTo>
                <a:cubicBezTo>
                  <a:pt x="11502" y="28"/>
                  <a:pt x="11935" y="141"/>
                  <a:pt x="12406" y="365"/>
                </a:cubicBezTo>
                <a:cubicBezTo>
                  <a:pt x="12878" y="589"/>
                  <a:pt x="13236" y="874"/>
                  <a:pt x="13481" y="1213"/>
                </a:cubicBezTo>
                <a:lnTo>
                  <a:pt x="21198" y="11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endParaRPr lang="en-US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75"/>
          <p:cNvSpPr/>
          <p:nvPr/>
        </p:nvSpPr>
        <p:spPr>
          <a:xfrm>
            <a:off x="5685682" y="4028429"/>
            <a:ext cx="1363156" cy="1691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445" extrusionOk="0">
                <a:moveTo>
                  <a:pt x="21538" y="0"/>
                </a:moveTo>
                <a:cubicBezTo>
                  <a:pt x="21154" y="1343"/>
                  <a:pt x="20510" y="2635"/>
                  <a:pt x="19608" y="3798"/>
                </a:cubicBezTo>
                <a:cubicBezTo>
                  <a:pt x="18714" y="4963"/>
                  <a:pt x="17582" y="6009"/>
                  <a:pt x="16266" y="6873"/>
                </a:cubicBezTo>
                <a:cubicBezTo>
                  <a:pt x="14949" y="7736"/>
                  <a:pt x="13462" y="8427"/>
                  <a:pt x="11873" y="8902"/>
                </a:cubicBezTo>
                <a:cubicBezTo>
                  <a:pt x="10283" y="9374"/>
                  <a:pt x="8599" y="9639"/>
                  <a:pt x="6905" y="9666"/>
                </a:cubicBezTo>
                <a:lnTo>
                  <a:pt x="6900" y="9667"/>
                </a:lnTo>
                <a:lnTo>
                  <a:pt x="6889" y="9667"/>
                </a:lnTo>
                <a:cubicBezTo>
                  <a:pt x="6409" y="9697"/>
                  <a:pt x="5914" y="9759"/>
                  <a:pt x="5441" y="9865"/>
                </a:cubicBezTo>
                <a:cubicBezTo>
                  <a:pt x="4966" y="9970"/>
                  <a:pt x="4505" y="10113"/>
                  <a:pt x="4066" y="10292"/>
                </a:cubicBezTo>
                <a:cubicBezTo>
                  <a:pt x="3187" y="10647"/>
                  <a:pt x="2398" y="11146"/>
                  <a:pt x="1759" y="11746"/>
                </a:cubicBezTo>
                <a:cubicBezTo>
                  <a:pt x="1119" y="12346"/>
                  <a:pt x="637" y="13052"/>
                  <a:pt x="342" y="13804"/>
                </a:cubicBezTo>
                <a:cubicBezTo>
                  <a:pt x="48" y="14556"/>
                  <a:pt x="-62" y="15353"/>
                  <a:pt x="34" y="16136"/>
                </a:cubicBezTo>
                <a:cubicBezTo>
                  <a:pt x="126" y="16918"/>
                  <a:pt x="417" y="17684"/>
                  <a:pt x="881" y="18373"/>
                </a:cubicBezTo>
                <a:cubicBezTo>
                  <a:pt x="1343" y="19062"/>
                  <a:pt x="1977" y="19674"/>
                  <a:pt x="2732" y="20165"/>
                </a:cubicBezTo>
                <a:cubicBezTo>
                  <a:pt x="4244" y="21146"/>
                  <a:pt x="6252" y="21600"/>
                  <a:pt x="8152" y="21398"/>
                </a:cubicBezTo>
                <a:cubicBezTo>
                  <a:pt x="7675" y="21428"/>
                  <a:pt x="7196" y="21420"/>
                  <a:pt x="6722" y="21375"/>
                </a:cubicBezTo>
                <a:cubicBezTo>
                  <a:pt x="6249" y="21331"/>
                  <a:pt x="5782" y="21252"/>
                  <a:pt x="5330" y="21135"/>
                </a:cubicBezTo>
                <a:cubicBezTo>
                  <a:pt x="4426" y="20903"/>
                  <a:pt x="3586" y="20523"/>
                  <a:pt x="2869" y="20031"/>
                </a:cubicBezTo>
                <a:cubicBezTo>
                  <a:pt x="2150" y="19543"/>
                  <a:pt x="1554" y="18939"/>
                  <a:pt x="1127" y="18269"/>
                </a:cubicBezTo>
                <a:cubicBezTo>
                  <a:pt x="698" y="17599"/>
                  <a:pt x="441" y="16861"/>
                  <a:pt x="372" y="16113"/>
                </a:cubicBezTo>
                <a:cubicBezTo>
                  <a:pt x="305" y="15365"/>
                  <a:pt x="414" y="14607"/>
                  <a:pt x="704" y="13897"/>
                </a:cubicBezTo>
                <a:cubicBezTo>
                  <a:pt x="993" y="13185"/>
                  <a:pt x="1462" y="12525"/>
                  <a:pt x="2070" y="11960"/>
                </a:cubicBezTo>
                <a:cubicBezTo>
                  <a:pt x="2676" y="11394"/>
                  <a:pt x="3423" y="10926"/>
                  <a:pt x="4254" y="10592"/>
                </a:cubicBezTo>
                <a:cubicBezTo>
                  <a:pt x="5087" y="10256"/>
                  <a:pt x="5992" y="10060"/>
                  <a:pt x="6930" y="10003"/>
                </a:cubicBezTo>
                <a:lnTo>
                  <a:pt x="6915" y="10004"/>
                </a:lnTo>
                <a:cubicBezTo>
                  <a:pt x="8654" y="9968"/>
                  <a:pt x="10389" y="9699"/>
                  <a:pt x="12011" y="9195"/>
                </a:cubicBezTo>
                <a:cubicBezTo>
                  <a:pt x="13635" y="8696"/>
                  <a:pt x="15151" y="7973"/>
                  <a:pt x="16467" y="7066"/>
                </a:cubicBezTo>
                <a:cubicBezTo>
                  <a:pt x="17783" y="6160"/>
                  <a:pt x="18913" y="5080"/>
                  <a:pt x="19777" y="3878"/>
                </a:cubicBezTo>
                <a:cubicBezTo>
                  <a:pt x="20634" y="2675"/>
                  <a:pt x="21243" y="1359"/>
                  <a:pt x="21538" y="0"/>
                </a:cubicBezTo>
                <a:close/>
              </a:path>
            </a:pathLst>
          </a:custGeom>
          <a:solidFill>
            <a:srgbClr val="4B7FB1"/>
          </a:solidFill>
          <a:ln w="12700">
            <a:solidFill>
              <a:srgbClr val="4B7FB1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291"/>
          <p:cNvSpPr/>
          <p:nvPr/>
        </p:nvSpPr>
        <p:spPr>
          <a:xfrm>
            <a:off x="5807352" y="5013950"/>
            <a:ext cx="712426" cy="712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22" h="19023" extrusionOk="0">
                <a:moveTo>
                  <a:pt x="14987" y="1735"/>
                </a:moveTo>
                <a:cubicBezTo>
                  <a:pt x="19282" y="4759"/>
                  <a:pt x="20311" y="10693"/>
                  <a:pt x="17287" y="14987"/>
                </a:cubicBezTo>
                <a:cubicBezTo>
                  <a:pt x="14262" y="19282"/>
                  <a:pt x="8329" y="20311"/>
                  <a:pt x="4035" y="17287"/>
                </a:cubicBezTo>
                <a:cubicBezTo>
                  <a:pt x="-260" y="14262"/>
                  <a:pt x="-1289" y="8330"/>
                  <a:pt x="1735" y="4035"/>
                </a:cubicBezTo>
                <a:cubicBezTo>
                  <a:pt x="4759" y="-259"/>
                  <a:pt x="10692" y="-1289"/>
                  <a:pt x="14987" y="1735"/>
                </a:cubicBezTo>
                <a:close/>
              </a:path>
            </a:pathLst>
          </a:custGeom>
          <a:solidFill>
            <a:srgbClr val="4B7FB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61"/>
          <p:cNvSpPr>
            <a:spLocks noEditPoints="1"/>
          </p:cNvSpPr>
          <p:nvPr/>
        </p:nvSpPr>
        <p:spPr bwMode="auto">
          <a:xfrm>
            <a:off x="6009282" y="5264467"/>
            <a:ext cx="302841" cy="237688"/>
          </a:xfrm>
          <a:custGeom>
            <a:avLst/>
            <a:gdLst>
              <a:gd name="T0" fmla="*/ 50 w 106"/>
              <a:gd name="T1" fmla="*/ 11 h 83"/>
              <a:gd name="T2" fmla="*/ 51 w 106"/>
              <a:gd name="T3" fmla="*/ 11 h 83"/>
              <a:gd name="T4" fmla="*/ 51 w 106"/>
              <a:gd name="T5" fmla="*/ 43 h 83"/>
              <a:gd name="T6" fmla="*/ 19 w 106"/>
              <a:gd name="T7" fmla="*/ 27 h 83"/>
              <a:gd name="T8" fmla="*/ 19 w 106"/>
              <a:gd name="T9" fmla="*/ 26 h 83"/>
              <a:gd name="T10" fmla="*/ 55 w 106"/>
              <a:gd name="T11" fmla="*/ 42 h 83"/>
              <a:gd name="T12" fmla="*/ 56 w 106"/>
              <a:gd name="T13" fmla="*/ 43 h 83"/>
              <a:gd name="T14" fmla="*/ 87 w 106"/>
              <a:gd name="T15" fmla="*/ 27 h 83"/>
              <a:gd name="T16" fmla="*/ 56 w 106"/>
              <a:gd name="T17" fmla="*/ 11 h 83"/>
              <a:gd name="T18" fmla="*/ 55 w 106"/>
              <a:gd name="T19" fmla="*/ 11 h 83"/>
              <a:gd name="T20" fmla="*/ 15 w 106"/>
              <a:gd name="T21" fmla="*/ 29 h 83"/>
              <a:gd name="T22" fmla="*/ 1 w 106"/>
              <a:gd name="T23" fmla="*/ 35 h 83"/>
              <a:gd name="T24" fmla="*/ 1 w 106"/>
              <a:gd name="T25" fmla="*/ 37 h 83"/>
              <a:gd name="T26" fmla="*/ 34 w 106"/>
              <a:gd name="T27" fmla="*/ 53 h 83"/>
              <a:gd name="T28" fmla="*/ 48 w 106"/>
              <a:gd name="T29" fmla="*/ 46 h 83"/>
              <a:gd name="T30" fmla="*/ 105 w 106"/>
              <a:gd name="T31" fmla="*/ 16 h 83"/>
              <a:gd name="T32" fmla="*/ 105 w 106"/>
              <a:gd name="T33" fmla="*/ 18 h 83"/>
              <a:gd name="T34" fmla="*/ 91 w 106"/>
              <a:gd name="T35" fmla="*/ 25 h 83"/>
              <a:gd name="T36" fmla="*/ 58 w 106"/>
              <a:gd name="T37" fmla="*/ 8 h 83"/>
              <a:gd name="T38" fmla="*/ 72 w 106"/>
              <a:gd name="T39" fmla="*/ 0 h 83"/>
              <a:gd name="T40" fmla="*/ 105 w 106"/>
              <a:gd name="T41" fmla="*/ 16 h 83"/>
              <a:gd name="T42" fmla="*/ 106 w 106"/>
              <a:gd name="T43" fmla="*/ 36 h 83"/>
              <a:gd name="T44" fmla="*/ 72 w 106"/>
              <a:gd name="T45" fmla="*/ 53 h 83"/>
              <a:gd name="T46" fmla="*/ 58 w 106"/>
              <a:gd name="T47" fmla="*/ 47 h 83"/>
              <a:gd name="T48" fmla="*/ 58 w 106"/>
              <a:gd name="T49" fmla="*/ 45 h 83"/>
              <a:gd name="T50" fmla="*/ 92 w 106"/>
              <a:gd name="T51" fmla="*/ 29 h 83"/>
              <a:gd name="T52" fmla="*/ 48 w 106"/>
              <a:gd name="T53" fmla="*/ 7 h 83"/>
              <a:gd name="T54" fmla="*/ 33 w 106"/>
              <a:gd name="T55" fmla="*/ 0 h 83"/>
              <a:gd name="T56" fmla="*/ 0 w 106"/>
              <a:gd name="T57" fmla="*/ 17 h 83"/>
              <a:gd name="T58" fmla="*/ 14 w 106"/>
              <a:gd name="T59" fmla="*/ 25 h 83"/>
              <a:gd name="T60" fmla="*/ 48 w 106"/>
              <a:gd name="T61" fmla="*/ 9 h 83"/>
              <a:gd name="T62" fmla="*/ 48 w 106"/>
              <a:gd name="T63" fmla="*/ 7 h 83"/>
              <a:gd name="T64" fmla="*/ 55 w 106"/>
              <a:gd name="T65" fmla="*/ 82 h 83"/>
              <a:gd name="T66" fmla="*/ 56 w 106"/>
              <a:gd name="T67" fmla="*/ 83 h 83"/>
              <a:gd name="T68" fmla="*/ 90 w 106"/>
              <a:gd name="T69" fmla="*/ 65 h 83"/>
              <a:gd name="T70" fmla="*/ 89 w 106"/>
              <a:gd name="T71" fmla="*/ 49 h 83"/>
              <a:gd name="T72" fmla="*/ 73 w 106"/>
              <a:gd name="T73" fmla="*/ 57 h 83"/>
              <a:gd name="T74" fmla="*/ 72 w 106"/>
              <a:gd name="T75" fmla="*/ 57 h 83"/>
              <a:gd name="T76" fmla="*/ 56 w 106"/>
              <a:gd name="T77" fmla="*/ 49 h 83"/>
              <a:gd name="T78" fmla="*/ 55 w 106"/>
              <a:gd name="T79" fmla="*/ 50 h 83"/>
              <a:gd name="T80" fmla="*/ 17 w 106"/>
              <a:gd name="T81" fmla="*/ 49 h 83"/>
              <a:gd name="T82" fmla="*/ 33 w 106"/>
              <a:gd name="T83" fmla="*/ 57 h 83"/>
              <a:gd name="T84" fmla="*/ 50 w 106"/>
              <a:gd name="T85" fmla="*/ 49 h 83"/>
              <a:gd name="T86" fmla="*/ 51 w 106"/>
              <a:gd name="T87" fmla="*/ 50 h 83"/>
              <a:gd name="T88" fmla="*/ 51 w 106"/>
              <a:gd name="T89" fmla="*/ 83 h 83"/>
              <a:gd name="T90" fmla="*/ 17 w 106"/>
              <a:gd name="T91" fmla="*/ 66 h 83"/>
              <a:gd name="T92" fmla="*/ 16 w 106"/>
              <a:gd name="T93" fmla="*/ 5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" h="83">
                <a:moveTo>
                  <a:pt x="19" y="26"/>
                </a:moveTo>
                <a:cubicBezTo>
                  <a:pt x="50" y="11"/>
                  <a:pt x="50" y="11"/>
                  <a:pt x="50" y="11"/>
                </a:cubicBezTo>
                <a:cubicBezTo>
                  <a:pt x="50" y="11"/>
                  <a:pt x="51" y="11"/>
                  <a:pt x="51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42"/>
                  <a:pt x="51" y="43"/>
                  <a:pt x="51" y="43"/>
                </a:cubicBezTo>
                <a:cubicBezTo>
                  <a:pt x="51" y="43"/>
                  <a:pt x="50" y="43"/>
                  <a:pt x="50" y="43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6"/>
                  <a:pt x="19" y="26"/>
                  <a:pt x="19" y="26"/>
                </a:cubicBezTo>
                <a:close/>
                <a:moveTo>
                  <a:pt x="55" y="11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42"/>
                  <a:pt x="55" y="43"/>
                  <a:pt x="55" y="43"/>
                </a:cubicBezTo>
                <a:cubicBezTo>
                  <a:pt x="55" y="43"/>
                  <a:pt x="56" y="43"/>
                  <a:pt x="56" y="43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5" y="11"/>
                  <a:pt x="55" y="11"/>
                </a:cubicBezTo>
                <a:cubicBezTo>
                  <a:pt x="55" y="11"/>
                  <a:pt x="55" y="11"/>
                  <a:pt x="55" y="11"/>
                </a:cubicBezTo>
                <a:close/>
                <a:moveTo>
                  <a:pt x="48" y="45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5" y="29"/>
                  <a:pt x="14" y="29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6"/>
                  <a:pt x="0" y="36"/>
                  <a:pt x="0" y="36"/>
                </a:cubicBezTo>
                <a:cubicBezTo>
                  <a:pt x="0" y="37"/>
                  <a:pt x="1" y="37"/>
                  <a:pt x="1" y="37"/>
                </a:cubicBezTo>
                <a:cubicBezTo>
                  <a:pt x="33" y="53"/>
                  <a:pt x="33" y="53"/>
                  <a:pt x="33" y="53"/>
                </a:cubicBezTo>
                <a:cubicBezTo>
                  <a:pt x="34" y="54"/>
                  <a:pt x="34" y="54"/>
                  <a:pt x="34" y="53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47"/>
                  <a:pt x="48" y="46"/>
                  <a:pt x="48" y="46"/>
                </a:cubicBezTo>
                <a:cubicBezTo>
                  <a:pt x="48" y="45"/>
                  <a:pt x="48" y="45"/>
                  <a:pt x="48" y="45"/>
                </a:cubicBezTo>
                <a:close/>
                <a:moveTo>
                  <a:pt x="105" y="16"/>
                </a:moveTo>
                <a:cubicBezTo>
                  <a:pt x="105" y="17"/>
                  <a:pt x="106" y="17"/>
                  <a:pt x="106" y="17"/>
                </a:cubicBezTo>
                <a:cubicBezTo>
                  <a:pt x="106" y="18"/>
                  <a:pt x="105" y="18"/>
                  <a:pt x="105" y="18"/>
                </a:cubicBezTo>
                <a:cubicBezTo>
                  <a:pt x="92" y="25"/>
                  <a:pt x="92" y="25"/>
                  <a:pt x="92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58" y="9"/>
                  <a:pt x="58" y="9"/>
                  <a:pt x="58" y="9"/>
                </a:cubicBezTo>
                <a:cubicBezTo>
                  <a:pt x="58" y="8"/>
                  <a:pt x="58" y="8"/>
                  <a:pt x="58" y="8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105" y="16"/>
                  <a:pt x="105" y="16"/>
                  <a:pt x="105" y="16"/>
                </a:cubicBezTo>
                <a:close/>
                <a:moveTo>
                  <a:pt x="105" y="35"/>
                </a:moveTo>
                <a:cubicBezTo>
                  <a:pt x="105" y="36"/>
                  <a:pt x="106" y="36"/>
                  <a:pt x="106" y="36"/>
                </a:cubicBezTo>
                <a:cubicBezTo>
                  <a:pt x="106" y="37"/>
                  <a:pt x="105" y="37"/>
                  <a:pt x="105" y="37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4"/>
                  <a:pt x="72" y="54"/>
                  <a:pt x="72" y="53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47"/>
                  <a:pt x="58" y="46"/>
                  <a:pt x="58" y="46"/>
                </a:cubicBezTo>
                <a:cubicBezTo>
                  <a:pt x="58" y="45"/>
                  <a:pt x="58" y="45"/>
                  <a:pt x="58" y="45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29"/>
                  <a:pt x="91" y="29"/>
                  <a:pt x="92" y="29"/>
                </a:cubicBezTo>
                <a:cubicBezTo>
                  <a:pt x="105" y="35"/>
                  <a:pt x="105" y="35"/>
                  <a:pt x="105" y="35"/>
                </a:cubicBezTo>
                <a:close/>
                <a:moveTo>
                  <a:pt x="48" y="7"/>
                </a:move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7"/>
                  <a:pt x="0" y="17"/>
                  <a:pt x="0" y="17"/>
                </a:cubicBezTo>
                <a:cubicBezTo>
                  <a:pt x="0" y="18"/>
                  <a:pt x="1" y="18"/>
                  <a:pt x="1" y="18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7"/>
                  <a:pt x="48" y="7"/>
                  <a:pt x="48" y="7"/>
                </a:cubicBezTo>
                <a:close/>
                <a:moveTo>
                  <a:pt x="55" y="50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82"/>
                  <a:pt x="55" y="83"/>
                  <a:pt x="55" y="83"/>
                </a:cubicBezTo>
                <a:cubicBezTo>
                  <a:pt x="55" y="83"/>
                  <a:pt x="56" y="83"/>
                  <a:pt x="56" y="83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6"/>
                  <a:pt x="90" y="66"/>
                  <a:pt x="90" y="65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0"/>
                  <a:pt x="89" y="49"/>
                  <a:pt x="89" y="49"/>
                </a:cubicBezTo>
                <a:cubicBezTo>
                  <a:pt x="89" y="49"/>
                  <a:pt x="89" y="49"/>
                  <a:pt x="88" y="49"/>
                </a:cubicBezTo>
                <a:cubicBezTo>
                  <a:pt x="73" y="57"/>
                  <a:pt x="73" y="57"/>
                  <a:pt x="73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9"/>
                  <a:pt x="55" y="49"/>
                  <a:pt x="55" y="49"/>
                </a:cubicBezTo>
                <a:cubicBezTo>
                  <a:pt x="55" y="49"/>
                  <a:pt x="55" y="50"/>
                  <a:pt x="55" y="50"/>
                </a:cubicBezTo>
                <a:close/>
                <a:moveTo>
                  <a:pt x="16" y="50"/>
                </a:moveTo>
                <a:cubicBezTo>
                  <a:pt x="16" y="50"/>
                  <a:pt x="17" y="49"/>
                  <a:pt x="17" y="49"/>
                </a:cubicBezTo>
                <a:cubicBezTo>
                  <a:pt x="17" y="49"/>
                  <a:pt x="17" y="49"/>
                  <a:pt x="18" y="49"/>
                </a:cubicBezTo>
                <a:cubicBezTo>
                  <a:pt x="33" y="57"/>
                  <a:pt x="33" y="57"/>
                  <a:pt x="33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9"/>
                  <a:pt x="51" y="49"/>
                  <a:pt x="51" y="49"/>
                </a:cubicBezTo>
                <a:cubicBezTo>
                  <a:pt x="51" y="49"/>
                  <a:pt x="51" y="50"/>
                  <a:pt x="51" y="50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1" y="83"/>
                  <a:pt x="51" y="83"/>
                </a:cubicBezTo>
                <a:cubicBezTo>
                  <a:pt x="51" y="83"/>
                  <a:pt x="50" y="83"/>
                  <a:pt x="50" y="83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6" y="66"/>
                  <a:pt x="16" y="65"/>
                </a:cubicBezTo>
                <a:lnTo>
                  <a:pt x="16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273"/>
          <p:cNvSpPr/>
          <p:nvPr/>
        </p:nvSpPr>
        <p:spPr>
          <a:xfrm>
            <a:off x="5187989" y="1947884"/>
            <a:ext cx="1363161" cy="1691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8" h="21445" extrusionOk="0">
                <a:moveTo>
                  <a:pt x="0" y="21445"/>
                </a:moveTo>
                <a:cubicBezTo>
                  <a:pt x="383" y="20102"/>
                  <a:pt x="1027" y="18810"/>
                  <a:pt x="1930" y="17647"/>
                </a:cubicBezTo>
                <a:cubicBezTo>
                  <a:pt x="2825" y="16481"/>
                  <a:pt x="3956" y="15436"/>
                  <a:pt x="5272" y="14572"/>
                </a:cubicBezTo>
                <a:cubicBezTo>
                  <a:pt x="6589" y="13709"/>
                  <a:pt x="8076" y="13018"/>
                  <a:pt x="9665" y="12543"/>
                </a:cubicBezTo>
                <a:cubicBezTo>
                  <a:pt x="11255" y="12071"/>
                  <a:pt x="12939" y="11806"/>
                  <a:pt x="14633" y="11779"/>
                </a:cubicBezTo>
                <a:lnTo>
                  <a:pt x="14637" y="11778"/>
                </a:lnTo>
                <a:lnTo>
                  <a:pt x="14648" y="11778"/>
                </a:lnTo>
                <a:cubicBezTo>
                  <a:pt x="15129" y="11748"/>
                  <a:pt x="15623" y="11687"/>
                  <a:pt x="16097" y="11580"/>
                </a:cubicBezTo>
                <a:cubicBezTo>
                  <a:pt x="16571" y="11475"/>
                  <a:pt x="17033" y="11332"/>
                  <a:pt x="17472" y="11154"/>
                </a:cubicBezTo>
                <a:cubicBezTo>
                  <a:pt x="18351" y="10797"/>
                  <a:pt x="19139" y="10299"/>
                  <a:pt x="19778" y="9699"/>
                </a:cubicBezTo>
                <a:cubicBezTo>
                  <a:pt x="20418" y="9099"/>
                  <a:pt x="20901" y="8393"/>
                  <a:pt x="21196" y="7641"/>
                </a:cubicBezTo>
                <a:cubicBezTo>
                  <a:pt x="21489" y="6889"/>
                  <a:pt x="21600" y="6092"/>
                  <a:pt x="21504" y="5309"/>
                </a:cubicBezTo>
                <a:cubicBezTo>
                  <a:pt x="21411" y="4526"/>
                  <a:pt x="21120" y="3761"/>
                  <a:pt x="20657" y="3072"/>
                </a:cubicBezTo>
                <a:cubicBezTo>
                  <a:pt x="20194" y="2383"/>
                  <a:pt x="19561" y="1770"/>
                  <a:pt x="18806" y="1280"/>
                </a:cubicBezTo>
                <a:cubicBezTo>
                  <a:pt x="17294" y="299"/>
                  <a:pt x="15287" y="-155"/>
                  <a:pt x="13386" y="47"/>
                </a:cubicBezTo>
                <a:cubicBezTo>
                  <a:pt x="13863" y="16"/>
                  <a:pt x="14342" y="25"/>
                  <a:pt x="14815" y="70"/>
                </a:cubicBezTo>
                <a:cubicBezTo>
                  <a:pt x="15289" y="113"/>
                  <a:pt x="15756" y="193"/>
                  <a:pt x="16208" y="310"/>
                </a:cubicBezTo>
                <a:cubicBezTo>
                  <a:pt x="17112" y="542"/>
                  <a:pt x="17952" y="922"/>
                  <a:pt x="18668" y="1414"/>
                </a:cubicBezTo>
                <a:cubicBezTo>
                  <a:pt x="19388" y="1902"/>
                  <a:pt x="19983" y="2506"/>
                  <a:pt x="20411" y="3176"/>
                </a:cubicBezTo>
                <a:cubicBezTo>
                  <a:pt x="20840" y="3846"/>
                  <a:pt x="21097" y="4584"/>
                  <a:pt x="21166" y="5332"/>
                </a:cubicBezTo>
                <a:cubicBezTo>
                  <a:pt x="21233" y="6080"/>
                  <a:pt x="21123" y="6838"/>
                  <a:pt x="20834" y="7548"/>
                </a:cubicBezTo>
                <a:cubicBezTo>
                  <a:pt x="20545" y="8259"/>
                  <a:pt x="20076" y="8921"/>
                  <a:pt x="19468" y="9485"/>
                </a:cubicBezTo>
                <a:cubicBezTo>
                  <a:pt x="18862" y="10051"/>
                  <a:pt x="18115" y="10519"/>
                  <a:pt x="17284" y="10853"/>
                </a:cubicBezTo>
                <a:cubicBezTo>
                  <a:pt x="16450" y="11189"/>
                  <a:pt x="15546" y="11385"/>
                  <a:pt x="14608" y="11442"/>
                </a:cubicBezTo>
                <a:lnTo>
                  <a:pt x="14623" y="11441"/>
                </a:lnTo>
                <a:cubicBezTo>
                  <a:pt x="12884" y="11477"/>
                  <a:pt x="11149" y="11746"/>
                  <a:pt x="9527" y="12250"/>
                </a:cubicBezTo>
                <a:cubicBezTo>
                  <a:pt x="7903" y="12749"/>
                  <a:pt x="6387" y="13472"/>
                  <a:pt x="5071" y="14379"/>
                </a:cubicBezTo>
                <a:cubicBezTo>
                  <a:pt x="3755" y="15285"/>
                  <a:pt x="2626" y="16365"/>
                  <a:pt x="1761" y="17566"/>
                </a:cubicBezTo>
                <a:cubicBezTo>
                  <a:pt x="904" y="18770"/>
                  <a:pt x="295" y="20086"/>
                  <a:pt x="0" y="21445"/>
                </a:cubicBezTo>
                <a:close/>
              </a:path>
            </a:pathLst>
          </a:custGeom>
          <a:solidFill>
            <a:srgbClr val="4B7FB1"/>
          </a:solidFill>
          <a:ln w="12700">
            <a:solidFill>
              <a:srgbClr val="4B7FB1"/>
            </a:solidFill>
            <a:miter lim="400000"/>
          </a:ln>
        </p:spPr>
        <p:txBody>
          <a:bodyPr lIns="38100" tIns="38100" rIns="38100" bIns="3810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1285"/>
          <p:cNvSpPr/>
          <p:nvPr/>
        </p:nvSpPr>
        <p:spPr>
          <a:xfrm>
            <a:off x="5685683" y="1947884"/>
            <a:ext cx="712439" cy="712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23" h="19022" extrusionOk="0">
                <a:moveTo>
                  <a:pt x="14987" y="1735"/>
                </a:moveTo>
                <a:cubicBezTo>
                  <a:pt x="19282" y="4760"/>
                  <a:pt x="20311" y="10693"/>
                  <a:pt x="17287" y="14987"/>
                </a:cubicBezTo>
                <a:cubicBezTo>
                  <a:pt x="14262" y="19282"/>
                  <a:pt x="8329" y="20311"/>
                  <a:pt x="4035" y="17287"/>
                </a:cubicBezTo>
                <a:cubicBezTo>
                  <a:pt x="-260" y="14263"/>
                  <a:pt x="-1289" y="8330"/>
                  <a:pt x="1735" y="4035"/>
                </a:cubicBezTo>
                <a:cubicBezTo>
                  <a:pt x="4759" y="-258"/>
                  <a:pt x="10693" y="-1289"/>
                  <a:pt x="14987" y="1735"/>
                </a:cubicBezTo>
                <a:close/>
              </a:path>
            </a:pathLst>
          </a:custGeom>
          <a:solidFill>
            <a:srgbClr val="4B7FB1"/>
          </a:solidFill>
          <a:ln w="12700" cap="flat">
            <a:solidFill>
              <a:srgbClr val="339A99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91"/>
          <p:cNvSpPr>
            <a:spLocks noChangeAspect="1"/>
          </p:cNvSpPr>
          <p:nvPr/>
        </p:nvSpPr>
        <p:spPr bwMode="auto">
          <a:xfrm>
            <a:off x="5904865" y="2145392"/>
            <a:ext cx="261104" cy="287289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01578" tIns="101578" rIns="101578" bIns="101578" anchor="ctr"/>
          <a:lstStyle/>
          <a:p>
            <a:pPr defTabSz="913765">
              <a:defRPr/>
            </a:pPr>
            <a:endParaRPr lang="es-ES" sz="6600" dirty="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6" name="Shape 1267"/>
          <p:cNvSpPr/>
          <p:nvPr/>
        </p:nvSpPr>
        <p:spPr>
          <a:xfrm>
            <a:off x="5138170" y="2872571"/>
            <a:ext cx="1933661" cy="1933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0" h="20660" extrusionOk="0">
                <a:moveTo>
                  <a:pt x="43" y="9402"/>
                </a:moveTo>
                <a:cubicBezTo>
                  <a:pt x="-470" y="15083"/>
                  <a:pt x="3720" y="20105"/>
                  <a:pt x="9402" y="20618"/>
                </a:cubicBezTo>
                <a:cubicBezTo>
                  <a:pt x="15083" y="21130"/>
                  <a:pt x="20105" y="16940"/>
                  <a:pt x="20617" y="11258"/>
                </a:cubicBezTo>
                <a:cubicBezTo>
                  <a:pt x="21130" y="5576"/>
                  <a:pt x="16939" y="555"/>
                  <a:pt x="11258" y="42"/>
                </a:cubicBezTo>
                <a:cubicBezTo>
                  <a:pt x="5576" y="-470"/>
                  <a:pt x="555" y="3720"/>
                  <a:pt x="43" y="9402"/>
                </a:cubicBezTo>
                <a:close/>
              </a:path>
            </a:pathLst>
          </a:custGeom>
          <a:solidFill>
            <a:srgbClr val="4B7FB1"/>
          </a:solidFill>
          <a:ln w="12700" cap="flat">
            <a:solidFill>
              <a:srgbClr val="339A99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5"/>
          <p:cNvSpPr>
            <a:spLocks noEditPoints="1"/>
          </p:cNvSpPr>
          <p:nvPr/>
        </p:nvSpPr>
        <p:spPr bwMode="auto">
          <a:xfrm flipH="1">
            <a:off x="5733718" y="3467155"/>
            <a:ext cx="730178" cy="719621"/>
          </a:xfrm>
          <a:custGeom>
            <a:avLst/>
            <a:gdLst>
              <a:gd name="T0" fmla="*/ 194 w 998"/>
              <a:gd name="T1" fmla="*/ 196 h 1124"/>
              <a:gd name="T2" fmla="*/ 16 w 998"/>
              <a:gd name="T3" fmla="*/ 329 h 1124"/>
              <a:gd name="T4" fmla="*/ 30 w 998"/>
              <a:gd name="T5" fmla="*/ 558 h 1124"/>
              <a:gd name="T6" fmla="*/ 517 w 998"/>
              <a:gd name="T7" fmla="*/ 646 h 1124"/>
              <a:gd name="T8" fmla="*/ 625 w 998"/>
              <a:gd name="T9" fmla="*/ 919 h 1124"/>
              <a:gd name="T10" fmla="*/ 153 w 998"/>
              <a:gd name="T11" fmla="*/ 915 h 1124"/>
              <a:gd name="T12" fmla="*/ 156 w 998"/>
              <a:gd name="T13" fmla="*/ 1124 h 1124"/>
              <a:gd name="T14" fmla="*/ 663 w 998"/>
              <a:gd name="T15" fmla="*/ 965 h 1124"/>
              <a:gd name="T16" fmla="*/ 863 w 998"/>
              <a:gd name="T17" fmla="*/ 842 h 1124"/>
              <a:gd name="T18" fmla="*/ 709 w 998"/>
              <a:gd name="T19" fmla="*/ 619 h 1124"/>
              <a:gd name="T20" fmla="*/ 883 w 998"/>
              <a:gd name="T21" fmla="*/ 205 h 1124"/>
              <a:gd name="T22" fmla="*/ 950 w 998"/>
              <a:gd name="T23" fmla="*/ 69 h 1124"/>
              <a:gd name="T24" fmla="*/ 635 w 998"/>
              <a:gd name="T25" fmla="*/ 970 h 1124"/>
              <a:gd name="T26" fmla="*/ 848 w 998"/>
              <a:gd name="T27" fmla="*/ 910 h 1124"/>
              <a:gd name="T28" fmla="*/ 637 w 998"/>
              <a:gd name="T29" fmla="*/ 930 h 1124"/>
              <a:gd name="T30" fmla="*/ 503 w 998"/>
              <a:gd name="T31" fmla="*/ 666 h 1124"/>
              <a:gd name="T32" fmla="*/ 860 w 998"/>
              <a:gd name="T33" fmla="*/ 137 h 1124"/>
              <a:gd name="T34" fmla="*/ 198 w 998"/>
              <a:gd name="T35" fmla="*/ 554 h 1124"/>
              <a:gd name="T36" fmla="*/ 326 w 998"/>
              <a:gd name="T37" fmla="*/ 232 h 1124"/>
              <a:gd name="T38" fmla="*/ 518 w 998"/>
              <a:gd name="T39" fmla="*/ 179 h 1124"/>
              <a:gd name="T40" fmla="*/ 728 w 998"/>
              <a:gd name="T41" fmla="*/ 200 h 1124"/>
              <a:gd name="T42" fmla="*/ 160 w 998"/>
              <a:gd name="T43" fmla="*/ 450 h 1124"/>
              <a:gd name="T44" fmla="*/ 310 w 998"/>
              <a:gd name="T45" fmla="*/ 335 h 1124"/>
              <a:gd name="T46" fmla="*/ 370 w 998"/>
              <a:gd name="T47" fmla="*/ 335 h 1124"/>
              <a:gd name="T48" fmla="*/ 476 w 998"/>
              <a:gd name="T49" fmla="*/ 470 h 1124"/>
              <a:gd name="T50" fmla="*/ 636 w 998"/>
              <a:gd name="T51" fmla="*/ 481 h 1124"/>
              <a:gd name="T52" fmla="*/ 542 w 998"/>
              <a:gd name="T53" fmla="*/ 336 h 1124"/>
              <a:gd name="T54" fmla="*/ 475 w 998"/>
              <a:gd name="T55" fmla="*/ 588 h 1124"/>
              <a:gd name="T56" fmla="*/ 547 w 998"/>
              <a:gd name="T57" fmla="*/ 596 h 1124"/>
              <a:gd name="T58" fmla="*/ 661 w 998"/>
              <a:gd name="T59" fmla="*/ 489 h 1124"/>
              <a:gd name="T60" fmla="*/ 688 w 998"/>
              <a:gd name="T61" fmla="*/ 491 h 1124"/>
              <a:gd name="T62" fmla="*/ 751 w 998"/>
              <a:gd name="T63" fmla="*/ 328 h 1124"/>
              <a:gd name="T64" fmla="*/ 732 w 998"/>
              <a:gd name="T65" fmla="*/ 328 h 1124"/>
              <a:gd name="T66" fmla="*/ 631 w 998"/>
              <a:gd name="T67" fmla="*/ 326 h 1124"/>
              <a:gd name="T68" fmla="*/ 569 w 998"/>
              <a:gd name="T69" fmla="*/ 219 h 1124"/>
              <a:gd name="T70" fmla="*/ 478 w 998"/>
              <a:gd name="T71" fmla="*/ 226 h 1124"/>
              <a:gd name="T72" fmla="*/ 314 w 998"/>
              <a:gd name="T73" fmla="*/ 325 h 1124"/>
              <a:gd name="T74" fmla="*/ 262 w 998"/>
              <a:gd name="T75" fmla="*/ 243 h 1124"/>
              <a:gd name="T76" fmla="*/ 145 w 998"/>
              <a:gd name="T77" fmla="*/ 212 h 1124"/>
              <a:gd name="T78" fmla="*/ 85 w 998"/>
              <a:gd name="T79" fmla="*/ 333 h 1124"/>
              <a:gd name="T80" fmla="*/ 103 w 998"/>
              <a:gd name="T81" fmla="*/ 452 h 1124"/>
              <a:gd name="T82" fmla="*/ 160 w 998"/>
              <a:gd name="T83" fmla="*/ 456 h 1124"/>
              <a:gd name="T84" fmla="*/ 297 w 998"/>
              <a:gd name="T85" fmla="*/ 566 h 1124"/>
              <a:gd name="T86" fmla="*/ 398 w 998"/>
              <a:gd name="T87" fmla="*/ 472 h 1124"/>
              <a:gd name="T88" fmla="*/ 499 w 998"/>
              <a:gd name="T89" fmla="*/ 599 h 1124"/>
              <a:gd name="T90" fmla="*/ 649 w 998"/>
              <a:gd name="T91" fmla="*/ 615 h 1124"/>
              <a:gd name="T92" fmla="*/ 727 w 998"/>
              <a:gd name="T93" fmla="*/ 487 h 1124"/>
              <a:gd name="T94" fmla="*/ 635 w 998"/>
              <a:gd name="T95" fmla="*/ 208 h 1124"/>
              <a:gd name="T96" fmla="*/ 479 w 998"/>
              <a:gd name="T97" fmla="*/ 220 h 1124"/>
              <a:gd name="T98" fmla="*/ 210 w 998"/>
              <a:gd name="T99" fmla="*/ 208 h 1124"/>
              <a:gd name="T100" fmla="*/ 65 w 998"/>
              <a:gd name="T101" fmla="*/ 222 h 1124"/>
              <a:gd name="T102" fmla="*/ 50 w 998"/>
              <a:gd name="T103" fmla="*/ 333 h 1124"/>
              <a:gd name="T104" fmla="*/ 49 w 998"/>
              <a:gd name="T105" fmla="*/ 560 h 1124"/>
              <a:gd name="T106" fmla="*/ 148 w 998"/>
              <a:gd name="T107" fmla="*/ 555 h 1124"/>
              <a:gd name="T108" fmla="*/ 200 w 998"/>
              <a:gd name="T109" fmla="*/ 561 h 1124"/>
              <a:gd name="T110" fmla="*/ 321 w 998"/>
              <a:gd name="T111" fmla="*/ 576 h 1124"/>
              <a:gd name="T112" fmla="*/ 375 w 998"/>
              <a:gd name="T113" fmla="*/ 582 h 1124"/>
              <a:gd name="T114" fmla="*/ 670 w 998"/>
              <a:gd name="T115" fmla="*/ 618 h 1124"/>
              <a:gd name="T116" fmla="*/ 793 w 998"/>
              <a:gd name="T117" fmla="*/ 335 h 1124"/>
              <a:gd name="T118" fmla="*/ 850 w 998"/>
              <a:gd name="T119" fmla="*/ 198 h 1124"/>
              <a:gd name="T120" fmla="*/ 875 w 998"/>
              <a:gd name="T121" fmla="*/ 78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98" h="1124">
                <a:moveTo>
                  <a:pt x="988" y="15"/>
                </a:moveTo>
                <a:cubicBezTo>
                  <a:pt x="979" y="0"/>
                  <a:pt x="962" y="9"/>
                  <a:pt x="956" y="12"/>
                </a:cubicBezTo>
                <a:cubicBezTo>
                  <a:pt x="950" y="16"/>
                  <a:pt x="893" y="52"/>
                  <a:pt x="893" y="52"/>
                </a:cubicBezTo>
                <a:cubicBezTo>
                  <a:pt x="893" y="52"/>
                  <a:pt x="889" y="51"/>
                  <a:pt x="888" y="53"/>
                </a:cubicBezTo>
                <a:cubicBezTo>
                  <a:pt x="887" y="55"/>
                  <a:pt x="889" y="56"/>
                  <a:pt x="889" y="56"/>
                </a:cubicBezTo>
                <a:cubicBezTo>
                  <a:pt x="891" y="57"/>
                  <a:pt x="891" y="57"/>
                  <a:pt x="891" y="57"/>
                </a:cubicBezTo>
                <a:cubicBezTo>
                  <a:pt x="886" y="60"/>
                  <a:pt x="881" y="64"/>
                  <a:pt x="877" y="67"/>
                </a:cubicBezTo>
                <a:cubicBezTo>
                  <a:pt x="874" y="68"/>
                  <a:pt x="872" y="69"/>
                  <a:pt x="871" y="71"/>
                </a:cubicBezTo>
                <a:cubicBezTo>
                  <a:pt x="870" y="71"/>
                  <a:pt x="870" y="72"/>
                  <a:pt x="869" y="72"/>
                </a:cubicBezTo>
                <a:cubicBezTo>
                  <a:pt x="869" y="72"/>
                  <a:pt x="869" y="72"/>
                  <a:pt x="868" y="73"/>
                </a:cubicBezTo>
                <a:cubicBezTo>
                  <a:pt x="868" y="73"/>
                  <a:pt x="868" y="73"/>
                  <a:pt x="868" y="74"/>
                </a:cubicBezTo>
                <a:cubicBezTo>
                  <a:pt x="867" y="74"/>
                  <a:pt x="867" y="74"/>
                  <a:pt x="867" y="74"/>
                </a:cubicBezTo>
                <a:cubicBezTo>
                  <a:pt x="867" y="74"/>
                  <a:pt x="867" y="74"/>
                  <a:pt x="867" y="75"/>
                </a:cubicBezTo>
                <a:cubicBezTo>
                  <a:pt x="866" y="78"/>
                  <a:pt x="860" y="88"/>
                  <a:pt x="852" y="104"/>
                </a:cubicBezTo>
                <a:cubicBezTo>
                  <a:pt x="848" y="114"/>
                  <a:pt x="842" y="125"/>
                  <a:pt x="835" y="139"/>
                </a:cubicBezTo>
                <a:cubicBezTo>
                  <a:pt x="813" y="141"/>
                  <a:pt x="813" y="141"/>
                  <a:pt x="813" y="141"/>
                </a:cubicBezTo>
                <a:cubicBezTo>
                  <a:pt x="813" y="139"/>
                  <a:pt x="813" y="139"/>
                  <a:pt x="813" y="139"/>
                </a:cubicBezTo>
                <a:cubicBezTo>
                  <a:pt x="194" y="196"/>
                  <a:pt x="194" y="196"/>
                  <a:pt x="194" y="196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52" y="210"/>
                  <a:pt x="52" y="210"/>
                  <a:pt x="52" y="210"/>
                </a:cubicBezTo>
                <a:cubicBezTo>
                  <a:pt x="52" y="210"/>
                  <a:pt x="52" y="210"/>
                  <a:pt x="52" y="210"/>
                </a:cubicBezTo>
                <a:cubicBezTo>
                  <a:pt x="52" y="208"/>
                  <a:pt x="48" y="208"/>
                  <a:pt x="46" y="208"/>
                </a:cubicBezTo>
                <a:cubicBezTo>
                  <a:pt x="43" y="208"/>
                  <a:pt x="43" y="206"/>
                  <a:pt x="41" y="205"/>
                </a:cubicBezTo>
                <a:cubicBezTo>
                  <a:pt x="39" y="205"/>
                  <a:pt x="29" y="206"/>
                  <a:pt x="27" y="207"/>
                </a:cubicBezTo>
                <a:cubicBezTo>
                  <a:pt x="25" y="207"/>
                  <a:pt x="18" y="207"/>
                  <a:pt x="15" y="207"/>
                </a:cubicBezTo>
                <a:cubicBezTo>
                  <a:pt x="11" y="208"/>
                  <a:pt x="8" y="211"/>
                  <a:pt x="8" y="215"/>
                </a:cubicBezTo>
                <a:cubicBezTo>
                  <a:pt x="7" y="219"/>
                  <a:pt x="12" y="251"/>
                  <a:pt x="12" y="252"/>
                </a:cubicBezTo>
                <a:cubicBezTo>
                  <a:pt x="13" y="252"/>
                  <a:pt x="16" y="252"/>
                  <a:pt x="20" y="252"/>
                </a:cubicBezTo>
                <a:cubicBezTo>
                  <a:pt x="20" y="253"/>
                  <a:pt x="20" y="254"/>
                  <a:pt x="20" y="255"/>
                </a:cubicBezTo>
                <a:cubicBezTo>
                  <a:pt x="17" y="255"/>
                  <a:pt x="17" y="255"/>
                  <a:pt x="17" y="255"/>
                </a:cubicBezTo>
                <a:cubicBezTo>
                  <a:pt x="15" y="255"/>
                  <a:pt x="14" y="257"/>
                  <a:pt x="14" y="259"/>
                </a:cubicBezTo>
                <a:cubicBezTo>
                  <a:pt x="14" y="261"/>
                  <a:pt x="16" y="262"/>
                  <a:pt x="17" y="262"/>
                </a:cubicBezTo>
                <a:cubicBezTo>
                  <a:pt x="20" y="262"/>
                  <a:pt x="20" y="262"/>
                  <a:pt x="20" y="262"/>
                </a:cubicBezTo>
                <a:cubicBezTo>
                  <a:pt x="21" y="278"/>
                  <a:pt x="21" y="300"/>
                  <a:pt x="22" y="326"/>
                </a:cubicBezTo>
                <a:cubicBezTo>
                  <a:pt x="19" y="326"/>
                  <a:pt x="19" y="326"/>
                  <a:pt x="19" y="326"/>
                </a:cubicBezTo>
                <a:cubicBezTo>
                  <a:pt x="17" y="326"/>
                  <a:pt x="16" y="328"/>
                  <a:pt x="16" y="329"/>
                </a:cubicBezTo>
                <a:cubicBezTo>
                  <a:pt x="16" y="331"/>
                  <a:pt x="17" y="333"/>
                  <a:pt x="19" y="333"/>
                </a:cubicBezTo>
                <a:cubicBezTo>
                  <a:pt x="22" y="333"/>
                  <a:pt x="22" y="333"/>
                  <a:pt x="22" y="333"/>
                </a:cubicBezTo>
                <a:cubicBezTo>
                  <a:pt x="23" y="353"/>
                  <a:pt x="23" y="374"/>
                  <a:pt x="24" y="396"/>
                </a:cubicBezTo>
                <a:cubicBezTo>
                  <a:pt x="24" y="411"/>
                  <a:pt x="25" y="426"/>
                  <a:pt x="25" y="441"/>
                </a:cubicBezTo>
                <a:cubicBezTo>
                  <a:pt x="22" y="441"/>
                  <a:pt x="22" y="441"/>
                  <a:pt x="22" y="441"/>
                </a:cubicBezTo>
                <a:cubicBezTo>
                  <a:pt x="20" y="440"/>
                  <a:pt x="18" y="442"/>
                  <a:pt x="18" y="444"/>
                </a:cubicBezTo>
                <a:cubicBezTo>
                  <a:pt x="18" y="445"/>
                  <a:pt x="19" y="447"/>
                  <a:pt x="21" y="447"/>
                </a:cubicBezTo>
                <a:cubicBezTo>
                  <a:pt x="25" y="447"/>
                  <a:pt x="25" y="447"/>
                  <a:pt x="25" y="447"/>
                </a:cubicBezTo>
                <a:cubicBezTo>
                  <a:pt x="26" y="469"/>
                  <a:pt x="27" y="489"/>
                  <a:pt x="27" y="507"/>
                </a:cubicBezTo>
                <a:cubicBezTo>
                  <a:pt x="28" y="517"/>
                  <a:pt x="28" y="526"/>
                  <a:pt x="28" y="534"/>
                </a:cubicBezTo>
                <a:cubicBezTo>
                  <a:pt x="26" y="534"/>
                  <a:pt x="26" y="534"/>
                  <a:pt x="26" y="534"/>
                </a:cubicBezTo>
                <a:cubicBezTo>
                  <a:pt x="24" y="534"/>
                  <a:pt x="23" y="535"/>
                  <a:pt x="22" y="537"/>
                </a:cubicBezTo>
                <a:cubicBezTo>
                  <a:pt x="22" y="538"/>
                  <a:pt x="23" y="540"/>
                  <a:pt x="25" y="540"/>
                </a:cubicBezTo>
                <a:cubicBezTo>
                  <a:pt x="29" y="541"/>
                  <a:pt x="29" y="541"/>
                  <a:pt x="29" y="541"/>
                </a:cubicBezTo>
                <a:cubicBezTo>
                  <a:pt x="29" y="542"/>
                  <a:pt x="29" y="543"/>
                  <a:pt x="29" y="544"/>
                </a:cubicBezTo>
                <a:cubicBezTo>
                  <a:pt x="29" y="548"/>
                  <a:pt x="29" y="552"/>
                  <a:pt x="30" y="554"/>
                </a:cubicBezTo>
                <a:cubicBezTo>
                  <a:pt x="30" y="555"/>
                  <a:pt x="30" y="556"/>
                  <a:pt x="30" y="557"/>
                </a:cubicBezTo>
                <a:cubicBezTo>
                  <a:pt x="30" y="558"/>
                  <a:pt x="30" y="558"/>
                  <a:pt x="30" y="558"/>
                </a:cubicBezTo>
                <a:cubicBezTo>
                  <a:pt x="30" y="558"/>
                  <a:pt x="30" y="559"/>
                  <a:pt x="30" y="559"/>
                </a:cubicBezTo>
                <a:cubicBezTo>
                  <a:pt x="30" y="559"/>
                  <a:pt x="30" y="559"/>
                  <a:pt x="31" y="559"/>
                </a:cubicBezTo>
                <a:cubicBezTo>
                  <a:pt x="31" y="560"/>
                  <a:pt x="31" y="560"/>
                  <a:pt x="31" y="560"/>
                </a:cubicBezTo>
                <a:cubicBezTo>
                  <a:pt x="31" y="560"/>
                  <a:pt x="32" y="560"/>
                  <a:pt x="32" y="560"/>
                </a:cubicBezTo>
                <a:cubicBezTo>
                  <a:pt x="32" y="560"/>
                  <a:pt x="33" y="560"/>
                  <a:pt x="34" y="560"/>
                </a:cubicBezTo>
                <a:cubicBezTo>
                  <a:pt x="39" y="561"/>
                  <a:pt x="49" y="563"/>
                  <a:pt x="63" y="565"/>
                </a:cubicBezTo>
                <a:cubicBezTo>
                  <a:pt x="147" y="577"/>
                  <a:pt x="371" y="605"/>
                  <a:pt x="441" y="614"/>
                </a:cubicBezTo>
                <a:cubicBezTo>
                  <a:pt x="442" y="614"/>
                  <a:pt x="442" y="614"/>
                  <a:pt x="442" y="614"/>
                </a:cubicBezTo>
                <a:cubicBezTo>
                  <a:pt x="442" y="614"/>
                  <a:pt x="442" y="614"/>
                  <a:pt x="442" y="614"/>
                </a:cubicBezTo>
                <a:cubicBezTo>
                  <a:pt x="447" y="615"/>
                  <a:pt x="451" y="616"/>
                  <a:pt x="454" y="616"/>
                </a:cubicBezTo>
                <a:cubicBezTo>
                  <a:pt x="456" y="618"/>
                  <a:pt x="457" y="619"/>
                  <a:pt x="457" y="619"/>
                </a:cubicBezTo>
                <a:cubicBezTo>
                  <a:pt x="337" y="611"/>
                  <a:pt x="337" y="611"/>
                  <a:pt x="337" y="611"/>
                </a:cubicBezTo>
                <a:cubicBezTo>
                  <a:pt x="335" y="611"/>
                  <a:pt x="333" y="612"/>
                  <a:pt x="332" y="615"/>
                </a:cubicBezTo>
                <a:cubicBezTo>
                  <a:pt x="332" y="617"/>
                  <a:pt x="334" y="619"/>
                  <a:pt x="336" y="619"/>
                </a:cubicBezTo>
                <a:cubicBezTo>
                  <a:pt x="502" y="630"/>
                  <a:pt x="502" y="630"/>
                  <a:pt x="502" y="630"/>
                </a:cubicBezTo>
                <a:cubicBezTo>
                  <a:pt x="504" y="634"/>
                  <a:pt x="501" y="641"/>
                  <a:pt x="503" y="643"/>
                </a:cubicBezTo>
                <a:cubicBezTo>
                  <a:pt x="503" y="644"/>
                  <a:pt x="510" y="645"/>
                  <a:pt x="520" y="646"/>
                </a:cubicBezTo>
                <a:cubicBezTo>
                  <a:pt x="519" y="646"/>
                  <a:pt x="518" y="646"/>
                  <a:pt x="517" y="646"/>
                </a:cubicBezTo>
                <a:cubicBezTo>
                  <a:pt x="516" y="646"/>
                  <a:pt x="516" y="646"/>
                  <a:pt x="515" y="646"/>
                </a:cubicBezTo>
                <a:cubicBezTo>
                  <a:pt x="510" y="646"/>
                  <a:pt x="507" y="646"/>
                  <a:pt x="503" y="648"/>
                </a:cubicBezTo>
                <a:cubicBezTo>
                  <a:pt x="500" y="649"/>
                  <a:pt x="498" y="650"/>
                  <a:pt x="496" y="651"/>
                </a:cubicBezTo>
                <a:cubicBezTo>
                  <a:pt x="493" y="654"/>
                  <a:pt x="491" y="657"/>
                  <a:pt x="489" y="660"/>
                </a:cubicBezTo>
                <a:cubicBezTo>
                  <a:pt x="488" y="663"/>
                  <a:pt x="487" y="667"/>
                  <a:pt x="487" y="670"/>
                </a:cubicBezTo>
                <a:cubicBezTo>
                  <a:pt x="487" y="674"/>
                  <a:pt x="488" y="679"/>
                  <a:pt x="490" y="683"/>
                </a:cubicBezTo>
                <a:cubicBezTo>
                  <a:pt x="492" y="687"/>
                  <a:pt x="494" y="690"/>
                  <a:pt x="497" y="693"/>
                </a:cubicBezTo>
                <a:cubicBezTo>
                  <a:pt x="498" y="694"/>
                  <a:pt x="499" y="694"/>
                  <a:pt x="501" y="696"/>
                </a:cubicBezTo>
                <a:cubicBezTo>
                  <a:pt x="506" y="700"/>
                  <a:pt x="517" y="709"/>
                  <a:pt x="530" y="719"/>
                </a:cubicBezTo>
                <a:cubicBezTo>
                  <a:pt x="549" y="735"/>
                  <a:pt x="574" y="755"/>
                  <a:pt x="594" y="772"/>
                </a:cubicBezTo>
                <a:cubicBezTo>
                  <a:pt x="604" y="781"/>
                  <a:pt x="613" y="788"/>
                  <a:pt x="619" y="794"/>
                </a:cubicBezTo>
                <a:cubicBezTo>
                  <a:pt x="622" y="797"/>
                  <a:pt x="624" y="800"/>
                  <a:pt x="625" y="802"/>
                </a:cubicBezTo>
                <a:cubicBezTo>
                  <a:pt x="626" y="802"/>
                  <a:pt x="626" y="802"/>
                  <a:pt x="626" y="803"/>
                </a:cubicBezTo>
                <a:cubicBezTo>
                  <a:pt x="626" y="806"/>
                  <a:pt x="626" y="813"/>
                  <a:pt x="626" y="822"/>
                </a:cubicBezTo>
                <a:cubicBezTo>
                  <a:pt x="626" y="838"/>
                  <a:pt x="626" y="859"/>
                  <a:pt x="626" y="878"/>
                </a:cubicBezTo>
                <a:cubicBezTo>
                  <a:pt x="626" y="887"/>
                  <a:pt x="625" y="895"/>
                  <a:pt x="625" y="902"/>
                </a:cubicBezTo>
                <a:cubicBezTo>
                  <a:pt x="625" y="908"/>
                  <a:pt x="625" y="913"/>
                  <a:pt x="625" y="914"/>
                </a:cubicBezTo>
                <a:cubicBezTo>
                  <a:pt x="625" y="916"/>
                  <a:pt x="625" y="918"/>
                  <a:pt x="625" y="919"/>
                </a:cubicBezTo>
                <a:cubicBezTo>
                  <a:pt x="625" y="920"/>
                  <a:pt x="625" y="922"/>
                  <a:pt x="625" y="922"/>
                </a:cubicBezTo>
                <a:cubicBezTo>
                  <a:pt x="624" y="923"/>
                  <a:pt x="624" y="924"/>
                  <a:pt x="624" y="924"/>
                </a:cubicBezTo>
                <a:cubicBezTo>
                  <a:pt x="624" y="924"/>
                  <a:pt x="624" y="924"/>
                  <a:pt x="624" y="924"/>
                </a:cubicBezTo>
                <a:cubicBezTo>
                  <a:pt x="624" y="924"/>
                  <a:pt x="624" y="924"/>
                  <a:pt x="624" y="924"/>
                </a:cubicBezTo>
                <a:cubicBezTo>
                  <a:pt x="622" y="924"/>
                  <a:pt x="621" y="924"/>
                  <a:pt x="618" y="924"/>
                </a:cubicBezTo>
                <a:cubicBezTo>
                  <a:pt x="616" y="924"/>
                  <a:pt x="614" y="924"/>
                  <a:pt x="612" y="924"/>
                </a:cubicBezTo>
                <a:cubicBezTo>
                  <a:pt x="604" y="924"/>
                  <a:pt x="595" y="924"/>
                  <a:pt x="587" y="924"/>
                </a:cubicBezTo>
                <a:cubicBezTo>
                  <a:pt x="580" y="925"/>
                  <a:pt x="574" y="925"/>
                  <a:pt x="574" y="925"/>
                </a:cubicBezTo>
                <a:cubicBezTo>
                  <a:pt x="570" y="925"/>
                  <a:pt x="567" y="928"/>
                  <a:pt x="567" y="933"/>
                </a:cubicBezTo>
                <a:cubicBezTo>
                  <a:pt x="567" y="935"/>
                  <a:pt x="568" y="936"/>
                  <a:pt x="570" y="938"/>
                </a:cubicBezTo>
                <a:cubicBezTo>
                  <a:pt x="337" y="934"/>
                  <a:pt x="337" y="934"/>
                  <a:pt x="337" y="934"/>
                </a:cubicBezTo>
                <a:cubicBezTo>
                  <a:pt x="299" y="929"/>
                  <a:pt x="263" y="925"/>
                  <a:pt x="233" y="922"/>
                </a:cubicBezTo>
                <a:cubicBezTo>
                  <a:pt x="213" y="920"/>
                  <a:pt x="196" y="918"/>
                  <a:pt x="182" y="917"/>
                </a:cubicBezTo>
                <a:cubicBezTo>
                  <a:pt x="176" y="916"/>
                  <a:pt x="170" y="915"/>
                  <a:pt x="166" y="915"/>
                </a:cubicBezTo>
                <a:cubicBezTo>
                  <a:pt x="161" y="915"/>
                  <a:pt x="158" y="915"/>
                  <a:pt x="156" y="915"/>
                </a:cubicBezTo>
                <a:cubicBezTo>
                  <a:pt x="156" y="915"/>
                  <a:pt x="155" y="915"/>
                  <a:pt x="155" y="915"/>
                </a:cubicBezTo>
                <a:cubicBezTo>
                  <a:pt x="155" y="915"/>
                  <a:pt x="154" y="915"/>
                  <a:pt x="154" y="915"/>
                </a:cubicBezTo>
                <a:cubicBezTo>
                  <a:pt x="154" y="915"/>
                  <a:pt x="154" y="915"/>
                  <a:pt x="153" y="915"/>
                </a:cubicBezTo>
                <a:cubicBezTo>
                  <a:pt x="153" y="915"/>
                  <a:pt x="153" y="915"/>
                  <a:pt x="152" y="916"/>
                </a:cubicBezTo>
                <a:cubicBezTo>
                  <a:pt x="151" y="916"/>
                  <a:pt x="150" y="917"/>
                  <a:pt x="149" y="918"/>
                </a:cubicBezTo>
                <a:cubicBezTo>
                  <a:pt x="148" y="920"/>
                  <a:pt x="145" y="922"/>
                  <a:pt x="143" y="924"/>
                </a:cubicBezTo>
                <a:cubicBezTo>
                  <a:pt x="140" y="926"/>
                  <a:pt x="138" y="929"/>
                  <a:pt x="136" y="931"/>
                </a:cubicBezTo>
                <a:cubicBezTo>
                  <a:pt x="20" y="929"/>
                  <a:pt x="20" y="929"/>
                  <a:pt x="20" y="929"/>
                </a:cubicBezTo>
                <a:cubicBezTo>
                  <a:pt x="20" y="929"/>
                  <a:pt x="19" y="929"/>
                  <a:pt x="19" y="929"/>
                </a:cubicBezTo>
                <a:cubicBezTo>
                  <a:pt x="17" y="927"/>
                  <a:pt x="14" y="926"/>
                  <a:pt x="11" y="926"/>
                </a:cubicBezTo>
                <a:cubicBezTo>
                  <a:pt x="5" y="926"/>
                  <a:pt x="0" y="930"/>
                  <a:pt x="0" y="934"/>
                </a:cubicBezTo>
                <a:cubicBezTo>
                  <a:pt x="0" y="951"/>
                  <a:pt x="0" y="951"/>
                  <a:pt x="0" y="951"/>
                </a:cubicBezTo>
                <a:cubicBezTo>
                  <a:pt x="0" y="956"/>
                  <a:pt x="5" y="960"/>
                  <a:pt x="11" y="960"/>
                </a:cubicBezTo>
                <a:cubicBezTo>
                  <a:pt x="15" y="960"/>
                  <a:pt x="18" y="958"/>
                  <a:pt x="20" y="955"/>
                </a:cubicBezTo>
                <a:cubicBezTo>
                  <a:pt x="20" y="955"/>
                  <a:pt x="20" y="955"/>
                  <a:pt x="20" y="955"/>
                </a:cubicBezTo>
                <a:cubicBezTo>
                  <a:pt x="72" y="956"/>
                  <a:pt x="72" y="956"/>
                  <a:pt x="72" y="956"/>
                </a:cubicBezTo>
                <a:cubicBezTo>
                  <a:pt x="73" y="957"/>
                  <a:pt x="73" y="957"/>
                  <a:pt x="74" y="958"/>
                </a:cubicBezTo>
                <a:cubicBezTo>
                  <a:pt x="79" y="965"/>
                  <a:pt x="94" y="968"/>
                  <a:pt x="103" y="973"/>
                </a:cubicBezTo>
                <a:cubicBezTo>
                  <a:pt x="111" y="977"/>
                  <a:pt x="118" y="1004"/>
                  <a:pt x="121" y="1017"/>
                </a:cubicBezTo>
                <a:cubicBezTo>
                  <a:pt x="106" y="1028"/>
                  <a:pt x="97" y="1045"/>
                  <a:pt x="97" y="1065"/>
                </a:cubicBezTo>
                <a:cubicBezTo>
                  <a:pt x="97" y="1097"/>
                  <a:pt x="123" y="1124"/>
                  <a:pt x="156" y="1124"/>
                </a:cubicBezTo>
                <a:cubicBezTo>
                  <a:pt x="188" y="1124"/>
                  <a:pt x="214" y="1097"/>
                  <a:pt x="214" y="1065"/>
                </a:cubicBezTo>
                <a:cubicBezTo>
                  <a:pt x="214" y="1039"/>
                  <a:pt x="197" y="1016"/>
                  <a:pt x="174" y="1009"/>
                </a:cubicBezTo>
                <a:cubicBezTo>
                  <a:pt x="165" y="994"/>
                  <a:pt x="153" y="971"/>
                  <a:pt x="151" y="968"/>
                </a:cubicBezTo>
                <a:cubicBezTo>
                  <a:pt x="149" y="965"/>
                  <a:pt x="150" y="961"/>
                  <a:pt x="151" y="957"/>
                </a:cubicBezTo>
                <a:cubicBezTo>
                  <a:pt x="495" y="963"/>
                  <a:pt x="495" y="963"/>
                  <a:pt x="495" y="963"/>
                </a:cubicBezTo>
                <a:cubicBezTo>
                  <a:pt x="530" y="967"/>
                  <a:pt x="561" y="971"/>
                  <a:pt x="586" y="974"/>
                </a:cubicBezTo>
                <a:cubicBezTo>
                  <a:pt x="603" y="976"/>
                  <a:pt x="617" y="978"/>
                  <a:pt x="626" y="979"/>
                </a:cubicBezTo>
                <a:cubicBezTo>
                  <a:pt x="631" y="980"/>
                  <a:pt x="635" y="980"/>
                  <a:pt x="638" y="981"/>
                </a:cubicBezTo>
                <a:cubicBezTo>
                  <a:pt x="639" y="981"/>
                  <a:pt x="641" y="981"/>
                  <a:pt x="641" y="981"/>
                </a:cubicBezTo>
                <a:cubicBezTo>
                  <a:pt x="642" y="981"/>
                  <a:pt x="642" y="981"/>
                  <a:pt x="642" y="981"/>
                </a:cubicBezTo>
                <a:cubicBezTo>
                  <a:pt x="642" y="981"/>
                  <a:pt x="642" y="981"/>
                  <a:pt x="642" y="981"/>
                </a:cubicBezTo>
                <a:cubicBezTo>
                  <a:pt x="643" y="981"/>
                  <a:pt x="643" y="981"/>
                  <a:pt x="643" y="981"/>
                </a:cubicBezTo>
                <a:cubicBezTo>
                  <a:pt x="643" y="981"/>
                  <a:pt x="643" y="981"/>
                  <a:pt x="643" y="981"/>
                </a:cubicBezTo>
                <a:cubicBezTo>
                  <a:pt x="643" y="982"/>
                  <a:pt x="644" y="982"/>
                  <a:pt x="644" y="982"/>
                </a:cubicBezTo>
                <a:cubicBezTo>
                  <a:pt x="645" y="982"/>
                  <a:pt x="646" y="981"/>
                  <a:pt x="647" y="981"/>
                </a:cubicBezTo>
                <a:cubicBezTo>
                  <a:pt x="648" y="980"/>
                  <a:pt x="650" y="979"/>
                  <a:pt x="651" y="978"/>
                </a:cubicBezTo>
                <a:cubicBezTo>
                  <a:pt x="653" y="977"/>
                  <a:pt x="656" y="974"/>
                  <a:pt x="659" y="971"/>
                </a:cubicBezTo>
                <a:cubicBezTo>
                  <a:pt x="660" y="969"/>
                  <a:pt x="661" y="967"/>
                  <a:pt x="663" y="965"/>
                </a:cubicBezTo>
                <a:cubicBezTo>
                  <a:pt x="773" y="967"/>
                  <a:pt x="773" y="967"/>
                  <a:pt x="773" y="967"/>
                </a:cubicBezTo>
                <a:cubicBezTo>
                  <a:pt x="780" y="973"/>
                  <a:pt x="797" y="987"/>
                  <a:pt x="804" y="995"/>
                </a:cubicBezTo>
                <a:cubicBezTo>
                  <a:pt x="811" y="1004"/>
                  <a:pt x="820" y="1019"/>
                  <a:pt x="823" y="1024"/>
                </a:cubicBezTo>
                <a:cubicBezTo>
                  <a:pt x="813" y="1034"/>
                  <a:pt x="807" y="1049"/>
                  <a:pt x="807" y="1065"/>
                </a:cubicBezTo>
                <a:cubicBezTo>
                  <a:pt x="807" y="1097"/>
                  <a:pt x="833" y="1124"/>
                  <a:pt x="866" y="1124"/>
                </a:cubicBezTo>
                <a:cubicBezTo>
                  <a:pt x="898" y="1124"/>
                  <a:pt x="925" y="1097"/>
                  <a:pt x="925" y="1065"/>
                </a:cubicBezTo>
                <a:cubicBezTo>
                  <a:pt x="925" y="1034"/>
                  <a:pt x="900" y="1008"/>
                  <a:pt x="870" y="1006"/>
                </a:cubicBezTo>
                <a:cubicBezTo>
                  <a:pt x="868" y="1000"/>
                  <a:pt x="866" y="990"/>
                  <a:pt x="867" y="988"/>
                </a:cubicBezTo>
                <a:cubicBezTo>
                  <a:pt x="869" y="984"/>
                  <a:pt x="880" y="982"/>
                  <a:pt x="880" y="978"/>
                </a:cubicBezTo>
                <a:cubicBezTo>
                  <a:pt x="880" y="973"/>
                  <a:pt x="871" y="973"/>
                  <a:pt x="864" y="973"/>
                </a:cubicBezTo>
                <a:cubicBezTo>
                  <a:pt x="857" y="973"/>
                  <a:pt x="852" y="978"/>
                  <a:pt x="852" y="978"/>
                </a:cubicBezTo>
                <a:cubicBezTo>
                  <a:pt x="848" y="968"/>
                  <a:pt x="848" y="968"/>
                  <a:pt x="848" y="968"/>
                </a:cubicBezTo>
                <a:cubicBezTo>
                  <a:pt x="849" y="968"/>
                  <a:pt x="849" y="968"/>
                  <a:pt x="849" y="968"/>
                </a:cubicBezTo>
                <a:cubicBezTo>
                  <a:pt x="851" y="971"/>
                  <a:pt x="853" y="973"/>
                  <a:pt x="856" y="973"/>
                </a:cubicBezTo>
                <a:cubicBezTo>
                  <a:pt x="860" y="973"/>
                  <a:pt x="864" y="970"/>
                  <a:pt x="864" y="966"/>
                </a:cubicBezTo>
                <a:cubicBezTo>
                  <a:pt x="864" y="966"/>
                  <a:pt x="864" y="964"/>
                  <a:pt x="864" y="961"/>
                </a:cubicBezTo>
                <a:cubicBezTo>
                  <a:pt x="864" y="951"/>
                  <a:pt x="863" y="925"/>
                  <a:pt x="863" y="899"/>
                </a:cubicBezTo>
                <a:cubicBezTo>
                  <a:pt x="863" y="874"/>
                  <a:pt x="863" y="849"/>
                  <a:pt x="863" y="842"/>
                </a:cubicBezTo>
                <a:cubicBezTo>
                  <a:pt x="863" y="841"/>
                  <a:pt x="862" y="840"/>
                  <a:pt x="862" y="839"/>
                </a:cubicBezTo>
                <a:cubicBezTo>
                  <a:pt x="862" y="837"/>
                  <a:pt x="861" y="836"/>
                  <a:pt x="860" y="835"/>
                </a:cubicBezTo>
                <a:cubicBezTo>
                  <a:pt x="859" y="833"/>
                  <a:pt x="858" y="831"/>
                  <a:pt x="856" y="828"/>
                </a:cubicBezTo>
                <a:cubicBezTo>
                  <a:pt x="852" y="824"/>
                  <a:pt x="847" y="819"/>
                  <a:pt x="841" y="813"/>
                </a:cubicBezTo>
                <a:cubicBezTo>
                  <a:pt x="832" y="804"/>
                  <a:pt x="820" y="792"/>
                  <a:pt x="806" y="779"/>
                </a:cubicBezTo>
                <a:cubicBezTo>
                  <a:pt x="792" y="766"/>
                  <a:pt x="776" y="752"/>
                  <a:pt x="759" y="736"/>
                </a:cubicBezTo>
                <a:cubicBezTo>
                  <a:pt x="755" y="731"/>
                  <a:pt x="748" y="725"/>
                  <a:pt x="740" y="718"/>
                </a:cubicBezTo>
                <a:cubicBezTo>
                  <a:pt x="729" y="707"/>
                  <a:pt x="714" y="694"/>
                  <a:pt x="701" y="683"/>
                </a:cubicBezTo>
                <a:cubicBezTo>
                  <a:pt x="695" y="678"/>
                  <a:pt x="688" y="674"/>
                  <a:pt x="683" y="670"/>
                </a:cubicBezTo>
                <a:cubicBezTo>
                  <a:pt x="680" y="668"/>
                  <a:pt x="677" y="666"/>
                  <a:pt x="675" y="665"/>
                </a:cubicBezTo>
                <a:cubicBezTo>
                  <a:pt x="673" y="664"/>
                  <a:pt x="671" y="664"/>
                  <a:pt x="670" y="663"/>
                </a:cubicBezTo>
                <a:cubicBezTo>
                  <a:pt x="680" y="664"/>
                  <a:pt x="686" y="665"/>
                  <a:pt x="686" y="664"/>
                </a:cubicBezTo>
                <a:cubicBezTo>
                  <a:pt x="688" y="662"/>
                  <a:pt x="689" y="646"/>
                  <a:pt x="689" y="643"/>
                </a:cubicBezTo>
                <a:cubicBezTo>
                  <a:pt x="689" y="643"/>
                  <a:pt x="689" y="643"/>
                  <a:pt x="689" y="643"/>
                </a:cubicBezTo>
                <a:cubicBezTo>
                  <a:pt x="689" y="644"/>
                  <a:pt x="690" y="646"/>
                  <a:pt x="692" y="647"/>
                </a:cubicBezTo>
                <a:cubicBezTo>
                  <a:pt x="695" y="648"/>
                  <a:pt x="697" y="646"/>
                  <a:pt x="698" y="644"/>
                </a:cubicBezTo>
                <a:cubicBezTo>
                  <a:pt x="706" y="622"/>
                  <a:pt x="706" y="622"/>
                  <a:pt x="706" y="622"/>
                </a:cubicBezTo>
                <a:cubicBezTo>
                  <a:pt x="707" y="622"/>
                  <a:pt x="708" y="620"/>
                  <a:pt x="709" y="619"/>
                </a:cubicBezTo>
                <a:cubicBezTo>
                  <a:pt x="709" y="618"/>
                  <a:pt x="708" y="617"/>
                  <a:pt x="708" y="616"/>
                </a:cubicBezTo>
                <a:cubicBezTo>
                  <a:pt x="749" y="495"/>
                  <a:pt x="749" y="495"/>
                  <a:pt x="749" y="495"/>
                </a:cubicBezTo>
                <a:cubicBezTo>
                  <a:pt x="750" y="494"/>
                  <a:pt x="751" y="493"/>
                  <a:pt x="752" y="492"/>
                </a:cubicBezTo>
                <a:cubicBezTo>
                  <a:pt x="752" y="491"/>
                  <a:pt x="751" y="490"/>
                  <a:pt x="751" y="489"/>
                </a:cubicBezTo>
                <a:cubicBezTo>
                  <a:pt x="803" y="335"/>
                  <a:pt x="803" y="335"/>
                  <a:pt x="803" y="335"/>
                </a:cubicBezTo>
                <a:cubicBezTo>
                  <a:pt x="805" y="334"/>
                  <a:pt x="806" y="333"/>
                  <a:pt x="806" y="332"/>
                </a:cubicBezTo>
                <a:cubicBezTo>
                  <a:pt x="806" y="331"/>
                  <a:pt x="805" y="330"/>
                  <a:pt x="805" y="330"/>
                </a:cubicBezTo>
                <a:cubicBezTo>
                  <a:pt x="843" y="217"/>
                  <a:pt x="843" y="217"/>
                  <a:pt x="843" y="217"/>
                </a:cubicBezTo>
                <a:cubicBezTo>
                  <a:pt x="843" y="217"/>
                  <a:pt x="843" y="217"/>
                  <a:pt x="844" y="217"/>
                </a:cubicBezTo>
                <a:cubicBezTo>
                  <a:pt x="845" y="217"/>
                  <a:pt x="846" y="217"/>
                  <a:pt x="847" y="218"/>
                </a:cubicBezTo>
                <a:cubicBezTo>
                  <a:pt x="848" y="218"/>
                  <a:pt x="848" y="218"/>
                  <a:pt x="849" y="218"/>
                </a:cubicBezTo>
                <a:cubicBezTo>
                  <a:pt x="849" y="218"/>
                  <a:pt x="850" y="218"/>
                  <a:pt x="851" y="218"/>
                </a:cubicBezTo>
                <a:cubicBezTo>
                  <a:pt x="851" y="218"/>
                  <a:pt x="851" y="218"/>
                  <a:pt x="851" y="218"/>
                </a:cubicBezTo>
                <a:cubicBezTo>
                  <a:pt x="852" y="218"/>
                  <a:pt x="852" y="218"/>
                  <a:pt x="853" y="218"/>
                </a:cubicBezTo>
                <a:cubicBezTo>
                  <a:pt x="854" y="217"/>
                  <a:pt x="857" y="217"/>
                  <a:pt x="860" y="216"/>
                </a:cubicBezTo>
                <a:cubicBezTo>
                  <a:pt x="865" y="214"/>
                  <a:pt x="870" y="212"/>
                  <a:pt x="875" y="210"/>
                </a:cubicBezTo>
                <a:cubicBezTo>
                  <a:pt x="877" y="209"/>
                  <a:pt x="879" y="208"/>
                  <a:pt x="881" y="207"/>
                </a:cubicBezTo>
                <a:cubicBezTo>
                  <a:pt x="882" y="206"/>
                  <a:pt x="882" y="206"/>
                  <a:pt x="883" y="205"/>
                </a:cubicBezTo>
                <a:cubicBezTo>
                  <a:pt x="883" y="205"/>
                  <a:pt x="884" y="204"/>
                  <a:pt x="884" y="204"/>
                </a:cubicBezTo>
                <a:cubicBezTo>
                  <a:pt x="884" y="203"/>
                  <a:pt x="885" y="202"/>
                  <a:pt x="885" y="202"/>
                </a:cubicBezTo>
                <a:cubicBezTo>
                  <a:pt x="885" y="202"/>
                  <a:pt x="885" y="202"/>
                  <a:pt x="885" y="202"/>
                </a:cubicBezTo>
                <a:cubicBezTo>
                  <a:pt x="885" y="201"/>
                  <a:pt x="885" y="201"/>
                  <a:pt x="885" y="200"/>
                </a:cubicBezTo>
                <a:cubicBezTo>
                  <a:pt x="887" y="192"/>
                  <a:pt x="894" y="167"/>
                  <a:pt x="901" y="143"/>
                </a:cubicBezTo>
                <a:cubicBezTo>
                  <a:pt x="903" y="142"/>
                  <a:pt x="905" y="140"/>
                  <a:pt x="905" y="137"/>
                </a:cubicBezTo>
                <a:cubicBezTo>
                  <a:pt x="904" y="136"/>
                  <a:pt x="904" y="136"/>
                  <a:pt x="903" y="135"/>
                </a:cubicBezTo>
                <a:cubicBezTo>
                  <a:pt x="907" y="124"/>
                  <a:pt x="910" y="113"/>
                  <a:pt x="912" y="105"/>
                </a:cubicBezTo>
                <a:cubicBezTo>
                  <a:pt x="913" y="101"/>
                  <a:pt x="914" y="97"/>
                  <a:pt x="915" y="94"/>
                </a:cubicBezTo>
                <a:cubicBezTo>
                  <a:pt x="916" y="93"/>
                  <a:pt x="916" y="92"/>
                  <a:pt x="916" y="91"/>
                </a:cubicBezTo>
                <a:cubicBezTo>
                  <a:pt x="916" y="91"/>
                  <a:pt x="916" y="91"/>
                  <a:pt x="916" y="90"/>
                </a:cubicBezTo>
                <a:cubicBezTo>
                  <a:pt x="917" y="90"/>
                  <a:pt x="917" y="90"/>
                  <a:pt x="917" y="90"/>
                </a:cubicBezTo>
                <a:cubicBezTo>
                  <a:pt x="918" y="89"/>
                  <a:pt x="919" y="89"/>
                  <a:pt x="920" y="87"/>
                </a:cubicBezTo>
                <a:cubicBezTo>
                  <a:pt x="925" y="84"/>
                  <a:pt x="934" y="78"/>
                  <a:pt x="941" y="73"/>
                </a:cubicBezTo>
                <a:cubicBezTo>
                  <a:pt x="942" y="72"/>
                  <a:pt x="942" y="72"/>
                  <a:pt x="943" y="72"/>
                </a:cubicBezTo>
                <a:cubicBezTo>
                  <a:pt x="944" y="72"/>
                  <a:pt x="946" y="73"/>
                  <a:pt x="946" y="73"/>
                </a:cubicBezTo>
                <a:cubicBezTo>
                  <a:pt x="947" y="73"/>
                  <a:pt x="950" y="73"/>
                  <a:pt x="951" y="72"/>
                </a:cubicBezTo>
                <a:cubicBezTo>
                  <a:pt x="951" y="70"/>
                  <a:pt x="950" y="69"/>
                  <a:pt x="950" y="69"/>
                </a:cubicBezTo>
                <a:cubicBezTo>
                  <a:pt x="950" y="69"/>
                  <a:pt x="984" y="43"/>
                  <a:pt x="985" y="42"/>
                </a:cubicBezTo>
                <a:cubicBezTo>
                  <a:pt x="987" y="40"/>
                  <a:pt x="998" y="29"/>
                  <a:pt x="988" y="15"/>
                </a:cubicBezTo>
                <a:close/>
                <a:moveTo>
                  <a:pt x="156" y="1094"/>
                </a:moveTo>
                <a:cubicBezTo>
                  <a:pt x="140" y="1094"/>
                  <a:pt x="127" y="1081"/>
                  <a:pt x="127" y="1065"/>
                </a:cubicBezTo>
                <a:cubicBezTo>
                  <a:pt x="127" y="1049"/>
                  <a:pt x="140" y="1036"/>
                  <a:pt x="156" y="1036"/>
                </a:cubicBezTo>
                <a:cubicBezTo>
                  <a:pt x="171" y="1036"/>
                  <a:pt x="184" y="1049"/>
                  <a:pt x="184" y="1065"/>
                </a:cubicBezTo>
                <a:cubicBezTo>
                  <a:pt x="184" y="1081"/>
                  <a:pt x="171" y="1094"/>
                  <a:pt x="156" y="1094"/>
                </a:cubicBezTo>
                <a:close/>
                <a:moveTo>
                  <a:pt x="150" y="931"/>
                </a:moveTo>
                <a:cubicBezTo>
                  <a:pt x="151" y="930"/>
                  <a:pt x="152" y="929"/>
                  <a:pt x="153" y="927"/>
                </a:cubicBezTo>
                <a:cubicBezTo>
                  <a:pt x="155" y="927"/>
                  <a:pt x="155" y="926"/>
                  <a:pt x="156" y="925"/>
                </a:cubicBezTo>
                <a:cubicBezTo>
                  <a:pt x="156" y="925"/>
                  <a:pt x="157" y="925"/>
                  <a:pt x="157" y="924"/>
                </a:cubicBezTo>
                <a:cubicBezTo>
                  <a:pt x="158" y="924"/>
                  <a:pt x="159" y="924"/>
                  <a:pt x="160" y="925"/>
                </a:cubicBezTo>
                <a:cubicBezTo>
                  <a:pt x="166" y="925"/>
                  <a:pt x="179" y="926"/>
                  <a:pt x="195" y="928"/>
                </a:cubicBezTo>
                <a:cubicBezTo>
                  <a:pt x="207" y="929"/>
                  <a:pt x="221" y="931"/>
                  <a:pt x="237" y="932"/>
                </a:cubicBezTo>
                <a:lnTo>
                  <a:pt x="150" y="931"/>
                </a:lnTo>
                <a:close/>
                <a:moveTo>
                  <a:pt x="646" y="970"/>
                </a:moveTo>
                <a:cubicBezTo>
                  <a:pt x="645" y="971"/>
                  <a:pt x="644" y="971"/>
                  <a:pt x="644" y="972"/>
                </a:cubicBezTo>
                <a:cubicBezTo>
                  <a:pt x="642" y="971"/>
                  <a:pt x="639" y="971"/>
                  <a:pt x="635" y="970"/>
                </a:cubicBezTo>
                <a:cubicBezTo>
                  <a:pt x="625" y="969"/>
                  <a:pt x="609" y="967"/>
                  <a:pt x="587" y="964"/>
                </a:cubicBezTo>
                <a:cubicBezTo>
                  <a:pt x="650" y="965"/>
                  <a:pt x="650" y="965"/>
                  <a:pt x="650" y="965"/>
                </a:cubicBezTo>
                <a:cubicBezTo>
                  <a:pt x="649" y="967"/>
                  <a:pt x="647" y="969"/>
                  <a:pt x="646" y="970"/>
                </a:cubicBezTo>
                <a:close/>
                <a:moveTo>
                  <a:pt x="894" y="1065"/>
                </a:moveTo>
                <a:cubicBezTo>
                  <a:pt x="894" y="1081"/>
                  <a:pt x="882" y="1094"/>
                  <a:pt x="866" y="1094"/>
                </a:cubicBezTo>
                <a:cubicBezTo>
                  <a:pt x="850" y="1094"/>
                  <a:pt x="837" y="1081"/>
                  <a:pt x="837" y="1065"/>
                </a:cubicBezTo>
                <a:cubicBezTo>
                  <a:pt x="837" y="1049"/>
                  <a:pt x="850" y="1036"/>
                  <a:pt x="866" y="1036"/>
                </a:cubicBezTo>
                <a:cubicBezTo>
                  <a:pt x="882" y="1036"/>
                  <a:pt x="894" y="1049"/>
                  <a:pt x="894" y="1065"/>
                </a:cubicBezTo>
                <a:close/>
                <a:moveTo>
                  <a:pt x="674" y="682"/>
                </a:moveTo>
                <a:cubicBezTo>
                  <a:pt x="679" y="685"/>
                  <a:pt x="686" y="690"/>
                  <a:pt x="693" y="696"/>
                </a:cubicBezTo>
                <a:cubicBezTo>
                  <a:pt x="703" y="704"/>
                  <a:pt x="715" y="714"/>
                  <a:pt x="725" y="723"/>
                </a:cubicBezTo>
                <a:cubicBezTo>
                  <a:pt x="735" y="733"/>
                  <a:pt x="744" y="741"/>
                  <a:pt x="749" y="746"/>
                </a:cubicBezTo>
                <a:cubicBezTo>
                  <a:pt x="778" y="773"/>
                  <a:pt x="803" y="797"/>
                  <a:pt x="821" y="814"/>
                </a:cubicBezTo>
                <a:cubicBezTo>
                  <a:pt x="829" y="822"/>
                  <a:pt x="836" y="829"/>
                  <a:pt x="841" y="834"/>
                </a:cubicBezTo>
                <a:cubicBezTo>
                  <a:pt x="836" y="834"/>
                  <a:pt x="832" y="838"/>
                  <a:pt x="832" y="843"/>
                </a:cubicBezTo>
                <a:cubicBezTo>
                  <a:pt x="832" y="848"/>
                  <a:pt x="836" y="852"/>
                  <a:pt x="841" y="852"/>
                </a:cubicBezTo>
                <a:cubicBezTo>
                  <a:pt x="844" y="852"/>
                  <a:pt x="846" y="850"/>
                  <a:pt x="848" y="848"/>
                </a:cubicBezTo>
                <a:cubicBezTo>
                  <a:pt x="848" y="862"/>
                  <a:pt x="848" y="887"/>
                  <a:pt x="848" y="910"/>
                </a:cubicBezTo>
                <a:cubicBezTo>
                  <a:pt x="848" y="922"/>
                  <a:pt x="849" y="933"/>
                  <a:pt x="849" y="942"/>
                </a:cubicBezTo>
                <a:cubicBezTo>
                  <a:pt x="688" y="940"/>
                  <a:pt x="688" y="940"/>
                  <a:pt x="688" y="940"/>
                </a:cubicBezTo>
                <a:cubicBezTo>
                  <a:pt x="693" y="938"/>
                  <a:pt x="696" y="934"/>
                  <a:pt x="696" y="928"/>
                </a:cubicBezTo>
                <a:cubicBezTo>
                  <a:pt x="696" y="926"/>
                  <a:pt x="695" y="924"/>
                  <a:pt x="694" y="922"/>
                </a:cubicBezTo>
                <a:cubicBezTo>
                  <a:pt x="705" y="907"/>
                  <a:pt x="712" y="895"/>
                  <a:pt x="712" y="895"/>
                </a:cubicBezTo>
                <a:cubicBezTo>
                  <a:pt x="714" y="893"/>
                  <a:pt x="713" y="890"/>
                  <a:pt x="711" y="888"/>
                </a:cubicBezTo>
                <a:cubicBezTo>
                  <a:pt x="709" y="887"/>
                  <a:pt x="706" y="887"/>
                  <a:pt x="704" y="890"/>
                </a:cubicBezTo>
                <a:cubicBezTo>
                  <a:pt x="704" y="890"/>
                  <a:pt x="704" y="890"/>
                  <a:pt x="704" y="890"/>
                </a:cubicBezTo>
                <a:cubicBezTo>
                  <a:pt x="702" y="894"/>
                  <a:pt x="695" y="904"/>
                  <a:pt x="686" y="917"/>
                </a:cubicBezTo>
                <a:cubicBezTo>
                  <a:pt x="685" y="917"/>
                  <a:pt x="685" y="917"/>
                  <a:pt x="684" y="917"/>
                </a:cubicBezTo>
                <a:cubicBezTo>
                  <a:pt x="678" y="917"/>
                  <a:pt x="672" y="922"/>
                  <a:pt x="672" y="928"/>
                </a:cubicBezTo>
                <a:cubicBezTo>
                  <a:pt x="672" y="931"/>
                  <a:pt x="673" y="932"/>
                  <a:pt x="674" y="934"/>
                </a:cubicBezTo>
                <a:cubicBezTo>
                  <a:pt x="674" y="935"/>
                  <a:pt x="673" y="935"/>
                  <a:pt x="673" y="936"/>
                </a:cubicBezTo>
                <a:cubicBezTo>
                  <a:pt x="672" y="937"/>
                  <a:pt x="671" y="938"/>
                  <a:pt x="670" y="939"/>
                </a:cubicBezTo>
                <a:cubicBezTo>
                  <a:pt x="628" y="939"/>
                  <a:pt x="628" y="939"/>
                  <a:pt x="628" y="939"/>
                </a:cubicBezTo>
                <a:cubicBezTo>
                  <a:pt x="629" y="938"/>
                  <a:pt x="629" y="938"/>
                  <a:pt x="629" y="938"/>
                </a:cubicBezTo>
                <a:cubicBezTo>
                  <a:pt x="631" y="938"/>
                  <a:pt x="632" y="937"/>
                  <a:pt x="633" y="936"/>
                </a:cubicBezTo>
                <a:cubicBezTo>
                  <a:pt x="635" y="934"/>
                  <a:pt x="636" y="932"/>
                  <a:pt x="637" y="930"/>
                </a:cubicBezTo>
                <a:cubicBezTo>
                  <a:pt x="639" y="927"/>
                  <a:pt x="639" y="925"/>
                  <a:pt x="640" y="922"/>
                </a:cubicBezTo>
                <a:cubicBezTo>
                  <a:pt x="640" y="919"/>
                  <a:pt x="640" y="916"/>
                  <a:pt x="640" y="914"/>
                </a:cubicBezTo>
                <a:cubicBezTo>
                  <a:pt x="640" y="913"/>
                  <a:pt x="640" y="911"/>
                  <a:pt x="640" y="908"/>
                </a:cubicBezTo>
                <a:cubicBezTo>
                  <a:pt x="640" y="896"/>
                  <a:pt x="641" y="871"/>
                  <a:pt x="641" y="849"/>
                </a:cubicBezTo>
                <a:cubicBezTo>
                  <a:pt x="641" y="838"/>
                  <a:pt x="641" y="827"/>
                  <a:pt x="641" y="818"/>
                </a:cubicBezTo>
                <a:cubicBezTo>
                  <a:pt x="641" y="810"/>
                  <a:pt x="641" y="804"/>
                  <a:pt x="641" y="801"/>
                </a:cubicBezTo>
                <a:cubicBezTo>
                  <a:pt x="641" y="800"/>
                  <a:pt x="641" y="799"/>
                  <a:pt x="641" y="799"/>
                </a:cubicBezTo>
                <a:cubicBezTo>
                  <a:pt x="640" y="797"/>
                  <a:pt x="640" y="796"/>
                  <a:pt x="639" y="795"/>
                </a:cubicBezTo>
                <a:cubicBezTo>
                  <a:pt x="638" y="794"/>
                  <a:pt x="637" y="792"/>
                  <a:pt x="636" y="791"/>
                </a:cubicBezTo>
                <a:cubicBezTo>
                  <a:pt x="633" y="787"/>
                  <a:pt x="629" y="783"/>
                  <a:pt x="624" y="779"/>
                </a:cubicBezTo>
                <a:cubicBezTo>
                  <a:pt x="616" y="771"/>
                  <a:pt x="605" y="762"/>
                  <a:pt x="593" y="752"/>
                </a:cubicBezTo>
                <a:cubicBezTo>
                  <a:pt x="575" y="737"/>
                  <a:pt x="555" y="720"/>
                  <a:pt x="539" y="707"/>
                </a:cubicBezTo>
                <a:cubicBezTo>
                  <a:pt x="530" y="701"/>
                  <a:pt x="523" y="695"/>
                  <a:pt x="518" y="690"/>
                </a:cubicBezTo>
                <a:cubicBezTo>
                  <a:pt x="515" y="688"/>
                  <a:pt x="513" y="686"/>
                  <a:pt x="511" y="685"/>
                </a:cubicBezTo>
                <a:cubicBezTo>
                  <a:pt x="509" y="683"/>
                  <a:pt x="508" y="682"/>
                  <a:pt x="507" y="682"/>
                </a:cubicBezTo>
                <a:cubicBezTo>
                  <a:pt x="506" y="681"/>
                  <a:pt x="505" y="679"/>
                  <a:pt x="504" y="677"/>
                </a:cubicBezTo>
                <a:cubicBezTo>
                  <a:pt x="503" y="674"/>
                  <a:pt x="502" y="672"/>
                  <a:pt x="502" y="670"/>
                </a:cubicBezTo>
                <a:cubicBezTo>
                  <a:pt x="502" y="668"/>
                  <a:pt x="502" y="667"/>
                  <a:pt x="503" y="666"/>
                </a:cubicBezTo>
                <a:cubicBezTo>
                  <a:pt x="503" y="665"/>
                  <a:pt x="503" y="665"/>
                  <a:pt x="504" y="664"/>
                </a:cubicBezTo>
                <a:cubicBezTo>
                  <a:pt x="505" y="663"/>
                  <a:pt x="506" y="663"/>
                  <a:pt x="507" y="662"/>
                </a:cubicBezTo>
                <a:cubicBezTo>
                  <a:pt x="509" y="661"/>
                  <a:pt x="511" y="661"/>
                  <a:pt x="515" y="661"/>
                </a:cubicBezTo>
                <a:cubicBezTo>
                  <a:pt x="515" y="661"/>
                  <a:pt x="516" y="661"/>
                  <a:pt x="516" y="661"/>
                </a:cubicBezTo>
                <a:cubicBezTo>
                  <a:pt x="523" y="661"/>
                  <a:pt x="535" y="662"/>
                  <a:pt x="549" y="663"/>
                </a:cubicBezTo>
                <a:cubicBezTo>
                  <a:pt x="570" y="665"/>
                  <a:pt x="595" y="668"/>
                  <a:pt x="617" y="671"/>
                </a:cubicBezTo>
                <a:cubicBezTo>
                  <a:pt x="628" y="672"/>
                  <a:pt x="639" y="673"/>
                  <a:pt x="647" y="674"/>
                </a:cubicBezTo>
                <a:cubicBezTo>
                  <a:pt x="651" y="675"/>
                  <a:pt x="654" y="676"/>
                  <a:pt x="657" y="676"/>
                </a:cubicBezTo>
                <a:cubicBezTo>
                  <a:pt x="660" y="676"/>
                  <a:pt x="663" y="677"/>
                  <a:pt x="664" y="677"/>
                </a:cubicBezTo>
                <a:cubicBezTo>
                  <a:pt x="665" y="677"/>
                  <a:pt x="665" y="677"/>
                  <a:pt x="666" y="678"/>
                </a:cubicBezTo>
                <a:cubicBezTo>
                  <a:pt x="668" y="679"/>
                  <a:pt x="671" y="680"/>
                  <a:pt x="674" y="682"/>
                </a:cubicBezTo>
                <a:close/>
                <a:moveTo>
                  <a:pt x="855" y="118"/>
                </a:moveTo>
                <a:cubicBezTo>
                  <a:pt x="901" y="114"/>
                  <a:pt x="901" y="114"/>
                  <a:pt x="901" y="114"/>
                </a:cubicBezTo>
                <a:cubicBezTo>
                  <a:pt x="899" y="120"/>
                  <a:pt x="897" y="126"/>
                  <a:pt x="895" y="133"/>
                </a:cubicBezTo>
                <a:cubicBezTo>
                  <a:pt x="870" y="136"/>
                  <a:pt x="870" y="136"/>
                  <a:pt x="870" y="136"/>
                </a:cubicBezTo>
                <a:cubicBezTo>
                  <a:pt x="870" y="134"/>
                  <a:pt x="869" y="133"/>
                  <a:pt x="867" y="132"/>
                </a:cubicBezTo>
                <a:cubicBezTo>
                  <a:pt x="864" y="131"/>
                  <a:pt x="862" y="133"/>
                  <a:pt x="861" y="135"/>
                </a:cubicBezTo>
                <a:cubicBezTo>
                  <a:pt x="860" y="137"/>
                  <a:pt x="860" y="137"/>
                  <a:pt x="860" y="137"/>
                </a:cubicBezTo>
                <a:cubicBezTo>
                  <a:pt x="845" y="138"/>
                  <a:pt x="845" y="138"/>
                  <a:pt x="845" y="138"/>
                </a:cubicBezTo>
                <a:cubicBezTo>
                  <a:pt x="848" y="131"/>
                  <a:pt x="852" y="124"/>
                  <a:pt x="855" y="118"/>
                </a:cubicBezTo>
                <a:close/>
                <a:moveTo>
                  <a:pt x="841" y="192"/>
                </a:moveTo>
                <a:cubicBezTo>
                  <a:pt x="841" y="191"/>
                  <a:pt x="841" y="191"/>
                  <a:pt x="841" y="191"/>
                </a:cubicBezTo>
                <a:cubicBezTo>
                  <a:pt x="842" y="189"/>
                  <a:pt x="841" y="187"/>
                  <a:pt x="839" y="186"/>
                </a:cubicBezTo>
                <a:cubicBezTo>
                  <a:pt x="837" y="185"/>
                  <a:pt x="834" y="187"/>
                  <a:pt x="833" y="189"/>
                </a:cubicBezTo>
                <a:cubicBezTo>
                  <a:pt x="832" y="192"/>
                  <a:pt x="832" y="192"/>
                  <a:pt x="832" y="192"/>
                </a:cubicBezTo>
                <a:cubicBezTo>
                  <a:pt x="822" y="193"/>
                  <a:pt x="822" y="193"/>
                  <a:pt x="822" y="193"/>
                </a:cubicBezTo>
                <a:cubicBezTo>
                  <a:pt x="833" y="163"/>
                  <a:pt x="833" y="163"/>
                  <a:pt x="833" y="163"/>
                </a:cubicBezTo>
                <a:cubicBezTo>
                  <a:pt x="835" y="158"/>
                  <a:pt x="837" y="153"/>
                  <a:pt x="840" y="148"/>
                </a:cubicBezTo>
                <a:cubicBezTo>
                  <a:pt x="857" y="147"/>
                  <a:pt x="857" y="147"/>
                  <a:pt x="857" y="147"/>
                </a:cubicBezTo>
                <a:cubicBezTo>
                  <a:pt x="841" y="192"/>
                  <a:pt x="841" y="192"/>
                  <a:pt x="841" y="192"/>
                </a:cubicBezTo>
                <a:close/>
                <a:moveTo>
                  <a:pt x="449" y="593"/>
                </a:moveTo>
                <a:cubicBezTo>
                  <a:pt x="449" y="591"/>
                  <a:pt x="449" y="591"/>
                  <a:pt x="449" y="591"/>
                </a:cubicBezTo>
                <a:cubicBezTo>
                  <a:pt x="470" y="594"/>
                  <a:pt x="470" y="594"/>
                  <a:pt x="470" y="594"/>
                </a:cubicBezTo>
                <a:cubicBezTo>
                  <a:pt x="469" y="596"/>
                  <a:pt x="469" y="596"/>
                  <a:pt x="469" y="596"/>
                </a:cubicBezTo>
                <a:cubicBezTo>
                  <a:pt x="461" y="595"/>
                  <a:pt x="454" y="594"/>
                  <a:pt x="449" y="593"/>
                </a:cubicBezTo>
                <a:close/>
                <a:moveTo>
                  <a:pt x="198" y="554"/>
                </a:moveTo>
                <a:cubicBezTo>
                  <a:pt x="177" y="552"/>
                  <a:pt x="177" y="552"/>
                  <a:pt x="177" y="552"/>
                </a:cubicBezTo>
                <a:cubicBezTo>
                  <a:pt x="186" y="458"/>
                  <a:pt x="186" y="458"/>
                  <a:pt x="186" y="458"/>
                </a:cubicBezTo>
                <a:cubicBezTo>
                  <a:pt x="209" y="459"/>
                  <a:pt x="209" y="459"/>
                  <a:pt x="209" y="459"/>
                </a:cubicBezTo>
                <a:lnTo>
                  <a:pt x="198" y="554"/>
                </a:lnTo>
                <a:close/>
                <a:moveTo>
                  <a:pt x="179" y="208"/>
                </a:moveTo>
                <a:cubicBezTo>
                  <a:pt x="195" y="207"/>
                  <a:pt x="195" y="207"/>
                  <a:pt x="195" y="207"/>
                </a:cubicBezTo>
                <a:cubicBezTo>
                  <a:pt x="195" y="209"/>
                  <a:pt x="195" y="209"/>
                  <a:pt x="195" y="209"/>
                </a:cubicBezTo>
                <a:cubicBezTo>
                  <a:pt x="207" y="208"/>
                  <a:pt x="207" y="208"/>
                  <a:pt x="207" y="208"/>
                </a:cubicBezTo>
                <a:cubicBezTo>
                  <a:pt x="203" y="241"/>
                  <a:pt x="203" y="241"/>
                  <a:pt x="203" y="241"/>
                </a:cubicBezTo>
                <a:cubicBezTo>
                  <a:pt x="177" y="243"/>
                  <a:pt x="177" y="243"/>
                  <a:pt x="177" y="243"/>
                </a:cubicBezTo>
                <a:lnTo>
                  <a:pt x="179" y="208"/>
                </a:lnTo>
                <a:close/>
                <a:moveTo>
                  <a:pt x="268" y="202"/>
                </a:moveTo>
                <a:cubicBezTo>
                  <a:pt x="263" y="236"/>
                  <a:pt x="263" y="236"/>
                  <a:pt x="263" y="236"/>
                </a:cubicBezTo>
                <a:cubicBezTo>
                  <a:pt x="238" y="238"/>
                  <a:pt x="238" y="238"/>
                  <a:pt x="238" y="238"/>
                </a:cubicBezTo>
                <a:cubicBezTo>
                  <a:pt x="242" y="205"/>
                  <a:pt x="242" y="205"/>
                  <a:pt x="242" y="205"/>
                </a:cubicBezTo>
                <a:lnTo>
                  <a:pt x="268" y="202"/>
                </a:lnTo>
                <a:close/>
                <a:moveTo>
                  <a:pt x="331" y="197"/>
                </a:moveTo>
                <a:cubicBezTo>
                  <a:pt x="326" y="232"/>
                  <a:pt x="326" y="232"/>
                  <a:pt x="326" y="232"/>
                </a:cubicBezTo>
                <a:cubicBezTo>
                  <a:pt x="298" y="234"/>
                  <a:pt x="298" y="234"/>
                  <a:pt x="298" y="234"/>
                </a:cubicBezTo>
                <a:cubicBezTo>
                  <a:pt x="303" y="199"/>
                  <a:pt x="303" y="199"/>
                  <a:pt x="303" y="199"/>
                </a:cubicBezTo>
                <a:lnTo>
                  <a:pt x="331" y="197"/>
                </a:lnTo>
                <a:close/>
                <a:moveTo>
                  <a:pt x="394" y="191"/>
                </a:moveTo>
                <a:cubicBezTo>
                  <a:pt x="387" y="227"/>
                  <a:pt x="387" y="227"/>
                  <a:pt x="387" y="227"/>
                </a:cubicBezTo>
                <a:cubicBezTo>
                  <a:pt x="359" y="229"/>
                  <a:pt x="359" y="229"/>
                  <a:pt x="359" y="229"/>
                </a:cubicBezTo>
                <a:cubicBezTo>
                  <a:pt x="365" y="193"/>
                  <a:pt x="365" y="193"/>
                  <a:pt x="365" y="193"/>
                </a:cubicBezTo>
                <a:lnTo>
                  <a:pt x="394" y="191"/>
                </a:lnTo>
                <a:close/>
                <a:moveTo>
                  <a:pt x="456" y="185"/>
                </a:moveTo>
                <a:cubicBezTo>
                  <a:pt x="448" y="222"/>
                  <a:pt x="448" y="222"/>
                  <a:pt x="448" y="222"/>
                </a:cubicBezTo>
                <a:cubicBezTo>
                  <a:pt x="420" y="224"/>
                  <a:pt x="420" y="224"/>
                  <a:pt x="420" y="224"/>
                </a:cubicBezTo>
                <a:cubicBezTo>
                  <a:pt x="427" y="188"/>
                  <a:pt x="427" y="188"/>
                  <a:pt x="427" y="188"/>
                </a:cubicBezTo>
                <a:lnTo>
                  <a:pt x="456" y="185"/>
                </a:lnTo>
                <a:close/>
                <a:moveTo>
                  <a:pt x="518" y="179"/>
                </a:moveTo>
                <a:cubicBezTo>
                  <a:pt x="509" y="217"/>
                  <a:pt x="509" y="217"/>
                  <a:pt x="509" y="217"/>
                </a:cubicBezTo>
                <a:cubicBezTo>
                  <a:pt x="483" y="219"/>
                  <a:pt x="483" y="219"/>
                  <a:pt x="483" y="219"/>
                </a:cubicBezTo>
                <a:cubicBezTo>
                  <a:pt x="491" y="182"/>
                  <a:pt x="491" y="182"/>
                  <a:pt x="491" y="182"/>
                </a:cubicBezTo>
                <a:lnTo>
                  <a:pt x="518" y="179"/>
                </a:lnTo>
                <a:close/>
                <a:moveTo>
                  <a:pt x="581" y="174"/>
                </a:moveTo>
                <a:cubicBezTo>
                  <a:pt x="571" y="213"/>
                  <a:pt x="571" y="213"/>
                  <a:pt x="571" y="213"/>
                </a:cubicBezTo>
                <a:cubicBezTo>
                  <a:pt x="543" y="215"/>
                  <a:pt x="543" y="215"/>
                  <a:pt x="543" y="215"/>
                </a:cubicBezTo>
                <a:cubicBezTo>
                  <a:pt x="552" y="176"/>
                  <a:pt x="552" y="176"/>
                  <a:pt x="552" y="176"/>
                </a:cubicBezTo>
                <a:lnTo>
                  <a:pt x="581" y="174"/>
                </a:lnTo>
                <a:close/>
                <a:moveTo>
                  <a:pt x="643" y="168"/>
                </a:moveTo>
                <a:cubicBezTo>
                  <a:pt x="632" y="208"/>
                  <a:pt x="632" y="208"/>
                  <a:pt x="632" y="208"/>
                </a:cubicBezTo>
                <a:cubicBezTo>
                  <a:pt x="604" y="210"/>
                  <a:pt x="604" y="210"/>
                  <a:pt x="604" y="210"/>
                </a:cubicBezTo>
                <a:cubicBezTo>
                  <a:pt x="614" y="171"/>
                  <a:pt x="614" y="171"/>
                  <a:pt x="614" y="171"/>
                </a:cubicBezTo>
                <a:lnTo>
                  <a:pt x="643" y="168"/>
                </a:lnTo>
                <a:close/>
                <a:moveTo>
                  <a:pt x="706" y="162"/>
                </a:moveTo>
                <a:cubicBezTo>
                  <a:pt x="693" y="203"/>
                  <a:pt x="693" y="203"/>
                  <a:pt x="693" y="203"/>
                </a:cubicBezTo>
                <a:cubicBezTo>
                  <a:pt x="667" y="205"/>
                  <a:pt x="667" y="205"/>
                  <a:pt x="667" y="205"/>
                </a:cubicBezTo>
                <a:cubicBezTo>
                  <a:pt x="680" y="165"/>
                  <a:pt x="680" y="165"/>
                  <a:pt x="680" y="165"/>
                </a:cubicBezTo>
                <a:lnTo>
                  <a:pt x="706" y="162"/>
                </a:lnTo>
                <a:close/>
                <a:moveTo>
                  <a:pt x="772" y="156"/>
                </a:moveTo>
                <a:cubicBezTo>
                  <a:pt x="758" y="198"/>
                  <a:pt x="758" y="198"/>
                  <a:pt x="758" y="198"/>
                </a:cubicBezTo>
                <a:cubicBezTo>
                  <a:pt x="728" y="200"/>
                  <a:pt x="728" y="200"/>
                  <a:pt x="728" y="200"/>
                </a:cubicBezTo>
                <a:cubicBezTo>
                  <a:pt x="742" y="159"/>
                  <a:pt x="742" y="159"/>
                  <a:pt x="742" y="159"/>
                </a:cubicBezTo>
                <a:lnTo>
                  <a:pt x="772" y="156"/>
                </a:lnTo>
                <a:close/>
                <a:moveTo>
                  <a:pt x="141" y="333"/>
                </a:moveTo>
                <a:cubicBezTo>
                  <a:pt x="164" y="333"/>
                  <a:pt x="164" y="333"/>
                  <a:pt x="164" y="333"/>
                </a:cubicBezTo>
                <a:cubicBezTo>
                  <a:pt x="164" y="334"/>
                  <a:pt x="164" y="334"/>
                  <a:pt x="164" y="334"/>
                </a:cubicBezTo>
                <a:cubicBezTo>
                  <a:pt x="166" y="334"/>
                  <a:pt x="166" y="334"/>
                  <a:pt x="166" y="334"/>
                </a:cubicBezTo>
                <a:cubicBezTo>
                  <a:pt x="157" y="449"/>
                  <a:pt x="157" y="449"/>
                  <a:pt x="157" y="449"/>
                </a:cubicBezTo>
                <a:cubicBezTo>
                  <a:pt x="134" y="448"/>
                  <a:pt x="134" y="448"/>
                  <a:pt x="134" y="448"/>
                </a:cubicBezTo>
                <a:lnTo>
                  <a:pt x="141" y="333"/>
                </a:lnTo>
                <a:close/>
                <a:moveTo>
                  <a:pt x="130" y="448"/>
                </a:moveTo>
                <a:cubicBezTo>
                  <a:pt x="107" y="446"/>
                  <a:pt x="107" y="446"/>
                  <a:pt x="107" y="446"/>
                </a:cubicBezTo>
                <a:cubicBezTo>
                  <a:pt x="112" y="333"/>
                  <a:pt x="112" y="333"/>
                  <a:pt x="112" y="333"/>
                </a:cubicBezTo>
                <a:cubicBezTo>
                  <a:pt x="138" y="333"/>
                  <a:pt x="138" y="333"/>
                  <a:pt x="138" y="333"/>
                </a:cubicBezTo>
                <a:lnTo>
                  <a:pt x="130" y="448"/>
                </a:lnTo>
                <a:close/>
                <a:moveTo>
                  <a:pt x="169" y="334"/>
                </a:moveTo>
                <a:cubicBezTo>
                  <a:pt x="194" y="334"/>
                  <a:pt x="194" y="334"/>
                  <a:pt x="194" y="334"/>
                </a:cubicBezTo>
                <a:cubicBezTo>
                  <a:pt x="183" y="451"/>
                  <a:pt x="183" y="451"/>
                  <a:pt x="183" y="451"/>
                </a:cubicBezTo>
                <a:cubicBezTo>
                  <a:pt x="160" y="450"/>
                  <a:pt x="160" y="450"/>
                  <a:pt x="160" y="450"/>
                </a:cubicBezTo>
                <a:lnTo>
                  <a:pt x="169" y="334"/>
                </a:lnTo>
                <a:close/>
                <a:moveTo>
                  <a:pt x="198" y="334"/>
                </a:moveTo>
                <a:cubicBezTo>
                  <a:pt x="223" y="334"/>
                  <a:pt x="223" y="334"/>
                  <a:pt x="223" y="334"/>
                </a:cubicBezTo>
                <a:cubicBezTo>
                  <a:pt x="210" y="453"/>
                  <a:pt x="210" y="453"/>
                  <a:pt x="210" y="453"/>
                </a:cubicBezTo>
                <a:cubicBezTo>
                  <a:pt x="186" y="451"/>
                  <a:pt x="186" y="451"/>
                  <a:pt x="186" y="451"/>
                </a:cubicBezTo>
                <a:lnTo>
                  <a:pt x="198" y="334"/>
                </a:lnTo>
                <a:close/>
                <a:moveTo>
                  <a:pt x="227" y="334"/>
                </a:moveTo>
                <a:cubicBezTo>
                  <a:pt x="251" y="334"/>
                  <a:pt x="251" y="334"/>
                  <a:pt x="251" y="334"/>
                </a:cubicBezTo>
                <a:cubicBezTo>
                  <a:pt x="235" y="455"/>
                  <a:pt x="235" y="455"/>
                  <a:pt x="235" y="455"/>
                </a:cubicBezTo>
                <a:cubicBezTo>
                  <a:pt x="213" y="453"/>
                  <a:pt x="213" y="453"/>
                  <a:pt x="213" y="453"/>
                </a:cubicBezTo>
                <a:lnTo>
                  <a:pt x="227" y="334"/>
                </a:lnTo>
                <a:close/>
                <a:moveTo>
                  <a:pt x="254" y="334"/>
                </a:moveTo>
                <a:cubicBezTo>
                  <a:pt x="280" y="334"/>
                  <a:pt x="280" y="334"/>
                  <a:pt x="280" y="334"/>
                </a:cubicBezTo>
                <a:cubicBezTo>
                  <a:pt x="263" y="456"/>
                  <a:pt x="263" y="456"/>
                  <a:pt x="263" y="456"/>
                </a:cubicBezTo>
                <a:cubicBezTo>
                  <a:pt x="239" y="455"/>
                  <a:pt x="239" y="455"/>
                  <a:pt x="239" y="455"/>
                </a:cubicBezTo>
                <a:lnTo>
                  <a:pt x="254" y="334"/>
                </a:lnTo>
                <a:close/>
                <a:moveTo>
                  <a:pt x="284" y="334"/>
                </a:moveTo>
                <a:cubicBezTo>
                  <a:pt x="310" y="335"/>
                  <a:pt x="310" y="335"/>
                  <a:pt x="310" y="335"/>
                </a:cubicBezTo>
                <a:cubicBezTo>
                  <a:pt x="290" y="458"/>
                  <a:pt x="290" y="458"/>
                  <a:pt x="290" y="458"/>
                </a:cubicBezTo>
                <a:cubicBezTo>
                  <a:pt x="266" y="457"/>
                  <a:pt x="266" y="457"/>
                  <a:pt x="266" y="457"/>
                </a:cubicBezTo>
                <a:lnTo>
                  <a:pt x="284" y="334"/>
                </a:lnTo>
                <a:close/>
                <a:moveTo>
                  <a:pt x="313" y="335"/>
                </a:moveTo>
                <a:cubicBezTo>
                  <a:pt x="337" y="335"/>
                  <a:pt x="337" y="335"/>
                  <a:pt x="337" y="335"/>
                </a:cubicBezTo>
                <a:cubicBezTo>
                  <a:pt x="316" y="460"/>
                  <a:pt x="316" y="460"/>
                  <a:pt x="316" y="460"/>
                </a:cubicBezTo>
                <a:cubicBezTo>
                  <a:pt x="293" y="458"/>
                  <a:pt x="293" y="458"/>
                  <a:pt x="293" y="458"/>
                </a:cubicBezTo>
                <a:lnTo>
                  <a:pt x="313" y="335"/>
                </a:lnTo>
                <a:close/>
                <a:moveTo>
                  <a:pt x="341" y="335"/>
                </a:moveTo>
                <a:cubicBezTo>
                  <a:pt x="367" y="335"/>
                  <a:pt x="367" y="335"/>
                  <a:pt x="367" y="335"/>
                </a:cubicBezTo>
                <a:cubicBezTo>
                  <a:pt x="343" y="462"/>
                  <a:pt x="343" y="462"/>
                  <a:pt x="343" y="462"/>
                </a:cubicBezTo>
                <a:cubicBezTo>
                  <a:pt x="319" y="460"/>
                  <a:pt x="319" y="460"/>
                  <a:pt x="319" y="460"/>
                </a:cubicBezTo>
                <a:lnTo>
                  <a:pt x="341" y="335"/>
                </a:lnTo>
                <a:close/>
                <a:moveTo>
                  <a:pt x="370" y="335"/>
                </a:moveTo>
                <a:cubicBezTo>
                  <a:pt x="395" y="335"/>
                  <a:pt x="395" y="335"/>
                  <a:pt x="395" y="335"/>
                </a:cubicBezTo>
                <a:cubicBezTo>
                  <a:pt x="370" y="463"/>
                  <a:pt x="370" y="463"/>
                  <a:pt x="370" y="463"/>
                </a:cubicBezTo>
                <a:cubicBezTo>
                  <a:pt x="346" y="462"/>
                  <a:pt x="346" y="462"/>
                  <a:pt x="346" y="462"/>
                </a:cubicBezTo>
                <a:lnTo>
                  <a:pt x="370" y="335"/>
                </a:lnTo>
                <a:close/>
                <a:moveTo>
                  <a:pt x="398" y="335"/>
                </a:moveTo>
                <a:cubicBezTo>
                  <a:pt x="424" y="335"/>
                  <a:pt x="424" y="335"/>
                  <a:pt x="424" y="335"/>
                </a:cubicBezTo>
                <a:cubicBezTo>
                  <a:pt x="396" y="465"/>
                  <a:pt x="396" y="465"/>
                  <a:pt x="396" y="465"/>
                </a:cubicBezTo>
                <a:cubicBezTo>
                  <a:pt x="373" y="464"/>
                  <a:pt x="373" y="464"/>
                  <a:pt x="373" y="464"/>
                </a:cubicBezTo>
                <a:lnTo>
                  <a:pt x="398" y="335"/>
                </a:lnTo>
                <a:close/>
                <a:moveTo>
                  <a:pt x="427" y="335"/>
                </a:moveTo>
                <a:cubicBezTo>
                  <a:pt x="453" y="335"/>
                  <a:pt x="453" y="335"/>
                  <a:pt x="453" y="335"/>
                </a:cubicBezTo>
                <a:cubicBezTo>
                  <a:pt x="423" y="467"/>
                  <a:pt x="423" y="467"/>
                  <a:pt x="423" y="467"/>
                </a:cubicBezTo>
                <a:cubicBezTo>
                  <a:pt x="399" y="465"/>
                  <a:pt x="399" y="465"/>
                  <a:pt x="399" y="465"/>
                </a:cubicBezTo>
                <a:lnTo>
                  <a:pt x="427" y="335"/>
                </a:lnTo>
                <a:close/>
                <a:moveTo>
                  <a:pt x="456" y="335"/>
                </a:moveTo>
                <a:cubicBezTo>
                  <a:pt x="482" y="335"/>
                  <a:pt x="482" y="335"/>
                  <a:pt x="482" y="335"/>
                </a:cubicBezTo>
                <a:cubicBezTo>
                  <a:pt x="450" y="469"/>
                  <a:pt x="450" y="469"/>
                  <a:pt x="450" y="469"/>
                </a:cubicBezTo>
                <a:cubicBezTo>
                  <a:pt x="427" y="467"/>
                  <a:pt x="427" y="467"/>
                  <a:pt x="427" y="467"/>
                </a:cubicBezTo>
                <a:lnTo>
                  <a:pt x="456" y="335"/>
                </a:lnTo>
                <a:close/>
                <a:moveTo>
                  <a:pt x="485" y="335"/>
                </a:moveTo>
                <a:cubicBezTo>
                  <a:pt x="509" y="335"/>
                  <a:pt x="509" y="335"/>
                  <a:pt x="509" y="335"/>
                </a:cubicBezTo>
                <a:cubicBezTo>
                  <a:pt x="476" y="470"/>
                  <a:pt x="476" y="470"/>
                  <a:pt x="476" y="470"/>
                </a:cubicBezTo>
                <a:cubicBezTo>
                  <a:pt x="454" y="469"/>
                  <a:pt x="454" y="469"/>
                  <a:pt x="454" y="469"/>
                </a:cubicBezTo>
                <a:lnTo>
                  <a:pt x="485" y="335"/>
                </a:lnTo>
                <a:close/>
                <a:moveTo>
                  <a:pt x="663" y="483"/>
                </a:moveTo>
                <a:cubicBezTo>
                  <a:pt x="640" y="481"/>
                  <a:pt x="640" y="481"/>
                  <a:pt x="640" y="481"/>
                </a:cubicBezTo>
                <a:cubicBezTo>
                  <a:pt x="685" y="336"/>
                  <a:pt x="685" y="336"/>
                  <a:pt x="685" y="336"/>
                </a:cubicBezTo>
                <a:cubicBezTo>
                  <a:pt x="712" y="336"/>
                  <a:pt x="712" y="336"/>
                  <a:pt x="712" y="336"/>
                </a:cubicBezTo>
                <a:lnTo>
                  <a:pt x="663" y="483"/>
                </a:lnTo>
                <a:close/>
                <a:moveTo>
                  <a:pt x="715" y="336"/>
                </a:moveTo>
                <a:cubicBezTo>
                  <a:pt x="732" y="336"/>
                  <a:pt x="732" y="336"/>
                  <a:pt x="732" y="336"/>
                </a:cubicBezTo>
                <a:cubicBezTo>
                  <a:pt x="732" y="335"/>
                  <a:pt x="732" y="335"/>
                  <a:pt x="732" y="335"/>
                </a:cubicBezTo>
                <a:cubicBezTo>
                  <a:pt x="739" y="335"/>
                  <a:pt x="739" y="335"/>
                  <a:pt x="739" y="335"/>
                </a:cubicBezTo>
                <a:cubicBezTo>
                  <a:pt x="715" y="384"/>
                  <a:pt x="690" y="433"/>
                  <a:pt x="669" y="476"/>
                </a:cubicBezTo>
                <a:lnTo>
                  <a:pt x="715" y="336"/>
                </a:lnTo>
                <a:close/>
                <a:moveTo>
                  <a:pt x="636" y="481"/>
                </a:moveTo>
                <a:cubicBezTo>
                  <a:pt x="613" y="479"/>
                  <a:pt x="613" y="479"/>
                  <a:pt x="613" y="479"/>
                </a:cubicBezTo>
                <a:cubicBezTo>
                  <a:pt x="657" y="336"/>
                  <a:pt x="657" y="336"/>
                  <a:pt x="657" y="336"/>
                </a:cubicBezTo>
                <a:cubicBezTo>
                  <a:pt x="682" y="336"/>
                  <a:pt x="682" y="336"/>
                  <a:pt x="682" y="336"/>
                </a:cubicBezTo>
                <a:lnTo>
                  <a:pt x="636" y="481"/>
                </a:lnTo>
                <a:close/>
                <a:moveTo>
                  <a:pt x="610" y="479"/>
                </a:moveTo>
                <a:cubicBezTo>
                  <a:pt x="586" y="478"/>
                  <a:pt x="586" y="478"/>
                  <a:pt x="586" y="478"/>
                </a:cubicBezTo>
                <a:cubicBezTo>
                  <a:pt x="628" y="336"/>
                  <a:pt x="628" y="336"/>
                  <a:pt x="628" y="336"/>
                </a:cubicBezTo>
                <a:cubicBezTo>
                  <a:pt x="653" y="336"/>
                  <a:pt x="653" y="336"/>
                  <a:pt x="653" y="336"/>
                </a:cubicBezTo>
                <a:lnTo>
                  <a:pt x="610" y="479"/>
                </a:lnTo>
                <a:close/>
                <a:moveTo>
                  <a:pt x="582" y="477"/>
                </a:moveTo>
                <a:cubicBezTo>
                  <a:pt x="559" y="476"/>
                  <a:pt x="559" y="476"/>
                  <a:pt x="559" y="476"/>
                </a:cubicBezTo>
                <a:cubicBezTo>
                  <a:pt x="599" y="336"/>
                  <a:pt x="599" y="336"/>
                  <a:pt x="599" y="336"/>
                </a:cubicBezTo>
                <a:cubicBezTo>
                  <a:pt x="625" y="336"/>
                  <a:pt x="625" y="336"/>
                  <a:pt x="625" y="336"/>
                </a:cubicBezTo>
                <a:lnTo>
                  <a:pt x="582" y="477"/>
                </a:lnTo>
                <a:close/>
                <a:moveTo>
                  <a:pt x="555" y="476"/>
                </a:moveTo>
                <a:cubicBezTo>
                  <a:pt x="532" y="474"/>
                  <a:pt x="532" y="474"/>
                  <a:pt x="532" y="474"/>
                </a:cubicBezTo>
                <a:cubicBezTo>
                  <a:pt x="570" y="336"/>
                  <a:pt x="570" y="336"/>
                  <a:pt x="570" y="336"/>
                </a:cubicBezTo>
                <a:cubicBezTo>
                  <a:pt x="595" y="336"/>
                  <a:pt x="595" y="336"/>
                  <a:pt x="595" y="336"/>
                </a:cubicBezTo>
                <a:lnTo>
                  <a:pt x="555" y="476"/>
                </a:lnTo>
                <a:close/>
                <a:moveTo>
                  <a:pt x="529" y="474"/>
                </a:moveTo>
                <a:cubicBezTo>
                  <a:pt x="505" y="472"/>
                  <a:pt x="505" y="472"/>
                  <a:pt x="505" y="472"/>
                </a:cubicBezTo>
                <a:cubicBezTo>
                  <a:pt x="542" y="336"/>
                  <a:pt x="542" y="336"/>
                  <a:pt x="542" y="336"/>
                </a:cubicBezTo>
                <a:cubicBezTo>
                  <a:pt x="566" y="336"/>
                  <a:pt x="566" y="336"/>
                  <a:pt x="566" y="336"/>
                </a:cubicBezTo>
                <a:lnTo>
                  <a:pt x="529" y="474"/>
                </a:lnTo>
                <a:close/>
                <a:moveTo>
                  <a:pt x="502" y="472"/>
                </a:moveTo>
                <a:cubicBezTo>
                  <a:pt x="479" y="471"/>
                  <a:pt x="479" y="471"/>
                  <a:pt x="479" y="471"/>
                </a:cubicBezTo>
                <a:cubicBezTo>
                  <a:pt x="513" y="335"/>
                  <a:pt x="513" y="335"/>
                  <a:pt x="513" y="335"/>
                </a:cubicBezTo>
                <a:cubicBezTo>
                  <a:pt x="538" y="336"/>
                  <a:pt x="538" y="336"/>
                  <a:pt x="538" y="336"/>
                </a:cubicBezTo>
                <a:lnTo>
                  <a:pt x="502" y="472"/>
                </a:lnTo>
                <a:close/>
                <a:moveTo>
                  <a:pt x="477" y="477"/>
                </a:moveTo>
                <a:cubicBezTo>
                  <a:pt x="500" y="479"/>
                  <a:pt x="500" y="479"/>
                  <a:pt x="500" y="479"/>
                </a:cubicBezTo>
                <a:cubicBezTo>
                  <a:pt x="472" y="587"/>
                  <a:pt x="472" y="587"/>
                  <a:pt x="472" y="587"/>
                </a:cubicBezTo>
                <a:cubicBezTo>
                  <a:pt x="451" y="585"/>
                  <a:pt x="451" y="585"/>
                  <a:pt x="451" y="585"/>
                </a:cubicBezTo>
                <a:lnTo>
                  <a:pt x="477" y="477"/>
                </a:lnTo>
                <a:close/>
                <a:moveTo>
                  <a:pt x="473" y="596"/>
                </a:moveTo>
                <a:cubicBezTo>
                  <a:pt x="473" y="594"/>
                  <a:pt x="473" y="594"/>
                  <a:pt x="473" y="594"/>
                </a:cubicBezTo>
                <a:cubicBezTo>
                  <a:pt x="496" y="597"/>
                  <a:pt x="496" y="597"/>
                  <a:pt x="496" y="597"/>
                </a:cubicBezTo>
                <a:cubicBezTo>
                  <a:pt x="496" y="598"/>
                  <a:pt x="496" y="598"/>
                  <a:pt x="496" y="598"/>
                </a:cubicBezTo>
                <a:cubicBezTo>
                  <a:pt x="487" y="597"/>
                  <a:pt x="480" y="597"/>
                  <a:pt x="473" y="596"/>
                </a:cubicBezTo>
                <a:close/>
                <a:moveTo>
                  <a:pt x="475" y="588"/>
                </a:moveTo>
                <a:cubicBezTo>
                  <a:pt x="504" y="479"/>
                  <a:pt x="504" y="479"/>
                  <a:pt x="504" y="479"/>
                </a:cubicBezTo>
                <a:cubicBezTo>
                  <a:pt x="527" y="480"/>
                  <a:pt x="527" y="480"/>
                  <a:pt x="527" y="480"/>
                </a:cubicBezTo>
                <a:cubicBezTo>
                  <a:pt x="498" y="590"/>
                  <a:pt x="498" y="590"/>
                  <a:pt x="498" y="590"/>
                </a:cubicBezTo>
                <a:lnTo>
                  <a:pt x="475" y="588"/>
                </a:lnTo>
                <a:close/>
                <a:moveTo>
                  <a:pt x="531" y="481"/>
                </a:moveTo>
                <a:cubicBezTo>
                  <a:pt x="553" y="482"/>
                  <a:pt x="553" y="482"/>
                  <a:pt x="553" y="482"/>
                </a:cubicBezTo>
                <a:cubicBezTo>
                  <a:pt x="521" y="593"/>
                  <a:pt x="521" y="593"/>
                  <a:pt x="521" y="593"/>
                </a:cubicBezTo>
                <a:cubicBezTo>
                  <a:pt x="501" y="591"/>
                  <a:pt x="501" y="591"/>
                  <a:pt x="501" y="591"/>
                </a:cubicBezTo>
                <a:lnTo>
                  <a:pt x="531" y="481"/>
                </a:lnTo>
                <a:close/>
                <a:moveTo>
                  <a:pt x="522" y="601"/>
                </a:moveTo>
                <a:cubicBezTo>
                  <a:pt x="523" y="600"/>
                  <a:pt x="523" y="600"/>
                  <a:pt x="523" y="600"/>
                </a:cubicBezTo>
                <a:cubicBezTo>
                  <a:pt x="545" y="603"/>
                  <a:pt x="545" y="603"/>
                  <a:pt x="545" y="603"/>
                </a:cubicBezTo>
                <a:cubicBezTo>
                  <a:pt x="545" y="604"/>
                  <a:pt x="545" y="604"/>
                  <a:pt x="545" y="604"/>
                </a:cubicBezTo>
                <a:cubicBezTo>
                  <a:pt x="537" y="603"/>
                  <a:pt x="530" y="602"/>
                  <a:pt x="522" y="601"/>
                </a:cubicBezTo>
                <a:close/>
                <a:moveTo>
                  <a:pt x="525" y="594"/>
                </a:moveTo>
                <a:cubicBezTo>
                  <a:pt x="557" y="482"/>
                  <a:pt x="557" y="482"/>
                  <a:pt x="557" y="482"/>
                </a:cubicBezTo>
                <a:cubicBezTo>
                  <a:pt x="581" y="484"/>
                  <a:pt x="581" y="484"/>
                  <a:pt x="581" y="484"/>
                </a:cubicBezTo>
                <a:cubicBezTo>
                  <a:pt x="547" y="596"/>
                  <a:pt x="547" y="596"/>
                  <a:pt x="547" y="596"/>
                </a:cubicBezTo>
                <a:lnTo>
                  <a:pt x="525" y="594"/>
                </a:lnTo>
                <a:close/>
                <a:moveTo>
                  <a:pt x="584" y="484"/>
                </a:moveTo>
                <a:cubicBezTo>
                  <a:pt x="608" y="486"/>
                  <a:pt x="608" y="486"/>
                  <a:pt x="608" y="486"/>
                </a:cubicBezTo>
                <a:cubicBezTo>
                  <a:pt x="573" y="599"/>
                  <a:pt x="573" y="599"/>
                  <a:pt x="573" y="599"/>
                </a:cubicBezTo>
                <a:cubicBezTo>
                  <a:pt x="550" y="597"/>
                  <a:pt x="550" y="597"/>
                  <a:pt x="550" y="597"/>
                </a:cubicBezTo>
                <a:lnTo>
                  <a:pt x="584" y="484"/>
                </a:lnTo>
                <a:close/>
                <a:moveTo>
                  <a:pt x="574" y="608"/>
                </a:moveTo>
                <a:cubicBezTo>
                  <a:pt x="575" y="606"/>
                  <a:pt x="575" y="606"/>
                  <a:pt x="575" y="606"/>
                </a:cubicBezTo>
                <a:cubicBezTo>
                  <a:pt x="596" y="609"/>
                  <a:pt x="596" y="609"/>
                  <a:pt x="596" y="609"/>
                </a:cubicBezTo>
                <a:cubicBezTo>
                  <a:pt x="595" y="610"/>
                  <a:pt x="595" y="610"/>
                  <a:pt x="595" y="610"/>
                </a:cubicBezTo>
                <a:cubicBezTo>
                  <a:pt x="588" y="609"/>
                  <a:pt x="581" y="608"/>
                  <a:pt x="574" y="608"/>
                </a:cubicBezTo>
                <a:close/>
                <a:moveTo>
                  <a:pt x="577" y="600"/>
                </a:moveTo>
                <a:cubicBezTo>
                  <a:pt x="611" y="486"/>
                  <a:pt x="611" y="486"/>
                  <a:pt x="611" y="486"/>
                </a:cubicBezTo>
                <a:cubicBezTo>
                  <a:pt x="634" y="487"/>
                  <a:pt x="634" y="487"/>
                  <a:pt x="634" y="487"/>
                </a:cubicBezTo>
                <a:cubicBezTo>
                  <a:pt x="598" y="602"/>
                  <a:pt x="598" y="602"/>
                  <a:pt x="598" y="602"/>
                </a:cubicBezTo>
                <a:lnTo>
                  <a:pt x="577" y="600"/>
                </a:lnTo>
                <a:close/>
                <a:moveTo>
                  <a:pt x="638" y="488"/>
                </a:moveTo>
                <a:cubicBezTo>
                  <a:pt x="661" y="489"/>
                  <a:pt x="661" y="489"/>
                  <a:pt x="661" y="489"/>
                </a:cubicBezTo>
                <a:cubicBezTo>
                  <a:pt x="659" y="497"/>
                  <a:pt x="659" y="497"/>
                  <a:pt x="659" y="497"/>
                </a:cubicBezTo>
                <a:cubicBezTo>
                  <a:pt x="632" y="552"/>
                  <a:pt x="611" y="593"/>
                  <a:pt x="606" y="603"/>
                </a:cubicBezTo>
                <a:cubicBezTo>
                  <a:pt x="601" y="603"/>
                  <a:pt x="601" y="603"/>
                  <a:pt x="601" y="603"/>
                </a:cubicBezTo>
                <a:lnTo>
                  <a:pt x="638" y="488"/>
                </a:lnTo>
                <a:close/>
                <a:moveTo>
                  <a:pt x="624" y="587"/>
                </a:moveTo>
                <a:cubicBezTo>
                  <a:pt x="628" y="578"/>
                  <a:pt x="633" y="567"/>
                  <a:pt x="640" y="554"/>
                </a:cubicBezTo>
                <a:cubicBezTo>
                  <a:pt x="623" y="605"/>
                  <a:pt x="623" y="605"/>
                  <a:pt x="623" y="605"/>
                </a:cubicBezTo>
                <a:cubicBezTo>
                  <a:pt x="615" y="604"/>
                  <a:pt x="615" y="604"/>
                  <a:pt x="615" y="604"/>
                </a:cubicBezTo>
                <a:cubicBezTo>
                  <a:pt x="617" y="601"/>
                  <a:pt x="620" y="595"/>
                  <a:pt x="624" y="587"/>
                </a:cubicBezTo>
                <a:close/>
                <a:moveTo>
                  <a:pt x="624" y="613"/>
                </a:moveTo>
                <a:cubicBezTo>
                  <a:pt x="624" y="612"/>
                  <a:pt x="624" y="612"/>
                  <a:pt x="624" y="612"/>
                </a:cubicBezTo>
                <a:cubicBezTo>
                  <a:pt x="645" y="615"/>
                  <a:pt x="645" y="615"/>
                  <a:pt x="645" y="615"/>
                </a:cubicBezTo>
                <a:cubicBezTo>
                  <a:pt x="645" y="616"/>
                  <a:pt x="645" y="616"/>
                  <a:pt x="645" y="616"/>
                </a:cubicBezTo>
                <a:cubicBezTo>
                  <a:pt x="638" y="615"/>
                  <a:pt x="631" y="614"/>
                  <a:pt x="624" y="613"/>
                </a:cubicBezTo>
                <a:close/>
                <a:moveTo>
                  <a:pt x="626" y="606"/>
                </a:moveTo>
                <a:cubicBezTo>
                  <a:pt x="650" y="533"/>
                  <a:pt x="650" y="533"/>
                  <a:pt x="650" y="533"/>
                </a:cubicBezTo>
                <a:cubicBezTo>
                  <a:pt x="657" y="520"/>
                  <a:pt x="664" y="505"/>
                  <a:pt x="671" y="490"/>
                </a:cubicBezTo>
                <a:cubicBezTo>
                  <a:pt x="688" y="491"/>
                  <a:pt x="688" y="491"/>
                  <a:pt x="688" y="491"/>
                </a:cubicBezTo>
                <a:cubicBezTo>
                  <a:pt x="648" y="608"/>
                  <a:pt x="648" y="608"/>
                  <a:pt x="648" y="608"/>
                </a:cubicBezTo>
                <a:lnTo>
                  <a:pt x="626" y="606"/>
                </a:lnTo>
                <a:close/>
                <a:moveTo>
                  <a:pt x="675" y="483"/>
                </a:moveTo>
                <a:cubicBezTo>
                  <a:pt x="690" y="452"/>
                  <a:pt x="708" y="416"/>
                  <a:pt x="726" y="380"/>
                </a:cubicBezTo>
                <a:cubicBezTo>
                  <a:pt x="690" y="484"/>
                  <a:pt x="690" y="484"/>
                  <a:pt x="690" y="484"/>
                </a:cubicBezTo>
                <a:lnTo>
                  <a:pt x="675" y="483"/>
                </a:lnTo>
                <a:close/>
                <a:moveTo>
                  <a:pt x="737" y="357"/>
                </a:moveTo>
                <a:cubicBezTo>
                  <a:pt x="741" y="349"/>
                  <a:pt x="744" y="342"/>
                  <a:pt x="748" y="335"/>
                </a:cubicBezTo>
                <a:cubicBezTo>
                  <a:pt x="768" y="335"/>
                  <a:pt x="768" y="335"/>
                  <a:pt x="768" y="335"/>
                </a:cubicBezTo>
                <a:cubicBezTo>
                  <a:pt x="714" y="486"/>
                  <a:pt x="714" y="486"/>
                  <a:pt x="714" y="486"/>
                </a:cubicBezTo>
                <a:cubicBezTo>
                  <a:pt x="693" y="485"/>
                  <a:pt x="693" y="485"/>
                  <a:pt x="693" y="485"/>
                </a:cubicBezTo>
                <a:lnTo>
                  <a:pt x="737" y="357"/>
                </a:lnTo>
                <a:close/>
                <a:moveTo>
                  <a:pt x="751" y="328"/>
                </a:moveTo>
                <a:cubicBezTo>
                  <a:pt x="757" y="317"/>
                  <a:pt x="762" y="306"/>
                  <a:pt x="767" y="295"/>
                </a:cubicBezTo>
                <a:cubicBezTo>
                  <a:pt x="784" y="262"/>
                  <a:pt x="800" y="229"/>
                  <a:pt x="814" y="200"/>
                </a:cubicBezTo>
                <a:cubicBezTo>
                  <a:pt x="816" y="200"/>
                  <a:pt x="816" y="200"/>
                  <a:pt x="816" y="200"/>
                </a:cubicBezTo>
                <a:cubicBezTo>
                  <a:pt x="770" y="328"/>
                  <a:pt x="770" y="328"/>
                  <a:pt x="770" y="328"/>
                </a:cubicBezTo>
                <a:lnTo>
                  <a:pt x="751" y="328"/>
                </a:lnTo>
                <a:close/>
                <a:moveTo>
                  <a:pt x="817" y="194"/>
                </a:moveTo>
                <a:cubicBezTo>
                  <a:pt x="818" y="192"/>
                  <a:pt x="819" y="190"/>
                  <a:pt x="820" y="188"/>
                </a:cubicBezTo>
                <a:cubicBezTo>
                  <a:pt x="818" y="194"/>
                  <a:pt x="818" y="194"/>
                  <a:pt x="818" y="194"/>
                </a:cubicBezTo>
                <a:lnTo>
                  <a:pt x="817" y="194"/>
                </a:lnTo>
                <a:close/>
                <a:moveTo>
                  <a:pt x="814" y="152"/>
                </a:moveTo>
                <a:cubicBezTo>
                  <a:pt x="814" y="151"/>
                  <a:pt x="814" y="151"/>
                  <a:pt x="814" y="151"/>
                </a:cubicBezTo>
                <a:cubicBezTo>
                  <a:pt x="830" y="149"/>
                  <a:pt x="830" y="149"/>
                  <a:pt x="830" y="149"/>
                </a:cubicBezTo>
                <a:cubicBezTo>
                  <a:pt x="823" y="163"/>
                  <a:pt x="816" y="178"/>
                  <a:pt x="808" y="194"/>
                </a:cubicBezTo>
                <a:cubicBezTo>
                  <a:pt x="792" y="196"/>
                  <a:pt x="792" y="196"/>
                  <a:pt x="792" y="196"/>
                </a:cubicBezTo>
                <a:cubicBezTo>
                  <a:pt x="807" y="153"/>
                  <a:pt x="807" y="153"/>
                  <a:pt x="807" y="153"/>
                </a:cubicBezTo>
                <a:lnTo>
                  <a:pt x="814" y="152"/>
                </a:lnTo>
                <a:close/>
                <a:moveTo>
                  <a:pt x="804" y="201"/>
                </a:moveTo>
                <a:cubicBezTo>
                  <a:pt x="790" y="230"/>
                  <a:pt x="774" y="263"/>
                  <a:pt x="758" y="296"/>
                </a:cubicBezTo>
                <a:cubicBezTo>
                  <a:pt x="790" y="202"/>
                  <a:pt x="790" y="202"/>
                  <a:pt x="790" y="202"/>
                </a:cubicBezTo>
                <a:lnTo>
                  <a:pt x="804" y="201"/>
                </a:lnTo>
                <a:close/>
                <a:moveTo>
                  <a:pt x="747" y="319"/>
                </a:moveTo>
                <a:cubicBezTo>
                  <a:pt x="745" y="322"/>
                  <a:pt x="743" y="325"/>
                  <a:pt x="742" y="328"/>
                </a:cubicBezTo>
                <a:cubicBezTo>
                  <a:pt x="732" y="328"/>
                  <a:pt x="732" y="328"/>
                  <a:pt x="732" y="328"/>
                </a:cubicBezTo>
                <a:cubicBezTo>
                  <a:pt x="732" y="327"/>
                  <a:pt x="732" y="327"/>
                  <a:pt x="732" y="327"/>
                </a:cubicBezTo>
                <a:cubicBezTo>
                  <a:pt x="719" y="326"/>
                  <a:pt x="719" y="326"/>
                  <a:pt x="719" y="326"/>
                </a:cubicBezTo>
                <a:cubicBezTo>
                  <a:pt x="759" y="205"/>
                  <a:pt x="759" y="205"/>
                  <a:pt x="759" y="205"/>
                </a:cubicBezTo>
                <a:cubicBezTo>
                  <a:pt x="786" y="203"/>
                  <a:pt x="786" y="203"/>
                  <a:pt x="786" y="203"/>
                </a:cubicBezTo>
                <a:lnTo>
                  <a:pt x="747" y="319"/>
                </a:lnTo>
                <a:close/>
                <a:moveTo>
                  <a:pt x="755" y="205"/>
                </a:moveTo>
                <a:cubicBezTo>
                  <a:pt x="715" y="326"/>
                  <a:pt x="715" y="326"/>
                  <a:pt x="715" y="326"/>
                </a:cubicBezTo>
                <a:cubicBezTo>
                  <a:pt x="689" y="326"/>
                  <a:pt x="689" y="326"/>
                  <a:pt x="689" y="326"/>
                </a:cubicBezTo>
                <a:cubicBezTo>
                  <a:pt x="726" y="207"/>
                  <a:pt x="726" y="207"/>
                  <a:pt x="726" y="207"/>
                </a:cubicBezTo>
                <a:lnTo>
                  <a:pt x="755" y="205"/>
                </a:lnTo>
                <a:close/>
                <a:moveTo>
                  <a:pt x="685" y="326"/>
                </a:moveTo>
                <a:cubicBezTo>
                  <a:pt x="660" y="326"/>
                  <a:pt x="660" y="326"/>
                  <a:pt x="660" y="326"/>
                </a:cubicBezTo>
                <a:cubicBezTo>
                  <a:pt x="695" y="210"/>
                  <a:pt x="695" y="210"/>
                  <a:pt x="695" y="210"/>
                </a:cubicBezTo>
                <a:cubicBezTo>
                  <a:pt x="723" y="208"/>
                  <a:pt x="723" y="208"/>
                  <a:pt x="723" y="208"/>
                </a:cubicBezTo>
                <a:lnTo>
                  <a:pt x="685" y="326"/>
                </a:lnTo>
                <a:close/>
                <a:moveTo>
                  <a:pt x="691" y="210"/>
                </a:moveTo>
                <a:cubicBezTo>
                  <a:pt x="656" y="326"/>
                  <a:pt x="656" y="326"/>
                  <a:pt x="656" y="326"/>
                </a:cubicBezTo>
                <a:cubicBezTo>
                  <a:pt x="631" y="326"/>
                  <a:pt x="631" y="326"/>
                  <a:pt x="631" y="326"/>
                </a:cubicBezTo>
                <a:cubicBezTo>
                  <a:pt x="665" y="212"/>
                  <a:pt x="665" y="212"/>
                  <a:pt x="665" y="212"/>
                </a:cubicBezTo>
                <a:lnTo>
                  <a:pt x="691" y="210"/>
                </a:lnTo>
                <a:close/>
                <a:moveTo>
                  <a:pt x="628" y="326"/>
                </a:moveTo>
                <a:cubicBezTo>
                  <a:pt x="601" y="326"/>
                  <a:pt x="601" y="326"/>
                  <a:pt x="601" y="326"/>
                </a:cubicBezTo>
                <a:cubicBezTo>
                  <a:pt x="633" y="214"/>
                  <a:pt x="633" y="214"/>
                  <a:pt x="633" y="214"/>
                </a:cubicBezTo>
                <a:cubicBezTo>
                  <a:pt x="662" y="212"/>
                  <a:pt x="662" y="212"/>
                  <a:pt x="662" y="212"/>
                </a:cubicBezTo>
                <a:lnTo>
                  <a:pt x="628" y="326"/>
                </a:lnTo>
                <a:close/>
                <a:moveTo>
                  <a:pt x="630" y="215"/>
                </a:moveTo>
                <a:cubicBezTo>
                  <a:pt x="598" y="326"/>
                  <a:pt x="598" y="326"/>
                  <a:pt x="598" y="326"/>
                </a:cubicBezTo>
                <a:cubicBezTo>
                  <a:pt x="572" y="326"/>
                  <a:pt x="572" y="326"/>
                  <a:pt x="572" y="326"/>
                </a:cubicBezTo>
                <a:cubicBezTo>
                  <a:pt x="602" y="217"/>
                  <a:pt x="602" y="217"/>
                  <a:pt x="602" y="217"/>
                </a:cubicBezTo>
                <a:lnTo>
                  <a:pt x="630" y="215"/>
                </a:lnTo>
                <a:close/>
                <a:moveTo>
                  <a:pt x="569" y="326"/>
                </a:moveTo>
                <a:cubicBezTo>
                  <a:pt x="544" y="326"/>
                  <a:pt x="544" y="326"/>
                  <a:pt x="544" y="326"/>
                </a:cubicBezTo>
                <a:cubicBezTo>
                  <a:pt x="573" y="219"/>
                  <a:pt x="573" y="219"/>
                  <a:pt x="573" y="219"/>
                </a:cubicBezTo>
                <a:cubicBezTo>
                  <a:pt x="598" y="217"/>
                  <a:pt x="598" y="217"/>
                  <a:pt x="598" y="217"/>
                </a:cubicBezTo>
                <a:lnTo>
                  <a:pt x="569" y="326"/>
                </a:lnTo>
                <a:close/>
                <a:moveTo>
                  <a:pt x="569" y="219"/>
                </a:moveTo>
                <a:cubicBezTo>
                  <a:pt x="541" y="326"/>
                  <a:pt x="541" y="326"/>
                  <a:pt x="541" y="326"/>
                </a:cubicBezTo>
                <a:cubicBezTo>
                  <a:pt x="515" y="326"/>
                  <a:pt x="515" y="326"/>
                  <a:pt x="515" y="326"/>
                </a:cubicBezTo>
                <a:cubicBezTo>
                  <a:pt x="541" y="222"/>
                  <a:pt x="541" y="222"/>
                  <a:pt x="541" y="222"/>
                </a:cubicBezTo>
                <a:lnTo>
                  <a:pt x="569" y="219"/>
                </a:lnTo>
                <a:close/>
                <a:moveTo>
                  <a:pt x="512" y="326"/>
                </a:moveTo>
                <a:cubicBezTo>
                  <a:pt x="487" y="325"/>
                  <a:pt x="487" y="325"/>
                  <a:pt x="487" y="325"/>
                </a:cubicBezTo>
                <a:cubicBezTo>
                  <a:pt x="511" y="224"/>
                  <a:pt x="511" y="224"/>
                  <a:pt x="511" y="224"/>
                </a:cubicBezTo>
                <a:cubicBezTo>
                  <a:pt x="537" y="222"/>
                  <a:pt x="537" y="222"/>
                  <a:pt x="537" y="222"/>
                </a:cubicBezTo>
                <a:lnTo>
                  <a:pt x="512" y="326"/>
                </a:lnTo>
                <a:close/>
                <a:moveTo>
                  <a:pt x="508" y="224"/>
                </a:moveTo>
                <a:cubicBezTo>
                  <a:pt x="484" y="325"/>
                  <a:pt x="484" y="325"/>
                  <a:pt x="484" y="325"/>
                </a:cubicBezTo>
                <a:cubicBezTo>
                  <a:pt x="459" y="325"/>
                  <a:pt x="459" y="325"/>
                  <a:pt x="459" y="325"/>
                </a:cubicBezTo>
                <a:cubicBezTo>
                  <a:pt x="481" y="226"/>
                  <a:pt x="481" y="226"/>
                  <a:pt x="481" y="226"/>
                </a:cubicBezTo>
                <a:lnTo>
                  <a:pt x="508" y="224"/>
                </a:lnTo>
                <a:close/>
                <a:moveTo>
                  <a:pt x="455" y="325"/>
                </a:moveTo>
                <a:cubicBezTo>
                  <a:pt x="429" y="325"/>
                  <a:pt x="429" y="325"/>
                  <a:pt x="429" y="325"/>
                </a:cubicBezTo>
                <a:cubicBezTo>
                  <a:pt x="450" y="229"/>
                  <a:pt x="450" y="229"/>
                  <a:pt x="450" y="229"/>
                </a:cubicBezTo>
                <a:cubicBezTo>
                  <a:pt x="478" y="226"/>
                  <a:pt x="478" y="226"/>
                  <a:pt x="478" y="226"/>
                </a:cubicBezTo>
                <a:lnTo>
                  <a:pt x="455" y="325"/>
                </a:lnTo>
                <a:close/>
                <a:moveTo>
                  <a:pt x="446" y="229"/>
                </a:moveTo>
                <a:cubicBezTo>
                  <a:pt x="426" y="325"/>
                  <a:pt x="426" y="325"/>
                  <a:pt x="426" y="325"/>
                </a:cubicBezTo>
                <a:cubicBezTo>
                  <a:pt x="400" y="325"/>
                  <a:pt x="400" y="325"/>
                  <a:pt x="400" y="325"/>
                </a:cubicBezTo>
                <a:cubicBezTo>
                  <a:pt x="419" y="231"/>
                  <a:pt x="419" y="231"/>
                  <a:pt x="419" y="231"/>
                </a:cubicBezTo>
                <a:lnTo>
                  <a:pt x="446" y="229"/>
                </a:lnTo>
                <a:close/>
                <a:moveTo>
                  <a:pt x="397" y="325"/>
                </a:moveTo>
                <a:cubicBezTo>
                  <a:pt x="372" y="325"/>
                  <a:pt x="372" y="325"/>
                  <a:pt x="372" y="325"/>
                </a:cubicBezTo>
                <a:cubicBezTo>
                  <a:pt x="389" y="233"/>
                  <a:pt x="389" y="233"/>
                  <a:pt x="389" y="233"/>
                </a:cubicBezTo>
                <a:cubicBezTo>
                  <a:pt x="415" y="231"/>
                  <a:pt x="415" y="231"/>
                  <a:pt x="415" y="231"/>
                </a:cubicBezTo>
                <a:lnTo>
                  <a:pt x="397" y="325"/>
                </a:lnTo>
                <a:close/>
                <a:moveTo>
                  <a:pt x="386" y="233"/>
                </a:moveTo>
                <a:cubicBezTo>
                  <a:pt x="368" y="325"/>
                  <a:pt x="368" y="325"/>
                  <a:pt x="368" y="325"/>
                </a:cubicBezTo>
                <a:cubicBezTo>
                  <a:pt x="342" y="325"/>
                  <a:pt x="342" y="325"/>
                  <a:pt x="342" y="325"/>
                </a:cubicBezTo>
                <a:cubicBezTo>
                  <a:pt x="358" y="236"/>
                  <a:pt x="358" y="236"/>
                  <a:pt x="358" y="236"/>
                </a:cubicBezTo>
                <a:lnTo>
                  <a:pt x="386" y="233"/>
                </a:lnTo>
                <a:close/>
                <a:moveTo>
                  <a:pt x="339" y="325"/>
                </a:moveTo>
                <a:cubicBezTo>
                  <a:pt x="314" y="325"/>
                  <a:pt x="314" y="325"/>
                  <a:pt x="314" y="325"/>
                </a:cubicBezTo>
                <a:cubicBezTo>
                  <a:pt x="328" y="238"/>
                  <a:pt x="328" y="238"/>
                  <a:pt x="328" y="238"/>
                </a:cubicBezTo>
                <a:cubicBezTo>
                  <a:pt x="354" y="236"/>
                  <a:pt x="354" y="236"/>
                  <a:pt x="354" y="236"/>
                </a:cubicBezTo>
                <a:lnTo>
                  <a:pt x="339" y="325"/>
                </a:lnTo>
                <a:close/>
                <a:moveTo>
                  <a:pt x="325" y="238"/>
                </a:moveTo>
                <a:cubicBezTo>
                  <a:pt x="311" y="325"/>
                  <a:pt x="311" y="325"/>
                  <a:pt x="311" y="325"/>
                </a:cubicBezTo>
                <a:cubicBezTo>
                  <a:pt x="285" y="325"/>
                  <a:pt x="285" y="325"/>
                  <a:pt x="285" y="325"/>
                </a:cubicBezTo>
                <a:cubicBezTo>
                  <a:pt x="297" y="240"/>
                  <a:pt x="297" y="240"/>
                  <a:pt x="297" y="240"/>
                </a:cubicBezTo>
                <a:lnTo>
                  <a:pt x="325" y="238"/>
                </a:lnTo>
                <a:close/>
                <a:moveTo>
                  <a:pt x="282" y="325"/>
                </a:moveTo>
                <a:cubicBezTo>
                  <a:pt x="255" y="324"/>
                  <a:pt x="255" y="324"/>
                  <a:pt x="255" y="324"/>
                </a:cubicBezTo>
                <a:cubicBezTo>
                  <a:pt x="266" y="243"/>
                  <a:pt x="266" y="243"/>
                  <a:pt x="266" y="243"/>
                </a:cubicBezTo>
                <a:cubicBezTo>
                  <a:pt x="294" y="241"/>
                  <a:pt x="294" y="241"/>
                  <a:pt x="294" y="241"/>
                </a:cubicBezTo>
                <a:lnTo>
                  <a:pt x="282" y="325"/>
                </a:lnTo>
                <a:close/>
                <a:moveTo>
                  <a:pt x="262" y="243"/>
                </a:moveTo>
                <a:cubicBezTo>
                  <a:pt x="252" y="324"/>
                  <a:pt x="252" y="324"/>
                  <a:pt x="252" y="324"/>
                </a:cubicBezTo>
                <a:cubicBezTo>
                  <a:pt x="228" y="324"/>
                  <a:pt x="228" y="324"/>
                  <a:pt x="228" y="324"/>
                </a:cubicBezTo>
                <a:cubicBezTo>
                  <a:pt x="237" y="245"/>
                  <a:pt x="237" y="245"/>
                  <a:pt x="237" y="245"/>
                </a:cubicBezTo>
                <a:lnTo>
                  <a:pt x="262" y="243"/>
                </a:lnTo>
                <a:close/>
                <a:moveTo>
                  <a:pt x="224" y="324"/>
                </a:moveTo>
                <a:cubicBezTo>
                  <a:pt x="199" y="324"/>
                  <a:pt x="199" y="324"/>
                  <a:pt x="199" y="324"/>
                </a:cubicBezTo>
                <a:cubicBezTo>
                  <a:pt x="206" y="247"/>
                  <a:pt x="206" y="247"/>
                  <a:pt x="206" y="247"/>
                </a:cubicBezTo>
                <a:cubicBezTo>
                  <a:pt x="234" y="245"/>
                  <a:pt x="234" y="245"/>
                  <a:pt x="234" y="245"/>
                </a:cubicBezTo>
                <a:lnTo>
                  <a:pt x="224" y="324"/>
                </a:lnTo>
                <a:close/>
                <a:moveTo>
                  <a:pt x="203" y="248"/>
                </a:moveTo>
                <a:cubicBezTo>
                  <a:pt x="195" y="324"/>
                  <a:pt x="195" y="324"/>
                  <a:pt x="195" y="324"/>
                </a:cubicBezTo>
                <a:cubicBezTo>
                  <a:pt x="170" y="324"/>
                  <a:pt x="170" y="324"/>
                  <a:pt x="170" y="324"/>
                </a:cubicBezTo>
                <a:cubicBezTo>
                  <a:pt x="176" y="250"/>
                  <a:pt x="176" y="250"/>
                  <a:pt x="176" y="250"/>
                </a:cubicBezTo>
                <a:lnTo>
                  <a:pt x="203" y="248"/>
                </a:lnTo>
                <a:close/>
                <a:moveTo>
                  <a:pt x="167" y="324"/>
                </a:moveTo>
                <a:cubicBezTo>
                  <a:pt x="164" y="324"/>
                  <a:pt x="164" y="324"/>
                  <a:pt x="164" y="324"/>
                </a:cubicBezTo>
                <a:cubicBezTo>
                  <a:pt x="164" y="327"/>
                  <a:pt x="164" y="327"/>
                  <a:pt x="164" y="327"/>
                </a:cubicBezTo>
                <a:cubicBezTo>
                  <a:pt x="141" y="327"/>
                  <a:pt x="141" y="327"/>
                  <a:pt x="141" y="327"/>
                </a:cubicBezTo>
                <a:cubicBezTo>
                  <a:pt x="146" y="252"/>
                  <a:pt x="146" y="252"/>
                  <a:pt x="146" y="252"/>
                </a:cubicBezTo>
                <a:cubicBezTo>
                  <a:pt x="173" y="250"/>
                  <a:pt x="173" y="250"/>
                  <a:pt x="173" y="250"/>
                </a:cubicBezTo>
                <a:lnTo>
                  <a:pt x="167" y="324"/>
                </a:lnTo>
                <a:close/>
                <a:moveTo>
                  <a:pt x="145" y="212"/>
                </a:moveTo>
                <a:cubicBezTo>
                  <a:pt x="143" y="246"/>
                  <a:pt x="143" y="246"/>
                  <a:pt x="143" y="246"/>
                </a:cubicBezTo>
                <a:cubicBezTo>
                  <a:pt x="116" y="248"/>
                  <a:pt x="116" y="248"/>
                  <a:pt x="116" y="248"/>
                </a:cubicBezTo>
                <a:cubicBezTo>
                  <a:pt x="118" y="214"/>
                  <a:pt x="118" y="214"/>
                  <a:pt x="118" y="214"/>
                </a:cubicBezTo>
                <a:lnTo>
                  <a:pt x="145" y="212"/>
                </a:lnTo>
                <a:close/>
                <a:moveTo>
                  <a:pt x="143" y="252"/>
                </a:moveTo>
                <a:cubicBezTo>
                  <a:pt x="138" y="327"/>
                  <a:pt x="138" y="327"/>
                  <a:pt x="138" y="327"/>
                </a:cubicBezTo>
                <a:cubicBezTo>
                  <a:pt x="113" y="326"/>
                  <a:pt x="113" y="326"/>
                  <a:pt x="113" y="326"/>
                </a:cubicBezTo>
                <a:cubicBezTo>
                  <a:pt x="116" y="254"/>
                  <a:pt x="116" y="254"/>
                  <a:pt x="116" y="254"/>
                </a:cubicBezTo>
                <a:lnTo>
                  <a:pt x="143" y="252"/>
                </a:lnTo>
                <a:close/>
                <a:moveTo>
                  <a:pt x="109" y="326"/>
                </a:moveTo>
                <a:cubicBezTo>
                  <a:pt x="85" y="326"/>
                  <a:pt x="85" y="326"/>
                  <a:pt x="85" y="326"/>
                </a:cubicBezTo>
                <a:cubicBezTo>
                  <a:pt x="87" y="256"/>
                  <a:pt x="87" y="256"/>
                  <a:pt x="87" y="256"/>
                </a:cubicBezTo>
                <a:cubicBezTo>
                  <a:pt x="113" y="254"/>
                  <a:pt x="113" y="254"/>
                  <a:pt x="113" y="254"/>
                </a:cubicBezTo>
                <a:lnTo>
                  <a:pt x="109" y="326"/>
                </a:lnTo>
                <a:close/>
                <a:moveTo>
                  <a:pt x="109" y="333"/>
                </a:moveTo>
                <a:cubicBezTo>
                  <a:pt x="103" y="446"/>
                  <a:pt x="103" y="446"/>
                  <a:pt x="103" y="446"/>
                </a:cubicBezTo>
                <a:cubicBezTo>
                  <a:pt x="81" y="444"/>
                  <a:pt x="81" y="444"/>
                  <a:pt x="81" y="444"/>
                </a:cubicBezTo>
                <a:cubicBezTo>
                  <a:pt x="85" y="333"/>
                  <a:pt x="85" y="333"/>
                  <a:pt x="85" y="333"/>
                </a:cubicBezTo>
                <a:lnTo>
                  <a:pt x="109" y="333"/>
                </a:lnTo>
                <a:close/>
                <a:moveTo>
                  <a:pt x="82" y="326"/>
                </a:moveTo>
                <a:cubicBezTo>
                  <a:pt x="53" y="326"/>
                  <a:pt x="53" y="326"/>
                  <a:pt x="53" y="326"/>
                </a:cubicBezTo>
                <a:cubicBezTo>
                  <a:pt x="53" y="259"/>
                  <a:pt x="53" y="259"/>
                  <a:pt x="53" y="259"/>
                </a:cubicBezTo>
                <a:cubicBezTo>
                  <a:pt x="84" y="257"/>
                  <a:pt x="84" y="257"/>
                  <a:pt x="84" y="257"/>
                </a:cubicBezTo>
                <a:lnTo>
                  <a:pt x="82" y="326"/>
                </a:lnTo>
                <a:close/>
                <a:moveTo>
                  <a:pt x="54" y="443"/>
                </a:moveTo>
                <a:cubicBezTo>
                  <a:pt x="53" y="333"/>
                  <a:pt x="53" y="333"/>
                  <a:pt x="53" y="333"/>
                </a:cubicBezTo>
                <a:cubicBezTo>
                  <a:pt x="82" y="333"/>
                  <a:pt x="82" y="333"/>
                  <a:pt x="82" y="333"/>
                </a:cubicBezTo>
                <a:cubicBezTo>
                  <a:pt x="78" y="444"/>
                  <a:pt x="78" y="444"/>
                  <a:pt x="78" y="444"/>
                </a:cubicBezTo>
                <a:lnTo>
                  <a:pt x="54" y="443"/>
                </a:lnTo>
                <a:close/>
                <a:moveTo>
                  <a:pt x="78" y="451"/>
                </a:moveTo>
                <a:cubicBezTo>
                  <a:pt x="75" y="540"/>
                  <a:pt x="75" y="540"/>
                  <a:pt x="75" y="540"/>
                </a:cubicBezTo>
                <a:cubicBezTo>
                  <a:pt x="55" y="537"/>
                  <a:pt x="55" y="537"/>
                  <a:pt x="55" y="537"/>
                </a:cubicBezTo>
                <a:cubicBezTo>
                  <a:pt x="54" y="449"/>
                  <a:pt x="54" y="449"/>
                  <a:pt x="54" y="449"/>
                </a:cubicBezTo>
                <a:lnTo>
                  <a:pt x="78" y="451"/>
                </a:lnTo>
                <a:close/>
                <a:moveTo>
                  <a:pt x="81" y="451"/>
                </a:moveTo>
                <a:cubicBezTo>
                  <a:pt x="103" y="452"/>
                  <a:pt x="103" y="452"/>
                  <a:pt x="103" y="452"/>
                </a:cubicBezTo>
                <a:cubicBezTo>
                  <a:pt x="99" y="542"/>
                  <a:pt x="99" y="542"/>
                  <a:pt x="99" y="542"/>
                </a:cubicBezTo>
                <a:cubicBezTo>
                  <a:pt x="78" y="540"/>
                  <a:pt x="78" y="540"/>
                  <a:pt x="78" y="540"/>
                </a:cubicBezTo>
                <a:lnTo>
                  <a:pt x="81" y="451"/>
                </a:lnTo>
                <a:close/>
                <a:moveTo>
                  <a:pt x="106" y="453"/>
                </a:moveTo>
                <a:cubicBezTo>
                  <a:pt x="130" y="454"/>
                  <a:pt x="130" y="454"/>
                  <a:pt x="130" y="454"/>
                </a:cubicBezTo>
                <a:cubicBezTo>
                  <a:pt x="124" y="546"/>
                  <a:pt x="124" y="546"/>
                  <a:pt x="124" y="546"/>
                </a:cubicBezTo>
                <a:cubicBezTo>
                  <a:pt x="102" y="543"/>
                  <a:pt x="102" y="543"/>
                  <a:pt x="102" y="543"/>
                </a:cubicBezTo>
                <a:lnTo>
                  <a:pt x="106" y="453"/>
                </a:lnTo>
                <a:close/>
                <a:moveTo>
                  <a:pt x="133" y="454"/>
                </a:moveTo>
                <a:cubicBezTo>
                  <a:pt x="156" y="456"/>
                  <a:pt x="156" y="456"/>
                  <a:pt x="156" y="456"/>
                </a:cubicBezTo>
                <a:cubicBezTo>
                  <a:pt x="149" y="548"/>
                  <a:pt x="149" y="548"/>
                  <a:pt x="149" y="548"/>
                </a:cubicBezTo>
                <a:cubicBezTo>
                  <a:pt x="128" y="546"/>
                  <a:pt x="128" y="546"/>
                  <a:pt x="128" y="546"/>
                </a:cubicBezTo>
                <a:lnTo>
                  <a:pt x="133" y="454"/>
                </a:lnTo>
                <a:close/>
                <a:moveTo>
                  <a:pt x="160" y="456"/>
                </a:moveTo>
                <a:cubicBezTo>
                  <a:pt x="182" y="458"/>
                  <a:pt x="182" y="458"/>
                  <a:pt x="182" y="458"/>
                </a:cubicBezTo>
                <a:cubicBezTo>
                  <a:pt x="173" y="551"/>
                  <a:pt x="173" y="551"/>
                  <a:pt x="173" y="551"/>
                </a:cubicBezTo>
                <a:cubicBezTo>
                  <a:pt x="152" y="549"/>
                  <a:pt x="152" y="549"/>
                  <a:pt x="152" y="549"/>
                </a:cubicBezTo>
                <a:lnTo>
                  <a:pt x="160" y="456"/>
                </a:lnTo>
                <a:close/>
                <a:moveTo>
                  <a:pt x="212" y="460"/>
                </a:moveTo>
                <a:cubicBezTo>
                  <a:pt x="235" y="461"/>
                  <a:pt x="235" y="461"/>
                  <a:pt x="235" y="461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01" y="555"/>
                  <a:pt x="201" y="555"/>
                  <a:pt x="201" y="555"/>
                </a:cubicBezTo>
                <a:lnTo>
                  <a:pt x="212" y="460"/>
                </a:lnTo>
                <a:close/>
                <a:moveTo>
                  <a:pt x="238" y="461"/>
                </a:moveTo>
                <a:cubicBezTo>
                  <a:pt x="262" y="463"/>
                  <a:pt x="262" y="463"/>
                  <a:pt x="262" y="463"/>
                </a:cubicBezTo>
                <a:cubicBezTo>
                  <a:pt x="248" y="560"/>
                  <a:pt x="248" y="560"/>
                  <a:pt x="248" y="560"/>
                </a:cubicBezTo>
                <a:cubicBezTo>
                  <a:pt x="226" y="558"/>
                  <a:pt x="226" y="558"/>
                  <a:pt x="226" y="558"/>
                </a:cubicBezTo>
                <a:lnTo>
                  <a:pt x="238" y="461"/>
                </a:lnTo>
                <a:close/>
                <a:moveTo>
                  <a:pt x="265" y="463"/>
                </a:moveTo>
                <a:cubicBezTo>
                  <a:pt x="289" y="465"/>
                  <a:pt x="289" y="465"/>
                  <a:pt x="289" y="465"/>
                </a:cubicBezTo>
                <a:cubicBezTo>
                  <a:pt x="274" y="563"/>
                  <a:pt x="274" y="563"/>
                  <a:pt x="274" y="563"/>
                </a:cubicBezTo>
                <a:cubicBezTo>
                  <a:pt x="251" y="561"/>
                  <a:pt x="251" y="561"/>
                  <a:pt x="251" y="561"/>
                </a:cubicBezTo>
                <a:lnTo>
                  <a:pt x="265" y="463"/>
                </a:lnTo>
                <a:close/>
                <a:moveTo>
                  <a:pt x="292" y="465"/>
                </a:moveTo>
                <a:cubicBezTo>
                  <a:pt x="314" y="466"/>
                  <a:pt x="314" y="466"/>
                  <a:pt x="314" y="466"/>
                </a:cubicBezTo>
                <a:cubicBezTo>
                  <a:pt x="297" y="566"/>
                  <a:pt x="297" y="566"/>
                  <a:pt x="297" y="566"/>
                </a:cubicBezTo>
                <a:cubicBezTo>
                  <a:pt x="277" y="564"/>
                  <a:pt x="277" y="564"/>
                  <a:pt x="277" y="564"/>
                </a:cubicBezTo>
                <a:lnTo>
                  <a:pt x="292" y="465"/>
                </a:lnTo>
                <a:close/>
                <a:moveTo>
                  <a:pt x="318" y="467"/>
                </a:moveTo>
                <a:cubicBezTo>
                  <a:pt x="342" y="468"/>
                  <a:pt x="342" y="468"/>
                  <a:pt x="342" y="468"/>
                </a:cubicBezTo>
                <a:cubicBezTo>
                  <a:pt x="323" y="569"/>
                  <a:pt x="323" y="569"/>
                  <a:pt x="323" y="569"/>
                </a:cubicBezTo>
                <a:cubicBezTo>
                  <a:pt x="300" y="567"/>
                  <a:pt x="300" y="567"/>
                  <a:pt x="300" y="567"/>
                </a:cubicBezTo>
                <a:lnTo>
                  <a:pt x="318" y="467"/>
                </a:lnTo>
                <a:close/>
                <a:moveTo>
                  <a:pt x="345" y="468"/>
                </a:moveTo>
                <a:cubicBezTo>
                  <a:pt x="368" y="470"/>
                  <a:pt x="368" y="470"/>
                  <a:pt x="368" y="470"/>
                </a:cubicBezTo>
                <a:cubicBezTo>
                  <a:pt x="348" y="572"/>
                  <a:pt x="348" y="572"/>
                  <a:pt x="348" y="572"/>
                </a:cubicBezTo>
                <a:cubicBezTo>
                  <a:pt x="326" y="570"/>
                  <a:pt x="326" y="570"/>
                  <a:pt x="326" y="570"/>
                </a:cubicBezTo>
                <a:lnTo>
                  <a:pt x="345" y="468"/>
                </a:lnTo>
                <a:close/>
                <a:moveTo>
                  <a:pt x="372" y="470"/>
                </a:moveTo>
                <a:cubicBezTo>
                  <a:pt x="395" y="472"/>
                  <a:pt x="395" y="472"/>
                  <a:pt x="395" y="472"/>
                </a:cubicBezTo>
                <a:cubicBezTo>
                  <a:pt x="373" y="575"/>
                  <a:pt x="373" y="575"/>
                  <a:pt x="373" y="575"/>
                </a:cubicBezTo>
                <a:cubicBezTo>
                  <a:pt x="351" y="573"/>
                  <a:pt x="351" y="573"/>
                  <a:pt x="351" y="573"/>
                </a:cubicBezTo>
                <a:lnTo>
                  <a:pt x="372" y="470"/>
                </a:lnTo>
                <a:close/>
                <a:moveTo>
                  <a:pt x="398" y="472"/>
                </a:moveTo>
                <a:cubicBezTo>
                  <a:pt x="422" y="473"/>
                  <a:pt x="422" y="473"/>
                  <a:pt x="422" y="473"/>
                </a:cubicBezTo>
                <a:cubicBezTo>
                  <a:pt x="398" y="578"/>
                  <a:pt x="398" y="578"/>
                  <a:pt x="398" y="578"/>
                </a:cubicBezTo>
                <a:cubicBezTo>
                  <a:pt x="376" y="576"/>
                  <a:pt x="376" y="576"/>
                  <a:pt x="376" y="576"/>
                </a:cubicBezTo>
                <a:lnTo>
                  <a:pt x="398" y="472"/>
                </a:lnTo>
                <a:close/>
                <a:moveTo>
                  <a:pt x="425" y="474"/>
                </a:moveTo>
                <a:cubicBezTo>
                  <a:pt x="449" y="475"/>
                  <a:pt x="449" y="475"/>
                  <a:pt x="449" y="475"/>
                </a:cubicBezTo>
                <a:cubicBezTo>
                  <a:pt x="424" y="581"/>
                  <a:pt x="424" y="581"/>
                  <a:pt x="424" y="581"/>
                </a:cubicBezTo>
                <a:cubicBezTo>
                  <a:pt x="402" y="579"/>
                  <a:pt x="402" y="579"/>
                  <a:pt x="402" y="579"/>
                </a:cubicBezTo>
                <a:lnTo>
                  <a:pt x="425" y="474"/>
                </a:lnTo>
                <a:close/>
                <a:moveTo>
                  <a:pt x="452" y="475"/>
                </a:moveTo>
                <a:cubicBezTo>
                  <a:pt x="474" y="477"/>
                  <a:pt x="474" y="477"/>
                  <a:pt x="474" y="477"/>
                </a:cubicBezTo>
                <a:cubicBezTo>
                  <a:pt x="447" y="584"/>
                  <a:pt x="447" y="584"/>
                  <a:pt x="447" y="584"/>
                </a:cubicBezTo>
                <a:cubicBezTo>
                  <a:pt x="427" y="582"/>
                  <a:pt x="427" y="582"/>
                  <a:pt x="427" y="582"/>
                </a:cubicBezTo>
                <a:lnTo>
                  <a:pt x="452" y="475"/>
                </a:lnTo>
                <a:close/>
                <a:moveTo>
                  <a:pt x="499" y="597"/>
                </a:moveTo>
                <a:cubicBezTo>
                  <a:pt x="520" y="600"/>
                  <a:pt x="520" y="600"/>
                  <a:pt x="520" y="600"/>
                </a:cubicBezTo>
                <a:cubicBezTo>
                  <a:pt x="519" y="601"/>
                  <a:pt x="519" y="601"/>
                  <a:pt x="519" y="601"/>
                </a:cubicBezTo>
                <a:cubicBezTo>
                  <a:pt x="512" y="600"/>
                  <a:pt x="505" y="600"/>
                  <a:pt x="499" y="599"/>
                </a:cubicBezTo>
                <a:lnTo>
                  <a:pt x="499" y="597"/>
                </a:lnTo>
                <a:close/>
                <a:moveTo>
                  <a:pt x="548" y="603"/>
                </a:moveTo>
                <a:cubicBezTo>
                  <a:pt x="571" y="606"/>
                  <a:pt x="571" y="606"/>
                  <a:pt x="571" y="606"/>
                </a:cubicBezTo>
                <a:cubicBezTo>
                  <a:pt x="571" y="607"/>
                  <a:pt x="571" y="607"/>
                  <a:pt x="571" y="607"/>
                </a:cubicBezTo>
                <a:cubicBezTo>
                  <a:pt x="563" y="606"/>
                  <a:pt x="555" y="605"/>
                  <a:pt x="548" y="604"/>
                </a:cubicBezTo>
                <a:lnTo>
                  <a:pt x="548" y="603"/>
                </a:lnTo>
                <a:close/>
                <a:moveTo>
                  <a:pt x="599" y="609"/>
                </a:moveTo>
                <a:cubicBezTo>
                  <a:pt x="605" y="610"/>
                  <a:pt x="605" y="610"/>
                  <a:pt x="605" y="610"/>
                </a:cubicBezTo>
                <a:cubicBezTo>
                  <a:pt x="606" y="610"/>
                  <a:pt x="606" y="611"/>
                  <a:pt x="607" y="611"/>
                </a:cubicBezTo>
                <a:cubicBezTo>
                  <a:pt x="607" y="611"/>
                  <a:pt x="608" y="611"/>
                  <a:pt x="608" y="612"/>
                </a:cubicBezTo>
                <a:cubicBezTo>
                  <a:pt x="605" y="611"/>
                  <a:pt x="602" y="611"/>
                  <a:pt x="599" y="610"/>
                </a:cubicBezTo>
                <a:lnTo>
                  <a:pt x="599" y="609"/>
                </a:lnTo>
                <a:close/>
                <a:moveTo>
                  <a:pt x="612" y="611"/>
                </a:moveTo>
                <a:cubicBezTo>
                  <a:pt x="621" y="612"/>
                  <a:pt x="621" y="612"/>
                  <a:pt x="621" y="612"/>
                </a:cubicBezTo>
                <a:cubicBezTo>
                  <a:pt x="620" y="613"/>
                  <a:pt x="620" y="613"/>
                  <a:pt x="620" y="613"/>
                </a:cubicBezTo>
                <a:cubicBezTo>
                  <a:pt x="617" y="613"/>
                  <a:pt x="613" y="612"/>
                  <a:pt x="609" y="612"/>
                </a:cubicBezTo>
                <a:cubicBezTo>
                  <a:pt x="610" y="612"/>
                  <a:pt x="611" y="611"/>
                  <a:pt x="612" y="611"/>
                </a:cubicBezTo>
                <a:close/>
                <a:moveTo>
                  <a:pt x="649" y="615"/>
                </a:moveTo>
                <a:cubicBezTo>
                  <a:pt x="667" y="617"/>
                  <a:pt x="667" y="617"/>
                  <a:pt x="667" y="617"/>
                </a:cubicBezTo>
                <a:cubicBezTo>
                  <a:pt x="666" y="619"/>
                  <a:pt x="666" y="619"/>
                  <a:pt x="666" y="619"/>
                </a:cubicBezTo>
                <a:cubicBezTo>
                  <a:pt x="661" y="618"/>
                  <a:pt x="655" y="617"/>
                  <a:pt x="648" y="616"/>
                </a:cubicBezTo>
                <a:lnTo>
                  <a:pt x="649" y="615"/>
                </a:lnTo>
                <a:close/>
                <a:moveTo>
                  <a:pt x="651" y="609"/>
                </a:moveTo>
                <a:cubicBezTo>
                  <a:pt x="691" y="491"/>
                  <a:pt x="691" y="491"/>
                  <a:pt x="691" y="491"/>
                </a:cubicBezTo>
                <a:cubicBezTo>
                  <a:pt x="712" y="492"/>
                  <a:pt x="712" y="492"/>
                  <a:pt x="712" y="492"/>
                </a:cubicBezTo>
                <a:cubicBezTo>
                  <a:pt x="669" y="611"/>
                  <a:pt x="669" y="611"/>
                  <a:pt x="669" y="611"/>
                </a:cubicBezTo>
                <a:lnTo>
                  <a:pt x="651" y="609"/>
                </a:lnTo>
                <a:close/>
                <a:moveTo>
                  <a:pt x="715" y="493"/>
                </a:moveTo>
                <a:cubicBezTo>
                  <a:pt x="725" y="493"/>
                  <a:pt x="725" y="493"/>
                  <a:pt x="725" y="493"/>
                </a:cubicBezTo>
                <a:cubicBezTo>
                  <a:pt x="682" y="612"/>
                  <a:pt x="682" y="612"/>
                  <a:pt x="682" y="612"/>
                </a:cubicBezTo>
                <a:cubicBezTo>
                  <a:pt x="673" y="611"/>
                  <a:pt x="673" y="611"/>
                  <a:pt x="673" y="611"/>
                </a:cubicBezTo>
                <a:lnTo>
                  <a:pt x="715" y="493"/>
                </a:lnTo>
                <a:close/>
                <a:moveTo>
                  <a:pt x="717" y="486"/>
                </a:moveTo>
                <a:cubicBezTo>
                  <a:pt x="771" y="335"/>
                  <a:pt x="771" y="335"/>
                  <a:pt x="771" y="335"/>
                </a:cubicBezTo>
                <a:cubicBezTo>
                  <a:pt x="781" y="335"/>
                  <a:pt x="781" y="335"/>
                  <a:pt x="781" y="335"/>
                </a:cubicBezTo>
                <a:cubicBezTo>
                  <a:pt x="727" y="487"/>
                  <a:pt x="727" y="487"/>
                  <a:pt x="727" y="487"/>
                </a:cubicBezTo>
                <a:lnTo>
                  <a:pt x="717" y="486"/>
                </a:lnTo>
                <a:close/>
                <a:moveTo>
                  <a:pt x="774" y="328"/>
                </a:moveTo>
                <a:cubicBezTo>
                  <a:pt x="819" y="200"/>
                  <a:pt x="819" y="200"/>
                  <a:pt x="819" y="200"/>
                </a:cubicBezTo>
                <a:cubicBezTo>
                  <a:pt x="830" y="199"/>
                  <a:pt x="830" y="199"/>
                  <a:pt x="830" y="199"/>
                </a:cubicBezTo>
                <a:cubicBezTo>
                  <a:pt x="784" y="328"/>
                  <a:pt x="784" y="328"/>
                  <a:pt x="784" y="328"/>
                </a:cubicBezTo>
                <a:lnTo>
                  <a:pt x="774" y="328"/>
                </a:lnTo>
                <a:close/>
                <a:moveTo>
                  <a:pt x="789" y="196"/>
                </a:moveTo>
                <a:cubicBezTo>
                  <a:pt x="761" y="198"/>
                  <a:pt x="761" y="198"/>
                  <a:pt x="761" y="198"/>
                </a:cubicBezTo>
                <a:cubicBezTo>
                  <a:pt x="775" y="156"/>
                  <a:pt x="775" y="156"/>
                  <a:pt x="775" y="156"/>
                </a:cubicBezTo>
                <a:cubicBezTo>
                  <a:pt x="803" y="153"/>
                  <a:pt x="803" y="153"/>
                  <a:pt x="803" y="153"/>
                </a:cubicBezTo>
                <a:lnTo>
                  <a:pt x="789" y="196"/>
                </a:lnTo>
                <a:close/>
                <a:moveTo>
                  <a:pt x="725" y="201"/>
                </a:moveTo>
                <a:cubicBezTo>
                  <a:pt x="697" y="203"/>
                  <a:pt x="697" y="203"/>
                  <a:pt x="697" y="203"/>
                </a:cubicBezTo>
                <a:cubicBezTo>
                  <a:pt x="709" y="162"/>
                  <a:pt x="709" y="162"/>
                  <a:pt x="709" y="162"/>
                </a:cubicBezTo>
                <a:cubicBezTo>
                  <a:pt x="738" y="159"/>
                  <a:pt x="738" y="159"/>
                  <a:pt x="738" y="159"/>
                </a:cubicBezTo>
                <a:lnTo>
                  <a:pt x="725" y="201"/>
                </a:lnTo>
                <a:close/>
                <a:moveTo>
                  <a:pt x="664" y="205"/>
                </a:moveTo>
                <a:cubicBezTo>
                  <a:pt x="635" y="208"/>
                  <a:pt x="635" y="208"/>
                  <a:pt x="635" y="208"/>
                </a:cubicBezTo>
                <a:cubicBezTo>
                  <a:pt x="647" y="168"/>
                  <a:pt x="647" y="168"/>
                  <a:pt x="647" y="168"/>
                </a:cubicBezTo>
                <a:cubicBezTo>
                  <a:pt x="676" y="165"/>
                  <a:pt x="676" y="165"/>
                  <a:pt x="676" y="165"/>
                </a:cubicBezTo>
                <a:lnTo>
                  <a:pt x="664" y="205"/>
                </a:lnTo>
                <a:close/>
                <a:moveTo>
                  <a:pt x="600" y="210"/>
                </a:moveTo>
                <a:cubicBezTo>
                  <a:pt x="574" y="212"/>
                  <a:pt x="574" y="212"/>
                  <a:pt x="574" y="212"/>
                </a:cubicBezTo>
                <a:cubicBezTo>
                  <a:pt x="585" y="173"/>
                  <a:pt x="585" y="173"/>
                  <a:pt x="585" y="173"/>
                </a:cubicBezTo>
                <a:cubicBezTo>
                  <a:pt x="611" y="171"/>
                  <a:pt x="611" y="171"/>
                  <a:pt x="611" y="171"/>
                </a:cubicBezTo>
                <a:lnTo>
                  <a:pt x="600" y="210"/>
                </a:lnTo>
                <a:close/>
                <a:moveTo>
                  <a:pt x="539" y="215"/>
                </a:moveTo>
                <a:cubicBezTo>
                  <a:pt x="513" y="217"/>
                  <a:pt x="513" y="217"/>
                  <a:pt x="513" y="217"/>
                </a:cubicBezTo>
                <a:cubicBezTo>
                  <a:pt x="522" y="179"/>
                  <a:pt x="522" y="179"/>
                  <a:pt x="522" y="179"/>
                </a:cubicBezTo>
                <a:cubicBezTo>
                  <a:pt x="549" y="177"/>
                  <a:pt x="549" y="177"/>
                  <a:pt x="549" y="177"/>
                </a:cubicBezTo>
                <a:lnTo>
                  <a:pt x="539" y="215"/>
                </a:lnTo>
                <a:close/>
                <a:moveTo>
                  <a:pt x="479" y="220"/>
                </a:moveTo>
                <a:cubicBezTo>
                  <a:pt x="451" y="222"/>
                  <a:pt x="451" y="222"/>
                  <a:pt x="451" y="222"/>
                </a:cubicBezTo>
                <a:cubicBezTo>
                  <a:pt x="459" y="185"/>
                  <a:pt x="459" y="185"/>
                  <a:pt x="459" y="185"/>
                </a:cubicBezTo>
                <a:cubicBezTo>
                  <a:pt x="488" y="182"/>
                  <a:pt x="488" y="182"/>
                  <a:pt x="488" y="182"/>
                </a:cubicBezTo>
                <a:lnTo>
                  <a:pt x="479" y="220"/>
                </a:lnTo>
                <a:close/>
                <a:moveTo>
                  <a:pt x="417" y="224"/>
                </a:moveTo>
                <a:cubicBezTo>
                  <a:pt x="390" y="227"/>
                  <a:pt x="390" y="227"/>
                  <a:pt x="390" y="227"/>
                </a:cubicBezTo>
                <a:cubicBezTo>
                  <a:pt x="397" y="190"/>
                  <a:pt x="397" y="190"/>
                  <a:pt x="397" y="190"/>
                </a:cubicBezTo>
                <a:cubicBezTo>
                  <a:pt x="424" y="188"/>
                  <a:pt x="424" y="188"/>
                  <a:pt x="424" y="188"/>
                </a:cubicBezTo>
                <a:lnTo>
                  <a:pt x="417" y="224"/>
                </a:lnTo>
                <a:close/>
                <a:moveTo>
                  <a:pt x="356" y="229"/>
                </a:moveTo>
                <a:cubicBezTo>
                  <a:pt x="329" y="231"/>
                  <a:pt x="329" y="231"/>
                  <a:pt x="329" y="231"/>
                </a:cubicBezTo>
                <a:cubicBezTo>
                  <a:pt x="335" y="196"/>
                  <a:pt x="335" y="196"/>
                  <a:pt x="335" y="196"/>
                </a:cubicBezTo>
                <a:cubicBezTo>
                  <a:pt x="362" y="194"/>
                  <a:pt x="362" y="194"/>
                  <a:pt x="362" y="194"/>
                </a:cubicBezTo>
                <a:lnTo>
                  <a:pt x="356" y="229"/>
                </a:lnTo>
                <a:close/>
                <a:moveTo>
                  <a:pt x="294" y="234"/>
                </a:moveTo>
                <a:cubicBezTo>
                  <a:pt x="267" y="236"/>
                  <a:pt x="267" y="236"/>
                  <a:pt x="267" y="236"/>
                </a:cubicBezTo>
                <a:cubicBezTo>
                  <a:pt x="271" y="202"/>
                  <a:pt x="271" y="202"/>
                  <a:pt x="271" y="202"/>
                </a:cubicBezTo>
                <a:cubicBezTo>
                  <a:pt x="299" y="199"/>
                  <a:pt x="299" y="199"/>
                  <a:pt x="299" y="199"/>
                </a:cubicBezTo>
                <a:lnTo>
                  <a:pt x="294" y="234"/>
                </a:lnTo>
                <a:close/>
                <a:moveTo>
                  <a:pt x="234" y="239"/>
                </a:moveTo>
                <a:cubicBezTo>
                  <a:pt x="207" y="241"/>
                  <a:pt x="207" y="241"/>
                  <a:pt x="207" y="241"/>
                </a:cubicBezTo>
                <a:cubicBezTo>
                  <a:pt x="210" y="208"/>
                  <a:pt x="210" y="208"/>
                  <a:pt x="210" y="208"/>
                </a:cubicBezTo>
                <a:cubicBezTo>
                  <a:pt x="238" y="205"/>
                  <a:pt x="238" y="205"/>
                  <a:pt x="238" y="205"/>
                </a:cubicBezTo>
                <a:lnTo>
                  <a:pt x="234" y="239"/>
                </a:lnTo>
                <a:close/>
                <a:moveTo>
                  <a:pt x="173" y="243"/>
                </a:moveTo>
                <a:cubicBezTo>
                  <a:pt x="147" y="245"/>
                  <a:pt x="147" y="245"/>
                  <a:pt x="147" y="245"/>
                </a:cubicBezTo>
                <a:cubicBezTo>
                  <a:pt x="149" y="211"/>
                  <a:pt x="149" y="211"/>
                  <a:pt x="149" y="211"/>
                </a:cubicBezTo>
                <a:cubicBezTo>
                  <a:pt x="176" y="209"/>
                  <a:pt x="176" y="209"/>
                  <a:pt x="176" y="209"/>
                </a:cubicBezTo>
                <a:lnTo>
                  <a:pt x="173" y="243"/>
                </a:lnTo>
                <a:close/>
                <a:moveTo>
                  <a:pt x="113" y="248"/>
                </a:moveTo>
                <a:cubicBezTo>
                  <a:pt x="87" y="250"/>
                  <a:pt x="87" y="250"/>
                  <a:pt x="87" y="250"/>
                </a:cubicBezTo>
                <a:cubicBezTo>
                  <a:pt x="89" y="217"/>
                  <a:pt x="89" y="217"/>
                  <a:pt x="89" y="217"/>
                </a:cubicBezTo>
                <a:cubicBezTo>
                  <a:pt x="115" y="214"/>
                  <a:pt x="115" y="214"/>
                  <a:pt x="115" y="214"/>
                </a:cubicBezTo>
                <a:lnTo>
                  <a:pt x="113" y="248"/>
                </a:lnTo>
                <a:close/>
                <a:moveTo>
                  <a:pt x="85" y="217"/>
                </a:moveTo>
                <a:cubicBezTo>
                  <a:pt x="84" y="250"/>
                  <a:pt x="84" y="250"/>
                  <a:pt x="84" y="250"/>
                </a:cubicBezTo>
                <a:cubicBezTo>
                  <a:pt x="53" y="253"/>
                  <a:pt x="53" y="253"/>
                  <a:pt x="53" y="253"/>
                </a:cubicBezTo>
                <a:cubicBezTo>
                  <a:pt x="53" y="250"/>
                  <a:pt x="53" y="250"/>
                  <a:pt x="53" y="250"/>
                </a:cubicBezTo>
                <a:cubicBezTo>
                  <a:pt x="59" y="250"/>
                  <a:pt x="65" y="249"/>
                  <a:pt x="65" y="249"/>
                </a:cubicBezTo>
                <a:cubicBezTo>
                  <a:pt x="66" y="248"/>
                  <a:pt x="66" y="223"/>
                  <a:pt x="65" y="222"/>
                </a:cubicBezTo>
                <a:cubicBezTo>
                  <a:pt x="64" y="222"/>
                  <a:pt x="53" y="222"/>
                  <a:pt x="53" y="222"/>
                </a:cubicBezTo>
                <a:cubicBezTo>
                  <a:pt x="53" y="222"/>
                  <a:pt x="53" y="221"/>
                  <a:pt x="52" y="220"/>
                </a:cubicBezTo>
                <a:lnTo>
                  <a:pt x="85" y="217"/>
                </a:lnTo>
                <a:close/>
                <a:moveTo>
                  <a:pt x="23" y="252"/>
                </a:moveTo>
                <a:cubicBezTo>
                  <a:pt x="30" y="251"/>
                  <a:pt x="36" y="251"/>
                  <a:pt x="36" y="251"/>
                </a:cubicBezTo>
                <a:cubicBezTo>
                  <a:pt x="36" y="251"/>
                  <a:pt x="42" y="251"/>
                  <a:pt x="49" y="250"/>
                </a:cubicBezTo>
                <a:cubicBezTo>
                  <a:pt x="49" y="253"/>
                  <a:pt x="49" y="253"/>
                  <a:pt x="49" y="253"/>
                </a:cubicBezTo>
                <a:cubicBezTo>
                  <a:pt x="23" y="255"/>
                  <a:pt x="23" y="255"/>
                  <a:pt x="23" y="255"/>
                </a:cubicBezTo>
                <a:cubicBezTo>
                  <a:pt x="23" y="254"/>
                  <a:pt x="23" y="253"/>
                  <a:pt x="23" y="252"/>
                </a:cubicBezTo>
                <a:close/>
                <a:moveTo>
                  <a:pt x="24" y="272"/>
                </a:moveTo>
                <a:cubicBezTo>
                  <a:pt x="24" y="268"/>
                  <a:pt x="24" y="265"/>
                  <a:pt x="24" y="261"/>
                </a:cubicBezTo>
                <a:cubicBezTo>
                  <a:pt x="49" y="259"/>
                  <a:pt x="49" y="259"/>
                  <a:pt x="49" y="259"/>
                </a:cubicBezTo>
                <a:cubicBezTo>
                  <a:pt x="50" y="326"/>
                  <a:pt x="50" y="326"/>
                  <a:pt x="50" y="326"/>
                </a:cubicBezTo>
                <a:cubicBezTo>
                  <a:pt x="25" y="326"/>
                  <a:pt x="25" y="326"/>
                  <a:pt x="25" y="326"/>
                </a:cubicBezTo>
                <a:cubicBezTo>
                  <a:pt x="25" y="306"/>
                  <a:pt x="24" y="287"/>
                  <a:pt x="24" y="272"/>
                </a:cubicBezTo>
                <a:close/>
                <a:moveTo>
                  <a:pt x="26" y="356"/>
                </a:moveTo>
                <a:cubicBezTo>
                  <a:pt x="26" y="348"/>
                  <a:pt x="26" y="340"/>
                  <a:pt x="25" y="333"/>
                </a:cubicBezTo>
                <a:cubicBezTo>
                  <a:pt x="50" y="333"/>
                  <a:pt x="50" y="333"/>
                  <a:pt x="50" y="333"/>
                </a:cubicBezTo>
                <a:cubicBezTo>
                  <a:pt x="51" y="442"/>
                  <a:pt x="51" y="442"/>
                  <a:pt x="51" y="442"/>
                </a:cubicBezTo>
                <a:cubicBezTo>
                  <a:pt x="28" y="441"/>
                  <a:pt x="28" y="441"/>
                  <a:pt x="28" y="441"/>
                </a:cubicBezTo>
                <a:cubicBezTo>
                  <a:pt x="28" y="413"/>
                  <a:pt x="27" y="384"/>
                  <a:pt x="26" y="356"/>
                </a:cubicBezTo>
                <a:close/>
                <a:moveTo>
                  <a:pt x="32" y="533"/>
                </a:moveTo>
                <a:cubicBezTo>
                  <a:pt x="31" y="513"/>
                  <a:pt x="30" y="482"/>
                  <a:pt x="29" y="448"/>
                </a:cubicBezTo>
                <a:cubicBezTo>
                  <a:pt x="51" y="449"/>
                  <a:pt x="51" y="449"/>
                  <a:pt x="51" y="449"/>
                </a:cubicBezTo>
                <a:cubicBezTo>
                  <a:pt x="51" y="537"/>
                  <a:pt x="51" y="537"/>
                  <a:pt x="51" y="537"/>
                </a:cubicBezTo>
                <a:cubicBezTo>
                  <a:pt x="32" y="534"/>
                  <a:pt x="32" y="534"/>
                  <a:pt x="32" y="534"/>
                </a:cubicBezTo>
                <a:cubicBezTo>
                  <a:pt x="32" y="534"/>
                  <a:pt x="32" y="534"/>
                  <a:pt x="32" y="533"/>
                </a:cubicBezTo>
                <a:close/>
                <a:moveTo>
                  <a:pt x="49" y="560"/>
                </a:moveTo>
                <a:cubicBezTo>
                  <a:pt x="44" y="559"/>
                  <a:pt x="40" y="558"/>
                  <a:pt x="37" y="558"/>
                </a:cubicBezTo>
                <a:cubicBezTo>
                  <a:pt x="36" y="557"/>
                  <a:pt x="34" y="557"/>
                  <a:pt x="34" y="557"/>
                </a:cubicBezTo>
                <a:cubicBezTo>
                  <a:pt x="34" y="557"/>
                  <a:pt x="33" y="557"/>
                  <a:pt x="33" y="557"/>
                </a:cubicBezTo>
                <a:cubicBezTo>
                  <a:pt x="33" y="557"/>
                  <a:pt x="33" y="556"/>
                  <a:pt x="33" y="555"/>
                </a:cubicBezTo>
                <a:cubicBezTo>
                  <a:pt x="33" y="553"/>
                  <a:pt x="32" y="548"/>
                  <a:pt x="32" y="541"/>
                </a:cubicBezTo>
                <a:cubicBezTo>
                  <a:pt x="51" y="543"/>
                  <a:pt x="51" y="543"/>
                  <a:pt x="51" y="543"/>
                </a:cubicBezTo>
                <a:cubicBezTo>
                  <a:pt x="51" y="560"/>
                  <a:pt x="51" y="560"/>
                  <a:pt x="51" y="560"/>
                </a:cubicBezTo>
                <a:cubicBezTo>
                  <a:pt x="51" y="560"/>
                  <a:pt x="50" y="560"/>
                  <a:pt x="49" y="560"/>
                </a:cubicBezTo>
                <a:close/>
                <a:moveTo>
                  <a:pt x="55" y="560"/>
                </a:moveTo>
                <a:cubicBezTo>
                  <a:pt x="55" y="544"/>
                  <a:pt x="55" y="544"/>
                  <a:pt x="55" y="544"/>
                </a:cubicBezTo>
                <a:cubicBezTo>
                  <a:pt x="75" y="546"/>
                  <a:pt x="75" y="546"/>
                  <a:pt x="75" y="546"/>
                </a:cubicBezTo>
                <a:cubicBezTo>
                  <a:pt x="74" y="563"/>
                  <a:pt x="74" y="563"/>
                  <a:pt x="74" y="563"/>
                </a:cubicBezTo>
                <a:cubicBezTo>
                  <a:pt x="67" y="562"/>
                  <a:pt x="60" y="561"/>
                  <a:pt x="55" y="560"/>
                </a:cubicBezTo>
                <a:close/>
                <a:moveTo>
                  <a:pt x="78" y="564"/>
                </a:moveTo>
                <a:cubicBezTo>
                  <a:pt x="78" y="547"/>
                  <a:pt x="78" y="547"/>
                  <a:pt x="78" y="547"/>
                </a:cubicBezTo>
                <a:cubicBezTo>
                  <a:pt x="98" y="549"/>
                  <a:pt x="98" y="549"/>
                  <a:pt x="98" y="549"/>
                </a:cubicBezTo>
                <a:cubicBezTo>
                  <a:pt x="97" y="566"/>
                  <a:pt x="97" y="566"/>
                  <a:pt x="97" y="566"/>
                </a:cubicBezTo>
                <a:cubicBezTo>
                  <a:pt x="96" y="566"/>
                  <a:pt x="95" y="566"/>
                  <a:pt x="93" y="566"/>
                </a:cubicBezTo>
                <a:cubicBezTo>
                  <a:pt x="88" y="565"/>
                  <a:pt x="83" y="564"/>
                  <a:pt x="78" y="564"/>
                </a:cubicBezTo>
                <a:close/>
                <a:moveTo>
                  <a:pt x="102" y="549"/>
                </a:moveTo>
                <a:cubicBezTo>
                  <a:pt x="124" y="552"/>
                  <a:pt x="124" y="552"/>
                  <a:pt x="124" y="552"/>
                </a:cubicBezTo>
                <a:cubicBezTo>
                  <a:pt x="123" y="570"/>
                  <a:pt x="123" y="570"/>
                  <a:pt x="123" y="570"/>
                </a:cubicBezTo>
                <a:cubicBezTo>
                  <a:pt x="115" y="569"/>
                  <a:pt x="108" y="568"/>
                  <a:pt x="101" y="567"/>
                </a:cubicBezTo>
                <a:lnTo>
                  <a:pt x="102" y="549"/>
                </a:lnTo>
                <a:close/>
                <a:moveTo>
                  <a:pt x="127" y="552"/>
                </a:moveTo>
                <a:cubicBezTo>
                  <a:pt x="148" y="555"/>
                  <a:pt x="148" y="555"/>
                  <a:pt x="148" y="555"/>
                </a:cubicBezTo>
                <a:cubicBezTo>
                  <a:pt x="147" y="573"/>
                  <a:pt x="147" y="573"/>
                  <a:pt x="147" y="573"/>
                </a:cubicBezTo>
                <a:cubicBezTo>
                  <a:pt x="140" y="572"/>
                  <a:pt x="133" y="571"/>
                  <a:pt x="126" y="570"/>
                </a:cubicBezTo>
                <a:lnTo>
                  <a:pt x="127" y="552"/>
                </a:lnTo>
                <a:close/>
                <a:moveTo>
                  <a:pt x="152" y="555"/>
                </a:moveTo>
                <a:cubicBezTo>
                  <a:pt x="173" y="558"/>
                  <a:pt x="173" y="558"/>
                  <a:pt x="173" y="558"/>
                </a:cubicBezTo>
                <a:cubicBezTo>
                  <a:pt x="171" y="576"/>
                  <a:pt x="171" y="576"/>
                  <a:pt x="171" y="576"/>
                </a:cubicBezTo>
                <a:cubicBezTo>
                  <a:pt x="164" y="575"/>
                  <a:pt x="157" y="574"/>
                  <a:pt x="150" y="573"/>
                </a:cubicBezTo>
                <a:lnTo>
                  <a:pt x="152" y="555"/>
                </a:lnTo>
                <a:close/>
                <a:moveTo>
                  <a:pt x="176" y="558"/>
                </a:moveTo>
                <a:cubicBezTo>
                  <a:pt x="197" y="561"/>
                  <a:pt x="197" y="561"/>
                  <a:pt x="197" y="561"/>
                </a:cubicBezTo>
                <a:cubicBezTo>
                  <a:pt x="195" y="579"/>
                  <a:pt x="195" y="579"/>
                  <a:pt x="195" y="579"/>
                </a:cubicBezTo>
                <a:cubicBezTo>
                  <a:pt x="188" y="578"/>
                  <a:pt x="181" y="578"/>
                  <a:pt x="174" y="577"/>
                </a:cubicBezTo>
                <a:lnTo>
                  <a:pt x="176" y="558"/>
                </a:lnTo>
                <a:close/>
                <a:moveTo>
                  <a:pt x="200" y="561"/>
                </a:moveTo>
                <a:cubicBezTo>
                  <a:pt x="222" y="564"/>
                  <a:pt x="222" y="564"/>
                  <a:pt x="222" y="564"/>
                </a:cubicBezTo>
                <a:cubicBezTo>
                  <a:pt x="219" y="582"/>
                  <a:pt x="219" y="582"/>
                  <a:pt x="219" y="582"/>
                </a:cubicBezTo>
                <a:cubicBezTo>
                  <a:pt x="212" y="582"/>
                  <a:pt x="205" y="581"/>
                  <a:pt x="198" y="580"/>
                </a:cubicBezTo>
                <a:lnTo>
                  <a:pt x="200" y="561"/>
                </a:lnTo>
                <a:close/>
                <a:moveTo>
                  <a:pt x="222" y="583"/>
                </a:moveTo>
                <a:cubicBezTo>
                  <a:pt x="225" y="564"/>
                  <a:pt x="225" y="564"/>
                  <a:pt x="225" y="564"/>
                </a:cubicBezTo>
                <a:cubicBezTo>
                  <a:pt x="247" y="567"/>
                  <a:pt x="247" y="567"/>
                  <a:pt x="247" y="567"/>
                </a:cubicBezTo>
                <a:cubicBezTo>
                  <a:pt x="245" y="586"/>
                  <a:pt x="245" y="586"/>
                  <a:pt x="245" y="586"/>
                </a:cubicBezTo>
                <a:cubicBezTo>
                  <a:pt x="239" y="585"/>
                  <a:pt x="234" y="584"/>
                  <a:pt x="229" y="584"/>
                </a:cubicBezTo>
                <a:cubicBezTo>
                  <a:pt x="227" y="583"/>
                  <a:pt x="225" y="583"/>
                  <a:pt x="222" y="583"/>
                </a:cubicBezTo>
                <a:close/>
                <a:moveTo>
                  <a:pt x="250" y="567"/>
                </a:moveTo>
                <a:cubicBezTo>
                  <a:pt x="273" y="570"/>
                  <a:pt x="273" y="570"/>
                  <a:pt x="273" y="570"/>
                </a:cubicBezTo>
                <a:cubicBezTo>
                  <a:pt x="270" y="589"/>
                  <a:pt x="270" y="589"/>
                  <a:pt x="270" y="589"/>
                </a:cubicBezTo>
                <a:cubicBezTo>
                  <a:pt x="262" y="588"/>
                  <a:pt x="255" y="587"/>
                  <a:pt x="248" y="586"/>
                </a:cubicBezTo>
                <a:lnTo>
                  <a:pt x="250" y="567"/>
                </a:lnTo>
                <a:close/>
                <a:moveTo>
                  <a:pt x="276" y="570"/>
                </a:moveTo>
                <a:cubicBezTo>
                  <a:pt x="296" y="573"/>
                  <a:pt x="296" y="573"/>
                  <a:pt x="296" y="573"/>
                </a:cubicBezTo>
                <a:cubicBezTo>
                  <a:pt x="293" y="592"/>
                  <a:pt x="293" y="592"/>
                  <a:pt x="293" y="592"/>
                </a:cubicBezTo>
                <a:cubicBezTo>
                  <a:pt x="286" y="591"/>
                  <a:pt x="279" y="590"/>
                  <a:pt x="273" y="589"/>
                </a:cubicBezTo>
                <a:lnTo>
                  <a:pt x="276" y="570"/>
                </a:lnTo>
                <a:close/>
                <a:moveTo>
                  <a:pt x="299" y="573"/>
                </a:moveTo>
                <a:cubicBezTo>
                  <a:pt x="321" y="576"/>
                  <a:pt x="321" y="576"/>
                  <a:pt x="321" y="576"/>
                </a:cubicBezTo>
                <a:cubicBezTo>
                  <a:pt x="318" y="595"/>
                  <a:pt x="318" y="595"/>
                  <a:pt x="318" y="595"/>
                </a:cubicBezTo>
                <a:cubicBezTo>
                  <a:pt x="311" y="594"/>
                  <a:pt x="303" y="593"/>
                  <a:pt x="296" y="592"/>
                </a:cubicBezTo>
                <a:lnTo>
                  <a:pt x="299" y="573"/>
                </a:lnTo>
                <a:close/>
                <a:moveTo>
                  <a:pt x="325" y="576"/>
                </a:moveTo>
                <a:cubicBezTo>
                  <a:pt x="347" y="579"/>
                  <a:pt x="347" y="579"/>
                  <a:pt x="347" y="579"/>
                </a:cubicBezTo>
                <a:cubicBezTo>
                  <a:pt x="343" y="598"/>
                  <a:pt x="343" y="598"/>
                  <a:pt x="343" y="598"/>
                </a:cubicBezTo>
                <a:cubicBezTo>
                  <a:pt x="336" y="598"/>
                  <a:pt x="329" y="597"/>
                  <a:pt x="321" y="596"/>
                </a:cubicBezTo>
                <a:lnTo>
                  <a:pt x="325" y="576"/>
                </a:lnTo>
                <a:close/>
                <a:moveTo>
                  <a:pt x="350" y="579"/>
                </a:moveTo>
                <a:cubicBezTo>
                  <a:pt x="371" y="582"/>
                  <a:pt x="371" y="582"/>
                  <a:pt x="371" y="582"/>
                </a:cubicBezTo>
                <a:cubicBezTo>
                  <a:pt x="367" y="602"/>
                  <a:pt x="367" y="602"/>
                  <a:pt x="367" y="602"/>
                </a:cubicBezTo>
                <a:cubicBezTo>
                  <a:pt x="360" y="601"/>
                  <a:pt x="353" y="600"/>
                  <a:pt x="346" y="599"/>
                </a:cubicBezTo>
                <a:lnTo>
                  <a:pt x="350" y="579"/>
                </a:lnTo>
                <a:close/>
                <a:moveTo>
                  <a:pt x="375" y="582"/>
                </a:moveTo>
                <a:cubicBezTo>
                  <a:pt x="397" y="585"/>
                  <a:pt x="397" y="585"/>
                  <a:pt x="397" y="585"/>
                </a:cubicBezTo>
                <a:cubicBezTo>
                  <a:pt x="392" y="605"/>
                  <a:pt x="392" y="605"/>
                  <a:pt x="392" y="605"/>
                </a:cubicBezTo>
                <a:cubicBezTo>
                  <a:pt x="385" y="604"/>
                  <a:pt x="378" y="603"/>
                  <a:pt x="370" y="602"/>
                </a:cubicBezTo>
                <a:lnTo>
                  <a:pt x="375" y="582"/>
                </a:lnTo>
                <a:close/>
                <a:moveTo>
                  <a:pt x="400" y="585"/>
                </a:moveTo>
                <a:cubicBezTo>
                  <a:pt x="422" y="588"/>
                  <a:pt x="422" y="588"/>
                  <a:pt x="422" y="588"/>
                </a:cubicBezTo>
                <a:cubicBezTo>
                  <a:pt x="418" y="608"/>
                  <a:pt x="418" y="608"/>
                  <a:pt x="418" y="608"/>
                </a:cubicBezTo>
                <a:cubicBezTo>
                  <a:pt x="411" y="607"/>
                  <a:pt x="404" y="606"/>
                  <a:pt x="396" y="605"/>
                </a:cubicBezTo>
                <a:lnTo>
                  <a:pt x="400" y="585"/>
                </a:lnTo>
                <a:close/>
                <a:moveTo>
                  <a:pt x="441" y="611"/>
                </a:moveTo>
                <a:cubicBezTo>
                  <a:pt x="435" y="610"/>
                  <a:pt x="428" y="609"/>
                  <a:pt x="421" y="608"/>
                </a:cubicBezTo>
                <a:cubicBezTo>
                  <a:pt x="426" y="588"/>
                  <a:pt x="426" y="588"/>
                  <a:pt x="426" y="588"/>
                </a:cubicBezTo>
                <a:cubicBezTo>
                  <a:pt x="446" y="591"/>
                  <a:pt x="446" y="591"/>
                  <a:pt x="446" y="591"/>
                </a:cubicBezTo>
                <a:cubicBezTo>
                  <a:pt x="445" y="593"/>
                  <a:pt x="445" y="593"/>
                  <a:pt x="445" y="593"/>
                </a:cubicBezTo>
                <a:cubicBezTo>
                  <a:pt x="441" y="593"/>
                  <a:pt x="438" y="593"/>
                  <a:pt x="438" y="593"/>
                </a:cubicBezTo>
                <a:cubicBezTo>
                  <a:pt x="437" y="593"/>
                  <a:pt x="440" y="597"/>
                  <a:pt x="443" y="602"/>
                </a:cubicBezTo>
                <a:lnTo>
                  <a:pt x="441" y="611"/>
                </a:lnTo>
                <a:close/>
                <a:moveTo>
                  <a:pt x="444" y="611"/>
                </a:moveTo>
                <a:cubicBezTo>
                  <a:pt x="446" y="605"/>
                  <a:pt x="446" y="605"/>
                  <a:pt x="446" y="605"/>
                </a:cubicBezTo>
                <a:cubicBezTo>
                  <a:pt x="447" y="608"/>
                  <a:pt x="449" y="610"/>
                  <a:pt x="451" y="612"/>
                </a:cubicBezTo>
                <a:cubicBezTo>
                  <a:pt x="449" y="612"/>
                  <a:pt x="447" y="612"/>
                  <a:pt x="444" y="611"/>
                </a:cubicBezTo>
                <a:close/>
                <a:moveTo>
                  <a:pt x="670" y="618"/>
                </a:moveTo>
                <a:cubicBezTo>
                  <a:pt x="680" y="619"/>
                  <a:pt x="680" y="619"/>
                  <a:pt x="680" y="619"/>
                </a:cubicBezTo>
                <a:cubicBezTo>
                  <a:pt x="680" y="620"/>
                  <a:pt x="680" y="620"/>
                  <a:pt x="680" y="620"/>
                </a:cubicBezTo>
                <a:cubicBezTo>
                  <a:pt x="677" y="620"/>
                  <a:pt x="673" y="620"/>
                  <a:pt x="670" y="619"/>
                </a:cubicBezTo>
                <a:lnTo>
                  <a:pt x="670" y="618"/>
                </a:lnTo>
                <a:close/>
                <a:moveTo>
                  <a:pt x="695" y="622"/>
                </a:moveTo>
                <a:cubicBezTo>
                  <a:pt x="694" y="622"/>
                  <a:pt x="691" y="622"/>
                  <a:pt x="688" y="621"/>
                </a:cubicBezTo>
                <a:cubicBezTo>
                  <a:pt x="689" y="620"/>
                  <a:pt x="689" y="620"/>
                  <a:pt x="689" y="620"/>
                </a:cubicBezTo>
                <a:cubicBezTo>
                  <a:pt x="696" y="621"/>
                  <a:pt x="696" y="621"/>
                  <a:pt x="696" y="621"/>
                </a:cubicBezTo>
                <a:lnTo>
                  <a:pt x="695" y="622"/>
                </a:lnTo>
                <a:close/>
                <a:moveTo>
                  <a:pt x="698" y="614"/>
                </a:moveTo>
                <a:cubicBezTo>
                  <a:pt x="691" y="613"/>
                  <a:pt x="691" y="613"/>
                  <a:pt x="691" y="613"/>
                </a:cubicBezTo>
                <a:cubicBezTo>
                  <a:pt x="733" y="494"/>
                  <a:pt x="733" y="494"/>
                  <a:pt x="733" y="494"/>
                </a:cubicBezTo>
                <a:cubicBezTo>
                  <a:pt x="739" y="494"/>
                  <a:pt x="739" y="494"/>
                  <a:pt x="739" y="494"/>
                </a:cubicBezTo>
                <a:lnTo>
                  <a:pt x="698" y="614"/>
                </a:lnTo>
                <a:close/>
                <a:moveTo>
                  <a:pt x="741" y="488"/>
                </a:moveTo>
                <a:cubicBezTo>
                  <a:pt x="736" y="487"/>
                  <a:pt x="736" y="487"/>
                  <a:pt x="736" y="487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3" y="335"/>
                  <a:pt x="793" y="335"/>
                  <a:pt x="793" y="335"/>
                </a:cubicBezTo>
                <a:lnTo>
                  <a:pt x="741" y="488"/>
                </a:lnTo>
                <a:close/>
                <a:moveTo>
                  <a:pt x="795" y="328"/>
                </a:moveTo>
                <a:cubicBezTo>
                  <a:pt x="792" y="328"/>
                  <a:pt x="792" y="328"/>
                  <a:pt x="792" y="328"/>
                </a:cubicBezTo>
                <a:cubicBezTo>
                  <a:pt x="839" y="199"/>
                  <a:pt x="839" y="199"/>
                  <a:pt x="839" y="199"/>
                </a:cubicBezTo>
                <a:cubicBezTo>
                  <a:pt x="839" y="199"/>
                  <a:pt x="839" y="199"/>
                  <a:pt x="839" y="199"/>
                </a:cubicBezTo>
                <a:lnTo>
                  <a:pt x="795" y="328"/>
                </a:lnTo>
                <a:close/>
                <a:moveTo>
                  <a:pt x="878" y="197"/>
                </a:moveTo>
                <a:cubicBezTo>
                  <a:pt x="878" y="197"/>
                  <a:pt x="877" y="198"/>
                  <a:pt x="877" y="199"/>
                </a:cubicBezTo>
                <a:cubicBezTo>
                  <a:pt x="877" y="199"/>
                  <a:pt x="877" y="199"/>
                  <a:pt x="877" y="199"/>
                </a:cubicBezTo>
                <a:cubicBezTo>
                  <a:pt x="877" y="199"/>
                  <a:pt x="876" y="200"/>
                  <a:pt x="876" y="200"/>
                </a:cubicBezTo>
                <a:cubicBezTo>
                  <a:pt x="874" y="201"/>
                  <a:pt x="872" y="202"/>
                  <a:pt x="869" y="203"/>
                </a:cubicBezTo>
                <a:cubicBezTo>
                  <a:pt x="865" y="205"/>
                  <a:pt x="861" y="207"/>
                  <a:pt x="857" y="208"/>
                </a:cubicBezTo>
                <a:cubicBezTo>
                  <a:pt x="855" y="209"/>
                  <a:pt x="853" y="209"/>
                  <a:pt x="852" y="209"/>
                </a:cubicBezTo>
                <a:cubicBezTo>
                  <a:pt x="851" y="210"/>
                  <a:pt x="851" y="210"/>
                  <a:pt x="851" y="210"/>
                </a:cubicBezTo>
                <a:cubicBezTo>
                  <a:pt x="851" y="210"/>
                  <a:pt x="850" y="210"/>
                  <a:pt x="850" y="210"/>
                </a:cubicBezTo>
                <a:cubicBezTo>
                  <a:pt x="850" y="210"/>
                  <a:pt x="849" y="210"/>
                  <a:pt x="849" y="209"/>
                </a:cubicBezTo>
                <a:cubicBezTo>
                  <a:pt x="848" y="209"/>
                  <a:pt x="847" y="209"/>
                  <a:pt x="846" y="209"/>
                </a:cubicBezTo>
                <a:cubicBezTo>
                  <a:pt x="850" y="198"/>
                  <a:pt x="850" y="198"/>
                  <a:pt x="850" y="198"/>
                </a:cubicBezTo>
                <a:cubicBezTo>
                  <a:pt x="878" y="196"/>
                  <a:pt x="878" y="196"/>
                  <a:pt x="878" y="196"/>
                </a:cubicBezTo>
                <a:cubicBezTo>
                  <a:pt x="878" y="196"/>
                  <a:pt x="878" y="196"/>
                  <a:pt x="878" y="197"/>
                </a:cubicBezTo>
                <a:close/>
                <a:moveTo>
                  <a:pt x="886" y="168"/>
                </a:moveTo>
                <a:cubicBezTo>
                  <a:pt x="883" y="176"/>
                  <a:pt x="881" y="183"/>
                  <a:pt x="880" y="189"/>
                </a:cubicBezTo>
                <a:cubicBezTo>
                  <a:pt x="852" y="191"/>
                  <a:pt x="852" y="191"/>
                  <a:pt x="852" y="191"/>
                </a:cubicBezTo>
                <a:cubicBezTo>
                  <a:pt x="867" y="146"/>
                  <a:pt x="867" y="146"/>
                  <a:pt x="867" y="146"/>
                </a:cubicBezTo>
                <a:cubicBezTo>
                  <a:pt x="892" y="143"/>
                  <a:pt x="892" y="143"/>
                  <a:pt x="892" y="143"/>
                </a:cubicBezTo>
                <a:cubicBezTo>
                  <a:pt x="890" y="152"/>
                  <a:pt x="888" y="160"/>
                  <a:pt x="886" y="168"/>
                </a:cubicBezTo>
                <a:close/>
                <a:moveTo>
                  <a:pt x="931" y="70"/>
                </a:moveTo>
                <a:cubicBezTo>
                  <a:pt x="926" y="73"/>
                  <a:pt x="921" y="77"/>
                  <a:pt x="917" y="79"/>
                </a:cubicBezTo>
                <a:cubicBezTo>
                  <a:pt x="915" y="81"/>
                  <a:pt x="914" y="82"/>
                  <a:pt x="913" y="83"/>
                </a:cubicBezTo>
                <a:cubicBezTo>
                  <a:pt x="912" y="84"/>
                  <a:pt x="911" y="84"/>
                  <a:pt x="911" y="84"/>
                </a:cubicBezTo>
                <a:cubicBezTo>
                  <a:pt x="911" y="84"/>
                  <a:pt x="911" y="85"/>
                  <a:pt x="911" y="85"/>
                </a:cubicBezTo>
                <a:cubicBezTo>
                  <a:pt x="869" y="90"/>
                  <a:pt x="869" y="90"/>
                  <a:pt x="869" y="90"/>
                </a:cubicBezTo>
                <a:cubicBezTo>
                  <a:pt x="870" y="87"/>
                  <a:pt x="871" y="85"/>
                  <a:pt x="872" y="83"/>
                </a:cubicBezTo>
                <a:cubicBezTo>
                  <a:pt x="873" y="81"/>
                  <a:pt x="874" y="80"/>
                  <a:pt x="874" y="79"/>
                </a:cubicBezTo>
                <a:cubicBezTo>
                  <a:pt x="874" y="79"/>
                  <a:pt x="874" y="79"/>
                  <a:pt x="874" y="78"/>
                </a:cubicBezTo>
                <a:cubicBezTo>
                  <a:pt x="875" y="78"/>
                  <a:pt x="875" y="78"/>
                  <a:pt x="875" y="78"/>
                </a:cubicBezTo>
                <a:cubicBezTo>
                  <a:pt x="876" y="77"/>
                  <a:pt x="877" y="76"/>
                  <a:pt x="879" y="75"/>
                </a:cubicBezTo>
                <a:cubicBezTo>
                  <a:pt x="885" y="71"/>
                  <a:pt x="893" y="65"/>
                  <a:pt x="901" y="60"/>
                </a:cubicBezTo>
                <a:cubicBezTo>
                  <a:pt x="917" y="64"/>
                  <a:pt x="917" y="64"/>
                  <a:pt x="917" y="64"/>
                </a:cubicBezTo>
                <a:cubicBezTo>
                  <a:pt x="918" y="64"/>
                  <a:pt x="925" y="66"/>
                  <a:pt x="933" y="69"/>
                </a:cubicBezTo>
                <a:cubicBezTo>
                  <a:pt x="932" y="69"/>
                  <a:pt x="931" y="69"/>
                  <a:pt x="931" y="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Shape 3969"/>
          <p:cNvSpPr/>
          <p:nvPr/>
        </p:nvSpPr>
        <p:spPr>
          <a:xfrm>
            <a:off x="1504408" y="2257622"/>
            <a:ext cx="920958" cy="92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970"/>
          <p:cNvSpPr/>
          <p:nvPr/>
        </p:nvSpPr>
        <p:spPr>
          <a:xfrm>
            <a:off x="1733947" y="2564728"/>
            <a:ext cx="461881" cy="306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24" extrusionOk="0">
                <a:moveTo>
                  <a:pt x="18596" y="5942"/>
                </a:moveTo>
                <a:cubicBezTo>
                  <a:pt x="18295" y="7132"/>
                  <a:pt x="17976" y="8348"/>
                  <a:pt x="17696" y="9399"/>
                </a:cubicBezTo>
                <a:cubicBezTo>
                  <a:pt x="18794" y="11734"/>
                  <a:pt x="19440" y="14666"/>
                  <a:pt x="19440" y="17887"/>
                </a:cubicBezTo>
                <a:cubicBezTo>
                  <a:pt x="19440" y="18391"/>
                  <a:pt x="19426" y="18896"/>
                  <a:pt x="19394" y="19390"/>
                </a:cubicBezTo>
                <a:cubicBezTo>
                  <a:pt x="19341" y="20265"/>
                  <a:pt x="19778" y="21038"/>
                  <a:pt x="20372" y="21116"/>
                </a:cubicBezTo>
                <a:cubicBezTo>
                  <a:pt x="20405" y="21122"/>
                  <a:pt x="20439" y="21124"/>
                  <a:pt x="20471" y="21124"/>
                </a:cubicBezTo>
                <a:cubicBezTo>
                  <a:pt x="21024" y="21124"/>
                  <a:pt x="21495" y="20502"/>
                  <a:pt x="21545" y="19677"/>
                </a:cubicBezTo>
                <a:cubicBezTo>
                  <a:pt x="21582" y="19089"/>
                  <a:pt x="21600" y="18486"/>
                  <a:pt x="21600" y="17887"/>
                </a:cubicBezTo>
                <a:cubicBezTo>
                  <a:pt x="21600" y="13196"/>
                  <a:pt x="20463" y="9004"/>
                  <a:pt x="18596" y="5942"/>
                </a:cubicBezTo>
                <a:close/>
                <a:moveTo>
                  <a:pt x="10801" y="3957"/>
                </a:moveTo>
                <a:cubicBezTo>
                  <a:pt x="11273" y="3957"/>
                  <a:pt x="11734" y="4016"/>
                  <a:pt x="12183" y="4127"/>
                </a:cubicBezTo>
                <a:cubicBezTo>
                  <a:pt x="12656" y="3256"/>
                  <a:pt x="13186" y="2296"/>
                  <a:pt x="13702" y="1383"/>
                </a:cubicBezTo>
                <a:cubicBezTo>
                  <a:pt x="12781" y="990"/>
                  <a:pt x="11810" y="778"/>
                  <a:pt x="10801" y="778"/>
                </a:cubicBezTo>
                <a:cubicBezTo>
                  <a:pt x="4744" y="778"/>
                  <a:pt x="0" y="8292"/>
                  <a:pt x="0" y="17887"/>
                </a:cubicBezTo>
                <a:cubicBezTo>
                  <a:pt x="0" y="18477"/>
                  <a:pt x="18" y="19068"/>
                  <a:pt x="53" y="19643"/>
                </a:cubicBezTo>
                <a:cubicBezTo>
                  <a:pt x="105" y="20519"/>
                  <a:pt x="636" y="21162"/>
                  <a:pt x="1225" y="21086"/>
                </a:cubicBezTo>
                <a:cubicBezTo>
                  <a:pt x="1818" y="21007"/>
                  <a:pt x="2258" y="20236"/>
                  <a:pt x="2204" y="19361"/>
                </a:cubicBezTo>
                <a:cubicBezTo>
                  <a:pt x="2174" y="18879"/>
                  <a:pt x="2160" y="18383"/>
                  <a:pt x="2160" y="17887"/>
                </a:cubicBezTo>
                <a:cubicBezTo>
                  <a:pt x="2160" y="10076"/>
                  <a:pt x="5955" y="3957"/>
                  <a:pt x="10801" y="3957"/>
                </a:cubicBezTo>
                <a:close/>
                <a:moveTo>
                  <a:pt x="8778" y="16036"/>
                </a:moveTo>
                <a:cubicBezTo>
                  <a:pt x="8032" y="17937"/>
                  <a:pt x="8535" y="19501"/>
                  <a:pt x="9569" y="20379"/>
                </a:cubicBezTo>
                <a:cubicBezTo>
                  <a:pt x="10602" y="21258"/>
                  <a:pt x="11773" y="21116"/>
                  <a:pt x="12519" y="19216"/>
                </a:cubicBezTo>
                <a:cubicBezTo>
                  <a:pt x="13265" y="17315"/>
                  <a:pt x="17970" y="355"/>
                  <a:pt x="17561" y="6"/>
                </a:cubicBezTo>
                <a:cubicBezTo>
                  <a:pt x="17151" y="-342"/>
                  <a:pt x="9524" y="14136"/>
                  <a:pt x="8778" y="1603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2687584" y="2584146"/>
            <a:ext cx="3180307" cy="6456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大小。单击此处可编辑内容，根据您的需要自由拉伸文本框</a:t>
            </a:r>
            <a:r>
              <a:rPr lang="zh-CN" altLang="en-US" sz="120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r>
              <a:rPr lang="zh-CN" altLang="en-US" sz="120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2687585" y="2261703"/>
            <a:ext cx="133675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hape 3974"/>
          <p:cNvSpPr/>
          <p:nvPr/>
        </p:nvSpPr>
        <p:spPr>
          <a:xfrm>
            <a:off x="4108011" y="3448366"/>
            <a:ext cx="920958" cy="92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3975"/>
          <p:cNvSpPr/>
          <p:nvPr/>
        </p:nvSpPr>
        <p:spPr>
          <a:xfrm>
            <a:off x="4323971" y="3749994"/>
            <a:ext cx="489038" cy="317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3211"/>
                </a:moveTo>
                <a:cubicBezTo>
                  <a:pt x="11747" y="14381"/>
                  <a:pt x="9458" y="18011"/>
                  <a:pt x="9360" y="18165"/>
                </a:cubicBezTo>
                <a:cubicBezTo>
                  <a:pt x="9249" y="18377"/>
                  <a:pt x="8939" y="18735"/>
                  <a:pt x="8644" y="18441"/>
                </a:cubicBezTo>
                <a:cubicBezTo>
                  <a:pt x="8559" y="18357"/>
                  <a:pt x="8459" y="18187"/>
                  <a:pt x="8459" y="17853"/>
                </a:cubicBezTo>
                <a:cubicBezTo>
                  <a:pt x="8459" y="17530"/>
                  <a:pt x="8554" y="17204"/>
                  <a:pt x="8565" y="17168"/>
                </a:cubicBezTo>
                <a:lnTo>
                  <a:pt x="9680" y="13369"/>
                </a:lnTo>
                <a:cubicBezTo>
                  <a:pt x="9471" y="13239"/>
                  <a:pt x="9111" y="13015"/>
                  <a:pt x="8832" y="12829"/>
                </a:cubicBezTo>
                <a:lnTo>
                  <a:pt x="8758" y="12781"/>
                </a:lnTo>
                <a:cubicBezTo>
                  <a:pt x="8476" y="12597"/>
                  <a:pt x="8124" y="12367"/>
                  <a:pt x="8124" y="11770"/>
                </a:cubicBezTo>
                <a:cubicBezTo>
                  <a:pt x="8124" y="11484"/>
                  <a:pt x="8211" y="11152"/>
                  <a:pt x="8393" y="10758"/>
                </a:cubicBezTo>
                <a:cubicBezTo>
                  <a:pt x="8927" y="9588"/>
                  <a:pt x="11216" y="5958"/>
                  <a:pt x="11314" y="5804"/>
                </a:cubicBezTo>
                <a:cubicBezTo>
                  <a:pt x="11426" y="5592"/>
                  <a:pt x="11735" y="5234"/>
                  <a:pt x="12030" y="5528"/>
                </a:cubicBezTo>
                <a:cubicBezTo>
                  <a:pt x="12115" y="5612"/>
                  <a:pt x="12215" y="5782"/>
                  <a:pt x="12215" y="6116"/>
                </a:cubicBezTo>
                <a:cubicBezTo>
                  <a:pt x="12215" y="6438"/>
                  <a:pt x="12120" y="6765"/>
                  <a:pt x="12110" y="6801"/>
                </a:cubicBezTo>
                <a:lnTo>
                  <a:pt x="10992" y="10600"/>
                </a:lnTo>
                <a:cubicBezTo>
                  <a:pt x="11203" y="10730"/>
                  <a:pt x="11563" y="10954"/>
                  <a:pt x="11842" y="11140"/>
                </a:cubicBezTo>
                <a:lnTo>
                  <a:pt x="11916" y="11188"/>
                </a:lnTo>
                <a:cubicBezTo>
                  <a:pt x="12198" y="11372"/>
                  <a:pt x="12550" y="11602"/>
                  <a:pt x="12550" y="12201"/>
                </a:cubicBezTo>
                <a:cubicBezTo>
                  <a:pt x="12550" y="12485"/>
                  <a:pt x="12462" y="12817"/>
                  <a:pt x="12281" y="13211"/>
                </a:cubicBezTo>
                <a:close/>
                <a:moveTo>
                  <a:pt x="16430" y="6048"/>
                </a:moveTo>
                <a:cubicBezTo>
                  <a:pt x="16132" y="6048"/>
                  <a:pt x="15840" y="6088"/>
                  <a:pt x="15557" y="6162"/>
                </a:cubicBezTo>
                <a:cubicBezTo>
                  <a:pt x="14848" y="2597"/>
                  <a:pt x="12653" y="0"/>
                  <a:pt x="10054" y="0"/>
                </a:cubicBezTo>
                <a:cubicBezTo>
                  <a:pt x="6881" y="0"/>
                  <a:pt x="4310" y="3869"/>
                  <a:pt x="4310" y="8641"/>
                </a:cubicBezTo>
                <a:cubicBezTo>
                  <a:pt x="4310" y="9067"/>
                  <a:pt x="4330" y="9486"/>
                  <a:pt x="4369" y="9896"/>
                </a:cubicBezTo>
                <a:cubicBezTo>
                  <a:pt x="4217" y="9868"/>
                  <a:pt x="4064" y="9850"/>
                  <a:pt x="3906" y="9850"/>
                </a:cubicBezTo>
                <a:cubicBezTo>
                  <a:pt x="1749" y="9850"/>
                  <a:pt x="0" y="12481"/>
                  <a:pt x="0" y="15726"/>
                </a:cubicBezTo>
                <a:cubicBezTo>
                  <a:pt x="0" y="18969"/>
                  <a:pt x="1749" y="21600"/>
                  <a:pt x="3906" y="21600"/>
                </a:cubicBezTo>
                <a:lnTo>
                  <a:pt x="16430" y="21600"/>
                </a:lnTo>
                <a:cubicBezTo>
                  <a:pt x="19285" y="21600"/>
                  <a:pt x="21600" y="18119"/>
                  <a:pt x="21600" y="13823"/>
                </a:cubicBezTo>
                <a:cubicBezTo>
                  <a:pt x="21600" y="9530"/>
                  <a:pt x="19285" y="6048"/>
                  <a:pt x="16430" y="604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5313780" y="3774890"/>
            <a:ext cx="3180307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大小。单击此处可编辑内容，根据您的需要自由拉伸文本框</a:t>
            </a:r>
            <a:r>
              <a:rPr lang="zh-CN" altLang="en-US" sz="120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r>
              <a:rPr lang="zh-CN" altLang="en-US" sz="120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313781" y="3452447"/>
            <a:ext cx="133675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3979"/>
          <p:cNvSpPr/>
          <p:nvPr/>
        </p:nvSpPr>
        <p:spPr>
          <a:xfrm>
            <a:off x="6711614" y="4639110"/>
            <a:ext cx="920958" cy="92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B7FB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3980"/>
          <p:cNvSpPr/>
          <p:nvPr/>
        </p:nvSpPr>
        <p:spPr>
          <a:xfrm>
            <a:off x="7046169" y="4937761"/>
            <a:ext cx="251848" cy="323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0"/>
                </a:moveTo>
                <a:lnTo>
                  <a:pt x="17589" y="3600"/>
                </a:lnTo>
                <a:lnTo>
                  <a:pt x="4011" y="3600"/>
                </a:lnTo>
                <a:lnTo>
                  <a:pt x="2159" y="0"/>
                </a:lnTo>
                <a:cubicBezTo>
                  <a:pt x="972" y="0"/>
                  <a:pt x="0" y="756"/>
                  <a:pt x="0" y="1679"/>
                </a:cubicBezTo>
                <a:lnTo>
                  <a:pt x="0" y="19921"/>
                </a:lnTo>
                <a:cubicBezTo>
                  <a:pt x="0" y="20844"/>
                  <a:pt x="972" y="21600"/>
                  <a:pt x="2159" y="21600"/>
                </a:cubicBezTo>
                <a:lnTo>
                  <a:pt x="19441" y="21600"/>
                </a:lnTo>
                <a:cubicBezTo>
                  <a:pt x="20628" y="21600"/>
                  <a:pt x="21600" y="20844"/>
                  <a:pt x="21600" y="19921"/>
                </a:cubicBezTo>
                <a:lnTo>
                  <a:pt x="21600" y="1679"/>
                </a:lnTo>
                <a:cubicBezTo>
                  <a:pt x="21600" y="756"/>
                  <a:pt x="20628" y="0"/>
                  <a:pt x="19441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3981"/>
          <p:cNvSpPr/>
          <p:nvPr/>
        </p:nvSpPr>
        <p:spPr>
          <a:xfrm>
            <a:off x="7120768" y="5077060"/>
            <a:ext cx="101887" cy="45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1" y="21600"/>
                </a:moveTo>
                <a:lnTo>
                  <a:pt x="21600" y="10800"/>
                </a:lnTo>
                <a:lnTo>
                  <a:pt x="16369" y="10800"/>
                </a:lnTo>
                <a:lnTo>
                  <a:pt x="14641" y="0"/>
                </a:lnTo>
                <a:lnTo>
                  <a:pt x="6959" y="0"/>
                </a:lnTo>
                <a:lnTo>
                  <a:pt x="5231" y="10800"/>
                </a:lnTo>
                <a:lnTo>
                  <a:pt x="0" y="10800"/>
                </a:lnTo>
                <a:lnTo>
                  <a:pt x="2159" y="21600"/>
                </a:lnTo>
                <a:cubicBezTo>
                  <a:pt x="2159" y="21600"/>
                  <a:pt x="19441" y="21600"/>
                  <a:pt x="19441" y="216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2279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240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7939976" y="4965633"/>
            <a:ext cx="3180307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</a:t>
            </a: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大小。单击此处可编辑内容，根据您的需要自由拉伸文本框</a:t>
            </a:r>
            <a:r>
              <a:rPr lang="zh-CN" altLang="en-US" sz="120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大小</a:t>
            </a:r>
            <a:r>
              <a:rPr lang="zh-CN" altLang="en-US" sz="120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7939977" y="4643191"/>
            <a:ext cx="1336758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Freeform 12"/>
          <p:cNvSpPr/>
          <p:nvPr/>
        </p:nvSpPr>
        <p:spPr>
          <a:xfrm>
            <a:off x="3025458" y="4035327"/>
            <a:ext cx="671830" cy="673735"/>
          </a:xfrm>
          <a:custGeom>
            <a:avLst/>
            <a:gdLst>
              <a:gd name="txL" fmla="*/ 0 w 271"/>
              <a:gd name="txT" fmla="*/ 0 h 271"/>
              <a:gd name="txR" fmla="*/ 271 w 271"/>
              <a:gd name="txB" fmla="*/ 271 h 271"/>
            </a:gdLst>
            <a:ahLst/>
            <a:cxnLst>
              <a:cxn ang="0">
                <a:pos x="104722" y="74794"/>
              </a:cxn>
              <a:cxn ang="0">
                <a:pos x="406465" y="103287"/>
              </a:cxn>
              <a:cxn ang="0">
                <a:pos x="378066" y="406025"/>
              </a:cxn>
              <a:cxn ang="0">
                <a:pos x="76323" y="377532"/>
              </a:cxn>
              <a:cxn ang="0">
                <a:pos x="104722" y="74794"/>
              </a:cxn>
            </a:cxnLst>
            <a:rect l="txL" t="txT" r="txR" b="txB"/>
            <a:pathLst>
              <a:path w="271" h="271">
                <a:moveTo>
                  <a:pt x="59" y="42"/>
                </a:moveTo>
                <a:cubicBezTo>
                  <a:pt x="110" y="0"/>
                  <a:pt x="186" y="7"/>
                  <a:pt x="229" y="58"/>
                </a:cubicBezTo>
                <a:cubicBezTo>
                  <a:pt x="271" y="110"/>
                  <a:pt x="264" y="186"/>
                  <a:pt x="213" y="228"/>
                </a:cubicBezTo>
                <a:cubicBezTo>
                  <a:pt x="161" y="271"/>
                  <a:pt x="85" y="264"/>
                  <a:pt x="43" y="212"/>
                </a:cubicBezTo>
                <a:cubicBezTo>
                  <a:pt x="0" y="161"/>
                  <a:pt x="7" y="85"/>
                  <a:pt x="59" y="42"/>
                </a:cubicBezTo>
                <a:close/>
              </a:path>
            </a:pathLst>
          </a:custGeom>
          <a:solidFill>
            <a:srgbClr val="4B7FB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7" name="Freeform 43"/>
          <p:cNvSpPr/>
          <p:nvPr/>
        </p:nvSpPr>
        <p:spPr>
          <a:xfrm>
            <a:off x="3161983" y="4193759"/>
            <a:ext cx="398780" cy="356870"/>
          </a:xfrm>
          <a:custGeom>
            <a:avLst/>
            <a:gdLst>
              <a:gd name="txL" fmla="*/ 0 w 161"/>
              <a:gd name="txT" fmla="*/ 0 h 144"/>
              <a:gd name="txR" fmla="*/ 161 w 161"/>
              <a:gd name="txB" fmla="*/ 144 h 144"/>
            </a:gdLst>
            <a:ahLst/>
            <a:cxnLst>
              <a:cxn ang="0">
                <a:pos x="141988" y="55022"/>
              </a:cxn>
              <a:cxn ang="0">
                <a:pos x="70994" y="1775"/>
              </a:cxn>
              <a:cxn ang="0">
                <a:pos x="5325" y="88746"/>
              </a:cxn>
              <a:cxn ang="0">
                <a:pos x="140213" y="255588"/>
              </a:cxn>
              <a:cxn ang="0">
                <a:pos x="280425" y="90521"/>
              </a:cxn>
              <a:cxn ang="0">
                <a:pos x="214756" y="3550"/>
              </a:cxn>
              <a:cxn ang="0">
                <a:pos x="141988" y="55022"/>
              </a:cxn>
            </a:cxnLst>
            <a:rect l="txL" t="txT" r="txR" b="txB"/>
            <a:pathLst>
              <a:path w="161" h="144">
                <a:moveTo>
                  <a:pt x="80" y="31"/>
                </a:moveTo>
                <a:cubicBezTo>
                  <a:pt x="73" y="11"/>
                  <a:pt x="60" y="0"/>
                  <a:pt x="40" y="1"/>
                </a:cubicBezTo>
                <a:cubicBezTo>
                  <a:pt x="11" y="3"/>
                  <a:pt x="0" y="23"/>
                  <a:pt x="3" y="50"/>
                </a:cubicBezTo>
                <a:cubicBezTo>
                  <a:pt x="6" y="83"/>
                  <a:pt x="49" y="103"/>
                  <a:pt x="79" y="144"/>
                </a:cubicBezTo>
                <a:cubicBezTo>
                  <a:pt x="110" y="103"/>
                  <a:pt x="154" y="84"/>
                  <a:pt x="158" y="51"/>
                </a:cubicBezTo>
                <a:cubicBezTo>
                  <a:pt x="161" y="24"/>
                  <a:pt x="150" y="4"/>
                  <a:pt x="121" y="2"/>
                </a:cubicBezTo>
                <a:cubicBezTo>
                  <a:pt x="101" y="0"/>
                  <a:pt x="89" y="11"/>
                  <a:pt x="80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8" name="Freeform 18"/>
          <p:cNvSpPr/>
          <p:nvPr/>
        </p:nvSpPr>
        <p:spPr>
          <a:xfrm>
            <a:off x="8490268" y="4034057"/>
            <a:ext cx="676275" cy="676275"/>
          </a:xfrm>
          <a:custGeom>
            <a:avLst/>
            <a:gdLst>
              <a:gd name="txL" fmla="*/ 0 w 273"/>
              <a:gd name="txT" fmla="*/ 0 h 273"/>
              <a:gd name="txR" fmla="*/ 273 w 273"/>
              <a:gd name="txB" fmla="*/ 273 h 273"/>
            </a:gdLst>
            <a:ahLst/>
            <a:cxnLst>
              <a:cxn ang="0">
                <a:pos x="168490" y="443396"/>
              </a:cxn>
              <a:cxn ang="0">
                <a:pos x="40792" y="168490"/>
              </a:cxn>
              <a:cxn ang="0">
                <a:pos x="317471" y="40792"/>
              </a:cxn>
              <a:cxn ang="0">
                <a:pos x="443396" y="317471"/>
              </a:cxn>
              <a:cxn ang="0">
                <a:pos x="168490" y="443396"/>
              </a:cxn>
            </a:cxnLst>
            <a:rect l="txL" t="txT" r="txR" b="txB"/>
            <a:pathLst>
              <a:path w="273" h="273">
                <a:moveTo>
                  <a:pt x="95" y="250"/>
                </a:moveTo>
                <a:cubicBezTo>
                  <a:pt x="32" y="227"/>
                  <a:pt x="0" y="157"/>
                  <a:pt x="23" y="95"/>
                </a:cubicBezTo>
                <a:cubicBezTo>
                  <a:pt x="47" y="32"/>
                  <a:pt x="116" y="0"/>
                  <a:pt x="179" y="23"/>
                </a:cubicBezTo>
                <a:cubicBezTo>
                  <a:pt x="241" y="47"/>
                  <a:pt x="273" y="116"/>
                  <a:pt x="250" y="179"/>
                </a:cubicBezTo>
                <a:cubicBezTo>
                  <a:pt x="227" y="241"/>
                  <a:pt x="157" y="273"/>
                  <a:pt x="95" y="250"/>
                </a:cubicBezTo>
                <a:close/>
              </a:path>
            </a:pathLst>
          </a:custGeom>
          <a:solidFill>
            <a:srgbClr val="4B7FB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63623" y="4190267"/>
            <a:ext cx="336550" cy="363855"/>
            <a:chOff x="8550275" y="4220210"/>
            <a:chExt cx="336550" cy="363855"/>
          </a:xfrm>
          <a:solidFill>
            <a:schemeClr val="bg1"/>
          </a:solidFill>
        </p:grpSpPr>
        <p:sp>
          <p:nvSpPr>
            <p:cNvPr id="10" name="Freeform 53"/>
            <p:cNvSpPr/>
            <p:nvPr/>
          </p:nvSpPr>
          <p:spPr>
            <a:xfrm>
              <a:off x="8550275" y="4220210"/>
              <a:ext cx="303530" cy="203835"/>
            </a:xfrm>
            <a:custGeom>
              <a:avLst/>
              <a:gdLst>
                <a:gd name="txL" fmla="*/ 0 w 123"/>
                <a:gd name="txT" fmla="*/ 0 h 82"/>
                <a:gd name="txR" fmla="*/ 123 w 123"/>
                <a:gd name="txB" fmla="*/ 82 h 82"/>
              </a:gdLst>
              <a:ahLst/>
              <a:cxnLst>
                <a:cxn ang="0">
                  <a:pos x="205111" y="46309"/>
                </a:cxn>
                <a:cxn ang="0">
                  <a:pos x="38900" y="46309"/>
                </a:cxn>
                <a:cxn ang="0">
                  <a:pos x="5305" y="146050"/>
                </a:cxn>
                <a:cxn ang="0">
                  <a:pos x="31828" y="94398"/>
                </a:cxn>
                <a:cxn ang="0">
                  <a:pos x="166210" y="85493"/>
                </a:cxn>
                <a:cxn ang="0">
                  <a:pos x="152065" y="99741"/>
                </a:cxn>
                <a:cxn ang="0">
                  <a:pos x="217488" y="99741"/>
                </a:cxn>
                <a:cxn ang="0">
                  <a:pos x="217488" y="32060"/>
                </a:cxn>
                <a:cxn ang="0">
                  <a:pos x="205111" y="46309"/>
                </a:cxn>
              </a:cxnLst>
              <a:rect l="txL" t="txT" r="txR" b="txB"/>
              <a:pathLst>
                <a:path w="123" h="82">
                  <a:moveTo>
                    <a:pt x="116" y="26"/>
                  </a:moveTo>
                  <a:cubicBezTo>
                    <a:pt x="90" y="0"/>
                    <a:pt x="48" y="0"/>
                    <a:pt x="22" y="26"/>
                  </a:cubicBezTo>
                  <a:cubicBezTo>
                    <a:pt x="7" y="41"/>
                    <a:pt x="0" y="62"/>
                    <a:pt x="3" y="82"/>
                  </a:cubicBezTo>
                  <a:cubicBezTo>
                    <a:pt x="5" y="71"/>
                    <a:pt x="10" y="61"/>
                    <a:pt x="18" y="53"/>
                  </a:cubicBezTo>
                  <a:cubicBezTo>
                    <a:pt x="39" y="33"/>
                    <a:pt x="71" y="31"/>
                    <a:pt x="94" y="4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16" y="2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rgbClr val="4B7FB1"/>
                </a:solidFill>
              </a:endParaRPr>
            </a:p>
          </p:txBody>
        </p:sp>
        <p:sp>
          <p:nvSpPr>
            <p:cNvPr id="11" name="Freeform 54"/>
            <p:cNvSpPr/>
            <p:nvPr/>
          </p:nvSpPr>
          <p:spPr>
            <a:xfrm>
              <a:off x="8583295" y="4382135"/>
              <a:ext cx="303530" cy="201930"/>
            </a:xfrm>
            <a:custGeom>
              <a:avLst/>
              <a:gdLst>
                <a:gd name="txL" fmla="*/ 0 w 123"/>
                <a:gd name="txT" fmla="*/ 0 h 81"/>
                <a:gd name="txR" fmla="*/ 123 w 123"/>
                <a:gd name="txB" fmla="*/ 81 h 81"/>
              </a:gdLst>
              <a:ahLst/>
              <a:cxnLst>
                <a:cxn ang="0">
                  <a:pos x="14145" y="98092"/>
                </a:cxn>
                <a:cxn ang="0">
                  <a:pos x="180355" y="98092"/>
                </a:cxn>
                <a:cxn ang="0">
                  <a:pos x="213951" y="0"/>
                </a:cxn>
                <a:cxn ang="0">
                  <a:pos x="185660" y="49938"/>
                </a:cxn>
                <a:cxn ang="0">
                  <a:pos x="53046" y="58855"/>
                </a:cxn>
                <a:cxn ang="0">
                  <a:pos x="67191" y="44587"/>
                </a:cxn>
                <a:cxn ang="0">
                  <a:pos x="0" y="44587"/>
                </a:cxn>
                <a:cxn ang="0">
                  <a:pos x="0" y="112360"/>
                </a:cxn>
                <a:cxn ang="0">
                  <a:pos x="14145" y="98092"/>
                </a:cxn>
              </a:cxnLst>
              <a:rect l="txL" t="txT" r="txR" b="txB"/>
              <a:pathLst>
                <a:path w="123" h="81">
                  <a:moveTo>
                    <a:pt x="8" y="55"/>
                  </a:moveTo>
                  <a:cubicBezTo>
                    <a:pt x="34" y="81"/>
                    <a:pt x="76" y="81"/>
                    <a:pt x="102" y="55"/>
                  </a:cubicBezTo>
                  <a:cubicBezTo>
                    <a:pt x="117" y="40"/>
                    <a:pt x="123" y="19"/>
                    <a:pt x="121" y="0"/>
                  </a:cubicBezTo>
                  <a:cubicBezTo>
                    <a:pt x="118" y="10"/>
                    <a:pt x="113" y="20"/>
                    <a:pt x="105" y="28"/>
                  </a:cubicBezTo>
                  <a:cubicBezTo>
                    <a:pt x="85" y="48"/>
                    <a:pt x="52" y="50"/>
                    <a:pt x="30" y="3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8" y="5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rgbClr val="4B7FB1"/>
                </a:solidFill>
              </a:endParaRPr>
            </a:p>
          </p:txBody>
        </p:sp>
      </p:grpSp>
      <p:sp>
        <p:nvSpPr>
          <p:cNvPr id="12" name="Freeform 10"/>
          <p:cNvSpPr/>
          <p:nvPr/>
        </p:nvSpPr>
        <p:spPr>
          <a:xfrm>
            <a:off x="4032250" y="2478942"/>
            <a:ext cx="600710" cy="603250"/>
          </a:xfrm>
          <a:custGeom>
            <a:avLst/>
            <a:gdLst>
              <a:gd name="txL" fmla="*/ 0 w 242"/>
              <a:gd name="txT" fmla="*/ 0 h 243"/>
              <a:gd name="txR" fmla="*/ 242 w 242"/>
              <a:gd name="txB" fmla="*/ 243 h 243"/>
            </a:gdLst>
            <a:ahLst/>
            <a:cxnLst>
              <a:cxn ang="0">
                <a:pos x="216884" y="1777"/>
              </a:cxn>
              <a:cxn ang="0">
                <a:pos x="430213" y="216788"/>
              </a:cxn>
              <a:cxn ang="0">
                <a:pos x="213329" y="430023"/>
              </a:cxn>
              <a:cxn ang="0">
                <a:pos x="0" y="215012"/>
              </a:cxn>
              <a:cxn ang="0">
                <a:pos x="216884" y="1777"/>
              </a:cxn>
            </a:cxnLst>
            <a:rect l="txL" t="txT" r="txR" b="txB"/>
            <a:pathLst>
              <a:path w="242" h="243">
                <a:moveTo>
                  <a:pt x="122" y="1"/>
                </a:moveTo>
                <a:cubicBezTo>
                  <a:pt x="188" y="1"/>
                  <a:pt x="242" y="56"/>
                  <a:pt x="242" y="122"/>
                </a:cubicBezTo>
                <a:cubicBezTo>
                  <a:pt x="241" y="189"/>
                  <a:pt x="187" y="243"/>
                  <a:pt x="120" y="242"/>
                </a:cubicBezTo>
                <a:cubicBezTo>
                  <a:pt x="53" y="242"/>
                  <a:pt x="0" y="188"/>
                  <a:pt x="0" y="121"/>
                </a:cubicBezTo>
                <a:cubicBezTo>
                  <a:pt x="1" y="54"/>
                  <a:pt x="55" y="0"/>
                  <a:pt x="122" y="1"/>
                </a:cubicBezTo>
                <a:close/>
              </a:path>
            </a:pathLst>
          </a:custGeom>
          <a:solidFill>
            <a:srgbClr val="4B7FB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3" name="Freeform 46"/>
          <p:cNvSpPr>
            <a:spLocks noEditPoints="1"/>
          </p:cNvSpPr>
          <p:nvPr/>
        </p:nvSpPr>
        <p:spPr>
          <a:xfrm>
            <a:off x="4216400" y="2576097"/>
            <a:ext cx="233045" cy="407670"/>
          </a:xfrm>
          <a:custGeom>
            <a:avLst/>
            <a:gdLst>
              <a:gd name="txL" fmla="*/ 0 w 94"/>
              <a:gd name="txT" fmla="*/ 0 h 165"/>
              <a:gd name="txR" fmla="*/ 94 w 94"/>
              <a:gd name="txB" fmla="*/ 165 h 165"/>
            </a:gdLst>
            <a:ahLst/>
            <a:cxnLst>
              <a:cxn ang="0">
                <a:pos x="147181" y="0"/>
              </a:cxn>
              <a:cxn ang="0">
                <a:pos x="17733" y="0"/>
              </a:cxn>
              <a:cxn ang="0">
                <a:pos x="0" y="19473"/>
              </a:cxn>
              <a:cxn ang="0">
                <a:pos x="0" y="272627"/>
              </a:cxn>
              <a:cxn ang="0">
                <a:pos x="17733" y="292100"/>
              </a:cxn>
              <a:cxn ang="0">
                <a:pos x="147181" y="292100"/>
              </a:cxn>
              <a:cxn ang="0">
                <a:pos x="166687" y="272627"/>
              </a:cxn>
              <a:cxn ang="0">
                <a:pos x="166687" y="19473"/>
              </a:cxn>
              <a:cxn ang="0">
                <a:pos x="147181" y="0"/>
              </a:cxn>
              <a:cxn ang="0">
                <a:pos x="56745" y="21244"/>
              </a:cxn>
              <a:cxn ang="0">
                <a:pos x="109942" y="21244"/>
              </a:cxn>
              <a:cxn ang="0">
                <a:pos x="109942" y="28325"/>
              </a:cxn>
              <a:cxn ang="0">
                <a:pos x="56745" y="28325"/>
              </a:cxn>
              <a:cxn ang="0">
                <a:pos x="56745" y="21244"/>
              </a:cxn>
              <a:cxn ang="0">
                <a:pos x="83344" y="279708"/>
              </a:cxn>
              <a:cxn ang="0">
                <a:pos x="72704" y="269086"/>
              </a:cxn>
              <a:cxn ang="0">
                <a:pos x="83344" y="260235"/>
              </a:cxn>
              <a:cxn ang="0">
                <a:pos x="93983" y="269086"/>
              </a:cxn>
              <a:cxn ang="0">
                <a:pos x="83344" y="279708"/>
              </a:cxn>
              <a:cxn ang="0">
                <a:pos x="154274" y="244302"/>
              </a:cxn>
              <a:cxn ang="0">
                <a:pos x="12413" y="244302"/>
              </a:cxn>
              <a:cxn ang="0">
                <a:pos x="12413" y="46028"/>
              </a:cxn>
              <a:cxn ang="0">
                <a:pos x="154274" y="46028"/>
              </a:cxn>
              <a:cxn ang="0">
                <a:pos x="154274" y="244302"/>
              </a:cxn>
            </a:cxnLst>
            <a:rect l="txL" t="txT" r="txR" b="txB"/>
            <a:pathLst>
              <a:path w="94" h="165">
                <a:moveTo>
                  <a:pt x="83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0"/>
                  <a:pt x="5" y="165"/>
                  <a:pt x="10" y="165"/>
                </a:cubicBezTo>
                <a:cubicBezTo>
                  <a:pt x="83" y="165"/>
                  <a:pt x="83" y="165"/>
                  <a:pt x="83" y="165"/>
                </a:cubicBezTo>
                <a:cubicBezTo>
                  <a:pt x="89" y="165"/>
                  <a:pt x="94" y="160"/>
                  <a:pt x="94" y="154"/>
                </a:cubicBezTo>
                <a:cubicBezTo>
                  <a:pt x="94" y="11"/>
                  <a:pt x="94" y="11"/>
                  <a:pt x="94" y="11"/>
                </a:cubicBezTo>
                <a:cubicBezTo>
                  <a:pt x="94" y="5"/>
                  <a:pt x="89" y="0"/>
                  <a:pt x="83" y="0"/>
                </a:cubicBezTo>
                <a:close/>
                <a:moveTo>
                  <a:pt x="32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6"/>
                  <a:pt x="62" y="16"/>
                  <a:pt x="62" y="16"/>
                </a:cubicBezTo>
                <a:cubicBezTo>
                  <a:pt x="32" y="16"/>
                  <a:pt x="32" y="16"/>
                  <a:pt x="32" y="16"/>
                </a:cubicBezTo>
                <a:lnTo>
                  <a:pt x="32" y="12"/>
                </a:lnTo>
                <a:close/>
                <a:moveTo>
                  <a:pt x="47" y="158"/>
                </a:moveTo>
                <a:cubicBezTo>
                  <a:pt x="44" y="158"/>
                  <a:pt x="41" y="156"/>
                  <a:pt x="41" y="152"/>
                </a:cubicBezTo>
                <a:cubicBezTo>
                  <a:pt x="41" y="149"/>
                  <a:pt x="44" y="147"/>
                  <a:pt x="47" y="147"/>
                </a:cubicBezTo>
                <a:cubicBezTo>
                  <a:pt x="50" y="147"/>
                  <a:pt x="53" y="149"/>
                  <a:pt x="53" y="152"/>
                </a:cubicBezTo>
                <a:cubicBezTo>
                  <a:pt x="53" y="156"/>
                  <a:pt x="50" y="158"/>
                  <a:pt x="47" y="158"/>
                </a:cubicBezTo>
                <a:close/>
                <a:moveTo>
                  <a:pt x="87" y="138"/>
                </a:moveTo>
                <a:cubicBezTo>
                  <a:pt x="7" y="138"/>
                  <a:pt x="7" y="138"/>
                  <a:pt x="7" y="138"/>
                </a:cubicBezTo>
                <a:cubicBezTo>
                  <a:pt x="7" y="26"/>
                  <a:pt x="7" y="26"/>
                  <a:pt x="7" y="26"/>
                </a:cubicBezTo>
                <a:cubicBezTo>
                  <a:pt x="87" y="26"/>
                  <a:pt x="87" y="26"/>
                  <a:pt x="87" y="26"/>
                </a:cubicBezTo>
                <a:lnTo>
                  <a:pt x="87" y="13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4" name="Freeform 1819"/>
          <p:cNvSpPr/>
          <p:nvPr/>
        </p:nvSpPr>
        <p:spPr>
          <a:xfrm>
            <a:off x="7487285" y="2474497"/>
            <a:ext cx="672465" cy="675005"/>
          </a:xfrm>
          <a:custGeom>
            <a:avLst/>
            <a:gdLst>
              <a:gd name="txL" fmla="*/ 0 w 92"/>
              <a:gd name="txT" fmla="*/ 0 h 92"/>
              <a:gd name="txR" fmla="*/ 92 w 92"/>
              <a:gd name="txB" fmla="*/ 92 h 92"/>
            </a:gdLst>
            <a:ahLst/>
            <a:cxnLst>
              <a:cxn ang="0">
                <a:pos x="382657" y="63966"/>
              </a:cxn>
              <a:cxn ang="0">
                <a:pos x="469624" y="383796"/>
              </a:cxn>
              <a:cxn ang="0">
                <a:pos x="150743" y="471022"/>
              </a:cxn>
              <a:cxn ang="0">
                <a:pos x="69574" y="151192"/>
              </a:cxn>
              <a:cxn ang="0">
                <a:pos x="382657" y="63966"/>
              </a:cxn>
            </a:cxnLst>
            <a:rect l="txL" t="txT" r="txR" b="txB"/>
            <a:pathLst>
              <a:path w="92" h="92">
                <a:moveTo>
                  <a:pt x="66" y="11"/>
                </a:moveTo>
                <a:cubicBezTo>
                  <a:pt x="85" y="23"/>
                  <a:pt x="92" y="47"/>
                  <a:pt x="81" y="66"/>
                </a:cubicBezTo>
                <a:cubicBezTo>
                  <a:pt x="70" y="85"/>
                  <a:pt x="45" y="92"/>
                  <a:pt x="26" y="81"/>
                </a:cubicBezTo>
                <a:cubicBezTo>
                  <a:pt x="7" y="70"/>
                  <a:pt x="0" y="45"/>
                  <a:pt x="12" y="26"/>
                </a:cubicBezTo>
                <a:cubicBezTo>
                  <a:pt x="23" y="7"/>
                  <a:pt x="47" y="0"/>
                  <a:pt x="66" y="11"/>
                </a:cubicBezTo>
              </a:path>
            </a:pathLst>
          </a:custGeom>
          <a:solidFill>
            <a:srgbClr val="4B7FB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5" name="稻壳儿小白白(http://dwz.cn/Wu2UP)"/>
          <p:cNvSpPr>
            <a:spLocks noEditPoints="1"/>
          </p:cNvSpPr>
          <p:nvPr/>
        </p:nvSpPr>
        <p:spPr>
          <a:xfrm>
            <a:off x="7634587" y="2630637"/>
            <a:ext cx="340235" cy="340305"/>
          </a:xfrm>
          <a:custGeom>
            <a:avLst/>
            <a:gdLst/>
            <a:ahLst/>
            <a:cxnLst>
              <a:cxn ang="0">
                <a:pos x="1479576135" y="12226576"/>
              </a:cxn>
              <a:cxn ang="0">
                <a:pos x="1455122931" y="0"/>
              </a:cxn>
              <a:cxn ang="0">
                <a:pos x="1430665982" y="12226576"/>
              </a:cxn>
              <a:cxn ang="0">
                <a:pos x="24456949" y="941543682"/>
              </a:cxn>
              <a:cxn ang="0">
                <a:pos x="0" y="990457474"/>
              </a:cxn>
              <a:cxn ang="0">
                <a:pos x="24456949" y="1027140945"/>
              </a:cxn>
              <a:cxn ang="0">
                <a:pos x="391292460" y="1173874831"/>
              </a:cxn>
              <a:cxn ang="0">
                <a:pos x="562483613" y="1479569178"/>
              </a:cxn>
              <a:cxn ang="0">
                <a:pos x="611393766" y="1504026074"/>
              </a:cxn>
              <a:cxn ang="0">
                <a:pos x="611393766" y="1504026074"/>
              </a:cxn>
              <a:cxn ang="0">
                <a:pos x="648081062" y="1479569178"/>
              </a:cxn>
              <a:cxn ang="0">
                <a:pos x="745901369" y="1308382141"/>
              </a:cxn>
              <a:cxn ang="0">
                <a:pos x="1198334329" y="1491799499"/>
              </a:cxn>
              <a:cxn ang="0">
                <a:pos x="1222791278" y="1504026074"/>
              </a:cxn>
              <a:cxn ang="0">
                <a:pos x="1235017880" y="1491799499"/>
              </a:cxn>
              <a:cxn ang="0">
                <a:pos x="1259474829" y="1455116027"/>
              </a:cxn>
              <a:cxn ang="0">
                <a:pos x="1504033084" y="48910047"/>
              </a:cxn>
              <a:cxn ang="0">
                <a:pos x="1479576135" y="12226576"/>
              </a:cxn>
              <a:cxn ang="0">
                <a:pos x="146734204" y="978227154"/>
              </a:cxn>
              <a:cxn ang="0">
                <a:pos x="1235017880" y="244557725"/>
              </a:cxn>
              <a:cxn ang="0">
                <a:pos x="440206358" y="1088277568"/>
              </a:cxn>
              <a:cxn ang="0">
                <a:pos x="427976011" y="1088277568"/>
              </a:cxn>
              <a:cxn ang="0">
                <a:pos x="146734204" y="978227154"/>
              </a:cxn>
              <a:cxn ang="0">
                <a:pos x="476889909" y="1124961039"/>
              </a:cxn>
              <a:cxn ang="0">
                <a:pos x="476889909" y="1124961039"/>
              </a:cxn>
              <a:cxn ang="0">
                <a:pos x="1369525482" y="171190782"/>
              </a:cxn>
              <a:cxn ang="0">
                <a:pos x="611393766" y="1357292188"/>
              </a:cxn>
              <a:cxn ang="0">
                <a:pos x="476889909" y="1124961039"/>
              </a:cxn>
              <a:cxn ang="0">
                <a:pos x="1186107726" y="1381749084"/>
              </a:cxn>
              <a:cxn ang="0">
                <a:pos x="782584920" y="1222784878"/>
              </a:cxn>
              <a:cxn ang="0">
                <a:pos x="745901369" y="1222784878"/>
              </a:cxn>
              <a:cxn ang="0">
                <a:pos x="1369525482" y="269014620"/>
              </a:cxn>
              <a:cxn ang="0">
                <a:pos x="1186107726" y="1381749084"/>
              </a:cxn>
              <a:cxn ang="0">
                <a:pos x="1186107726" y="1381749084"/>
              </a:cxn>
              <a:cxn ang="0">
                <a:pos x="1186107726" y="1381749084"/>
              </a:cxn>
            </a:cxnLst>
            <a:rect l="0" t="0" r="0" b="0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6" name="AutoShape 25"/>
          <p:cNvSpPr/>
          <p:nvPr/>
        </p:nvSpPr>
        <p:spPr>
          <a:xfrm rot="21558471">
            <a:off x="4456113" y="3360420"/>
            <a:ext cx="3279775" cy="340296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4B7FB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8"/>
          <p:cNvSpPr/>
          <p:nvPr/>
        </p:nvSpPr>
        <p:spPr>
          <a:xfrm>
            <a:off x="5759133" y="2033270"/>
            <a:ext cx="673735" cy="669290"/>
          </a:xfrm>
          <a:custGeom>
            <a:avLst/>
            <a:gdLst>
              <a:gd name="txL" fmla="*/ 0 w 271"/>
              <a:gd name="txT" fmla="*/ 0 h 271"/>
              <a:gd name="txR" fmla="*/ 271 w 271"/>
              <a:gd name="txB" fmla="*/ 271 h 271"/>
            </a:gdLst>
            <a:ahLst/>
            <a:cxnLst>
              <a:cxn ang="0">
                <a:pos x="381094" y="77840"/>
              </a:cxn>
              <a:cxn ang="0">
                <a:pos x="406025" y="378587"/>
              </a:cxn>
              <a:cxn ang="0">
                <a:pos x="101506" y="403354"/>
              </a:cxn>
              <a:cxn ang="0">
                <a:pos x="78356" y="100838"/>
              </a:cxn>
              <a:cxn ang="0">
                <a:pos x="381094" y="77840"/>
              </a:cxn>
            </a:cxnLst>
            <a:rect l="txL" t="txT" r="txR" b="txB"/>
            <a:pathLst>
              <a:path w="271" h="271">
                <a:moveTo>
                  <a:pt x="214" y="44"/>
                </a:moveTo>
                <a:cubicBezTo>
                  <a:pt x="265" y="87"/>
                  <a:pt x="271" y="163"/>
                  <a:pt x="228" y="214"/>
                </a:cubicBezTo>
                <a:cubicBezTo>
                  <a:pt x="184" y="265"/>
                  <a:pt x="108" y="271"/>
                  <a:pt x="57" y="228"/>
                </a:cubicBezTo>
                <a:cubicBezTo>
                  <a:pt x="7" y="184"/>
                  <a:pt x="0" y="108"/>
                  <a:pt x="44" y="57"/>
                </a:cubicBezTo>
                <a:cubicBezTo>
                  <a:pt x="87" y="7"/>
                  <a:pt x="163" y="0"/>
                  <a:pt x="214" y="44"/>
                </a:cubicBezTo>
                <a:close/>
              </a:path>
            </a:pathLst>
          </a:custGeom>
          <a:solidFill>
            <a:srgbClr val="4B7FB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8" name="Freeform 87"/>
          <p:cNvSpPr>
            <a:spLocks noEditPoints="1"/>
          </p:cNvSpPr>
          <p:nvPr/>
        </p:nvSpPr>
        <p:spPr>
          <a:xfrm>
            <a:off x="5869940" y="2219325"/>
            <a:ext cx="452120" cy="297180"/>
          </a:xfrm>
          <a:custGeom>
            <a:avLst/>
            <a:gdLst>
              <a:gd name="txL" fmla="*/ 0 w 162"/>
              <a:gd name="txT" fmla="*/ 0 h 106"/>
              <a:gd name="txR" fmla="*/ 162 w 162"/>
              <a:gd name="txB" fmla="*/ 106 h 106"/>
            </a:gdLst>
            <a:ahLst/>
            <a:cxnLst>
              <a:cxn ang="0">
                <a:pos x="323850" y="24082"/>
              </a:cxn>
              <a:cxn ang="0">
                <a:pos x="173919" y="0"/>
              </a:cxn>
              <a:cxn ang="0">
                <a:pos x="9995" y="24082"/>
              </a:cxn>
              <a:cxn ang="0">
                <a:pos x="9995" y="110376"/>
              </a:cxn>
              <a:cxn ang="0">
                <a:pos x="5997" y="120410"/>
              </a:cxn>
              <a:cxn ang="0">
                <a:pos x="15993" y="132451"/>
              </a:cxn>
              <a:cxn ang="0">
                <a:pos x="27987" y="120410"/>
              </a:cxn>
              <a:cxn ang="0">
                <a:pos x="21990" y="110376"/>
              </a:cxn>
              <a:cxn ang="0">
                <a:pos x="21990" y="56192"/>
              </a:cxn>
              <a:cxn ang="0">
                <a:pos x="173919" y="78267"/>
              </a:cxn>
              <a:cxn ang="0">
                <a:pos x="323850" y="54185"/>
              </a:cxn>
              <a:cxn ang="0">
                <a:pos x="323850" y="24082"/>
              </a:cxn>
              <a:cxn ang="0">
                <a:pos x="25988" y="136465"/>
              </a:cxn>
              <a:cxn ang="0">
                <a:pos x="7996" y="136465"/>
              </a:cxn>
              <a:cxn ang="0">
                <a:pos x="0" y="188643"/>
              </a:cxn>
              <a:cxn ang="0">
                <a:pos x="5997" y="190650"/>
              </a:cxn>
              <a:cxn ang="0">
                <a:pos x="7996" y="184629"/>
              </a:cxn>
              <a:cxn ang="0">
                <a:pos x="7996" y="190650"/>
              </a:cxn>
              <a:cxn ang="0">
                <a:pos x="17992" y="192657"/>
              </a:cxn>
              <a:cxn ang="0">
                <a:pos x="19991" y="186636"/>
              </a:cxn>
              <a:cxn ang="0">
                <a:pos x="21990" y="190650"/>
              </a:cxn>
              <a:cxn ang="0">
                <a:pos x="23989" y="190650"/>
              </a:cxn>
              <a:cxn ang="0">
                <a:pos x="25988" y="166568"/>
              </a:cxn>
              <a:cxn ang="0">
                <a:pos x="27987" y="190650"/>
              </a:cxn>
              <a:cxn ang="0">
                <a:pos x="33984" y="188643"/>
              </a:cxn>
              <a:cxn ang="0">
                <a:pos x="25988" y="136465"/>
              </a:cxn>
              <a:cxn ang="0">
                <a:pos x="59972" y="188643"/>
              </a:cxn>
              <a:cxn ang="0">
                <a:pos x="59972" y="74253"/>
              </a:cxn>
              <a:cxn ang="0">
                <a:pos x="173919" y="90308"/>
              </a:cxn>
              <a:cxn ang="0">
                <a:pos x="281869" y="74253"/>
              </a:cxn>
              <a:cxn ang="0">
                <a:pos x="281869" y="186636"/>
              </a:cxn>
              <a:cxn ang="0">
                <a:pos x="171920" y="212725"/>
              </a:cxn>
              <a:cxn ang="0">
                <a:pos x="59972" y="188643"/>
              </a:cxn>
            </a:cxnLst>
            <a:rect l="txL" t="txT" r="txR" b="txB"/>
            <a:pathLst>
              <a:path w="162" h="106">
                <a:moveTo>
                  <a:pt x="162" y="12"/>
                </a:moveTo>
                <a:cubicBezTo>
                  <a:pt x="87" y="0"/>
                  <a:pt x="87" y="0"/>
                  <a:pt x="87" y="0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27"/>
                  <a:pt x="5" y="41"/>
                  <a:pt x="5" y="55"/>
                </a:cubicBezTo>
                <a:cubicBezTo>
                  <a:pt x="4" y="56"/>
                  <a:pt x="3" y="58"/>
                  <a:pt x="3" y="60"/>
                </a:cubicBezTo>
                <a:cubicBezTo>
                  <a:pt x="3" y="63"/>
                  <a:pt x="5" y="66"/>
                  <a:pt x="8" y="66"/>
                </a:cubicBezTo>
                <a:cubicBezTo>
                  <a:pt x="12" y="66"/>
                  <a:pt x="14" y="63"/>
                  <a:pt x="14" y="60"/>
                </a:cubicBezTo>
                <a:cubicBezTo>
                  <a:pt x="14" y="58"/>
                  <a:pt x="13" y="56"/>
                  <a:pt x="11" y="55"/>
                </a:cubicBezTo>
                <a:cubicBezTo>
                  <a:pt x="11" y="28"/>
                  <a:pt x="11" y="28"/>
                  <a:pt x="11" y="28"/>
                </a:cubicBezTo>
                <a:cubicBezTo>
                  <a:pt x="87" y="39"/>
                  <a:pt x="87" y="39"/>
                  <a:pt x="87" y="39"/>
                </a:cubicBezTo>
                <a:cubicBezTo>
                  <a:pt x="162" y="27"/>
                  <a:pt x="162" y="27"/>
                  <a:pt x="162" y="27"/>
                </a:cubicBezTo>
                <a:cubicBezTo>
                  <a:pt x="162" y="12"/>
                  <a:pt x="162" y="12"/>
                  <a:pt x="162" y="12"/>
                </a:cubicBezTo>
                <a:close/>
                <a:moveTo>
                  <a:pt x="13" y="68"/>
                </a:moveTo>
                <a:cubicBezTo>
                  <a:pt x="10" y="69"/>
                  <a:pt x="7" y="69"/>
                  <a:pt x="4" y="68"/>
                </a:cubicBezTo>
                <a:cubicBezTo>
                  <a:pt x="3" y="77"/>
                  <a:pt x="1" y="85"/>
                  <a:pt x="0" y="94"/>
                </a:cubicBezTo>
                <a:cubicBezTo>
                  <a:pt x="1" y="94"/>
                  <a:pt x="2" y="94"/>
                  <a:pt x="3" y="95"/>
                </a:cubicBezTo>
                <a:cubicBezTo>
                  <a:pt x="4" y="92"/>
                  <a:pt x="4" y="92"/>
                  <a:pt x="4" y="92"/>
                </a:cubicBezTo>
                <a:cubicBezTo>
                  <a:pt x="4" y="95"/>
                  <a:pt x="4" y="95"/>
                  <a:pt x="4" y="95"/>
                </a:cubicBezTo>
                <a:cubicBezTo>
                  <a:pt x="6" y="95"/>
                  <a:pt x="8" y="96"/>
                  <a:pt x="9" y="96"/>
                </a:cubicBezTo>
                <a:cubicBezTo>
                  <a:pt x="10" y="93"/>
                  <a:pt x="10" y="93"/>
                  <a:pt x="10" y="93"/>
                </a:cubicBezTo>
                <a:cubicBezTo>
                  <a:pt x="11" y="95"/>
                  <a:pt x="11" y="95"/>
                  <a:pt x="11" y="95"/>
                </a:cubicBezTo>
                <a:cubicBezTo>
                  <a:pt x="12" y="95"/>
                  <a:pt x="12" y="95"/>
                  <a:pt x="12" y="95"/>
                </a:cubicBezTo>
                <a:cubicBezTo>
                  <a:pt x="13" y="83"/>
                  <a:pt x="13" y="83"/>
                  <a:pt x="13" y="83"/>
                </a:cubicBezTo>
                <a:cubicBezTo>
                  <a:pt x="14" y="95"/>
                  <a:pt x="14" y="95"/>
                  <a:pt x="14" y="95"/>
                </a:cubicBezTo>
                <a:cubicBezTo>
                  <a:pt x="15" y="94"/>
                  <a:pt x="16" y="94"/>
                  <a:pt x="17" y="94"/>
                </a:cubicBezTo>
                <a:cubicBezTo>
                  <a:pt x="16" y="85"/>
                  <a:pt x="14" y="77"/>
                  <a:pt x="13" y="68"/>
                </a:cubicBezTo>
                <a:close/>
                <a:moveTo>
                  <a:pt x="30" y="94"/>
                </a:moveTo>
                <a:cubicBezTo>
                  <a:pt x="30" y="37"/>
                  <a:pt x="30" y="37"/>
                  <a:pt x="30" y="37"/>
                </a:cubicBezTo>
                <a:cubicBezTo>
                  <a:pt x="87" y="45"/>
                  <a:pt x="87" y="45"/>
                  <a:pt x="87" y="45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41" y="93"/>
                  <a:pt x="141" y="93"/>
                  <a:pt x="141" y="93"/>
                </a:cubicBezTo>
                <a:cubicBezTo>
                  <a:pt x="122" y="93"/>
                  <a:pt x="104" y="98"/>
                  <a:pt x="86" y="106"/>
                </a:cubicBezTo>
                <a:cubicBezTo>
                  <a:pt x="68" y="97"/>
                  <a:pt x="49" y="94"/>
                  <a:pt x="30" y="9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rgbClr val="4B7FB1"/>
              </a:solidFill>
            </a:endParaRPr>
          </a:p>
        </p:txBody>
      </p:sp>
      <p:sp>
        <p:nvSpPr>
          <p:cNvPr id="19" name="TextBox 1210"/>
          <p:cNvSpPr/>
          <p:nvPr/>
        </p:nvSpPr>
        <p:spPr>
          <a:xfrm>
            <a:off x="5388114" y="1103207"/>
            <a:ext cx="1415772" cy="36234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69180" y="1447165"/>
            <a:ext cx="245364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210"/>
          <p:cNvSpPr/>
          <p:nvPr/>
        </p:nvSpPr>
        <p:spPr>
          <a:xfrm>
            <a:off x="2402483" y="2385907"/>
            <a:ext cx="1415772" cy="36234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64615" y="2702560"/>
            <a:ext cx="245364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210"/>
          <p:cNvSpPr/>
          <p:nvPr/>
        </p:nvSpPr>
        <p:spPr>
          <a:xfrm>
            <a:off x="8373745" y="2385907"/>
            <a:ext cx="1415772" cy="36234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73745" y="2702560"/>
            <a:ext cx="245364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1478876" y="3946102"/>
            <a:ext cx="1415772" cy="36234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1008" y="4262755"/>
            <a:ext cx="245364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210"/>
          <p:cNvSpPr/>
          <p:nvPr/>
        </p:nvSpPr>
        <p:spPr>
          <a:xfrm>
            <a:off x="9297353" y="3946102"/>
            <a:ext cx="1415772" cy="36234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zh-CN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297353" y="4262755"/>
            <a:ext cx="245364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5CA0B4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5430" y="3803762"/>
            <a:ext cx="73411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200" b="1" smtClean="0">
                <a:solidFill>
                  <a:srgbClr val="4B7FB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谢谢欣赏  欢迎指正</a:t>
            </a:r>
            <a:endParaRPr lang="zh-CN" altLang="en-US" sz="6200" b="1">
              <a:solidFill>
                <a:srgbClr val="4B7FB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" name="PA_文本框 14"/>
          <p:cNvSpPr txBox="1"/>
          <p:nvPr>
            <p:custDataLst>
              <p:tags r:id="rId1"/>
            </p:custDataLst>
          </p:nvPr>
        </p:nvSpPr>
        <p:spPr>
          <a:xfrm>
            <a:off x="2661919" y="4607059"/>
            <a:ext cx="68681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mtClean="0">
                <a:solidFill>
                  <a:srgbClr val="4B7FB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Powerpoint Template Of Graduation Thesis</a:t>
            </a:r>
            <a:endParaRPr lang="zh-CN" altLang="en-US">
              <a:solidFill>
                <a:srgbClr val="4B7FB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739390" y="5047031"/>
            <a:ext cx="6713220" cy="0"/>
          </a:xfrm>
          <a:prstGeom prst="line">
            <a:avLst/>
          </a:prstGeom>
          <a:ln w="9525">
            <a:solidFill>
              <a:srgbClr val="4B7FB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矩形 16"/>
          <p:cNvSpPr/>
          <p:nvPr>
            <p:custDataLst>
              <p:tags r:id="rId2"/>
            </p:custDataLst>
          </p:nvPr>
        </p:nvSpPr>
        <p:spPr>
          <a:xfrm>
            <a:off x="3097198" y="5098124"/>
            <a:ext cx="221808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</a:t>
            </a:r>
            <a:r>
              <a:rPr lang="zh-CN" altLang="en-US" sz="1600" dirty="0" smtClean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：亮亮图文</a:t>
            </a:r>
            <a:endParaRPr lang="zh-CN" altLang="en-US" sz="1600" dirty="0">
              <a:solidFill>
                <a:srgbClr val="4B7FB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PA_矩形 17"/>
          <p:cNvSpPr/>
          <p:nvPr>
            <p:custDataLst>
              <p:tags r:id="rId3"/>
            </p:custDataLst>
          </p:nvPr>
        </p:nvSpPr>
        <p:spPr>
          <a:xfrm>
            <a:off x="7122463" y="5098124"/>
            <a:ext cx="19723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导师</a:t>
            </a:r>
            <a:r>
              <a:rPr lang="zh-CN" altLang="en-US" sz="1600" dirty="0" smtClean="0">
                <a:solidFill>
                  <a:srgbClr val="4B7FB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：亮亮图文</a:t>
            </a:r>
            <a:endParaRPr lang="zh-CN" altLang="en-US" sz="1600" dirty="0">
              <a:solidFill>
                <a:srgbClr val="4B7FB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745469" y="445960"/>
            <a:ext cx="11667524" cy="1835106"/>
            <a:chOff x="852709" y="5009914"/>
            <a:chExt cx="11667524" cy="1835106"/>
          </a:xfrm>
        </p:grpSpPr>
        <p:sp>
          <p:nvSpPr>
            <p:cNvPr id="136" name="矩形 51"/>
            <p:cNvSpPr>
              <a:spLocks noChangeArrowheads="1"/>
            </p:cNvSpPr>
            <p:nvPr/>
          </p:nvSpPr>
          <p:spPr bwMode="auto">
            <a:xfrm>
              <a:off x="852709" y="5009914"/>
              <a:ext cx="10635290" cy="1835106"/>
            </a:xfrm>
            <a:prstGeom prst="rect">
              <a:avLst/>
            </a:prstGeom>
            <a:solidFill>
              <a:srgbClr val="4B7FB1"/>
            </a:solidFill>
            <a:ln>
              <a:noFill/>
            </a:ln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712626" y="5216411"/>
              <a:ext cx="1080760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赠可编辑商务图标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64511" y="2675732"/>
            <a:ext cx="9397206" cy="3336131"/>
            <a:chOff x="1364511" y="2675732"/>
            <a:chExt cx="9397206" cy="3336131"/>
          </a:xfrm>
          <a:solidFill>
            <a:srgbClr val="4B7FB1"/>
          </a:solidFill>
        </p:grpSpPr>
        <p:sp>
          <p:nvSpPr>
            <p:cNvPr id="78850" name="Freeform 1"/>
            <p:cNvSpPr>
              <a:spLocks noChangeArrowheads="1"/>
            </p:cNvSpPr>
            <p:nvPr/>
          </p:nvSpPr>
          <p:spPr bwMode="auto">
            <a:xfrm>
              <a:off x="10463267" y="4791075"/>
              <a:ext cx="298450" cy="92869"/>
            </a:xfrm>
            <a:custGeom>
              <a:avLst/>
              <a:gdLst>
                <a:gd name="T0" fmla="*/ 2147483647 w 623"/>
                <a:gd name="T1" fmla="*/ 2147483647 h 192"/>
                <a:gd name="T2" fmla="*/ 2147483647 w 623"/>
                <a:gd name="T3" fmla="*/ 2147483647 h 192"/>
                <a:gd name="T4" fmla="*/ 2147483647 w 623"/>
                <a:gd name="T5" fmla="*/ 2147483647 h 192"/>
                <a:gd name="T6" fmla="*/ 2147483647 w 623"/>
                <a:gd name="T7" fmla="*/ 0 h 192"/>
                <a:gd name="T8" fmla="*/ 2147483647 w 623"/>
                <a:gd name="T9" fmla="*/ 2147483647 h 192"/>
                <a:gd name="T10" fmla="*/ 2147483647 w 623"/>
                <a:gd name="T11" fmla="*/ 0 h 192"/>
                <a:gd name="T12" fmla="*/ 2147483647 w 623"/>
                <a:gd name="T13" fmla="*/ 2147483647 h 192"/>
                <a:gd name="T14" fmla="*/ 1731072023 w 623"/>
                <a:gd name="T15" fmla="*/ 2147483647 h 192"/>
                <a:gd name="T16" fmla="*/ 2147483647 w 623"/>
                <a:gd name="T17" fmla="*/ 2147483647 h 192"/>
                <a:gd name="T18" fmla="*/ 2147483647 w 623"/>
                <a:gd name="T19" fmla="*/ 2147483647 h 192"/>
                <a:gd name="T20" fmla="*/ 2147483647 w 623"/>
                <a:gd name="T21" fmla="*/ 2147483647 h 192"/>
                <a:gd name="T22" fmla="*/ 2147483647 w 623"/>
                <a:gd name="T23" fmla="*/ 2147483647 h 1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3" h="192">
                  <a:moveTo>
                    <a:pt x="615" y="42"/>
                  </a:moveTo>
                  <a:lnTo>
                    <a:pt x="615" y="42"/>
                  </a:lnTo>
                  <a:cubicBezTo>
                    <a:pt x="601" y="42"/>
                    <a:pt x="587" y="84"/>
                    <a:pt x="544" y="84"/>
                  </a:cubicBezTo>
                  <a:cubicBezTo>
                    <a:pt x="495" y="84"/>
                    <a:pt x="473" y="0"/>
                    <a:pt x="396" y="0"/>
                  </a:cubicBezTo>
                  <a:cubicBezTo>
                    <a:pt x="339" y="0"/>
                    <a:pt x="318" y="49"/>
                    <a:pt x="311" y="49"/>
                  </a:cubicBezTo>
                  <a:cubicBezTo>
                    <a:pt x="311" y="49"/>
                    <a:pt x="290" y="0"/>
                    <a:pt x="226" y="0"/>
                  </a:cubicBezTo>
                  <a:cubicBezTo>
                    <a:pt x="148" y="0"/>
                    <a:pt x="127" y="84"/>
                    <a:pt x="78" y="84"/>
                  </a:cubicBezTo>
                  <a:cubicBezTo>
                    <a:pt x="42" y="84"/>
                    <a:pt x="21" y="42"/>
                    <a:pt x="14" y="42"/>
                  </a:cubicBezTo>
                  <a:cubicBezTo>
                    <a:pt x="0" y="49"/>
                    <a:pt x="35" y="191"/>
                    <a:pt x="169" y="191"/>
                  </a:cubicBezTo>
                  <a:cubicBezTo>
                    <a:pt x="254" y="191"/>
                    <a:pt x="304" y="120"/>
                    <a:pt x="311" y="120"/>
                  </a:cubicBezTo>
                  <a:cubicBezTo>
                    <a:pt x="318" y="120"/>
                    <a:pt x="375" y="191"/>
                    <a:pt x="459" y="191"/>
                  </a:cubicBezTo>
                  <a:cubicBezTo>
                    <a:pt x="594" y="191"/>
                    <a:pt x="622" y="49"/>
                    <a:pt x="615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1" name="Freeform 2"/>
            <p:cNvSpPr>
              <a:spLocks noChangeArrowheads="1"/>
            </p:cNvSpPr>
            <p:nvPr/>
          </p:nvSpPr>
          <p:spPr bwMode="auto">
            <a:xfrm>
              <a:off x="9960029" y="4750594"/>
              <a:ext cx="292100" cy="173831"/>
            </a:xfrm>
            <a:custGeom>
              <a:avLst/>
              <a:gdLst>
                <a:gd name="T0" fmla="*/ 2147483647 w 609"/>
                <a:gd name="T1" fmla="*/ 2147483647 h 361"/>
                <a:gd name="T2" fmla="*/ 2147483647 w 609"/>
                <a:gd name="T3" fmla="*/ 2147483647 h 361"/>
                <a:gd name="T4" fmla="*/ 2147483647 w 609"/>
                <a:gd name="T5" fmla="*/ 2147483647 h 361"/>
                <a:gd name="T6" fmla="*/ 2147483647 w 609"/>
                <a:gd name="T7" fmla="*/ 2147483647 h 361"/>
                <a:gd name="T8" fmla="*/ 2147483647 w 609"/>
                <a:gd name="T9" fmla="*/ 2147483647 h 361"/>
                <a:gd name="T10" fmla="*/ 2147483647 w 609"/>
                <a:gd name="T11" fmla="*/ 2147483647 h 361"/>
                <a:gd name="T12" fmla="*/ 2147483647 w 609"/>
                <a:gd name="T13" fmla="*/ 2147483647 h 361"/>
                <a:gd name="T14" fmla="*/ 2147483647 w 609"/>
                <a:gd name="T15" fmla="*/ 2147483647 h 361"/>
                <a:gd name="T16" fmla="*/ 2147483647 w 609"/>
                <a:gd name="T17" fmla="*/ 2147483647 h 361"/>
                <a:gd name="T18" fmla="*/ 2147483647 w 609"/>
                <a:gd name="T19" fmla="*/ 2147483647 h 361"/>
                <a:gd name="T20" fmla="*/ 2147483647 w 609"/>
                <a:gd name="T21" fmla="*/ 2147483647 h 361"/>
                <a:gd name="T22" fmla="*/ 2147483647 w 609"/>
                <a:gd name="T23" fmla="*/ 2147483647 h 361"/>
                <a:gd name="T24" fmla="*/ 2147483647 w 609"/>
                <a:gd name="T25" fmla="*/ 2147483647 h 361"/>
                <a:gd name="T26" fmla="*/ 2147483647 w 609"/>
                <a:gd name="T27" fmla="*/ 2147483647 h 361"/>
                <a:gd name="T28" fmla="*/ 2147483647 w 609"/>
                <a:gd name="T29" fmla="*/ 2147483647 h 361"/>
                <a:gd name="T30" fmla="*/ 2147483647 w 609"/>
                <a:gd name="T31" fmla="*/ 0 h 361"/>
                <a:gd name="T32" fmla="*/ 2147483647 w 609"/>
                <a:gd name="T33" fmla="*/ 0 h 361"/>
                <a:gd name="T34" fmla="*/ 2147483647 w 609"/>
                <a:gd name="T35" fmla="*/ 0 h 361"/>
                <a:gd name="T36" fmla="*/ 2147483647 w 609"/>
                <a:gd name="T37" fmla="*/ 2147483647 h 361"/>
                <a:gd name="T38" fmla="*/ 2147483647 w 609"/>
                <a:gd name="T39" fmla="*/ 2147483647 h 361"/>
                <a:gd name="T40" fmla="*/ 2147483647 w 609"/>
                <a:gd name="T41" fmla="*/ 2147483647 h 361"/>
                <a:gd name="T42" fmla="*/ 2147483647 w 609"/>
                <a:gd name="T43" fmla="*/ 2147483647 h 361"/>
                <a:gd name="T44" fmla="*/ 2147483647 w 609"/>
                <a:gd name="T45" fmla="*/ 2147483647 h 361"/>
                <a:gd name="T46" fmla="*/ 2147483647 w 609"/>
                <a:gd name="T47" fmla="*/ 2147483647 h 361"/>
                <a:gd name="T48" fmla="*/ 0 w 609"/>
                <a:gd name="T49" fmla="*/ 2147483647 h 361"/>
                <a:gd name="T50" fmla="*/ 2147483647 w 609"/>
                <a:gd name="T51" fmla="*/ 2147483647 h 361"/>
                <a:gd name="T52" fmla="*/ 2147483647 w 609"/>
                <a:gd name="T53" fmla="*/ 2147483647 h 361"/>
                <a:gd name="T54" fmla="*/ 2147483647 w 609"/>
                <a:gd name="T55" fmla="*/ 2147483647 h 361"/>
                <a:gd name="T56" fmla="*/ 2147483647 w 609"/>
                <a:gd name="T57" fmla="*/ 2147483647 h 361"/>
                <a:gd name="T58" fmla="*/ 2147483647 w 609"/>
                <a:gd name="T59" fmla="*/ 2147483647 h 361"/>
                <a:gd name="T60" fmla="*/ 2147483647 w 609"/>
                <a:gd name="T61" fmla="*/ 2147483647 h 361"/>
                <a:gd name="T62" fmla="*/ 2147483647 w 609"/>
                <a:gd name="T63" fmla="*/ 2147483647 h 361"/>
                <a:gd name="T64" fmla="*/ 2147483647 w 609"/>
                <a:gd name="T65" fmla="*/ 2147483647 h 361"/>
                <a:gd name="T66" fmla="*/ 2147483647 w 609"/>
                <a:gd name="T67" fmla="*/ 2147483647 h 361"/>
                <a:gd name="T68" fmla="*/ 0 w 609"/>
                <a:gd name="T69" fmla="*/ 2147483647 h 361"/>
                <a:gd name="T70" fmla="*/ 2147483647 w 609"/>
                <a:gd name="T71" fmla="*/ 2147483647 h 361"/>
                <a:gd name="T72" fmla="*/ 2147483647 w 609"/>
                <a:gd name="T73" fmla="*/ 2147483647 h 361"/>
                <a:gd name="T74" fmla="*/ 2147483647 w 609"/>
                <a:gd name="T75" fmla="*/ 2147483647 h 361"/>
                <a:gd name="T76" fmla="*/ 2147483647 w 609"/>
                <a:gd name="T77" fmla="*/ 2147483647 h 361"/>
                <a:gd name="T78" fmla="*/ 2147483647 w 609"/>
                <a:gd name="T79" fmla="*/ 2147483647 h 361"/>
                <a:gd name="T80" fmla="*/ 2147483647 w 609"/>
                <a:gd name="T81" fmla="*/ 2147483647 h 361"/>
                <a:gd name="T82" fmla="*/ 2147483647 w 609"/>
                <a:gd name="T83" fmla="*/ 2147483647 h 361"/>
                <a:gd name="T84" fmla="*/ 2147483647 w 609"/>
                <a:gd name="T85" fmla="*/ 2147483647 h 361"/>
                <a:gd name="T86" fmla="*/ 2147483647 w 609"/>
                <a:gd name="T87" fmla="*/ 2147483647 h 361"/>
                <a:gd name="T88" fmla="*/ 0 w 609"/>
                <a:gd name="T89" fmla="*/ 2147483647 h 361"/>
                <a:gd name="T90" fmla="*/ 2147483647 w 609"/>
                <a:gd name="T91" fmla="*/ 0 h 361"/>
                <a:gd name="T92" fmla="*/ 2147483647 w 609"/>
                <a:gd name="T93" fmla="*/ 0 h 361"/>
                <a:gd name="T94" fmla="*/ 2147483647 w 609"/>
                <a:gd name="T95" fmla="*/ 0 h 361"/>
                <a:gd name="T96" fmla="*/ 2147483647 w 609"/>
                <a:gd name="T97" fmla="*/ 2147483647 h 361"/>
                <a:gd name="T98" fmla="*/ 2147483647 w 609"/>
                <a:gd name="T99" fmla="*/ 2147483647 h 361"/>
                <a:gd name="T100" fmla="*/ 2147483647 w 609"/>
                <a:gd name="T101" fmla="*/ 2147483647 h 361"/>
                <a:gd name="T102" fmla="*/ 2147483647 w 609"/>
                <a:gd name="T103" fmla="*/ 2147483647 h 361"/>
                <a:gd name="T104" fmla="*/ 2147483647 w 609"/>
                <a:gd name="T105" fmla="*/ 2147483647 h 361"/>
                <a:gd name="T106" fmla="*/ 2147483647 w 609"/>
                <a:gd name="T107" fmla="*/ 2147483647 h 361"/>
                <a:gd name="T108" fmla="*/ 2147483647 w 609"/>
                <a:gd name="T109" fmla="*/ 2147483647 h 361"/>
                <a:gd name="T110" fmla="*/ 2147483647 w 609"/>
                <a:gd name="T111" fmla="*/ 2147483647 h 361"/>
                <a:gd name="T112" fmla="*/ 2147483647 w 609"/>
                <a:gd name="T113" fmla="*/ 2147483647 h 361"/>
                <a:gd name="T114" fmla="*/ 2147483647 w 609"/>
                <a:gd name="T115" fmla="*/ 2147483647 h 361"/>
                <a:gd name="T116" fmla="*/ 2147483647 w 609"/>
                <a:gd name="T117" fmla="*/ 2147483647 h 3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09" h="361">
                  <a:moveTo>
                    <a:pt x="579" y="205"/>
                  </a:moveTo>
                  <a:lnTo>
                    <a:pt x="579" y="205"/>
                  </a:lnTo>
                  <a:cubicBezTo>
                    <a:pt x="198" y="205"/>
                    <a:pt x="198" y="205"/>
                    <a:pt x="198" y="205"/>
                  </a:cubicBezTo>
                  <a:cubicBezTo>
                    <a:pt x="184" y="205"/>
                    <a:pt x="169" y="198"/>
                    <a:pt x="169" y="176"/>
                  </a:cubicBezTo>
                  <a:cubicBezTo>
                    <a:pt x="169" y="162"/>
                    <a:pt x="184" y="148"/>
                    <a:pt x="198" y="148"/>
                  </a:cubicBezTo>
                  <a:cubicBezTo>
                    <a:pt x="579" y="148"/>
                    <a:pt x="579" y="148"/>
                    <a:pt x="579" y="148"/>
                  </a:cubicBezTo>
                  <a:cubicBezTo>
                    <a:pt x="594" y="148"/>
                    <a:pt x="608" y="162"/>
                    <a:pt x="608" y="176"/>
                  </a:cubicBezTo>
                  <a:cubicBezTo>
                    <a:pt x="608" y="198"/>
                    <a:pt x="594" y="205"/>
                    <a:pt x="579" y="205"/>
                  </a:cubicBezTo>
                  <a:close/>
                  <a:moveTo>
                    <a:pt x="579" y="56"/>
                  </a:moveTo>
                  <a:lnTo>
                    <a:pt x="579" y="56"/>
                  </a:lnTo>
                  <a:cubicBezTo>
                    <a:pt x="198" y="56"/>
                    <a:pt x="198" y="56"/>
                    <a:pt x="198" y="56"/>
                  </a:cubicBezTo>
                  <a:cubicBezTo>
                    <a:pt x="184" y="56"/>
                    <a:pt x="169" y="42"/>
                    <a:pt x="169" y="28"/>
                  </a:cubicBezTo>
                  <a:cubicBezTo>
                    <a:pt x="169" y="14"/>
                    <a:pt x="184" y="0"/>
                    <a:pt x="19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4" y="0"/>
                    <a:pt x="608" y="14"/>
                    <a:pt x="608" y="28"/>
                  </a:cubicBezTo>
                  <a:cubicBezTo>
                    <a:pt x="608" y="42"/>
                    <a:pt x="594" y="56"/>
                    <a:pt x="579" y="56"/>
                  </a:cubicBezTo>
                  <a:close/>
                  <a:moveTo>
                    <a:pt x="85" y="360"/>
                  </a:moveTo>
                  <a:lnTo>
                    <a:pt x="85" y="360"/>
                  </a:lnTo>
                  <a:cubicBezTo>
                    <a:pt x="28" y="360"/>
                    <a:pt x="28" y="360"/>
                    <a:pt x="28" y="360"/>
                  </a:cubicBezTo>
                  <a:cubicBezTo>
                    <a:pt x="14" y="360"/>
                    <a:pt x="0" y="346"/>
                    <a:pt x="0" y="332"/>
                  </a:cubicBezTo>
                  <a:cubicBezTo>
                    <a:pt x="0" y="311"/>
                    <a:pt x="14" y="304"/>
                    <a:pt x="28" y="304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6" y="304"/>
                    <a:pt x="113" y="311"/>
                    <a:pt x="113" y="332"/>
                  </a:cubicBezTo>
                  <a:cubicBezTo>
                    <a:pt x="113" y="346"/>
                    <a:pt x="106" y="360"/>
                    <a:pt x="85" y="360"/>
                  </a:cubicBezTo>
                  <a:close/>
                  <a:moveTo>
                    <a:pt x="85" y="205"/>
                  </a:moveTo>
                  <a:lnTo>
                    <a:pt x="85" y="205"/>
                  </a:lnTo>
                  <a:cubicBezTo>
                    <a:pt x="28" y="205"/>
                    <a:pt x="28" y="205"/>
                    <a:pt x="28" y="205"/>
                  </a:cubicBezTo>
                  <a:cubicBezTo>
                    <a:pt x="14" y="205"/>
                    <a:pt x="0" y="198"/>
                    <a:pt x="0" y="176"/>
                  </a:cubicBezTo>
                  <a:cubicBezTo>
                    <a:pt x="0" y="162"/>
                    <a:pt x="14" y="148"/>
                    <a:pt x="28" y="148"/>
                  </a:cubicBezTo>
                  <a:cubicBezTo>
                    <a:pt x="85" y="148"/>
                    <a:pt x="85" y="148"/>
                    <a:pt x="85" y="148"/>
                  </a:cubicBezTo>
                  <a:cubicBezTo>
                    <a:pt x="106" y="148"/>
                    <a:pt x="113" y="162"/>
                    <a:pt x="113" y="176"/>
                  </a:cubicBezTo>
                  <a:cubicBezTo>
                    <a:pt x="113" y="198"/>
                    <a:pt x="106" y="205"/>
                    <a:pt x="85" y="205"/>
                  </a:cubicBezTo>
                  <a:close/>
                  <a:moveTo>
                    <a:pt x="85" y="56"/>
                  </a:moveTo>
                  <a:lnTo>
                    <a:pt x="85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4" y="56"/>
                    <a:pt x="0" y="42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6" y="0"/>
                    <a:pt x="113" y="14"/>
                    <a:pt x="113" y="28"/>
                  </a:cubicBezTo>
                  <a:cubicBezTo>
                    <a:pt x="113" y="42"/>
                    <a:pt x="106" y="56"/>
                    <a:pt x="85" y="56"/>
                  </a:cubicBezTo>
                  <a:close/>
                  <a:moveTo>
                    <a:pt x="198" y="360"/>
                  </a:moveTo>
                  <a:lnTo>
                    <a:pt x="198" y="360"/>
                  </a:lnTo>
                  <a:cubicBezTo>
                    <a:pt x="184" y="360"/>
                    <a:pt x="169" y="346"/>
                    <a:pt x="169" y="332"/>
                  </a:cubicBezTo>
                  <a:cubicBezTo>
                    <a:pt x="169" y="311"/>
                    <a:pt x="184" y="304"/>
                    <a:pt x="198" y="304"/>
                  </a:cubicBezTo>
                  <a:cubicBezTo>
                    <a:pt x="579" y="304"/>
                    <a:pt x="579" y="304"/>
                    <a:pt x="579" y="304"/>
                  </a:cubicBezTo>
                  <a:cubicBezTo>
                    <a:pt x="594" y="304"/>
                    <a:pt x="608" y="311"/>
                    <a:pt x="608" y="332"/>
                  </a:cubicBezTo>
                  <a:cubicBezTo>
                    <a:pt x="608" y="346"/>
                    <a:pt x="594" y="360"/>
                    <a:pt x="579" y="360"/>
                  </a:cubicBezTo>
                  <a:cubicBezTo>
                    <a:pt x="198" y="360"/>
                    <a:pt x="198" y="360"/>
                    <a:pt x="198" y="3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2" name="Freeform 3"/>
            <p:cNvSpPr>
              <a:spLocks noChangeArrowheads="1"/>
            </p:cNvSpPr>
            <p:nvPr/>
          </p:nvSpPr>
          <p:spPr bwMode="auto">
            <a:xfrm>
              <a:off x="10033848" y="5775325"/>
              <a:ext cx="289719" cy="173832"/>
            </a:xfrm>
            <a:custGeom>
              <a:avLst/>
              <a:gdLst>
                <a:gd name="T0" fmla="*/ 2147483647 w 602"/>
                <a:gd name="T1" fmla="*/ 2147483647 h 361"/>
                <a:gd name="T2" fmla="*/ 2147483647 w 602"/>
                <a:gd name="T3" fmla="*/ 2147483647 h 361"/>
                <a:gd name="T4" fmla="*/ 2147483647 w 602"/>
                <a:gd name="T5" fmla="*/ 2147483647 h 361"/>
                <a:gd name="T6" fmla="*/ 0 w 602"/>
                <a:gd name="T7" fmla="*/ 2147483647 h 361"/>
                <a:gd name="T8" fmla="*/ 2147483647 w 602"/>
                <a:gd name="T9" fmla="*/ 2147483647 h 361"/>
                <a:gd name="T10" fmla="*/ 2147483647 w 602"/>
                <a:gd name="T11" fmla="*/ 2147483647 h 361"/>
                <a:gd name="T12" fmla="*/ 2147483647 w 602"/>
                <a:gd name="T13" fmla="*/ 2147483647 h 361"/>
                <a:gd name="T14" fmla="*/ 2147483647 w 602"/>
                <a:gd name="T15" fmla="*/ 2147483647 h 361"/>
                <a:gd name="T16" fmla="*/ 2147483647 w 602"/>
                <a:gd name="T17" fmla="*/ 2147483647 h 361"/>
                <a:gd name="T18" fmla="*/ 2147483647 w 602"/>
                <a:gd name="T19" fmla="*/ 2147483647 h 361"/>
                <a:gd name="T20" fmla="*/ 2147483647 w 602"/>
                <a:gd name="T21" fmla="*/ 2147483647 h 361"/>
                <a:gd name="T22" fmla="*/ 0 w 602"/>
                <a:gd name="T23" fmla="*/ 2147483647 h 361"/>
                <a:gd name="T24" fmla="*/ 2147483647 w 602"/>
                <a:gd name="T25" fmla="*/ 0 h 361"/>
                <a:gd name="T26" fmla="*/ 2147483647 w 602"/>
                <a:gd name="T27" fmla="*/ 0 h 361"/>
                <a:gd name="T28" fmla="*/ 2147483647 w 602"/>
                <a:gd name="T29" fmla="*/ 2147483647 h 361"/>
                <a:gd name="T30" fmla="*/ 2147483647 w 602"/>
                <a:gd name="T31" fmla="*/ 2147483647 h 361"/>
                <a:gd name="T32" fmla="*/ 2147483647 w 602"/>
                <a:gd name="T33" fmla="*/ 2147483647 h 361"/>
                <a:gd name="T34" fmla="*/ 2147483647 w 602"/>
                <a:gd name="T35" fmla="*/ 2147483647 h 361"/>
                <a:gd name="T36" fmla="*/ 2147483647 w 602"/>
                <a:gd name="T37" fmla="*/ 2147483647 h 361"/>
                <a:gd name="T38" fmla="*/ 2147483647 w 602"/>
                <a:gd name="T39" fmla="*/ 2147483647 h 361"/>
                <a:gd name="T40" fmla="*/ 2147483647 w 602"/>
                <a:gd name="T41" fmla="*/ 2147483647 h 361"/>
                <a:gd name="T42" fmla="*/ 2147483647 w 602"/>
                <a:gd name="T43" fmla="*/ 2147483647 h 361"/>
                <a:gd name="T44" fmla="*/ 0 w 602"/>
                <a:gd name="T45" fmla="*/ 2147483647 h 361"/>
                <a:gd name="T46" fmla="*/ 2147483647 w 602"/>
                <a:gd name="T47" fmla="*/ 2147483647 h 36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02" h="361">
                  <a:moveTo>
                    <a:pt x="572" y="205"/>
                  </a:moveTo>
                  <a:lnTo>
                    <a:pt x="572" y="205"/>
                  </a:lnTo>
                  <a:cubicBezTo>
                    <a:pt x="28" y="205"/>
                    <a:pt x="28" y="205"/>
                    <a:pt x="28" y="205"/>
                  </a:cubicBezTo>
                  <a:cubicBezTo>
                    <a:pt x="14" y="205"/>
                    <a:pt x="0" y="198"/>
                    <a:pt x="0" y="176"/>
                  </a:cubicBezTo>
                  <a:cubicBezTo>
                    <a:pt x="0" y="162"/>
                    <a:pt x="14" y="148"/>
                    <a:pt x="28" y="148"/>
                  </a:cubicBezTo>
                  <a:cubicBezTo>
                    <a:pt x="572" y="148"/>
                    <a:pt x="572" y="148"/>
                    <a:pt x="572" y="148"/>
                  </a:cubicBezTo>
                  <a:cubicBezTo>
                    <a:pt x="594" y="148"/>
                    <a:pt x="601" y="162"/>
                    <a:pt x="601" y="176"/>
                  </a:cubicBezTo>
                  <a:cubicBezTo>
                    <a:pt x="601" y="198"/>
                    <a:pt x="594" y="205"/>
                    <a:pt x="572" y="205"/>
                  </a:cubicBezTo>
                  <a:close/>
                  <a:moveTo>
                    <a:pt x="572" y="56"/>
                  </a:moveTo>
                  <a:lnTo>
                    <a:pt x="572" y="56"/>
                  </a:lnTo>
                  <a:cubicBezTo>
                    <a:pt x="28" y="56"/>
                    <a:pt x="28" y="56"/>
                    <a:pt x="28" y="56"/>
                  </a:cubicBezTo>
                  <a:cubicBezTo>
                    <a:pt x="14" y="56"/>
                    <a:pt x="0" y="42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4" y="0"/>
                    <a:pt x="601" y="14"/>
                    <a:pt x="601" y="28"/>
                  </a:cubicBezTo>
                  <a:cubicBezTo>
                    <a:pt x="601" y="42"/>
                    <a:pt x="594" y="56"/>
                    <a:pt x="572" y="56"/>
                  </a:cubicBezTo>
                  <a:close/>
                  <a:moveTo>
                    <a:pt x="28" y="304"/>
                  </a:moveTo>
                  <a:lnTo>
                    <a:pt x="28" y="304"/>
                  </a:lnTo>
                  <a:cubicBezTo>
                    <a:pt x="572" y="304"/>
                    <a:pt x="572" y="304"/>
                    <a:pt x="572" y="304"/>
                  </a:cubicBezTo>
                  <a:cubicBezTo>
                    <a:pt x="594" y="304"/>
                    <a:pt x="601" y="311"/>
                    <a:pt x="601" y="332"/>
                  </a:cubicBezTo>
                  <a:cubicBezTo>
                    <a:pt x="601" y="346"/>
                    <a:pt x="594" y="360"/>
                    <a:pt x="572" y="360"/>
                  </a:cubicBezTo>
                  <a:cubicBezTo>
                    <a:pt x="28" y="360"/>
                    <a:pt x="28" y="360"/>
                    <a:pt x="28" y="360"/>
                  </a:cubicBezTo>
                  <a:cubicBezTo>
                    <a:pt x="14" y="360"/>
                    <a:pt x="0" y="346"/>
                    <a:pt x="0" y="332"/>
                  </a:cubicBezTo>
                  <a:cubicBezTo>
                    <a:pt x="0" y="311"/>
                    <a:pt x="14" y="304"/>
                    <a:pt x="28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3" name="Freeform 4"/>
            <p:cNvSpPr>
              <a:spLocks noChangeArrowheads="1"/>
            </p:cNvSpPr>
            <p:nvPr/>
          </p:nvSpPr>
          <p:spPr bwMode="auto">
            <a:xfrm>
              <a:off x="10515654" y="5387182"/>
              <a:ext cx="228600" cy="54769"/>
            </a:xfrm>
            <a:custGeom>
              <a:avLst/>
              <a:gdLst>
                <a:gd name="T0" fmla="*/ 2147483647 w 475"/>
                <a:gd name="T1" fmla="*/ 2147483647 h 114"/>
                <a:gd name="T2" fmla="*/ 2147483647 w 475"/>
                <a:gd name="T3" fmla="*/ 2147483647 h 114"/>
                <a:gd name="T4" fmla="*/ 2147483647 w 475"/>
                <a:gd name="T5" fmla="*/ 2147483647 h 114"/>
                <a:gd name="T6" fmla="*/ 2147483647 w 475"/>
                <a:gd name="T7" fmla="*/ 0 h 114"/>
                <a:gd name="T8" fmla="*/ 2147483647 w 475"/>
                <a:gd name="T9" fmla="*/ 2147483647 h 114"/>
                <a:gd name="T10" fmla="*/ 2147483647 w 475"/>
                <a:gd name="T11" fmla="*/ 2147483647 h 114"/>
                <a:gd name="T12" fmla="*/ 2147483647 w 475"/>
                <a:gd name="T13" fmla="*/ 2147483647 h 114"/>
                <a:gd name="T14" fmla="*/ 2147483647 w 475"/>
                <a:gd name="T15" fmla="*/ 2147483647 h 114"/>
                <a:gd name="T16" fmla="*/ 2147483647 w 475"/>
                <a:gd name="T17" fmla="*/ 2147483647 h 114"/>
                <a:gd name="T18" fmla="*/ 2147483647 w 475"/>
                <a:gd name="T19" fmla="*/ 0 h 114"/>
                <a:gd name="T20" fmla="*/ 2147483647 w 475"/>
                <a:gd name="T21" fmla="*/ 2147483647 h 114"/>
                <a:gd name="T22" fmla="*/ 2147483647 w 475"/>
                <a:gd name="T23" fmla="*/ 2147483647 h 114"/>
                <a:gd name="T24" fmla="*/ 2147483647 w 475"/>
                <a:gd name="T25" fmla="*/ 2147483647 h 114"/>
                <a:gd name="T26" fmla="*/ 2147483647 w 475"/>
                <a:gd name="T27" fmla="*/ 2147483647 h 114"/>
                <a:gd name="T28" fmla="*/ 0 w 475"/>
                <a:gd name="T29" fmla="*/ 2147483647 h 114"/>
                <a:gd name="T30" fmla="*/ 2147483647 w 475"/>
                <a:gd name="T31" fmla="*/ 0 h 114"/>
                <a:gd name="T32" fmla="*/ 2147483647 w 475"/>
                <a:gd name="T33" fmla="*/ 2147483647 h 114"/>
                <a:gd name="T34" fmla="*/ 2147483647 w 475"/>
                <a:gd name="T35" fmla="*/ 2147483647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75" h="114">
                  <a:moveTo>
                    <a:pt x="417" y="113"/>
                  </a:moveTo>
                  <a:lnTo>
                    <a:pt x="417" y="113"/>
                  </a:lnTo>
                  <a:cubicBezTo>
                    <a:pt x="382" y="113"/>
                    <a:pt x="361" y="92"/>
                    <a:pt x="361" y="56"/>
                  </a:cubicBezTo>
                  <a:cubicBezTo>
                    <a:pt x="361" y="28"/>
                    <a:pt x="382" y="0"/>
                    <a:pt x="417" y="0"/>
                  </a:cubicBezTo>
                  <a:cubicBezTo>
                    <a:pt x="446" y="0"/>
                    <a:pt x="474" y="28"/>
                    <a:pt x="474" y="56"/>
                  </a:cubicBezTo>
                  <a:cubicBezTo>
                    <a:pt x="474" y="92"/>
                    <a:pt x="446" y="113"/>
                    <a:pt x="417" y="113"/>
                  </a:cubicBezTo>
                  <a:close/>
                  <a:moveTo>
                    <a:pt x="234" y="113"/>
                  </a:moveTo>
                  <a:lnTo>
                    <a:pt x="234" y="113"/>
                  </a:lnTo>
                  <a:cubicBezTo>
                    <a:pt x="205" y="113"/>
                    <a:pt x="177" y="92"/>
                    <a:pt x="177" y="56"/>
                  </a:cubicBezTo>
                  <a:cubicBezTo>
                    <a:pt x="177" y="28"/>
                    <a:pt x="205" y="0"/>
                    <a:pt x="234" y="0"/>
                  </a:cubicBezTo>
                  <a:cubicBezTo>
                    <a:pt x="269" y="0"/>
                    <a:pt x="290" y="28"/>
                    <a:pt x="290" y="56"/>
                  </a:cubicBezTo>
                  <a:cubicBezTo>
                    <a:pt x="290" y="92"/>
                    <a:pt x="269" y="113"/>
                    <a:pt x="234" y="113"/>
                  </a:cubicBezTo>
                  <a:close/>
                  <a:moveTo>
                    <a:pt x="57" y="113"/>
                  </a:moveTo>
                  <a:lnTo>
                    <a:pt x="57" y="113"/>
                  </a:lnTo>
                  <a:cubicBezTo>
                    <a:pt x="29" y="113"/>
                    <a:pt x="0" y="92"/>
                    <a:pt x="0" y="56"/>
                  </a:cubicBezTo>
                  <a:cubicBezTo>
                    <a:pt x="0" y="28"/>
                    <a:pt x="29" y="0"/>
                    <a:pt x="57" y="0"/>
                  </a:cubicBezTo>
                  <a:cubicBezTo>
                    <a:pt x="85" y="0"/>
                    <a:pt x="113" y="28"/>
                    <a:pt x="113" y="56"/>
                  </a:cubicBezTo>
                  <a:cubicBezTo>
                    <a:pt x="113" y="92"/>
                    <a:pt x="85" y="113"/>
                    <a:pt x="57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4" name="Freeform 5"/>
            <p:cNvSpPr>
              <a:spLocks noChangeArrowheads="1"/>
            </p:cNvSpPr>
            <p:nvPr/>
          </p:nvSpPr>
          <p:spPr bwMode="auto">
            <a:xfrm>
              <a:off x="10068773" y="5318919"/>
              <a:ext cx="110331" cy="190500"/>
            </a:xfrm>
            <a:custGeom>
              <a:avLst/>
              <a:gdLst>
                <a:gd name="T0" fmla="*/ 885578102 w 228"/>
                <a:gd name="T1" fmla="*/ 2147483647 h 396"/>
                <a:gd name="T2" fmla="*/ 885578102 w 228"/>
                <a:gd name="T3" fmla="*/ 2147483647 h 396"/>
                <a:gd name="T4" fmla="*/ 2147483647 w 228"/>
                <a:gd name="T5" fmla="*/ 2147483647 h 396"/>
                <a:gd name="T6" fmla="*/ 885578102 w 228"/>
                <a:gd name="T7" fmla="*/ 2147483647 h 396"/>
                <a:gd name="T8" fmla="*/ 885578102 w 228"/>
                <a:gd name="T9" fmla="*/ 2147483647 h 396"/>
                <a:gd name="T10" fmla="*/ 0 w 228"/>
                <a:gd name="T11" fmla="*/ 2147483647 h 396"/>
                <a:gd name="T12" fmla="*/ 2147483647 w 228"/>
                <a:gd name="T13" fmla="*/ 2147483647 h 396"/>
                <a:gd name="T14" fmla="*/ 2147483647 w 228"/>
                <a:gd name="T15" fmla="*/ 2147483647 h 396"/>
                <a:gd name="T16" fmla="*/ 2147483647 w 228"/>
                <a:gd name="T17" fmla="*/ 2147483647 h 396"/>
                <a:gd name="T18" fmla="*/ 2147483647 w 228"/>
                <a:gd name="T19" fmla="*/ 2147483647 h 396"/>
                <a:gd name="T20" fmla="*/ 2147483647 w 228"/>
                <a:gd name="T21" fmla="*/ 2147483647 h 396"/>
                <a:gd name="T22" fmla="*/ 2147483647 w 228"/>
                <a:gd name="T23" fmla="*/ 2147483647 h 396"/>
                <a:gd name="T24" fmla="*/ 2147483647 w 228"/>
                <a:gd name="T25" fmla="*/ 2147483647 h 396"/>
                <a:gd name="T26" fmla="*/ 2147483647 w 228"/>
                <a:gd name="T27" fmla="*/ 2147483647 h 396"/>
                <a:gd name="T28" fmla="*/ 2147483647 w 228"/>
                <a:gd name="T29" fmla="*/ 2147483647 h 396"/>
                <a:gd name="T30" fmla="*/ 2147483647 w 228"/>
                <a:gd name="T31" fmla="*/ 2147483647 h 396"/>
                <a:gd name="T32" fmla="*/ 2147483647 w 228"/>
                <a:gd name="T33" fmla="*/ 876847447 h 396"/>
                <a:gd name="T34" fmla="*/ 2147483647 w 228"/>
                <a:gd name="T35" fmla="*/ 876847447 h 396"/>
                <a:gd name="T36" fmla="*/ 2147483647 w 228"/>
                <a:gd name="T37" fmla="*/ 0 h 396"/>
                <a:gd name="T38" fmla="*/ 0 w 228"/>
                <a:gd name="T39" fmla="*/ 2147483647 h 396"/>
                <a:gd name="T40" fmla="*/ 885578102 w 228"/>
                <a:gd name="T41" fmla="*/ 2147483647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7" y="49"/>
                  </a:moveTo>
                  <a:lnTo>
                    <a:pt x="7" y="49"/>
                  </a:lnTo>
                  <a:cubicBezTo>
                    <a:pt x="156" y="197"/>
                    <a:pt x="156" y="197"/>
                    <a:pt x="156" y="197"/>
                  </a:cubicBezTo>
                  <a:cubicBezTo>
                    <a:pt x="7" y="353"/>
                    <a:pt x="7" y="353"/>
                    <a:pt x="7" y="353"/>
                  </a:cubicBezTo>
                  <a:cubicBezTo>
                    <a:pt x="0" y="353"/>
                    <a:pt x="0" y="360"/>
                    <a:pt x="0" y="367"/>
                  </a:cubicBezTo>
                  <a:cubicBezTo>
                    <a:pt x="0" y="388"/>
                    <a:pt x="15" y="395"/>
                    <a:pt x="29" y="395"/>
                  </a:cubicBezTo>
                  <a:cubicBezTo>
                    <a:pt x="36" y="395"/>
                    <a:pt x="43" y="395"/>
                    <a:pt x="50" y="388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7" y="212"/>
                    <a:pt x="227" y="205"/>
                    <a:pt x="227" y="197"/>
                  </a:cubicBezTo>
                  <a:cubicBezTo>
                    <a:pt x="227" y="190"/>
                    <a:pt x="227" y="183"/>
                    <a:pt x="220" y="17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  <a:cubicBezTo>
                    <a:pt x="0" y="42"/>
                    <a:pt x="7" y="49"/>
                    <a:pt x="7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5" name="Freeform 6"/>
            <p:cNvSpPr>
              <a:spLocks noChangeArrowheads="1"/>
            </p:cNvSpPr>
            <p:nvPr/>
          </p:nvSpPr>
          <p:spPr bwMode="auto">
            <a:xfrm>
              <a:off x="10510098" y="4241800"/>
              <a:ext cx="109538" cy="190500"/>
            </a:xfrm>
            <a:custGeom>
              <a:avLst/>
              <a:gdLst>
                <a:gd name="T0" fmla="*/ 2147483647 w 228"/>
                <a:gd name="T1" fmla="*/ 2147483647 h 396"/>
                <a:gd name="T2" fmla="*/ 2147483647 w 228"/>
                <a:gd name="T3" fmla="*/ 2147483647 h 396"/>
                <a:gd name="T4" fmla="*/ 2147483647 w 228"/>
                <a:gd name="T5" fmla="*/ 2147483647 h 396"/>
                <a:gd name="T6" fmla="*/ 2147483647 w 228"/>
                <a:gd name="T7" fmla="*/ 2147483647 h 396"/>
                <a:gd name="T8" fmla="*/ 2147483647 w 228"/>
                <a:gd name="T9" fmla="*/ 2147483647 h 396"/>
                <a:gd name="T10" fmla="*/ 2147483647 w 228"/>
                <a:gd name="T11" fmla="*/ 2147483647 h 396"/>
                <a:gd name="T12" fmla="*/ 2147483647 w 228"/>
                <a:gd name="T13" fmla="*/ 2147483647 h 396"/>
                <a:gd name="T14" fmla="*/ 2147483647 w 228"/>
                <a:gd name="T15" fmla="*/ 2147483647 h 396"/>
                <a:gd name="T16" fmla="*/ 2147483647 w 228"/>
                <a:gd name="T17" fmla="*/ 2147483647 h 396"/>
                <a:gd name="T18" fmla="*/ 885578102 w 228"/>
                <a:gd name="T19" fmla="*/ 2147483647 h 396"/>
                <a:gd name="T20" fmla="*/ 885578102 w 228"/>
                <a:gd name="T21" fmla="*/ 2147483647 h 396"/>
                <a:gd name="T22" fmla="*/ 0 w 228"/>
                <a:gd name="T23" fmla="*/ 2147483647 h 396"/>
                <a:gd name="T24" fmla="*/ 0 w 228"/>
                <a:gd name="T25" fmla="*/ 2147483647 h 396"/>
                <a:gd name="T26" fmla="*/ 0 w 228"/>
                <a:gd name="T27" fmla="*/ 2147483647 h 396"/>
                <a:gd name="T28" fmla="*/ 885578102 w 228"/>
                <a:gd name="T29" fmla="*/ 2147483647 h 396"/>
                <a:gd name="T30" fmla="*/ 885578102 w 228"/>
                <a:gd name="T31" fmla="*/ 2147483647 h 396"/>
                <a:gd name="T32" fmla="*/ 2147483647 w 228"/>
                <a:gd name="T33" fmla="*/ 876847447 h 396"/>
                <a:gd name="T34" fmla="*/ 2147483647 w 228"/>
                <a:gd name="T35" fmla="*/ 876847447 h 396"/>
                <a:gd name="T36" fmla="*/ 2147483647 w 228"/>
                <a:gd name="T37" fmla="*/ 0 h 396"/>
                <a:gd name="T38" fmla="*/ 2147483647 w 228"/>
                <a:gd name="T39" fmla="*/ 2147483647 h 396"/>
                <a:gd name="T40" fmla="*/ 2147483647 w 228"/>
                <a:gd name="T41" fmla="*/ 2147483647 h 3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8" h="396">
                  <a:moveTo>
                    <a:pt x="212" y="49"/>
                  </a:moveTo>
                  <a:lnTo>
                    <a:pt x="212" y="49"/>
                  </a:lnTo>
                  <a:cubicBezTo>
                    <a:pt x="64" y="197"/>
                    <a:pt x="64" y="197"/>
                    <a:pt x="64" y="197"/>
                  </a:cubicBezTo>
                  <a:cubicBezTo>
                    <a:pt x="220" y="353"/>
                    <a:pt x="220" y="353"/>
                    <a:pt x="220" y="353"/>
                  </a:cubicBezTo>
                  <a:cubicBezTo>
                    <a:pt x="220" y="353"/>
                    <a:pt x="227" y="360"/>
                    <a:pt x="227" y="367"/>
                  </a:cubicBezTo>
                  <a:cubicBezTo>
                    <a:pt x="227" y="388"/>
                    <a:pt x="212" y="395"/>
                    <a:pt x="198" y="395"/>
                  </a:cubicBezTo>
                  <a:cubicBezTo>
                    <a:pt x="191" y="395"/>
                    <a:pt x="184" y="395"/>
                    <a:pt x="177" y="388"/>
                  </a:cubicBezTo>
                  <a:cubicBezTo>
                    <a:pt x="7" y="219"/>
                    <a:pt x="7" y="219"/>
                    <a:pt x="7" y="219"/>
                  </a:cubicBezTo>
                  <a:cubicBezTo>
                    <a:pt x="0" y="212"/>
                    <a:pt x="0" y="205"/>
                    <a:pt x="0" y="197"/>
                  </a:cubicBezTo>
                  <a:cubicBezTo>
                    <a:pt x="0" y="190"/>
                    <a:pt x="0" y="183"/>
                    <a:pt x="7" y="176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84" y="7"/>
                    <a:pt x="191" y="0"/>
                    <a:pt x="198" y="0"/>
                  </a:cubicBezTo>
                  <a:cubicBezTo>
                    <a:pt x="212" y="0"/>
                    <a:pt x="227" y="14"/>
                    <a:pt x="227" y="28"/>
                  </a:cubicBezTo>
                  <a:cubicBezTo>
                    <a:pt x="227" y="42"/>
                    <a:pt x="220" y="49"/>
                    <a:pt x="212" y="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6" name="Freeform 7"/>
            <p:cNvSpPr>
              <a:spLocks noChangeArrowheads="1"/>
            </p:cNvSpPr>
            <p:nvPr/>
          </p:nvSpPr>
          <p:spPr bwMode="auto">
            <a:xfrm>
              <a:off x="9960029" y="4282282"/>
              <a:ext cx="190500" cy="109538"/>
            </a:xfrm>
            <a:custGeom>
              <a:avLst/>
              <a:gdLst>
                <a:gd name="T0" fmla="*/ 2147483647 w 397"/>
                <a:gd name="T1" fmla="*/ 2147483647 h 228"/>
                <a:gd name="T2" fmla="*/ 2147483647 w 397"/>
                <a:gd name="T3" fmla="*/ 2147483647 h 228"/>
                <a:gd name="T4" fmla="*/ 2147483647 w 397"/>
                <a:gd name="T5" fmla="*/ 2147483647 h 228"/>
                <a:gd name="T6" fmla="*/ 2147483647 w 397"/>
                <a:gd name="T7" fmla="*/ 2147483647 h 228"/>
                <a:gd name="T8" fmla="*/ 2147483647 w 397"/>
                <a:gd name="T9" fmla="*/ 2147483647 h 228"/>
                <a:gd name="T10" fmla="*/ 2147483647 w 397"/>
                <a:gd name="T11" fmla="*/ 2147483647 h 228"/>
                <a:gd name="T12" fmla="*/ 2147483647 w 397"/>
                <a:gd name="T13" fmla="*/ 2147483647 h 228"/>
                <a:gd name="T14" fmla="*/ 2147483647 w 397"/>
                <a:gd name="T15" fmla="*/ 2147483647 h 228"/>
                <a:gd name="T16" fmla="*/ 2147483647 w 397"/>
                <a:gd name="T17" fmla="*/ 2147483647 h 228"/>
                <a:gd name="T18" fmla="*/ 2147483647 w 397"/>
                <a:gd name="T19" fmla="*/ 1898507128 h 228"/>
                <a:gd name="T20" fmla="*/ 2147483647 w 397"/>
                <a:gd name="T21" fmla="*/ 1898507128 h 228"/>
                <a:gd name="T22" fmla="*/ 2147483647 w 397"/>
                <a:gd name="T23" fmla="*/ 0 h 228"/>
                <a:gd name="T24" fmla="*/ 2147483647 w 397"/>
                <a:gd name="T25" fmla="*/ 0 h 228"/>
                <a:gd name="T26" fmla="*/ 2147483647 w 397"/>
                <a:gd name="T27" fmla="*/ 0 h 228"/>
                <a:gd name="T28" fmla="*/ 2147483647 w 397"/>
                <a:gd name="T29" fmla="*/ 1898507128 h 228"/>
                <a:gd name="T30" fmla="*/ 2147483647 w 397"/>
                <a:gd name="T31" fmla="*/ 1898507128 h 228"/>
                <a:gd name="T32" fmla="*/ 994097881 w 397"/>
                <a:gd name="T33" fmla="*/ 2147483647 h 228"/>
                <a:gd name="T34" fmla="*/ 994097881 w 397"/>
                <a:gd name="T35" fmla="*/ 2147483647 h 228"/>
                <a:gd name="T36" fmla="*/ 0 w 397"/>
                <a:gd name="T37" fmla="*/ 2147483647 h 228"/>
                <a:gd name="T38" fmla="*/ 2147483647 w 397"/>
                <a:gd name="T39" fmla="*/ 2147483647 h 228"/>
                <a:gd name="T40" fmla="*/ 2147483647 w 397"/>
                <a:gd name="T41" fmla="*/ 2147483647 h 2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97" h="228">
                  <a:moveTo>
                    <a:pt x="50" y="220"/>
                  </a:moveTo>
                  <a:lnTo>
                    <a:pt x="50" y="220"/>
                  </a:lnTo>
                  <a:cubicBezTo>
                    <a:pt x="198" y="71"/>
                    <a:pt x="198" y="71"/>
                    <a:pt x="198" y="71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27"/>
                    <a:pt x="361" y="227"/>
                    <a:pt x="368" y="227"/>
                  </a:cubicBezTo>
                  <a:cubicBezTo>
                    <a:pt x="389" y="227"/>
                    <a:pt x="396" y="220"/>
                    <a:pt x="396" y="198"/>
                  </a:cubicBezTo>
                  <a:cubicBezTo>
                    <a:pt x="396" y="191"/>
                    <a:pt x="396" y="184"/>
                    <a:pt x="389" y="184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13" y="8"/>
                    <a:pt x="205" y="0"/>
                    <a:pt x="198" y="0"/>
                  </a:cubicBezTo>
                  <a:cubicBezTo>
                    <a:pt x="191" y="0"/>
                    <a:pt x="184" y="8"/>
                    <a:pt x="177" y="1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8" y="184"/>
                    <a:pt x="0" y="191"/>
                    <a:pt x="0" y="198"/>
                  </a:cubicBezTo>
                  <a:cubicBezTo>
                    <a:pt x="0" y="220"/>
                    <a:pt x="15" y="227"/>
                    <a:pt x="29" y="227"/>
                  </a:cubicBezTo>
                  <a:cubicBezTo>
                    <a:pt x="43" y="227"/>
                    <a:pt x="50" y="227"/>
                    <a:pt x="50" y="2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7" name="Freeform 8"/>
            <p:cNvSpPr>
              <a:spLocks noChangeArrowheads="1"/>
            </p:cNvSpPr>
            <p:nvPr/>
          </p:nvSpPr>
          <p:spPr bwMode="auto">
            <a:xfrm>
              <a:off x="9455998" y="4282282"/>
              <a:ext cx="190500" cy="109538"/>
            </a:xfrm>
            <a:custGeom>
              <a:avLst/>
              <a:gdLst>
                <a:gd name="T0" fmla="*/ 2147483647 w 397"/>
                <a:gd name="T1" fmla="*/ 1898507128 h 228"/>
                <a:gd name="T2" fmla="*/ 2147483647 w 397"/>
                <a:gd name="T3" fmla="*/ 1898507128 h 228"/>
                <a:gd name="T4" fmla="*/ 2147483647 w 397"/>
                <a:gd name="T5" fmla="*/ 2147483647 h 228"/>
                <a:gd name="T6" fmla="*/ 2147483647 w 397"/>
                <a:gd name="T7" fmla="*/ 1012351116 h 228"/>
                <a:gd name="T8" fmla="*/ 2147483647 w 397"/>
                <a:gd name="T9" fmla="*/ 1012351116 h 228"/>
                <a:gd name="T10" fmla="*/ 2147483647 w 397"/>
                <a:gd name="T11" fmla="*/ 0 h 228"/>
                <a:gd name="T12" fmla="*/ 2147483647 w 397"/>
                <a:gd name="T13" fmla="*/ 2147483647 h 228"/>
                <a:gd name="T14" fmla="*/ 2147483647 w 397"/>
                <a:gd name="T15" fmla="*/ 2147483647 h 228"/>
                <a:gd name="T16" fmla="*/ 2147483647 w 397"/>
                <a:gd name="T17" fmla="*/ 2147483647 h 228"/>
                <a:gd name="T18" fmla="*/ 2147483647 w 397"/>
                <a:gd name="T19" fmla="*/ 2147483647 h 228"/>
                <a:gd name="T20" fmla="*/ 2147483647 w 397"/>
                <a:gd name="T21" fmla="*/ 2147483647 h 228"/>
                <a:gd name="T22" fmla="*/ 2147483647 w 397"/>
                <a:gd name="T23" fmla="*/ 2147483647 h 228"/>
                <a:gd name="T24" fmla="*/ 2147483647 w 397"/>
                <a:gd name="T25" fmla="*/ 2147483647 h 228"/>
                <a:gd name="T26" fmla="*/ 2147483647 w 397"/>
                <a:gd name="T27" fmla="*/ 2147483647 h 228"/>
                <a:gd name="T28" fmla="*/ 2147483647 w 397"/>
                <a:gd name="T29" fmla="*/ 2147483647 h 228"/>
                <a:gd name="T30" fmla="*/ 2147483647 w 397"/>
                <a:gd name="T31" fmla="*/ 2147483647 h 228"/>
                <a:gd name="T32" fmla="*/ 869791751 w 397"/>
                <a:gd name="T33" fmla="*/ 2147483647 h 228"/>
                <a:gd name="T34" fmla="*/ 869791751 w 397"/>
                <a:gd name="T35" fmla="*/ 2147483647 h 228"/>
                <a:gd name="T36" fmla="*/ 0 w 397"/>
                <a:gd name="T37" fmla="*/ 2147483647 h 228"/>
                <a:gd name="T38" fmla="*/ 2147483647 w 397"/>
                <a:gd name="T39" fmla="*/ 0 h 228"/>
                <a:gd name="T40" fmla="*/ 2147483647 w 397"/>
                <a:gd name="T41" fmla="*/ 1898507128 h 2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97" h="228">
                  <a:moveTo>
                    <a:pt x="50" y="15"/>
                  </a:moveTo>
                  <a:lnTo>
                    <a:pt x="50" y="15"/>
                  </a:lnTo>
                  <a:cubicBezTo>
                    <a:pt x="198" y="163"/>
                    <a:pt x="198" y="163"/>
                    <a:pt x="198" y="163"/>
                  </a:cubicBezTo>
                  <a:cubicBezTo>
                    <a:pt x="347" y="8"/>
                    <a:pt x="347" y="8"/>
                    <a:pt x="347" y="8"/>
                  </a:cubicBezTo>
                  <a:cubicBezTo>
                    <a:pt x="354" y="8"/>
                    <a:pt x="361" y="0"/>
                    <a:pt x="368" y="0"/>
                  </a:cubicBezTo>
                  <a:cubicBezTo>
                    <a:pt x="382" y="0"/>
                    <a:pt x="396" y="15"/>
                    <a:pt x="396" y="29"/>
                  </a:cubicBezTo>
                  <a:cubicBezTo>
                    <a:pt x="396" y="36"/>
                    <a:pt x="396" y="43"/>
                    <a:pt x="389" y="50"/>
                  </a:cubicBezTo>
                  <a:cubicBezTo>
                    <a:pt x="220" y="220"/>
                    <a:pt x="220" y="220"/>
                    <a:pt x="220" y="220"/>
                  </a:cubicBezTo>
                  <a:cubicBezTo>
                    <a:pt x="212" y="227"/>
                    <a:pt x="205" y="227"/>
                    <a:pt x="198" y="227"/>
                  </a:cubicBezTo>
                  <a:cubicBezTo>
                    <a:pt x="191" y="227"/>
                    <a:pt x="184" y="227"/>
                    <a:pt x="177" y="22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0" y="43"/>
                    <a:pt x="0" y="36"/>
                    <a:pt x="0" y="29"/>
                  </a:cubicBezTo>
                  <a:cubicBezTo>
                    <a:pt x="0" y="15"/>
                    <a:pt x="15" y="0"/>
                    <a:pt x="29" y="0"/>
                  </a:cubicBezTo>
                  <a:cubicBezTo>
                    <a:pt x="36" y="0"/>
                    <a:pt x="43" y="8"/>
                    <a:pt x="5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8" name="Freeform 9"/>
            <p:cNvSpPr>
              <a:spLocks noChangeArrowheads="1"/>
            </p:cNvSpPr>
            <p:nvPr/>
          </p:nvSpPr>
          <p:spPr bwMode="auto">
            <a:xfrm>
              <a:off x="8967048" y="4263232"/>
              <a:ext cx="152400" cy="152400"/>
            </a:xfrm>
            <a:custGeom>
              <a:avLst/>
              <a:gdLst>
                <a:gd name="T0" fmla="*/ 2147483647 w 319"/>
                <a:gd name="T1" fmla="*/ 2147483647 h 319"/>
                <a:gd name="T2" fmla="*/ 2147483647 w 319"/>
                <a:gd name="T3" fmla="*/ 2147483647 h 319"/>
                <a:gd name="T4" fmla="*/ 2147483647 w 319"/>
                <a:gd name="T5" fmla="*/ 2147483647 h 319"/>
                <a:gd name="T6" fmla="*/ 2147483647 w 319"/>
                <a:gd name="T7" fmla="*/ 2147483647 h 319"/>
                <a:gd name="T8" fmla="*/ 2147483647 w 319"/>
                <a:gd name="T9" fmla="*/ 2147483647 h 319"/>
                <a:gd name="T10" fmla="*/ 2147483647 w 319"/>
                <a:gd name="T11" fmla="*/ 2147483647 h 319"/>
                <a:gd name="T12" fmla="*/ 2147483647 w 319"/>
                <a:gd name="T13" fmla="*/ 2147483647 h 319"/>
                <a:gd name="T14" fmla="*/ 2147483647 w 319"/>
                <a:gd name="T15" fmla="*/ 2147483647 h 319"/>
                <a:gd name="T16" fmla="*/ 2147483647 w 319"/>
                <a:gd name="T17" fmla="*/ 2147483647 h 319"/>
                <a:gd name="T18" fmla="*/ 2147483647 w 319"/>
                <a:gd name="T19" fmla="*/ 2147483647 h 319"/>
                <a:gd name="T20" fmla="*/ 2147483647 w 319"/>
                <a:gd name="T21" fmla="*/ 2147483647 h 319"/>
                <a:gd name="T22" fmla="*/ 2147483647 w 319"/>
                <a:gd name="T23" fmla="*/ 2147483647 h 319"/>
                <a:gd name="T24" fmla="*/ 2147483647 w 319"/>
                <a:gd name="T25" fmla="*/ 2147483647 h 319"/>
                <a:gd name="T26" fmla="*/ 0 w 319"/>
                <a:gd name="T27" fmla="*/ 2147483647 h 319"/>
                <a:gd name="T28" fmla="*/ 858409565 w 319"/>
                <a:gd name="T29" fmla="*/ 2147483647 h 319"/>
                <a:gd name="T30" fmla="*/ 858409565 w 319"/>
                <a:gd name="T31" fmla="*/ 2147483647 h 319"/>
                <a:gd name="T32" fmla="*/ 2147483647 w 319"/>
                <a:gd name="T33" fmla="*/ 2147483647 h 319"/>
                <a:gd name="T34" fmla="*/ 858409565 w 319"/>
                <a:gd name="T35" fmla="*/ 2147483647 h 319"/>
                <a:gd name="T36" fmla="*/ 858409565 w 319"/>
                <a:gd name="T37" fmla="*/ 2147483647 h 319"/>
                <a:gd name="T38" fmla="*/ 0 w 319"/>
                <a:gd name="T39" fmla="*/ 2147483647 h 319"/>
                <a:gd name="T40" fmla="*/ 2147483647 w 319"/>
                <a:gd name="T41" fmla="*/ 0 h 319"/>
                <a:gd name="T42" fmla="*/ 2147483647 w 319"/>
                <a:gd name="T43" fmla="*/ 858632110 h 319"/>
                <a:gd name="T44" fmla="*/ 2147483647 w 319"/>
                <a:gd name="T45" fmla="*/ 858632110 h 319"/>
                <a:gd name="T46" fmla="*/ 2147483647 w 319"/>
                <a:gd name="T47" fmla="*/ 2147483647 h 319"/>
                <a:gd name="T48" fmla="*/ 2147483647 w 319"/>
                <a:gd name="T49" fmla="*/ 858632110 h 319"/>
                <a:gd name="T50" fmla="*/ 2147483647 w 319"/>
                <a:gd name="T51" fmla="*/ 858632110 h 319"/>
                <a:gd name="T52" fmla="*/ 2147483647 w 319"/>
                <a:gd name="T53" fmla="*/ 0 h 319"/>
                <a:gd name="T54" fmla="*/ 2147483647 w 319"/>
                <a:gd name="T55" fmla="*/ 2147483647 h 319"/>
                <a:gd name="T56" fmla="*/ 2147483647 w 319"/>
                <a:gd name="T57" fmla="*/ 2147483647 h 31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19" h="319">
                  <a:moveTo>
                    <a:pt x="311" y="42"/>
                  </a:moveTo>
                  <a:lnTo>
                    <a:pt x="311" y="42"/>
                  </a:lnTo>
                  <a:cubicBezTo>
                    <a:pt x="198" y="155"/>
                    <a:pt x="198" y="155"/>
                    <a:pt x="198" y="155"/>
                  </a:cubicBezTo>
                  <a:cubicBezTo>
                    <a:pt x="311" y="269"/>
                    <a:pt x="311" y="269"/>
                    <a:pt x="311" y="269"/>
                  </a:cubicBezTo>
                  <a:cubicBezTo>
                    <a:pt x="318" y="276"/>
                    <a:pt x="318" y="283"/>
                    <a:pt x="318" y="290"/>
                  </a:cubicBezTo>
                  <a:cubicBezTo>
                    <a:pt x="318" y="304"/>
                    <a:pt x="311" y="318"/>
                    <a:pt x="289" y="318"/>
                  </a:cubicBezTo>
                  <a:cubicBezTo>
                    <a:pt x="282" y="318"/>
                    <a:pt x="275" y="318"/>
                    <a:pt x="275" y="311"/>
                  </a:cubicBezTo>
                  <a:cubicBezTo>
                    <a:pt x="162" y="198"/>
                    <a:pt x="162" y="198"/>
                    <a:pt x="162" y="198"/>
                  </a:cubicBezTo>
                  <a:cubicBezTo>
                    <a:pt x="49" y="311"/>
                    <a:pt x="49" y="311"/>
                    <a:pt x="49" y="311"/>
                  </a:cubicBezTo>
                  <a:cubicBezTo>
                    <a:pt x="42" y="318"/>
                    <a:pt x="35" y="318"/>
                    <a:pt x="28" y="318"/>
                  </a:cubicBezTo>
                  <a:cubicBezTo>
                    <a:pt x="14" y="318"/>
                    <a:pt x="0" y="304"/>
                    <a:pt x="0" y="290"/>
                  </a:cubicBezTo>
                  <a:cubicBezTo>
                    <a:pt x="0" y="283"/>
                    <a:pt x="0" y="276"/>
                    <a:pt x="7" y="269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42"/>
                    <a:pt x="0" y="35"/>
                    <a:pt x="0" y="28"/>
                  </a:cubicBezTo>
                  <a:cubicBezTo>
                    <a:pt x="0" y="7"/>
                    <a:pt x="14" y="0"/>
                    <a:pt x="28" y="0"/>
                  </a:cubicBezTo>
                  <a:cubicBezTo>
                    <a:pt x="35" y="0"/>
                    <a:pt x="42" y="0"/>
                    <a:pt x="49" y="7"/>
                  </a:cubicBezTo>
                  <a:cubicBezTo>
                    <a:pt x="162" y="120"/>
                    <a:pt x="162" y="120"/>
                    <a:pt x="162" y="120"/>
                  </a:cubicBezTo>
                  <a:cubicBezTo>
                    <a:pt x="275" y="7"/>
                    <a:pt x="275" y="7"/>
                    <a:pt x="275" y="7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11" y="0"/>
                    <a:pt x="318" y="7"/>
                    <a:pt x="318" y="28"/>
                  </a:cubicBezTo>
                  <a:cubicBezTo>
                    <a:pt x="318" y="35"/>
                    <a:pt x="318" y="42"/>
                    <a:pt x="311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59" name="Freeform 10"/>
            <p:cNvSpPr>
              <a:spLocks noChangeArrowheads="1"/>
            </p:cNvSpPr>
            <p:nvPr/>
          </p:nvSpPr>
          <p:spPr bwMode="auto">
            <a:xfrm>
              <a:off x="8440792" y="4275932"/>
              <a:ext cx="189707" cy="128588"/>
            </a:xfrm>
            <a:custGeom>
              <a:avLst/>
              <a:gdLst>
                <a:gd name="T0" fmla="*/ 2147483647 w 397"/>
                <a:gd name="T1" fmla="*/ 2147483647 h 270"/>
                <a:gd name="T2" fmla="*/ 2147483647 w 397"/>
                <a:gd name="T3" fmla="*/ 2147483647 h 270"/>
                <a:gd name="T4" fmla="*/ 2147483647 w 397"/>
                <a:gd name="T5" fmla="*/ 2147483647 h 270"/>
                <a:gd name="T6" fmla="*/ 2147483647 w 397"/>
                <a:gd name="T7" fmla="*/ 2147483647 h 270"/>
                <a:gd name="T8" fmla="*/ 2147483647 w 397"/>
                <a:gd name="T9" fmla="*/ 2147483647 h 270"/>
                <a:gd name="T10" fmla="*/ 2147483647 w 397"/>
                <a:gd name="T11" fmla="*/ 2147483647 h 270"/>
                <a:gd name="T12" fmla="*/ 2147483647 w 397"/>
                <a:gd name="T13" fmla="*/ 2147483647 h 270"/>
                <a:gd name="T14" fmla="*/ 2147483647 w 397"/>
                <a:gd name="T15" fmla="*/ 2147483647 h 270"/>
                <a:gd name="T16" fmla="*/ 1739584461 w 397"/>
                <a:gd name="T17" fmla="*/ 2147483647 h 270"/>
                <a:gd name="T18" fmla="*/ 1739584461 w 397"/>
                <a:gd name="T19" fmla="*/ 2147483647 h 270"/>
                <a:gd name="T20" fmla="*/ 0 w 397"/>
                <a:gd name="T21" fmla="*/ 2147483647 h 270"/>
                <a:gd name="T22" fmla="*/ 2147483647 w 397"/>
                <a:gd name="T23" fmla="*/ 2147483647 h 270"/>
                <a:gd name="T24" fmla="*/ 2147483647 w 397"/>
                <a:gd name="T25" fmla="*/ 2147483647 h 270"/>
                <a:gd name="T26" fmla="*/ 2147483647 w 397"/>
                <a:gd name="T27" fmla="*/ 2147483647 h 270"/>
                <a:gd name="T28" fmla="*/ 2147483647 w 397"/>
                <a:gd name="T29" fmla="*/ 2147483647 h 270"/>
                <a:gd name="T30" fmla="*/ 2147483647 w 397"/>
                <a:gd name="T31" fmla="*/ 861350494 h 270"/>
                <a:gd name="T32" fmla="*/ 2147483647 w 397"/>
                <a:gd name="T33" fmla="*/ 861350494 h 270"/>
                <a:gd name="T34" fmla="*/ 2147483647 w 397"/>
                <a:gd name="T35" fmla="*/ 0 h 270"/>
                <a:gd name="T36" fmla="*/ 2147483647 w 397"/>
                <a:gd name="T37" fmla="*/ 2147483647 h 270"/>
                <a:gd name="T38" fmla="*/ 2147483647 w 397"/>
                <a:gd name="T39" fmla="*/ 2147483647 h 2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7" h="270">
                  <a:moveTo>
                    <a:pt x="389" y="43"/>
                  </a:moveTo>
                  <a:lnTo>
                    <a:pt x="389" y="43"/>
                  </a:lnTo>
                  <a:cubicBezTo>
                    <a:pt x="170" y="262"/>
                    <a:pt x="170" y="262"/>
                    <a:pt x="170" y="262"/>
                  </a:cubicBezTo>
                  <a:cubicBezTo>
                    <a:pt x="170" y="269"/>
                    <a:pt x="163" y="269"/>
                    <a:pt x="156" y="269"/>
                  </a:cubicBezTo>
                  <a:cubicBezTo>
                    <a:pt x="149" y="269"/>
                    <a:pt x="141" y="269"/>
                    <a:pt x="134" y="262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7" y="135"/>
                    <a:pt x="0" y="127"/>
                    <a:pt x="0" y="120"/>
                  </a:cubicBezTo>
                  <a:cubicBezTo>
                    <a:pt x="0" y="106"/>
                    <a:pt x="14" y="92"/>
                    <a:pt x="28" y="92"/>
                  </a:cubicBezTo>
                  <a:cubicBezTo>
                    <a:pt x="36" y="92"/>
                    <a:pt x="43" y="92"/>
                    <a:pt x="50" y="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4" y="0"/>
                    <a:pt x="361" y="0"/>
                    <a:pt x="368" y="0"/>
                  </a:cubicBezTo>
                  <a:cubicBezTo>
                    <a:pt x="389" y="0"/>
                    <a:pt x="396" y="7"/>
                    <a:pt x="396" y="29"/>
                  </a:cubicBezTo>
                  <a:cubicBezTo>
                    <a:pt x="396" y="36"/>
                    <a:pt x="396" y="43"/>
                    <a:pt x="389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0" name="Freeform 11"/>
            <p:cNvSpPr>
              <a:spLocks noChangeArrowheads="1"/>
            </p:cNvSpPr>
            <p:nvPr/>
          </p:nvSpPr>
          <p:spPr bwMode="auto">
            <a:xfrm>
              <a:off x="7926442" y="4321969"/>
              <a:ext cx="211138" cy="27781"/>
            </a:xfrm>
            <a:custGeom>
              <a:avLst/>
              <a:gdLst>
                <a:gd name="T0" fmla="*/ 2147483647 w 439"/>
                <a:gd name="T1" fmla="*/ 2147483647 h 58"/>
                <a:gd name="T2" fmla="*/ 2147483647 w 439"/>
                <a:gd name="T3" fmla="*/ 2147483647 h 58"/>
                <a:gd name="T4" fmla="*/ 2147483647 w 439"/>
                <a:gd name="T5" fmla="*/ 2147483647 h 58"/>
                <a:gd name="T6" fmla="*/ 2147483647 w 439"/>
                <a:gd name="T7" fmla="*/ 2147483647 h 58"/>
                <a:gd name="T8" fmla="*/ 2147483647 w 439"/>
                <a:gd name="T9" fmla="*/ 2147483647 h 58"/>
                <a:gd name="T10" fmla="*/ 0 w 439"/>
                <a:gd name="T11" fmla="*/ 2147483647 h 58"/>
                <a:gd name="T12" fmla="*/ 2147483647 w 439"/>
                <a:gd name="T13" fmla="*/ 0 h 58"/>
                <a:gd name="T14" fmla="*/ 2147483647 w 439"/>
                <a:gd name="T15" fmla="*/ 0 h 58"/>
                <a:gd name="T16" fmla="*/ 2147483647 w 439"/>
                <a:gd name="T17" fmla="*/ 0 h 58"/>
                <a:gd name="T18" fmla="*/ 2147483647 w 439"/>
                <a:gd name="T19" fmla="*/ 0 h 58"/>
                <a:gd name="T20" fmla="*/ 2147483647 w 439"/>
                <a:gd name="T21" fmla="*/ 2147483647 h 58"/>
                <a:gd name="T22" fmla="*/ 2147483647 w 439"/>
                <a:gd name="T23" fmla="*/ 2147483647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1" name="Freeform 12"/>
            <p:cNvSpPr>
              <a:spLocks noChangeArrowheads="1"/>
            </p:cNvSpPr>
            <p:nvPr/>
          </p:nvSpPr>
          <p:spPr bwMode="auto">
            <a:xfrm>
              <a:off x="7420823" y="4235450"/>
              <a:ext cx="207169" cy="207169"/>
            </a:xfrm>
            <a:custGeom>
              <a:avLst/>
              <a:gdLst>
                <a:gd name="T0" fmla="*/ 2147483647 w 432"/>
                <a:gd name="T1" fmla="*/ 2147483647 h 432"/>
                <a:gd name="T2" fmla="*/ 2147483647 w 432"/>
                <a:gd name="T3" fmla="*/ 2147483647 h 432"/>
                <a:gd name="T4" fmla="*/ 2147483647 w 432"/>
                <a:gd name="T5" fmla="*/ 2147483647 h 432"/>
                <a:gd name="T6" fmla="*/ 2147483647 w 432"/>
                <a:gd name="T7" fmla="*/ 2147483647 h 432"/>
                <a:gd name="T8" fmla="*/ 2147483647 w 432"/>
                <a:gd name="T9" fmla="*/ 2147483647 h 432"/>
                <a:gd name="T10" fmla="*/ 2147483647 w 432"/>
                <a:gd name="T11" fmla="*/ 2147483647 h 432"/>
                <a:gd name="T12" fmla="*/ 2147483647 w 432"/>
                <a:gd name="T13" fmla="*/ 2147483647 h 432"/>
                <a:gd name="T14" fmla="*/ 2147483647 w 432"/>
                <a:gd name="T15" fmla="*/ 2147483647 h 432"/>
                <a:gd name="T16" fmla="*/ 0 w 432"/>
                <a:gd name="T17" fmla="*/ 2147483647 h 432"/>
                <a:gd name="T18" fmla="*/ 2147483647 w 432"/>
                <a:gd name="T19" fmla="*/ 2147483647 h 432"/>
                <a:gd name="T20" fmla="*/ 2147483647 w 432"/>
                <a:gd name="T21" fmla="*/ 2147483647 h 432"/>
                <a:gd name="T22" fmla="*/ 2147483647 w 432"/>
                <a:gd name="T23" fmla="*/ 2147483647 h 432"/>
                <a:gd name="T24" fmla="*/ 2147483647 w 432"/>
                <a:gd name="T25" fmla="*/ 0 h 432"/>
                <a:gd name="T26" fmla="*/ 2147483647 w 432"/>
                <a:gd name="T27" fmla="*/ 2147483647 h 432"/>
                <a:gd name="T28" fmla="*/ 2147483647 w 432"/>
                <a:gd name="T29" fmla="*/ 2147483647 h 432"/>
                <a:gd name="T30" fmla="*/ 2147483647 w 432"/>
                <a:gd name="T31" fmla="*/ 2147483647 h 432"/>
                <a:gd name="T32" fmla="*/ 2147483647 w 432"/>
                <a:gd name="T33" fmla="*/ 2147483647 h 432"/>
                <a:gd name="T34" fmla="*/ 2147483647 w 432"/>
                <a:gd name="T35" fmla="*/ 2147483647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2" h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2" name="Freeform 13"/>
            <p:cNvSpPr>
              <a:spLocks noChangeArrowheads="1"/>
            </p:cNvSpPr>
            <p:nvPr/>
          </p:nvSpPr>
          <p:spPr bwMode="auto">
            <a:xfrm>
              <a:off x="9543311" y="5719763"/>
              <a:ext cx="107156" cy="245269"/>
            </a:xfrm>
            <a:custGeom>
              <a:avLst/>
              <a:gdLst>
                <a:gd name="T0" fmla="*/ 2147483647 w 227"/>
                <a:gd name="T1" fmla="*/ 2147483647 h 510"/>
                <a:gd name="T2" fmla="*/ 2147483647 w 227"/>
                <a:gd name="T3" fmla="*/ 2147483647 h 510"/>
                <a:gd name="T4" fmla="*/ 0 w 227"/>
                <a:gd name="T5" fmla="*/ 2147483647 h 510"/>
                <a:gd name="T6" fmla="*/ 0 w 227"/>
                <a:gd name="T7" fmla="*/ 2147483647 h 510"/>
                <a:gd name="T8" fmla="*/ 0 w 227"/>
                <a:gd name="T9" fmla="*/ 2147483647 h 510"/>
                <a:gd name="T10" fmla="*/ 0 w 227"/>
                <a:gd name="T11" fmla="*/ 2147483647 h 510"/>
                <a:gd name="T12" fmla="*/ 0 w 227"/>
                <a:gd name="T13" fmla="*/ 2147483647 h 510"/>
                <a:gd name="T14" fmla="*/ 0 w 227"/>
                <a:gd name="T15" fmla="*/ 2147483647 h 510"/>
                <a:gd name="T16" fmla="*/ 2147483647 w 227"/>
                <a:gd name="T17" fmla="*/ 0 h 510"/>
                <a:gd name="T18" fmla="*/ 2147483647 w 227"/>
                <a:gd name="T19" fmla="*/ 0 h 510"/>
                <a:gd name="T20" fmla="*/ 2147483647 w 227"/>
                <a:gd name="T21" fmla="*/ 2147483647 h 510"/>
                <a:gd name="T22" fmla="*/ 2147483647 w 227"/>
                <a:gd name="T23" fmla="*/ 2147483647 h 510"/>
                <a:gd name="T24" fmla="*/ 2147483647 w 227"/>
                <a:gd name="T25" fmla="*/ 2147483647 h 510"/>
                <a:gd name="T26" fmla="*/ 2147483647 w 227"/>
                <a:gd name="T27" fmla="*/ 2147483647 h 510"/>
                <a:gd name="T28" fmla="*/ 2147483647 w 227"/>
                <a:gd name="T29" fmla="*/ 2147483647 h 510"/>
                <a:gd name="T30" fmla="*/ 2147483647 w 227"/>
                <a:gd name="T31" fmla="*/ 2147483647 h 510"/>
                <a:gd name="T32" fmla="*/ 2147483647 w 227"/>
                <a:gd name="T33" fmla="*/ 2147483647 h 5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7" h="510">
                  <a:moveTo>
                    <a:pt x="113" y="396"/>
                  </a:moveTo>
                  <a:lnTo>
                    <a:pt x="113" y="396"/>
                  </a:lnTo>
                  <a:cubicBezTo>
                    <a:pt x="0" y="509"/>
                    <a:pt x="0" y="509"/>
                    <a:pt x="0" y="509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19" y="0"/>
                    <a:pt x="226" y="15"/>
                    <a:pt x="226" y="29"/>
                  </a:cubicBezTo>
                  <a:cubicBezTo>
                    <a:pt x="226" y="128"/>
                    <a:pt x="226" y="128"/>
                    <a:pt x="226" y="128"/>
                  </a:cubicBezTo>
                  <a:cubicBezTo>
                    <a:pt x="226" y="170"/>
                    <a:pt x="226" y="170"/>
                    <a:pt x="226" y="170"/>
                  </a:cubicBezTo>
                  <a:cubicBezTo>
                    <a:pt x="226" y="276"/>
                    <a:pt x="226" y="276"/>
                    <a:pt x="226" y="276"/>
                  </a:cubicBezTo>
                  <a:cubicBezTo>
                    <a:pt x="226" y="368"/>
                    <a:pt x="226" y="368"/>
                    <a:pt x="226" y="368"/>
                  </a:cubicBezTo>
                  <a:cubicBezTo>
                    <a:pt x="226" y="509"/>
                    <a:pt x="226" y="509"/>
                    <a:pt x="226" y="509"/>
                  </a:cubicBezTo>
                  <a:lnTo>
                    <a:pt x="113" y="39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3" name="Freeform 14"/>
            <p:cNvSpPr>
              <a:spLocks noChangeArrowheads="1"/>
            </p:cNvSpPr>
            <p:nvPr/>
          </p:nvSpPr>
          <p:spPr bwMode="auto">
            <a:xfrm>
              <a:off x="8944029" y="5719763"/>
              <a:ext cx="292100" cy="292100"/>
            </a:xfrm>
            <a:custGeom>
              <a:avLst/>
              <a:gdLst>
                <a:gd name="T0" fmla="*/ 2147483647 w 609"/>
                <a:gd name="T1" fmla="*/ 2147483647 h 609"/>
                <a:gd name="T2" fmla="*/ 2147483647 w 609"/>
                <a:gd name="T3" fmla="*/ 2147483647 h 609"/>
                <a:gd name="T4" fmla="*/ 2147483647 w 609"/>
                <a:gd name="T5" fmla="*/ 2147483647 h 609"/>
                <a:gd name="T6" fmla="*/ 0 w 609"/>
                <a:gd name="T7" fmla="*/ 2147483647 h 609"/>
                <a:gd name="T8" fmla="*/ 2147483647 w 609"/>
                <a:gd name="T9" fmla="*/ 993140000 h 609"/>
                <a:gd name="T10" fmla="*/ 2147483647 w 609"/>
                <a:gd name="T11" fmla="*/ 993140000 h 609"/>
                <a:gd name="T12" fmla="*/ 2147483647 w 609"/>
                <a:gd name="T13" fmla="*/ 2147483647 h 609"/>
                <a:gd name="T14" fmla="*/ 2147483647 w 609"/>
                <a:gd name="T15" fmla="*/ 993140000 h 609"/>
                <a:gd name="T16" fmla="*/ 2147483647 w 609"/>
                <a:gd name="T17" fmla="*/ 993140000 h 609"/>
                <a:gd name="T18" fmla="*/ 2147483647 w 609"/>
                <a:gd name="T19" fmla="*/ 2147483647 h 609"/>
                <a:gd name="T20" fmla="*/ 2147483647 w 609"/>
                <a:gd name="T21" fmla="*/ 2147483647 h 609"/>
                <a:gd name="T22" fmla="*/ 2147483647 w 609"/>
                <a:gd name="T23" fmla="*/ 2147483647 h 609"/>
                <a:gd name="T24" fmla="*/ 2147483647 w 609"/>
                <a:gd name="T25" fmla="*/ 2147483647 h 609"/>
                <a:gd name="T26" fmla="*/ 2147483647 w 609"/>
                <a:gd name="T27" fmla="*/ 2147483647 h 609"/>
                <a:gd name="T28" fmla="*/ 2147483647 w 609"/>
                <a:gd name="T29" fmla="*/ 2147483647 h 609"/>
                <a:gd name="T30" fmla="*/ 2147483647 w 609"/>
                <a:gd name="T31" fmla="*/ 2147483647 h 609"/>
                <a:gd name="T32" fmla="*/ 2147483647 w 609"/>
                <a:gd name="T33" fmla="*/ 2147483647 h 609"/>
                <a:gd name="T34" fmla="*/ 2147483647 w 609"/>
                <a:gd name="T35" fmla="*/ 2147483647 h 609"/>
                <a:gd name="T36" fmla="*/ 2147483647 w 609"/>
                <a:gd name="T37" fmla="*/ 2147483647 h 609"/>
                <a:gd name="T38" fmla="*/ 2147483647 w 609"/>
                <a:gd name="T39" fmla="*/ 2147483647 h 609"/>
                <a:gd name="T40" fmla="*/ 2147483647 w 609"/>
                <a:gd name="T41" fmla="*/ 2147483647 h 609"/>
                <a:gd name="T42" fmla="*/ 2147483647 w 609"/>
                <a:gd name="T43" fmla="*/ 2147483647 h 609"/>
                <a:gd name="T44" fmla="*/ 2147483647 w 609"/>
                <a:gd name="T45" fmla="*/ 2147483647 h 609"/>
                <a:gd name="T46" fmla="*/ 2147483647 w 609"/>
                <a:gd name="T47" fmla="*/ 2147483647 h 609"/>
                <a:gd name="T48" fmla="*/ 2147483647 w 609"/>
                <a:gd name="T49" fmla="*/ 2147483647 h 609"/>
                <a:gd name="T50" fmla="*/ 2147483647 w 609"/>
                <a:gd name="T51" fmla="*/ 2147483647 h 609"/>
                <a:gd name="T52" fmla="*/ 2147483647 w 609"/>
                <a:gd name="T53" fmla="*/ 2147483647 h 609"/>
                <a:gd name="T54" fmla="*/ 2147483647 w 609"/>
                <a:gd name="T55" fmla="*/ 2147483647 h 609"/>
                <a:gd name="T56" fmla="*/ 2147483647 w 609"/>
                <a:gd name="T57" fmla="*/ 2147483647 h 609"/>
                <a:gd name="T58" fmla="*/ 2147483647 w 609"/>
                <a:gd name="T59" fmla="*/ 2147483647 h 609"/>
                <a:gd name="T60" fmla="*/ 2147483647 w 609"/>
                <a:gd name="T61" fmla="*/ 2147483647 h 609"/>
                <a:gd name="T62" fmla="*/ 2147483647 w 609"/>
                <a:gd name="T63" fmla="*/ 2147483647 h 609"/>
                <a:gd name="T64" fmla="*/ 2147483647 w 609"/>
                <a:gd name="T65" fmla="*/ 2147483647 h 609"/>
                <a:gd name="T66" fmla="*/ 2147483647 w 609"/>
                <a:gd name="T67" fmla="*/ 2147483647 h 609"/>
                <a:gd name="T68" fmla="*/ 2147483647 w 609"/>
                <a:gd name="T69" fmla="*/ 2147483647 h 609"/>
                <a:gd name="T70" fmla="*/ 2147483647 w 609"/>
                <a:gd name="T71" fmla="*/ 2147483647 h 609"/>
                <a:gd name="T72" fmla="*/ 2147483647 w 609"/>
                <a:gd name="T73" fmla="*/ 2147483647 h 609"/>
                <a:gd name="T74" fmla="*/ 2147483647 w 609"/>
                <a:gd name="T75" fmla="*/ 2147483647 h 609"/>
                <a:gd name="T76" fmla="*/ 2147483647 w 609"/>
                <a:gd name="T77" fmla="*/ 2147483647 h 609"/>
                <a:gd name="T78" fmla="*/ 2147483647 w 609"/>
                <a:gd name="T79" fmla="*/ 2147483647 h 609"/>
                <a:gd name="T80" fmla="*/ 2147483647 w 609"/>
                <a:gd name="T81" fmla="*/ 2147483647 h 609"/>
                <a:gd name="T82" fmla="*/ 2147483647 w 609"/>
                <a:gd name="T83" fmla="*/ 2147483647 h 609"/>
                <a:gd name="T84" fmla="*/ 2147483647 w 609"/>
                <a:gd name="T85" fmla="*/ 2147483647 h 609"/>
                <a:gd name="T86" fmla="*/ 2147483647 w 609"/>
                <a:gd name="T87" fmla="*/ 2147483647 h 609"/>
                <a:gd name="T88" fmla="*/ 2147483647 w 609"/>
                <a:gd name="T89" fmla="*/ 2147483647 h 609"/>
                <a:gd name="T90" fmla="*/ 2147483647 w 609"/>
                <a:gd name="T91" fmla="*/ 2147483647 h 609"/>
                <a:gd name="T92" fmla="*/ 2147483647 w 609"/>
                <a:gd name="T93" fmla="*/ 2147483647 h 609"/>
                <a:gd name="T94" fmla="*/ 2147483647 w 609"/>
                <a:gd name="T95" fmla="*/ 2147483647 h 609"/>
                <a:gd name="T96" fmla="*/ 2147483647 w 609"/>
                <a:gd name="T97" fmla="*/ 2147483647 h 609"/>
                <a:gd name="T98" fmla="*/ 2147483647 w 609"/>
                <a:gd name="T99" fmla="*/ 2147483647 h 609"/>
                <a:gd name="T100" fmla="*/ 2147483647 w 609"/>
                <a:gd name="T101" fmla="*/ 2147483647 h 609"/>
                <a:gd name="T102" fmla="*/ 2147483647 w 609"/>
                <a:gd name="T103" fmla="*/ 2147483647 h 609"/>
                <a:gd name="T104" fmla="*/ 2147483647 w 609"/>
                <a:gd name="T105" fmla="*/ 2147483647 h 609"/>
                <a:gd name="T106" fmla="*/ 2147483647 w 609"/>
                <a:gd name="T107" fmla="*/ 2147483647 h 609"/>
                <a:gd name="T108" fmla="*/ 2147483647 w 609"/>
                <a:gd name="T109" fmla="*/ 2147483647 h 609"/>
                <a:gd name="T110" fmla="*/ 2147483647 w 609"/>
                <a:gd name="T111" fmla="*/ 2147483647 h 609"/>
                <a:gd name="T112" fmla="*/ 2147483647 w 609"/>
                <a:gd name="T113" fmla="*/ 2147483647 h 609"/>
                <a:gd name="T114" fmla="*/ 2147483647 w 609"/>
                <a:gd name="T115" fmla="*/ 2147483647 h 60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09" h="609">
                  <a:moveTo>
                    <a:pt x="587" y="488"/>
                  </a:moveTo>
                  <a:lnTo>
                    <a:pt x="587" y="488"/>
                  </a:lnTo>
                  <a:cubicBezTo>
                    <a:pt x="318" y="601"/>
                    <a:pt x="318" y="601"/>
                    <a:pt x="318" y="601"/>
                  </a:cubicBezTo>
                  <a:cubicBezTo>
                    <a:pt x="311" y="608"/>
                    <a:pt x="311" y="608"/>
                    <a:pt x="304" y="608"/>
                  </a:cubicBezTo>
                  <a:cubicBezTo>
                    <a:pt x="297" y="608"/>
                    <a:pt x="297" y="608"/>
                    <a:pt x="290" y="601"/>
                  </a:cubicBezTo>
                  <a:cubicBezTo>
                    <a:pt x="21" y="488"/>
                    <a:pt x="21" y="488"/>
                    <a:pt x="21" y="488"/>
                  </a:cubicBezTo>
                  <a:cubicBezTo>
                    <a:pt x="7" y="488"/>
                    <a:pt x="0" y="474"/>
                    <a:pt x="0" y="4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35" y="0"/>
                    <a:pt x="35" y="0"/>
                    <a:pt x="42" y="8"/>
                  </a:cubicBezTo>
                  <a:cubicBezTo>
                    <a:pt x="304" y="114"/>
                    <a:pt x="304" y="114"/>
                    <a:pt x="304" y="114"/>
                  </a:cubicBezTo>
                  <a:cubicBezTo>
                    <a:pt x="565" y="8"/>
                    <a:pt x="565" y="8"/>
                    <a:pt x="565" y="8"/>
                  </a:cubicBezTo>
                  <a:cubicBezTo>
                    <a:pt x="572" y="0"/>
                    <a:pt x="572" y="0"/>
                    <a:pt x="579" y="0"/>
                  </a:cubicBezTo>
                  <a:cubicBezTo>
                    <a:pt x="594" y="0"/>
                    <a:pt x="608" y="15"/>
                    <a:pt x="608" y="29"/>
                  </a:cubicBezTo>
                  <a:cubicBezTo>
                    <a:pt x="608" y="467"/>
                    <a:pt x="608" y="467"/>
                    <a:pt x="608" y="467"/>
                  </a:cubicBezTo>
                  <a:cubicBezTo>
                    <a:pt x="608" y="474"/>
                    <a:pt x="601" y="488"/>
                    <a:pt x="587" y="488"/>
                  </a:cubicBezTo>
                  <a:close/>
                  <a:moveTo>
                    <a:pt x="276" y="163"/>
                  </a:moveTo>
                  <a:lnTo>
                    <a:pt x="276" y="163"/>
                  </a:lnTo>
                  <a:cubicBezTo>
                    <a:pt x="56" y="71"/>
                    <a:pt x="56" y="71"/>
                    <a:pt x="56" y="71"/>
                  </a:cubicBezTo>
                  <a:cubicBezTo>
                    <a:pt x="56" y="446"/>
                    <a:pt x="56" y="446"/>
                    <a:pt x="56" y="446"/>
                  </a:cubicBezTo>
                  <a:cubicBezTo>
                    <a:pt x="276" y="538"/>
                    <a:pt x="276" y="538"/>
                    <a:pt x="276" y="538"/>
                  </a:cubicBezTo>
                  <a:lnTo>
                    <a:pt x="276" y="163"/>
                  </a:lnTo>
                  <a:close/>
                  <a:moveTo>
                    <a:pt x="551" y="71"/>
                  </a:moveTo>
                  <a:lnTo>
                    <a:pt x="551" y="71"/>
                  </a:lnTo>
                  <a:cubicBezTo>
                    <a:pt x="332" y="163"/>
                    <a:pt x="332" y="163"/>
                    <a:pt x="332" y="163"/>
                  </a:cubicBezTo>
                  <a:cubicBezTo>
                    <a:pt x="332" y="538"/>
                    <a:pt x="332" y="538"/>
                    <a:pt x="332" y="538"/>
                  </a:cubicBezTo>
                  <a:cubicBezTo>
                    <a:pt x="551" y="446"/>
                    <a:pt x="551" y="446"/>
                    <a:pt x="551" y="446"/>
                  </a:cubicBezTo>
                  <a:lnTo>
                    <a:pt x="551" y="71"/>
                  </a:lnTo>
                  <a:close/>
                  <a:moveTo>
                    <a:pt x="375" y="206"/>
                  </a:moveTo>
                  <a:lnTo>
                    <a:pt x="375" y="206"/>
                  </a:lnTo>
                  <a:cubicBezTo>
                    <a:pt x="480" y="156"/>
                    <a:pt x="480" y="156"/>
                    <a:pt x="480" y="156"/>
                  </a:cubicBezTo>
                  <a:cubicBezTo>
                    <a:pt x="488" y="156"/>
                    <a:pt x="488" y="156"/>
                    <a:pt x="495" y="156"/>
                  </a:cubicBezTo>
                  <a:cubicBezTo>
                    <a:pt x="509" y="156"/>
                    <a:pt x="523" y="163"/>
                    <a:pt x="523" y="184"/>
                  </a:cubicBezTo>
                  <a:cubicBezTo>
                    <a:pt x="523" y="191"/>
                    <a:pt x="516" y="206"/>
                    <a:pt x="502" y="206"/>
                  </a:cubicBezTo>
                  <a:cubicBezTo>
                    <a:pt x="403" y="255"/>
                    <a:pt x="403" y="255"/>
                    <a:pt x="403" y="255"/>
                  </a:cubicBezTo>
                  <a:cubicBezTo>
                    <a:pt x="396" y="255"/>
                    <a:pt x="396" y="255"/>
                    <a:pt x="389" y="255"/>
                  </a:cubicBezTo>
                  <a:cubicBezTo>
                    <a:pt x="375" y="255"/>
                    <a:pt x="360" y="248"/>
                    <a:pt x="360" y="227"/>
                  </a:cubicBezTo>
                  <a:cubicBezTo>
                    <a:pt x="360" y="220"/>
                    <a:pt x="367" y="206"/>
                    <a:pt x="375" y="206"/>
                  </a:cubicBezTo>
                  <a:close/>
                  <a:moveTo>
                    <a:pt x="375" y="304"/>
                  </a:moveTo>
                  <a:lnTo>
                    <a:pt x="375" y="304"/>
                  </a:lnTo>
                  <a:cubicBezTo>
                    <a:pt x="480" y="262"/>
                    <a:pt x="480" y="262"/>
                    <a:pt x="480" y="262"/>
                  </a:cubicBezTo>
                  <a:cubicBezTo>
                    <a:pt x="488" y="255"/>
                    <a:pt x="488" y="255"/>
                    <a:pt x="495" y="255"/>
                  </a:cubicBezTo>
                  <a:cubicBezTo>
                    <a:pt x="509" y="255"/>
                    <a:pt x="523" y="269"/>
                    <a:pt x="523" y="283"/>
                  </a:cubicBezTo>
                  <a:cubicBezTo>
                    <a:pt x="523" y="297"/>
                    <a:pt x="516" y="304"/>
                    <a:pt x="502" y="311"/>
                  </a:cubicBezTo>
                  <a:cubicBezTo>
                    <a:pt x="403" y="361"/>
                    <a:pt x="403" y="361"/>
                    <a:pt x="403" y="361"/>
                  </a:cubicBezTo>
                  <a:cubicBezTo>
                    <a:pt x="396" y="361"/>
                    <a:pt x="396" y="361"/>
                    <a:pt x="389" y="361"/>
                  </a:cubicBezTo>
                  <a:cubicBezTo>
                    <a:pt x="375" y="361"/>
                    <a:pt x="360" y="347"/>
                    <a:pt x="360" y="333"/>
                  </a:cubicBezTo>
                  <a:cubicBezTo>
                    <a:pt x="360" y="319"/>
                    <a:pt x="367" y="311"/>
                    <a:pt x="375" y="304"/>
                  </a:cubicBezTo>
                  <a:close/>
                  <a:moveTo>
                    <a:pt x="375" y="410"/>
                  </a:moveTo>
                  <a:lnTo>
                    <a:pt x="375" y="410"/>
                  </a:lnTo>
                  <a:cubicBezTo>
                    <a:pt x="480" y="361"/>
                    <a:pt x="480" y="361"/>
                    <a:pt x="480" y="361"/>
                  </a:cubicBezTo>
                  <a:cubicBezTo>
                    <a:pt x="488" y="361"/>
                    <a:pt x="488" y="361"/>
                    <a:pt x="495" y="361"/>
                  </a:cubicBezTo>
                  <a:cubicBezTo>
                    <a:pt x="509" y="361"/>
                    <a:pt x="523" y="375"/>
                    <a:pt x="523" y="389"/>
                  </a:cubicBezTo>
                  <a:cubicBezTo>
                    <a:pt x="523" y="403"/>
                    <a:pt x="516" y="410"/>
                    <a:pt x="502" y="417"/>
                  </a:cubicBezTo>
                  <a:cubicBezTo>
                    <a:pt x="403" y="460"/>
                    <a:pt x="403" y="460"/>
                    <a:pt x="403" y="460"/>
                  </a:cubicBezTo>
                  <a:cubicBezTo>
                    <a:pt x="396" y="467"/>
                    <a:pt x="396" y="467"/>
                    <a:pt x="389" y="467"/>
                  </a:cubicBezTo>
                  <a:cubicBezTo>
                    <a:pt x="375" y="467"/>
                    <a:pt x="360" y="453"/>
                    <a:pt x="360" y="439"/>
                  </a:cubicBezTo>
                  <a:cubicBezTo>
                    <a:pt x="360" y="425"/>
                    <a:pt x="367" y="417"/>
                    <a:pt x="375" y="410"/>
                  </a:cubicBezTo>
                  <a:close/>
                  <a:moveTo>
                    <a:pt x="113" y="156"/>
                  </a:moveTo>
                  <a:lnTo>
                    <a:pt x="113" y="156"/>
                  </a:lnTo>
                  <a:cubicBezTo>
                    <a:pt x="120" y="156"/>
                    <a:pt x="120" y="156"/>
                    <a:pt x="127" y="156"/>
                  </a:cubicBezTo>
                  <a:cubicBezTo>
                    <a:pt x="233" y="206"/>
                    <a:pt x="233" y="206"/>
                    <a:pt x="233" y="206"/>
                  </a:cubicBezTo>
                  <a:cubicBezTo>
                    <a:pt x="240" y="206"/>
                    <a:pt x="247" y="220"/>
                    <a:pt x="247" y="227"/>
                  </a:cubicBezTo>
                  <a:cubicBezTo>
                    <a:pt x="247" y="248"/>
                    <a:pt x="233" y="255"/>
                    <a:pt x="219" y="255"/>
                  </a:cubicBezTo>
                  <a:cubicBezTo>
                    <a:pt x="212" y="255"/>
                    <a:pt x="212" y="255"/>
                    <a:pt x="205" y="255"/>
                  </a:cubicBezTo>
                  <a:cubicBezTo>
                    <a:pt x="106" y="206"/>
                    <a:pt x="106" y="206"/>
                    <a:pt x="106" y="206"/>
                  </a:cubicBezTo>
                  <a:cubicBezTo>
                    <a:pt x="92" y="206"/>
                    <a:pt x="85" y="191"/>
                    <a:pt x="85" y="184"/>
                  </a:cubicBezTo>
                  <a:cubicBezTo>
                    <a:pt x="85" y="163"/>
                    <a:pt x="99" y="156"/>
                    <a:pt x="113" y="156"/>
                  </a:cubicBezTo>
                  <a:close/>
                  <a:moveTo>
                    <a:pt x="113" y="255"/>
                  </a:moveTo>
                  <a:lnTo>
                    <a:pt x="113" y="255"/>
                  </a:lnTo>
                  <a:cubicBezTo>
                    <a:pt x="120" y="255"/>
                    <a:pt x="120" y="255"/>
                    <a:pt x="127" y="262"/>
                  </a:cubicBezTo>
                  <a:cubicBezTo>
                    <a:pt x="233" y="304"/>
                    <a:pt x="233" y="304"/>
                    <a:pt x="233" y="304"/>
                  </a:cubicBezTo>
                  <a:cubicBezTo>
                    <a:pt x="240" y="311"/>
                    <a:pt x="247" y="319"/>
                    <a:pt x="247" y="333"/>
                  </a:cubicBezTo>
                  <a:cubicBezTo>
                    <a:pt x="247" y="347"/>
                    <a:pt x="233" y="361"/>
                    <a:pt x="219" y="361"/>
                  </a:cubicBezTo>
                  <a:cubicBezTo>
                    <a:pt x="212" y="361"/>
                    <a:pt x="212" y="361"/>
                    <a:pt x="205" y="361"/>
                  </a:cubicBezTo>
                  <a:cubicBezTo>
                    <a:pt x="106" y="311"/>
                    <a:pt x="106" y="311"/>
                    <a:pt x="106" y="311"/>
                  </a:cubicBezTo>
                  <a:cubicBezTo>
                    <a:pt x="92" y="304"/>
                    <a:pt x="85" y="297"/>
                    <a:pt x="85" y="283"/>
                  </a:cubicBezTo>
                  <a:cubicBezTo>
                    <a:pt x="85" y="269"/>
                    <a:pt x="99" y="255"/>
                    <a:pt x="113" y="255"/>
                  </a:cubicBezTo>
                  <a:close/>
                  <a:moveTo>
                    <a:pt x="113" y="361"/>
                  </a:moveTo>
                  <a:lnTo>
                    <a:pt x="113" y="361"/>
                  </a:lnTo>
                  <a:cubicBezTo>
                    <a:pt x="120" y="361"/>
                    <a:pt x="120" y="361"/>
                    <a:pt x="127" y="361"/>
                  </a:cubicBezTo>
                  <a:cubicBezTo>
                    <a:pt x="233" y="410"/>
                    <a:pt x="233" y="410"/>
                    <a:pt x="233" y="410"/>
                  </a:cubicBezTo>
                  <a:cubicBezTo>
                    <a:pt x="240" y="417"/>
                    <a:pt x="247" y="425"/>
                    <a:pt x="247" y="439"/>
                  </a:cubicBezTo>
                  <a:cubicBezTo>
                    <a:pt x="247" y="453"/>
                    <a:pt x="233" y="467"/>
                    <a:pt x="219" y="467"/>
                  </a:cubicBezTo>
                  <a:cubicBezTo>
                    <a:pt x="212" y="467"/>
                    <a:pt x="212" y="467"/>
                    <a:pt x="205" y="460"/>
                  </a:cubicBezTo>
                  <a:cubicBezTo>
                    <a:pt x="106" y="417"/>
                    <a:pt x="106" y="417"/>
                    <a:pt x="106" y="417"/>
                  </a:cubicBezTo>
                  <a:cubicBezTo>
                    <a:pt x="92" y="410"/>
                    <a:pt x="85" y="403"/>
                    <a:pt x="85" y="389"/>
                  </a:cubicBezTo>
                  <a:cubicBezTo>
                    <a:pt x="85" y="375"/>
                    <a:pt x="99" y="361"/>
                    <a:pt x="113" y="3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4" name="Freeform 15"/>
            <p:cNvSpPr>
              <a:spLocks noChangeArrowheads="1"/>
            </p:cNvSpPr>
            <p:nvPr/>
          </p:nvSpPr>
          <p:spPr bwMode="auto">
            <a:xfrm>
              <a:off x="8440792" y="5719763"/>
              <a:ext cx="289719" cy="292100"/>
            </a:xfrm>
            <a:custGeom>
              <a:avLst/>
              <a:gdLst>
                <a:gd name="T0" fmla="*/ 2147483647 w 602"/>
                <a:gd name="T1" fmla="*/ 2147483647 h 609"/>
                <a:gd name="T2" fmla="*/ 2147483647 w 602"/>
                <a:gd name="T3" fmla="*/ 2147483647 h 609"/>
                <a:gd name="T4" fmla="*/ 2147483647 w 602"/>
                <a:gd name="T5" fmla="*/ 2147483647 h 609"/>
                <a:gd name="T6" fmla="*/ 2147483647 w 602"/>
                <a:gd name="T7" fmla="*/ 2147483647 h 609"/>
                <a:gd name="T8" fmla="*/ 2147483647 w 602"/>
                <a:gd name="T9" fmla="*/ 2147483647 h 609"/>
                <a:gd name="T10" fmla="*/ 1759997904 w 602"/>
                <a:gd name="T11" fmla="*/ 2147483647 h 609"/>
                <a:gd name="T12" fmla="*/ 0 w 602"/>
                <a:gd name="T13" fmla="*/ 2147483647 h 609"/>
                <a:gd name="T14" fmla="*/ 0 w 602"/>
                <a:gd name="T15" fmla="*/ 2147483647 h 609"/>
                <a:gd name="T16" fmla="*/ 2147483647 w 602"/>
                <a:gd name="T17" fmla="*/ 0 h 609"/>
                <a:gd name="T18" fmla="*/ 2147483647 w 602"/>
                <a:gd name="T19" fmla="*/ 993140000 h 609"/>
                <a:gd name="T20" fmla="*/ 2147483647 w 602"/>
                <a:gd name="T21" fmla="*/ 993140000 h 609"/>
                <a:gd name="T22" fmla="*/ 2147483647 w 602"/>
                <a:gd name="T23" fmla="*/ 993140000 h 609"/>
                <a:gd name="T24" fmla="*/ 2147483647 w 602"/>
                <a:gd name="T25" fmla="*/ 993140000 h 609"/>
                <a:gd name="T26" fmla="*/ 2147483647 w 602"/>
                <a:gd name="T27" fmla="*/ 2147483647 h 609"/>
                <a:gd name="T28" fmla="*/ 2147483647 w 602"/>
                <a:gd name="T29" fmla="*/ 993140000 h 609"/>
                <a:gd name="T30" fmla="*/ 2147483647 w 602"/>
                <a:gd name="T31" fmla="*/ 993140000 h 609"/>
                <a:gd name="T32" fmla="*/ 2147483647 w 602"/>
                <a:gd name="T33" fmla="*/ 993140000 h 609"/>
                <a:gd name="T34" fmla="*/ 2147483647 w 602"/>
                <a:gd name="T35" fmla="*/ 993140000 h 609"/>
                <a:gd name="T36" fmla="*/ 2147483647 w 602"/>
                <a:gd name="T37" fmla="*/ 0 h 609"/>
                <a:gd name="T38" fmla="*/ 2147483647 w 602"/>
                <a:gd name="T39" fmla="*/ 2147483647 h 609"/>
                <a:gd name="T40" fmla="*/ 2147483647 w 602"/>
                <a:gd name="T41" fmla="*/ 2147483647 h 609"/>
                <a:gd name="T42" fmla="*/ 2147483647 w 602"/>
                <a:gd name="T43" fmla="*/ 2147483647 h 609"/>
                <a:gd name="T44" fmla="*/ 2147483647 w 602"/>
                <a:gd name="T45" fmla="*/ 2147483647 h 609"/>
                <a:gd name="T46" fmla="*/ 2147483647 w 602"/>
                <a:gd name="T47" fmla="*/ 2147483647 h 609"/>
                <a:gd name="T48" fmla="*/ 2147483647 w 602"/>
                <a:gd name="T49" fmla="*/ 2147483647 h 609"/>
                <a:gd name="T50" fmla="*/ 2147483647 w 602"/>
                <a:gd name="T51" fmla="*/ 2147483647 h 609"/>
                <a:gd name="T52" fmla="*/ 2147483647 w 602"/>
                <a:gd name="T53" fmla="*/ 2147483647 h 609"/>
                <a:gd name="T54" fmla="*/ 2147483647 w 602"/>
                <a:gd name="T55" fmla="*/ 2147483647 h 609"/>
                <a:gd name="T56" fmla="*/ 2147483647 w 602"/>
                <a:gd name="T57" fmla="*/ 2147483647 h 609"/>
                <a:gd name="T58" fmla="*/ 2147483647 w 602"/>
                <a:gd name="T59" fmla="*/ 2147483647 h 609"/>
                <a:gd name="T60" fmla="*/ 2147483647 w 602"/>
                <a:gd name="T61" fmla="*/ 2147483647 h 609"/>
                <a:gd name="T62" fmla="*/ 2147483647 w 602"/>
                <a:gd name="T63" fmla="*/ 2147483647 h 609"/>
                <a:gd name="T64" fmla="*/ 2147483647 w 602"/>
                <a:gd name="T65" fmla="*/ 2147483647 h 609"/>
                <a:gd name="T66" fmla="*/ 2147483647 w 602"/>
                <a:gd name="T67" fmla="*/ 2147483647 h 6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2" h="609">
                  <a:moveTo>
                    <a:pt x="586" y="488"/>
                  </a:moveTo>
                  <a:lnTo>
                    <a:pt x="586" y="488"/>
                  </a:lnTo>
                  <a:cubicBezTo>
                    <a:pt x="311" y="601"/>
                    <a:pt x="311" y="601"/>
                    <a:pt x="311" y="601"/>
                  </a:cubicBezTo>
                  <a:cubicBezTo>
                    <a:pt x="311" y="608"/>
                    <a:pt x="304" y="608"/>
                    <a:pt x="304" y="608"/>
                  </a:cubicBezTo>
                  <a:cubicBezTo>
                    <a:pt x="297" y="608"/>
                    <a:pt x="297" y="608"/>
                    <a:pt x="290" y="601"/>
                  </a:cubicBezTo>
                  <a:cubicBezTo>
                    <a:pt x="14" y="488"/>
                    <a:pt x="14" y="488"/>
                    <a:pt x="14" y="488"/>
                  </a:cubicBezTo>
                  <a:cubicBezTo>
                    <a:pt x="7" y="488"/>
                    <a:pt x="0" y="474"/>
                    <a:pt x="0" y="4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14" y="0"/>
                    <a:pt x="28" y="0"/>
                  </a:cubicBezTo>
                  <a:cubicBezTo>
                    <a:pt x="35" y="0"/>
                    <a:pt x="35" y="0"/>
                    <a:pt x="42" y="8"/>
                  </a:cubicBezTo>
                  <a:cubicBezTo>
                    <a:pt x="304" y="114"/>
                    <a:pt x="304" y="114"/>
                    <a:pt x="304" y="114"/>
                  </a:cubicBezTo>
                  <a:cubicBezTo>
                    <a:pt x="565" y="8"/>
                    <a:pt x="565" y="8"/>
                    <a:pt x="565" y="8"/>
                  </a:cubicBezTo>
                  <a:cubicBezTo>
                    <a:pt x="565" y="0"/>
                    <a:pt x="572" y="0"/>
                    <a:pt x="572" y="0"/>
                  </a:cubicBezTo>
                  <a:cubicBezTo>
                    <a:pt x="594" y="0"/>
                    <a:pt x="601" y="15"/>
                    <a:pt x="601" y="29"/>
                  </a:cubicBezTo>
                  <a:cubicBezTo>
                    <a:pt x="601" y="467"/>
                    <a:pt x="601" y="467"/>
                    <a:pt x="601" y="467"/>
                  </a:cubicBezTo>
                  <a:cubicBezTo>
                    <a:pt x="601" y="474"/>
                    <a:pt x="594" y="488"/>
                    <a:pt x="586" y="488"/>
                  </a:cubicBezTo>
                  <a:close/>
                  <a:moveTo>
                    <a:pt x="276" y="538"/>
                  </a:moveTo>
                  <a:lnTo>
                    <a:pt x="276" y="538"/>
                  </a:lnTo>
                  <a:cubicBezTo>
                    <a:pt x="276" y="163"/>
                    <a:pt x="276" y="163"/>
                    <a:pt x="276" y="163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6" y="446"/>
                    <a:pt x="56" y="446"/>
                    <a:pt x="56" y="446"/>
                  </a:cubicBezTo>
                  <a:lnTo>
                    <a:pt x="276" y="538"/>
                  </a:lnTo>
                  <a:close/>
                  <a:moveTo>
                    <a:pt x="544" y="71"/>
                  </a:moveTo>
                  <a:lnTo>
                    <a:pt x="544" y="71"/>
                  </a:lnTo>
                  <a:cubicBezTo>
                    <a:pt x="332" y="163"/>
                    <a:pt x="332" y="163"/>
                    <a:pt x="332" y="163"/>
                  </a:cubicBezTo>
                  <a:cubicBezTo>
                    <a:pt x="332" y="538"/>
                    <a:pt x="332" y="538"/>
                    <a:pt x="332" y="538"/>
                  </a:cubicBezTo>
                  <a:cubicBezTo>
                    <a:pt x="544" y="446"/>
                    <a:pt x="544" y="446"/>
                    <a:pt x="544" y="446"/>
                  </a:cubicBezTo>
                  <a:lnTo>
                    <a:pt x="544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5" name="Freeform 16"/>
            <p:cNvSpPr>
              <a:spLocks noChangeArrowheads="1"/>
            </p:cNvSpPr>
            <p:nvPr/>
          </p:nvSpPr>
          <p:spPr bwMode="auto">
            <a:xfrm>
              <a:off x="7964542" y="5734050"/>
              <a:ext cx="228600" cy="265113"/>
            </a:xfrm>
            <a:custGeom>
              <a:avLst/>
              <a:gdLst>
                <a:gd name="T0" fmla="*/ 2147483647 w 475"/>
                <a:gd name="T1" fmla="*/ 2147483647 h 552"/>
                <a:gd name="T2" fmla="*/ 2147483647 w 475"/>
                <a:gd name="T3" fmla="*/ 2147483647 h 552"/>
                <a:gd name="T4" fmla="*/ 2147483647 w 475"/>
                <a:gd name="T5" fmla="*/ 2147483647 h 552"/>
                <a:gd name="T6" fmla="*/ 2147483647 w 475"/>
                <a:gd name="T7" fmla="*/ 0 h 552"/>
                <a:gd name="T8" fmla="*/ 2147483647 w 475"/>
                <a:gd name="T9" fmla="*/ 0 h 552"/>
                <a:gd name="T10" fmla="*/ 2147483647 w 475"/>
                <a:gd name="T11" fmla="*/ 2147483647 h 552"/>
                <a:gd name="T12" fmla="*/ 2147483647 w 475"/>
                <a:gd name="T13" fmla="*/ 2147483647 h 552"/>
                <a:gd name="T14" fmla="*/ 2147483647 w 475"/>
                <a:gd name="T15" fmla="*/ 2147483647 h 552"/>
                <a:gd name="T16" fmla="*/ 2147483647 w 475"/>
                <a:gd name="T17" fmla="*/ 2147483647 h 552"/>
                <a:gd name="T18" fmla="*/ 2147483647 w 475"/>
                <a:gd name="T19" fmla="*/ 2147483647 h 552"/>
                <a:gd name="T20" fmla="*/ 2147483647 w 475"/>
                <a:gd name="T21" fmla="*/ 2147483647 h 552"/>
                <a:gd name="T22" fmla="*/ 2147483647 w 475"/>
                <a:gd name="T23" fmla="*/ 2147483647 h 552"/>
                <a:gd name="T24" fmla="*/ 2147483647 w 475"/>
                <a:gd name="T25" fmla="*/ 2147483647 h 552"/>
                <a:gd name="T26" fmla="*/ 2147483647 w 475"/>
                <a:gd name="T27" fmla="*/ 2147483647 h 552"/>
                <a:gd name="T28" fmla="*/ 2147483647 w 475"/>
                <a:gd name="T29" fmla="*/ 2147483647 h 552"/>
                <a:gd name="T30" fmla="*/ 2147483647 w 475"/>
                <a:gd name="T31" fmla="*/ 2147483647 h 552"/>
                <a:gd name="T32" fmla="*/ 2147483647 w 475"/>
                <a:gd name="T33" fmla="*/ 2147483647 h 552"/>
                <a:gd name="T34" fmla="*/ 2147483647 w 475"/>
                <a:gd name="T35" fmla="*/ 2147483647 h 552"/>
                <a:gd name="T36" fmla="*/ 2147483647 w 475"/>
                <a:gd name="T37" fmla="*/ 2147483647 h 552"/>
                <a:gd name="T38" fmla="*/ 2147483647 w 475"/>
                <a:gd name="T39" fmla="*/ 2147483647 h 552"/>
                <a:gd name="T40" fmla="*/ 2147483647 w 475"/>
                <a:gd name="T41" fmla="*/ 2147483647 h 552"/>
                <a:gd name="T42" fmla="*/ 2147483647 w 475"/>
                <a:gd name="T43" fmla="*/ 2147483647 h 552"/>
                <a:gd name="T44" fmla="*/ 2147483647 w 475"/>
                <a:gd name="T45" fmla="*/ 2147483647 h 552"/>
                <a:gd name="T46" fmla="*/ 2147483647 w 475"/>
                <a:gd name="T47" fmla="*/ 2147483647 h 552"/>
                <a:gd name="T48" fmla="*/ 2147483647 w 475"/>
                <a:gd name="T49" fmla="*/ 2147483647 h 552"/>
                <a:gd name="T50" fmla="*/ 2147483647 w 475"/>
                <a:gd name="T51" fmla="*/ 2147483647 h 552"/>
                <a:gd name="T52" fmla="*/ 2147483647 w 475"/>
                <a:gd name="T53" fmla="*/ 0 h 552"/>
                <a:gd name="T54" fmla="*/ 2147483647 w 475"/>
                <a:gd name="T55" fmla="*/ 0 h 552"/>
                <a:gd name="T56" fmla="*/ 2147483647 w 475"/>
                <a:gd name="T57" fmla="*/ 2147483647 h 552"/>
                <a:gd name="T58" fmla="*/ 2147483647 w 475"/>
                <a:gd name="T59" fmla="*/ 2147483647 h 552"/>
                <a:gd name="T60" fmla="*/ 2147483647 w 475"/>
                <a:gd name="T61" fmla="*/ 2147483647 h 552"/>
                <a:gd name="T62" fmla="*/ 2147483647 w 475"/>
                <a:gd name="T63" fmla="*/ 2147483647 h 552"/>
                <a:gd name="T64" fmla="*/ 2147483647 w 475"/>
                <a:gd name="T65" fmla="*/ 2147483647 h 552"/>
                <a:gd name="T66" fmla="*/ 2147483647 w 475"/>
                <a:gd name="T67" fmla="*/ 2147483647 h 552"/>
                <a:gd name="T68" fmla="*/ 2147483647 w 475"/>
                <a:gd name="T69" fmla="*/ 2147483647 h 552"/>
                <a:gd name="T70" fmla="*/ 0 w 475"/>
                <a:gd name="T71" fmla="*/ 2147483647 h 552"/>
                <a:gd name="T72" fmla="*/ 2147483647 w 475"/>
                <a:gd name="T73" fmla="*/ 2147483647 h 552"/>
                <a:gd name="T74" fmla="*/ 2147483647 w 475"/>
                <a:gd name="T75" fmla="*/ 2147483647 h 552"/>
                <a:gd name="T76" fmla="*/ 2147483647 w 475"/>
                <a:gd name="T77" fmla="*/ 2147483647 h 552"/>
                <a:gd name="T78" fmla="*/ 2147483647 w 475"/>
                <a:gd name="T79" fmla="*/ 2147483647 h 552"/>
                <a:gd name="T80" fmla="*/ 2147483647 w 475"/>
                <a:gd name="T81" fmla="*/ 2147483647 h 552"/>
                <a:gd name="T82" fmla="*/ 2147483647 w 475"/>
                <a:gd name="T83" fmla="*/ 2147483647 h 552"/>
                <a:gd name="T84" fmla="*/ 2147483647 w 475"/>
                <a:gd name="T85" fmla="*/ 2147483647 h 552"/>
                <a:gd name="T86" fmla="*/ 2147483647 w 475"/>
                <a:gd name="T87" fmla="*/ 2147483647 h 552"/>
                <a:gd name="T88" fmla="*/ 2147483647 w 475"/>
                <a:gd name="T89" fmla="*/ 2147483647 h 552"/>
                <a:gd name="T90" fmla="*/ 0 w 475"/>
                <a:gd name="T91" fmla="*/ 2147483647 h 552"/>
                <a:gd name="T92" fmla="*/ 2147483647 w 475"/>
                <a:gd name="T93" fmla="*/ 2147483647 h 552"/>
                <a:gd name="T94" fmla="*/ 2147483647 w 475"/>
                <a:gd name="T95" fmla="*/ 2147483647 h 552"/>
                <a:gd name="T96" fmla="*/ 2147483647 w 475"/>
                <a:gd name="T97" fmla="*/ 2147483647 h 552"/>
                <a:gd name="T98" fmla="*/ 2147483647 w 475"/>
                <a:gd name="T99" fmla="*/ 2147483647 h 552"/>
                <a:gd name="T100" fmla="*/ 2147483647 w 475"/>
                <a:gd name="T101" fmla="*/ 2147483647 h 552"/>
                <a:gd name="T102" fmla="*/ 2147483647 w 475"/>
                <a:gd name="T103" fmla="*/ 2147483647 h 552"/>
                <a:gd name="T104" fmla="*/ 2147483647 w 475"/>
                <a:gd name="T105" fmla="*/ 2147483647 h 552"/>
                <a:gd name="T106" fmla="*/ 0 w 475"/>
                <a:gd name="T107" fmla="*/ 2147483647 h 552"/>
                <a:gd name="T108" fmla="*/ 2147483647 w 475"/>
                <a:gd name="T109" fmla="*/ 2147483647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6" name="Freeform 17"/>
            <p:cNvSpPr>
              <a:spLocks noChangeArrowheads="1"/>
            </p:cNvSpPr>
            <p:nvPr/>
          </p:nvSpPr>
          <p:spPr bwMode="auto">
            <a:xfrm>
              <a:off x="7473211" y="5730082"/>
              <a:ext cx="243681" cy="281781"/>
            </a:xfrm>
            <a:custGeom>
              <a:avLst/>
              <a:gdLst>
                <a:gd name="T0" fmla="*/ 2147483647 w 509"/>
                <a:gd name="T1" fmla="*/ 2147483647 h 587"/>
                <a:gd name="T2" fmla="*/ 2147483647 w 509"/>
                <a:gd name="T3" fmla="*/ 2147483647 h 587"/>
                <a:gd name="T4" fmla="*/ 2147483647 w 509"/>
                <a:gd name="T5" fmla="*/ 2147483647 h 587"/>
                <a:gd name="T6" fmla="*/ 2147483647 w 509"/>
                <a:gd name="T7" fmla="*/ 2147483647 h 587"/>
                <a:gd name="T8" fmla="*/ 2147483647 w 509"/>
                <a:gd name="T9" fmla="*/ 2147483647 h 587"/>
                <a:gd name="T10" fmla="*/ 2147483647 w 509"/>
                <a:gd name="T11" fmla="*/ 2147483647 h 587"/>
                <a:gd name="T12" fmla="*/ 2147483647 w 509"/>
                <a:gd name="T13" fmla="*/ 2147483647 h 587"/>
                <a:gd name="T14" fmla="*/ 2147483647 w 509"/>
                <a:gd name="T15" fmla="*/ 2147483647 h 587"/>
                <a:gd name="T16" fmla="*/ 2147483647 w 509"/>
                <a:gd name="T17" fmla="*/ 2147483647 h 587"/>
                <a:gd name="T18" fmla="*/ 2147483647 w 509"/>
                <a:gd name="T19" fmla="*/ 2147483647 h 587"/>
                <a:gd name="T20" fmla="*/ 2147483647 w 509"/>
                <a:gd name="T21" fmla="*/ 2147483647 h 587"/>
                <a:gd name="T22" fmla="*/ 2147483647 w 509"/>
                <a:gd name="T23" fmla="*/ 2147483647 h 587"/>
                <a:gd name="T24" fmla="*/ 2147483647 w 509"/>
                <a:gd name="T25" fmla="*/ 2147483647 h 587"/>
                <a:gd name="T26" fmla="*/ 2147483647 w 509"/>
                <a:gd name="T27" fmla="*/ 2147483647 h 587"/>
                <a:gd name="T28" fmla="*/ 2147483647 w 509"/>
                <a:gd name="T29" fmla="*/ 2147483647 h 587"/>
                <a:gd name="T30" fmla="*/ 2147483647 w 509"/>
                <a:gd name="T31" fmla="*/ 2147483647 h 587"/>
                <a:gd name="T32" fmla="*/ 2147483647 w 509"/>
                <a:gd name="T33" fmla="*/ 2147483647 h 587"/>
                <a:gd name="T34" fmla="*/ 2147483647 w 509"/>
                <a:gd name="T35" fmla="*/ 2147483647 h 587"/>
                <a:gd name="T36" fmla="*/ 2147483647 w 509"/>
                <a:gd name="T37" fmla="*/ 2147483647 h 587"/>
                <a:gd name="T38" fmla="*/ 2147483647 w 509"/>
                <a:gd name="T39" fmla="*/ 2147483647 h 587"/>
                <a:gd name="T40" fmla="*/ 2147483647 w 509"/>
                <a:gd name="T41" fmla="*/ 2147483647 h 587"/>
                <a:gd name="T42" fmla="*/ 2147483647 w 509"/>
                <a:gd name="T43" fmla="*/ 2147483647 h 587"/>
                <a:gd name="T44" fmla="*/ 2147483647 w 509"/>
                <a:gd name="T45" fmla="*/ 2147483647 h 587"/>
                <a:gd name="T46" fmla="*/ 2147483647 w 509"/>
                <a:gd name="T47" fmla="*/ 2147483647 h 587"/>
                <a:gd name="T48" fmla="*/ 2147483647 w 509"/>
                <a:gd name="T49" fmla="*/ 2147483647 h 587"/>
                <a:gd name="T50" fmla="*/ 0 w 509"/>
                <a:gd name="T51" fmla="*/ 2147483647 h 587"/>
                <a:gd name="T52" fmla="*/ 0 w 509"/>
                <a:gd name="T53" fmla="*/ 2147483647 h 587"/>
                <a:gd name="T54" fmla="*/ 2147483647 w 509"/>
                <a:gd name="T55" fmla="*/ 0 h 587"/>
                <a:gd name="T56" fmla="*/ 2147483647 w 509"/>
                <a:gd name="T57" fmla="*/ 0 h 587"/>
                <a:gd name="T58" fmla="*/ 2147483647 w 509"/>
                <a:gd name="T59" fmla="*/ 0 h 587"/>
                <a:gd name="T60" fmla="*/ 2147483647 w 509"/>
                <a:gd name="T61" fmla="*/ 0 h 587"/>
                <a:gd name="T62" fmla="*/ 2147483647 w 509"/>
                <a:gd name="T63" fmla="*/ 2147483647 h 587"/>
                <a:gd name="T64" fmla="*/ 2147483647 w 509"/>
                <a:gd name="T65" fmla="*/ 2147483647 h 587"/>
                <a:gd name="T66" fmla="*/ 2147483647 w 509"/>
                <a:gd name="T67" fmla="*/ 2147483647 h 587"/>
                <a:gd name="T68" fmla="*/ 2147483647 w 509"/>
                <a:gd name="T69" fmla="*/ 2147483647 h 587"/>
                <a:gd name="T70" fmla="*/ 2147483647 w 509"/>
                <a:gd name="T71" fmla="*/ 2147483647 h 587"/>
                <a:gd name="T72" fmla="*/ 2147483647 w 509"/>
                <a:gd name="T73" fmla="*/ 2147483647 h 587"/>
                <a:gd name="T74" fmla="*/ 2147483647 w 509"/>
                <a:gd name="T75" fmla="*/ 2147483647 h 587"/>
                <a:gd name="T76" fmla="*/ 2147483647 w 509"/>
                <a:gd name="T77" fmla="*/ 2147483647 h 587"/>
                <a:gd name="T78" fmla="*/ 2147483647 w 509"/>
                <a:gd name="T79" fmla="*/ 2147483647 h 587"/>
                <a:gd name="T80" fmla="*/ 2147483647 w 509"/>
                <a:gd name="T81" fmla="*/ 2147483647 h 587"/>
                <a:gd name="T82" fmla="*/ 2147483647 w 509"/>
                <a:gd name="T83" fmla="*/ 2147483647 h 587"/>
                <a:gd name="T84" fmla="*/ 2147483647 w 509"/>
                <a:gd name="T85" fmla="*/ 2147483647 h 587"/>
                <a:gd name="T86" fmla="*/ 2147483647 w 509"/>
                <a:gd name="T87" fmla="*/ 0 h 587"/>
                <a:gd name="T88" fmla="*/ 2147483647 w 509"/>
                <a:gd name="T89" fmla="*/ 0 h 587"/>
                <a:gd name="T90" fmla="*/ 2147483647 w 509"/>
                <a:gd name="T91" fmla="*/ 2147483647 h 587"/>
                <a:gd name="T92" fmla="*/ 2147483647 w 509"/>
                <a:gd name="T93" fmla="*/ 2147483647 h 587"/>
                <a:gd name="T94" fmla="*/ 2147483647 w 509"/>
                <a:gd name="T95" fmla="*/ 2147483647 h 5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09" h="587">
                  <a:moveTo>
                    <a:pt x="480" y="452"/>
                  </a:moveTo>
                  <a:lnTo>
                    <a:pt x="480" y="452"/>
                  </a:lnTo>
                  <a:cubicBezTo>
                    <a:pt x="473" y="452"/>
                    <a:pt x="466" y="452"/>
                    <a:pt x="459" y="445"/>
                  </a:cubicBezTo>
                  <a:cubicBezTo>
                    <a:pt x="438" y="424"/>
                    <a:pt x="438" y="424"/>
                    <a:pt x="438" y="424"/>
                  </a:cubicBezTo>
                  <a:cubicBezTo>
                    <a:pt x="438" y="558"/>
                    <a:pt x="438" y="558"/>
                    <a:pt x="438" y="558"/>
                  </a:cubicBezTo>
                  <a:cubicBezTo>
                    <a:pt x="438" y="572"/>
                    <a:pt x="431" y="586"/>
                    <a:pt x="409" y="586"/>
                  </a:cubicBezTo>
                  <a:cubicBezTo>
                    <a:pt x="395" y="586"/>
                    <a:pt x="381" y="572"/>
                    <a:pt x="381" y="558"/>
                  </a:cubicBezTo>
                  <a:cubicBezTo>
                    <a:pt x="381" y="424"/>
                    <a:pt x="381" y="424"/>
                    <a:pt x="381" y="424"/>
                  </a:cubicBezTo>
                  <a:cubicBezTo>
                    <a:pt x="367" y="445"/>
                    <a:pt x="367" y="445"/>
                    <a:pt x="367" y="445"/>
                  </a:cubicBezTo>
                  <a:cubicBezTo>
                    <a:pt x="360" y="452"/>
                    <a:pt x="353" y="452"/>
                    <a:pt x="346" y="452"/>
                  </a:cubicBezTo>
                  <a:cubicBezTo>
                    <a:pt x="332" y="452"/>
                    <a:pt x="318" y="438"/>
                    <a:pt x="318" y="424"/>
                  </a:cubicBezTo>
                  <a:cubicBezTo>
                    <a:pt x="318" y="417"/>
                    <a:pt x="318" y="410"/>
                    <a:pt x="325" y="403"/>
                  </a:cubicBezTo>
                  <a:cubicBezTo>
                    <a:pt x="395" y="339"/>
                    <a:pt x="395" y="339"/>
                    <a:pt x="395" y="339"/>
                  </a:cubicBezTo>
                  <a:cubicBezTo>
                    <a:pt x="395" y="332"/>
                    <a:pt x="402" y="332"/>
                    <a:pt x="409" y="332"/>
                  </a:cubicBezTo>
                  <a:cubicBezTo>
                    <a:pt x="417" y="332"/>
                    <a:pt x="424" y="332"/>
                    <a:pt x="431" y="339"/>
                  </a:cubicBezTo>
                  <a:cubicBezTo>
                    <a:pt x="494" y="403"/>
                    <a:pt x="494" y="403"/>
                    <a:pt x="494" y="403"/>
                  </a:cubicBezTo>
                  <a:cubicBezTo>
                    <a:pt x="501" y="410"/>
                    <a:pt x="508" y="417"/>
                    <a:pt x="508" y="424"/>
                  </a:cubicBezTo>
                  <a:cubicBezTo>
                    <a:pt x="508" y="438"/>
                    <a:pt x="494" y="452"/>
                    <a:pt x="480" y="452"/>
                  </a:cubicBezTo>
                  <a:close/>
                  <a:moveTo>
                    <a:pt x="304" y="381"/>
                  </a:moveTo>
                  <a:lnTo>
                    <a:pt x="304" y="381"/>
                  </a:lnTo>
                  <a:cubicBezTo>
                    <a:pt x="296" y="395"/>
                    <a:pt x="289" y="410"/>
                    <a:pt x="289" y="424"/>
                  </a:cubicBezTo>
                  <a:cubicBezTo>
                    <a:pt x="289" y="452"/>
                    <a:pt x="318" y="480"/>
                    <a:pt x="346" y="480"/>
                  </a:cubicBezTo>
                  <a:lnTo>
                    <a:pt x="353" y="480"/>
                  </a:lnTo>
                  <a:cubicBezTo>
                    <a:pt x="353" y="544"/>
                    <a:pt x="353" y="544"/>
                    <a:pt x="353" y="544"/>
                  </a:cubicBezTo>
                  <a:cubicBezTo>
                    <a:pt x="28" y="544"/>
                    <a:pt x="28" y="544"/>
                    <a:pt x="28" y="544"/>
                  </a:cubicBezTo>
                  <a:cubicBezTo>
                    <a:pt x="7" y="544"/>
                    <a:pt x="0" y="537"/>
                    <a:pt x="0" y="5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8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6" y="162"/>
                    <a:pt x="176" y="162"/>
                    <a:pt x="176" y="162"/>
                  </a:cubicBezTo>
                  <a:cubicBezTo>
                    <a:pt x="176" y="191"/>
                    <a:pt x="205" y="219"/>
                    <a:pt x="233" y="219"/>
                  </a:cubicBezTo>
                  <a:cubicBezTo>
                    <a:pt x="289" y="219"/>
                    <a:pt x="289" y="219"/>
                    <a:pt x="289" y="219"/>
                  </a:cubicBezTo>
                  <a:cubicBezTo>
                    <a:pt x="409" y="219"/>
                    <a:pt x="409" y="219"/>
                    <a:pt x="409" y="219"/>
                  </a:cubicBezTo>
                  <a:cubicBezTo>
                    <a:pt x="409" y="304"/>
                    <a:pt x="409" y="304"/>
                    <a:pt x="409" y="304"/>
                  </a:cubicBezTo>
                  <a:cubicBezTo>
                    <a:pt x="395" y="304"/>
                    <a:pt x="381" y="311"/>
                    <a:pt x="374" y="318"/>
                  </a:cubicBezTo>
                  <a:lnTo>
                    <a:pt x="304" y="381"/>
                  </a:lnTo>
                  <a:close/>
                  <a:moveTo>
                    <a:pt x="233" y="191"/>
                  </a:moveTo>
                  <a:lnTo>
                    <a:pt x="233" y="191"/>
                  </a:lnTo>
                  <a:cubicBezTo>
                    <a:pt x="219" y="191"/>
                    <a:pt x="205" y="176"/>
                    <a:pt x="205" y="162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409" y="191"/>
                    <a:pt x="409" y="191"/>
                    <a:pt x="409" y="191"/>
                  </a:cubicBezTo>
                  <a:cubicBezTo>
                    <a:pt x="289" y="191"/>
                    <a:pt x="289" y="191"/>
                    <a:pt x="289" y="191"/>
                  </a:cubicBezTo>
                  <a:lnTo>
                    <a:pt x="233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7" name="Freeform 18"/>
            <p:cNvSpPr>
              <a:spLocks noChangeArrowheads="1"/>
            </p:cNvSpPr>
            <p:nvPr/>
          </p:nvSpPr>
          <p:spPr bwMode="auto">
            <a:xfrm>
              <a:off x="10461679" y="3695700"/>
              <a:ext cx="245269" cy="281782"/>
            </a:xfrm>
            <a:custGeom>
              <a:avLst/>
              <a:gdLst>
                <a:gd name="T0" fmla="*/ 2147483647 w 510"/>
                <a:gd name="T1" fmla="*/ 2147483647 h 587"/>
                <a:gd name="T2" fmla="*/ 2147483647 w 510"/>
                <a:gd name="T3" fmla="*/ 2147483647 h 587"/>
                <a:gd name="T4" fmla="*/ 2147483647 w 510"/>
                <a:gd name="T5" fmla="*/ 2147483647 h 587"/>
                <a:gd name="T6" fmla="*/ 2147483647 w 510"/>
                <a:gd name="T7" fmla="*/ 2147483647 h 587"/>
                <a:gd name="T8" fmla="*/ 2147483647 w 510"/>
                <a:gd name="T9" fmla="*/ 2147483647 h 587"/>
                <a:gd name="T10" fmla="*/ 2147483647 w 510"/>
                <a:gd name="T11" fmla="*/ 2147483647 h 587"/>
                <a:gd name="T12" fmla="*/ 2147483647 w 510"/>
                <a:gd name="T13" fmla="*/ 2147483647 h 587"/>
                <a:gd name="T14" fmla="*/ 2147483647 w 510"/>
                <a:gd name="T15" fmla="*/ 2147483647 h 587"/>
                <a:gd name="T16" fmla="*/ 2147483647 w 510"/>
                <a:gd name="T17" fmla="*/ 2147483647 h 587"/>
                <a:gd name="T18" fmla="*/ 2147483647 w 510"/>
                <a:gd name="T19" fmla="*/ 2147483647 h 587"/>
                <a:gd name="T20" fmla="*/ 2147483647 w 510"/>
                <a:gd name="T21" fmla="*/ 2147483647 h 587"/>
                <a:gd name="T22" fmla="*/ 2147483647 w 510"/>
                <a:gd name="T23" fmla="*/ 2147483647 h 587"/>
                <a:gd name="T24" fmla="*/ 2147483647 w 510"/>
                <a:gd name="T25" fmla="*/ 2147483647 h 587"/>
                <a:gd name="T26" fmla="*/ 2147483647 w 510"/>
                <a:gd name="T27" fmla="*/ 2147483647 h 587"/>
                <a:gd name="T28" fmla="*/ 2147483647 w 510"/>
                <a:gd name="T29" fmla="*/ 2147483647 h 587"/>
                <a:gd name="T30" fmla="*/ 2147483647 w 510"/>
                <a:gd name="T31" fmla="*/ 2147483647 h 587"/>
                <a:gd name="T32" fmla="*/ 2147483647 w 510"/>
                <a:gd name="T33" fmla="*/ 2147483647 h 587"/>
                <a:gd name="T34" fmla="*/ 2147483647 w 510"/>
                <a:gd name="T35" fmla="*/ 2147483647 h 587"/>
                <a:gd name="T36" fmla="*/ 2147483647 w 510"/>
                <a:gd name="T37" fmla="*/ 2147483647 h 587"/>
                <a:gd name="T38" fmla="*/ 2147483647 w 510"/>
                <a:gd name="T39" fmla="*/ 2147483647 h 587"/>
                <a:gd name="T40" fmla="*/ 2147483647 w 510"/>
                <a:gd name="T41" fmla="*/ 2147483647 h 587"/>
                <a:gd name="T42" fmla="*/ 2147483647 w 510"/>
                <a:gd name="T43" fmla="*/ 2147483647 h 587"/>
                <a:gd name="T44" fmla="*/ 2147483647 w 510"/>
                <a:gd name="T45" fmla="*/ 2147483647 h 587"/>
                <a:gd name="T46" fmla="*/ 2147483647 w 510"/>
                <a:gd name="T47" fmla="*/ 2147483647 h 587"/>
                <a:gd name="T48" fmla="*/ 2147483647 w 510"/>
                <a:gd name="T49" fmla="*/ 2147483647 h 587"/>
                <a:gd name="T50" fmla="*/ 2147483647 w 510"/>
                <a:gd name="T51" fmla="*/ 2147483647 h 587"/>
                <a:gd name="T52" fmla="*/ 0 w 510"/>
                <a:gd name="T53" fmla="*/ 2147483647 h 587"/>
                <a:gd name="T54" fmla="*/ 0 w 510"/>
                <a:gd name="T55" fmla="*/ 2147483647 h 587"/>
                <a:gd name="T56" fmla="*/ 2147483647 w 510"/>
                <a:gd name="T57" fmla="*/ 0 h 587"/>
                <a:gd name="T58" fmla="*/ 2147483647 w 510"/>
                <a:gd name="T59" fmla="*/ 0 h 587"/>
                <a:gd name="T60" fmla="*/ 2147483647 w 510"/>
                <a:gd name="T61" fmla="*/ 0 h 587"/>
                <a:gd name="T62" fmla="*/ 2147483647 w 510"/>
                <a:gd name="T63" fmla="*/ 0 h 587"/>
                <a:gd name="T64" fmla="*/ 2147483647 w 510"/>
                <a:gd name="T65" fmla="*/ 2147483647 h 587"/>
                <a:gd name="T66" fmla="*/ 2147483647 w 510"/>
                <a:gd name="T67" fmla="*/ 2147483647 h 587"/>
                <a:gd name="T68" fmla="*/ 2147483647 w 510"/>
                <a:gd name="T69" fmla="*/ 2147483647 h 587"/>
                <a:gd name="T70" fmla="*/ 2147483647 w 510"/>
                <a:gd name="T71" fmla="*/ 2147483647 h 587"/>
                <a:gd name="T72" fmla="*/ 2147483647 w 510"/>
                <a:gd name="T73" fmla="*/ 2147483647 h 587"/>
                <a:gd name="T74" fmla="*/ 2147483647 w 510"/>
                <a:gd name="T75" fmla="*/ 2147483647 h 587"/>
                <a:gd name="T76" fmla="*/ 2147483647 w 510"/>
                <a:gd name="T77" fmla="*/ 2147483647 h 587"/>
                <a:gd name="T78" fmla="*/ 2147483647 w 510"/>
                <a:gd name="T79" fmla="*/ 2147483647 h 587"/>
                <a:gd name="T80" fmla="*/ 2147483647 w 510"/>
                <a:gd name="T81" fmla="*/ 2147483647 h 587"/>
                <a:gd name="T82" fmla="*/ 2147483647 w 510"/>
                <a:gd name="T83" fmla="*/ 2147483647 h 587"/>
                <a:gd name="T84" fmla="*/ 2147483647 w 510"/>
                <a:gd name="T85" fmla="*/ 2147483647 h 587"/>
                <a:gd name="T86" fmla="*/ 2147483647 w 510"/>
                <a:gd name="T87" fmla="*/ 2147483647 h 587"/>
                <a:gd name="T88" fmla="*/ 2147483647 w 510"/>
                <a:gd name="T89" fmla="*/ 0 h 587"/>
                <a:gd name="T90" fmla="*/ 2147483647 w 510"/>
                <a:gd name="T91" fmla="*/ 0 h 587"/>
                <a:gd name="T92" fmla="*/ 2147483647 w 510"/>
                <a:gd name="T93" fmla="*/ 2147483647 h 587"/>
                <a:gd name="T94" fmla="*/ 2147483647 w 510"/>
                <a:gd name="T95" fmla="*/ 2147483647 h 587"/>
                <a:gd name="T96" fmla="*/ 2147483647 w 510"/>
                <a:gd name="T97" fmla="*/ 2147483647 h 58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10" h="587">
                  <a:moveTo>
                    <a:pt x="502" y="509"/>
                  </a:moveTo>
                  <a:lnTo>
                    <a:pt x="502" y="509"/>
                  </a:lnTo>
                  <a:cubicBezTo>
                    <a:pt x="439" y="572"/>
                    <a:pt x="439" y="572"/>
                    <a:pt x="439" y="572"/>
                  </a:cubicBezTo>
                  <a:cubicBezTo>
                    <a:pt x="432" y="579"/>
                    <a:pt x="424" y="586"/>
                    <a:pt x="417" y="586"/>
                  </a:cubicBezTo>
                  <a:cubicBezTo>
                    <a:pt x="410" y="586"/>
                    <a:pt x="403" y="579"/>
                    <a:pt x="396" y="572"/>
                  </a:cubicBezTo>
                  <a:cubicBezTo>
                    <a:pt x="333" y="509"/>
                    <a:pt x="333" y="509"/>
                    <a:pt x="333" y="509"/>
                  </a:cubicBezTo>
                  <a:cubicBezTo>
                    <a:pt x="326" y="502"/>
                    <a:pt x="326" y="495"/>
                    <a:pt x="326" y="487"/>
                  </a:cubicBezTo>
                  <a:cubicBezTo>
                    <a:pt x="326" y="473"/>
                    <a:pt x="333" y="459"/>
                    <a:pt x="354" y="459"/>
                  </a:cubicBezTo>
                  <a:cubicBezTo>
                    <a:pt x="361" y="459"/>
                    <a:pt x="368" y="466"/>
                    <a:pt x="368" y="473"/>
                  </a:cubicBezTo>
                  <a:cubicBezTo>
                    <a:pt x="389" y="487"/>
                    <a:pt x="389" y="487"/>
                    <a:pt x="389" y="487"/>
                  </a:cubicBezTo>
                  <a:cubicBezTo>
                    <a:pt x="389" y="360"/>
                    <a:pt x="389" y="360"/>
                    <a:pt x="389" y="360"/>
                  </a:cubicBezTo>
                  <a:cubicBezTo>
                    <a:pt x="389" y="339"/>
                    <a:pt x="403" y="332"/>
                    <a:pt x="417" y="332"/>
                  </a:cubicBezTo>
                  <a:cubicBezTo>
                    <a:pt x="432" y="332"/>
                    <a:pt x="446" y="339"/>
                    <a:pt x="446" y="360"/>
                  </a:cubicBezTo>
                  <a:cubicBezTo>
                    <a:pt x="446" y="487"/>
                    <a:pt x="446" y="487"/>
                    <a:pt x="446" y="487"/>
                  </a:cubicBezTo>
                  <a:cubicBezTo>
                    <a:pt x="467" y="473"/>
                    <a:pt x="467" y="473"/>
                    <a:pt x="467" y="473"/>
                  </a:cubicBezTo>
                  <a:cubicBezTo>
                    <a:pt x="467" y="466"/>
                    <a:pt x="474" y="459"/>
                    <a:pt x="481" y="459"/>
                  </a:cubicBezTo>
                  <a:cubicBezTo>
                    <a:pt x="502" y="459"/>
                    <a:pt x="509" y="473"/>
                    <a:pt x="509" y="487"/>
                  </a:cubicBezTo>
                  <a:cubicBezTo>
                    <a:pt x="509" y="495"/>
                    <a:pt x="509" y="502"/>
                    <a:pt x="502" y="509"/>
                  </a:cubicBezTo>
                  <a:close/>
                  <a:moveTo>
                    <a:pt x="361" y="360"/>
                  </a:moveTo>
                  <a:lnTo>
                    <a:pt x="361" y="360"/>
                  </a:lnTo>
                  <a:cubicBezTo>
                    <a:pt x="361" y="431"/>
                    <a:pt x="361" y="431"/>
                    <a:pt x="361" y="431"/>
                  </a:cubicBezTo>
                  <a:lnTo>
                    <a:pt x="354" y="431"/>
                  </a:lnTo>
                  <a:cubicBezTo>
                    <a:pt x="319" y="431"/>
                    <a:pt x="297" y="459"/>
                    <a:pt x="297" y="487"/>
                  </a:cubicBezTo>
                  <a:cubicBezTo>
                    <a:pt x="297" y="509"/>
                    <a:pt x="304" y="523"/>
                    <a:pt x="311" y="530"/>
                  </a:cubicBezTo>
                  <a:cubicBezTo>
                    <a:pt x="326" y="544"/>
                    <a:pt x="326" y="544"/>
                    <a:pt x="326" y="544"/>
                  </a:cubicBezTo>
                  <a:cubicBezTo>
                    <a:pt x="29" y="544"/>
                    <a:pt x="29" y="544"/>
                    <a:pt x="29" y="544"/>
                  </a:cubicBezTo>
                  <a:cubicBezTo>
                    <a:pt x="15" y="544"/>
                    <a:pt x="0" y="537"/>
                    <a:pt x="0" y="5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5" y="0"/>
                    <a:pt x="2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4" y="191"/>
                    <a:pt x="206" y="219"/>
                    <a:pt x="241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417" y="219"/>
                    <a:pt x="417" y="219"/>
                    <a:pt x="417" y="219"/>
                  </a:cubicBezTo>
                  <a:cubicBezTo>
                    <a:pt x="417" y="304"/>
                    <a:pt x="417" y="304"/>
                    <a:pt x="417" y="304"/>
                  </a:cubicBezTo>
                  <a:cubicBezTo>
                    <a:pt x="389" y="304"/>
                    <a:pt x="361" y="325"/>
                    <a:pt x="361" y="360"/>
                  </a:cubicBezTo>
                  <a:close/>
                  <a:moveTo>
                    <a:pt x="241" y="191"/>
                  </a:moveTo>
                  <a:lnTo>
                    <a:pt x="241" y="191"/>
                  </a:lnTo>
                  <a:cubicBezTo>
                    <a:pt x="220" y="191"/>
                    <a:pt x="213" y="176"/>
                    <a:pt x="213" y="162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417" y="191"/>
                    <a:pt x="417" y="191"/>
                    <a:pt x="417" y="191"/>
                  </a:cubicBezTo>
                  <a:cubicBezTo>
                    <a:pt x="297" y="191"/>
                    <a:pt x="297" y="191"/>
                    <a:pt x="297" y="191"/>
                  </a:cubicBezTo>
                  <a:lnTo>
                    <a:pt x="241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8" name="Freeform 19"/>
            <p:cNvSpPr>
              <a:spLocks noChangeArrowheads="1"/>
            </p:cNvSpPr>
            <p:nvPr/>
          </p:nvSpPr>
          <p:spPr bwMode="auto">
            <a:xfrm>
              <a:off x="9957648" y="3695700"/>
              <a:ext cx="245269" cy="275432"/>
            </a:xfrm>
            <a:custGeom>
              <a:avLst/>
              <a:gdLst>
                <a:gd name="T0" fmla="*/ 2147483647 w 510"/>
                <a:gd name="T1" fmla="*/ 2147483647 h 573"/>
                <a:gd name="T2" fmla="*/ 2147483647 w 510"/>
                <a:gd name="T3" fmla="*/ 2147483647 h 573"/>
                <a:gd name="T4" fmla="*/ 2147483647 w 510"/>
                <a:gd name="T5" fmla="*/ 2147483647 h 573"/>
                <a:gd name="T6" fmla="*/ 2147483647 w 510"/>
                <a:gd name="T7" fmla="*/ 2147483647 h 573"/>
                <a:gd name="T8" fmla="*/ 2147483647 w 510"/>
                <a:gd name="T9" fmla="*/ 2147483647 h 573"/>
                <a:gd name="T10" fmla="*/ 2147483647 w 510"/>
                <a:gd name="T11" fmla="*/ 2147483647 h 573"/>
                <a:gd name="T12" fmla="*/ 2147483647 w 510"/>
                <a:gd name="T13" fmla="*/ 2147483647 h 573"/>
                <a:gd name="T14" fmla="*/ 2147483647 w 510"/>
                <a:gd name="T15" fmla="*/ 2147483647 h 573"/>
                <a:gd name="T16" fmla="*/ 2147483647 w 510"/>
                <a:gd name="T17" fmla="*/ 2147483647 h 573"/>
                <a:gd name="T18" fmla="*/ 2147483647 w 510"/>
                <a:gd name="T19" fmla="*/ 2147483647 h 573"/>
                <a:gd name="T20" fmla="*/ 2147483647 w 510"/>
                <a:gd name="T21" fmla="*/ 2147483647 h 573"/>
                <a:gd name="T22" fmla="*/ 2147483647 w 510"/>
                <a:gd name="T23" fmla="*/ 2147483647 h 573"/>
                <a:gd name="T24" fmla="*/ 2147483647 w 510"/>
                <a:gd name="T25" fmla="*/ 2147483647 h 573"/>
                <a:gd name="T26" fmla="*/ 2147483647 w 510"/>
                <a:gd name="T27" fmla="*/ 2147483647 h 573"/>
                <a:gd name="T28" fmla="*/ 2147483647 w 510"/>
                <a:gd name="T29" fmla="*/ 2147483647 h 573"/>
                <a:gd name="T30" fmla="*/ 2147483647 w 510"/>
                <a:gd name="T31" fmla="*/ 2147483647 h 573"/>
                <a:gd name="T32" fmla="*/ 2147483647 w 510"/>
                <a:gd name="T33" fmla="*/ 2147483647 h 573"/>
                <a:gd name="T34" fmla="*/ 2147483647 w 510"/>
                <a:gd name="T35" fmla="*/ 2147483647 h 573"/>
                <a:gd name="T36" fmla="*/ 2147483647 w 510"/>
                <a:gd name="T37" fmla="*/ 2147483647 h 573"/>
                <a:gd name="T38" fmla="*/ 2147483647 w 510"/>
                <a:gd name="T39" fmla="*/ 2147483647 h 573"/>
                <a:gd name="T40" fmla="*/ 2147483647 w 510"/>
                <a:gd name="T41" fmla="*/ 2147483647 h 573"/>
                <a:gd name="T42" fmla="*/ 2147483647 w 510"/>
                <a:gd name="T43" fmla="*/ 2147483647 h 573"/>
                <a:gd name="T44" fmla="*/ 2147483647 w 510"/>
                <a:gd name="T45" fmla="*/ 2147483647 h 573"/>
                <a:gd name="T46" fmla="*/ 2147483647 w 510"/>
                <a:gd name="T47" fmla="*/ 2147483647 h 573"/>
                <a:gd name="T48" fmla="*/ 2147483647 w 510"/>
                <a:gd name="T49" fmla="*/ 2147483647 h 573"/>
                <a:gd name="T50" fmla="*/ 2147483647 w 510"/>
                <a:gd name="T51" fmla="*/ 2147483647 h 573"/>
                <a:gd name="T52" fmla="*/ 2147483647 w 510"/>
                <a:gd name="T53" fmla="*/ 2147483647 h 573"/>
                <a:gd name="T54" fmla="*/ 2147483647 w 510"/>
                <a:gd name="T55" fmla="*/ 2147483647 h 573"/>
                <a:gd name="T56" fmla="*/ 2147483647 w 510"/>
                <a:gd name="T57" fmla="*/ 2147483647 h 573"/>
                <a:gd name="T58" fmla="*/ 2147483647 w 510"/>
                <a:gd name="T59" fmla="*/ 2147483647 h 573"/>
                <a:gd name="T60" fmla="*/ 2147483647 w 510"/>
                <a:gd name="T61" fmla="*/ 2147483647 h 573"/>
                <a:gd name="T62" fmla="*/ 2147483647 w 510"/>
                <a:gd name="T63" fmla="*/ 2147483647 h 573"/>
                <a:gd name="T64" fmla="*/ 2147483647 w 510"/>
                <a:gd name="T65" fmla="*/ 2147483647 h 573"/>
                <a:gd name="T66" fmla="*/ 2147483647 w 510"/>
                <a:gd name="T67" fmla="*/ 2147483647 h 573"/>
                <a:gd name="T68" fmla="*/ 2147483647 w 510"/>
                <a:gd name="T69" fmla="*/ 2147483647 h 573"/>
                <a:gd name="T70" fmla="*/ 2147483647 w 510"/>
                <a:gd name="T71" fmla="*/ 2147483647 h 573"/>
                <a:gd name="T72" fmla="*/ 2147483647 w 510"/>
                <a:gd name="T73" fmla="*/ 2147483647 h 573"/>
                <a:gd name="T74" fmla="*/ 2147483647 w 510"/>
                <a:gd name="T75" fmla="*/ 2147483647 h 573"/>
                <a:gd name="T76" fmla="*/ 2147483647 w 510"/>
                <a:gd name="T77" fmla="*/ 2147483647 h 573"/>
                <a:gd name="T78" fmla="*/ 2147483647 w 510"/>
                <a:gd name="T79" fmla="*/ 2147483647 h 573"/>
                <a:gd name="T80" fmla="*/ 0 w 510"/>
                <a:gd name="T81" fmla="*/ 2147483647 h 573"/>
                <a:gd name="T82" fmla="*/ 0 w 510"/>
                <a:gd name="T83" fmla="*/ 2147483647 h 573"/>
                <a:gd name="T84" fmla="*/ 2147483647 w 510"/>
                <a:gd name="T85" fmla="*/ 0 h 573"/>
                <a:gd name="T86" fmla="*/ 2147483647 w 510"/>
                <a:gd name="T87" fmla="*/ 0 h 573"/>
                <a:gd name="T88" fmla="*/ 2147483647 w 510"/>
                <a:gd name="T89" fmla="*/ 0 h 573"/>
                <a:gd name="T90" fmla="*/ 2147483647 w 510"/>
                <a:gd name="T91" fmla="*/ 2147483647 h 573"/>
                <a:gd name="T92" fmla="*/ 2147483647 w 510"/>
                <a:gd name="T93" fmla="*/ 2147483647 h 573"/>
                <a:gd name="T94" fmla="*/ 2147483647 w 510"/>
                <a:gd name="T95" fmla="*/ 2147483647 h 573"/>
                <a:gd name="T96" fmla="*/ 2147483647 w 510"/>
                <a:gd name="T97" fmla="*/ 2147483647 h 573"/>
                <a:gd name="T98" fmla="*/ 2147483647 w 510"/>
                <a:gd name="T99" fmla="*/ 2147483647 h 573"/>
                <a:gd name="T100" fmla="*/ 2147483647 w 510"/>
                <a:gd name="T101" fmla="*/ 2147483647 h 573"/>
                <a:gd name="T102" fmla="*/ 2147483647 w 510"/>
                <a:gd name="T103" fmla="*/ 2147483647 h 573"/>
                <a:gd name="T104" fmla="*/ 2147483647 w 510"/>
                <a:gd name="T105" fmla="*/ 2147483647 h 573"/>
                <a:gd name="T106" fmla="*/ 2147483647 w 510"/>
                <a:gd name="T107" fmla="*/ 2147483647 h 573"/>
                <a:gd name="T108" fmla="*/ 2147483647 w 510"/>
                <a:gd name="T109" fmla="*/ 2147483647 h 573"/>
                <a:gd name="T110" fmla="*/ 2147483647 w 510"/>
                <a:gd name="T111" fmla="*/ 2147483647 h 573"/>
                <a:gd name="T112" fmla="*/ 2147483647 w 510"/>
                <a:gd name="T113" fmla="*/ 2147483647 h 573"/>
                <a:gd name="T114" fmla="*/ 2147483647 w 510"/>
                <a:gd name="T115" fmla="*/ 0 h 573"/>
                <a:gd name="T116" fmla="*/ 2147483647 w 510"/>
                <a:gd name="T117" fmla="*/ 2147483647 h 573"/>
                <a:gd name="T118" fmla="*/ 2147483647 w 510"/>
                <a:gd name="T119" fmla="*/ 2147483647 h 573"/>
                <a:gd name="T120" fmla="*/ 2147483647 w 510"/>
                <a:gd name="T121" fmla="*/ 2147483647 h 5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10" h="573">
                  <a:moveTo>
                    <a:pt x="502" y="452"/>
                  </a:moveTo>
                  <a:lnTo>
                    <a:pt x="502" y="452"/>
                  </a:lnTo>
                  <a:cubicBezTo>
                    <a:pt x="467" y="487"/>
                    <a:pt x="467" y="487"/>
                    <a:pt x="467" y="487"/>
                  </a:cubicBezTo>
                  <a:cubicBezTo>
                    <a:pt x="502" y="530"/>
                    <a:pt x="502" y="530"/>
                    <a:pt x="502" y="530"/>
                  </a:cubicBezTo>
                  <a:cubicBezTo>
                    <a:pt x="509" y="530"/>
                    <a:pt x="509" y="537"/>
                    <a:pt x="509" y="544"/>
                  </a:cubicBezTo>
                  <a:cubicBezTo>
                    <a:pt x="509" y="565"/>
                    <a:pt x="495" y="572"/>
                    <a:pt x="481" y="572"/>
                  </a:cubicBezTo>
                  <a:cubicBezTo>
                    <a:pt x="474" y="572"/>
                    <a:pt x="467" y="572"/>
                    <a:pt x="460" y="565"/>
                  </a:cubicBezTo>
                  <a:cubicBezTo>
                    <a:pt x="424" y="530"/>
                    <a:pt x="424" y="530"/>
                    <a:pt x="424" y="530"/>
                  </a:cubicBezTo>
                  <a:cubicBezTo>
                    <a:pt x="389" y="565"/>
                    <a:pt x="389" y="565"/>
                    <a:pt x="389" y="565"/>
                  </a:cubicBezTo>
                  <a:cubicBezTo>
                    <a:pt x="382" y="572"/>
                    <a:pt x="375" y="572"/>
                    <a:pt x="368" y="572"/>
                  </a:cubicBezTo>
                  <a:cubicBezTo>
                    <a:pt x="354" y="572"/>
                    <a:pt x="340" y="565"/>
                    <a:pt x="340" y="544"/>
                  </a:cubicBezTo>
                  <a:cubicBezTo>
                    <a:pt x="340" y="537"/>
                    <a:pt x="340" y="530"/>
                    <a:pt x="347" y="530"/>
                  </a:cubicBezTo>
                  <a:cubicBezTo>
                    <a:pt x="382" y="487"/>
                    <a:pt x="382" y="487"/>
                    <a:pt x="382" y="487"/>
                  </a:cubicBezTo>
                  <a:cubicBezTo>
                    <a:pt x="347" y="452"/>
                    <a:pt x="347" y="452"/>
                    <a:pt x="347" y="452"/>
                  </a:cubicBezTo>
                  <a:cubicBezTo>
                    <a:pt x="340" y="445"/>
                    <a:pt x="340" y="438"/>
                    <a:pt x="340" y="431"/>
                  </a:cubicBezTo>
                  <a:cubicBezTo>
                    <a:pt x="340" y="417"/>
                    <a:pt x="354" y="403"/>
                    <a:pt x="368" y="403"/>
                  </a:cubicBezTo>
                  <a:cubicBezTo>
                    <a:pt x="375" y="403"/>
                    <a:pt x="382" y="410"/>
                    <a:pt x="389" y="417"/>
                  </a:cubicBezTo>
                  <a:cubicBezTo>
                    <a:pt x="424" y="452"/>
                    <a:pt x="424" y="452"/>
                    <a:pt x="424" y="452"/>
                  </a:cubicBezTo>
                  <a:cubicBezTo>
                    <a:pt x="460" y="417"/>
                    <a:pt x="460" y="417"/>
                    <a:pt x="460" y="417"/>
                  </a:cubicBezTo>
                  <a:cubicBezTo>
                    <a:pt x="467" y="410"/>
                    <a:pt x="474" y="403"/>
                    <a:pt x="481" y="403"/>
                  </a:cubicBezTo>
                  <a:cubicBezTo>
                    <a:pt x="495" y="403"/>
                    <a:pt x="509" y="417"/>
                    <a:pt x="509" y="431"/>
                  </a:cubicBezTo>
                  <a:cubicBezTo>
                    <a:pt x="509" y="438"/>
                    <a:pt x="509" y="445"/>
                    <a:pt x="502" y="452"/>
                  </a:cubicBezTo>
                  <a:close/>
                  <a:moveTo>
                    <a:pt x="417" y="403"/>
                  </a:moveTo>
                  <a:lnTo>
                    <a:pt x="417" y="403"/>
                  </a:lnTo>
                  <a:cubicBezTo>
                    <a:pt x="410" y="395"/>
                    <a:pt x="410" y="395"/>
                    <a:pt x="410" y="395"/>
                  </a:cubicBezTo>
                  <a:cubicBezTo>
                    <a:pt x="396" y="381"/>
                    <a:pt x="382" y="374"/>
                    <a:pt x="368" y="374"/>
                  </a:cubicBezTo>
                  <a:cubicBezTo>
                    <a:pt x="340" y="374"/>
                    <a:pt x="311" y="403"/>
                    <a:pt x="311" y="431"/>
                  </a:cubicBezTo>
                  <a:cubicBezTo>
                    <a:pt x="311" y="452"/>
                    <a:pt x="318" y="466"/>
                    <a:pt x="326" y="473"/>
                  </a:cubicBezTo>
                  <a:cubicBezTo>
                    <a:pt x="347" y="487"/>
                    <a:pt x="347" y="487"/>
                    <a:pt x="347" y="487"/>
                  </a:cubicBezTo>
                  <a:cubicBezTo>
                    <a:pt x="326" y="509"/>
                    <a:pt x="326" y="509"/>
                    <a:pt x="326" y="509"/>
                  </a:cubicBezTo>
                  <a:cubicBezTo>
                    <a:pt x="318" y="516"/>
                    <a:pt x="311" y="530"/>
                    <a:pt x="311" y="544"/>
                  </a:cubicBezTo>
                  <a:cubicBezTo>
                    <a:pt x="290" y="544"/>
                    <a:pt x="290" y="544"/>
                    <a:pt x="290" y="544"/>
                  </a:cubicBezTo>
                  <a:cubicBezTo>
                    <a:pt x="29" y="544"/>
                    <a:pt x="29" y="544"/>
                    <a:pt x="29" y="544"/>
                  </a:cubicBezTo>
                  <a:cubicBezTo>
                    <a:pt x="15" y="544"/>
                    <a:pt x="0" y="537"/>
                    <a:pt x="0" y="5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5" y="0"/>
                    <a:pt x="2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77" y="191"/>
                    <a:pt x="205" y="219"/>
                    <a:pt x="234" y="219"/>
                  </a:cubicBezTo>
                  <a:cubicBezTo>
                    <a:pt x="290" y="219"/>
                    <a:pt x="290" y="219"/>
                    <a:pt x="290" y="219"/>
                  </a:cubicBezTo>
                  <a:cubicBezTo>
                    <a:pt x="417" y="219"/>
                    <a:pt x="417" y="219"/>
                    <a:pt x="417" y="219"/>
                  </a:cubicBezTo>
                  <a:cubicBezTo>
                    <a:pt x="417" y="374"/>
                    <a:pt x="417" y="374"/>
                    <a:pt x="417" y="374"/>
                  </a:cubicBezTo>
                  <a:lnTo>
                    <a:pt x="417" y="403"/>
                  </a:lnTo>
                  <a:close/>
                  <a:moveTo>
                    <a:pt x="234" y="191"/>
                  </a:moveTo>
                  <a:lnTo>
                    <a:pt x="234" y="191"/>
                  </a:lnTo>
                  <a:cubicBezTo>
                    <a:pt x="220" y="191"/>
                    <a:pt x="205" y="176"/>
                    <a:pt x="205" y="162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417" y="191"/>
                    <a:pt x="417" y="191"/>
                    <a:pt x="417" y="191"/>
                  </a:cubicBezTo>
                  <a:cubicBezTo>
                    <a:pt x="290" y="191"/>
                    <a:pt x="290" y="191"/>
                    <a:pt x="290" y="191"/>
                  </a:cubicBezTo>
                  <a:lnTo>
                    <a:pt x="234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69" name="Freeform 20"/>
            <p:cNvSpPr>
              <a:spLocks noChangeArrowheads="1"/>
            </p:cNvSpPr>
            <p:nvPr/>
          </p:nvSpPr>
          <p:spPr bwMode="auto">
            <a:xfrm>
              <a:off x="9452029" y="3695700"/>
              <a:ext cx="245269" cy="269082"/>
            </a:xfrm>
            <a:custGeom>
              <a:avLst/>
              <a:gdLst>
                <a:gd name="T0" fmla="*/ 2147483647 w 510"/>
                <a:gd name="T1" fmla="*/ 2147483647 h 559"/>
                <a:gd name="T2" fmla="*/ 2147483647 w 510"/>
                <a:gd name="T3" fmla="*/ 2147483647 h 559"/>
                <a:gd name="T4" fmla="*/ 2147483647 w 510"/>
                <a:gd name="T5" fmla="*/ 2147483647 h 559"/>
                <a:gd name="T6" fmla="*/ 2147483647 w 510"/>
                <a:gd name="T7" fmla="*/ 2147483647 h 559"/>
                <a:gd name="T8" fmla="*/ 2147483647 w 510"/>
                <a:gd name="T9" fmla="*/ 2147483647 h 559"/>
                <a:gd name="T10" fmla="*/ 2147483647 w 510"/>
                <a:gd name="T11" fmla="*/ 2147483647 h 559"/>
                <a:gd name="T12" fmla="*/ 2147483647 w 510"/>
                <a:gd name="T13" fmla="*/ 2147483647 h 559"/>
                <a:gd name="T14" fmla="*/ 2147483647 w 510"/>
                <a:gd name="T15" fmla="*/ 2147483647 h 559"/>
                <a:gd name="T16" fmla="*/ 2147483647 w 510"/>
                <a:gd name="T17" fmla="*/ 2147483647 h 559"/>
                <a:gd name="T18" fmla="*/ 2147483647 w 510"/>
                <a:gd name="T19" fmla="*/ 2147483647 h 559"/>
                <a:gd name="T20" fmla="*/ 2147483647 w 510"/>
                <a:gd name="T21" fmla="*/ 2147483647 h 559"/>
                <a:gd name="T22" fmla="*/ 2147483647 w 510"/>
                <a:gd name="T23" fmla="*/ 2147483647 h 559"/>
                <a:gd name="T24" fmla="*/ 2147483647 w 510"/>
                <a:gd name="T25" fmla="*/ 2147483647 h 559"/>
                <a:gd name="T26" fmla="*/ 2147483647 w 510"/>
                <a:gd name="T27" fmla="*/ 2147483647 h 559"/>
                <a:gd name="T28" fmla="*/ 2147483647 w 510"/>
                <a:gd name="T29" fmla="*/ 2147483647 h 559"/>
                <a:gd name="T30" fmla="*/ 2147483647 w 510"/>
                <a:gd name="T31" fmla="*/ 2147483647 h 559"/>
                <a:gd name="T32" fmla="*/ 2147483647 w 510"/>
                <a:gd name="T33" fmla="*/ 2147483647 h 559"/>
                <a:gd name="T34" fmla="*/ 2147483647 w 510"/>
                <a:gd name="T35" fmla="*/ 2147483647 h 559"/>
                <a:gd name="T36" fmla="*/ 2147483647 w 510"/>
                <a:gd name="T37" fmla="*/ 2147483647 h 559"/>
                <a:gd name="T38" fmla="*/ 2147483647 w 510"/>
                <a:gd name="T39" fmla="*/ 2147483647 h 559"/>
                <a:gd name="T40" fmla="*/ 2147483647 w 510"/>
                <a:gd name="T41" fmla="*/ 2147483647 h 559"/>
                <a:gd name="T42" fmla="*/ 2147483647 w 510"/>
                <a:gd name="T43" fmla="*/ 2147483647 h 559"/>
                <a:gd name="T44" fmla="*/ 2147483647 w 510"/>
                <a:gd name="T45" fmla="*/ 2147483647 h 559"/>
                <a:gd name="T46" fmla="*/ 2147483647 w 510"/>
                <a:gd name="T47" fmla="*/ 2147483647 h 559"/>
                <a:gd name="T48" fmla="*/ 2147483647 w 510"/>
                <a:gd name="T49" fmla="*/ 2147483647 h 559"/>
                <a:gd name="T50" fmla="*/ 2147483647 w 510"/>
                <a:gd name="T51" fmla="*/ 2147483647 h 559"/>
                <a:gd name="T52" fmla="*/ 2147483647 w 510"/>
                <a:gd name="T53" fmla="*/ 2147483647 h 559"/>
                <a:gd name="T54" fmla="*/ 0 w 510"/>
                <a:gd name="T55" fmla="*/ 2147483647 h 559"/>
                <a:gd name="T56" fmla="*/ 0 w 510"/>
                <a:gd name="T57" fmla="*/ 2147483647 h 559"/>
                <a:gd name="T58" fmla="*/ 2147483647 w 510"/>
                <a:gd name="T59" fmla="*/ 0 h 559"/>
                <a:gd name="T60" fmla="*/ 2147483647 w 510"/>
                <a:gd name="T61" fmla="*/ 0 h 559"/>
                <a:gd name="T62" fmla="*/ 2147483647 w 510"/>
                <a:gd name="T63" fmla="*/ 0 h 559"/>
                <a:gd name="T64" fmla="*/ 2147483647 w 510"/>
                <a:gd name="T65" fmla="*/ 2147483647 h 559"/>
                <a:gd name="T66" fmla="*/ 2147483647 w 510"/>
                <a:gd name="T67" fmla="*/ 2147483647 h 559"/>
                <a:gd name="T68" fmla="*/ 2147483647 w 510"/>
                <a:gd name="T69" fmla="*/ 2147483647 h 559"/>
                <a:gd name="T70" fmla="*/ 2147483647 w 510"/>
                <a:gd name="T71" fmla="*/ 2147483647 h 559"/>
                <a:gd name="T72" fmla="*/ 2147483647 w 510"/>
                <a:gd name="T73" fmla="*/ 2147483647 h 559"/>
                <a:gd name="T74" fmla="*/ 2147483647 w 510"/>
                <a:gd name="T75" fmla="*/ 2147483647 h 559"/>
                <a:gd name="T76" fmla="*/ 2147483647 w 510"/>
                <a:gd name="T77" fmla="*/ 2147483647 h 559"/>
                <a:gd name="T78" fmla="*/ 2147483647 w 510"/>
                <a:gd name="T79" fmla="*/ 2147483647 h 559"/>
                <a:gd name="T80" fmla="*/ 2147483647 w 510"/>
                <a:gd name="T81" fmla="*/ 2147483647 h 559"/>
                <a:gd name="T82" fmla="*/ 2147483647 w 510"/>
                <a:gd name="T83" fmla="*/ 2147483647 h 559"/>
                <a:gd name="T84" fmla="*/ 2147483647 w 510"/>
                <a:gd name="T85" fmla="*/ 2147483647 h 559"/>
                <a:gd name="T86" fmla="*/ 2147483647 w 510"/>
                <a:gd name="T87" fmla="*/ 2147483647 h 559"/>
                <a:gd name="T88" fmla="*/ 2147483647 w 510"/>
                <a:gd name="T89" fmla="*/ 0 h 559"/>
                <a:gd name="T90" fmla="*/ 2147483647 w 510"/>
                <a:gd name="T91" fmla="*/ 2147483647 h 559"/>
                <a:gd name="T92" fmla="*/ 2147483647 w 510"/>
                <a:gd name="T93" fmla="*/ 2147483647 h 559"/>
                <a:gd name="T94" fmla="*/ 2147483647 w 510"/>
                <a:gd name="T95" fmla="*/ 2147483647 h 55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0" h="559">
                  <a:moveTo>
                    <a:pt x="495" y="473"/>
                  </a:moveTo>
                  <a:lnTo>
                    <a:pt x="495" y="473"/>
                  </a:lnTo>
                  <a:cubicBezTo>
                    <a:pt x="424" y="544"/>
                    <a:pt x="424" y="544"/>
                    <a:pt x="424" y="544"/>
                  </a:cubicBezTo>
                  <a:cubicBezTo>
                    <a:pt x="417" y="551"/>
                    <a:pt x="410" y="558"/>
                    <a:pt x="403" y="558"/>
                  </a:cubicBezTo>
                  <a:cubicBezTo>
                    <a:pt x="396" y="558"/>
                    <a:pt x="389" y="551"/>
                    <a:pt x="382" y="544"/>
                  </a:cubicBezTo>
                  <a:cubicBezTo>
                    <a:pt x="347" y="509"/>
                    <a:pt x="347" y="509"/>
                    <a:pt x="347" y="509"/>
                  </a:cubicBezTo>
                  <a:cubicBezTo>
                    <a:pt x="340" y="502"/>
                    <a:pt x="340" y="495"/>
                    <a:pt x="340" y="487"/>
                  </a:cubicBezTo>
                  <a:cubicBezTo>
                    <a:pt x="340" y="473"/>
                    <a:pt x="347" y="459"/>
                    <a:pt x="368" y="459"/>
                  </a:cubicBezTo>
                  <a:cubicBezTo>
                    <a:pt x="375" y="459"/>
                    <a:pt x="382" y="466"/>
                    <a:pt x="382" y="473"/>
                  </a:cubicBezTo>
                  <a:cubicBezTo>
                    <a:pt x="403" y="487"/>
                    <a:pt x="403" y="487"/>
                    <a:pt x="403" y="487"/>
                  </a:cubicBezTo>
                  <a:cubicBezTo>
                    <a:pt x="460" y="431"/>
                    <a:pt x="460" y="431"/>
                    <a:pt x="460" y="431"/>
                  </a:cubicBezTo>
                  <a:cubicBezTo>
                    <a:pt x="467" y="424"/>
                    <a:pt x="474" y="424"/>
                    <a:pt x="481" y="424"/>
                  </a:cubicBezTo>
                  <a:cubicBezTo>
                    <a:pt x="495" y="424"/>
                    <a:pt x="509" y="438"/>
                    <a:pt x="509" y="452"/>
                  </a:cubicBezTo>
                  <a:cubicBezTo>
                    <a:pt x="509" y="459"/>
                    <a:pt x="502" y="466"/>
                    <a:pt x="495" y="473"/>
                  </a:cubicBezTo>
                  <a:close/>
                  <a:moveTo>
                    <a:pt x="410" y="438"/>
                  </a:moveTo>
                  <a:lnTo>
                    <a:pt x="410" y="438"/>
                  </a:lnTo>
                  <a:cubicBezTo>
                    <a:pt x="403" y="445"/>
                    <a:pt x="403" y="445"/>
                    <a:pt x="403" y="445"/>
                  </a:cubicBezTo>
                  <a:cubicBezTo>
                    <a:pt x="396" y="438"/>
                    <a:pt x="382" y="431"/>
                    <a:pt x="368" y="431"/>
                  </a:cubicBezTo>
                  <a:cubicBezTo>
                    <a:pt x="333" y="431"/>
                    <a:pt x="311" y="459"/>
                    <a:pt x="311" y="487"/>
                  </a:cubicBezTo>
                  <a:cubicBezTo>
                    <a:pt x="311" y="509"/>
                    <a:pt x="318" y="523"/>
                    <a:pt x="325" y="530"/>
                  </a:cubicBezTo>
                  <a:cubicBezTo>
                    <a:pt x="340" y="544"/>
                    <a:pt x="340" y="544"/>
                    <a:pt x="340" y="544"/>
                  </a:cubicBezTo>
                  <a:cubicBezTo>
                    <a:pt x="241" y="544"/>
                    <a:pt x="241" y="544"/>
                    <a:pt x="241" y="544"/>
                  </a:cubicBezTo>
                  <a:cubicBezTo>
                    <a:pt x="29" y="544"/>
                    <a:pt x="29" y="544"/>
                    <a:pt x="29" y="544"/>
                  </a:cubicBezTo>
                  <a:cubicBezTo>
                    <a:pt x="7" y="544"/>
                    <a:pt x="0" y="537"/>
                    <a:pt x="0" y="5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9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77" y="191"/>
                    <a:pt x="205" y="219"/>
                    <a:pt x="234" y="219"/>
                  </a:cubicBezTo>
                  <a:cubicBezTo>
                    <a:pt x="290" y="219"/>
                    <a:pt x="290" y="219"/>
                    <a:pt x="290" y="219"/>
                  </a:cubicBezTo>
                  <a:cubicBezTo>
                    <a:pt x="410" y="219"/>
                    <a:pt x="410" y="219"/>
                    <a:pt x="410" y="219"/>
                  </a:cubicBezTo>
                  <a:cubicBezTo>
                    <a:pt x="410" y="388"/>
                    <a:pt x="410" y="388"/>
                    <a:pt x="410" y="388"/>
                  </a:cubicBezTo>
                  <a:lnTo>
                    <a:pt x="410" y="438"/>
                  </a:lnTo>
                  <a:close/>
                  <a:moveTo>
                    <a:pt x="234" y="191"/>
                  </a:moveTo>
                  <a:lnTo>
                    <a:pt x="234" y="191"/>
                  </a:lnTo>
                  <a:cubicBezTo>
                    <a:pt x="219" y="191"/>
                    <a:pt x="205" y="176"/>
                    <a:pt x="205" y="162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410" y="191"/>
                    <a:pt x="410" y="191"/>
                    <a:pt x="410" y="191"/>
                  </a:cubicBezTo>
                  <a:cubicBezTo>
                    <a:pt x="290" y="191"/>
                    <a:pt x="290" y="191"/>
                    <a:pt x="290" y="191"/>
                  </a:cubicBezTo>
                  <a:lnTo>
                    <a:pt x="234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0" name="Freeform 21"/>
            <p:cNvSpPr>
              <a:spLocks noChangeArrowheads="1"/>
            </p:cNvSpPr>
            <p:nvPr/>
          </p:nvSpPr>
          <p:spPr bwMode="auto">
            <a:xfrm>
              <a:off x="8944029" y="3695700"/>
              <a:ext cx="241300" cy="262732"/>
            </a:xfrm>
            <a:custGeom>
              <a:avLst/>
              <a:gdLst>
                <a:gd name="T0" fmla="*/ 2147483647 w 503"/>
                <a:gd name="T1" fmla="*/ 2147483647 h 545"/>
                <a:gd name="T2" fmla="*/ 2147483647 w 503"/>
                <a:gd name="T3" fmla="*/ 2147483647 h 545"/>
                <a:gd name="T4" fmla="*/ 2147483647 w 503"/>
                <a:gd name="T5" fmla="*/ 2147483647 h 545"/>
                <a:gd name="T6" fmla="*/ 2147483647 w 503"/>
                <a:gd name="T7" fmla="*/ 2147483647 h 545"/>
                <a:gd name="T8" fmla="*/ 2147483647 w 503"/>
                <a:gd name="T9" fmla="*/ 2147483647 h 545"/>
                <a:gd name="T10" fmla="*/ 2147483647 w 503"/>
                <a:gd name="T11" fmla="*/ 2147483647 h 545"/>
                <a:gd name="T12" fmla="*/ 2147483647 w 503"/>
                <a:gd name="T13" fmla="*/ 2147483647 h 545"/>
                <a:gd name="T14" fmla="*/ 2147483647 w 503"/>
                <a:gd name="T15" fmla="*/ 2147483647 h 545"/>
                <a:gd name="T16" fmla="*/ 2147483647 w 503"/>
                <a:gd name="T17" fmla="*/ 2147483647 h 545"/>
                <a:gd name="T18" fmla="*/ 2147483647 w 503"/>
                <a:gd name="T19" fmla="*/ 2147483647 h 545"/>
                <a:gd name="T20" fmla="*/ 2147483647 w 503"/>
                <a:gd name="T21" fmla="*/ 2147483647 h 545"/>
                <a:gd name="T22" fmla="*/ 2147483647 w 503"/>
                <a:gd name="T23" fmla="*/ 2147483647 h 545"/>
                <a:gd name="T24" fmla="*/ 2147483647 w 503"/>
                <a:gd name="T25" fmla="*/ 2147483647 h 545"/>
                <a:gd name="T26" fmla="*/ 2147483647 w 503"/>
                <a:gd name="T27" fmla="*/ 2147483647 h 545"/>
                <a:gd name="T28" fmla="*/ 2147483647 w 503"/>
                <a:gd name="T29" fmla="*/ 2147483647 h 545"/>
                <a:gd name="T30" fmla="*/ 2147483647 w 503"/>
                <a:gd name="T31" fmla="*/ 2147483647 h 545"/>
                <a:gd name="T32" fmla="*/ 2147483647 w 503"/>
                <a:gd name="T33" fmla="*/ 2147483647 h 545"/>
                <a:gd name="T34" fmla="*/ 2147483647 w 503"/>
                <a:gd name="T35" fmla="*/ 2147483647 h 545"/>
                <a:gd name="T36" fmla="*/ 2147483647 w 503"/>
                <a:gd name="T37" fmla="*/ 2147483647 h 545"/>
                <a:gd name="T38" fmla="*/ 2147483647 w 503"/>
                <a:gd name="T39" fmla="*/ 2147483647 h 545"/>
                <a:gd name="T40" fmla="*/ 2147483647 w 503"/>
                <a:gd name="T41" fmla="*/ 2147483647 h 545"/>
                <a:gd name="T42" fmla="*/ 2147483647 w 503"/>
                <a:gd name="T43" fmla="*/ 2147483647 h 545"/>
                <a:gd name="T44" fmla="*/ 2147483647 w 503"/>
                <a:gd name="T45" fmla="*/ 2147483647 h 545"/>
                <a:gd name="T46" fmla="*/ 0 w 503"/>
                <a:gd name="T47" fmla="*/ 2147483647 h 545"/>
                <a:gd name="T48" fmla="*/ 0 w 503"/>
                <a:gd name="T49" fmla="*/ 2147483647 h 545"/>
                <a:gd name="T50" fmla="*/ 2147483647 w 503"/>
                <a:gd name="T51" fmla="*/ 0 h 545"/>
                <a:gd name="T52" fmla="*/ 2147483647 w 503"/>
                <a:gd name="T53" fmla="*/ 0 h 545"/>
                <a:gd name="T54" fmla="*/ 2147483647 w 503"/>
                <a:gd name="T55" fmla="*/ 0 h 545"/>
                <a:gd name="T56" fmla="*/ 2147483647 w 503"/>
                <a:gd name="T57" fmla="*/ 0 h 545"/>
                <a:gd name="T58" fmla="*/ 2147483647 w 503"/>
                <a:gd name="T59" fmla="*/ 2147483647 h 545"/>
                <a:gd name="T60" fmla="*/ 2147483647 w 503"/>
                <a:gd name="T61" fmla="*/ 2147483647 h 545"/>
                <a:gd name="T62" fmla="*/ 2147483647 w 503"/>
                <a:gd name="T63" fmla="*/ 2147483647 h 545"/>
                <a:gd name="T64" fmla="*/ 2147483647 w 503"/>
                <a:gd name="T65" fmla="*/ 2147483647 h 545"/>
                <a:gd name="T66" fmla="*/ 2147483647 w 503"/>
                <a:gd name="T67" fmla="*/ 2147483647 h 545"/>
                <a:gd name="T68" fmla="*/ 2147483647 w 503"/>
                <a:gd name="T69" fmla="*/ 2147483647 h 545"/>
                <a:gd name="T70" fmla="*/ 2147483647 w 503"/>
                <a:gd name="T71" fmla="*/ 2147483647 h 545"/>
                <a:gd name="T72" fmla="*/ 2147483647 w 503"/>
                <a:gd name="T73" fmla="*/ 2147483647 h 545"/>
                <a:gd name="T74" fmla="*/ 2147483647 w 503"/>
                <a:gd name="T75" fmla="*/ 2147483647 h 545"/>
                <a:gd name="T76" fmla="*/ 2147483647 w 503"/>
                <a:gd name="T77" fmla="*/ 2147483647 h 545"/>
                <a:gd name="T78" fmla="*/ 2147483647 w 503"/>
                <a:gd name="T79" fmla="*/ 0 h 545"/>
                <a:gd name="T80" fmla="*/ 2147483647 w 503"/>
                <a:gd name="T81" fmla="*/ 2147483647 h 545"/>
                <a:gd name="T82" fmla="*/ 2147483647 w 503"/>
                <a:gd name="T83" fmla="*/ 2147483647 h 545"/>
                <a:gd name="T84" fmla="*/ 2147483647 w 503"/>
                <a:gd name="T85" fmla="*/ 2147483647 h 5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03" h="545">
                  <a:moveTo>
                    <a:pt x="474" y="516"/>
                  </a:moveTo>
                  <a:lnTo>
                    <a:pt x="474" y="516"/>
                  </a:lnTo>
                  <a:cubicBezTo>
                    <a:pt x="445" y="516"/>
                    <a:pt x="445" y="516"/>
                    <a:pt x="445" y="516"/>
                  </a:cubicBezTo>
                  <a:cubicBezTo>
                    <a:pt x="389" y="516"/>
                    <a:pt x="389" y="516"/>
                    <a:pt x="389" y="516"/>
                  </a:cubicBezTo>
                  <a:cubicBezTo>
                    <a:pt x="361" y="516"/>
                    <a:pt x="361" y="516"/>
                    <a:pt x="361" y="516"/>
                  </a:cubicBezTo>
                  <a:cubicBezTo>
                    <a:pt x="347" y="516"/>
                    <a:pt x="332" y="509"/>
                    <a:pt x="332" y="487"/>
                  </a:cubicBezTo>
                  <a:cubicBezTo>
                    <a:pt x="332" y="473"/>
                    <a:pt x="347" y="459"/>
                    <a:pt x="361" y="459"/>
                  </a:cubicBezTo>
                  <a:cubicBezTo>
                    <a:pt x="382" y="459"/>
                    <a:pt x="382" y="459"/>
                    <a:pt x="382" y="459"/>
                  </a:cubicBezTo>
                  <a:cubicBezTo>
                    <a:pt x="389" y="459"/>
                    <a:pt x="389" y="459"/>
                    <a:pt x="389" y="459"/>
                  </a:cubicBezTo>
                  <a:cubicBezTo>
                    <a:pt x="445" y="459"/>
                    <a:pt x="445" y="459"/>
                    <a:pt x="445" y="459"/>
                  </a:cubicBezTo>
                  <a:cubicBezTo>
                    <a:pt x="474" y="459"/>
                    <a:pt x="474" y="459"/>
                    <a:pt x="474" y="459"/>
                  </a:cubicBezTo>
                  <a:cubicBezTo>
                    <a:pt x="488" y="459"/>
                    <a:pt x="502" y="473"/>
                    <a:pt x="502" y="487"/>
                  </a:cubicBezTo>
                  <a:cubicBezTo>
                    <a:pt x="502" y="509"/>
                    <a:pt x="488" y="516"/>
                    <a:pt x="474" y="516"/>
                  </a:cubicBezTo>
                  <a:close/>
                  <a:moveTo>
                    <a:pt x="417" y="374"/>
                  </a:moveTo>
                  <a:lnTo>
                    <a:pt x="417" y="374"/>
                  </a:lnTo>
                  <a:cubicBezTo>
                    <a:pt x="417" y="431"/>
                    <a:pt x="417" y="431"/>
                    <a:pt x="417" y="431"/>
                  </a:cubicBezTo>
                  <a:cubicBezTo>
                    <a:pt x="361" y="431"/>
                    <a:pt x="361" y="431"/>
                    <a:pt x="361" y="431"/>
                  </a:cubicBezTo>
                  <a:cubicBezTo>
                    <a:pt x="332" y="431"/>
                    <a:pt x="304" y="459"/>
                    <a:pt x="304" y="487"/>
                  </a:cubicBezTo>
                  <a:cubicBezTo>
                    <a:pt x="304" y="523"/>
                    <a:pt x="332" y="544"/>
                    <a:pt x="361" y="544"/>
                  </a:cubicBezTo>
                  <a:cubicBezTo>
                    <a:pt x="28" y="544"/>
                    <a:pt x="28" y="544"/>
                    <a:pt x="28" y="544"/>
                  </a:cubicBezTo>
                  <a:cubicBezTo>
                    <a:pt x="14" y="544"/>
                    <a:pt x="0" y="537"/>
                    <a:pt x="0" y="5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4" y="191"/>
                    <a:pt x="205" y="219"/>
                    <a:pt x="241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417" y="219"/>
                    <a:pt x="417" y="219"/>
                    <a:pt x="417" y="219"/>
                  </a:cubicBezTo>
                  <a:cubicBezTo>
                    <a:pt x="417" y="374"/>
                    <a:pt x="417" y="374"/>
                    <a:pt x="417" y="374"/>
                  </a:cubicBezTo>
                  <a:close/>
                  <a:moveTo>
                    <a:pt x="241" y="191"/>
                  </a:moveTo>
                  <a:lnTo>
                    <a:pt x="241" y="191"/>
                  </a:lnTo>
                  <a:cubicBezTo>
                    <a:pt x="219" y="191"/>
                    <a:pt x="212" y="176"/>
                    <a:pt x="212" y="162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417" y="191"/>
                    <a:pt x="417" y="191"/>
                    <a:pt x="417" y="191"/>
                  </a:cubicBezTo>
                  <a:cubicBezTo>
                    <a:pt x="297" y="191"/>
                    <a:pt x="297" y="191"/>
                    <a:pt x="297" y="191"/>
                  </a:cubicBezTo>
                  <a:lnTo>
                    <a:pt x="241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1" name="Freeform 22"/>
            <p:cNvSpPr>
              <a:spLocks noChangeArrowheads="1"/>
            </p:cNvSpPr>
            <p:nvPr/>
          </p:nvSpPr>
          <p:spPr bwMode="auto">
            <a:xfrm>
              <a:off x="8438411" y="3695700"/>
              <a:ext cx="241300" cy="275432"/>
            </a:xfrm>
            <a:custGeom>
              <a:avLst/>
              <a:gdLst>
                <a:gd name="T0" fmla="*/ 2147483647 w 503"/>
                <a:gd name="T1" fmla="*/ 2147483647 h 573"/>
                <a:gd name="T2" fmla="*/ 2147483647 w 503"/>
                <a:gd name="T3" fmla="*/ 2147483647 h 573"/>
                <a:gd name="T4" fmla="*/ 2147483647 w 503"/>
                <a:gd name="T5" fmla="*/ 2147483647 h 573"/>
                <a:gd name="T6" fmla="*/ 2147483647 w 503"/>
                <a:gd name="T7" fmla="*/ 2147483647 h 573"/>
                <a:gd name="T8" fmla="*/ 2147483647 w 503"/>
                <a:gd name="T9" fmla="*/ 2147483647 h 573"/>
                <a:gd name="T10" fmla="*/ 2147483647 w 503"/>
                <a:gd name="T11" fmla="*/ 2147483647 h 573"/>
                <a:gd name="T12" fmla="*/ 2147483647 w 503"/>
                <a:gd name="T13" fmla="*/ 2147483647 h 573"/>
                <a:gd name="T14" fmla="*/ 2147483647 w 503"/>
                <a:gd name="T15" fmla="*/ 2147483647 h 573"/>
                <a:gd name="T16" fmla="*/ 2147483647 w 503"/>
                <a:gd name="T17" fmla="*/ 2147483647 h 573"/>
                <a:gd name="T18" fmla="*/ 2147483647 w 503"/>
                <a:gd name="T19" fmla="*/ 2147483647 h 573"/>
                <a:gd name="T20" fmla="*/ 2147483647 w 503"/>
                <a:gd name="T21" fmla="*/ 2147483647 h 573"/>
                <a:gd name="T22" fmla="*/ 2147483647 w 503"/>
                <a:gd name="T23" fmla="*/ 2147483647 h 573"/>
                <a:gd name="T24" fmla="*/ 2147483647 w 503"/>
                <a:gd name="T25" fmla="*/ 2147483647 h 573"/>
                <a:gd name="T26" fmla="*/ 2147483647 w 503"/>
                <a:gd name="T27" fmla="*/ 2147483647 h 573"/>
                <a:gd name="T28" fmla="*/ 2147483647 w 503"/>
                <a:gd name="T29" fmla="*/ 2147483647 h 573"/>
                <a:gd name="T30" fmla="*/ 2147483647 w 503"/>
                <a:gd name="T31" fmla="*/ 2147483647 h 573"/>
                <a:gd name="T32" fmla="*/ 2147483647 w 503"/>
                <a:gd name="T33" fmla="*/ 2147483647 h 573"/>
                <a:gd name="T34" fmla="*/ 2147483647 w 503"/>
                <a:gd name="T35" fmla="*/ 2147483647 h 573"/>
                <a:gd name="T36" fmla="*/ 2147483647 w 503"/>
                <a:gd name="T37" fmla="*/ 2147483647 h 573"/>
                <a:gd name="T38" fmla="*/ 2147483647 w 503"/>
                <a:gd name="T39" fmla="*/ 2147483647 h 573"/>
                <a:gd name="T40" fmla="*/ 2147483647 w 503"/>
                <a:gd name="T41" fmla="*/ 2147483647 h 573"/>
                <a:gd name="T42" fmla="*/ 2147483647 w 503"/>
                <a:gd name="T43" fmla="*/ 2147483647 h 573"/>
                <a:gd name="T44" fmla="*/ 2147483647 w 503"/>
                <a:gd name="T45" fmla="*/ 2147483647 h 573"/>
                <a:gd name="T46" fmla="*/ 2147483647 w 503"/>
                <a:gd name="T47" fmla="*/ 2147483647 h 573"/>
                <a:gd name="T48" fmla="*/ 0 w 503"/>
                <a:gd name="T49" fmla="*/ 2147483647 h 573"/>
                <a:gd name="T50" fmla="*/ 0 w 503"/>
                <a:gd name="T51" fmla="*/ 2147483647 h 573"/>
                <a:gd name="T52" fmla="*/ 2147483647 w 503"/>
                <a:gd name="T53" fmla="*/ 0 h 573"/>
                <a:gd name="T54" fmla="*/ 2147483647 w 503"/>
                <a:gd name="T55" fmla="*/ 0 h 573"/>
                <a:gd name="T56" fmla="*/ 2147483647 w 503"/>
                <a:gd name="T57" fmla="*/ 0 h 573"/>
                <a:gd name="T58" fmla="*/ 2147483647 w 503"/>
                <a:gd name="T59" fmla="*/ 0 h 573"/>
                <a:gd name="T60" fmla="*/ 2147483647 w 503"/>
                <a:gd name="T61" fmla="*/ 2147483647 h 573"/>
                <a:gd name="T62" fmla="*/ 2147483647 w 503"/>
                <a:gd name="T63" fmla="*/ 2147483647 h 573"/>
                <a:gd name="T64" fmla="*/ 2147483647 w 503"/>
                <a:gd name="T65" fmla="*/ 2147483647 h 573"/>
                <a:gd name="T66" fmla="*/ 2147483647 w 503"/>
                <a:gd name="T67" fmla="*/ 2147483647 h 573"/>
                <a:gd name="T68" fmla="*/ 2147483647 w 503"/>
                <a:gd name="T69" fmla="*/ 2147483647 h 573"/>
                <a:gd name="T70" fmla="*/ 2147483647 w 503"/>
                <a:gd name="T71" fmla="*/ 2147483647 h 573"/>
                <a:gd name="T72" fmla="*/ 2147483647 w 503"/>
                <a:gd name="T73" fmla="*/ 2147483647 h 573"/>
                <a:gd name="T74" fmla="*/ 2147483647 w 503"/>
                <a:gd name="T75" fmla="*/ 2147483647 h 573"/>
                <a:gd name="T76" fmla="*/ 2147483647 w 503"/>
                <a:gd name="T77" fmla="*/ 2147483647 h 573"/>
                <a:gd name="T78" fmla="*/ 2147483647 w 503"/>
                <a:gd name="T79" fmla="*/ 2147483647 h 573"/>
                <a:gd name="T80" fmla="*/ 2147483647 w 503"/>
                <a:gd name="T81" fmla="*/ 2147483647 h 573"/>
                <a:gd name="T82" fmla="*/ 2147483647 w 503"/>
                <a:gd name="T83" fmla="*/ 2147483647 h 573"/>
                <a:gd name="T84" fmla="*/ 2147483647 w 503"/>
                <a:gd name="T85" fmla="*/ 0 h 573"/>
                <a:gd name="T86" fmla="*/ 2147483647 w 503"/>
                <a:gd name="T87" fmla="*/ 2147483647 h 573"/>
                <a:gd name="T88" fmla="*/ 2147483647 w 503"/>
                <a:gd name="T89" fmla="*/ 2147483647 h 573"/>
                <a:gd name="T90" fmla="*/ 2147483647 w 503"/>
                <a:gd name="T91" fmla="*/ 2147483647 h 57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03" h="573">
                  <a:moveTo>
                    <a:pt x="474" y="516"/>
                  </a:moveTo>
                  <a:lnTo>
                    <a:pt x="474" y="516"/>
                  </a:lnTo>
                  <a:cubicBezTo>
                    <a:pt x="445" y="516"/>
                    <a:pt x="445" y="516"/>
                    <a:pt x="445" y="516"/>
                  </a:cubicBezTo>
                  <a:cubicBezTo>
                    <a:pt x="445" y="544"/>
                    <a:pt x="445" y="544"/>
                    <a:pt x="445" y="544"/>
                  </a:cubicBezTo>
                  <a:cubicBezTo>
                    <a:pt x="445" y="565"/>
                    <a:pt x="431" y="572"/>
                    <a:pt x="417" y="572"/>
                  </a:cubicBezTo>
                  <a:cubicBezTo>
                    <a:pt x="396" y="572"/>
                    <a:pt x="389" y="565"/>
                    <a:pt x="389" y="544"/>
                  </a:cubicBezTo>
                  <a:cubicBezTo>
                    <a:pt x="389" y="516"/>
                    <a:pt x="389" y="516"/>
                    <a:pt x="389" y="516"/>
                  </a:cubicBezTo>
                  <a:cubicBezTo>
                    <a:pt x="361" y="516"/>
                    <a:pt x="361" y="516"/>
                    <a:pt x="361" y="516"/>
                  </a:cubicBezTo>
                  <a:cubicBezTo>
                    <a:pt x="339" y="516"/>
                    <a:pt x="332" y="509"/>
                    <a:pt x="332" y="487"/>
                  </a:cubicBezTo>
                  <a:cubicBezTo>
                    <a:pt x="332" y="473"/>
                    <a:pt x="339" y="459"/>
                    <a:pt x="361" y="459"/>
                  </a:cubicBezTo>
                  <a:cubicBezTo>
                    <a:pt x="389" y="459"/>
                    <a:pt x="389" y="459"/>
                    <a:pt x="389" y="459"/>
                  </a:cubicBezTo>
                  <a:cubicBezTo>
                    <a:pt x="389" y="431"/>
                    <a:pt x="389" y="431"/>
                    <a:pt x="389" y="431"/>
                  </a:cubicBezTo>
                  <a:cubicBezTo>
                    <a:pt x="389" y="417"/>
                    <a:pt x="396" y="403"/>
                    <a:pt x="417" y="403"/>
                  </a:cubicBezTo>
                  <a:cubicBezTo>
                    <a:pt x="431" y="403"/>
                    <a:pt x="445" y="417"/>
                    <a:pt x="445" y="431"/>
                  </a:cubicBezTo>
                  <a:cubicBezTo>
                    <a:pt x="445" y="459"/>
                    <a:pt x="445" y="459"/>
                    <a:pt x="445" y="459"/>
                  </a:cubicBezTo>
                  <a:cubicBezTo>
                    <a:pt x="474" y="459"/>
                    <a:pt x="474" y="459"/>
                    <a:pt x="474" y="459"/>
                  </a:cubicBezTo>
                  <a:cubicBezTo>
                    <a:pt x="488" y="459"/>
                    <a:pt x="502" y="473"/>
                    <a:pt x="502" y="487"/>
                  </a:cubicBezTo>
                  <a:cubicBezTo>
                    <a:pt x="502" y="509"/>
                    <a:pt x="488" y="516"/>
                    <a:pt x="474" y="516"/>
                  </a:cubicBezTo>
                  <a:close/>
                  <a:moveTo>
                    <a:pt x="361" y="431"/>
                  </a:moveTo>
                  <a:lnTo>
                    <a:pt x="361" y="431"/>
                  </a:lnTo>
                  <a:cubicBezTo>
                    <a:pt x="325" y="431"/>
                    <a:pt x="304" y="459"/>
                    <a:pt x="304" y="487"/>
                  </a:cubicBezTo>
                  <a:cubicBezTo>
                    <a:pt x="304" y="523"/>
                    <a:pt x="325" y="544"/>
                    <a:pt x="361" y="544"/>
                  </a:cubicBezTo>
                  <a:cubicBezTo>
                    <a:pt x="28" y="544"/>
                    <a:pt x="28" y="544"/>
                    <a:pt x="28" y="544"/>
                  </a:cubicBezTo>
                  <a:cubicBezTo>
                    <a:pt x="14" y="544"/>
                    <a:pt x="0" y="537"/>
                    <a:pt x="0" y="5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77" y="191"/>
                    <a:pt x="205" y="219"/>
                    <a:pt x="233" y="219"/>
                  </a:cubicBezTo>
                  <a:cubicBezTo>
                    <a:pt x="290" y="219"/>
                    <a:pt x="290" y="219"/>
                    <a:pt x="290" y="219"/>
                  </a:cubicBezTo>
                  <a:cubicBezTo>
                    <a:pt x="417" y="219"/>
                    <a:pt x="417" y="219"/>
                    <a:pt x="417" y="219"/>
                  </a:cubicBezTo>
                  <a:cubicBezTo>
                    <a:pt x="417" y="374"/>
                    <a:pt x="417" y="374"/>
                    <a:pt x="417" y="374"/>
                  </a:cubicBezTo>
                  <a:cubicBezTo>
                    <a:pt x="382" y="374"/>
                    <a:pt x="361" y="403"/>
                    <a:pt x="361" y="431"/>
                  </a:cubicBezTo>
                  <a:close/>
                  <a:moveTo>
                    <a:pt x="233" y="191"/>
                  </a:moveTo>
                  <a:lnTo>
                    <a:pt x="233" y="191"/>
                  </a:lnTo>
                  <a:cubicBezTo>
                    <a:pt x="219" y="191"/>
                    <a:pt x="205" y="176"/>
                    <a:pt x="205" y="162"/>
                  </a:cubicBezTo>
                  <a:cubicBezTo>
                    <a:pt x="205" y="106"/>
                    <a:pt x="205" y="106"/>
                    <a:pt x="205" y="106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417" y="191"/>
                    <a:pt x="417" y="191"/>
                    <a:pt x="417" y="191"/>
                  </a:cubicBezTo>
                  <a:cubicBezTo>
                    <a:pt x="290" y="191"/>
                    <a:pt x="290" y="191"/>
                    <a:pt x="290" y="191"/>
                  </a:cubicBezTo>
                  <a:lnTo>
                    <a:pt x="233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2" name="Freeform 23"/>
            <p:cNvSpPr>
              <a:spLocks noChangeArrowheads="1"/>
            </p:cNvSpPr>
            <p:nvPr/>
          </p:nvSpPr>
          <p:spPr bwMode="auto">
            <a:xfrm>
              <a:off x="7920092" y="3685382"/>
              <a:ext cx="223838" cy="292100"/>
            </a:xfrm>
            <a:custGeom>
              <a:avLst/>
              <a:gdLst>
                <a:gd name="T0" fmla="*/ 2147483647 w 467"/>
                <a:gd name="T1" fmla="*/ 2147483647 h 609"/>
                <a:gd name="T2" fmla="*/ 2147483647 w 467"/>
                <a:gd name="T3" fmla="*/ 2147483647 h 609"/>
                <a:gd name="T4" fmla="*/ 2147483647 w 467"/>
                <a:gd name="T5" fmla="*/ 2147483647 h 609"/>
                <a:gd name="T6" fmla="*/ 2147483647 w 467"/>
                <a:gd name="T7" fmla="*/ 2147483647 h 609"/>
                <a:gd name="T8" fmla="*/ 2147483647 w 467"/>
                <a:gd name="T9" fmla="*/ 2147483647 h 609"/>
                <a:gd name="T10" fmla="*/ 2147483647 w 467"/>
                <a:gd name="T11" fmla="*/ 0 h 609"/>
                <a:gd name="T12" fmla="*/ 2147483647 w 467"/>
                <a:gd name="T13" fmla="*/ 0 h 609"/>
                <a:gd name="T14" fmla="*/ 2147483647 w 467"/>
                <a:gd name="T15" fmla="*/ 2147483647 h 609"/>
                <a:gd name="T16" fmla="*/ 2147483647 w 467"/>
                <a:gd name="T17" fmla="*/ 2147483647 h 609"/>
                <a:gd name="T18" fmla="*/ 2147483647 w 467"/>
                <a:gd name="T19" fmla="*/ 2147483647 h 609"/>
                <a:gd name="T20" fmla="*/ 2147483647 w 467"/>
                <a:gd name="T21" fmla="*/ 2147483647 h 609"/>
                <a:gd name="T22" fmla="*/ 2147483647 w 467"/>
                <a:gd name="T23" fmla="*/ 2147483647 h 609"/>
                <a:gd name="T24" fmla="*/ 2147483647 w 467"/>
                <a:gd name="T25" fmla="*/ 2147483647 h 609"/>
                <a:gd name="T26" fmla="*/ 2147483647 w 467"/>
                <a:gd name="T27" fmla="*/ 2147483647 h 609"/>
                <a:gd name="T28" fmla="*/ 2147483647 w 467"/>
                <a:gd name="T29" fmla="*/ 2147483647 h 609"/>
                <a:gd name="T30" fmla="*/ 2147483647 w 467"/>
                <a:gd name="T31" fmla="*/ 2147483647 h 609"/>
                <a:gd name="T32" fmla="*/ 2147483647 w 467"/>
                <a:gd name="T33" fmla="*/ 2147483647 h 609"/>
                <a:gd name="T34" fmla="*/ 2147483647 w 467"/>
                <a:gd name="T35" fmla="*/ 2147483647 h 609"/>
                <a:gd name="T36" fmla="*/ 2147483647 w 467"/>
                <a:gd name="T37" fmla="*/ 2147483647 h 609"/>
                <a:gd name="T38" fmla="*/ 2147483647 w 467"/>
                <a:gd name="T39" fmla="*/ 0 h 609"/>
                <a:gd name="T40" fmla="*/ 2147483647 w 467"/>
                <a:gd name="T41" fmla="*/ 2147483647 h 609"/>
                <a:gd name="T42" fmla="*/ 2147483647 w 467"/>
                <a:gd name="T43" fmla="*/ 2147483647 h 609"/>
                <a:gd name="T44" fmla="*/ 2147483647 w 467"/>
                <a:gd name="T45" fmla="*/ 2147483647 h 609"/>
                <a:gd name="T46" fmla="*/ 2147483647 w 467"/>
                <a:gd name="T47" fmla="*/ 2147483647 h 609"/>
                <a:gd name="T48" fmla="*/ 2147483647 w 467"/>
                <a:gd name="T49" fmla="*/ 2147483647 h 609"/>
                <a:gd name="T50" fmla="*/ 2147483647 w 467"/>
                <a:gd name="T51" fmla="*/ 2147483647 h 609"/>
                <a:gd name="T52" fmla="*/ 2147483647 w 467"/>
                <a:gd name="T53" fmla="*/ 2147483647 h 609"/>
                <a:gd name="T54" fmla="*/ 2147483647 w 467"/>
                <a:gd name="T55" fmla="*/ 2147483647 h 609"/>
                <a:gd name="T56" fmla="*/ 2147483647 w 467"/>
                <a:gd name="T57" fmla="*/ 2147483647 h 609"/>
                <a:gd name="T58" fmla="*/ 2147483647 w 467"/>
                <a:gd name="T59" fmla="*/ 2147483647 h 609"/>
                <a:gd name="T60" fmla="*/ 2147483647 w 467"/>
                <a:gd name="T61" fmla="*/ 2147483647 h 609"/>
                <a:gd name="T62" fmla="*/ 0 w 467"/>
                <a:gd name="T63" fmla="*/ 2147483647 h 609"/>
                <a:gd name="T64" fmla="*/ 0 w 467"/>
                <a:gd name="T65" fmla="*/ 2147483647 h 609"/>
                <a:gd name="T66" fmla="*/ 2147483647 w 467"/>
                <a:gd name="T67" fmla="*/ 2147483647 h 609"/>
                <a:gd name="T68" fmla="*/ 2147483647 w 467"/>
                <a:gd name="T69" fmla="*/ 2147483647 h 609"/>
                <a:gd name="T70" fmla="*/ 2147483647 w 467"/>
                <a:gd name="T71" fmla="*/ 2147483647 h 609"/>
                <a:gd name="T72" fmla="*/ 2147483647 w 467"/>
                <a:gd name="T73" fmla="*/ 2147483647 h 609"/>
                <a:gd name="T74" fmla="*/ 2147483647 w 467"/>
                <a:gd name="T75" fmla="*/ 2147483647 h 609"/>
                <a:gd name="T76" fmla="*/ 2147483647 w 467"/>
                <a:gd name="T77" fmla="*/ 2147483647 h 6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67" h="609">
                  <a:moveTo>
                    <a:pt x="438" y="552"/>
                  </a:moveTo>
                  <a:lnTo>
                    <a:pt x="438" y="552"/>
                  </a:lnTo>
                  <a:cubicBezTo>
                    <a:pt x="85" y="552"/>
                    <a:pt x="85" y="552"/>
                    <a:pt x="85" y="552"/>
                  </a:cubicBezTo>
                  <a:cubicBezTo>
                    <a:pt x="63" y="552"/>
                    <a:pt x="56" y="538"/>
                    <a:pt x="56" y="5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15"/>
                    <a:pt x="63" y="0"/>
                    <a:pt x="85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3" y="107"/>
                    <a:pt x="233" y="107"/>
                    <a:pt x="233" y="107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3" y="191"/>
                    <a:pt x="261" y="220"/>
                    <a:pt x="290" y="220"/>
                  </a:cubicBezTo>
                  <a:cubicBezTo>
                    <a:pt x="346" y="220"/>
                    <a:pt x="346" y="220"/>
                    <a:pt x="346" y="220"/>
                  </a:cubicBezTo>
                  <a:cubicBezTo>
                    <a:pt x="466" y="220"/>
                    <a:pt x="466" y="220"/>
                    <a:pt x="466" y="220"/>
                  </a:cubicBezTo>
                  <a:cubicBezTo>
                    <a:pt x="466" y="446"/>
                    <a:pt x="466" y="446"/>
                    <a:pt x="466" y="446"/>
                  </a:cubicBezTo>
                  <a:cubicBezTo>
                    <a:pt x="466" y="524"/>
                    <a:pt x="466" y="524"/>
                    <a:pt x="466" y="524"/>
                  </a:cubicBezTo>
                  <a:cubicBezTo>
                    <a:pt x="466" y="538"/>
                    <a:pt x="459" y="552"/>
                    <a:pt x="438" y="552"/>
                  </a:cubicBezTo>
                  <a:close/>
                  <a:moveTo>
                    <a:pt x="290" y="191"/>
                  </a:moveTo>
                  <a:lnTo>
                    <a:pt x="290" y="191"/>
                  </a:lnTo>
                  <a:cubicBezTo>
                    <a:pt x="275" y="191"/>
                    <a:pt x="261" y="177"/>
                    <a:pt x="261" y="163"/>
                  </a:cubicBezTo>
                  <a:cubicBezTo>
                    <a:pt x="261" y="107"/>
                    <a:pt x="261" y="107"/>
                    <a:pt x="261" y="107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466" y="191"/>
                    <a:pt x="466" y="191"/>
                    <a:pt x="466" y="191"/>
                  </a:cubicBezTo>
                  <a:cubicBezTo>
                    <a:pt x="346" y="191"/>
                    <a:pt x="346" y="191"/>
                    <a:pt x="346" y="191"/>
                  </a:cubicBezTo>
                  <a:lnTo>
                    <a:pt x="290" y="191"/>
                  </a:lnTo>
                  <a:close/>
                  <a:moveTo>
                    <a:pt x="106" y="580"/>
                  </a:moveTo>
                  <a:lnTo>
                    <a:pt x="106" y="580"/>
                  </a:lnTo>
                  <a:cubicBezTo>
                    <a:pt x="127" y="580"/>
                    <a:pt x="127" y="580"/>
                    <a:pt x="127" y="580"/>
                  </a:cubicBezTo>
                  <a:cubicBezTo>
                    <a:pt x="311" y="580"/>
                    <a:pt x="311" y="580"/>
                    <a:pt x="311" y="580"/>
                  </a:cubicBezTo>
                  <a:cubicBezTo>
                    <a:pt x="353" y="580"/>
                    <a:pt x="353" y="580"/>
                    <a:pt x="353" y="580"/>
                  </a:cubicBezTo>
                  <a:cubicBezTo>
                    <a:pt x="410" y="580"/>
                    <a:pt x="410" y="580"/>
                    <a:pt x="410" y="580"/>
                  </a:cubicBezTo>
                  <a:cubicBezTo>
                    <a:pt x="410" y="594"/>
                    <a:pt x="403" y="608"/>
                    <a:pt x="381" y="608"/>
                  </a:cubicBezTo>
                  <a:cubicBezTo>
                    <a:pt x="56" y="608"/>
                    <a:pt x="56" y="608"/>
                    <a:pt x="56" y="608"/>
                  </a:cubicBezTo>
                  <a:cubicBezTo>
                    <a:pt x="21" y="608"/>
                    <a:pt x="0" y="580"/>
                    <a:pt x="0" y="55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7" y="57"/>
                    <a:pt x="28" y="57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28" y="524"/>
                    <a:pt x="28" y="524"/>
                    <a:pt x="28" y="524"/>
                  </a:cubicBezTo>
                  <a:cubicBezTo>
                    <a:pt x="28" y="552"/>
                    <a:pt x="49" y="580"/>
                    <a:pt x="85" y="580"/>
                  </a:cubicBezTo>
                  <a:lnTo>
                    <a:pt x="106" y="5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3" name="Freeform 24"/>
            <p:cNvSpPr>
              <a:spLocks noChangeArrowheads="1"/>
            </p:cNvSpPr>
            <p:nvPr/>
          </p:nvSpPr>
          <p:spPr bwMode="auto">
            <a:xfrm>
              <a:off x="7424792" y="3695700"/>
              <a:ext cx="200819" cy="262732"/>
            </a:xfrm>
            <a:custGeom>
              <a:avLst/>
              <a:gdLst>
                <a:gd name="T0" fmla="*/ 2147483647 w 418"/>
                <a:gd name="T1" fmla="*/ 2147483647 h 545"/>
                <a:gd name="T2" fmla="*/ 2147483647 w 418"/>
                <a:gd name="T3" fmla="*/ 2147483647 h 545"/>
                <a:gd name="T4" fmla="*/ 2147483647 w 418"/>
                <a:gd name="T5" fmla="*/ 2147483647 h 545"/>
                <a:gd name="T6" fmla="*/ 0 w 418"/>
                <a:gd name="T7" fmla="*/ 2147483647 h 545"/>
                <a:gd name="T8" fmla="*/ 0 w 418"/>
                <a:gd name="T9" fmla="*/ 2147483647 h 545"/>
                <a:gd name="T10" fmla="*/ 2147483647 w 418"/>
                <a:gd name="T11" fmla="*/ 0 h 545"/>
                <a:gd name="T12" fmla="*/ 2147483647 w 418"/>
                <a:gd name="T13" fmla="*/ 0 h 545"/>
                <a:gd name="T14" fmla="*/ 2147483647 w 418"/>
                <a:gd name="T15" fmla="*/ 2147483647 h 545"/>
                <a:gd name="T16" fmla="*/ 2147483647 w 418"/>
                <a:gd name="T17" fmla="*/ 2147483647 h 545"/>
                <a:gd name="T18" fmla="*/ 2147483647 w 418"/>
                <a:gd name="T19" fmla="*/ 2147483647 h 545"/>
                <a:gd name="T20" fmla="*/ 2147483647 w 418"/>
                <a:gd name="T21" fmla="*/ 2147483647 h 545"/>
                <a:gd name="T22" fmla="*/ 2147483647 w 418"/>
                <a:gd name="T23" fmla="*/ 2147483647 h 545"/>
                <a:gd name="T24" fmla="*/ 2147483647 w 418"/>
                <a:gd name="T25" fmla="*/ 2147483647 h 545"/>
                <a:gd name="T26" fmla="*/ 2147483647 w 418"/>
                <a:gd name="T27" fmla="*/ 2147483647 h 545"/>
                <a:gd name="T28" fmla="*/ 2147483647 w 418"/>
                <a:gd name="T29" fmla="*/ 2147483647 h 545"/>
                <a:gd name="T30" fmla="*/ 2147483647 w 418"/>
                <a:gd name="T31" fmla="*/ 2147483647 h 545"/>
                <a:gd name="T32" fmla="*/ 2147483647 w 418"/>
                <a:gd name="T33" fmla="*/ 2147483647 h 545"/>
                <a:gd name="T34" fmla="*/ 2147483647 w 418"/>
                <a:gd name="T35" fmla="*/ 2147483647 h 545"/>
                <a:gd name="T36" fmla="*/ 2147483647 w 418"/>
                <a:gd name="T37" fmla="*/ 2147483647 h 545"/>
                <a:gd name="T38" fmla="*/ 2147483647 w 418"/>
                <a:gd name="T39" fmla="*/ 0 h 545"/>
                <a:gd name="T40" fmla="*/ 2147483647 w 418"/>
                <a:gd name="T41" fmla="*/ 2147483647 h 545"/>
                <a:gd name="T42" fmla="*/ 2147483647 w 418"/>
                <a:gd name="T43" fmla="*/ 2147483647 h 545"/>
                <a:gd name="T44" fmla="*/ 2147483647 w 418"/>
                <a:gd name="T45" fmla="*/ 2147483647 h 54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8" h="545">
                  <a:moveTo>
                    <a:pt x="389" y="544"/>
                  </a:moveTo>
                  <a:lnTo>
                    <a:pt x="389" y="544"/>
                  </a:lnTo>
                  <a:cubicBezTo>
                    <a:pt x="28" y="544"/>
                    <a:pt x="28" y="544"/>
                    <a:pt x="28" y="544"/>
                  </a:cubicBezTo>
                  <a:cubicBezTo>
                    <a:pt x="14" y="544"/>
                    <a:pt x="0" y="537"/>
                    <a:pt x="0" y="5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4" y="162"/>
                    <a:pt x="184" y="162"/>
                    <a:pt x="184" y="162"/>
                  </a:cubicBezTo>
                  <a:cubicBezTo>
                    <a:pt x="184" y="191"/>
                    <a:pt x="205" y="219"/>
                    <a:pt x="240" y="219"/>
                  </a:cubicBezTo>
                  <a:cubicBezTo>
                    <a:pt x="297" y="219"/>
                    <a:pt x="297" y="219"/>
                    <a:pt x="297" y="219"/>
                  </a:cubicBezTo>
                  <a:cubicBezTo>
                    <a:pt x="417" y="219"/>
                    <a:pt x="417" y="219"/>
                    <a:pt x="417" y="219"/>
                  </a:cubicBezTo>
                  <a:cubicBezTo>
                    <a:pt x="417" y="445"/>
                    <a:pt x="417" y="445"/>
                    <a:pt x="417" y="445"/>
                  </a:cubicBezTo>
                  <a:cubicBezTo>
                    <a:pt x="417" y="516"/>
                    <a:pt x="417" y="516"/>
                    <a:pt x="417" y="516"/>
                  </a:cubicBezTo>
                  <a:cubicBezTo>
                    <a:pt x="417" y="537"/>
                    <a:pt x="403" y="544"/>
                    <a:pt x="389" y="544"/>
                  </a:cubicBezTo>
                  <a:close/>
                  <a:moveTo>
                    <a:pt x="240" y="191"/>
                  </a:moveTo>
                  <a:lnTo>
                    <a:pt x="240" y="191"/>
                  </a:lnTo>
                  <a:cubicBezTo>
                    <a:pt x="219" y="191"/>
                    <a:pt x="212" y="176"/>
                    <a:pt x="212" y="162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417" y="191"/>
                    <a:pt x="417" y="191"/>
                    <a:pt x="417" y="191"/>
                  </a:cubicBezTo>
                  <a:cubicBezTo>
                    <a:pt x="297" y="191"/>
                    <a:pt x="297" y="191"/>
                    <a:pt x="297" y="191"/>
                  </a:cubicBezTo>
                  <a:lnTo>
                    <a:pt x="240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4" name="Freeform 25"/>
            <p:cNvSpPr>
              <a:spLocks noChangeArrowheads="1"/>
            </p:cNvSpPr>
            <p:nvPr/>
          </p:nvSpPr>
          <p:spPr bwMode="auto">
            <a:xfrm>
              <a:off x="9454411" y="5245100"/>
              <a:ext cx="289719" cy="258763"/>
            </a:xfrm>
            <a:custGeom>
              <a:avLst/>
              <a:gdLst>
                <a:gd name="T0" fmla="*/ 2147483647 w 602"/>
                <a:gd name="T1" fmla="*/ 2147483647 h 538"/>
                <a:gd name="T2" fmla="*/ 2147483647 w 602"/>
                <a:gd name="T3" fmla="*/ 2147483647 h 538"/>
                <a:gd name="T4" fmla="*/ 2147483647 w 602"/>
                <a:gd name="T5" fmla="*/ 2147483647 h 538"/>
                <a:gd name="T6" fmla="*/ 2147483647 w 602"/>
                <a:gd name="T7" fmla="*/ 2147483647 h 538"/>
                <a:gd name="T8" fmla="*/ 2147483647 w 602"/>
                <a:gd name="T9" fmla="*/ 2147483647 h 538"/>
                <a:gd name="T10" fmla="*/ 2147483647 w 602"/>
                <a:gd name="T11" fmla="*/ 2147483647 h 538"/>
                <a:gd name="T12" fmla="*/ 2147483647 w 602"/>
                <a:gd name="T13" fmla="*/ 2147483647 h 538"/>
                <a:gd name="T14" fmla="*/ 2147483647 w 602"/>
                <a:gd name="T15" fmla="*/ 2147483647 h 538"/>
                <a:gd name="T16" fmla="*/ 2147483647 w 602"/>
                <a:gd name="T17" fmla="*/ 2147483647 h 538"/>
                <a:gd name="T18" fmla="*/ 0 w 602"/>
                <a:gd name="T19" fmla="*/ 2147483647 h 538"/>
                <a:gd name="T20" fmla="*/ 0 w 602"/>
                <a:gd name="T21" fmla="*/ 2147483647 h 538"/>
                <a:gd name="T22" fmla="*/ 0 w 602"/>
                <a:gd name="T23" fmla="*/ 2147483647 h 538"/>
                <a:gd name="T24" fmla="*/ 2147483647 w 602"/>
                <a:gd name="T25" fmla="*/ 2147483647 h 538"/>
                <a:gd name="T26" fmla="*/ 2147483647 w 602"/>
                <a:gd name="T27" fmla="*/ 2147483647 h 538"/>
                <a:gd name="T28" fmla="*/ 2147483647 w 602"/>
                <a:gd name="T29" fmla="*/ 2147483647 h 538"/>
                <a:gd name="T30" fmla="*/ 0 w 602"/>
                <a:gd name="T31" fmla="*/ 2147483647 h 538"/>
                <a:gd name="T32" fmla="*/ 0 w 602"/>
                <a:gd name="T33" fmla="*/ 2147483647 h 538"/>
                <a:gd name="T34" fmla="*/ 2147483647 w 602"/>
                <a:gd name="T35" fmla="*/ 0 h 538"/>
                <a:gd name="T36" fmla="*/ 2147483647 w 602"/>
                <a:gd name="T37" fmla="*/ 0 h 538"/>
                <a:gd name="T38" fmla="*/ 2147483647 w 602"/>
                <a:gd name="T39" fmla="*/ 0 h 538"/>
                <a:gd name="T40" fmla="*/ 2147483647 w 602"/>
                <a:gd name="T41" fmla="*/ 2147483647 h 538"/>
                <a:gd name="T42" fmla="*/ 2147483647 w 602"/>
                <a:gd name="T43" fmla="*/ 2147483647 h 538"/>
                <a:gd name="T44" fmla="*/ 0 w 602"/>
                <a:gd name="T45" fmla="*/ 2147483647 h 538"/>
                <a:gd name="T46" fmla="*/ 2147483647 w 602"/>
                <a:gd name="T47" fmla="*/ 2147483647 h 538"/>
                <a:gd name="T48" fmla="*/ 2147483647 w 602"/>
                <a:gd name="T49" fmla="*/ 2147483647 h 538"/>
                <a:gd name="T50" fmla="*/ 2147483647 w 602"/>
                <a:gd name="T51" fmla="*/ 2147483647 h 538"/>
                <a:gd name="T52" fmla="*/ 2147483647 w 602"/>
                <a:gd name="T53" fmla="*/ 2147483647 h 538"/>
                <a:gd name="T54" fmla="*/ 2147483647 w 602"/>
                <a:gd name="T55" fmla="*/ 2147483647 h 538"/>
                <a:gd name="T56" fmla="*/ 2147483647 w 602"/>
                <a:gd name="T57" fmla="*/ 2147483647 h 538"/>
                <a:gd name="T58" fmla="*/ 2147483647 w 602"/>
                <a:gd name="T59" fmla="*/ 2147483647 h 538"/>
                <a:gd name="T60" fmla="*/ 2147483647 w 602"/>
                <a:gd name="T61" fmla="*/ 2147483647 h 538"/>
                <a:gd name="T62" fmla="*/ 2147483647 w 602"/>
                <a:gd name="T63" fmla="*/ 2147483647 h 538"/>
                <a:gd name="T64" fmla="*/ 2147483647 w 602"/>
                <a:gd name="T65" fmla="*/ 2147483647 h 538"/>
                <a:gd name="T66" fmla="*/ 2147483647 w 602"/>
                <a:gd name="T67" fmla="*/ 2147483647 h 53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02" h="538">
                  <a:moveTo>
                    <a:pt x="573" y="339"/>
                  </a:moveTo>
                  <a:lnTo>
                    <a:pt x="573" y="339"/>
                  </a:lnTo>
                  <a:cubicBezTo>
                    <a:pt x="558" y="339"/>
                    <a:pt x="544" y="346"/>
                    <a:pt x="530" y="360"/>
                  </a:cubicBezTo>
                  <a:cubicBezTo>
                    <a:pt x="516" y="375"/>
                    <a:pt x="516" y="375"/>
                    <a:pt x="516" y="375"/>
                  </a:cubicBezTo>
                  <a:cubicBezTo>
                    <a:pt x="502" y="360"/>
                    <a:pt x="502" y="360"/>
                    <a:pt x="502" y="360"/>
                  </a:cubicBezTo>
                  <a:cubicBezTo>
                    <a:pt x="488" y="346"/>
                    <a:pt x="474" y="339"/>
                    <a:pt x="459" y="339"/>
                  </a:cubicBezTo>
                  <a:cubicBezTo>
                    <a:pt x="431" y="339"/>
                    <a:pt x="403" y="367"/>
                    <a:pt x="403" y="396"/>
                  </a:cubicBezTo>
                  <a:cubicBezTo>
                    <a:pt x="403" y="417"/>
                    <a:pt x="410" y="431"/>
                    <a:pt x="417" y="438"/>
                  </a:cubicBezTo>
                  <a:cubicBezTo>
                    <a:pt x="438" y="452"/>
                    <a:pt x="438" y="452"/>
                    <a:pt x="438" y="452"/>
                  </a:cubicBezTo>
                  <a:cubicBezTo>
                    <a:pt x="417" y="474"/>
                    <a:pt x="417" y="474"/>
                    <a:pt x="417" y="474"/>
                  </a:cubicBezTo>
                  <a:cubicBezTo>
                    <a:pt x="410" y="474"/>
                    <a:pt x="410" y="474"/>
                    <a:pt x="410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7" y="474"/>
                    <a:pt x="0" y="459"/>
                    <a:pt x="0" y="445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01" y="141"/>
                    <a:pt x="601" y="141"/>
                    <a:pt x="601" y="141"/>
                  </a:cubicBezTo>
                  <a:cubicBezTo>
                    <a:pt x="601" y="240"/>
                    <a:pt x="601" y="240"/>
                    <a:pt x="601" y="240"/>
                  </a:cubicBezTo>
                  <a:cubicBezTo>
                    <a:pt x="601" y="276"/>
                    <a:pt x="601" y="276"/>
                    <a:pt x="601" y="276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1" y="346"/>
                    <a:pt x="601" y="346"/>
                    <a:pt x="601" y="346"/>
                  </a:cubicBezTo>
                  <a:cubicBezTo>
                    <a:pt x="594" y="346"/>
                    <a:pt x="580" y="339"/>
                    <a:pt x="573" y="339"/>
                  </a:cubicBezTo>
                  <a:close/>
                  <a:moveTo>
                    <a:pt x="0" y="85"/>
                  </a:moveTo>
                  <a:lnTo>
                    <a:pt x="0" y="85"/>
                  </a:lnTo>
                  <a:cubicBezTo>
                    <a:pt x="0" y="71"/>
                    <a:pt x="0" y="71"/>
                    <a:pt x="0" y="7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573" y="56"/>
                    <a:pt x="573" y="56"/>
                    <a:pt x="573" y="56"/>
                  </a:cubicBezTo>
                  <a:cubicBezTo>
                    <a:pt x="587" y="56"/>
                    <a:pt x="601" y="71"/>
                    <a:pt x="601" y="85"/>
                  </a:cubicBezTo>
                  <a:cubicBezTo>
                    <a:pt x="601" y="113"/>
                    <a:pt x="601" y="113"/>
                    <a:pt x="601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85"/>
                  </a:lnTo>
                  <a:close/>
                  <a:moveTo>
                    <a:pt x="438" y="495"/>
                  </a:moveTo>
                  <a:lnTo>
                    <a:pt x="438" y="495"/>
                  </a:lnTo>
                  <a:cubicBezTo>
                    <a:pt x="474" y="452"/>
                    <a:pt x="474" y="452"/>
                    <a:pt x="474" y="452"/>
                  </a:cubicBezTo>
                  <a:cubicBezTo>
                    <a:pt x="438" y="417"/>
                    <a:pt x="438" y="417"/>
                    <a:pt x="438" y="417"/>
                  </a:cubicBezTo>
                  <a:cubicBezTo>
                    <a:pt x="431" y="410"/>
                    <a:pt x="431" y="403"/>
                    <a:pt x="431" y="396"/>
                  </a:cubicBezTo>
                  <a:cubicBezTo>
                    <a:pt x="431" y="382"/>
                    <a:pt x="445" y="367"/>
                    <a:pt x="459" y="367"/>
                  </a:cubicBezTo>
                  <a:cubicBezTo>
                    <a:pt x="466" y="367"/>
                    <a:pt x="474" y="375"/>
                    <a:pt x="481" y="382"/>
                  </a:cubicBezTo>
                  <a:cubicBezTo>
                    <a:pt x="516" y="417"/>
                    <a:pt x="516" y="417"/>
                    <a:pt x="516" y="417"/>
                  </a:cubicBezTo>
                  <a:cubicBezTo>
                    <a:pt x="551" y="382"/>
                    <a:pt x="551" y="382"/>
                    <a:pt x="551" y="382"/>
                  </a:cubicBezTo>
                  <a:cubicBezTo>
                    <a:pt x="558" y="375"/>
                    <a:pt x="565" y="367"/>
                    <a:pt x="573" y="367"/>
                  </a:cubicBezTo>
                  <a:cubicBezTo>
                    <a:pt x="587" y="367"/>
                    <a:pt x="601" y="382"/>
                    <a:pt x="601" y="396"/>
                  </a:cubicBezTo>
                  <a:cubicBezTo>
                    <a:pt x="601" y="403"/>
                    <a:pt x="601" y="410"/>
                    <a:pt x="594" y="417"/>
                  </a:cubicBezTo>
                  <a:cubicBezTo>
                    <a:pt x="558" y="452"/>
                    <a:pt x="558" y="452"/>
                    <a:pt x="558" y="452"/>
                  </a:cubicBezTo>
                  <a:cubicBezTo>
                    <a:pt x="594" y="495"/>
                    <a:pt x="594" y="495"/>
                    <a:pt x="594" y="495"/>
                  </a:cubicBezTo>
                  <a:cubicBezTo>
                    <a:pt x="601" y="495"/>
                    <a:pt x="601" y="502"/>
                    <a:pt x="601" y="509"/>
                  </a:cubicBezTo>
                  <a:cubicBezTo>
                    <a:pt x="601" y="530"/>
                    <a:pt x="587" y="537"/>
                    <a:pt x="573" y="537"/>
                  </a:cubicBezTo>
                  <a:cubicBezTo>
                    <a:pt x="565" y="537"/>
                    <a:pt x="558" y="537"/>
                    <a:pt x="551" y="530"/>
                  </a:cubicBezTo>
                  <a:cubicBezTo>
                    <a:pt x="516" y="495"/>
                    <a:pt x="516" y="495"/>
                    <a:pt x="516" y="495"/>
                  </a:cubicBezTo>
                  <a:cubicBezTo>
                    <a:pt x="481" y="530"/>
                    <a:pt x="481" y="530"/>
                    <a:pt x="481" y="530"/>
                  </a:cubicBezTo>
                  <a:cubicBezTo>
                    <a:pt x="474" y="537"/>
                    <a:pt x="466" y="537"/>
                    <a:pt x="459" y="537"/>
                  </a:cubicBezTo>
                  <a:cubicBezTo>
                    <a:pt x="445" y="537"/>
                    <a:pt x="431" y="530"/>
                    <a:pt x="431" y="509"/>
                  </a:cubicBezTo>
                  <a:cubicBezTo>
                    <a:pt x="431" y="502"/>
                    <a:pt x="431" y="495"/>
                    <a:pt x="438" y="4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5" name="Freeform 26"/>
            <p:cNvSpPr>
              <a:spLocks noChangeArrowheads="1"/>
            </p:cNvSpPr>
            <p:nvPr/>
          </p:nvSpPr>
          <p:spPr bwMode="auto">
            <a:xfrm>
              <a:off x="8944029" y="5245100"/>
              <a:ext cx="292100" cy="252413"/>
            </a:xfrm>
            <a:custGeom>
              <a:avLst/>
              <a:gdLst>
                <a:gd name="T0" fmla="*/ 2147483647 w 609"/>
                <a:gd name="T1" fmla="*/ 2147483647 h 524"/>
                <a:gd name="T2" fmla="*/ 2147483647 w 609"/>
                <a:gd name="T3" fmla="*/ 2147483647 h 524"/>
                <a:gd name="T4" fmla="*/ 2147483647 w 609"/>
                <a:gd name="T5" fmla="*/ 2147483647 h 524"/>
                <a:gd name="T6" fmla="*/ 2147483647 w 609"/>
                <a:gd name="T7" fmla="*/ 2147483647 h 524"/>
                <a:gd name="T8" fmla="*/ 2147483647 w 609"/>
                <a:gd name="T9" fmla="*/ 2147483647 h 524"/>
                <a:gd name="T10" fmla="*/ 2147483647 w 609"/>
                <a:gd name="T11" fmla="*/ 2147483647 h 524"/>
                <a:gd name="T12" fmla="*/ 2147483647 w 609"/>
                <a:gd name="T13" fmla="*/ 2147483647 h 524"/>
                <a:gd name="T14" fmla="*/ 2147483647 w 609"/>
                <a:gd name="T15" fmla="*/ 2147483647 h 524"/>
                <a:gd name="T16" fmla="*/ 0 w 609"/>
                <a:gd name="T17" fmla="*/ 2147483647 h 524"/>
                <a:gd name="T18" fmla="*/ 0 w 609"/>
                <a:gd name="T19" fmla="*/ 2147483647 h 524"/>
                <a:gd name="T20" fmla="*/ 0 w 609"/>
                <a:gd name="T21" fmla="*/ 2147483647 h 524"/>
                <a:gd name="T22" fmla="*/ 0 w 609"/>
                <a:gd name="T23" fmla="*/ 2147483647 h 524"/>
                <a:gd name="T24" fmla="*/ 0 w 609"/>
                <a:gd name="T25" fmla="*/ 2147483647 h 524"/>
                <a:gd name="T26" fmla="*/ 0 w 609"/>
                <a:gd name="T27" fmla="*/ 2147483647 h 524"/>
                <a:gd name="T28" fmla="*/ 0 w 609"/>
                <a:gd name="T29" fmla="*/ 2147483647 h 524"/>
                <a:gd name="T30" fmla="*/ 2147483647 w 609"/>
                <a:gd name="T31" fmla="*/ 2147483647 h 524"/>
                <a:gd name="T32" fmla="*/ 2147483647 w 609"/>
                <a:gd name="T33" fmla="*/ 2147483647 h 524"/>
                <a:gd name="T34" fmla="*/ 2147483647 w 609"/>
                <a:gd name="T35" fmla="*/ 2147483647 h 524"/>
                <a:gd name="T36" fmla="*/ 2147483647 w 609"/>
                <a:gd name="T37" fmla="*/ 2147483647 h 524"/>
                <a:gd name="T38" fmla="*/ 2147483647 w 609"/>
                <a:gd name="T39" fmla="*/ 2147483647 h 524"/>
                <a:gd name="T40" fmla="*/ 2147483647 w 609"/>
                <a:gd name="T41" fmla="*/ 2147483647 h 524"/>
                <a:gd name="T42" fmla="*/ 2147483647 w 609"/>
                <a:gd name="T43" fmla="*/ 2147483647 h 524"/>
                <a:gd name="T44" fmla="*/ 0 w 609"/>
                <a:gd name="T45" fmla="*/ 2147483647 h 524"/>
                <a:gd name="T46" fmla="*/ 0 w 609"/>
                <a:gd name="T47" fmla="*/ 2147483647 h 524"/>
                <a:gd name="T48" fmla="*/ 0 w 609"/>
                <a:gd name="T49" fmla="*/ 2147483647 h 524"/>
                <a:gd name="T50" fmla="*/ 0 w 609"/>
                <a:gd name="T51" fmla="*/ 2147483647 h 524"/>
                <a:gd name="T52" fmla="*/ 2147483647 w 609"/>
                <a:gd name="T53" fmla="*/ 0 h 524"/>
                <a:gd name="T54" fmla="*/ 2147483647 w 609"/>
                <a:gd name="T55" fmla="*/ 0 h 524"/>
                <a:gd name="T56" fmla="*/ 2147483647 w 609"/>
                <a:gd name="T57" fmla="*/ 0 h 524"/>
                <a:gd name="T58" fmla="*/ 2147483647 w 609"/>
                <a:gd name="T59" fmla="*/ 0 h 524"/>
                <a:gd name="T60" fmla="*/ 2147483647 w 609"/>
                <a:gd name="T61" fmla="*/ 0 h 524"/>
                <a:gd name="T62" fmla="*/ 2147483647 w 609"/>
                <a:gd name="T63" fmla="*/ 2147483647 h 524"/>
                <a:gd name="T64" fmla="*/ 2147483647 w 609"/>
                <a:gd name="T65" fmla="*/ 2147483647 h 524"/>
                <a:gd name="T66" fmla="*/ 2147483647 w 609"/>
                <a:gd name="T67" fmla="*/ 2147483647 h 524"/>
                <a:gd name="T68" fmla="*/ 2147483647 w 609"/>
                <a:gd name="T69" fmla="*/ 2147483647 h 524"/>
                <a:gd name="T70" fmla="*/ 0 w 609"/>
                <a:gd name="T71" fmla="*/ 2147483647 h 524"/>
                <a:gd name="T72" fmla="*/ 0 w 609"/>
                <a:gd name="T73" fmla="*/ 2147483647 h 524"/>
                <a:gd name="T74" fmla="*/ 2147483647 w 609"/>
                <a:gd name="T75" fmla="*/ 2147483647 h 524"/>
                <a:gd name="T76" fmla="*/ 2147483647 w 609"/>
                <a:gd name="T77" fmla="*/ 2147483647 h 524"/>
                <a:gd name="T78" fmla="*/ 2147483647 w 609"/>
                <a:gd name="T79" fmla="*/ 2147483647 h 524"/>
                <a:gd name="T80" fmla="*/ 2147483647 w 609"/>
                <a:gd name="T81" fmla="*/ 2147483647 h 524"/>
                <a:gd name="T82" fmla="*/ 2147483647 w 609"/>
                <a:gd name="T83" fmla="*/ 2147483647 h 524"/>
                <a:gd name="T84" fmla="*/ 2147483647 w 609"/>
                <a:gd name="T85" fmla="*/ 2147483647 h 524"/>
                <a:gd name="T86" fmla="*/ 2147483647 w 609"/>
                <a:gd name="T87" fmla="*/ 2147483647 h 524"/>
                <a:gd name="T88" fmla="*/ 2147483647 w 609"/>
                <a:gd name="T89" fmla="*/ 2147483647 h 524"/>
                <a:gd name="T90" fmla="*/ 2147483647 w 609"/>
                <a:gd name="T91" fmla="*/ 2147483647 h 524"/>
                <a:gd name="T92" fmla="*/ 2147483647 w 609"/>
                <a:gd name="T93" fmla="*/ 2147483647 h 524"/>
                <a:gd name="T94" fmla="*/ 2147483647 w 609"/>
                <a:gd name="T95" fmla="*/ 2147483647 h 524"/>
                <a:gd name="T96" fmla="*/ 2147483647 w 609"/>
                <a:gd name="T97" fmla="*/ 2147483647 h 524"/>
                <a:gd name="T98" fmla="*/ 2147483647 w 609"/>
                <a:gd name="T99" fmla="*/ 2147483647 h 524"/>
                <a:gd name="T100" fmla="*/ 2147483647 w 609"/>
                <a:gd name="T101" fmla="*/ 2147483647 h 5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09" h="524">
                  <a:moveTo>
                    <a:pt x="579" y="360"/>
                  </a:moveTo>
                  <a:lnTo>
                    <a:pt x="579" y="360"/>
                  </a:lnTo>
                  <a:cubicBezTo>
                    <a:pt x="558" y="360"/>
                    <a:pt x="544" y="367"/>
                    <a:pt x="537" y="375"/>
                  </a:cubicBezTo>
                  <a:cubicBezTo>
                    <a:pt x="502" y="410"/>
                    <a:pt x="502" y="410"/>
                    <a:pt x="502" y="410"/>
                  </a:cubicBezTo>
                  <a:cubicBezTo>
                    <a:pt x="495" y="403"/>
                    <a:pt x="480" y="396"/>
                    <a:pt x="466" y="396"/>
                  </a:cubicBezTo>
                  <a:cubicBezTo>
                    <a:pt x="431" y="396"/>
                    <a:pt x="410" y="424"/>
                    <a:pt x="410" y="452"/>
                  </a:cubicBezTo>
                  <a:cubicBezTo>
                    <a:pt x="410" y="459"/>
                    <a:pt x="410" y="467"/>
                    <a:pt x="410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59"/>
                    <a:pt x="0" y="445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08" y="141"/>
                    <a:pt x="608" y="141"/>
                    <a:pt x="608" y="141"/>
                  </a:cubicBezTo>
                  <a:cubicBezTo>
                    <a:pt x="608" y="240"/>
                    <a:pt x="608" y="240"/>
                    <a:pt x="608" y="240"/>
                  </a:cubicBezTo>
                  <a:cubicBezTo>
                    <a:pt x="608" y="276"/>
                    <a:pt x="608" y="276"/>
                    <a:pt x="608" y="276"/>
                  </a:cubicBezTo>
                  <a:cubicBezTo>
                    <a:pt x="608" y="325"/>
                    <a:pt x="608" y="325"/>
                    <a:pt x="608" y="325"/>
                  </a:cubicBezTo>
                  <a:cubicBezTo>
                    <a:pt x="608" y="360"/>
                    <a:pt x="608" y="360"/>
                    <a:pt x="608" y="360"/>
                  </a:cubicBezTo>
                  <a:cubicBezTo>
                    <a:pt x="608" y="367"/>
                    <a:pt x="608" y="367"/>
                    <a:pt x="608" y="367"/>
                  </a:cubicBezTo>
                  <a:cubicBezTo>
                    <a:pt x="594" y="360"/>
                    <a:pt x="587" y="360"/>
                    <a:pt x="579" y="360"/>
                  </a:cubicBezTo>
                  <a:close/>
                  <a:moveTo>
                    <a:pt x="0" y="85"/>
                  </a:moveTo>
                  <a:lnTo>
                    <a:pt x="0" y="85"/>
                  </a:lnTo>
                  <a:cubicBezTo>
                    <a:pt x="0" y="71"/>
                    <a:pt x="0" y="71"/>
                    <a:pt x="0" y="7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579" y="56"/>
                    <a:pt x="579" y="56"/>
                    <a:pt x="579" y="56"/>
                  </a:cubicBezTo>
                  <a:cubicBezTo>
                    <a:pt x="594" y="56"/>
                    <a:pt x="608" y="71"/>
                    <a:pt x="608" y="85"/>
                  </a:cubicBezTo>
                  <a:cubicBezTo>
                    <a:pt x="608" y="113"/>
                    <a:pt x="608" y="113"/>
                    <a:pt x="608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85"/>
                  </a:lnTo>
                  <a:close/>
                  <a:moveTo>
                    <a:pt x="466" y="424"/>
                  </a:moveTo>
                  <a:lnTo>
                    <a:pt x="466" y="424"/>
                  </a:lnTo>
                  <a:cubicBezTo>
                    <a:pt x="473" y="424"/>
                    <a:pt x="480" y="431"/>
                    <a:pt x="480" y="438"/>
                  </a:cubicBezTo>
                  <a:cubicBezTo>
                    <a:pt x="502" y="452"/>
                    <a:pt x="502" y="452"/>
                    <a:pt x="502" y="452"/>
                  </a:cubicBezTo>
                  <a:cubicBezTo>
                    <a:pt x="558" y="396"/>
                    <a:pt x="558" y="396"/>
                    <a:pt x="558" y="396"/>
                  </a:cubicBezTo>
                  <a:cubicBezTo>
                    <a:pt x="565" y="389"/>
                    <a:pt x="572" y="389"/>
                    <a:pt x="579" y="389"/>
                  </a:cubicBezTo>
                  <a:cubicBezTo>
                    <a:pt x="594" y="389"/>
                    <a:pt x="608" y="403"/>
                    <a:pt x="608" y="417"/>
                  </a:cubicBezTo>
                  <a:cubicBezTo>
                    <a:pt x="608" y="424"/>
                    <a:pt x="601" y="431"/>
                    <a:pt x="594" y="438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16" y="516"/>
                    <a:pt x="509" y="523"/>
                    <a:pt x="502" y="523"/>
                  </a:cubicBezTo>
                  <a:cubicBezTo>
                    <a:pt x="495" y="523"/>
                    <a:pt x="488" y="516"/>
                    <a:pt x="480" y="509"/>
                  </a:cubicBezTo>
                  <a:cubicBezTo>
                    <a:pt x="445" y="474"/>
                    <a:pt x="445" y="474"/>
                    <a:pt x="445" y="474"/>
                  </a:cubicBezTo>
                  <a:cubicBezTo>
                    <a:pt x="438" y="467"/>
                    <a:pt x="438" y="459"/>
                    <a:pt x="438" y="452"/>
                  </a:cubicBezTo>
                  <a:cubicBezTo>
                    <a:pt x="438" y="438"/>
                    <a:pt x="445" y="424"/>
                    <a:pt x="466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6" name="Freeform 27"/>
            <p:cNvSpPr>
              <a:spLocks noChangeArrowheads="1"/>
            </p:cNvSpPr>
            <p:nvPr/>
          </p:nvSpPr>
          <p:spPr bwMode="auto">
            <a:xfrm>
              <a:off x="8440792" y="5245100"/>
              <a:ext cx="289719" cy="230982"/>
            </a:xfrm>
            <a:custGeom>
              <a:avLst/>
              <a:gdLst>
                <a:gd name="T0" fmla="*/ 2147483647 w 602"/>
                <a:gd name="T1" fmla="*/ 2147483647 h 482"/>
                <a:gd name="T2" fmla="*/ 2147483647 w 602"/>
                <a:gd name="T3" fmla="*/ 2147483647 h 482"/>
                <a:gd name="T4" fmla="*/ 2147483647 w 602"/>
                <a:gd name="T5" fmla="*/ 2147483647 h 482"/>
                <a:gd name="T6" fmla="*/ 2147483647 w 602"/>
                <a:gd name="T7" fmla="*/ 2147483647 h 482"/>
                <a:gd name="T8" fmla="*/ 2147483647 w 602"/>
                <a:gd name="T9" fmla="*/ 2147483647 h 482"/>
                <a:gd name="T10" fmla="*/ 2147483647 w 602"/>
                <a:gd name="T11" fmla="*/ 2147483647 h 482"/>
                <a:gd name="T12" fmla="*/ 0 w 602"/>
                <a:gd name="T13" fmla="*/ 2147483647 h 482"/>
                <a:gd name="T14" fmla="*/ 0 w 602"/>
                <a:gd name="T15" fmla="*/ 2147483647 h 482"/>
                <a:gd name="T16" fmla="*/ 0 w 602"/>
                <a:gd name="T17" fmla="*/ 2147483647 h 482"/>
                <a:gd name="T18" fmla="*/ 0 w 602"/>
                <a:gd name="T19" fmla="*/ 2147483647 h 482"/>
                <a:gd name="T20" fmla="*/ 0 w 602"/>
                <a:gd name="T21" fmla="*/ 2147483647 h 482"/>
                <a:gd name="T22" fmla="*/ 0 w 602"/>
                <a:gd name="T23" fmla="*/ 2147483647 h 482"/>
                <a:gd name="T24" fmla="*/ 0 w 602"/>
                <a:gd name="T25" fmla="*/ 2147483647 h 482"/>
                <a:gd name="T26" fmla="*/ 2147483647 w 602"/>
                <a:gd name="T27" fmla="*/ 2147483647 h 482"/>
                <a:gd name="T28" fmla="*/ 2147483647 w 602"/>
                <a:gd name="T29" fmla="*/ 2147483647 h 482"/>
                <a:gd name="T30" fmla="*/ 2147483647 w 602"/>
                <a:gd name="T31" fmla="*/ 2147483647 h 482"/>
                <a:gd name="T32" fmla="*/ 2147483647 w 602"/>
                <a:gd name="T33" fmla="*/ 2147483647 h 482"/>
                <a:gd name="T34" fmla="*/ 2147483647 w 602"/>
                <a:gd name="T35" fmla="*/ 2147483647 h 482"/>
                <a:gd name="T36" fmla="*/ 2147483647 w 602"/>
                <a:gd name="T37" fmla="*/ 2147483647 h 482"/>
                <a:gd name="T38" fmla="*/ 2147483647 w 602"/>
                <a:gd name="T39" fmla="*/ 2147483647 h 482"/>
                <a:gd name="T40" fmla="*/ 2147483647 w 602"/>
                <a:gd name="T41" fmla="*/ 2147483647 h 482"/>
                <a:gd name="T42" fmla="*/ 0 w 602"/>
                <a:gd name="T43" fmla="*/ 2147483647 h 482"/>
                <a:gd name="T44" fmla="*/ 0 w 602"/>
                <a:gd name="T45" fmla="*/ 2147483647 h 482"/>
                <a:gd name="T46" fmla="*/ 0 w 602"/>
                <a:gd name="T47" fmla="*/ 2147483647 h 482"/>
                <a:gd name="T48" fmla="*/ 0 w 602"/>
                <a:gd name="T49" fmla="*/ 2147483647 h 482"/>
                <a:gd name="T50" fmla="*/ 2147483647 w 602"/>
                <a:gd name="T51" fmla="*/ 0 h 482"/>
                <a:gd name="T52" fmla="*/ 2147483647 w 602"/>
                <a:gd name="T53" fmla="*/ 0 h 482"/>
                <a:gd name="T54" fmla="*/ 2147483647 w 602"/>
                <a:gd name="T55" fmla="*/ 0 h 482"/>
                <a:gd name="T56" fmla="*/ 2147483647 w 602"/>
                <a:gd name="T57" fmla="*/ 0 h 482"/>
                <a:gd name="T58" fmla="*/ 2147483647 w 602"/>
                <a:gd name="T59" fmla="*/ 0 h 482"/>
                <a:gd name="T60" fmla="*/ 2147483647 w 602"/>
                <a:gd name="T61" fmla="*/ 2147483647 h 482"/>
                <a:gd name="T62" fmla="*/ 2147483647 w 602"/>
                <a:gd name="T63" fmla="*/ 2147483647 h 482"/>
                <a:gd name="T64" fmla="*/ 2147483647 w 602"/>
                <a:gd name="T65" fmla="*/ 2147483647 h 482"/>
                <a:gd name="T66" fmla="*/ 2147483647 w 602"/>
                <a:gd name="T67" fmla="*/ 2147483647 h 482"/>
                <a:gd name="T68" fmla="*/ 0 w 602"/>
                <a:gd name="T69" fmla="*/ 2147483647 h 482"/>
                <a:gd name="T70" fmla="*/ 0 w 602"/>
                <a:gd name="T71" fmla="*/ 2147483647 h 482"/>
                <a:gd name="T72" fmla="*/ 2147483647 w 602"/>
                <a:gd name="T73" fmla="*/ 2147483647 h 482"/>
                <a:gd name="T74" fmla="*/ 2147483647 w 602"/>
                <a:gd name="T75" fmla="*/ 2147483647 h 482"/>
                <a:gd name="T76" fmla="*/ 2147483647 w 602"/>
                <a:gd name="T77" fmla="*/ 2147483647 h 482"/>
                <a:gd name="T78" fmla="*/ 2147483647 w 602"/>
                <a:gd name="T79" fmla="*/ 2147483647 h 482"/>
                <a:gd name="T80" fmla="*/ 2147483647 w 602"/>
                <a:gd name="T81" fmla="*/ 2147483647 h 482"/>
                <a:gd name="T82" fmla="*/ 2147483647 w 602"/>
                <a:gd name="T83" fmla="*/ 2147483647 h 482"/>
                <a:gd name="T84" fmla="*/ 2147483647 w 602"/>
                <a:gd name="T85" fmla="*/ 2147483647 h 482"/>
                <a:gd name="T86" fmla="*/ 2147483647 w 602"/>
                <a:gd name="T87" fmla="*/ 2147483647 h 4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02" h="482">
                  <a:moveTo>
                    <a:pt x="565" y="396"/>
                  </a:moveTo>
                  <a:lnTo>
                    <a:pt x="565" y="396"/>
                  </a:lnTo>
                  <a:cubicBezTo>
                    <a:pt x="452" y="396"/>
                    <a:pt x="452" y="396"/>
                    <a:pt x="452" y="396"/>
                  </a:cubicBezTo>
                  <a:cubicBezTo>
                    <a:pt x="424" y="396"/>
                    <a:pt x="396" y="424"/>
                    <a:pt x="396" y="452"/>
                  </a:cubicBezTo>
                  <a:cubicBezTo>
                    <a:pt x="396" y="459"/>
                    <a:pt x="396" y="467"/>
                    <a:pt x="396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59"/>
                    <a:pt x="0" y="445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01" y="141"/>
                    <a:pt x="601" y="141"/>
                    <a:pt x="601" y="141"/>
                  </a:cubicBezTo>
                  <a:cubicBezTo>
                    <a:pt x="601" y="240"/>
                    <a:pt x="601" y="240"/>
                    <a:pt x="601" y="240"/>
                  </a:cubicBezTo>
                  <a:cubicBezTo>
                    <a:pt x="601" y="276"/>
                    <a:pt x="601" y="276"/>
                    <a:pt x="601" y="276"/>
                  </a:cubicBezTo>
                  <a:cubicBezTo>
                    <a:pt x="601" y="325"/>
                    <a:pt x="601" y="325"/>
                    <a:pt x="601" y="325"/>
                  </a:cubicBezTo>
                  <a:cubicBezTo>
                    <a:pt x="601" y="360"/>
                    <a:pt x="601" y="360"/>
                    <a:pt x="601" y="360"/>
                  </a:cubicBezTo>
                  <a:cubicBezTo>
                    <a:pt x="601" y="410"/>
                    <a:pt x="601" y="410"/>
                    <a:pt x="601" y="410"/>
                  </a:cubicBezTo>
                  <a:cubicBezTo>
                    <a:pt x="594" y="403"/>
                    <a:pt x="579" y="396"/>
                    <a:pt x="565" y="396"/>
                  </a:cubicBezTo>
                  <a:close/>
                  <a:moveTo>
                    <a:pt x="0" y="85"/>
                  </a:moveTo>
                  <a:lnTo>
                    <a:pt x="0" y="85"/>
                  </a:lnTo>
                  <a:cubicBezTo>
                    <a:pt x="0" y="71"/>
                    <a:pt x="0" y="71"/>
                    <a:pt x="0" y="7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572" y="56"/>
                    <a:pt x="572" y="56"/>
                    <a:pt x="572" y="56"/>
                  </a:cubicBezTo>
                  <a:cubicBezTo>
                    <a:pt x="594" y="56"/>
                    <a:pt x="601" y="71"/>
                    <a:pt x="601" y="85"/>
                  </a:cubicBezTo>
                  <a:cubicBezTo>
                    <a:pt x="601" y="113"/>
                    <a:pt x="601" y="113"/>
                    <a:pt x="601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85"/>
                  </a:lnTo>
                  <a:close/>
                  <a:moveTo>
                    <a:pt x="452" y="424"/>
                  </a:moveTo>
                  <a:lnTo>
                    <a:pt x="452" y="424"/>
                  </a:lnTo>
                  <a:cubicBezTo>
                    <a:pt x="565" y="424"/>
                    <a:pt x="565" y="424"/>
                    <a:pt x="565" y="424"/>
                  </a:cubicBezTo>
                  <a:cubicBezTo>
                    <a:pt x="579" y="424"/>
                    <a:pt x="594" y="438"/>
                    <a:pt x="594" y="452"/>
                  </a:cubicBezTo>
                  <a:cubicBezTo>
                    <a:pt x="594" y="474"/>
                    <a:pt x="579" y="481"/>
                    <a:pt x="565" y="481"/>
                  </a:cubicBezTo>
                  <a:cubicBezTo>
                    <a:pt x="452" y="481"/>
                    <a:pt x="452" y="481"/>
                    <a:pt x="452" y="481"/>
                  </a:cubicBezTo>
                  <a:cubicBezTo>
                    <a:pt x="438" y="481"/>
                    <a:pt x="424" y="474"/>
                    <a:pt x="424" y="452"/>
                  </a:cubicBezTo>
                  <a:cubicBezTo>
                    <a:pt x="424" y="438"/>
                    <a:pt x="438" y="424"/>
                    <a:pt x="452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7" name="Freeform 28"/>
            <p:cNvSpPr>
              <a:spLocks noChangeArrowheads="1"/>
            </p:cNvSpPr>
            <p:nvPr/>
          </p:nvSpPr>
          <p:spPr bwMode="auto">
            <a:xfrm>
              <a:off x="7934379" y="5245100"/>
              <a:ext cx="288132" cy="258763"/>
            </a:xfrm>
            <a:custGeom>
              <a:avLst/>
              <a:gdLst>
                <a:gd name="T0" fmla="*/ 2147483647 w 601"/>
                <a:gd name="T1" fmla="*/ 2147483647 h 538"/>
                <a:gd name="T2" fmla="*/ 2147483647 w 601"/>
                <a:gd name="T3" fmla="*/ 2147483647 h 538"/>
                <a:gd name="T4" fmla="*/ 2147483647 w 601"/>
                <a:gd name="T5" fmla="*/ 2147483647 h 538"/>
                <a:gd name="T6" fmla="*/ 2147483647 w 601"/>
                <a:gd name="T7" fmla="*/ 2147483647 h 538"/>
                <a:gd name="T8" fmla="*/ 2147483647 w 601"/>
                <a:gd name="T9" fmla="*/ 2147483647 h 538"/>
                <a:gd name="T10" fmla="*/ 2147483647 w 601"/>
                <a:gd name="T11" fmla="*/ 2147483647 h 538"/>
                <a:gd name="T12" fmla="*/ 2147483647 w 601"/>
                <a:gd name="T13" fmla="*/ 2147483647 h 538"/>
                <a:gd name="T14" fmla="*/ 0 w 601"/>
                <a:gd name="T15" fmla="*/ 2147483647 h 538"/>
                <a:gd name="T16" fmla="*/ 0 w 601"/>
                <a:gd name="T17" fmla="*/ 2147483647 h 538"/>
                <a:gd name="T18" fmla="*/ 0 w 601"/>
                <a:gd name="T19" fmla="*/ 2147483647 h 538"/>
                <a:gd name="T20" fmla="*/ 0 w 601"/>
                <a:gd name="T21" fmla="*/ 2147483647 h 538"/>
                <a:gd name="T22" fmla="*/ 0 w 601"/>
                <a:gd name="T23" fmla="*/ 2147483647 h 538"/>
                <a:gd name="T24" fmla="*/ 0 w 601"/>
                <a:gd name="T25" fmla="*/ 2147483647 h 538"/>
                <a:gd name="T26" fmla="*/ 0 w 601"/>
                <a:gd name="T27" fmla="*/ 2147483647 h 538"/>
                <a:gd name="T28" fmla="*/ 2147483647 w 601"/>
                <a:gd name="T29" fmla="*/ 2147483647 h 538"/>
                <a:gd name="T30" fmla="*/ 2147483647 w 601"/>
                <a:gd name="T31" fmla="*/ 2147483647 h 538"/>
                <a:gd name="T32" fmla="*/ 2147483647 w 601"/>
                <a:gd name="T33" fmla="*/ 2147483647 h 538"/>
                <a:gd name="T34" fmla="*/ 2147483647 w 601"/>
                <a:gd name="T35" fmla="*/ 2147483647 h 538"/>
                <a:gd name="T36" fmla="*/ 2147483647 w 601"/>
                <a:gd name="T37" fmla="*/ 2147483647 h 538"/>
                <a:gd name="T38" fmla="*/ 2147483647 w 601"/>
                <a:gd name="T39" fmla="*/ 2147483647 h 538"/>
                <a:gd name="T40" fmla="*/ 2147483647 w 601"/>
                <a:gd name="T41" fmla="*/ 2147483647 h 538"/>
                <a:gd name="T42" fmla="*/ 2147483647 w 601"/>
                <a:gd name="T43" fmla="*/ 2147483647 h 538"/>
                <a:gd name="T44" fmla="*/ 0 w 601"/>
                <a:gd name="T45" fmla="*/ 2147483647 h 538"/>
                <a:gd name="T46" fmla="*/ 0 w 601"/>
                <a:gd name="T47" fmla="*/ 2147483647 h 538"/>
                <a:gd name="T48" fmla="*/ 0 w 601"/>
                <a:gd name="T49" fmla="*/ 2147483647 h 538"/>
                <a:gd name="T50" fmla="*/ 0 w 601"/>
                <a:gd name="T51" fmla="*/ 2147483647 h 538"/>
                <a:gd name="T52" fmla="*/ 2147483647 w 601"/>
                <a:gd name="T53" fmla="*/ 0 h 538"/>
                <a:gd name="T54" fmla="*/ 2147483647 w 601"/>
                <a:gd name="T55" fmla="*/ 0 h 538"/>
                <a:gd name="T56" fmla="*/ 2147483647 w 601"/>
                <a:gd name="T57" fmla="*/ 0 h 538"/>
                <a:gd name="T58" fmla="*/ 2147483647 w 601"/>
                <a:gd name="T59" fmla="*/ 0 h 538"/>
                <a:gd name="T60" fmla="*/ 2147483647 w 601"/>
                <a:gd name="T61" fmla="*/ 0 h 538"/>
                <a:gd name="T62" fmla="*/ 2147483647 w 601"/>
                <a:gd name="T63" fmla="*/ 2147483647 h 538"/>
                <a:gd name="T64" fmla="*/ 2147483647 w 601"/>
                <a:gd name="T65" fmla="*/ 2147483647 h 538"/>
                <a:gd name="T66" fmla="*/ 2147483647 w 601"/>
                <a:gd name="T67" fmla="*/ 2147483647 h 538"/>
                <a:gd name="T68" fmla="*/ 2147483647 w 601"/>
                <a:gd name="T69" fmla="*/ 2147483647 h 538"/>
                <a:gd name="T70" fmla="*/ 0 w 601"/>
                <a:gd name="T71" fmla="*/ 2147483647 h 538"/>
                <a:gd name="T72" fmla="*/ 0 w 601"/>
                <a:gd name="T73" fmla="*/ 2147483647 h 538"/>
                <a:gd name="T74" fmla="*/ 2147483647 w 601"/>
                <a:gd name="T75" fmla="*/ 2147483647 h 538"/>
                <a:gd name="T76" fmla="*/ 2147483647 w 601"/>
                <a:gd name="T77" fmla="*/ 2147483647 h 538"/>
                <a:gd name="T78" fmla="*/ 2147483647 w 601"/>
                <a:gd name="T79" fmla="*/ 2147483647 h 538"/>
                <a:gd name="T80" fmla="*/ 2147483647 w 601"/>
                <a:gd name="T81" fmla="*/ 2147483647 h 538"/>
                <a:gd name="T82" fmla="*/ 2147483647 w 601"/>
                <a:gd name="T83" fmla="*/ 2147483647 h 538"/>
                <a:gd name="T84" fmla="*/ 2147483647 w 601"/>
                <a:gd name="T85" fmla="*/ 2147483647 h 538"/>
                <a:gd name="T86" fmla="*/ 2147483647 w 601"/>
                <a:gd name="T87" fmla="*/ 2147483647 h 538"/>
                <a:gd name="T88" fmla="*/ 2147483647 w 601"/>
                <a:gd name="T89" fmla="*/ 2147483647 h 538"/>
                <a:gd name="T90" fmla="*/ 2147483647 w 601"/>
                <a:gd name="T91" fmla="*/ 2147483647 h 538"/>
                <a:gd name="T92" fmla="*/ 2147483647 w 601"/>
                <a:gd name="T93" fmla="*/ 2147483647 h 538"/>
                <a:gd name="T94" fmla="*/ 2147483647 w 601"/>
                <a:gd name="T95" fmla="*/ 2147483647 h 538"/>
                <a:gd name="T96" fmla="*/ 2147483647 w 601"/>
                <a:gd name="T97" fmla="*/ 2147483647 h 538"/>
                <a:gd name="T98" fmla="*/ 2147483647 w 601"/>
                <a:gd name="T99" fmla="*/ 2147483647 h 538"/>
                <a:gd name="T100" fmla="*/ 2147483647 w 601"/>
                <a:gd name="T101" fmla="*/ 2147483647 h 538"/>
                <a:gd name="T102" fmla="*/ 2147483647 w 601"/>
                <a:gd name="T103" fmla="*/ 2147483647 h 538"/>
                <a:gd name="T104" fmla="*/ 2147483647 w 601"/>
                <a:gd name="T105" fmla="*/ 2147483647 h 538"/>
                <a:gd name="T106" fmla="*/ 2147483647 w 601"/>
                <a:gd name="T107" fmla="*/ 2147483647 h 538"/>
                <a:gd name="T108" fmla="*/ 2147483647 w 601"/>
                <a:gd name="T109" fmla="*/ 2147483647 h 5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01" h="538">
                  <a:moveTo>
                    <a:pt x="565" y="396"/>
                  </a:moveTo>
                  <a:lnTo>
                    <a:pt x="565" y="396"/>
                  </a:lnTo>
                  <a:cubicBezTo>
                    <a:pt x="565" y="367"/>
                    <a:pt x="537" y="339"/>
                    <a:pt x="509" y="339"/>
                  </a:cubicBezTo>
                  <a:cubicBezTo>
                    <a:pt x="473" y="339"/>
                    <a:pt x="452" y="367"/>
                    <a:pt x="452" y="396"/>
                  </a:cubicBezTo>
                  <a:cubicBezTo>
                    <a:pt x="417" y="396"/>
                    <a:pt x="396" y="424"/>
                    <a:pt x="396" y="452"/>
                  </a:cubicBezTo>
                  <a:cubicBezTo>
                    <a:pt x="396" y="459"/>
                    <a:pt x="396" y="467"/>
                    <a:pt x="396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7" y="474"/>
                    <a:pt x="0" y="459"/>
                    <a:pt x="0" y="445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00" y="141"/>
                    <a:pt x="600" y="141"/>
                    <a:pt x="600" y="141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276"/>
                    <a:pt x="600" y="276"/>
                    <a:pt x="600" y="276"/>
                  </a:cubicBezTo>
                  <a:cubicBezTo>
                    <a:pt x="600" y="325"/>
                    <a:pt x="600" y="325"/>
                    <a:pt x="600" y="325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600" y="410"/>
                    <a:pt x="600" y="410"/>
                    <a:pt x="600" y="410"/>
                  </a:cubicBezTo>
                  <a:cubicBezTo>
                    <a:pt x="593" y="403"/>
                    <a:pt x="579" y="396"/>
                    <a:pt x="565" y="396"/>
                  </a:cubicBezTo>
                  <a:close/>
                  <a:moveTo>
                    <a:pt x="0" y="85"/>
                  </a:moveTo>
                  <a:lnTo>
                    <a:pt x="0" y="85"/>
                  </a:lnTo>
                  <a:cubicBezTo>
                    <a:pt x="0" y="71"/>
                    <a:pt x="0" y="71"/>
                    <a:pt x="0" y="7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572" y="56"/>
                    <a:pt x="572" y="56"/>
                    <a:pt x="572" y="56"/>
                  </a:cubicBezTo>
                  <a:cubicBezTo>
                    <a:pt x="586" y="56"/>
                    <a:pt x="600" y="71"/>
                    <a:pt x="600" y="85"/>
                  </a:cubicBezTo>
                  <a:cubicBezTo>
                    <a:pt x="600" y="113"/>
                    <a:pt x="600" y="113"/>
                    <a:pt x="600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85"/>
                  </a:lnTo>
                  <a:close/>
                  <a:moveTo>
                    <a:pt x="452" y="424"/>
                  </a:moveTo>
                  <a:lnTo>
                    <a:pt x="452" y="424"/>
                  </a:lnTo>
                  <a:cubicBezTo>
                    <a:pt x="480" y="424"/>
                    <a:pt x="480" y="424"/>
                    <a:pt x="480" y="424"/>
                  </a:cubicBezTo>
                  <a:cubicBezTo>
                    <a:pt x="480" y="396"/>
                    <a:pt x="480" y="396"/>
                    <a:pt x="480" y="396"/>
                  </a:cubicBezTo>
                  <a:cubicBezTo>
                    <a:pt x="480" y="382"/>
                    <a:pt x="487" y="367"/>
                    <a:pt x="509" y="367"/>
                  </a:cubicBezTo>
                  <a:cubicBezTo>
                    <a:pt x="523" y="367"/>
                    <a:pt x="537" y="382"/>
                    <a:pt x="537" y="396"/>
                  </a:cubicBezTo>
                  <a:cubicBezTo>
                    <a:pt x="537" y="424"/>
                    <a:pt x="537" y="424"/>
                    <a:pt x="537" y="424"/>
                  </a:cubicBezTo>
                  <a:cubicBezTo>
                    <a:pt x="565" y="424"/>
                    <a:pt x="565" y="424"/>
                    <a:pt x="565" y="424"/>
                  </a:cubicBezTo>
                  <a:cubicBezTo>
                    <a:pt x="579" y="424"/>
                    <a:pt x="593" y="438"/>
                    <a:pt x="593" y="452"/>
                  </a:cubicBezTo>
                  <a:cubicBezTo>
                    <a:pt x="593" y="474"/>
                    <a:pt x="579" y="481"/>
                    <a:pt x="565" y="481"/>
                  </a:cubicBezTo>
                  <a:cubicBezTo>
                    <a:pt x="537" y="481"/>
                    <a:pt x="537" y="481"/>
                    <a:pt x="537" y="481"/>
                  </a:cubicBezTo>
                  <a:cubicBezTo>
                    <a:pt x="537" y="509"/>
                    <a:pt x="537" y="509"/>
                    <a:pt x="537" y="509"/>
                  </a:cubicBezTo>
                  <a:cubicBezTo>
                    <a:pt x="537" y="530"/>
                    <a:pt x="523" y="537"/>
                    <a:pt x="509" y="537"/>
                  </a:cubicBezTo>
                  <a:cubicBezTo>
                    <a:pt x="487" y="537"/>
                    <a:pt x="480" y="530"/>
                    <a:pt x="480" y="509"/>
                  </a:cubicBezTo>
                  <a:cubicBezTo>
                    <a:pt x="480" y="481"/>
                    <a:pt x="480" y="481"/>
                    <a:pt x="480" y="481"/>
                  </a:cubicBezTo>
                  <a:cubicBezTo>
                    <a:pt x="452" y="481"/>
                    <a:pt x="452" y="481"/>
                    <a:pt x="452" y="481"/>
                  </a:cubicBezTo>
                  <a:cubicBezTo>
                    <a:pt x="431" y="481"/>
                    <a:pt x="424" y="474"/>
                    <a:pt x="424" y="452"/>
                  </a:cubicBezTo>
                  <a:cubicBezTo>
                    <a:pt x="424" y="438"/>
                    <a:pt x="431" y="424"/>
                    <a:pt x="452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8" name="Freeform 29"/>
            <p:cNvSpPr>
              <a:spLocks noChangeArrowheads="1"/>
            </p:cNvSpPr>
            <p:nvPr/>
          </p:nvSpPr>
          <p:spPr bwMode="auto">
            <a:xfrm>
              <a:off x="7427173" y="5245100"/>
              <a:ext cx="291306" cy="228600"/>
            </a:xfrm>
            <a:custGeom>
              <a:avLst/>
              <a:gdLst>
                <a:gd name="T0" fmla="*/ 2147483647 w 608"/>
                <a:gd name="T1" fmla="*/ 2147483647 h 475"/>
                <a:gd name="T2" fmla="*/ 2147483647 w 608"/>
                <a:gd name="T3" fmla="*/ 2147483647 h 475"/>
                <a:gd name="T4" fmla="*/ 2147483647 w 608"/>
                <a:gd name="T5" fmla="*/ 2147483647 h 475"/>
                <a:gd name="T6" fmla="*/ 0 w 608"/>
                <a:gd name="T7" fmla="*/ 2147483647 h 475"/>
                <a:gd name="T8" fmla="*/ 0 w 608"/>
                <a:gd name="T9" fmla="*/ 2147483647 h 475"/>
                <a:gd name="T10" fmla="*/ 0 w 608"/>
                <a:gd name="T11" fmla="*/ 2147483647 h 475"/>
                <a:gd name="T12" fmla="*/ 0 w 608"/>
                <a:gd name="T13" fmla="*/ 2147483647 h 475"/>
                <a:gd name="T14" fmla="*/ 0 w 608"/>
                <a:gd name="T15" fmla="*/ 2147483647 h 475"/>
                <a:gd name="T16" fmla="*/ 0 w 608"/>
                <a:gd name="T17" fmla="*/ 2147483647 h 475"/>
                <a:gd name="T18" fmla="*/ 0 w 608"/>
                <a:gd name="T19" fmla="*/ 2147483647 h 475"/>
                <a:gd name="T20" fmla="*/ 2147483647 w 608"/>
                <a:gd name="T21" fmla="*/ 2147483647 h 475"/>
                <a:gd name="T22" fmla="*/ 2147483647 w 608"/>
                <a:gd name="T23" fmla="*/ 2147483647 h 475"/>
                <a:gd name="T24" fmla="*/ 2147483647 w 608"/>
                <a:gd name="T25" fmla="*/ 2147483647 h 475"/>
                <a:gd name="T26" fmla="*/ 2147483647 w 608"/>
                <a:gd name="T27" fmla="*/ 2147483647 h 475"/>
                <a:gd name="T28" fmla="*/ 2147483647 w 608"/>
                <a:gd name="T29" fmla="*/ 2147483647 h 475"/>
                <a:gd name="T30" fmla="*/ 2147483647 w 608"/>
                <a:gd name="T31" fmla="*/ 2147483647 h 475"/>
                <a:gd name="T32" fmla="*/ 2147483647 w 608"/>
                <a:gd name="T33" fmla="*/ 2147483647 h 475"/>
                <a:gd name="T34" fmla="*/ 2147483647 w 608"/>
                <a:gd name="T35" fmla="*/ 2147483647 h 475"/>
                <a:gd name="T36" fmla="*/ 0 w 608"/>
                <a:gd name="T37" fmla="*/ 2147483647 h 475"/>
                <a:gd name="T38" fmla="*/ 0 w 608"/>
                <a:gd name="T39" fmla="*/ 2147483647 h 475"/>
                <a:gd name="T40" fmla="*/ 0 w 608"/>
                <a:gd name="T41" fmla="*/ 2147483647 h 475"/>
                <a:gd name="T42" fmla="*/ 0 w 608"/>
                <a:gd name="T43" fmla="*/ 2147483647 h 475"/>
                <a:gd name="T44" fmla="*/ 2147483647 w 608"/>
                <a:gd name="T45" fmla="*/ 0 h 475"/>
                <a:gd name="T46" fmla="*/ 2147483647 w 608"/>
                <a:gd name="T47" fmla="*/ 0 h 475"/>
                <a:gd name="T48" fmla="*/ 2147483647 w 608"/>
                <a:gd name="T49" fmla="*/ 0 h 475"/>
                <a:gd name="T50" fmla="*/ 2147483647 w 608"/>
                <a:gd name="T51" fmla="*/ 0 h 475"/>
                <a:gd name="T52" fmla="*/ 2147483647 w 608"/>
                <a:gd name="T53" fmla="*/ 0 h 475"/>
                <a:gd name="T54" fmla="*/ 2147483647 w 608"/>
                <a:gd name="T55" fmla="*/ 2147483647 h 475"/>
                <a:gd name="T56" fmla="*/ 2147483647 w 608"/>
                <a:gd name="T57" fmla="*/ 2147483647 h 475"/>
                <a:gd name="T58" fmla="*/ 2147483647 w 608"/>
                <a:gd name="T59" fmla="*/ 2147483647 h 475"/>
                <a:gd name="T60" fmla="*/ 2147483647 w 608"/>
                <a:gd name="T61" fmla="*/ 2147483647 h 475"/>
                <a:gd name="T62" fmla="*/ 0 w 608"/>
                <a:gd name="T63" fmla="*/ 2147483647 h 475"/>
                <a:gd name="T64" fmla="*/ 0 w 608"/>
                <a:gd name="T65" fmla="*/ 2147483647 h 4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08" h="475">
                  <a:moveTo>
                    <a:pt x="579" y="474"/>
                  </a:moveTo>
                  <a:lnTo>
                    <a:pt x="579" y="474"/>
                  </a:ln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59"/>
                    <a:pt x="0" y="445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607" y="141"/>
                    <a:pt x="607" y="141"/>
                    <a:pt x="607" y="141"/>
                  </a:cubicBezTo>
                  <a:cubicBezTo>
                    <a:pt x="607" y="240"/>
                    <a:pt x="607" y="240"/>
                    <a:pt x="607" y="240"/>
                  </a:cubicBezTo>
                  <a:cubicBezTo>
                    <a:pt x="607" y="276"/>
                    <a:pt x="607" y="276"/>
                    <a:pt x="607" y="276"/>
                  </a:cubicBezTo>
                  <a:cubicBezTo>
                    <a:pt x="607" y="325"/>
                    <a:pt x="607" y="325"/>
                    <a:pt x="607" y="325"/>
                  </a:cubicBezTo>
                  <a:cubicBezTo>
                    <a:pt x="607" y="360"/>
                    <a:pt x="607" y="360"/>
                    <a:pt x="607" y="360"/>
                  </a:cubicBezTo>
                  <a:cubicBezTo>
                    <a:pt x="607" y="410"/>
                    <a:pt x="607" y="410"/>
                    <a:pt x="607" y="410"/>
                  </a:cubicBezTo>
                  <a:cubicBezTo>
                    <a:pt x="607" y="445"/>
                    <a:pt x="607" y="445"/>
                    <a:pt x="607" y="445"/>
                  </a:cubicBezTo>
                  <a:cubicBezTo>
                    <a:pt x="607" y="459"/>
                    <a:pt x="593" y="474"/>
                    <a:pt x="579" y="474"/>
                  </a:cubicBezTo>
                  <a:close/>
                  <a:moveTo>
                    <a:pt x="0" y="85"/>
                  </a:moveTo>
                  <a:lnTo>
                    <a:pt x="0" y="85"/>
                  </a:lnTo>
                  <a:cubicBezTo>
                    <a:pt x="0" y="71"/>
                    <a:pt x="0" y="71"/>
                    <a:pt x="0" y="7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579" y="56"/>
                    <a:pt x="579" y="56"/>
                    <a:pt x="579" y="56"/>
                  </a:cubicBezTo>
                  <a:cubicBezTo>
                    <a:pt x="593" y="56"/>
                    <a:pt x="607" y="71"/>
                    <a:pt x="607" y="85"/>
                  </a:cubicBezTo>
                  <a:cubicBezTo>
                    <a:pt x="607" y="113"/>
                    <a:pt x="607" y="113"/>
                    <a:pt x="607" y="113"/>
                  </a:cubicBezTo>
                  <a:cubicBezTo>
                    <a:pt x="0" y="113"/>
                    <a:pt x="0" y="113"/>
                    <a:pt x="0" y="113"/>
                  </a:cubicBez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79" name="Freeform 30"/>
            <p:cNvSpPr>
              <a:spLocks noChangeArrowheads="1"/>
            </p:cNvSpPr>
            <p:nvPr/>
          </p:nvSpPr>
          <p:spPr bwMode="auto">
            <a:xfrm>
              <a:off x="10418817" y="3178969"/>
              <a:ext cx="288132" cy="290513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0 w 601"/>
                <a:gd name="T5" fmla="*/ 2147483647 h 602"/>
                <a:gd name="T6" fmla="*/ 2147483647 w 601"/>
                <a:gd name="T7" fmla="*/ 0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2147483647 w 601"/>
                <a:gd name="T23" fmla="*/ 2147483647 h 602"/>
                <a:gd name="T24" fmla="*/ 2147483647 w 601"/>
                <a:gd name="T25" fmla="*/ 2147483647 h 602"/>
                <a:gd name="T26" fmla="*/ 2147483647 w 601"/>
                <a:gd name="T27" fmla="*/ 2147483647 h 602"/>
                <a:gd name="T28" fmla="*/ 2147483647 w 601"/>
                <a:gd name="T29" fmla="*/ 2147483647 h 602"/>
                <a:gd name="T30" fmla="*/ 2147483647 w 601"/>
                <a:gd name="T31" fmla="*/ 2147483647 h 602"/>
                <a:gd name="T32" fmla="*/ 2147483647 w 601"/>
                <a:gd name="T33" fmla="*/ 2147483647 h 602"/>
                <a:gd name="T34" fmla="*/ 2147483647 w 601"/>
                <a:gd name="T35" fmla="*/ 2147483647 h 602"/>
                <a:gd name="T36" fmla="*/ 2147483647 w 601"/>
                <a:gd name="T37" fmla="*/ 2147483647 h 602"/>
                <a:gd name="T38" fmla="*/ 2147483647 w 601"/>
                <a:gd name="T39" fmla="*/ 2147483647 h 602"/>
                <a:gd name="T40" fmla="*/ 2147483647 w 601"/>
                <a:gd name="T41" fmla="*/ 2147483647 h 602"/>
                <a:gd name="T42" fmla="*/ 2147483647 w 601"/>
                <a:gd name="T43" fmla="*/ 2147483647 h 602"/>
                <a:gd name="T44" fmla="*/ 2147483647 w 601"/>
                <a:gd name="T45" fmla="*/ 2147483647 h 602"/>
                <a:gd name="T46" fmla="*/ 2147483647 w 601"/>
                <a:gd name="T47" fmla="*/ 2147483647 h 602"/>
                <a:gd name="T48" fmla="*/ 2147483647 w 601"/>
                <a:gd name="T49" fmla="*/ 2147483647 h 602"/>
                <a:gd name="T50" fmla="*/ 2147483647 w 601"/>
                <a:gd name="T51" fmla="*/ 2147483647 h 602"/>
                <a:gd name="T52" fmla="*/ 2147483647 w 601"/>
                <a:gd name="T53" fmla="*/ 2147483647 h 602"/>
                <a:gd name="T54" fmla="*/ 2147483647 w 601"/>
                <a:gd name="T55" fmla="*/ 2147483647 h 602"/>
                <a:gd name="T56" fmla="*/ 2147483647 w 601"/>
                <a:gd name="T57" fmla="*/ 2147483647 h 602"/>
                <a:gd name="T58" fmla="*/ 2147483647 w 601"/>
                <a:gd name="T59" fmla="*/ 2147483647 h 602"/>
                <a:gd name="T60" fmla="*/ 2147483647 w 601"/>
                <a:gd name="T61" fmla="*/ 2147483647 h 602"/>
                <a:gd name="T62" fmla="*/ 2147483647 w 601"/>
                <a:gd name="T63" fmla="*/ 2147483647 h 602"/>
                <a:gd name="T64" fmla="*/ 2147483647 w 601"/>
                <a:gd name="T65" fmla="*/ 2147483647 h 602"/>
                <a:gd name="T66" fmla="*/ 2147483647 w 601"/>
                <a:gd name="T67" fmla="*/ 2147483647 h 602"/>
                <a:gd name="T68" fmla="*/ 2147483647 w 601"/>
                <a:gd name="T69" fmla="*/ 2147483647 h 6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1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7"/>
                    <a:pt x="0" y="304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66" y="0"/>
                    <a:pt x="600" y="135"/>
                    <a:pt x="600" y="304"/>
                  </a:cubicBezTo>
                  <a:cubicBezTo>
                    <a:pt x="600" y="467"/>
                    <a:pt x="466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70"/>
                    <a:pt x="56" y="304"/>
                  </a:cubicBezTo>
                  <a:cubicBezTo>
                    <a:pt x="56" y="439"/>
                    <a:pt x="169" y="545"/>
                    <a:pt x="304" y="545"/>
                  </a:cubicBezTo>
                  <a:cubicBezTo>
                    <a:pt x="438" y="545"/>
                    <a:pt x="544" y="439"/>
                    <a:pt x="544" y="304"/>
                  </a:cubicBezTo>
                  <a:cubicBezTo>
                    <a:pt x="544" y="170"/>
                    <a:pt x="438" y="57"/>
                    <a:pt x="304" y="57"/>
                  </a:cubicBezTo>
                  <a:close/>
                  <a:moveTo>
                    <a:pt x="395" y="368"/>
                  </a:moveTo>
                  <a:lnTo>
                    <a:pt x="395" y="368"/>
                  </a:lnTo>
                  <a:cubicBezTo>
                    <a:pt x="395" y="382"/>
                    <a:pt x="381" y="396"/>
                    <a:pt x="367" y="396"/>
                  </a:cubicBezTo>
                  <a:cubicBezTo>
                    <a:pt x="353" y="396"/>
                    <a:pt x="339" y="382"/>
                    <a:pt x="339" y="368"/>
                  </a:cubicBezTo>
                  <a:cubicBezTo>
                    <a:pt x="339" y="326"/>
                    <a:pt x="339" y="326"/>
                    <a:pt x="339" y="326"/>
                  </a:cubicBezTo>
                  <a:cubicBezTo>
                    <a:pt x="254" y="389"/>
                    <a:pt x="254" y="389"/>
                    <a:pt x="254" y="389"/>
                  </a:cubicBezTo>
                  <a:cubicBezTo>
                    <a:pt x="247" y="396"/>
                    <a:pt x="240" y="396"/>
                    <a:pt x="233" y="396"/>
                  </a:cubicBezTo>
                  <a:cubicBezTo>
                    <a:pt x="219" y="396"/>
                    <a:pt x="204" y="382"/>
                    <a:pt x="204" y="368"/>
                  </a:cubicBezTo>
                  <a:cubicBezTo>
                    <a:pt x="204" y="234"/>
                    <a:pt x="204" y="234"/>
                    <a:pt x="204" y="234"/>
                  </a:cubicBezTo>
                  <a:cubicBezTo>
                    <a:pt x="204" y="220"/>
                    <a:pt x="219" y="205"/>
                    <a:pt x="233" y="205"/>
                  </a:cubicBezTo>
                  <a:cubicBezTo>
                    <a:pt x="240" y="205"/>
                    <a:pt x="247" y="213"/>
                    <a:pt x="254" y="213"/>
                  </a:cubicBezTo>
                  <a:cubicBezTo>
                    <a:pt x="339" y="276"/>
                    <a:pt x="339" y="276"/>
                    <a:pt x="339" y="276"/>
                  </a:cubicBezTo>
                  <a:cubicBezTo>
                    <a:pt x="339" y="234"/>
                    <a:pt x="339" y="234"/>
                    <a:pt x="339" y="234"/>
                  </a:cubicBezTo>
                  <a:cubicBezTo>
                    <a:pt x="339" y="220"/>
                    <a:pt x="353" y="205"/>
                    <a:pt x="367" y="205"/>
                  </a:cubicBezTo>
                  <a:cubicBezTo>
                    <a:pt x="381" y="205"/>
                    <a:pt x="395" y="220"/>
                    <a:pt x="395" y="234"/>
                  </a:cubicBezTo>
                  <a:cubicBezTo>
                    <a:pt x="395" y="368"/>
                    <a:pt x="395" y="368"/>
                    <a:pt x="395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0" name="Freeform 31"/>
            <p:cNvSpPr>
              <a:spLocks noChangeArrowheads="1"/>
            </p:cNvSpPr>
            <p:nvPr/>
          </p:nvSpPr>
          <p:spPr bwMode="auto">
            <a:xfrm>
              <a:off x="9913198" y="3178969"/>
              <a:ext cx="288131" cy="290513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0 w 601"/>
                <a:gd name="T5" fmla="*/ 2147483647 h 602"/>
                <a:gd name="T6" fmla="*/ 2147483647 w 601"/>
                <a:gd name="T7" fmla="*/ 0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2147483647 w 601"/>
                <a:gd name="T23" fmla="*/ 2147483647 h 602"/>
                <a:gd name="T24" fmla="*/ 2147483647 w 601"/>
                <a:gd name="T25" fmla="*/ 2147483647 h 602"/>
                <a:gd name="T26" fmla="*/ 2147483647 w 601"/>
                <a:gd name="T27" fmla="*/ 2147483647 h 602"/>
                <a:gd name="T28" fmla="*/ 2147483647 w 601"/>
                <a:gd name="T29" fmla="*/ 2147483647 h 602"/>
                <a:gd name="T30" fmla="*/ 2147483647 w 601"/>
                <a:gd name="T31" fmla="*/ 2147483647 h 602"/>
                <a:gd name="T32" fmla="*/ 2147483647 w 601"/>
                <a:gd name="T33" fmla="*/ 2147483647 h 602"/>
                <a:gd name="T34" fmla="*/ 2147483647 w 601"/>
                <a:gd name="T35" fmla="*/ 2147483647 h 602"/>
                <a:gd name="T36" fmla="*/ 2147483647 w 601"/>
                <a:gd name="T37" fmla="*/ 2147483647 h 602"/>
                <a:gd name="T38" fmla="*/ 2147483647 w 601"/>
                <a:gd name="T39" fmla="*/ 2147483647 h 602"/>
                <a:gd name="T40" fmla="*/ 2147483647 w 601"/>
                <a:gd name="T41" fmla="*/ 2147483647 h 602"/>
                <a:gd name="T42" fmla="*/ 2147483647 w 601"/>
                <a:gd name="T43" fmla="*/ 2147483647 h 602"/>
                <a:gd name="T44" fmla="*/ 2147483647 w 601"/>
                <a:gd name="T45" fmla="*/ 2147483647 h 602"/>
                <a:gd name="T46" fmla="*/ 2147483647 w 601"/>
                <a:gd name="T47" fmla="*/ 2147483647 h 602"/>
                <a:gd name="T48" fmla="*/ 2147483647 w 601"/>
                <a:gd name="T49" fmla="*/ 2147483647 h 602"/>
                <a:gd name="T50" fmla="*/ 2147483647 w 601"/>
                <a:gd name="T51" fmla="*/ 2147483647 h 602"/>
                <a:gd name="T52" fmla="*/ 2147483647 w 601"/>
                <a:gd name="T53" fmla="*/ 2147483647 h 602"/>
                <a:gd name="T54" fmla="*/ 2147483647 w 601"/>
                <a:gd name="T55" fmla="*/ 2147483647 h 602"/>
                <a:gd name="T56" fmla="*/ 2147483647 w 601"/>
                <a:gd name="T57" fmla="*/ 2147483647 h 602"/>
                <a:gd name="T58" fmla="*/ 2147483647 w 601"/>
                <a:gd name="T59" fmla="*/ 2147483647 h 602"/>
                <a:gd name="T60" fmla="*/ 2147483647 w 601"/>
                <a:gd name="T61" fmla="*/ 2147483647 h 602"/>
                <a:gd name="T62" fmla="*/ 2147483647 w 601"/>
                <a:gd name="T63" fmla="*/ 2147483647 h 602"/>
                <a:gd name="T64" fmla="*/ 2147483647 w 601"/>
                <a:gd name="T65" fmla="*/ 2147483647 h 602"/>
                <a:gd name="T66" fmla="*/ 2147483647 w 601"/>
                <a:gd name="T67" fmla="*/ 2147483647 h 602"/>
                <a:gd name="T68" fmla="*/ 2147483647 w 601"/>
                <a:gd name="T69" fmla="*/ 2147483647 h 6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1" h="602">
                  <a:moveTo>
                    <a:pt x="296" y="601"/>
                  </a:moveTo>
                  <a:lnTo>
                    <a:pt x="296" y="601"/>
                  </a:lnTo>
                  <a:cubicBezTo>
                    <a:pt x="134" y="601"/>
                    <a:pt x="0" y="467"/>
                    <a:pt x="0" y="304"/>
                  </a:cubicBezTo>
                  <a:cubicBezTo>
                    <a:pt x="0" y="135"/>
                    <a:pt x="134" y="0"/>
                    <a:pt x="296" y="0"/>
                  </a:cubicBezTo>
                  <a:cubicBezTo>
                    <a:pt x="466" y="0"/>
                    <a:pt x="600" y="135"/>
                    <a:pt x="600" y="304"/>
                  </a:cubicBezTo>
                  <a:cubicBezTo>
                    <a:pt x="600" y="467"/>
                    <a:pt x="466" y="601"/>
                    <a:pt x="296" y="601"/>
                  </a:cubicBezTo>
                  <a:close/>
                  <a:moveTo>
                    <a:pt x="296" y="57"/>
                  </a:moveTo>
                  <a:lnTo>
                    <a:pt x="296" y="57"/>
                  </a:lnTo>
                  <a:cubicBezTo>
                    <a:pt x="162" y="57"/>
                    <a:pt x="56" y="170"/>
                    <a:pt x="56" y="304"/>
                  </a:cubicBezTo>
                  <a:cubicBezTo>
                    <a:pt x="56" y="439"/>
                    <a:pt x="162" y="545"/>
                    <a:pt x="296" y="545"/>
                  </a:cubicBezTo>
                  <a:cubicBezTo>
                    <a:pt x="431" y="545"/>
                    <a:pt x="544" y="439"/>
                    <a:pt x="544" y="304"/>
                  </a:cubicBezTo>
                  <a:cubicBezTo>
                    <a:pt x="544" y="170"/>
                    <a:pt x="431" y="57"/>
                    <a:pt x="296" y="57"/>
                  </a:cubicBezTo>
                  <a:close/>
                  <a:moveTo>
                    <a:pt x="395" y="368"/>
                  </a:moveTo>
                  <a:lnTo>
                    <a:pt x="395" y="368"/>
                  </a:lnTo>
                  <a:cubicBezTo>
                    <a:pt x="395" y="382"/>
                    <a:pt x="381" y="396"/>
                    <a:pt x="367" y="396"/>
                  </a:cubicBezTo>
                  <a:cubicBezTo>
                    <a:pt x="360" y="396"/>
                    <a:pt x="353" y="396"/>
                    <a:pt x="346" y="389"/>
                  </a:cubicBezTo>
                  <a:cubicBezTo>
                    <a:pt x="261" y="326"/>
                    <a:pt x="261" y="326"/>
                    <a:pt x="261" y="326"/>
                  </a:cubicBezTo>
                  <a:cubicBezTo>
                    <a:pt x="261" y="368"/>
                    <a:pt x="261" y="368"/>
                    <a:pt x="261" y="368"/>
                  </a:cubicBezTo>
                  <a:cubicBezTo>
                    <a:pt x="261" y="382"/>
                    <a:pt x="247" y="396"/>
                    <a:pt x="233" y="396"/>
                  </a:cubicBezTo>
                  <a:cubicBezTo>
                    <a:pt x="219" y="396"/>
                    <a:pt x="204" y="382"/>
                    <a:pt x="204" y="368"/>
                  </a:cubicBezTo>
                  <a:cubicBezTo>
                    <a:pt x="204" y="234"/>
                    <a:pt x="204" y="234"/>
                    <a:pt x="204" y="234"/>
                  </a:cubicBezTo>
                  <a:cubicBezTo>
                    <a:pt x="204" y="220"/>
                    <a:pt x="219" y="205"/>
                    <a:pt x="233" y="205"/>
                  </a:cubicBezTo>
                  <a:cubicBezTo>
                    <a:pt x="247" y="205"/>
                    <a:pt x="261" y="220"/>
                    <a:pt x="261" y="234"/>
                  </a:cubicBezTo>
                  <a:cubicBezTo>
                    <a:pt x="261" y="276"/>
                    <a:pt x="261" y="276"/>
                    <a:pt x="261" y="276"/>
                  </a:cubicBezTo>
                  <a:cubicBezTo>
                    <a:pt x="346" y="213"/>
                    <a:pt x="346" y="213"/>
                    <a:pt x="346" y="213"/>
                  </a:cubicBezTo>
                  <a:cubicBezTo>
                    <a:pt x="353" y="213"/>
                    <a:pt x="360" y="205"/>
                    <a:pt x="367" y="205"/>
                  </a:cubicBezTo>
                  <a:cubicBezTo>
                    <a:pt x="381" y="205"/>
                    <a:pt x="395" y="220"/>
                    <a:pt x="395" y="234"/>
                  </a:cubicBezTo>
                  <a:cubicBezTo>
                    <a:pt x="395" y="368"/>
                    <a:pt x="395" y="368"/>
                    <a:pt x="395" y="3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1" name="Freeform 32"/>
            <p:cNvSpPr>
              <a:spLocks noChangeArrowheads="1"/>
            </p:cNvSpPr>
            <p:nvPr/>
          </p:nvSpPr>
          <p:spPr bwMode="auto">
            <a:xfrm>
              <a:off x="9405198" y="3178969"/>
              <a:ext cx="292100" cy="290513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0 w 609"/>
                <a:gd name="T5" fmla="*/ 2147483647 h 602"/>
                <a:gd name="T6" fmla="*/ 2147483647 w 609"/>
                <a:gd name="T7" fmla="*/ 0 h 602"/>
                <a:gd name="T8" fmla="*/ 2147483647 w 609"/>
                <a:gd name="T9" fmla="*/ 2147483647 h 602"/>
                <a:gd name="T10" fmla="*/ 2147483647 w 609"/>
                <a:gd name="T11" fmla="*/ 2147483647 h 602"/>
                <a:gd name="T12" fmla="*/ 2147483647 w 609"/>
                <a:gd name="T13" fmla="*/ 2147483647 h 602"/>
                <a:gd name="T14" fmla="*/ 2147483647 w 609"/>
                <a:gd name="T15" fmla="*/ 2147483647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2147483647 w 609"/>
                <a:gd name="T23" fmla="*/ 2147483647 h 602"/>
                <a:gd name="T24" fmla="*/ 2147483647 w 609"/>
                <a:gd name="T25" fmla="*/ 2147483647 h 602"/>
                <a:gd name="T26" fmla="*/ 2147483647 w 609"/>
                <a:gd name="T27" fmla="*/ 2147483647 h 602"/>
                <a:gd name="T28" fmla="*/ 2147483647 w 609"/>
                <a:gd name="T29" fmla="*/ 2147483647 h 602"/>
                <a:gd name="T30" fmla="*/ 2147483647 w 609"/>
                <a:gd name="T31" fmla="*/ 2147483647 h 602"/>
                <a:gd name="T32" fmla="*/ 2147483647 w 609"/>
                <a:gd name="T33" fmla="*/ 2147483647 h 602"/>
                <a:gd name="T34" fmla="*/ 2147483647 w 609"/>
                <a:gd name="T35" fmla="*/ 2147483647 h 602"/>
                <a:gd name="T36" fmla="*/ 2147483647 w 609"/>
                <a:gd name="T37" fmla="*/ 2147483647 h 602"/>
                <a:gd name="T38" fmla="*/ 2147483647 w 609"/>
                <a:gd name="T39" fmla="*/ 2147483647 h 602"/>
                <a:gd name="T40" fmla="*/ 2147483647 w 609"/>
                <a:gd name="T41" fmla="*/ 2147483647 h 602"/>
                <a:gd name="T42" fmla="*/ 2147483647 w 609"/>
                <a:gd name="T43" fmla="*/ 2147483647 h 602"/>
                <a:gd name="T44" fmla="*/ 2147483647 w 609"/>
                <a:gd name="T45" fmla="*/ 2147483647 h 602"/>
                <a:gd name="T46" fmla="*/ 2147483647 w 609"/>
                <a:gd name="T47" fmla="*/ 2147483647 h 602"/>
                <a:gd name="T48" fmla="*/ 2147483647 w 609"/>
                <a:gd name="T49" fmla="*/ 2147483647 h 602"/>
                <a:gd name="T50" fmla="*/ 2147483647 w 609"/>
                <a:gd name="T51" fmla="*/ 2147483647 h 602"/>
                <a:gd name="T52" fmla="*/ 2147483647 w 609"/>
                <a:gd name="T53" fmla="*/ 2147483647 h 602"/>
                <a:gd name="T54" fmla="*/ 2147483647 w 609"/>
                <a:gd name="T55" fmla="*/ 2147483647 h 602"/>
                <a:gd name="T56" fmla="*/ 2147483647 w 609"/>
                <a:gd name="T57" fmla="*/ 2147483647 h 602"/>
                <a:gd name="T58" fmla="*/ 2147483647 w 609"/>
                <a:gd name="T59" fmla="*/ 2147483647 h 602"/>
                <a:gd name="T60" fmla="*/ 2147483647 w 609"/>
                <a:gd name="T61" fmla="*/ 2147483647 h 602"/>
                <a:gd name="T62" fmla="*/ 2147483647 w 609"/>
                <a:gd name="T63" fmla="*/ 2147483647 h 602"/>
                <a:gd name="T64" fmla="*/ 2147483647 w 609"/>
                <a:gd name="T65" fmla="*/ 2147483647 h 602"/>
                <a:gd name="T66" fmla="*/ 2147483647 w 609"/>
                <a:gd name="T67" fmla="*/ 2147483647 h 602"/>
                <a:gd name="T68" fmla="*/ 2147483647 w 609"/>
                <a:gd name="T69" fmla="*/ 2147483647 h 602"/>
                <a:gd name="T70" fmla="*/ 2147483647 w 609"/>
                <a:gd name="T71" fmla="*/ 2147483647 h 602"/>
                <a:gd name="T72" fmla="*/ 2147483647 w 609"/>
                <a:gd name="T73" fmla="*/ 2147483647 h 6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09" h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304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74" y="0"/>
                    <a:pt x="608" y="135"/>
                    <a:pt x="608" y="304"/>
                  </a:cubicBezTo>
                  <a:cubicBezTo>
                    <a:pt x="608" y="467"/>
                    <a:pt x="474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70"/>
                    <a:pt x="57" y="304"/>
                  </a:cubicBezTo>
                  <a:cubicBezTo>
                    <a:pt x="57" y="439"/>
                    <a:pt x="170" y="545"/>
                    <a:pt x="304" y="545"/>
                  </a:cubicBezTo>
                  <a:cubicBezTo>
                    <a:pt x="439" y="545"/>
                    <a:pt x="552" y="439"/>
                    <a:pt x="552" y="304"/>
                  </a:cubicBezTo>
                  <a:cubicBezTo>
                    <a:pt x="552" y="170"/>
                    <a:pt x="439" y="57"/>
                    <a:pt x="304" y="57"/>
                  </a:cubicBezTo>
                  <a:close/>
                  <a:moveTo>
                    <a:pt x="432" y="326"/>
                  </a:moveTo>
                  <a:lnTo>
                    <a:pt x="432" y="326"/>
                  </a:lnTo>
                  <a:cubicBezTo>
                    <a:pt x="340" y="389"/>
                    <a:pt x="340" y="389"/>
                    <a:pt x="340" y="389"/>
                  </a:cubicBezTo>
                  <a:cubicBezTo>
                    <a:pt x="333" y="396"/>
                    <a:pt x="333" y="396"/>
                    <a:pt x="326" y="396"/>
                  </a:cubicBezTo>
                  <a:cubicBezTo>
                    <a:pt x="304" y="396"/>
                    <a:pt x="297" y="382"/>
                    <a:pt x="297" y="368"/>
                  </a:cubicBezTo>
                  <a:cubicBezTo>
                    <a:pt x="297" y="333"/>
                    <a:pt x="297" y="333"/>
                    <a:pt x="297" y="333"/>
                  </a:cubicBezTo>
                  <a:cubicBezTo>
                    <a:pt x="205" y="389"/>
                    <a:pt x="205" y="389"/>
                    <a:pt x="205" y="389"/>
                  </a:cubicBezTo>
                  <a:cubicBezTo>
                    <a:pt x="205" y="396"/>
                    <a:pt x="198" y="396"/>
                    <a:pt x="191" y="396"/>
                  </a:cubicBezTo>
                  <a:cubicBezTo>
                    <a:pt x="177" y="396"/>
                    <a:pt x="163" y="382"/>
                    <a:pt x="163" y="368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63" y="220"/>
                    <a:pt x="177" y="205"/>
                    <a:pt x="191" y="205"/>
                  </a:cubicBezTo>
                  <a:cubicBezTo>
                    <a:pt x="198" y="205"/>
                    <a:pt x="205" y="213"/>
                    <a:pt x="205" y="213"/>
                  </a:cubicBezTo>
                  <a:cubicBezTo>
                    <a:pt x="297" y="276"/>
                    <a:pt x="297" y="276"/>
                    <a:pt x="297" y="276"/>
                  </a:cubicBezTo>
                  <a:cubicBezTo>
                    <a:pt x="297" y="234"/>
                    <a:pt x="297" y="234"/>
                    <a:pt x="297" y="234"/>
                  </a:cubicBezTo>
                  <a:cubicBezTo>
                    <a:pt x="297" y="220"/>
                    <a:pt x="304" y="205"/>
                    <a:pt x="326" y="205"/>
                  </a:cubicBezTo>
                  <a:cubicBezTo>
                    <a:pt x="333" y="205"/>
                    <a:pt x="333" y="213"/>
                    <a:pt x="340" y="213"/>
                  </a:cubicBezTo>
                  <a:cubicBezTo>
                    <a:pt x="432" y="276"/>
                    <a:pt x="432" y="276"/>
                    <a:pt x="432" y="276"/>
                  </a:cubicBezTo>
                  <a:cubicBezTo>
                    <a:pt x="439" y="283"/>
                    <a:pt x="446" y="290"/>
                    <a:pt x="446" y="304"/>
                  </a:cubicBezTo>
                  <a:cubicBezTo>
                    <a:pt x="446" y="311"/>
                    <a:pt x="439" y="318"/>
                    <a:pt x="432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2" name="Freeform 33"/>
            <p:cNvSpPr>
              <a:spLocks noChangeArrowheads="1"/>
            </p:cNvSpPr>
            <p:nvPr/>
          </p:nvSpPr>
          <p:spPr bwMode="auto">
            <a:xfrm>
              <a:off x="8899579" y="3178969"/>
              <a:ext cx="289719" cy="290513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2147483647 w 602"/>
                <a:gd name="T5" fmla="*/ 2147483647 h 602"/>
                <a:gd name="T6" fmla="*/ 2147483647 w 602"/>
                <a:gd name="T7" fmla="*/ 0 h 602"/>
                <a:gd name="T8" fmla="*/ 0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2147483647 w 602"/>
                <a:gd name="T61" fmla="*/ 2147483647 h 602"/>
                <a:gd name="T62" fmla="*/ 2147483647 w 602"/>
                <a:gd name="T63" fmla="*/ 2147483647 h 602"/>
                <a:gd name="T64" fmla="*/ 2147483647 w 602"/>
                <a:gd name="T65" fmla="*/ 2147483647 h 602"/>
                <a:gd name="T66" fmla="*/ 2147483647 w 602"/>
                <a:gd name="T67" fmla="*/ 2147483647 h 602"/>
                <a:gd name="T68" fmla="*/ 2147483647 w 602"/>
                <a:gd name="T69" fmla="*/ 2147483647 h 602"/>
                <a:gd name="T70" fmla="*/ 2147483647 w 602"/>
                <a:gd name="T71" fmla="*/ 2147483647 h 602"/>
                <a:gd name="T72" fmla="*/ 2147483647 w 602"/>
                <a:gd name="T73" fmla="*/ 2147483647 h 6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02" h="602">
                  <a:moveTo>
                    <a:pt x="304" y="601"/>
                  </a:moveTo>
                  <a:lnTo>
                    <a:pt x="304" y="601"/>
                  </a:lnTo>
                  <a:cubicBezTo>
                    <a:pt x="467" y="601"/>
                    <a:pt x="601" y="467"/>
                    <a:pt x="601" y="304"/>
                  </a:cubicBezTo>
                  <a:cubicBezTo>
                    <a:pt x="601" y="135"/>
                    <a:pt x="467" y="0"/>
                    <a:pt x="304" y="0"/>
                  </a:cubicBezTo>
                  <a:cubicBezTo>
                    <a:pt x="135" y="0"/>
                    <a:pt x="0" y="135"/>
                    <a:pt x="0" y="304"/>
                  </a:cubicBezTo>
                  <a:cubicBezTo>
                    <a:pt x="0" y="467"/>
                    <a:pt x="135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439" y="57"/>
                    <a:pt x="544" y="170"/>
                    <a:pt x="544" y="304"/>
                  </a:cubicBezTo>
                  <a:cubicBezTo>
                    <a:pt x="544" y="439"/>
                    <a:pt x="439" y="545"/>
                    <a:pt x="304" y="545"/>
                  </a:cubicBezTo>
                  <a:cubicBezTo>
                    <a:pt x="170" y="545"/>
                    <a:pt x="57" y="439"/>
                    <a:pt x="57" y="304"/>
                  </a:cubicBezTo>
                  <a:cubicBezTo>
                    <a:pt x="57" y="170"/>
                    <a:pt x="170" y="57"/>
                    <a:pt x="304" y="57"/>
                  </a:cubicBezTo>
                  <a:close/>
                  <a:moveTo>
                    <a:pt x="177" y="326"/>
                  </a:moveTo>
                  <a:lnTo>
                    <a:pt x="177" y="326"/>
                  </a:lnTo>
                  <a:cubicBezTo>
                    <a:pt x="269" y="389"/>
                    <a:pt x="269" y="389"/>
                    <a:pt x="269" y="389"/>
                  </a:cubicBezTo>
                  <a:cubicBezTo>
                    <a:pt x="269" y="396"/>
                    <a:pt x="276" y="396"/>
                    <a:pt x="283" y="396"/>
                  </a:cubicBezTo>
                  <a:cubicBezTo>
                    <a:pt x="297" y="396"/>
                    <a:pt x="311" y="382"/>
                    <a:pt x="311" y="368"/>
                  </a:cubicBezTo>
                  <a:cubicBezTo>
                    <a:pt x="311" y="333"/>
                    <a:pt x="311" y="333"/>
                    <a:pt x="311" y="333"/>
                  </a:cubicBezTo>
                  <a:cubicBezTo>
                    <a:pt x="396" y="389"/>
                    <a:pt x="396" y="389"/>
                    <a:pt x="396" y="389"/>
                  </a:cubicBezTo>
                  <a:cubicBezTo>
                    <a:pt x="403" y="396"/>
                    <a:pt x="410" y="396"/>
                    <a:pt x="417" y="396"/>
                  </a:cubicBezTo>
                  <a:cubicBezTo>
                    <a:pt x="431" y="396"/>
                    <a:pt x="446" y="382"/>
                    <a:pt x="446" y="368"/>
                  </a:cubicBezTo>
                  <a:cubicBezTo>
                    <a:pt x="446" y="234"/>
                    <a:pt x="446" y="234"/>
                    <a:pt x="446" y="234"/>
                  </a:cubicBezTo>
                  <a:cubicBezTo>
                    <a:pt x="446" y="220"/>
                    <a:pt x="431" y="205"/>
                    <a:pt x="417" y="205"/>
                  </a:cubicBezTo>
                  <a:cubicBezTo>
                    <a:pt x="410" y="205"/>
                    <a:pt x="403" y="213"/>
                    <a:pt x="396" y="213"/>
                  </a:cubicBezTo>
                  <a:cubicBezTo>
                    <a:pt x="311" y="276"/>
                    <a:pt x="311" y="276"/>
                    <a:pt x="311" y="276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0"/>
                    <a:pt x="297" y="205"/>
                    <a:pt x="283" y="205"/>
                  </a:cubicBezTo>
                  <a:cubicBezTo>
                    <a:pt x="276" y="205"/>
                    <a:pt x="269" y="213"/>
                    <a:pt x="269" y="213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63" y="283"/>
                    <a:pt x="163" y="290"/>
                    <a:pt x="163" y="304"/>
                  </a:cubicBezTo>
                  <a:cubicBezTo>
                    <a:pt x="163" y="311"/>
                    <a:pt x="163" y="318"/>
                    <a:pt x="177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3" name="Freeform 34"/>
            <p:cNvSpPr>
              <a:spLocks noChangeArrowheads="1"/>
            </p:cNvSpPr>
            <p:nvPr/>
          </p:nvSpPr>
          <p:spPr bwMode="auto">
            <a:xfrm>
              <a:off x="8393961" y="3178969"/>
              <a:ext cx="289719" cy="290513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2147483647 w 602"/>
                <a:gd name="T61" fmla="*/ 2147483647 h 602"/>
                <a:gd name="T62" fmla="*/ 2147483647 w 602"/>
                <a:gd name="T63" fmla="*/ 2147483647 h 602"/>
                <a:gd name="T64" fmla="*/ 2147483647 w 602"/>
                <a:gd name="T65" fmla="*/ 2147483647 h 602"/>
                <a:gd name="T66" fmla="*/ 2147483647 w 602"/>
                <a:gd name="T67" fmla="*/ 2147483647 h 602"/>
                <a:gd name="T68" fmla="*/ 2147483647 w 602"/>
                <a:gd name="T69" fmla="*/ 2147483647 h 602"/>
                <a:gd name="T70" fmla="*/ 2147483647 w 602"/>
                <a:gd name="T71" fmla="*/ 2147483647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304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304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70"/>
                    <a:pt x="57" y="304"/>
                  </a:cubicBezTo>
                  <a:cubicBezTo>
                    <a:pt x="57" y="439"/>
                    <a:pt x="163" y="545"/>
                    <a:pt x="297" y="545"/>
                  </a:cubicBezTo>
                  <a:cubicBezTo>
                    <a:pt x="431" y="545"/>
                    <a:pt x="544" y="439"/>
                    <a:pt x="544" y="304"/>
                  </a:cubicBezTo>
                  <a:cubicBezTo>
                    <a:pt x="544" y="170"/>
                    <a:pt x="431" y="57"/>
                    <a:pt x="297" y="57"/>
                  </a:cubicBezTo>
                  <a:close/>
                  <a:moveTo>
                    <a:pt x="382" y="375"/>
                  </a:moveTo>
                  <a:lnTo>
                    <a:pt x="382" y="375"/>
                  </a:lnTo>
                  <a:cubicBezTo>
                    <a:pt x="382" y="396"/>
                    <a:pt x="375" y="403"/>
                    <a:pt x="354" y="403"/>
                  </a:cubicBezTo>
                  <a:cubicBezTo>
                    <a:pt x="340" y="403"/>
                    <a:pt x="325" y="396"/>
                    <a:pt x="325" y="375"/>
                  </a:cubicBezTo>
                  <a:cubicBezTo>
                    <a:pt x="325" y="227"/>
                    <a:pt x="325" y="227"/>
                    <a:pt x="325" y="227"/>
                  </a:cubicBezTo>
                  <a:cubicBezTo>
                    <a:pt x="325" y="213"/>
                    <a:pt x="340" y="198"/>
                    <a:pt x="354" y="198"/>
                  </a:cubicBezTo>
                  <a:cubicBezTo>
                    <a:pt x="375" y="198"/>
                    <a:pt x="382" y="213"/>
                    <a:pt x="382" y="227"/>
                  </a:cubicBezTo>
                  <a:cubicBezTo>
                    <a:pt x="382" y="375"/>
                    <a:pt x="382" y="375"/>
                    <a:pt x="382" y="375"/>
                  </a:cubicBezTo>
                  <a:close/>
                  <a:moveTo>
                    <a:pt x="269" y="375"/>
                  </a:moveTo>
                  <a:lnTo>
                    <a:pt x="269" y="375"/>
                  </a:lnTo>
                  <a:cubicBezTo>
                    <a:pt x="269" y="396"/>
                    <a:pt x="262" y="403"/>
                    <a:pt x="240" y="403"/>
                  </a:cubicBezTo>
                  <a:cubicBezTo>
                    <a:pt x="226" y="403"/>
                    <a:pt x="212" y="396"/>
                    <a:pt x="212" y="375"/>
                  </a:cubicBezTo>
                  <a:cubicBezTo>
                    <a:pt x="212" y="227"/>
                    <a:pt x="212" y="227"/>
                    <a:pt x="212" y="227"/>
                  </a:cubicBezTo>
                  <a:cubicBezTo>
                    <a:pt x="212" y="213"/>
                    <a:pt x="226" y="198"/>
                    <a:pt x="240" y="198"/>
                  </a:cubicBezTo>
                  <a:cubicBezTo>
                    <a:pt x="262" y="198"/>
                    <a:pt x="269" y="213"/>
                    <a:pt x="269" y="227"/>
                  </a:cubicBezTo>
                  <a:cubicBezTo>
                    <a:pt x="269" y="375"/>
                    <a:pt x="269" y="375"/>
                    <a:pt x="269" y="3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4" name="Freeform 35"/>
            <p:cNvSpPr>
              <a:spLocks noChangeArrowheads="1"/>
            </p:cNvSpPr>
            <p:nvPr/>
          </p:nvSpPr>
          <p:spPr bwMode="auto">
            <a:xfrm>
              <a:off x="7885961" y="3178969"/>
              <a:ext cx="292100" cy="290513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0 w 609"/>
                <a:gd name="T5" fmla="*/ 2147483647 h 602"/>
                <a:gd name="T6" fmla="*/ 2147483647 w 609"/>
                <a:gd name="T7" fmla="*/ 0 h 602"/>
                <a:gd name="T8" fmla="*/ 2147483647 w 609"/>
                <a:gd name="T9" fmla="*/ 2147483647 h 602"/>
                <a:gd name="T10" fmla="*/ 2147483647 w 609"/>
                <a:gd name="T11" fmla="*/ 2147483647 h 602"/>
                <a:gd name="T12" fmla="*/ 2147483647 w 609"/>
                <a:gd name="T13" fmla="*/ 2147483647 h 602"/>
                <a:gd name="T14" fmla="*/ 2147483647 w 609"/>
                <a:gd name="T15" fmla="*/ 2147483647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2147483647 w 609"/>
                <a:gd name="T23" fmla="*/ 2147483647 h 602"/>
                <a:gd name="T24" fmla="*/ 2147483647 w 609"/>
                <a:gd name="T25" fmla="*/ 2147483647 h 602"/>
                <a:gd name="T26" fmla="*/ 2147483647 w 609"/>
                <a:gd name="T27" fmla="*/ 2147483647 h 602"/>
                <a:gd name="T28" fmla="*/ 2147483647 w 609"/>
                <a:gd name="T29" fmla="*/ 2147483647 h 602"/>
                <a:gd name="T30" fmla="*/ 2147483647 w 609"/>
                <a:gd name="T31" fmla="*/ 2147483647 h 602"/>
                <a:gd name="T32" fmla="*/ 2147483647 w 609"/>
                <a:gd name="T33" fmla="*/ 2147483647 h 602"/>
                <a:gd name="T34" fmla="*/ 2147483647 w 609"/>
                <a:gd name="T35" fmla="*/ 2147483647 h 602"/>
                <a:gd name="T36" fmla="*/ 2147483647 w 609"/>
                <a:gd name="T37" fmla="*/ 2147483647 h 602"/>
                <a:gd name="T38" fmla="*/ 2147483647 w 609"/>
                <a:gd name="T39" fmla="*/ 2147483647 h 602"/>
                <a:gd name="T40" fmla="*/ 2147483647 w 609"/>
                <a:gd name="T41" fmla="*/ 2147483647 h 602"/>
                <a:gd name="T42" fmla="*/ 2147483647 w 609"/>
                <a:gd name="T43" fmla="*/ 2147483647 h 6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09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7"/>
                    <a:pt x="0" y="304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74" y="0"/>
                    <a:pt x="608" y="135"/>
                    <a:pt x="608" y="304"/>
                  </a:cubicBezTo>
                  <a:cubicBezTo>
                    <a:pt x="608" y="467"/>
                    <a:pt x="474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70"/>
                    <a:pt x="57" y="304"/>
                  </a:cubicBezTo>
                  <a:cubicBezTo>
                    <a:pt x="57" y="439"/>
                    <a:pt x="170" y="545"/>
                    <a:pt x="304" y="545"/>
                  </a:cubicBezTo>
                  <a:cubicBezTo>
                    <a:pt x="438" y="545"/>
                    <a:pt x="551" y="439"/>
                    <a:pt x="551" y="304"/>
                  </a:cubicBezTo>
                  <a:cubicBezTo>
                    <a:pt x="551" y="170"/>
                    <a:pt x="438" y="57"/>
                    <a:pt x="304" y="57"/>
                  </a:cubicBezTo>
                  <a:close/>
                  <a:moveTo>
                    <a:pt x="382" y="403"/>
                  </a:moveTo>
                  <a:lnTo>
                    <a:pt x="382" y="403"/>
                  </a:lnTo>
                  <a:cubicBezTo>
                    <a:pt x="226" y="403"/>
                    <a:pt x="226" y="403"/>
                    <a:pt x="226" y="403"/>
                  </a:cubicBezTo>
                  <a:cubicBezTo>
                    <a:pt x="212" y="403"/>
                    <a:pt x="198" y="396"/>
                    <a:pt x="198" y="375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8" y="213"/>
                    <a:pt x="212" y="198"/>
                    <a:pt x="226" y="198"/>
                  </a:cubicBezTo>
                  <a:cubicBezTo>
                    <a:pt x="382" y="198"/>
                    <a:pt x="382" y="198"/>
                    <a:pt x="382" y="198"/>
                  </a:cubicBezTo>
                  <a:cubicBezTo>
                    <a:pt x="396" y="198"/>
                    <a:pt x="410" y="213"/>
                    <a:pt x="410" y="227"/>
                  </a:cubicBezTo>
                  <a:cubicBezTo>
                    <a:pt x="410" y="375"/>
                    <a:pt x="410" y="375"/>
                    <a:pt x="410" y="375"/>
                  </a:cubicBezTo>
                  <a:cubicBezTo>
                    <a:pt x="410" y="396"/>
                    <a:pt x="396" y="403"/>
                    <a:pt x="382" y="4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5" name="Freeform 36"/>
            <p:cNvSpPr>
              <a:spLocks noChangeArrowheads="1"/>
            </p:cNvSpPr>
            <p:nvPr/>
          </p:nvSpPr>
          <p:spPr bwMode="auto">
            <a:xfrm>
              <a:off x="7380342" y="3178969"/>
              <a:ext cx="289719" cy="290513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2147483647 w 602"/>
                <a:gd name="T61" fmla="*/ 2147483647 h 602"/>
                <a:gd name="T62" fmla="*/ 2147483647 w 602"/>
                <a:gd name="T63" fmla="*/ 2147483647 h 602"/>
                <a:gd name="T64" fmla="*/ 2147483647 w 602"/>
                <a:gd name="T65" fmla="*/ 2147483647 h 602"/>
                <a:gd name="T66" fmla="*/ 2147483647 w 602"/>
                <a:gd name="T67" fmla="*/ 2147483647 h 602"/>
                <a:gd name="T68" fmla="*/ 2147483647 w 602"/>
                <a:gd name="T69" fmla="*/ 2147483647 h 602"/>
                <a:gd name="T70" fmla="*/ 2147483647 w 602"/>
                <a:gd name="T71" fmla="*/ 2147483647 h 602"/>
                <a:gd name="T72" fmla="*/ 2147483647 w 602"/>
                <a:gd name="T73" fmla="*/ 2147483647 h 6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02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7"/>
                    <a:pt x="0" y="304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67" y="0"/>
                    <a:pt x="601" y="135"/>
                    <a:pt x="601" y="304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70"/>
                    <a:pt x="57" y="304"/>
                  </a:cubicBezTo>
                  <a:cubicBezTo>
                    <a:pt x="57" y="439"/>
                    <a:pt x="170" y="545"/>
                    <a:pt x="304" y="545"/>
                  </a:cubicBezTo>
                  <a:cubicBezTo>
                    <a:pt x="438" y="545"/>
                    <a:pt x="544" y="439"/>
                    <a:pt x="544" y="304"/>
                  </a:cubicBezTo>
                  <a:cubicBezTo>
                    <a:pt x="544" y="170"/>
                    <a:pt x="438" y="57"/>
                    <a:pt x="304" y="57"/>
                  </a:cubicBezTo>
                  <a:close/>
                  <a:moveTo>
                    <a:pt x="389" y="326"/>
                  </a:moveTo>
                  <a:lnTo>
                    <a:pt x="389" y="326"/>
                  </a:lnTo>
                  <a:cubicBezTo>
                    <a:pt x="240" y="417"/>
                    <a:pt x="240" y="417"/>
                    <a:pt x="240" y="417"/>
                  </a:cubicBezTo>
                  <a:lnTo>
                    <a:pt x="240" y="424"/>
                  </a:lnTo>
                  <a:cubicBezTo>
                    <a:pt x="233" y="424"/>
                    <a:pt x="233" y="424"/>
                    <a:pt x="233" y="424"/>
                  </a:cubicBezTo>
                  <a:cubicBezTo>
                    <a:pt x="226" y="424"/>
                    <a:pt x="226" y="424"/>
                    <a:pt x="226" y="424"/>
                  </a:cubicBezTo>
                  <a:cubicBezTo>
                    <a:pt x="212" y="424"/>
                    <a:pt x="198" y="410"/>
                    <a:pt x="198" y="396"/>
                  </a:cubicBezTo>
                  <a:cubicBezTo>
                    <a:pt x="198" y="205"/>
                    <a:pt x="198" y="205"/>
                    <a:pt x="198" y="205"/>
                  </a:cubicBezTo>
                  <a:cubicBezTo>
                    <a:pt x="198" y="191"/>
                    <a:pt x="212" y="177"/>
                    <a:pt x="226" y="177"/>
                  </a:cubicBezTo>
                  <a:cubicBezTo>
                    <a:pt x="233" y="177"/>
                    <a:pt x="240" y="184"/>
                    <a:pt x="240" y="184"/>
                  </a:cubicBezTo>
                  <a:cubicBezTo>
                    <a:pt x="389" y="276"/>
                    <a:pt x="389" y="276"/>
                    <a:pt x="389" y="276"/>
                  </a:cubicBezTo>
                  <a:cubicBezTo>
                    <a:pt x="403" y="283"/>
                    <a:pt x="403" y="290"/>
                    <a:pt x="403" y="304"/>
                  </a:cubicBezTo>
                  <a:cubicBezTo>
                    <a:pt x="403" y="311"/>
                    <a:pt x="403" y="318"/>
                    <a:pt x="389" y="3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6" name="Freeform 37"/>
            <p:cNvSpPr>
              <a:spLocks noChangeArrowheads="1"/>
            </p:cNvSpPr>
            <p:nvPr/>
          </p:nvSpPr>
          <p:spPr bwMode="auto">
            <a:xfrm>
              <a:off x="9454411" y="4710113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297" y="0"/>
                  </a:cubicBezTo>
                  <a:cubicBezTo>
                    <a:pt x="466" y="0"/>
                    <a:pt x="601" y="135"/>
                    <a:pt x="601" y="297"/>
                  </a:cubicBezTo>
                  <a:cubicBezTo>
                    <a:pt x="601" y="467"/>
                    <a:pt x="466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7" name="Freeform 38"/>
            <p:cNvSpPr>
              <a:spLocks noChangeArrowheads="1"/>
            </p:cNvSpPr>
            <p:nvPr/>
          </p:nvSpPr>
          <p:spPr bwMode="auto">
            <a:xfrm>
              <a:off x="8944029" y="4710113"/>
              <a:ext cx="292100" cy="289719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2147483647 w 609"/>
                <a:gd name="T5" fmla="*/ 2147483647 h 602"/>
                <a:gd name="T6" fmla="*/ 0 w 609"/>
                <a:gd name="T7" fmla="*/ 2147483647 h 602"/>
                <a:gd name="T8" fmla="*/ 0 w 609"/>
                <a:gd name="T9" fmla="*/ 2147483647 h 602"/>
                <a:gd name="T10" fmla="*/ 2147483647 w 609"/>
                <a:gd name="T11" fmla="*/ 0 h 602"/>
                <a:gd name="T12" fmla="*/ 2147483647 w 609"/>
                <a:gd name="T13" fmla="*/ 0 h 602"/>
                <a:gd name="T14" fmla="*/ 2147483647 w 609"/>
                <a:gd name="T15" fmla="*/ 2147483647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2147483647 w 609"/>
                <a:gd name="T23" fmla="*/ 2147483647 h 602"/>
                <a:gd name="T24" fmla="*/ 2147483647 w 609"/>
                <a:gd name="T25" fmla="*/ 2147483647 h 602"/>
                <a:gd name="T26" fmla="*/ 2147483647 w 609"/>
                <a:gd name="T27" fmla="*/ 2147483647 h 602"/>
                <a:gd name="T28" fmla="*/ 2147483647 w 609"/>
                <a:gd name="T29" fmla="*/ 2147483647 h 602"/>
                <a:gd name="T30" fmla="*/ 2147483647 w 609"/>
                <a:gd name="T31" fmla="*/ 2147483647 h 6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09" h="602">
                  <a:moveTo>
                    <a:pt x="579" y="601"/>
                  </a:moveTo>
                  <a:lnTo>
                    <a:pt x="579" y="601"/>
                  </a:lnTo>
                  <a:cubicBezTo>
                    <a:pt x="28" y="601"/>
                    <a:pt x="28" y="601"/>
                    <a:pt x="28" y="601"/>
                  </a:cubicBezTo>
                  <a:cubicBezTo>
                    <a:pt x="14" y="601"/>
                    <a:pt x="0" y="587"/>
                    <a:pt x="0" y="57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7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4" y="0"/>
                    <a:pt x="608" y="7"/>
                    <a:pt x="608" y="29"/>
                  </a:cubicBezTo>
                  <a:cubicBezTo>
                    <a:pt x="608" y="573"/>
                    <a:pt x="608" y="573"/>
                    <a:pt x="608" y="573"/>
                  </a:cubicBezTo>
                  <a:cubicBezTo>
                    <a:pt x="608" y="587"/>
                    <a:pt x="594" y="601"/>
                    <a:pt x="579" y="601"/>
                  </a:cubicBezTo>
                  <a:close/>
                  <a:moveTo>
                    <a:pt x="551" y="57"/>
                  </a:moveTo>
                  <a:lnTo>
                    <a:pt x="551" y="57"/>
                  </a:lnTo>
                  <a:cubicBezTo>
                    <a:pt x="56" y="57"/>
                    <a:pt x="56" y="57"/>
                    <a:pt x="56" y="57"/>
                  </a:cubicBezTo>
                  <a:cubicBezTo>
                    <a:pt x="56" y="544"/>
                    <a:pt x="56" y="544"/>
                    <a:pt x="56" y="544"/>
                  </a:cubicBezTo>
                  <a:cubicBezTo>
                    <a:pt x="551" y="544"/>
                    <a:pt x="551" y="544"/>
                    <a:pt x="551" y="544"/>
                  </a:cubicBezTo>
                  <a:lnTo>
                    <a:pt x="55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8" name="Freeform 39"/>
            <p:cNvSpPr>
              <a:spLocks noChangeArrowheads="1"/>
            </p:cNvSpPr>
            <p:nvPr/>
          </p:nvSpPr>
          <p:spPr bwMode="auto">
            <a:xfrm>
              <a:off x="8442379" y="4716463"/>
              <a:ext cx="281782" cy="273050"/>
            </a:xfrm>
            <a:custGeom>
              <a:avLst/>
              <a:gdLst>
                <a:gd name="T0" fmla="*/ 2147483647 w 588"/>
                <a:gd name="T1" fmla="*/ 2147483647 h 567"/>
                <a:gd name="T2" fmla="*/ 2147483647 w 588"/>
                <a:gd name="T3" fmla="*/ 2147483647 h 567"/>
                <a:gd name="T4" fmla="*/ 2147483647 w 588"/>
                <a:gd name="T5" fmla="*/ 2147483647 h 567"/>
                <a:gd name="T6" fmla="*/ 2147483647 w 588"/>
                <a:gd name="T7" fmla="*/ 2147483647 h 567"/>
                <a:gd name="T8" fmla="*/ 2147483647 w 588"/>
                <a:gd name="T9" fmla="*/ 2147483647 h 567"/>
                <a:gd name="T10" fmla="*/ 2147483647 w 588"/>
                <a:gd name="T11" fmla="*/ 2147483647 h 567"/>
                <a:gd name="T12" fmla="*/ 2147483647 w 588"/>
                <a:gd name="T13" fmla="*/ 2147483647 h 567"/>
                <a:gd name="T14" fmla="*/ 2147483647 w 588"/>
                <a:gd name="T15" fmla="*/ 2147483647 h 567"/>
                <a:gd name="T16" fmla="*/ 2147483647 w 588"/>
                <a:gd name="T17" fmla="*/ 2147483647 h 567"/>
                <a:gd name="T18" fmla="*/ 2147483647 w 588"/>
                <a:gd name="T19" fmla="*/ 2147483647 h 567"/>
                <a:gd name="T20" fmla="*/ 2147483647 w 588"/>
                <a:gd name="T21" fmla="*/ 2147483647 h 567"/>
                <a:gd name="T22" fmla="*/ 2147483647 w 588"/>
                <a:gd name="T23" fmla="*/ 2147483647 h 567"/>
                <a:gd name="T24" fmla="*/ 2147483647 w 588"/>
                <a:gd name="T25" fmla="*/ 2147483647 h 567"/>
                <a:gd name="T26" fmla="*/ 0 w 588"/>
                <a:gd name="T27" fmla="*/ 2147483647 h 567"/>
                <a:gd name="T28" fmla="*/ 0 w 588"/>
                <a:gd name="T29" fmla="*/ 2147483647 h 567"/>
                <a:gd name="T30" fmla="*/ 2147483647 w 588"/>
                <a:gd name="T31" fmla="*/ 2147483647 h 567"/>
                <a:gd name="T32" fmla="*/ 2147483647 w 588"/>
                <a:gd name="T33" fmla="*/ 2147483647 h 567"/>
                <a:gd name="T34" fmla="*/ 2147483647 w 588"/>
                <a:gd name="T35" fmla="*/ 2147483647 h 567"/>
                <a:gd name="T36" fmla="*/ 2147483647 w 588"/>
                <a:gd name="T37" fmla="*/ 2147483647 h 567"/>
                <a:gd name="T38" fmla="*/ 2147483647 w 588"/>
                <a:gd name="T39" fmla="*/ 2147483647 h 567"/>
                <a:gd name="T40" fmla="*/ 2147483647 w 588"/>
                <a:gd name="T41" fmla="*/ 2147483647 h 567"/>
                <a:gd name="T42" fmla="*/ 2147483647 w 588"/>
                <a:gd name="T43" fmla="*/ 2147483647 h 567"/>
                <a:gd name="T44" fmla="*/ 2147483647 w 588"/>
                <a:gd name="T45" fmla="*/ 2147483647 h 567"/>
                <a:gd name="T46" fmla="*/ 2147483647 w 588"/>
                <a:gd name="T47" fmla="*/ 2147483647 h 567"/>
                <a:gd name="T48" fmla="*/ 2147483647 w 588"/>
                <a:gd name="T49" fmla="*/ 2147483647 h 567"/>
                <a:gd name="T50" fmla="*/ 2147483647 w 588"/>
                <a:gd name="T51" fmla="*/ 2147483647 h 567"/>
                <a:gd name="T52" fmla="*/ 2147483647 w 588"/>
                <a:gd name="T53" fmla="*/ 2147483647 h 567"/>
                <a:gd name="T54" fmla="*/ 2147483647 w 588"/>
                <a:gd name="T55" fmla="*/ 2147483647 h 567"/>
                <a:gd name="T56" fmla="*/ 2147483647 w 588"/>
                <a:gd name="T57" fmla="*/ 2147483647 h 567"/>
                <a:gd name="T58" fmla="*/ 2147483647 w 588"/>
                <a:gd name="T59" fmla="*/ 2147483647 h 567"/>
                <a:gd name="T60" fmla="*/ 2147483647 w 588"/>
                <a:gd name="T61" fmla="*/ 2147483647 h 567"/>
                <a:gd name="T62" fmla="*/ 2147483647 w 588"/>
                <a:gd name="T63" fmla="*/ 2147483647 h 567"/>
                <a:gd name="T64" fmla="*/ 2147483647 w 588"/>
                <a:gd name="T65" fmla="*/ 2147483647 h 567"/>
                <a:gd name="T66" fmla="*/ 2147483647 w 588"/>
                <a:gd name="T67" fmla="*/ 2147483647 h 567"/>
                <a:gd name="T68" fmla="*/ 2147483647 w 588"/>
                <a:gd name="T69" fmla="*/ 2147483647 h 567"/>
                <a:gd name="T70" fmla="*/ 2147483647 w 588"/>
                <a:gd name="T71" fmla="*/ 2147483647 h 567"/>
                <a:gd name="T72" fmla="*/ 2147483647 w 588"/>
                <a:gd name="T73" fmla="*/ 2147483647 h 567"/>
                <a:gd name="T74" fmla="*/ 2147483647 w 588"/>
                <a:gd name="T75" fmla="*/ 2147483647 h 567"/>
                <a:gd name="T76" fmla="*/ 2147483647 w 588"/>
                <a:gd name="T77" fmla="*/ 2147483647 h 567"/>
                <a:gd name="T78" fmla="*/ 2147483647 w 588"/>
                <a:gd name="T79" fmla="*/ 2147483647 h 567"/>
                <a:gd name="T80" fmla="*/ 2147483647 w 588"/>
                <a:gd name="T81" fmla="*/ 1884719599 h 567"/>
                <a:gd name="T82" fmla="*/ 2147483647 w 588"/>
                <a:gd name="T83" fmla="*/ 0 h 567"/>
                <a:gd name="T84" fmla="*/ 2147483647 w 588"/>
                <a:gd name="T85" fmla="*/ 1884719599 h 567"/>
                <a:gd name="T86" fmla="*/ 2147483647 w 588"/>
                <a:gd name="T87" fmla="*/ 2147483647 h 567"/>
                <a:gd name="T88" fmla="*/ 2147483647 w 588"/>
                <a:gd name="T89" fmla="*/ 2147483647 h 567"/>
                <a:gd name="T90" fmla="*/ 2147483647 w 588"/>
                <a:gd name="T91" fmla="*/ 2147483647 h 56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8" h="567">
                  <a:moveTo>
                    <a:pt x="558" y="474"/>
                  </a:moveTo>
                  <a:lnTo>
                    <a:pt x="558" y="474"/>
                  </a:lnTo>
                  <a:cubicBezTo>
                    <a:pt x="417" y="474"/>
                    <a:pt x="417" y="474"/>
                    <a:pt x="417" y="474"/>
                  </a:cubicBezTo>
                  <a:cubicBezTo>
                    <a:pt x="382" y="474"/>
                    <a:pt x="382" y="474"/>
                    <a:pt x="382" y="474"/>
                  </a:cubicBezTo>
                  <a:cubicBezTo>
                    <a:pt x="382" y="523"/>
                    <a:pt x="382" y="523"/>
                    <a:pt x="382" y="523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6"/>
                    <a:pt x="417" y="566"/>
                    <a:pt x="417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69" y="559"/>
                    <a:pt x="169" y="559"/>
                    <a:pt x="169" y="559"/>
                  </a:cubicBezTo>
                  <a:cubicBezTo>
                    <a:pt x="212" y="523"/>
                    <a:pt x="212" y="523"/>
                    <a:pt x="212" y="523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60"/>
                    <a:pt x="0" y="44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50"/>
                    <a:pt x="14" y="43"/>
                    <a:pt x="28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169" y="78"/>
                    <a:pt x="169" y="78"/>
                    <a:pt x="169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396"/>
                    <a:pt x="42" y="396"/>
                    <a:pt x="42" y="396"/>
                  </a:cubicBezTo>
                  <a:cubicBezTo>
                    <a:pt x="551" y="396"/>
                    <a:pt x="551" y="396"/>
                    <a:pt x="551" y="396"/>
                  </a:cubicBezTo>
                  <a:cubicBezTo>
                    <a:pt x="551" y="78"/>
                    <a:pt x="551" y="78"/>
                    <a:pt x="551" y="78"/>
                  </a:cubicBezTo>
                  <a:cubicBezTo>
                    <a:pt x="424" y="78"/>
                    <a:pt x="424" y="78"/>
                    <a:pt x="424" y="78"/>
                  </a:cubicBezTo>
                  <a:cubicBezTo>
                    <a:pt x="382" y="43"/>
                    <a:pt x="382" y="43"/>
                    <a:pt x="382" y="43"/>
                  </a:cubicBezTo>
                  <a:cubicBezTo>
                    <a:pt x="558" y="43"/>
                    <a:pt x="558" y="43"/>
                    <a:pt x="558" y="43"/>
                  </a:cubicBezTo>
                  <a:cubicBezTo>
                    <a:pt x="572" y="43"/>
                    <a:pt x="587" y="50"/>
                    <a:pt x="587" y="71"/>
                  </a:cubicBezTo>
                  <a:cubicBezTo>
                    <a:pt x="587" y="446"/>
                    <a:pt x="587" y="446"/>
                    <a:pt x="587" y="446"/>
                  </a:cubicBezTo>
                  <a:cubicBezTo>
                    <a:pt x="587" y="460"/>
                    <a:pt x="572" y="474"/>
                    <a:pt x="558" y="474"/>
                  </a:cubicBezTo>
                  <a:close/>
                  <a:moveTo>
                    <a:pt x="360" y="128"/>
                  </a:moveTo>
                  <a:lnTo>
                    <a:pt x="360" y="128"/>
                  </a:lnTo>
                  <a:cubicBezTo>
                    <a:pt x="353" y="128"/>
                    <a:pt x="346" y="121"/>
                    <a:pt x="339" y="113"/>
                  </a:cubicBezTo>
                  <a:cubicBezTo>
                    <a:pt x="325" y="99"/>
                    <a:pt x="325" y="99"/>
                    <a:pt x="325" y="99"/>
                  </a:cubicBezTo>
                  <a:cubicBezTo>
                    <a:pt x="325" y="226"/>
                    <a:pt x="325" y="226"/>
                    <a:pt x="325" y="226"/>
                  </a:cubicBezTo>
                  <a:cubicBezTo>
                    <a:pt x="325" y="248"/>
                    <a:pt x="311" y="255"/>
                    <a:pt x="297" y="255"/>
                  </a:cubicBezTo>
                  <a:cubicBezTo>
                    <a:pt x="276" y="255"/>
                    <a:pt x="269" y="248"/>
                    <a:pt x="269" y="226"/>
                  </a:cubicBezTo>
                  <a:cubicBezTo>
                    <a:pt x="269" y="99"/>
                    <a:pt x="269" y="99"/>
                    <a:pt x="269" y="99"/>
                  </a:cubicBezTo>
                  <a:cubicBezTo>
                    <a:pt x="247" y="113"/>
                    <a:pt x="247" y="113"/>
                    <a:pt x="247" y="113"/>
                  </a:cubicBezTo>
                  <a:cubicBezTo>
                    <a:pt x="240" y="121"/>
                    <a:pt x="233" y="128"/>
                    <a:pt x="226" y="128"/>
                  </a:cubicBezTo>
                  <a:cubicBezTo>
                    <a:pt x="212" y="128"/>
                    <a:pt x="198" y="113"/>
                    <a:pt x="198" y="99"/>
                  </a:cubicBezTo>
                  <a:cubicBezTo>
                    <a:pt x="198" y="92"/>
                    <a:pt x="205" y="85"/>
                    <a:pt x="212" y="78"/>
                  </a:cubicBezTo>
                  <a:cubicBezTo>
                    <a:pt x="276" y="15"/>
                    <a:pt x="276" y="15"/>
                    <a:pt x="276" y="15"/>
                  </a:cubicBezTo>
                  <a:cubicBezTo>
                    <a:pt x="283" y="8"/>
                    <a:pt x="290" y="0"/>
                    <a:pt x="297" y="0"/>
                  </a:cubicBezTo>
                  <a:cubicBezTo>
                    <a:pt x="304" y="0"/>
                    <a:pt x="311" y="8"/>
                    <a:pt x="311" y="15"/>
                  </a:cubicBezTo>
                  <a:cubicBezTo>
                    <a:pt x="382" y="78"/>
                    <a:pt x="382" y="78"/>
                    <a:pt x="382" y="78"/>
                  </a:cubicBezTo>
                  <a:cubicBezTo>
                    <a:pt x="389" y="85"/>
                    <a:pt x="389" y="92"/>
                    <a:pt x="389" y="99"/>
                  </a:cubicBezTo>
                  <a:cubicBezTo>
                    <a:pt x="389" y="113"/>
                    <a:pt x="375" y="128"/>
                    <a:pt x="36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89" name="Freeform 40"/>
            <p:cNvSpPr>
              <a:spLocks noChangeArrowheads="1"/>
            </p:cNvSpPr>
            <p:nvPr/>
          </p:nvSpPr>
          <p:spPr bwMode="auto">
            <a:xfrm>
              <a:off x="7936761" y="4716463"/>
              <a:ext cx="281781" cy="273050"/>
            </a:xfrm>
            <a:custGeom>
              <a:avLst/>
              <a:gdLst>
                <a:gd name="T0" fmla="*/ 2147483647 w 587"/>
                <a:gd name="T1" fmla="*/ 2147483647 h 567"/>
                <a:gd name="T2" fmla="*/ 2147483647 w 587"/>
                <a:gd name="T3" fmla="*/ 2147483647 h 567"/>
                <a:gd name="T4" fmla="*/ 2147483647 w 587"/>
                <a:gd name="T5" fmla="*/ 2147483647 h 567"/>
                <a:gd name="T6" fmla="*/ 2147483647 w 587"/>
                <a:gd name="T7" fmla="*/ 2147483647 h 567"/>
                <a:gd name="T8" fmla="*/ 2147483647 w 587"/>
                <a:gd name="T9" fmla="*/ 2147483647 h 567"/>
                <a:gd name="T10" fmla="*/ 2147483647 w 587"/>
                <a:gd name="T11" fmla="*/ 2147483647 h 567"/>
                <a:gd name="T12" fmla="*/ 2147483647 w 587"/>
                <a:gd name="T13" fmla="*/ 2147483647 h 567"/>
                <a:gd name="T14" fmla="*/ 2147483647 w 587"/>
                <a:gd name="T15" fmla="*/ 2147483647 h 567"/>
                <a:gd name="T16" fmla="*/ 2147483647 w 587"/>
                <a:gd name="T17" fmla="*/ 2147483647 h 567"/>
                <a:gd name="T18" fmla="*/ 2147483647 w 587"/>
                <a:gd name="T19" fmla="*/ 2147483647 h 567"/>
                <a:gd name="T20" fmla="*/ 2147483647 w 587"/>
                <a:gd name="T21" fmla="*/ 2147483647 h 567"/>
                <a:gd name="T22" fmla="*/ 2147483647 w 587"/>
                <a:gd name="T23" fmla="*/ 2147483647 h 567"/>
                <a:gd name="T24" fmla="*/ 2147483647 w 587"/>
                <a:gd name="T25" fmla="*/ 2147483647 h 567"/>
                <a:gd name="T26" fmla="*/ 0 w 587"/>
                <a:gd name="T27" fmla="*/ 2147483647 h 567"/>
                <a:gd name="T28" fmla="*/ 0 w 587"/>
                <a:gd name="T29" fmla="*/ 2147483647 h 567"/>
                <a:gd name="T30" fmla="*/ 2147483647 w 587"/>
                <a:gd name="T31" fmla="*/ 2147483647 h 567"/>
                <a:gd name="T32" fmla="*/ 2147483647 w 587"/>
                <a:gd name="T33" fmla="*/ 2147483647 h 567"/>
                <a:gd name="T34" fmla="*/ 2147483647 w 587"/>
                <a:gd name="T35" fmla="*/ 2147483647 h 567"/>
                <a:gd name="T36" fmla="*/ 2147483647 w 587"/>
                <a:gd name="T37" fmla="*/ 2147483647 h 567"/>
                <a:gd name="T38" fmla="*/ 2147483647 w 587"/>
                <a:gd name="T39" fmla="*/ 2147483647 h 567"/>
                <a:gd name="T40" fmla="*/ 2147483647 w 587"/>
                <a:gd name="T41" fmla="*/ 2147483647 h 567"/>
                <a:gd name="T42" fmla="*/ 2147483647 w 587"/>
                <a:gd name="T43" fmla="*/ 2147483647 h 567"/>
                <a:gd name="T44" fmla="*/ 2147483647 w 587"/>
                <a:gd name="T45" fmla="*/ 2147483647 h 567"/>
                <a:gd name="T46" fmla="*/ 2147483647 w 587"/>
                <a:gd name="T47" fmla="*/ 2147483647 h 567"/>
                <a:gd name="T48" fmla="*/ 2147483647 w 587"/>
                <a:gd name="T49" fmla="*/ 2147483647 h 567"/>
                <a:gd name="T50" fmla="*/ 2147483647 w 587"/>
                <a:gd name="T51" fmla="*/ 2147483647 h 567"/>
                <a:gd name="T52" fmla="*/ 2147483647 w 587"/>
                <a:gd name="T53" fmla="*/ 2147483647 h 567"/>
                <a:gd name="T54" fmla="*/ 2147483647 w 587"/>
                <a:gd name="T55" fmla="*/ 2147483647 h 567"/>
                <a:gd name="T56" fmla="*/ 2147483647 w 587"/>
                <a:gd name="T57" fmla="*/ 2147483647 h 567"/>
                <a:gd name="T58" fmla="*/ 2147483647 w 587"/>
                <a:gd name="T59" fmla="*/ 2147483647 h 567"/>
                <a:gd name="T60" fmla="*/ 2147483647 w 587"/>
                <a:gd name="T61" fmla="*/ 2147483647 h 567"/>
                <a:gd name="T62" fmla="*/ 2147483647 w 587"/>
                <a:gd name="T63" fmla="*/ 2147483647 h 567"/>
                <a:gd name="T64" fmla="*/ 2147483647 w 587"/>
                <a:gd name="T65" fmla="*/ 2147483647 h 567"/>
                <a:gd name="T66" fmla="*/ 2147483647 w 587"/>
                <a:gd name="T67" fmla="*/ 2147483647 h 567"/>
                <a:gd name="T68" fmla="*/ 2147483647 w 587"/>
                <a:gd name="T69" fmla="*/ 2147483647 h 567"/>
                <a:gd name="T70" fmla="*/ 2147483647 w 587"/>
                <a:gd name="T71" fmla="*/ 2147483647 h 567"/>
                <a:gd name="T72" fmla="*/ 2147483647 w 587"/>
                <a:gd name="T73" fmla="*/ 2147483647 h 567"/>
                <a:gd name="T74" fmla="*/ 2147483647 w 587"/>
                <a:gd name="T75" fmla="*/ 2147483647 h 567"/>
                <a:gd name="T76" fmla="*/ 2147483647 w 587"/>
                <a:gd name="T77" fmla="*/ 2147483647 h 567"/>
                <a:gd name="T78" fmla="*/ 2147483647 w 587"/>
                <a:gd name="T79" fmla="*/ 2147483647 h 567"/>
                <a:gd name="T80" fmla="*/ 2147483647 w 587"/>
                <a:gd name="T81" fmla="*/ 0 h 567"/>
                <a:gd name="T82" fmla="*/ 2147483647 w 587"/>
                <a:gd name="T83" fmla="*/ 2147483647 h 567"/>
                <a:gd name="T84" fmla="*/ 2147483647 w 587"/>
                <a:gd name="T85" fmla="*/ 2147483647 h 567"/>
                <a:gd name="T86" fmla="*/ 2147483647 w 587"/>
                <a:gd name="T87" fmla="*/ 2147483647 h 567"/>
                <a:gd name="T88" fmla="*/ 2147483647 w 587"/>
                <a:gd name="T89" fmla="*/ 2147483647 h 567"/>
                <a:gd name="T90" fmla="*/ 2147483647 w 587"/>
                <a:gd name="T91" fmla="*/ 2147483647 h 56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7" h="567">
                  <a:moveTo>
                    <a:pt x="558" y="474"/>
                  </a:moveTo>
                  <a:lnTo>
                    <a:pt x="558" y="474"/>
                  </a:lnTo>
                  <a:cubicBezTo>
                    <a:pt x="417" y="474"/>
                    <a:pt x="417" y="474"/>
                    <a:pt x="417" y="474"/>
                  </a:cubicBezTo>
                  <a:cubicBezTo>
                    <a:pt x="374" y="474"/>
                    <a:pt x="374" y="474"/>
                    <a:pt x="374" y="474"/>
                  </a:cubicBezTo>
                  <a:cubicBezTo>
                    <a:pt x="374" y="523"/>
                    <a:pt x="374" y="523"/>
                    <a:pt x="374" y="523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6"/>
                    <a:pt x="417" y="566"/>
                    <a:pt x="417" y="566"/>
                  </a:cubicBezTo>
                  <a:cubicBezTo>
                    <a:pt x="169" y="566"/>
                    <a:pt x="169" y="566"/>
                    <a:pt x="169" y="566"/>
                  </a:cubicBezTo>
                  <a:cubicBezTo>
                    <a:pt x="169" y="559"/>
                    <a:pt x="169" y="559"/>
                    <a:pt x="169" y="559"/>
                  </a:cubicBezTo>
                  <a:cubicBezTo>
                    <a:pt x="205" y="523"/>
                    <a:pt x="205" y="523"/>
                    <a:pt x="205" y="523"/>
                  </a:cubicBezTo>
                  <a:cubicBezTo>
                    <a:pt x="205" y="474"/>
                    <a:pt x="205" y="474"/>
                    <a:pt x="205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28" y="474"/>
                    <a:pt x="28" y="474"/>
                    <a:pt x="28" y="474"/>
                  </a:cubicBezTo>
                  <a:cubicBezTo>
                    <a:pt x="14" y="474"/>
                    <a:pt x="0" y="460"/>
                    <a:pt x="0" y="44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50"/>
                    <a:pt x="14" y="43"/>
                    <a:pt x="28" y="43"/>
                  </a:cubicBezTo>
                  <a:cubicBezTo>
                    <a:pt x="233" y="43"/>
                    <a:pt x="233" y="43"/>
                    <a:pt x="233" y="43"/>
                  </a:cubicBezTo>
                  <a:cubicBezTo>
                    <a:pt x="233" y="78"/>
                    <a:pt x="233" y="78"/>
                    <a:pt x="233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396"/>
                    <a:pt x="35" y="396"/>
                    <a:pt x="35" y="396"/>
                  </a:cubicBezTo>
                  <a:cubicBezTo>
                    <a:pt x="544" y="396"/>
                    <a:pt x="544" y="396"/>
                    <a:pt x="544" y="396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558" y="43"/>
                    <a:pt x="558" y="43"/>
                    <a:pt x="558" y="43"/>
                  </a:cubicBezTo>
                  <a:cubicBezTo>
                    <a:pt x="572" y="43"/>
                    <a:pt x="586" y="50"/>
                    <a:pt x="586" y="71"/>
                  </a:cubicBezTo>
                  <a:cubicBezTo>
                    <a:pt x="586" y="446"/>
                    <a:pt x="586" y="446"/>
                    <a:pt x="586" y="446"/>
                  </a:cubicBezTo>
                  <a:cubicBezTo>
                    <a:pt x="586" y="460"/>
                    <a:pt x="572" y="474"/>
                    <a:pt x="558" y="474"/>
                  </a:cubicBezTo>
                  <a:close/>
                  <a:moveTo>
                    <a:pt x="389" y="163"/>
                  </a:moveTo>
                  <a:lnTo>
                    <a:pt x="389" y="163"/>
                  </a:lnTo>
                  <a:cubicBezTo>
                    <a:pt x="389" y="170"/>
                    <a:pt x="382" y="177"/>
                    <a:pt x="374" y="184"/>
                  </a:cubicBezTo>
                  <a:cubicBezTo>
                    <a:pt x="311" y="248"/>
                    <a:pt x="311" y="248"/>
                    <a:pt x="311" y="248"/>
                  </a:cubicBezTo>
                  <a:cubicBezTo>
                    <a:pt x="304" y="255"/>
                    <a:pt x="297" y="255"/>
                    <a:pt x="290" y="255"/>
                  </a:cubicBezTo>
                  <a:cubicBezTo>
                    <a:pt x="283" y="255"/>
                    <a:pt x="276" y="255"/>
                    <a:pt x="276" y="248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198" y="177"/>
                    <a:pt x="198" y="170"/>
                    <a:pt x="198" y="163"/>
                  </a:cubicBezTo>
                  <a:cubicBezTo>
                    <a:pt x="198" y="149"/>
                    <a:pt x="212" y="135"/>
                    <a:pt x="226" y="135"/>
                  </a:cubicBezTo>
                  <a:cubicBezTo>
                    <a:pt x="233" y="135"/>
                    <a:pt x="240" y="135"/>
                    <a:pt x="247" y="142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1" y="15"/>
                    <a:pt x="276" y="0"/>
                    <a:pt x="290" y="0"/>
                  </a:cubicBezTo>
                  <a:cubicBezTo>
                    <a:pt x="311" y="0"/>
                    <a:pt x="318" y="15"/>
                    <a:pt x="318" y="29"/>
                  </a:cubicBezTo>
                  <a:cubicBezTo>
                    <a:pt x="318" y="163"/>
                    <a:pt x="318" y="163"/>
                    <a:pt x="318" y="163"/>
                  </a:cubicBezTo>
                  <a:cubicBezTo>
                    <a:pt x="339" y="142"/>
                    <a:pt x="339" y="142"/>
                    <a:pt x="339" y="142"/>
                  </a:cubicBezTo>
                  <a:cubicBezTo>
                    <a:pt x="346" y="135"/>
                    <a:pt x="353" y="135"/>
                    <a:pt x="360" y="135"/>
                  </a:cubicBezTo>
                  <a:cubicBezTo>
                    <a:pt x="374" y="135"/>
                    <a:pt x="389" y="149"/>
                    <a:pt x="389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0" name="Freeform 41"/>
            <p:cNvSpPr>
              <a:spLocks noChangeArrowheads="1"/>
            </p:cNvSpPr>
            <p:nvPr/>
          </p:nvSpPr>
          <p:spPr bwMode="auto">
            <a:xfrm>
              <a:off x="7433523" y="4735513"/>
              <a:ext cx="278606" cy="251619"/>
            </a:xfrm>
            <a:custGeom>
              <a:avLst/>
              <a:gdLst>
                <a:gd name="T0" fmla="*/ 2147483647 w 580"/>
                <a:gd name="T1" fmla="*/ 2147483647 h 524"/>
                <a:gd name="T2" fmla="*/ 2147483647 w 580"/>
                <a:gd name="T3" fmla="*/ 2147483647 h 524"/>
                <a:gd name="T4" fmla="*/ 2147483647 w 580"/>
                <a:gd name="T5" fmla="*/ 2147483647 h 524"/>
                <a:gd name="T6" fmla="*/ 2147483647 w 580"/>
                <a:gd name="T7" fmla="*/ 2147483647 h 524"/>
                <a:gd name="T8" fmla="*/ 2147483647 w 580"/>
                <a:gd name="T9" fmla="*/ 2147483647 h 524"/>
                <a:gd name="T10" fmla="*/ 2147483647 w 580"/>
                <a:gd name="T11" fmla="*/ 2147483647 h 524"/>
                <a:gd name="T12" fmla="*/ 2147483647 w 580"/>
                <a:gd name="T13" fmla="*/ 2147483647 h 524"/>
                <a:gd name="T14" fmla="*/ 2147483647 w 580"/>
                <a:gd name="T15" fmla="*/ 2147483647 h 524"/>
                <a:gd name="T16" fmla="*/ 2147483647 w 580"/>
                <a:gd name="T17" fmla="*/ 2147483647 h 524"/>
                <a:gd name="T18" fmla="*/ 2147483647 w 580"/>
                <a:gd name="T19" fmla="*/ 2147483647 h 524"/>
                <a:gd name="T20" fmla="*/ 2147483647 w 580"/>
                <a:gd name="T21" fmla="*/ 2147483647 h 524"/>
                <a:gd name="T22" fmla="*/ 2147483647 w 580"/>
                <a:gd name="T23" fmla="*/ 2147483647 h 524"/>
                <a:gd name="T24" fmla="*/ 2147483647 w 580"/>
                <a:gd name="T25" fmla="*/ 2147483647 h 524"/>
                <a:gd name="T26" fmla="*/ 0 w 580"/>
                <a:gd name="T27" fmla="*/ 2147483647 h 524"/>
                <a:gd name="T28" fmla="*/ 0 w 580"/>
                <a:gd name="T29" fmla="*/ 2147483647 h 524"/>
                <a:gd name="T30" fmla="*/ 2147483647 w 580"/>
                <a:gd name="T31" fmla="*/ 0 h 524"/>
                <a:gd name="T32" fmla="*/ 2147483647 w 580"/>
                <a:gd name="T33" fmla="*/ 0 h 524"/>
                <a:gd name="T34" fmla="*/ 2147483647 w 580"/>
                <a:gd name="T35" fmla="*/ 2147483647 h 524"/>
                <a:gd name="T36" fmla="*/ 2147483647 w 580"/>
                <a:gd name="T37" fmla="*/ 2147483647 h 524"/>
                <a:gd name="T38" fmla="*/ 2147483647 w 580"/>
                <a:gd name="T39" fmla="*/ 2147483647 h 524"/>
                <a:gd name="T40" fmla="*/ 2147483647 w 580"/>
                <a:gd name="T41" fmla="*/ 2147483647 h 524"/>
                <a:gd name="T42" fmla="*/ 2147483647 w 580"/>
                <a:gd name="T43" fmla="*/ 2147483647 h 524"/>
                <a:gd name="T44" fmla="*/ 2147483647 w 580"/>
                <a:gd name="T45" fmla="*/ 2147483647 h 524"/>
                <a:gd name="T46" fmla="*/ 2147483647 w 580"/>
                <a:gd name="T47" fmla="*/ 2147483647 h 524"/>
                <a:gd name="T48" fmla="*/ 2147483647 w 580"/>
                <a:gd name="T49" fmla="*/ 2147483647 h 524"/>
                <a:gd name="T50" fmla="*/ 2147483647 w 580"/>
                <a:gd name="T51" fmla="*/ 2147483647 h 524"/>
                <a:gd name="T52" fmla="*/ 2147483647 w 580"/>
                <a:gd name="T53" fmla="*/ 2147483647 h 524"/>
                <a:gd name="T54" fmla="*/ 2147483647 w 580"/>
                <a:gd name="T55" fmla="*/ 2147483647 h 524"/>
                <a:gd name="T56" fmla="*/ 2147483647 w 580"/>
                <a:gd name="T57" fmla="*/ 2147483647 h 524"/>
                <a:gd name="T58" fmla="*/ 2147483647 w 580"/>
                <a:gd name="T59" fmla="*/ 2147483647 h 524"/>
                <a:gd name="T60" fmla="*/ 2147483647 w 580"/>
                <a:gd name="T61" fmla="*/ 2147483647 h 524"/>
                <a:gd name="T62" fmla="*/ 2147483647 w 580"/>
                <a:gd name="T63" fmla="*/ 2147483647 h 524"/>
                <a:gd name="T64" fmla="*/ 2147483647 w 580"/>
                <a:gd name="T65" fmla="*/ 2147483647 h 524"/>
                <a:gd name="T66" fmla="*/ 2147483647 w 580"/>
                <a:gd name="T67" fmla="*/ 2147483647 h 524"/>
                <a:gd name="T68" fmla="*/ 2147483647 w 580"/>
                <a:gd name="T69" fmla="*/ 2147483647 h 524"/>
                <a:gd name="T70" fmla="*/ 2147483647 w 580"/>
                <a:gd name="T71" fmla="*/ 2147483647 h 524"/>
                <a:gd name="T72" fmla="*/ 2147483647 w 580"/>
                <a:gd name="T73" fmla="*/ 2147483647 h 524"/>
                <a:gd name="T74" fmla="*/ 2147483647 w 580"/>
                <a:gd name="T75" fmla="*/ 2147483647 h 524"/>
                <a:gd name="T76" fmla="*/ 2147483647 w 580"/>
                <a:gd name="T77" fmla="*/ 2147483647 h 524"/>
                <a:gd name="T78" fmla="*/ 2147483647 w 580"/>
                <a:gd name="T79" fmla="*/ 2147483647 h 524"/>
                <a:gd name="T80" fmla="*/ 2147483647 w 580"/>
                <a:gd name="T81" fmla="*/ 2147483647 h 524"/>
                <a:gd name="T82" fmla="*/ 2147483647 w 580"/>
                <a:gd name="T83" fmla="*/ 2147483647 h 524"/>
                <a:gd name="T84" fmla="*/ 2147483647 w 580"/>
                <a:gd name="T85" fmla="*/ 2147483647 h 524"/>
                <a:gd name="T86" fmla="*/ 2147483647 w 580"/>
                <a:gd name="T87" fmla="*/ 2147483647 h 524"/>
                <a:gd name="T88" fmla="*/ 2147483647 w 580"/>
                <a:gd name="T89" fmla="*/ 2147483647 h 524"/>
                <a:gd name="T90" fmla="*/ 2147483647 w 580"/>
                <a:gd name="T91" fmla="*/ 2147483647 h 524"/>
                <a:gd name="T92" fmla="*/ 2147483647 w 580"/>
                <a:gd name="T93" fmla="*/ 2147483647 h 524"/>
                <a:gd name="T94" fmla="*/ 2147483647 w 580"/>
                <a:gd name="T95" fmla="*/ 2147483647 h 524"/>
                <a:gd name="T96" fmla="*/ 2147483647 w 580"/>
                <a:gd name="T97" fmla="*/ 2147483647 h 524"/>
                <a:gd name="T98" fmla="*/ 2147483647 w 580"/>
                <a:gd name="T99" fmla="*/ 2147483647 h 524"/>
                <a:gd name="T100" fmla="*/ 2147483647 w 580"/>
                <a:gd name="T101" fmla="*/ 2147483647 h 524"/>
                <a:gd name="T102" fmla="*/ 2147483647 w 580"/>
                <a:gd name="T103" fmla="*/ 2147483647 h 524"/>
                <a:gd name="T104" fmla="*/ 2147483647 w 580"/>
                <a:gd name="T105" fmla="*/ 2147483647 h 524"/>
                <a:gd name="T106" fmla="*/ 2147483647 w 580"/>
                <a:gd name="T107" fmla="*/ 2147483647 h 524"/>
                <a:gd name="T108" fmla="*/ 2147483647 w 580"/>
                <a:gd name="T109" fmla="*/ 2147483647 h 524"/>
                <a:gd name="T110" fmla="*/ 2147483647 w 580"/>
                <a:gd name="T111" fmla="*/ 2147483647 h 5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0" h="524">
                  <a:moveTo>
                    <a:pt x="551" y="431"/>
                  </a:moveTo>
                  <a:lnTo>
                    <a:pt x="551" y="431"/>
                  </a:lnTo>
                  <a:cubicBezTo>
                    <a:pt x="410" y="431"/>
                    <a:pt x="410" y="431"/>
                    <a:pt x="410" y="431"/>
                  </a:cubicBezTo>
                  <a:cubicBezTo>
                    <a:pt x="374" y="431"/>
                    <a:pt x="374" y="431"/>
                    <a:pt x="374" y="431"/>
                  </a:cubicBezTo>
                  <a:cubicBezTo>
                    <a:pt x="374" y="480"/>
                    <a:pt x="374" y="480"/>
                    <a:pt x="374" y="480"/>
                  </a:cubicBezTo>
                  <a:cubicBezTo>
                    <a:pt x="410" y="516"/>
                    <a:pt x="410" y="516"/>
                    <a:pt x="410" y="516"/>
                  </a:cubicBezTo>
                  <a:cubicBezTo>
                    <a:pt x="410" y="523"/>
                    <a:pt x="410" y="523"/>
                    <a:pt x="410" y="523"/>
                  </a:cubicBezTo>
                  <a:cubicBezTo>
                    <a:pt x="169" y="523"/>
                    <a:pt x="169" y="523"/>
                    <a:pt x="169" y="523"/>
                  </a:cubicBezTo>
                  <a:cubicBezTo>
                    <a:pt x="169" y="516"/>
                    <a:pt x="169" y="516"/>
                    <a:pt x="169" y="516"/>
                  </a:cubicBezTo>
                  <a:cubicBezTo>
                    <a:pt x="205" y="480"/>
                    <a:pt x="205" y="480"/>
                    <a:pt x="205" y="480"/>
                  </a:cubicBezTo>
                  <a:cubicBezTo>
                    <a:pt x="205" y="431"/>
                    <a:pt x="205" y="431"/>
                    <a:pt x="205" y="431"/>
                  </a:cubicBezTo>
                  <a:cubicBezTo>
                    <a:pt x="169" y="431"/>
                    <a:pt x="169" y="431"/>
                    <a:pt x="169" y="431"/>
                  </a:cubicBezTo>
                  <a:cubicBezTo>
                    <a:pt x="28" y="431"/>
                    <a:pt x="28" y="431"/>
                    <a:pt x="28" y="431"/>
                  </a:cubicBezTo>
                  <a:cubicBezTo>
                    <a:pt x="7" y="431"/>
                    <a:pt x="0" y="417"/>
                    <a:pt x="0" y="40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7" y="0"/>
                    <a:pt x="28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72" y="0"/>
                    <a:pt x="579" y="7"/>
                    <a:pt x="579" y="28"/>
                  </a:cubicBezTo>
                  <a:cubicBezTo>
                    <a:pt x="579" y="403"/>
                    <a:pt x="579" y="403"/>
                    <a:pt x="579" y="403"/>
                  </a:cubicBezTo>
                  <a:cubicBezTo>
                    <a:pt x="579" y="417"/>
                    <a:pt x="572" y="431"/>
                    <a:pt x="551" y="431"/>
                  </a:cubicBezTo>
                  <a:close/>
                  <a:moveTo>
                    <a:pt x="544" y="35"/>
                  </a:moveTo>
                  <a:lnTo>
                    <a:pt x="544" y="35"/>
                  </a:lnTo>
                  <a:cubicBezTo>
                    <a:pt x="35" y="35"/>
                    <a:pt x="35" y="35"/>
                    <a:pt x="35" y="35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544" y="353"/>
                    <a:pt x="544" y="353"/>
                    <a:pt x="544" y="353"/>
                  </a:cubicBezTo>
                  <a:lnTo>
                    <a:pt x="544" y="35"/>
                  </a:lnTo>
                  <a:close/>
                  <a:moveTo>
                    <a:pt x="233" y="113"/>
                  </a:moveTo>
                  <a:lnTo>
                    <a:pt x="233" y="113"/>
                  </a:lnTo>
                  <a:cubicBezTo>
                    <a:pt x="240" y="113"/>
                    <a:pt x="247" y="113"/>
                    <a:pt x="254" y="120"/>
                  </a:cubicBezTo>
                  <a:cubicBezTo>
                    <a:pt x="290" y="155"/>
                    <a:pt x="290" y="155"/>
                    <a:pt x="290" y="155"/>
                  </a:cubicBezTo>
                  <a:cubicBezTo>
                    <a:pt x="325" y="120"/>
                    <a:pt x="325" y="120"/>
                    <a:pt x="325" y="120"/>
                  </a:cubicBezTo>
                  <a:cubicBezTo>
                    <a:pt x="332" y="113"/>
                    <a:pt x="339" y="113"/>
                    <a:pt x="346" y="113"/>
                  </a:cubicBezTo>
                  <a:cubicBezTo>
                    <a:pt x="360" y="113"/>
                    <a:pt x="374" y="120"/>
                    <a:pt x="374" y="141"/>
                  </a:cubicBezTo>
                  <a:cubicBezTo>
                    <a:pt x="374" y="148"/>
                    <a:pt x="374" y="155"/>
                    <a:pt x="367" y="155"/>
                  </a:cubicBezTo>
                  <a:cubicBezTo>
                    <a:pt x="332" y="198"/>
                    <a:pt x="332" y="198"/>
                    <a:pt x="332" y="198"/>
                  </a:cubicBezTo>
                  <a:cubicBezTo>
                    <a:pt x="367" y="233"/>
                    <a:pt x="367" y="233"/>
                    <a:pt x="367" y="233"/>
                  </a:cubicBezTo>
                  <a:cubicBezTo>
                    <a:pt x="374" y="240"/>
                    <a:pt x="374" y="247"/>
                    <a:pt x="374" y="254"/>
                  </a:cubicBezTo>
                  <a:cubicBezTo>
                    <a:pt x="374" y="268"/>
                    <a:pt x="360" y="283"/>
                    <a:pt x="346" y="283"/>
                  </a:cubicBezTo>
                  <a:cubicBezTo>
                    <a:pt x="339" y="283"/>
                    <a:pt x="332" y="276"/>
                    <a:pt x="325" y="268"/>
                  </a:cubicBezTo>
                  <a:cubicBezTo>
                    <a:pt x="290" y="233"/>
                    <a:pt x="290" y="233"/>
                    <a:pt x="290" y="233"/>
                  </a:cubicBezTo>
                  <a:cubicBezTo>
                    <a:pt x="254" y="268"/>
                    <a:pt x="254" y="268"/>
                    <a:pt x="254" y="268"/>
                  </a:cubicBezTo>
                  <a:cubicBezTo>
                    <a:pt x="247" y="276"/>
                    <a:pt x="240" y="283"/>
                    <a:pt x="233" y="283"/>
                  </a:cubicBezTo>
                  <a:cubicBezTo>
                    <a:pt x="219" y="283"/>
                    <a:pt x="205" y="268"/>
                    <a:pt x="205" y="254"/>
                  </a:cubicBezTo>
                  <a:cubicBezTo>
                    <a:pt x="205" y="247"/>
                    <a:pt x="205" y="240"/>
                    <a:pt x="212" y="233"/>
                  </a:cubicBezTo>
                  <a:cubicBezTo>
                    <a:pt x="247" y="198"/>
                    <a:pt x="247" y="198"/>
                    <a:pt x="247" y="198"/>
                  </a:cubicBezTo>
                  <a:cubicBezTo>
                    <a:pt x="212" y="155"/>
                    <a:pt x="212" y="155"/>
                    <a:pt x="212" y="155"/>
                  </a:cubicBezTo>
                  <a:cubicBezTo>
                    <a:pt x="205" y="155"/>
                    <a:pt x="205" y="148"/>
                    <a:pt x="205" y="141"/>
                  </a:cubicBezTo>
                  <a:cubicBezTo>
                    <a:pt x="205" y="120"/>
                    <a:pt x="219" y="113"/>
                    <a:pt x="233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1" name="Freeform 42"/>
            <p:cNvSpPr>
              <a:spLocks noChangeArrowheads="1"/>
            </p:cNvSpPr>
            <p:nvPr/>
          </p:nvSpPr>
          <p:spPr bwMode="auto">
            <a:xfrm>
              <a:off x="10421198" y="2701132"/>
              <a:ext cx="280988" cy="251619"/>
            </a:xfrm>
            <a:custGeom>
              <a:avLst/>
              <a:gdLst>
                <a:gd name="T0" fmla="*/ 2147483647 w 587"/>
                <a:gd name="T1" fmla="*/ 2147483647 h 524"/>
                <a:gd name="T2" fmla="*/ 2147483647 w 587"/>
                <a:gd name="T3" fmla="*/ 2147483647 h 524"/>
                <a:gd name="T4" fmla="*/ 2147483647 w 587"/>
                <a:gd name="T5" fmla="*/ 2147483647 h 524"/>
                <a:gd name="T6" fmla="*/ 2147483647 w 587"/>
                <a:gd name="T7" fmla="*/ 2147483647 h 524"/>
                <a:gd name="T8" fmla="*/ 2147483647 w 587"/>
                <a:gd name="T9" fmla="*/ 2147483647 h 524"/>
                <a:gd name="T10" fmla="*/ 2147483647 w 587"/>
                <a:gd name="T11" fmla="*/ 2147483647 h 524"/>
                <a:gd name="T12" fmla="*/ 2147483647 w 587"/>
                <a:gd name="T13" fmla="*/ 2147483647 h 524"/>
                <a:gd name="T14" fmla="*/ 2147483647 w 587"/>
                <a:gd name="T15" fmla="*/ 2147483647 h 524"/>
                <a:gd name="T16" fmla="*/ 2147483647 w 587"/>
                <a:gd name="T17" fmla="*/ 2147483647 h 524"/>
                <a:gd name="T18" fmla="*/ 2147483647 w 587"/>
                <a:gd name="T19" fmla="*/ 2147483647 h 524"/>
                <a:gd name="T20" fmla="*/ 2147483647 w 587"/>
                <a:gd name="T21" fmla="*/ 2147483647 h 524"/>
                <a:gd name="T22" fmla="*/ 2147483647 w 587"/>
                <a:gd name="T23" fmla="*/ 2147483647 h 524"/>
                <a:gd name="T24" fmla="*/ 2147483647 w 587"/>
                <a:gd name="T25" fmla="*/ 2147483647 h 524"/>
                <a:gd name="T26" fmla="*/ 0 w 587"/>
                <a:gd name="T27" fmla="*/ 2147483647 h 524"/>
                <a:gd name="T28" fmla="*/ 0 w 587"/>
                <a:gd name="T29" fmla="*/ 2147483647 h 524"/>
                <a:gd name="T30" fmla="*/ 2147483647 w 587"/>
                <a:gd name="T31" fmla="*/ 0 h 524"/>
                <a:gd name="T32" fmla="*/ 2147483647 w 587"/>
                <a:gd name="T33" fmla="*/ 0 h 524"/>
                <a:gd name="T34" fmla="*/ 2147483647 w 587"/>
                <a:gd name="T35" fmla="*/ 2147483647 h 524"/>
                <a:gd name="T36" fmla="*/ 2147483647 w 587"/>
                <a:gd name="T37" fmla="*/ 2147483647 h 524"/>
                <a:gd name="T38" fmla="*/ 2147483647 w 587"/>
                <a:gd name="T39" fmla="*/ 2147483647 h 524"/>
                <a:gd name="T40" fmla="*/ 2147483647 w 587"/>
                <a:gd name="T41" fmla="*/ 2147483647 h 524"/>
                <a:gd name="T42" fmla="*/ 2147483647 w 587"/>
                <a:gd name="T43" fmla="*/ 2147483647 h 524"/>
                <a:gd name="T44" fmla="*/ 2147483647 w 587"/>
                <a:gd name="T45" fmla="*/ 2147483647 h 524"/>
                <a:gd name="T46" fmla="*/ 2147483647 w 587"/>
                <a:gd name="T47" fmla="*/ 2147483647 h 524"/>
                <a:gd name="T48" fmla="*/ 2147483647 w 587"/>
                <a:gd name="T49" fmla="*/ 2147483647 h 524"/>
                <a:gd name="T50" fmla="*/ 2147483647 w 587"/>
                <a:gd name="T51" fmla="*/ 2147483647 h 524"/>
                <a:gd name="T52" fmla="*/ 2147483647 w 587"/>
                <a:gd name="T53" fmla="*/ 2147483647 h 524"/>
                <a:gd name="T54" fmla="*/ 2147483647 w 587"/>
                <a:gd name="T55" fmla="*/ 2147483647 h 524"/>
                <a:gd name="T56" fmla="*/ 2147483647 w 587"/>
                <a:gd name="T57" fmla="*/ 2147483647 h 524"/>
                <a:gd name="T58" fmla="*/ 2147483647 w 587"/>
                <a:gd name="T59" fmla="*/ 2147483647 h 524"/>
                <a:gd name="T60" fmla="*/ 2147483647 w 587"/>
                <a:gd name="T61" fmla="*/ 2147483647 h 524"/>
                <a:gd name="T62" fmla="*/ 2147483647 w 587"/>
                <a:gd name="T63" fmla="*/ 2147483647 h 524"/>
                <a:gd name="T64" fmla="*/ 2147483647 w 587"/>
                <a:gd name="T65" fmla="*/ 2147483647 h 524"/>
                <a:gd name="T66" fmla="*/ 2147483647 w 587"/>
                <a:gd name="T67" fmla="*/ 2147483647 h 524"/>
                <a:gd name="T68" fmla="*/ 2147483647 w 587"/>
                <a:gd name="T69" fmla="*/ 2147483647 h 524"/>
                <a:gd name="T70" fmla="*/ 2147483647 w 587"/>
                <a:gd name="T71" fmla="*/ 2147483647 h 524"/>
                <a:gd name="T72" fmla="*/ 2147483647 w 587"/>
                <a:gd name="T73" fmla="*/ 2147483647 h 524"/>
                <a:gd name="T74" fmla="*/ 2147483647 w 587"/>
                <a:gd name="T75" fmla="*/ 2147483647 h 524"/>
                <a:gd name="T76" fmla="*/ 2147483647 w 587"/>
                <a:gd name="T77" fmla="*/ 2147483647 h 524"/>
                <a:gd name="T78" fmla="*/ 2147483647 w 587"/>
                <a:gd name="T79" fmla="*/ 2147483647 h 524"/>
                <a:gd name="T80" fmla="*/ 2147483647 w 587"/>
                <a:gd name="T81" fmla="*/ 2147483647 h 524"/>
                <a:gd name="T82" fmla="*/ 2147483647 w 587"/>
                <a:gd name="T83" fmla="*/ 2147483647 h 524"/>
                <a:gd name="T84" fmla="*/ 2147483647 w 587"/>
                <a:gd name="T85" fmla="*/ 2147483647 h 524"/>
                <a:gd name="T86" fmla="*/ 2147483647 w 587"/>
                <a:gd name="T87" fmla="*/ 2147483647 h 524"/>
                <a:gd name="T88" fmla="*/ 2147483647 w 587"/>
                <a:gd name="T89" fmla="*/ 2147483647 h 524"/>
                <a:gd name="T90" fmla="*/ 2147483647 w 587"/>
                <a:gd name="T91" fmla="*/ 2147483647 h 5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87" h="524">
                  <a:moveTo>
                    <a:pt x="558" y="431"/>
                  </a:moveTo>
                  <a:lnTo>
                    <a:pt x="558" y="431"/>
                  </a:lnTo>
                  <a:cubicBezTo>
                    <a:pt x="417" y="431"/>
                    <a:pt x="417" y="431"/>
                    <a:pt x="417" y="431"/>
                  </a:cubicBezTo>
                  <a:cubicBezTo>
                    <a:pt x="381" y="431"/>
                    <a:pt x="381" y="431"/>
                    <a:pt x="381" y="431"/>
                  </a:cubicBezTo>
                  <a:cubicBezTo>
                    <a:pt x="381" y="480"/>
                    <a:pt x="381" y="480"/>
                    <a:pt x="381" y="480"/>
                  </a:cubicBezTo>
                  <a:cubicBezTo>
                    <a:pt x="417" y="516"/>
                    <a:pt x="417" y="516"/>
                    <a:pt x="417" y="516"/>
                  </a:cubicBezTo>
                  <a:cubicBezTo>
                    <a:pt x="417" y="523"/>
                    <a:pt x="417" y="523"/>
                    <a:pt x="417" y="523"/>
                  </a:cubicBezTo>
                  <a:cubicBezTo>
                    <a:pt x="169" y="523"/>
                    <a:pt x="169" y="523"/>
                    <a:pt x="169" y="523"/>
                  </a:cubicBezTo>
                  <a:cubicBezTo>
                    <a:pt x="169" y="516"/>
                    <a:pt x="169" y="516"/>
                    <a:pt x="169" y="516"/>
                  </a:cubicBezTo>
                  <a:cubicBezTo>
                    <a:pt x="212" y="480"/>
                    <a:pt x="212" y="480"/>
                    <a:pt x="212" y="480"/>
                  </a:cubicBezTo>
                  <a:cubicBezTo>
                    <a:pt x="212" y="431"/>
                    <a:pt x="212" y="431"/>
                    <a:pt x="212" y="431"/>
                  </a:cubicBezTo>
                  <a:cubicBezTo>
                    <a:pt x="169" y="431"/>
                    <a:pt x="169" y="431"/>
                    <a:pt x="169" y="431"/>
                  </a:cubicBezTo>
                  <a:cubicBezTo>
                    <a:pt x="28" y="431"/>
                    <a:pt x="28" y="431"/>
                    <a:pt x="28" y="431"/>
                  </a:cubicBezTo>
                  <a:cubicBezTo>
                    <a:pt x="14" y="431"/>
                    <a:pt x="0" y="417"/>
                    <a:pt x="0" y="40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14" y="0"/>
                    <a:pt x="28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72" y="0"/>
                    <a:pt x="586" y="7"/>
                    <a:pt x="586" y="28"/>
                  </a:cubicBezTo>
                  <a:cubicBezTo>
                    <a:pt x="586" y="403"/>
                    <a:pt x="586" y="403"/>
                    <a:pt x="586" y="403"/>
                  </a:cubicBezTo>
                  <a:cubicBezTo>
                    <a:pt x="586" y="417"/>
                    <a:pt x="572" y="431"/>
                    <a:pt x="558" y="431"/>
                  </a:cubicBezTo>
                  <a:close/>
                  <a:moveTo>
                    <a:pt x="551" y="35"/>
                  </a:moveTo>
                  <a:lnTo>
                    <a:pt x="551" y="35"/>
                  </a:lnTo>
                  <a:cubicBezTo>
                    <a:pt x="42" y="35"/>
                    <a:pt x="42" y="35"/>
                    <a:pt x="42" y="35"/>
                  </a:cubicBezTo>
                  <a:cubicBezTo>
                    <a:pt x="42" y="353"/>
                    <a:pt x="42" y="353"/>
                    <a:pt x="42" y="353"/>
                  </a:cubicBezTo>
                  <a:cubicBezTo>
                    <a:pt x="551" y="353"/>
                    <a:pt x="551" y="353"/>
                    <a:pt x="551" y="353"/>
                  </a:cubicBezTo>
                  <a:lnTo>
                    <a:pt x="551" y="35"/>
                  </a:lnTo>
                  <a:close/>
                  <a:moveTo>
                    <a:pt x="240" y="169"/>
                  </a:moveTo>
                  <a:lnTo>
                    <a:pt x="240" y="169"/>
                  </a:lnTo>
                  <a:cubicBezTo>
                    <a:pt x="247" y="169"/>
                    <a:pt x="254" y="169"/>
                    <a:pt x="254" y="176"/>
                  </a:cubicBezTo>
                  <a:cubicBezTo>
                    <a:pt x="275" y="191"/>
                    <a:pt x="275" y="191"/>
                    <a:pt x="275" y="191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39" y="134"/>
                    <a:pt x="346" y="127"/>
                    <a:pt x="353" y="127"/>
                  </a:cubicBezTo>
                  <a:cubicBezTo>
                    <a:pt x="367" y="127"/>
                    <a:pt x="381" y="141"/>
                    <a:pt x="381" y="155"/>
                  </a:cubicBezTo>
                  <a:cubicBezTo>
                    <a:pt x="381" y="162"/>
                    <a:pt x="374" y="169"/>
                    <a:pt x="367" y="176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290" y="261"/>
                    <a:pt x="282" y="261"/>
                    <a:pt x="275" y="261"/>
                  </a:cubicBezTo>
                  <a:cubicBezTo>
                    <a:pt x="268" y="261"/>
                    <a:pt x="261" y="261"/>
                    <a:pt x="254" y="254"/>
                  </a:cubicBezTo>
                  <a:cubicBezTo>
                    <a:pt x="219" y="212"/>
                    <a:pt x="219" y="212"/>
                    <a:pt x="219" y="212"/>
                  </a:cubicBezTo>
                  <a:cubicBezTo>
                    <a:pt x="212" y="212"/>
                    <a:pt x="212" y="205"/>
                    <a:pt x="212" y="198"/>
                  </a:cubicBezTo>
                  <a:cubicBezTo>
                    <a:pt x="212" y="176"/>
                    <a:pt x="219" y="169"/>
                    <a:pt x="240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2" name="Freeform 43"/>
            <p:cNvSpPr>
              <a:spLocks noChangeArrowheads="1"/>
            </p:cNvSpPr>
            <p:nvPr/>
          </p:nvSpPr>
          <p:spPr bwMode="auto">
            <a:xfrm>
              <a:off x="9917167" y="2701132"/>
              <a:ext cx="281782" cy="251619"/>
            </a:xfrm>
            <a:custGeom>
              <a:avLst/>
              <a:gdLst>
                <a:gd name="T0" fmla="*/ 2147483647 w 587"/>
                <a:gd name="T1" fmla="*/ 2147483647 h 524"/>
                <a:gd name="T2" fmla="*/ 2147483647 w 587"/>
                <a:gd name="T3" fmla="*/ 2147483647 h 524"/>
                <a:gd name="T4" fmla="*/ 2147483647 w 587"/>
                <a:gd name="T5" fmla="*/ 2147483647 h 524"/>
                <a:gd name="T6" fmla="*/ 2147483647 w 587"/>
                <a:gd name="T7" fmla="*/ 2147483647 h 524"/>
                <a:gd name="T8" fmla="*/ 2147483647 w 587"/>
                <a:gd name="T9" fmla="*/ 2147483647 h 524"/>
                <a:gd name="T10" fmla="*/ 2147483647 w 587"/>
                <a:gd name="T11" fmla="*/ 2147483647 h 524"/>
                <a:gd name="T12" fmla="*/ 2147483647 w 587"/>
                <a:gd name="T13" fmla="*/ 2147483647 h 524"/>
                <a:gd name="T14" fmla="*/ 2147483647 w 587"/>
                <a:gd name="T15" fmla="*/ 2147483647 h 524"/>
                <a:gd name="T16" fmla="*/ 2147483647 w 587"/>
                <a:gd name="T17" fmla="*/ 2147483647 h 524"/>
                <a:gd name="T18" fmla="*/ 2147483647 w 587"/>
                <a:gd name="T19" fmla="*/ 2147483647 h 524"/>
                <a:gd name="T20" fmla="*/ 2147483647 w 587"/>
                <a:gd name="T21" fmla="*/ 2147483647 h 524"/>
                <a:gd name="T22" fmla="*/ 2147483647 w 587"/>
                <a:gd name="T23" fmla="*/ 2147483647 h 524"/>
                <a:gd name="T24" fmla="*/ 2147483647 w 587"/>
                <a:gd name="T25" fmla="*/ 2147483647 h 524"/>
                <a:gd name="T26" fmla="*/ 0 w 587"/>
                <a:gd name="T27" fmla="*/ 2147483647 h 524"/>
                <a:gd name="T28" fmla="*/ 0 w 587"/>
                <a:gd name="T29" fmla="*/ 2147483647 h 524"/>
                <a:gd name="T30" fmla="*/ 2147483647 w 587"/>
                <a:gd name="T31" fmla="*/ 0 h 524"/>
                <a:gd name="T32" fmla="*/ 2147483647 w 587"/>
                <a:gd name="T33" fmla="*/ 0 h 524"/>
                <a:gd name="T34" fmla="*/ 2147483647 w 587"/>
                <a:gd name="T35" fmla="*/ 2147483647 h 524"/>
                <a:gd name="T36" fmla="*/ 2147483647 w 587"/>
                <a:gd name="T37" fmla="*/ 2147483647 h 524"/>
                <a:gd name="T38" fmla="*/ 2147483647 w 587"/>
                <a:gd name="T39" fmla="*/ 2147483647 h 524"/>
                <a:gd name="T40" fmla="*/ 2147483647 w 587"/>
                <a:gd name="T41" fmla="*/ 2147483647 h 524"/>
                <a:gd name="T42" fmla="*/ 2147483647 w 587"/>
                <a:gd name="T43" fmla="*/ 2147483647 h 524"/>
                <a:gd name="T44" fmla="*/ 2147483647 w 587"/>
                <a:gd name="T45" fmla="*/ 2147483647 h 524"/>
                <a:gd name="T46" fmla="*/ 2147483647 w 587"/>
                <a:gd name="T47" fmla="*/ 2147483647 h 524"/>
                <a:gd name="T48" fmla="*/ 2147483647 w 587"/>
                <a:gd name="T49" fmla="*/ 2147483647 h 524"/>
                <a:gd name="T50" fmla="*/ 2147483647 w 587"/>
                <a:gd name="T51" fmla="*/ 2147483647 h 524"/>
                <a:gd name="T52" fmla="*/ 2147483647 w 587"/>
                <a:gd name="T53" fmla="*/ 2147483647 h 524"/>
                <a:gd name="T54" fmla="*/ 2147483647 w 587"/>
                <a:gd name="T55" fmla="*/ 2147483647 h 524"/>
                <a:gd name="T56" fmla="*/ 2147483647 w 587"/>
                <a:gd name="T57" fmla="*/ 2147483647 h 524"/>
                <a:gd name="T58" fmla="*/ 2147483647 w 587"/>
                <a:gd name="T59" fmla="*/ 2147483647 h 524"/>
                <a:gd name="T60" fmla="*/ 2147483647 w 587"/>
                <a:gd name="T61" fmla="*/ 2147483647 h 524"/>
                <a:gd name="T62" fmla="*/ 2147483647 w 587"/>
                <a:gd name="T63" fmla="*/ 2147483647 h 524"/>
                <a:gd name="T64" fmla="*/ 2147483647 w 587"/>
                <a:gd name="T65" fmla="*/ 2147483647 h 524"/>
                <a:gd name="T66" fmla="*/ 2147483647 w 587"/>
                <a:gd name="T67" fmla="*/ 2147483647 h 52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87" h="524">
                  <a:moveTo>
                    <a:pt x="558" y="431"/>
                  </a:moveTo>
                  <a:lnTo>
                    <a:pt x="558" y="431"/>
                  </a:lnTo>
                  <a:cubicBezTo>
                    <a:pt x="417" y="431"/>
                    <a:pt x="417" y="431"/>
                    <a:pt x="417" y="431"/>
                  </a:cubicBezTo>
                  <a:cubicBezTo>
                    <a:pt x="374" y="431"/>
                    <a:pt x="374" y="431"/>
                    <a:pt x="374" y="431"/>
                  </a:cubicBezTo>
                  <a:cubicBezTo>
                    <a:pt x="374" y="480"/>
                    <a:pt x="374" y="480"/>
                    <a:pt x="374" y="480"/>
                  </a:cubicBezTo>
                  <a:cubicBezTo>
                    <a:pt x="417" y="516"/>
                    <a:pt x="417" y="516"/>
                    <a:pt x="417" y="516"/>
                  </a:cubicBezTo>
                  <a:cubicBezTo>
                    <a:pt x="417" y="523"/>
                    <a:pt x="417" y="523"/>
                    <a:pt x="417" y="523"/>
                  </a:cubicBezTo>
                  <a:cubicBezTo>
                    <a:pt x="169" y="523"/>
                    <a:pt x="169" y="523"/>
                    <a:pt x="169" y="523"/>
                  </a:cubicBezTo>
                  <a:cubicBezTo>
                    <a:pt x="169" y="516"/>
                    <a:pt x="169" y="516"/>
                    <a:pt x="169" y="516"/>
                  </a:cubicBezTo>
                  <a:cubicBezTo>
                    <a:pt x="204" y="480"/>
                    <a:pt x="204" y="480"/>
                    <a:pt x="204" y="480"/>
                  </a:cubicBezTo>
                  <a:cubicBezTo>
                    <a:pt x="204" y="431"/>
                    <a:pt x="204" y="431"/>
                    <a:pt x="204" y="431"/>
                  </a:cubicBezTo>
                  <a:cubicBezTo>
                    <a:pt x="169" y="431"/>
                    <a:pt x="169" y="431"/>
                    <a:pt x="169" y="431"/>
                  </a:cubicBezTo>
                  <a:cubicBezTo>
                    <a:pt x="28" y="431"/>
                    <a:pt x="28" y="431"/>
                    <a:pt x="28" y="431"/>
                  </a:cubicBezTo>
                  <a:cubicBezTo>
                    <a:pt x="14" y="431"/>
                    <a:pt x="0" y="417"/>
                    <a:pt x="0" y="40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14" y="0"/>
                    <a:pt x="28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72" y="0"/>
                    <a:pt x="586" y="7"/>
                    <a:pt x="586" y="28"/>
                  </a:cubicBezTo>
                  <a:cubicBezTo>
                    <a:pt x="586" y="403"/>
                    <a:pt x="586" y="403"/>
                    <a:pt x="586" y="403"/>
                  </a:cubicBezTo>
                  <a:cubicBezTo>
                    <a:pt x="586" y="417"/>
                    <a:pt x="572" y="431"/>
                    <a:pt x="558" y="431"/>
                  </a:cubicBezTo>
                  <a:close/>
                  <a:moveTo>
                    <a:pt x="544" y="35"/>
                  </a:moveTo>
                  <a:lnTo>
                    <a:pt x="544" y="35"/>
                  </a:lnTo>
                  <a:cubicBezTo>
                    <a:pt x="35" y="35"/>
                    <a:pt x="35" y="35"/>
                    <a:pt x="35" y="35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544" y="353"/>
                    <a:pt x="544" y="353"/>
                    <a:pt x="544" y="353"/>
                  </a:cubicBezTo>
                  <a:lnTo>
                    <a:pt x="544" y="35"/>
                  </a:lnTo>
                  <a:close/>
                  <a:moveTo>
                    <a:pt x="233" y="169"/>
                  </a:moveTo>
                  <a:lnTo>
                    <a:pt x="233" y="169"/>
                  </a:lnTo>
                  <a:cubicBezTo>
                    <a:pt x="346" y="169"/>
                    <a:pt x="346" y="169"/>
                    <a:pt x="346" y="169"/>
                  </a:cubicBezTo>
                  <a:cubicBezTo>
                    <a:pt x="367" y="169"/>
                    <a:pt x="374" y="176"/>
                    <a:pt x="374" y="198"/>
                  </a:cubicBezTo>
                  <a:cubicBezTo>
                    <a:pt x="374" y="212"/>
                    <a:pt x="367" y="226"/>
                    <a:pt x="346" y="226"/>
                  </a:cubicBezTo>
                  <a:cubicBezTo>
                    <a:pt x="233" y="226"/>
                    <a:pt x="233" y="226"/>
                    <a:pt x="233" y="226"/>
                  </a:cubicBezTo>
                  <a:cubicBezTo>
                    <a:pt x="219" y="226"/>
                    <a:pt x="204" y="212"/>
                    <a:pt x="204" y="198"/>
                  </a:cubicBezTo>
                  <a:cubicBezTo>
                    <a:pt x="204" y="176"/>
                    <a:pt x="219" y="169"/>
                    <a:pt x="23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3" name="Freeform 44"/>
            <p:cNvSpPr>
              <a:spLocks noChangeArrowheads="1"/>
            </p:cNvSpPr>
            <p:nvPr/>
          </p:nvSpPr>
          <p:spPr bwMode="auto">
            <a:xfrm>
              <a:off x="9411548" y="2701132"/>
              <a:ext cx="279400" cy="251619"/>
            </a:xfrm>
            <a:custGeom>
              <a:avLst/>
              <a:gdLst>
                <a:gd name="T0" fmla="*/ 2147483647 w 580"/>
                <a:gd name="T1" fmla="*/ 2147483647 h 524"/>
                <a:gd name="T2" fmla="*/ 2147483647 w 580"/>
                <a:gd name="T3" fmla="*/ 2147483647 h 524"/>
                <a:gd name="T4" fmla="*/ 2147483647 w 580"/>
                <a:gd name="T5" fmla="*/ 2147483647 h 524"/>
                <a:gd name="T6" fmla="*/ 2147483647 w 580"/>
                <a:gd name="T7" fmla="*/ 2147483647 h 524"/>
                <a:gd name="T8" fmla="*/ 2147483647 w 580"/>
                <a:gd name="T9" fmla="*/ 2147483647 h 524"/>
                <a:gd name="T10" fmla="*/ 2147483647 w 580"/>
                <a:gd name="T11" fmla="*/ 2147483647 h 524"/>
                <a:gd name="T12" fmla="*/ 2147483647 w 580"/>
                <a:gd name="T13" fmla="*/ 2147483647 h 524"/>
                <a:gd name="T14" fmla="*/ 2147483647 w 580"/>
                <a:gd name="T15" fmla="*/ 2147483647 h 524"/>
                <a:gd name="T16" fmla="*/ 2147483647 w 580"/>
                <a:gd name="T17" fmla="*/ 2147483647 h 524"/>
                <a:gd name="T18" fmla="*/ 2147483647 w 580"/>
                <a:gd name="T19" fmla="*/ 2147483647 h 524"/>
                <a:gd name="T20" fmla="*/ 2147483647 w 580"/>
                <a:gd name="T21" fmla="*/ 2147483647 h 524"/>
                <a:gd name="T22" fmla="*/ 2147483647 w 580"/>
                <a:gd name="T23" fmla="*/ 2147483647 h 524"/>
                <a:gd name="T24" fmla="*/ 2147483647 w 580"/>
                <a:gd name="T25" fmla="*/ 2147483647 h 524"/>
                <a:gd name="T26" fmla="*/ 0 w 580"/>
                <a:gd name="T27" fmla="*/ 2147483647 h 524"/>
                <a:gd name="T28" fmla="*/ 0 w 580"/>
                <a:gd name="T29" fmla="*/ 2147483647 h 524"/>
                <a:gd name="T30" fmla="*/ 2147483647 w 580"/>
                <a:gd name="T31" fmla="*/ 0 h 524"/>
                <a:gd name="T32" fmla="*/ 2147483647 w 580"/>
                <a:gd name="T33" fmla="*/ 0 h 524"/>
                <a:gd name="T34" fmla="*/ 2147483647 w 580"/>
                <a:gd name="T35" fmla="*/ 2147483647 h 524"/>
                <a:gd name="T36" fmla="*/ 2147483647 w 580"/>
                <a:gd name="T37" fmla="*/ 2147483647 h 524"/>
                <a:gd name="T38" fmla="*/ 2147483647 w 580"/>
                <a:gd name="T39" fmla="*/ 2147483647 h 524"/>
                <a:gd name="T40" fmla="*/ 2147483647 w 580"/>
                <a:gd name="T41" fmla="*/ 2147483647 h 524"/>
                <a:gd name="T42" fmla="*/ 2147483647 w 580"/>
                <a:gd name="T43" fmla="*/ 2147483647 h 524"/>
                <a:gd name="T44" fmla="*/ 2147483647 w 580"/>
                <a:gd name="T45" fmla="*/ 2147483647 h 524"/>
                <a:gd name="T46" fmla="*/ 2147483647 w 580"/>
                <a:gd name="T47" fmla="*/ 2147483647 h 524"/>
                <a:gd name="T48" fmla="*/ 2147483647 w 580"/>
                <a:gd name="T49" fmla="*/ 2147483647 h 524"/>
                <a:gd name="T50" fmla="*/ 2147483647 w 580"/>
                <a:gd name="T51" fmla="*/ 2147483647 h 524"/>
                <a:gd name="T52" fmla="*/ 2147483647 w 580"/>
                <a:gd name="T53" fmla="*/ 2147483647 h 524"/>
                <a:gd name="T54" fmla="*/ 2147483647 w 580"/>
                <a:gd name="T55" fmla="*/ 2147483647 h 524"/>
                <a:gd name="T56" fmla="*/ 2147483647 w 580"/>
                <a:gd name="T57" fmla="*/ 2147483647 h 524"/>
                <a:gd name="T58" fmla="*/ 2147483647 w 580"/>
                <a:gd name="T59" fmla="*/ 2147483647 h 524"/>
                <a:gd name="T60" fmla="*/ 2147483647 w 580"/>
                <a:gd name="T61" fmla="*/ 2147483647 h 524"/>
                <a:gd name="T62" fmla="*/ 2147483647 w 580"/>
                <a:gd name="T63" fmla="*/ 2147483647 h 524"/>
                <a:gd name="T64" fmla="*/ 2147483647 w 580"/>
                <a:gd name="T65" fmla="*/ 2147483647 h 524"/>
                <a:gd name="T66" fmla="*/ 2147483647 w 580"/>
                <a:gd name="T67" fmla="*/ 2147483647 h 524"/>
                <a:gd name="T68" fmla="*/ 2147483647 w 580"/>
                <a:gd name="T69" fmla="*/ 2147483647 h 524"/>
                <a:gd name="T70" fmla="*/ 2147483647 w 580"/>
                <a:gd name="T71" fmla="*/ 2147483647 h 524"/>
                <a:gd name="T72" fmla="*/ 2147483647 w 580"/>
                <a:gd name="T73" fmla="*/ 2147483647 h 524"/>
                <a:gd name="T74" fmla="*/ 2147483647 w 580"/>
                <a:gd name="T75" fmla="*/ 2147483647 h 524"/>
                <a:gd name="T76" fmla="*/ 2147483647 w 580"/>
                <a:gd name="T77" fmla="*/ 2147483647 h 524"/>
                <a:gd name="T78" fmla="*/ 2147483647 w 580"/>
                <a:gd name="T79" fmla="*/ 2147483647 h 524"/>
                <a:gd name="T80" fmla="*/ 2147483647 w 580"/>
                <a:gd name="T81" fmla="*/ 2147483647 h 524"/>
                <a:gd name="T82" fmla="*/ 2147483647 w 580"/>
                <a:gd name="T83" fmla="*/ 2147483647 h 524"/>
                <a:gd name="T84" fmla="*/ 2147483647 w 580"/>
                <a:gd name="T85" fmla="*/ 2147483647 h 524"/>
                <a:gd name="T86" fmla="*/ 2147483647 w 580"/>
                <a:gd name="T87" fmla="*/ 2147483647 h 5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80" h="524">
                  <a:moveTo>
                    <a:pt x="551" y="431"/>
                  </a:moveTo>
                  <a:lnTo>
                    <a:pt x="551" y="431"/>
                  </a:lnTo>
                  <a:cubicBezTo>
                    <a:pt x="409" y="431"/>
                    <a:pt x="409" y="431"/>
                    <a:pt x="409" y="431"/>
                  </a:cubicBezTo>
                  <a:cubicBezTo>
                    <a:pt x="374" y="431"/>
                    <a:pt x="374" y="431"/>
                    <a:pt x="374" y="431"/>
                  </a:cubicBezTo>
                  <a:cubicBezTo>
                    <a:pt x="374" y="480"/>
                    <a:pt x="374" y="480"/>
                    <a:pt x="374" y="480"/>
                  </a:cubicBezTo>
                  <a:cubicBezTo>
                    <a:pt x="409" y="516"/>
                    <a:pt x="409" y="516"/>
                    <a:pt x="409" y="516"/>
                  </a:cubicBezTo>
                  <a:cubicBezTo>
                    <a:pt x="409" y="523"/>
                    <a:pt x="409" y="523"/>
                    <a:pt x="409" y="523"/>
                  </a:cubicBezTo>
                  <a:cubicBezTo>
                    <a:pt x="169" y="523"/>
                    <a:pt x="169" y="523"/>
                    <a:pt x="169" y="523"/>
                  </a:cubicBezTo>
                  <a:cubicBezTo>
                    <a:pt x="169" y="516"/>
                    <a:pt x="169" y="516"/>
                    <a:pt x="169" y="516"/>
                  </a:cubicBezTo>
                  <a:cubicBezTo>
                    <a:pt x="204" y="480"/>
                    <a:pt x="204" y="480"/>
                    <a:pt x="204" y="480"/>
                  </a:cubicBezTo>
                  <a:cubicBezTo>
                    <a:pt x="204" y="431"/>
                    <a:pt x="204" y="431"/>
                    <a:pt x="204" y="431"/>
                  </a:cubicBezTo>
                  <a:cubicBezTo>
                    <a:pt x="169" y="431"/>
                    <a:pt x="169" y="431"/>
                    <a:pt x="169" y="431"/>
                  </a:cubicBezTo>
                  <a:cubicBezTo>
                    <a:pt x="28" y="431"/>
                    <a:pt x="28" y="431"/>
                    <a:pt x="28" y="431"/>
                  </a:cubicBezTo>
                  <a:cubicBezTo>
                    <a:pt x="7" y="431"/>
                    <a:pt x="0" y="417"/>
                    <a:pt x="0" y="40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7" y="0"/>
                    <a:pt x="28" y="0"/>
                  </a:cubicBezTo>
                  <a:cubicBezTo>
                    <a:pt x="551" y="0"/>
                    <a:pt x="551" y="0"/>
                    <a:pt x="551" y="0"/>
                  </a:cubicBezTo>
                  <a:cubicBezTo>
                    <a:pt x="572" y="0"/>
                    <a:pt x="579" y="7"/>
                    <a:pt x="579" y="28"/>
                  </a:cubicBezTo>
                  <a:cubicBezTo>
                    <a:pt x="579" y="403"/>
                    <a:pt x="579" y="403"/>
                    <a:pt x="579" y="403"/>
                  </a:cubicBezTo>
                  <a:cubicBezTo>
                    <a:pt x="579" y="417"/>
                    <a:pt x="572" y="431"/>
                    <a:pt x="551" y="431"/>
                  </a:cubicBezTo>
                  <a:close/>
                  <a:moveTo>
                    <a:pt x="544" y="35"/>
                  </a:moveTo>
                  <a:lnTo>
                    <a:pt x="544" y="35"/>
                  </a:lnTo>
                  <a:cubicBezTo>
                    <a:pt x="35" y="35"/>
                    <a:pt x="35" y="35"/>
                    <a:pt x="35" y="35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544" y="353"/>
                    <a:pt x="544" y="353"/>
                    <a:pt x="544" y="353"/>
                  </a:cubicBezTo>
                  <a:lnTo>
                    <a:pt x="544" y="35"/>
                  </a:lnTo>
                  <a:close/>
                  <a:moveTo>
                    <a:pt x="233" y="169"/>
                  </a:moveTo>
                  <a:lnTo>
                    <a:pt x="233" y="169"/>
                  </a:lnTo>
                  <a:cubicBezTo>
                    <a:pt x="261" y="169"/>
                    <a:pt x="261" y="169"/>
                    <a:pt x="261" y="169"/>
                  </a:cubicBezTo>
                  <a:cubicBezTo>
                    <a:pt x="261" y="141"/>
                    <a:pt x="261" y="141"/>
                    <a:pt x="261" y="141"/>
                  </a:cubicBezTo>
                  <a:cubicBezTo>
                    <a:pt x="261" y="120"/>
                    <a:pt x="275" y="113"/>
                    <a:pt x="289" y="113"/>
                  </a:cubicBezTo>
                  <a:cubicBezTo>
                    <a:pt x="303" y="113"/>
                    <a:pt x="318" y="120"/>
                    <a:pt x="318" y="141"/>
                  </a:cubicBezTo>
                  <a:cubicBezTo>
                    <a:pt x="318" y="169"/>
                    <a:pt x="318" y="169"/>
                    <a:pt x="318" y="169"/>
                  </a:cubicBezTo>
                  <a:cubicBezTo>
                    <a:pt x="346" y="169"/>
                    <a:pt x="346" y="169"/>
                    <a:pt x="346" y="169"/>
                  </a:cubicBezTo>
                  <a:cubicBezTo>
                    <a:pt x="360" y="169"/>
                    <a:pt x="374" y="176"/>
                    <a:pt x="374" y="198"/>
                  </a:cubicBezTo>
                  <a:cubicBezTo>
                    <a:pt x="374" y="212"/>
                    <a:pt x="360" y="226"/>
                    <a:pt x="346" y="226"/>
                  </a:cubicBezTo>
                  <a:cubicBezTo>
                    <a:pt x="318" y="226"/>
                    <a:pt x="318" y="226"/>
                    <a:pt x="318" y="226"/>
                  </a:cubicBezTo>
                  <a:cubicBezTo>
                    <a:pt x="318" y="254"/>
                    <a:pt x="318" y="254"/>
                    <a:pt x="318" y="254"/>
                  </a:cubicBezTo>
                  <a:cubicBezTo>
                    <a:pt x="318" y="268"/>
                    <a:pt x="303" y="283"/>
                    <a:pt x="289" y="283"/>
                  </a:cubicBezTo>
                  <a:cubicBezTo>
                    <a:pt x="275" y="283"/>
                    <a:pt x="261" y="268"/>
                    <a:pt x="261" y="254"/>
                  </a:cubicBezTo>
                  <a:cubicBezTo>
                    <a:pt x="261" y="226"/>
                    <a:pt x="261" y="226"/>
                    <a:pt x="261" y="226"/>
                  </a:cubicBezTo>
                  <a:cubicBezTo>
                    <a:pt x="233" y="226"/>
                    <a:pt x="233" y="226"/>
                    <a:pt x="233" y="226"/>
                  </a:cubicBezTo>
                  <a:cubicBezTo>
                    <a:pt x="219" y="226"/>
                    <a:pt x="204" y="212"/>
                    <a:pt x="204" y="198"/>
                  </a:cubicBezTo>
                  <a:cubicBezTo>
                    <a:pt x="204" y="176"/>
                    <a:pt x="219" y="169"/>
                    <a:pt x="23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4" name="Freeform 45"/>
            <p:cNvSpPr>
              <a:spLocks noChangeArrowheads="1"/>
            </p:cNvSpPr>
            <p:nvPr/>
          </p:nvSpPr>
          <p:spPr bwMode="auto">
            <a:xfrm>
              <a:off x="8901961" y="2701132"/>
              <a:ext cx="280988" cy="251619"/>
            </a:xfrm>
            <a:custGeom>
              <a:avLst/>
              <a:gdLst>
                <a:gd name="T0" fmla="*/ 2147483647 w 588"/>
                <a:gd name="T1" fmla="*/ 2147483647 h 524"/>
                <a:gd name="T2" fmla="*/ 2147483647 w 588"/>
                <a:gd name="T3" fmla="*/ 2147483647 h 524"/>
                <a:gd name="T4" fmla="*/ 2147483647 w 588"/>
                <a:gd name="T5" fmla="*/ 2147483647 h 524"/>
                <a:gd name="T6" fmla="*/ 2147483647 w 588"/>
                <a:gd name="T7" fmla="*/ 2147483647 h 524"/>
                <a:gd name="T8" fmla="*/ 2147483647 w 588"/>
                <a:gd name="T9" fmla="*/ 2147483647 h 524"/>
                <a:gd name="T10" fmla="*/ 2147483647 w 588"/>
                <a:gd name="T11" fmla="*/ 2147483647 h 524"/>
                <a:gd name="T12" fmla="*/ 2147483647 w 588"/>
                <a:gd name="T13" fmla="*/ 2147483647 h 524"/>
                <a:gd name="T14" fmla="*/ 2147483647 w 588"/>
                <a:gd name="T15" fmla="*/ 2147483647 h 524"/>
                <a:gd name="T16" fmla="*/ 2147483647 w 588"/>
                <a:gd name="T17" fmla="*/ 2147483647 h 524"/>
                <a:gd name="T18" fmla="*/ 2147483647 w 588"/>
                <a:gd name="T19" fmla="*/ 2147483647 h 524"/>
                <a:gd name="T20" fmla="*/ 2147483647 w 588"/>
                <a:gd name="T21" fmla="*/ 2147483647 h 524"/>
                <a:gd name="T22" fmla="*/ 2147483647 w 588"/>
                <a:gd name="T23" fmla="*/ 2147483647 h 524"/>
                <a:gd name="T24" fmla="*/ 2147483647 w 588"/>
                <a:gd name="T25" fmla="*/ 2147483647 h 524"/>
                <a:gd name="T26" fmla="*/ 0 w 588"/>
                <a:gd name="T27" fmla="*/ 2147483647 h 524"/>
                <a:gd name="T28" fmla="*/ 0 w 588"/>
                <a:gd name="T29" fmla="*/ 2147483647 h 524"/>
                <a:gd name="T30" fmla="*/ 2147483647 w 588"/>
                <a:gd name="T31" fmla="*/ 0 h 524"/>
                <a:gd name="T32" fmla="*/ 2147483647 w 588"/>
                <a:gd name="T33" fmla="*/ 0 h 524"/>
                <a:gd name="T34" fmla="*/ 2147483647 w 588"/>
                <a:gd name="T35" fmla="*/ 2147483647 h 524"/>
                <a:gd name="T36" fmla="*/ 2147483647 w 588"/>
                <a:gd name="T37" fmla="*/ 2147483647 h 524"/>
                <a:gd name="T38" fmla="*/ 2147483647 w 588"/>
                <a:gd name="T39" fmla="*/ 2147483647 h 524"/>
                <a:gd name="T40" fmla="*/ 2147483647 w 588"/>
                <a:gd name="T41" fmla="*/ 2147483647 h 524"/>
                <a:gd name="T42" fmla="*/ 2147483647 w 588"/>
                <a:gd name="T43" fmla="*/ 2147483647 h 524"/>
                <a:gd name="T44" fmla="*/ 2147483647 w 588"/>
                <a:gd name="T45" fmla="*/ 2147483647 h 524"/>
                <a:gd name="T46" fmla="*/ 2147483647 w 588"/>
                <a:gd name="T47" fmla="*/ 2147483647 h 524"/>
                <a:gd name="T48" fmla="*/ 2147483647 w 588"/>
                <a:gd name="T49" fmla="*/ 2147483647 h 524"/>
                <a:gd name="T50" fmla="*/ 2147483647 w 588"/>
                <a:gd name="T51" fmla="*/ 2147483647 h 5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88" h="524">
                  <a:moveTo>
                    <a:pt x="559" y="431"/>
                  </a:moveTo>
                  <a:lnTo>
                    <a:pt x="559" y="431"/>
                  </a:lnTo>
                  <a:cubicBezTo>
                    <a:pt x="417" y="431"/>
                    <a:pt x="417" y="431"/>
                    <a:pt x="417" y="431"/>
                  </a:cubicBezTo>
                  <a:cubicBezTo>
                    <a:pt x="382" y="431"/>
                    <a:pt x="382" y="431"/>
                    <a:pt x="382" y="431"/>
                  </a:cubicBezTo>
                  <a:cubicBezTo>
                    <a:pt x="382" y="480"/>
                    <a:pt x="382" y="480"/>
                    <a:pt x="382" y="480"/>
                  </a:cubicBezTo>
                  <a:cubicBezTo>
                    <a:pt x="417" y="516"/>
                    <a:pt x="417" y="516"/>
                    <a:pt x="417" y="516"/>
                  </a:cubicBezTo>
                  <a:cubicBezTo>
                    <a:pt x="417" y="523"/>
                    <a:pt x="417" y="523"/>
                    <a:pt x="417" y="523"/>
                  </a:cubicBezTo>
                  <a:cubicBezTo>
                    <a:pt x="170" y="523"/>
                    <a:pt x="170" y="523"/>
                    <a:pt x="170" y="523"/>
                  </a:cubicBezTo>
                  <a:cubicBezTo>
                    <a:pt x="170" y="516"/>
                    <a:pt x="170" y="516"/>
                    <a:pt x="170" y="516"/>
                  </a:cubicBezTo>
                  <a:cubicBezTo>
                    <a:pt x="212" y="480"/>
                    <a:pt x="212" y="480"/>
                    <a:pt x="212" y="480"/>
                  </a:cubicBezTo>
                  <a:cubicBezTo>
                    <a:pt x="212" y="431"/>
                    <a:pt x="212" y="431"/>
                    <a:pt x="212" y="431"/>
                  </a:cubicBezTo>
                  <a:cubicBezTo>
                    <a:pt x="170" y="431"/>
                    <a:pt x="170" y="431"/>
                    <a:pt x="170" y="431"/>
                  </a:cubicBezTo>
                  <a:cubicBezTo>
                    <a:pt x="29" y="431"/>
                    <a:pt x="29" y="431"/>
                    <a:pt x="29" y="431"/>
                  </a:cubicBezTo>
                  <a:cubicBezTo>
                    <a:pt x="15" y="431"/>
                    <a:pt x="0" y="417"/>
                    <a:pt x="0" y="40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15" y="0"/>
                    <a:pt x="29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73" y="0"/>
                    <a:pt x="587" y="7"/>
                    <a:pt x="587" y="28"/>
                  </a:cubicBezTo>
                  <a:cubicBezTo>
                    <a:pt x="587" y="403"/>
                    <a:pt x="587" y="403"/>
                    <a:pt x="587" y="403"/>
                  </a:cubicBezTo>
                  <a:cubicBezTo>
                    <a:pt x="587" y="417"/>
                    <a:pt x="573" y="431"/>
                    <a:pt x="559" y="431"/>
                  </a:cubicBezTo>
                  <a:close/>
                  <a:moveTo>
                    <a:pt x="552" y="35"/>
                  </a:moveTo>
                  <a:lnTo>
                    <a:pt x="552" y="35"/>
                  </a:lnTo>
                  <a:cubicBezTo>
                    <a:pt x="43" y="35"/>
                    <a:pt x="43" y="35"/>
                    <a:pt x="43" y="35"/>
                  </a:cubicBezTo>
                  <a:cubicBezTo>
                    <a:pt x="43" y="353"/>
                    <a:pt x="43" y="353"/>
                    <a:pt x="43" y="353"/>
                  </a:cubicBezTo>
                  <a:cubicBezTo>
                    <a:pt x="552" y="353"/>
                    <a:pt x="552" y="353"/>
                    <a:pt x="552" y="353"/>
                  </a:cubicBezTo>
                  <a:lnTo>
                    <a:pt x="55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5" name="Freeform 46"/>
            <p:cNvSpPr>
              <a:spLocks noChangeArrowheads="1"/>
            </p:cNvSpPr>
            <p:nvPr/>
          </p:nvSpPr>
          <p:spPr bwMode="auto">
            <a:xfrm>
              <a:off x="8393961" y="2728119"/>
              <a:ext cx="289719" cy="180181"/>
            </a:xfrm>
            <a:custGeom>
              <a:avLst/>
              <a:gdLst>
                <a:gd name="T0" fmla="*/ 2147483647 w 602"/>
                <a:gd name="T1" fmla="*/ 2147483647 h 376"/>
                <a:gd name="T2" fmla="*/ 2147483647 w 602"/>
                <a:gd name="T3" fmla="*/ 2147483647 h 376"/>
                <a:gd name="T4" fmla="*/ 2147483647 w 602"/>
                <a:gd name="T5" fmla="*/ 2147483647 h 376"/>
                <a:gd name="T6" fmla="*/ 2147483647 w 602"/>
                <a:gd name="T7" fmla="*/ 2147483647 h 376"/>
                <a:gd name="T8" fmla="*/ 2147483647 w 602"/>
                <a:gd name="T9" fmla="*/ 2147483647 h 376"/>
                <a:gd name="T10" fmla="*/ 0 w 602"/>
                <a:gd name="T11" fmla="*/ 2147483647 h 376"/>
                <a:gd name="T12" fmla="*/ 0 w 602"/>
                <a:gd name="T13" fmla="*/ 2147483647 h 376"/>
                <a:gd name="T14" fmla="*/ 2147483647 w 602"/>
                <a:gd name="T15" fmla="*/ 2147483647 h 376"/>
                <a:gd name="T16" fmla="*/ 2147483647 w 602"/>
                <a:gd name="T17" fmla="*/ 2147483647 h 376"/>
                <a:gd name="T18" fmla="*/ 2147483647 w 602"/>
                <a:gd name="T19" fmla="*/ 0 h 376"/>
                <a:gd name="T20" fmla="*/ 2147483647 w 602"/>
                <a:gd name="T21" fmla="*/ 0 h 376"/>
                <a:gd name="T22" fmla="*/ 2147483647 w 602"/>
                <a:gd name="T23" fmla="*/ 2147483647 h 376"/>
                <a:gd name="T24" fmla="*/ 2147483647 w 602"/>
                <a:gd name="T25" fmla="*/ 2147483647 h 376"/>
                <a:gd name="T26" fmla="*/ 2147483647 w 602"/>
                <a:gd name="T27" fmla="*/ 2147483647 h 376"/>
                <a:gd name="T28" fmla="*/ 2147483647 w 602"/>
                <a:gd name="T29" fmla="*/ 2147483647 h 376"/>
                <a:gd name="T30" fmla="*/ 2147483647 w 602"/>
                <a:gd name="T31" fmla="*/ 2147483647 h 376"/>
                <a:gd name="T32" fmla="*/ 2147483647 w 602"/>
                <a:gd name="T33" fmla="*/ 2147483647 h 376"/>
                <a:gd name="T34" fmla="*/ 2147483647 w 602"/>
                <a:gd name="T35" fmla="*/ 2147483647 h 376"/>
                <a:gd name="T36" fmla="*/ 2147483647 w 602"/>
                <a:gd name="T37" fmla="*/ 2147483647 h 376"/>
                <a:gd name="T38" fmla="*/ 2147483647 w 602"/>
                <a:gd name="T39" fmla="*/ 2147483647 h 376"/>
                <a:gd name="T40" fmla="*/ 2147483647 w 602"/>
                <a:gd name="T41" fmla="*/ 2147483647 h 376"/>
                <a:gd name="T42" fmla="*/ 2147483647 w 602"/>
                <a:gd name="T43" fmla="*/ 2147483647 h 376"/>
                <a:gd name="T44" fmla="*/ 2147483647 w 602"/>
                <a:gd name="T45" fmla="*/ 2147483647 h 376"/>
                <a:gd name="T46" fmla="*/ 2147483647 w 602"/>
                <a:gd name="T47" fmla="*/ 2147483647 h 376"/>
                <a:gd name="T48" fmla="*/ 2147483647 w 602"/>
                <a:gd name="T49" fmla="*/ 2147483647 h 376"/>
                <a:gd name="T50" fmla="*/ 2147483647 w 602"/>
                <a:gd name="T51" fmla="*/ 2147483647 h 376"/>
                <a:gd name="T52" fmla="*/ 2147483647 w 602"/>
                <a:gd name="T53" fmla="*/ 2147483647 h 376"/>
                <a:gd name="T54" fmla="*/ 2147483647 w 602"/>
                <a:gd name="T55" fmla="*/ 2147483647 h 3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02" h="376">
                  <a:moveTo>
                    <a:pt x="573" y="375"/>
                  </a:moveTo>
                  <a:lnTo>
                    <a:pt x="573" y="375"/>
                  </a:lnTo>
                  <a:cubicBezTo>
                    <a:pt x="544" y="375"/>
                    <a:pt x="544" y="375"/>
                    <a:pt x="544" y="375"/>
                  </a:cubicBezTo>
                  <a:cubicBezTo>
                    <a:pt x="57" y="375"/>
                    <a:pt x="57" y="375"/>
                    <a:pt x="57" y="375"/>
                  </a:cubicBezTo>
                  <a:cubicBezTo>
                    <a:pt x="29" y="375"/>
                    <a:pt x="29" y="375"/>
                    <a:pt x="29" y="375"/>
                  </a:cubicBezTo>
                  <a:cubicBezTo>
                    <a:pt x="7" y="375"/>
                    <a:pt x="0" y="361"/>
                    <a:pt x="0" y="34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57" y="297"/>
                    <a:pt x="57" y="297"/>
                    <a:pt x="57" y="29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7"/>
                    <a:pt x="64" y="0"/>
                    <a:pt x="85" y="0"/>
                  </a:cubicBezTo>
                  <a:cubicBezTo>
                    <a:pt x="516" y="0"/>
                    <a:pt x="516" y="0"/>
                    <a:pt x="516" y="0"/>
                  </a:cubicBezTo>
                  <a:cubicBezTo>
                    <a:pt x="530" y="0"/>
                    <a:pt x="544" y="7"/>
                    <a:pt x="544" y="29"/>
                  </a:cubicBezTo>
                  <a:cubicBezTo>
                    <a:pt x="544" y="297"/>
                    <a:pt x="544" y="297"/>
                    <a:pt x="544" y="297"/>
                  </a:cubicBezTo>
                  <a:cubicBezTo>
                    <a:pt x="601" y="297"/>
                    <a:pt x="601" y="297"/>
                    <a:pt x="601" y="297"/>
                  </a:cubicBezTo>
                  <a:cubicBezTo>
                    <a:pt x="601" y="347"/>
                    <a:pt x="601" y="347"/>
                    <a:pt x="601" y="347"/>
                  </a:cubicBezTo>
                  <a:cubicBezTo>
                    <a:pt x="601" y="361"/>
                    <a:pt x="587" y="375"/>
                    <a:pt x="573" y="375"/>
                  </a:cubicBezTo>
                  <a:close/>
                  <a:moveTo>
                    <a:pt x="233" y="347"/>
                  </a:moveTo>
                  <a:lnTo>
                    <a:pt x="233" y="347"/>
                  </a:lnTo>
                  <a:cubicBezTo>
                    <a:pt x="368" y="347"/>
                    <a:pt x="368" y="347"/>
                    <a:pt x="368" y="347"/>
                  </a:cubicBezTo>
                  <a:cubicBezTo>
                    <a:pt x="368" y="325"/>
                    <a:pt x="368" y="325"/>
                    <a:pt x="368" y="325"/>
                  </a:cubicBezTo>
                  <a:cubicBezTo>
                    <a:pt x="233" y="325"/>
                    <a:pt x="233" y="325"/>
                    <a:pt x="233" y="325"/>
                  </a:cubicBezTo>
                  <a:lnTo>
                    <a:pt x="233" y="347"/>
                  </a:lnTo>
                  <a:close/>
                  <a:moveTo>
                    <a:pt x="509" y="36"/>
                  </a:moveTo>
                  <a:lnTo>
                    <a:pt x="509" y="36"/>
                  </a:lnTo>
                  <a:cubicBezTo>
                    <a:pt x="92" y="36"/>
                    <a:pt x="92" y="36"/>
                    <a:pt x="92" y="36"/>
                  </a:cubicBezTo>
                  <a:cubicBezTo>
                    <a:pt x="92" y="283"/>
                    <a:pt x="92" y="283"/>
                    <a:pt x="92" y="283"/>
                  </a:cubicBezTo>
                  <a:cubicBezTo>
                    <a:pt x="509" y="283"/>
                    <a:pt x="509" y="283"/>
                    <a:pt x="509" y="283"/>
                  </a:cubicBezTo>
                  <a:lnTo>
                    <a:pt x="50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6" name="Freeform 47"/>
            <p:cNvSpPr>
              <a:spLocks noChangeArrowheads="1"/>
            </p:cNvSpPr>
            <p:nvPr/>
          </p:nvSpPr>
          <p:spPr bwMode="auto">
            <a:xfrm>
              <a:off x="7920092" y="2688432"/>
              <a:ext cx="223838" cy="261938"/>
            </a:xfrm>
            <a:custGeom>
              <a:avLst/>
              <a:gdLst>
                <a:gd name="T0" fmla="*/ 2147483647 w 467"/>
                <a:gd name="T1" fmla="*/ 2147483647 h 545"/>
                <a:gd name="T2" fmla="*/ 2147483647 w 467"/>
                <a:gd name="T3" fmla="*/ 2147483647 h 545"/>
                <a:gd name="T4" fmla="*/ 2147483647 w 467"/>
                <a:gd name="T5" fmla="*/ 2147483647 h 545"/>
                <a:gd name="T6" fmla="*/ 0 w 467"/>
                <a:gd name="T7" fmla="*/ 2147483647 h 545"/>
                <a:gd name="T8" fmla="*/ 0 w 467"/>
                <a:gd name="T9" fmla="*/ 2147483647 h 545"/>
                <a:gd name="T10" fmla="*/ 2147483647 w 467"/>
                <a:gd name="T11" fmla="*/ 0 h 545"/>
                <a:gd name="T12" fmla="*/ 2147483647 w 467"/>
                <a:gd name="T13" fmla="*/ 0 h 545"/>
                <a:gd name="T14" fmla="*/ 2147483647 w 467"/>
                <a:gd name="T15" fmla="*/ 2147483647 h 545"/>
                <a:gd name="T16" fmla="*/ 2147483647 w 467"/>
                <a:gd name="T17" fmla="*/ 2147483647 h 545"/>
                <a:gd name="T18" fmla="*/ 2147483647 w 467"/>
                <a:gd name="T19" fmla="*/ 2147483647 h 545"/>
                <a:gd name="T20" fmla="*/ 2147483647 w 467"/>
                <a:gd name="T21" fmla="*/ 2147483647 h 545"/>
                <a:gd name="T22" fmla="*/ 2147483647 w 467"/>
                <a:gd name="T23" fmla="*/ 2147483647 h 545"/>
                <a:gd name="T24" fmla="*/ 2147483647 w 467"/>
                <a:gd name="T25" fmla="*/ 2147483647 h 545"/>
                <a:gd name="T26" fmla="*/ 2147483647 w 467"/>
                <a:gd name="T27" fmla="*/ 2147483647 h 545"/>
                <a:gd name="T28" fmla="*/ 2147483647 w 467"/>
                <a:gd name="T29" fmla="*/ 2147483647 h 545"/>
                <a:gd name="T30" fmla="*/ 2147483647 w 467"/>
                <a:gd name="T31" fmla="*/ 2147483647 h 545"/>
                <a:gd name="T32" fmla="*/ 2147483647 w 467"/>
                <a:gd name="T33" fmla="*/ 2147483647 h 545"/>
                <a:gd name="T34" fmla="*/ 2147483647 w 467"/>
                <a:gd name="T35" fmla="*/ 2147483647 h 545"/>
                <a:gd name="T36" fmla="*/ 2147483647 w 467"/>
                <a:gd name="T37" fmla="*/ 2147483647 h 545"/>
                <a:gd name="T38" fmla="*/ 2147483647 w 467"/>
                <a:gd name="T39" fmla="*/ 2147483647 h 545"/>
                <a:gd name="T40" fmla="*/ 2147483647 w 467"/>
                <a:gd name="T41" fmla="*/ 2147483647 h 545"/>
                <a:gd name="T42" fmla="*/ 2147483647 w 467"/>
                <a:gd name="T43" fmla="*/ 2147483647 h 54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7" h="545">
                  <a:moveTo>
                    <a:pt x="438" y="544"/>
                  </a:moveTo>
                  <a:lnTo>
                    <a:pt x="438" y="544"/>
                  </a:lnTo>
                  <a:cubicBezTo>
                    <a:pt x="28" y="544"/>
                    <a:pt x="28" y="544"/>
                    <a:pt x="28" y="544"/>
                  </a:cubicBezTo>
                  <a:cubicBezTo>
                    <a:pt x="7" y="544"/>
                    <a:pt x="0" y="530"/>
                    <a:pt x="0" y="5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7" y="0"/>
                    <a:pt x="2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59" y="0"/>
                    <a:pt x="466" y="7"/>
                    <a:pt x="466" y="28"/>
                  </a:cubicBezTo>
                  <a:cubicBezTo>
                    <a:pt x="466" y="515"/>
                    <a:pt x="466" y="515"/>
                    <a:pt x="466" y="515"/>
                  </a:cubicBezTo>
                  <a:cubicBezTo>
                    <a:pt x="466" y="530"/>
                    <a:pt x="459" y="544"/>
                    <a:pt x="438" y="544"/>
                  </a:cubicBezTo>
                  <a:close/>
                  <a:moveTo>
                    <a:pt x="233" y="522"/>
                  </a:moveTo>
                  <a:lnTo>
                    <a:pt x="233" y="522"/>
                  </a:lnTo>
                  <a:cubicBezTo>
                    <a:pt x="240" y="522"/>
                    <a:pt x="254" y="515"/>
                    <a:pt x="254" y="508"/>
                  </a:cubicBezTo>
                  <a:cubicBezTo>
                    <a:pt x="254" y="494"/>
                    <a:pt x="240" y="487"/>
                    <a:pt x="233" y="487"/>
                  </a:cubicBezTo>
                  <a:cubicBezTo>
                    <a:pt x="226" y="487"/>
                    <a:pt x="212" y="494"/>
                    <a:pt x="212" y="508"/>
                  </a:cubicBezTo>
                  <a:cubicBezTo>
                    <a:pt x="212" y="515"/>
                    <a:pt x="226" y="522"/>
                    <a:pt x="233" y="522"/>
                  </a:cubicBezTo>
                  <a:close/>
                  <a:moveTo>
                    <a:pt x="410" y="56"/>
                  </a:moveTo>
                  <a:lnTo>
                    <a:pt x="410" y="56"/>
                  </a:lnTo>
                  <a:cubicBezTo>
                    <a:pt x="56" y="56"/>
                    <a:pt x="56" y="56"/>
                    <a:pt x="56" y="56"/>
                  </a:cubicBezTo>
                  <a:cubicBezTo>
                    <a:pt x="56" y="466"/>
                    <a:pt x="56" y="466"/>
                    <a:pt x="56" y="466"/>
                  </a:cubicBezTo>
                  <a:cubicBezTo>
                    <a:pt x="410" y="466"/>
                    <a:pt x="410" y="466"/>
                    <a:pt x="410" y="466"/>
                  </a:cubicBezTo>
                  <a:lnTo>
                    <a:pt x="41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7" name="Freeform 48"/>
            <p:cNvSpPr>
              <a:spLocks noChangeArrowheads="1"/>
            </p:cNvSpPr>
            <p:nvPr/>
          </p:nvSpPr>
          <p:spPr bwMode="auto">
            <a:xfrm>
              <a:off x="7447811" y="2688432"/>
              <a:ext cx="152400" cy="261938"/>
            </a:xfrm>
            <a:custGeom>
              <a:avLst/>
              <a:gdLst>
                <a:gd name="T0" fmla="*/ 2147483647 w 319"/>
                <a:gd name="T1" fmla="*/ 2147483647 h 545"/>
                <a:gd name="T2" fmla="*/ 2147483647 w 319"/>
                <a:gd name="T3" fmla="*/ 2147483647 h 545"/>
                <a:gd name="T4" fmla="*/ 2147483647 w 319"/>
                <a:gd name="T5" fmla="*/ 2147483647 h 545"/>
                <a:gd name="T6" fmla="*/ 0 w 319"/>
                <a:gd name="T7" fmla="*/ 2147483647 h 545"/>
                <a:gd name="T8" fmla="*/ 0 w 319"/>
                <a:gd name="T9" fmla="*/ 2147483647 h 545"/>
                <a:gd name="T10" fmla="*/ 2147483647 w 319"/>
                <a:gd name="T11" fmla="*/ 0 h 545"/>
                <a:gd name="T12" fmla="*/ 2147483647 w 319"/>
                <a:gd name="T13" fmla="*/ 0 h 545"/>
                <a:gd name="T14" fmla="*/ 2147483647 w 319"/>
                <a:gd name="T15" fmla="*/ 2147483647 h 545"/>
                <a:gd name="T16" fmla="*/ 2147483647 w 319"/>
                <a:gd name="T17" fmla="*/ 2147483647 h 545"/>
                <a:gd name="T18" fmla="*/ 2147483647 w 319"/>
                <a:gd name="T19" fmla="*/ 2147483647 h 545"/>
                <a:gd name="T20" fmla="*/ 2147483647 w 319"/>
                <a:gd name="T21" fmla="*/ 2147483647 h 545"/>
                <a:gd name="T22" fmla="*/ 2147483647 w 319"/>
                <a:gd name="T23" fmla="*/ 2147483647 h 545"/>
                <a:gd name="T24" fmla="*/ 2147483647 w 319"/>
                <a:gd name="T25" fmla="*/ 2147483647 h 545"/>
                <a:gd name="T26" fmla="*/ 2147483647 w 319"/>
                <a:gd name="T27" fmla="*/ 2147483647 h 545"/>
                <a:gd name="T28" fmla="*/ 2147483647 w 319"/>
                <a:gd name="T29" fmla="*/ 2147483647 h 545"/>
                <a:gd name="T30" fmla="*/ 2147483647 w 319"/>
                <a:gd name="T31" fmla="*/ 2147483647 h 545"/>
                <a:gd name="T32" fmla="*/ 2147483647 w 319"/>
                <a:gd name="T33" fmla="*/ 2147483647 h 545"/>
                <a:gd name="T34" fmla="*/ 2147483647 w 319"/>
                <a:gd name="T35" fmla="*/ 2147483647 h 545"/>
                <a:gd name="T36" fmla="*/ 2147483647 w 319"/>
                <a:gd name="T37" fmla="*/ 2147483647 h 545"/>
                <a:gd name="T38" fmla="*/ 2147483647 w 319"/>
                <a:gd name="T39" fmla="*/ 2147483647 h 545"/>
                <a:gd name="T40" fmla="*/ 2147483647 w 319"/>
                <a:gd name="T41" fmla="*/ 2147483647 h 545"/>
                <a:gd name="T42" fmla="*/ 2147483647 w 319"/>
                <a:gd name="T43" fmla="*/ 2147483647 h 545"/>
                <a:gd name="T44" fmla="*/ 2147483647 w 319"/>
                <a:gd name="T45" fmla="*/ 2147483647 h 545"/>
                <a:gd name="T46" fmla="*/ 2147483647 w 319"/>
                <a:gd name="T47" fmla="*/ 2147483647 h 545"/>
                <a:gd name="T48" fmla="*/ 2147483647 w 319"/>
                <a:gd name="T49" fmla="*/ 2147483647 h 545"/>
                <a:gd name="T50" fmla="*/ 2147483647 w 319"/>
                <a:gd name="T51" fmla="*/ 2147483647 h 5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19" h="545">
                  <a:moveTo>
                    <a:pt x="290" y="544"/>
                  </a:moveTo>
                  <a:lnTo>
                    <a:pt x="290" y="544"/>
                  </a:lnTo>
                  <a:cubicBezTo>
                    <a:pt x="29" y="544"/>
                    <a:pt x="29" y="544"/>
                    <a:pt x="29" y="544"/>
                  </a:cubicBezTo>
                  <a:cubicBezTo>
                    <a:pt x="15" y="544"/>
                    <a:pt x="0" y="530"/>
                    <a:pt x="0" y="5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15" y="0"/>
                    <a:pt x="29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1" y="0"/>
                    <a:pt x="318" y="7"/>
                    <a:pt x="318" y="28"/>
                  </a:cubicBezTo>
                  <a:cubicBezTo>
                    <a:pt x="318" y="515"/>
                    <a:pt x="318" y="515"/>
                    <a:pt x="318" y="515"/>
                  </a:cubicBezTo>
                  <a:cubicBezTo>
                    <a:pt x="318" y="530"/>
                    <a:pt x="311" y="544"/>
                    <a:pt x="290" y="544"/>
                  </a:cubicBezTo>
                  <a:close/>
                  <a:moveTo>
                    <a:pt x="163" y="515"/>
                  </a:moveTo>
                  <a:lnTo>
                    <a:pt x="163" y="515"/>
                  </a:lnTo>
                  <a:cubicBezTo>
                    <a:pt x="170" y="515"/>
                    <a:pt x="177" y="508"/>
                    <a:pt x="177" y="494"/>
                  </a:cubicBezTo>
                  <a:cubicBezTo>
                    <a:pt x="177" y="487"/>
                    <a:pt x="170" y="480"/>
                    <a:pt x="163" y="480"/>
                  </a:cubicBezTo>
                  <a:cubicBezTo>
                    <a:pt x="149" y="480"/>
                    <a:pt x="142" y="487"/>
                    <a:pt x="142" y="494"/>
                  </a:cubicBezTo>
                  <a:cubicBezTo>
                    <a:pt x="142" y="508"/>
                    <a:pt x="149" y="515"/>
                    <a:pt x="163" y="515"/>
                  </a:cubicBezTo>
                  <a:close/>
                  <a:moveTo>
                    <a:pt x="290" y="56"/>
                  </a:moveTo>
                  <a:lnTo>
                    <a:pt x="290" y="56"/>
                  </a:lnTo>
                  <a:cubicBezTo>
                    <a:pt x="283" y="56"/>
                    <a:pt x="283" y="56"/>
                    <a:pt x="283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52"/>
                    <a:pt x="29" y="452"/>
                    <a:pt x="29" y="452"/>
                  </a:cubicBezTo>
                  <a:cubicBezTo>
                    <a:pt x="36" y="452"/>
                    <a:pt x="36" y="452"/>
                    <a:pt x="36" y="452"/>
                  </a:cubicBezTo>
                  <a:cubicBezTo>
                    <a:pt x="283" y="452"/>
                    <a:pt x="283" y="452"/>
                    <a:pt x="283" y="452"/>
                  </a:cubicBezTo>
                  <a:cubicBezTo>
                    <a:pt x="290" y="452"/>
                    <a:pt x="290" y="452"/>
                    <a:pt x="290" y="452"/>
                  </a:cubicBezTo>
                  <a:lnTo>
                    <a:pt x="29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8" name="Freeform 49"/>
            <p:cNvSpPr>
              <a:spLocks noChangeArrowheads="1"/>
            </p:cNvSpPr>
            <p:nvPr/>
          </p:nvSpPr>
          <p:spPr bwMode="auto">
            <a:xfrm>
              <a:off x="6976323" y="5742782"/>
              <a:ext cx="218281" cy="236538"/>
            </a:xfrm>
            <a:custGeom>
              <a:avLst/>
              <a:gdLst>
                <a:gd name="T0" fmla="*/ 2147483647 w 453"/>
                <a:gd name="T1" fmla="*/ 2147483647 h 496"/>
                <a:gd name="T2" fmla="*/ 2147483647 w 453"/>
                <a:gd name="T3" fmla="*/ 2147483647 h 496"/>
                <a:gd name="T4" fmla="*/ 2147483647 w 453"/>
                <a:gd name="T5" fmla="*/ 2147483647 h 496"/>
                <a:gd name="T6" fmla="*/ 2147483647 w 453"/>
                <a:gd name="T7" fmla="*/ 2147483647 h 496"/>
                <a:gd name="T8" fmla="*/ 2147483647 w 453"/>
                <a:gd name="T9" fmla="*/ 2147483647 h 496"/>
                <a:gd name="T10" fmla="*/ 2147483647 w 453"/>
                <a:gd name="T11" fmla="*/ 2147483647 h 496"/>
                <a:gd name="T12" fmla="*/ 2147483647 w 453"/>
                <a:gd name="T13" fmla="*/ 2147483647 h 496"/>
                <a:gd name="T14" fmla="*/ 2147483647 w 453"/>
                <a:gd name="T15" fmla="*/ 2147483647 h 496"/>
                <a:gd name="T16" fmla="*/ 2147483647 w 453"/>
                <a:gd name="T17" fmla="*/ 2147483647 h 496"/>
                <a:gd name="T18" fmla="*/ 2147483647 w 453"/>
                <a:gd name="T19" fmla="*/ 2147483647 h 496"/>
                <a:gd name="T20" fmla="*/ 2147483647 w 453"/>
                <a:gd name="T21" fmla="*/ 2147483647 h 496"/>
                <a:gd name="T22" fmla="*/ 2147483647 w 453"/>
                <a:gd name="T23" fmla="*/ 2147483647 h 496"/>
                <a:gd name="T24" fmla="*/ 2147483647 w 453"/>
                <a:gd name="T25" fmla="*/ 2147483647 h 496"/>
                <a:gd name="T26" fmla="*/ 2147483647 w 453"/>
                <a:gd name="T27" fmla="*/ 2147483647 h 496"/>
                <a:gd name="T28" fmla="*/ 2147483647 w 453"/>
                <a:gd name="T29" fmla="*/ 2147483647 h 496"/>
                <a:gd name="T30" fmla="*/ 2147483647 w 453"/>
                <a:gd name="T31" fmla="*/ 2147483647 h 496"/>
                <a:gd name="T32" fmla="*/ 2147483647 w 453"/>
                <a:gd name="T33" fmla="*/ 2147483647 h 496"/>
                <a:gd name="T34" fmla="*/ 2147483647 w 453"/>
                <a:gd name="T35" fmla="*/ 2147483647 h 496"/>
                <a:gd name="T36" fmla="*/ 2147483647 w 453"/>
                <a:gd name="T37" fmla="*/ 2147483647 h 496"/>
                <a:gd name="T38" fmla="*/ 2147483647 w 453"/>
                <a:gd name="T39" fmla="*/ 2147483647 h 496"/>
                <a:gd name="T40" fmla="*/ 2147483647 w 453"/>
                <a:gd name="T41" fmla="*/ 2147483647 h 496"/>
                <a:gd name="T42" fmla="*/ 2147483647 w 453"/>
                <a:gd name="T43" fmla="*/ 2147483647 h 496"/>
                <a:gd name="T44" fmla="*/ 2147483647 w 453"/>
                <a:gd name="T45" fmla="*/ 2147483647 h 496"/>
                <a:gd name="T46" fmla="*/ 2147483647 w 453"/>
                <a:gd name="T47" fmla="*/ 2147483647 h 496"/>
                <a:gd name="T48" fmla="*/ 2147483647 w 453"/>
                <a:gd name="T49" fmla="*/ 2147483647 h 496"/>
                <a:gd name="T50" fmla="*/ 2147483647 w 453"/>
                <a:gd name="T51" fmla="*/ 2147483647 h 496"/>
                <a:gd name="T52" fmla="*/ 2147483647 w 453"/>
                <a:gd name="T53" fmla="*/ 2147483647 h 496"/>
                <a:gd name="T54" fmla="*/ 2147483647 w 453"/>
                <a:gd name="T55" fmla="*/ 2147483647 h 496"/>
                <a:gd name="T56" fmla="*/ 2147483647 w 453"/>
                <a:gd name="T57" fmla="*/ 2147483647 h 496"/>
                <a:gd name="T58" fmla="*/ 2147483647 w 453"/>
                <a:gd name="T59" fmla="*/ 2147483647 h 496"/>
                <a:gd name="T60" fmla="*/ 2147483647 w 453"/>
                <a:gd name="T61" fmla="*/ 2147483647 h 496"/>
                <a:gd name="T62" fmla="*/ 2147483647 w 453"/>
                <a:gd name="T63" fmla="*/ 2147483647 h 496"/>
                <a:gd name="T64" fmla="*/ 2147483647 w 453"/>
                <a:gd name="T65" fmla="*/ 2147483647 h 496"/>
                <a:gd name="T66" fmla="*/ 2147483647 w 453"/>
                <a:gd name="T67" fmla="*/ 2147483647 h 496"/>
                <a:gd name="T68" fmla="*/ 0 w 453"/>
                <a:gd name="T69" fmla="*/ 2147483647 h 496"/>
                <a:gd name="T70" fmla="*/ 0 w 453"/>
                <a:gd name="T71" fmla="*/ 2147483647 h 496"/>
                <a:gd name="T72" fmla="*/ 2147483647 w 453"/>
                <a:gd name="T73" fmla="*/ 0 h 496"/>
                <a:gd name="T74" fmla="*/ 2147483647 w 453"/>
                <a:gd name="T75" fmla="*/ 0 h 496"/>
                <a:gd name="T76" fmla="*/ 2147483647 w 453"/>
                <a:gd name="T77" fmla="*/ 2147483647 h 496"/>
                <a:gd name="T78" fmla="*/ 2147483647 w 453"/>
                <a:gd name="T79" fmla="*/ 2147483647 h 49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3" h="496">
                  <a:moveTo>
                    <a:pt x="452" y="248"/>
                  </a:moveTo>
                  <a:lnTo>
                    <a:pt x="452" y="248"/>
                  </a:lnTo>
                  <a:cubicBezTo>
                    <a:pt x="452" y="255"/>
                    <a:pt x="445" y="262"/>
                    <a:pt x="438" y="269"/>
                  </a:cubicBezTo>
                  <a:cubicBezTo>
                    <a:pt x="346" y="354"/>
                    <a:pt x="346" y="354"/>
                    <a:pt x="346" y="354"/>
                  </a:cubicBezTo>
                  <a:cubicBezTo>
                    <a:pt x="339" y="361"/>
                    <a:pt x="332" y="361"/>
                    <a:pt x="325" y="361"/>
                  </a:cubicBezTo>
                  <a:cubicBezTo>
                    <a:pt x="311" y="361"/>
                    <a:pt x="297" y="347"/>
                    <a:pt x="297" y="333"/>
                  </a:cubicBezTo>
                  <a:cubicBezTo>
                    <a:pt x="297" y="326"/>
                    <a:pt x="304" y="319"/>
                    <a:pt x="311" y="311"/>
                  </a:cubicBezTo>
                  <a:cubicBezTo>
                    <a:pt x="346" y="276"/>
                    <a:pt x="346" y="276"/>
                    <a:pt x="346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63" y="276"/>
                    <a:pt x="148" y="262"/>
                    <a:pt x="148" y="248"/>
                  </a:cubicBezTo>
                  <a:cubicBezTo>
                    <a:pt x="148" y="234"/>
                    <a:pt x="163" y="220"/>
                    <a:pt x="177" y="220"/>
                  </a:cubicBezTo>
                  <a:cubicBezTo>
                    <a:pt x="346" y="220"/>
                    <a:pt x="346" y="220"/>
                    <a:pt x="346" y="220"/>
                  </a:cubicBezTo>
                  <a:cubicBezTo>
                    <a:pt x="311" y="184"/>
                    <a:pt x="311" y="184"/>
                    <a:pt x="311" y="184"/>
                  </a:cubicBezTo>
                  <a:cubicBezTo>
                    <a:pt x="304" y="177"/>
                    <a:pt x="297" y="170"/>
                    <a:pt x="297" y="163"/>
                  </a:cubicBezTo>
                  <a:cubicBezTo>
                    <a:pt x="297" y="149"/>
                    <a:pt x="311" y="135"/>
                    <a:pt x="325" y="135"/>
                  </a:cubicBezTo>
                  <a:cubicBezTo>
                    <a:pt x="332" y="135"/>
                    <a:pt x="339" y="135"/>
                    <a:pt x="346" y="142"/>
                  </a:cubicBezTo>
                  <a:cubicBezTo>
                    <a:pt x="438" y="227"/>
                    <a:pt x="438" y="227"/>
                    <a:pt x="438" y="227"/>
                  </a:cubicBezTo>
                  <a:cubicBezTo>
                    <a:pt x="445" y="234"/>
                    <a:pt x="452" y="241"/>
                    <a:pt x="452" y="248"/>
                  </a:cubicBezTo>
                  <a:close/>
                  <a:moveTo>
                    <a:pt x="170" y="57"/>
                  </a:moveTo>
                  <a:lnTo>
                    <a:pt x="170" y="57"/>
                  </a:lnTo>
                  <a:cubicBezTo>
                    <a:pt x="56" y="57"/>
                    <a:pt x="56" y="57"/>
                    <a:pt x="56" y="57"/>
                  </a:cubicBezTo>
                  <a:cubicBezTo>
                    <a:pt x="56" y="439"/>
                    <a:pt x="56" y="439"/>
                    <a:pt x="56" y="439"/>
                  </a:cubicBezTo>
                  <a:cubicBezTo>
                    <a:pt x="170" y="439"/>
                    <a:pt x="170" y="439"/>
                    <a:pt x="170" y="439"/>
                  </a:cubicBezTo>
                  <a:cubicBezTo>
                    <a:pt x="184" y="439"/>
                    <a:pt x="198" y="446"/>
                    <a:pt x="198" y="467"/>
                  </a:cubicBezTo>
                  <a:cubicBezTo>
                    <a:pt x="198" y="481"/>
                    <a:pt x="184" y="495"/>
                    <a:pt x="170" y="495"/>
                  </a:cubicBezTo>
                  <a:cubicBezTo>
                    <a:pt x="28" y="495"/>
                    <a:pt x="28" y="495"/>
                    <a:pt x="28" y="495"/>
                  </a:cubicBezTo>
                  <a:cubicBezTo>
                    <a:pt x="7" y="495"/>
                    <a:pt x="0" y="481"/>
                    <a:pt x="0" y="46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5"/>
                    <a:pt x="7" y="0"/>
                    <a:pt x="28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84" y="0"/>
                    <a:pt x="198" y="15"/>
                    <a:pt x="198" y="29"/>
                  </a:cubicBezTo>
                  <a:cubicBezTo>
                    <a:pt x="198" y="50"/>
                    <a:pt x="184" y="57"/>
                    <a:pt x="17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99" name="Freeform 50"/>
            <p:cNvSpPr>
              <a:spLocks noChangeArrowheads="1"/>
            </p:cNvSpPr>
            <p:nvPr/>
          </p:nvSpPr>
          <p:spPr bwMode="auto">
            <a:xfrm>
              <a:off x="6461973" y="5742782"/>
              <a:ext cx="218281" cy="236538"/>
            </a:xfrm>
            <a:custGeom>
              <a:avLst/>
              <a:gdLst>
                <a:gd name="T0" fmla="*/ 2147483647 w 453"/>
                <a:gd name="T1" fmla="*/ 2147483647 h 496"/>
                <a:gd name="T2" fmla="*/ 2147483647 w 453"/>
                <a:gd name="T3" fmla="*/ 2147483647 h 496"/>
                <a:gd name="T4" fmla="*/ 2147483647 w 453"/>
                <a:gd name="T5" fmla="*/ 2147483647 h 496"/>
                <a:gd name="T6" fmla="*/ 2147483647 w 453"/>
                <a:gd name="T7" fmla="*/ 2147483647 h 496"/>
                <a:gd name="T8" fmla="*/ 2147483647 w 453"/>
                <a:gd name="T9" fmla="*/ 2147483647 h 496"/>
                <a:gd name="T10" fmla="*/ 2147483647 w 453"/>
                <a:gd name="T11" fmla="*/ 2147483647 h 496"/>
                <a:gd name="T12" fmla="*/ 2147483647 w 453"/>
                <a:gd name="T13" fmla="*/ 2147483647 h 496"/>
                <a:gd name="T14" fmla="*/ 2147483647 w 453"/>
                <a:gd name="T15" fmla="*/ 2147483647 h 496"/>
                <a:gd name="T16" fmla="*/ 2147483647 w 453"/>
                <a:gd name="T17" fmla="*/ 2147483647 h 496"/>
                <a:gd name="T18" fmla="*/ 2147483647 w 453"/>
                <a:gd name="T19" fmla="*/ 2147483647 h 496"/>
                <a:gd name="T20" fmla="*/ 2147483647 w 453"/>
                <a:gd name="T21" fmla="*/ 2147483647 h 496"/>
                <a:gd name="T22" fmla="*/ 2147483647 w 453"/>
                <a:gd name="T23" fmla="*/ 0 h 496"/>
                <a:gd name="T24" fmla="*/ 2147483647 w 453"/>
                <a:gd name="T25" fmla="*/ 0 h 496"/>
                <a:gd name="T26" fmla="*/ 2147483647 w 453"/>
                <a:gd name="T27" fmla="*/ 2147483647 h 496"/>
                <a:gd name="T28" fmla="*/ 2147483647 w 453"/>
                <a:gd name="T29" fmla="*/ 2147483647 h 496"/>
                <a:gd name="T30" fmla="*/ 2147483647 w 453"/>
                <a:gd name="T31" fmla="*/ 2147483647 h 496"/>
                <a:gd name="T32" fmla="*/ 2147483647 w 453"/>
                <a:gd name="T33" fmla="*/ 2147483647 h 496"/>
                <a:gd name="T34" fmla="*/ 2147483647 w 453"/>
                <a:gd name="T35" fmla="*/ 2147483647 h 496"/>
                <a:gd name="T36" fmla="*/ 2147483647 w 453"/>
                <a:gd name="T37" fmla="*/ 2147483647 h 496"/>
                <a:gd name="T38" fmla="*/ 2147483647 w 453"/>
                <a:gd name="T39" fmla="*/ 2147483647 h 496"/>
                <a:gd name="T40" fmla="*/ 2147483647 w 453"/>
                <a:gd name="T41" fmla="*/ 2147483647 h 496"/>
                <a:gd name="T42" fmla="*/ 2147483647 w 453"/>
                <a:gd name="T43" fmla="*/ 2147483647 h 496"/>
                <a:gd name="T44" fmla="*/ 2147483647 w 453"/>
                <a:gd name="T45" fmla="*/ 2147483647 h 496"/>
                <a:gd name="T46" fmla="*/ 2147483647 w 453"/>
                <a:gd name="T47" fmla="*/ 2147483647 h 496"/>
                <a:gd name="T48" fmla="*/ 2147483647 w 453"/>
                <a:gd name="T49" fmla="*/ 2147483647 h 496"/>
                <a:gd name="T50" fmla="*/ 2147483647 w 453"/>
                <a:gd name="T51" fmla="*/ 2147483647 h 496"/>
                <a:gd name="T52" fmla="*/ 2147483647 w 453"/>
                <a:gd name="T53" fmla="*/ 2147483647 h 496"/>
                <a:gd name="T54" fmla="*/ 2147483647 w 453"/>
                <a:gd name="T55" fmla="*/ 2147483647 h 496"/>
                <a:gd name="T56" fmla="*/ 2147483647 w 453"/>
                <a:gd name="T57" fmla="*/ 2147483647 h 496"/>
                <a:gd name="T58" fmla="*/ 0 w 453"/>
                <a:gd name="T59" fmla="*/ 2147483647 h 496"/>
                <a:gd name="T60" fmla="*/ 2147483647 w 453"/>
                <a:gd name="T61" fmla="*/ 2147483647 h 496"/>
                <a:gd name="T62" fmla="*/ 2147483647 w 453"/>
                <a:gd name="T63" fmla="*/ 2147483647 h 496"/>
                <a:gd name="T64" fmla="*/ 2147483647 w 453"/>
                <a:gd name="T65" fmla="*/ 2147483647 h 496"/>
                <a:gd name="T66" fmla="*/ 2147483647 w 453"/>
                <a:gd name="T67" fmla="*/ 2147483647 h 496"/>
                <a:gd name="T68" fmla="*/ 2147483647 w 453"/>
                <a:gd name="T69" fmla="*/ 2147483647 h 496"/>
                <a:gd name="T70" fmla="*/ 2147483647 w 453"/>
                <a:gd name="T71" fmla="*/ 2147483647 h 496"/>
                <a:gd name="T72" fmla="*/ 2147483647 w 453"/>
                <a:gd name="T73" fmla="*/ 2147483647 h 496"/>
                <a:gd name="T74" fmla="*/ 2147483647 w 453"/>
                <a:gd name="T75" fmla="*/ 2147483647 h 496"/>
                <a:gd name="T76" fmla="*/ 2147483647 w 453"/>
                <a:gd name="T77" fmla="*/ 2147483647 h 496"/>
                <a:gd name="T78" fmla="*/ 2147483647 w 453"/>
                <a:gd name="T79" fmla="*/ 2147483647 h 49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53" h="496">
                  <a:moveTo>
                    <a:pt x="452" y="248"/>
                  </a:moveTo>
                  <a:lnTo>
                    <a:pt x="452" y="248"/>
                  </a:lnTo>
                  <a:cubicBezTo>
                    <a:pt x="452" y="467"/>
                    <a:pt x="452" y="467"/>
                    <a:pt x="452" y="467"/>
                  </a:cubicBezTo>
                  <a:cubicBezTo>
                    <a:pt x="452" y="481"/>
                    <a:pt x="438" y="495"/>
                    <a:pt x="424" y="495"/>
                  </a:cubicBezTo>
                  <a:cubicBezTo>
                    <a:pt x="282" y="495"/>
                    <a:pt x="282" y="495"/>
                    <a:pt x="282" y="495"/>
                  </a:cubicBezTo>
                  <a:cubicBezTo>
                    <a:pt x="261" y="495"/>
                    <a:pt x="254" y="481"/>
                    <a:pt x="254" y="467"/>
                  </a:cubicBezTo>
                  <a:cubicBezTo>
                    <a:pt x="254" y="446"/>
                    <a:pt x="261" y="439"/>
                    <a:pt x="282" y="439"/>
                  </a:cubicBezTo>
                  <a:cubicBezTo>
                    <a:pt x="395" y="439"/>
                    <a:pt x="395" y="439"/>
                    <a:pt x="395" y="439"/>
                  </a:cubicBezTo>
                  <a:cubicBezTo>
                    <a:pt x="395" y="57"/>
                    <a:pt x="395" y="57"/>
                    <a:pt x="395" y="57"/>
                  </a:cubicBezTo>
                  <a:cubicBezTo>
                    <a:pt x="282" y="57"/>
                    <a:pt x="282" y="57"/>
                    <a:pt x="282" y="57"/>
                  </a:cubicBezTo>
                  <a:cubicBezTo>
                    <a:pt x="261" y="57"/>
                    <a:pt x="254" y="43"/>
                    <a:pt x="254" y="29"/>
                  </a:cubicBezTo>
                  <a:cubicBezTo>
                    <a:pt x="254" y="15"/>
                    <a:pt x="261" y="0"/>
                    <a:pt x="282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38" y="0"/>
                    <a:pt x="452" y="15"/>
                    <a:pt x="452" y="29"/>
                  </a:cubicBezTo>
                  <a:cubicBezTo>
                    <a:pt x="452" y="248"/>
                    <a:pt x="452" y="248"/>
                    <a:pt x="452" y="248"/>
                  </a:cubicBezTo>
                  <a:close/>
                  <a:moveTo>
                    <a:pt x="289" y="227"/>
                  </a:moveTo>
                  <a:lnTo>
                    <a:pt x="289" y="227"/>
                  </a:lnTo>
                  <a:cubicBezTo>
                    <a:pt x="296" y="234"/>
                    <a:pt x="296" y="241"/>
                    <a:pt x="296" y="248"/>
                  </a:cubicBezTo>
                  <a:cubicBezTo>
                    <a:pt x="296" y="255"/>
                    <a:pt x="296" y="262"/>
                    <a:pt x="289" y="269"/>
                  </a:cubicBezTo>
                  <a:cubicBezTo>
                    <a:pt x="198" y="354"/>
                    <a:pt x="198" y="354"/>
                    <a:pt x="198" y="354"/>
                  </a:cubicBezTo>
                  <a:cubicBezTo>
                    <a:pt x="191" y="361"/>
                    <a:pt x="183" y="361"/>
                    <a:pt x="176" y="361"/>
                  </a:cubicBezTo>
                  <a:cubicBezTo>
                    <a:pt x="162" y="361"/>
                    <a:pt x="148" y="347"/>
                    <a:pt x="148" y="333"/>
                  </a:cubicBezTo>
                  <a:cubicBezTo>
                    <a:pt x="148" y="326"/>
                    <a:pt x="155" y="319"/>
                    <a:pt x="155" y="311"/>
                  </a:cubicBezTo>
                  <a:cubicBezTo>
                    <a:pt x="198" y="276"/>
                    <a:pt x="198" y="276"/>
                    <a:pt x="198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7" y="276"/>
                    <a:pt x="0" y="262"/>
                    <a:pt x="0" y="248"/>
                  </a:cubicBezTo>
                  <a:cubicBezTo>
                    <a:pt x="0" y="234"/>
                    <a:pt x="7" y="220"/>
                    <a:pt x="28" y="220"/>
                  </a:cubicBezTo>
                  <a:cubicBezTo>
                    <a:pt x="198" y="220"/>
                    <a:pt x="198" y="220"/>
                    <a:pt x="198" y="220"/>
                  </a:cubicBezTo>
                  <a:cubicBezTo>
                    <a:pt x="155" y="184"/>
                    <a:pt x="155" y="184"/>
                    <a:pt x="155" y="184"/>
                  </a:cubicBezTo>
                  <a:cubicBezTo>
                    <a:pt x="155" y="177"/>
                    <a:pt x="148" y="170"/>
                    <a:pt x="148" y="163"/>
                  </a:cubicBezTo>
                  <a:cubicBezTo>
                    <a:pt x="148" y="149"/>
                    <a:pt x="162" y="135"/>
                    <a:pt x="176" y="135"/>
                  </a:cubicBezTo>
                  <a:cubicBezTo>
                    <a:pt x="183" y="135"/>
                    <a:pt x="191" y="135"/>
                    <a:pt x="198" y="142"/>
                  </a:cubicBezTo>
                  <a:cubicBezTo>
                    <a:pt x="289" y="227"/>
                    <a:pt x="289" y="227"/>
                    <a:pt x="289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0" name="Freeform 51"/>
            <p:cNvSpPr>
              <a:spLocks noChangeArrowheads="1"/>
            </p:cNvSpPr>
            <p:nvPr/>
          </p:nvSpPr>
          <p:spPr bwMode="auto">
            <a:xfrm>
              <a:off x="5947623" y="5753100"/>
              <a:ext cx="234950" cy="218282"/>
            </a:xfrm>
            <a:custGeom>
              <a:avLst/>
              <a:gdLst>
                <a:gd name="T0" fmla="*/ 2147483647 w 489"/>
                <a:gd name="T1" fmla="*/ 2147483647 h 453"/>
                <a:gd name="T2" fmla="*/ 2147483647 w 489"/>
                <a:gd name="T3" fmla="*/ 2147483647 h 453"/>
                <a:gd name="T4" fmla="*/ 2147483647 w 489"/>
                <a:gd name="T5" fmla="*/ 2147483647 h 453"/>
                <a:gd name="T6" fmla="*/ 0 w 489"/>
                <a:gd name="T7" fmla="*/ 2147483647 h 453"/>
                <a:gd name="T8" fmla="*/ 0 w 489"/>
                <a:gd name="T9" fmla="*/ 2147483647 h 453"/>
                <a:gd name="T10" fmla="*/ 2147483647 w 489"/>
                <a:gd name="T11" fmla="*/ 2147483647 h 453"/>
                <a:gd name="T12" fmla="*/ 2147483647 w 489"/>
                <a:gd name="T13" fmla="*/ 2147483647 h 453"/>
                <a:gd name="T14" fmla="*/ 2147483647 w 489"/>
                <a:gd name="T15" fmla="*/ 2147483647 h 453"/>
                <a:gd name="T16" fmla="*/ 2147483647 w 489"/>
                <a:gd name="T17" fmla="*/ 2147483647 h 453"/>
                <a:gd name="T18" fmla="*/ 2147483647 w 489"/>
                <a:gd name="T19" fmla="*/ 2147483647 h 453"/>
                <a:gd name="T20" fmla="*/ 2147483647 w 489"/>
                <a:gd name="T21" fmla="*/ 2147483647 h 453"/>
                <a:gd name="T22" fmla="*/ 2147483647 w 489"/>
                <a:gd name="T23" fmla="*/ 2147483647 h 453"/>
                <a:gd name="T24" fmla="*/ 2147483647 w 489"/>
                <a:gd name="T25" fmla="*/ 2147483647 h 453"/>
                <a:gd name="T26" fmla="*/ 2147483647 w 489"/>
                <a:gd name="T27" fmla="*/ 2147483647 h 453"/>
                <a:gd name="T28" fmla="*/ 2147483647 w 489"/>
                <a:gd name="T29" fmla="*/ 2147483647 h 453"/>
                <a:gd name="T30" fmla="*/ 2147483647 w 489"/>
                <a:gd name="T31" fmla="*/ 2147483647 h 453"/>
                <a:gd name="T32" fmla="*/ 2147483647 w 489"/>
                <a:gd name="T33" fmla="*/ 2147483647 h 453"/>
                <a:gd name="T34" fmla="*/ 2147483647 w 489"/>
                <a:gd name="T35" fmla="*/ 2147483647 h 453"/>
                <a:gd name="T36" fmla="*/ 2147483647 w 489"/>
                <a:gd name="T37" fmla="*/ 2147483647 h 453"/>
                <a:gd name="T38" fmla="*/ 2147483647 w 489"/>
                <a:gd name="T39" fmla="*/ 2147483647 h 453"/>
                <a:gd name="T40" fmla="*/ 2147483647 w 489"/>
                <a:gd name="T41" fmla="*/ 2147483647 h 453"/>
                <a:gd name="T42" fmla="*/ 2147483647 w 489"/>
                <a:gd name="T43" fmla="*/ 2147483647 h 453"/>
                <a:gd name="T44" fmla="*/ 2147483647 w 489"/>
                <a:gd name="T45" fmla="*/ 2147483647 h 453"/>
                <a:gd name="T46" fmla="*/ 2147483647 w 489"/>
                <a:gd name="T47" fmla="*/ 2147483647 h 453"/>
                <a:gd name="T48" fmla="*/ 2147483647 w 489"/>
                <a:gd name="T49" fmla="*/ 2147483647 h 453"/>
                <a:gd name="T50" fmla="*/ 2147483647 w 489"/>
                <a:gd name="T51" fmla="*/ 2147483647 h 453"/>
                <a:gd name="T52" fmla="*/ 2147483647 w 489"/>
                <a:gd name="T53" fmla="*/ 2147483647 h 453"/>
                <a:gd name="T54" fmla="*/ 2147483647 w 489"/>
                <a:gd name="T55" fmla="*/ 2147483647 h 453"/>
                <a:gd name="T56" fmla="*/ 2147483647 w 489"/>
                <a:gd name="T57" fmla="*/ 2147483647 h 453"/>
                <a:gd name="T58" fmla="*/ 2147483647 w 489"/>
                <a:gd name="T59" fmla="*/ 2147483647 h 453"/>
                <a:gd name="T60" fmla="*/ 2147483647 w 489"/>
                <a:gd name="T61" fmla="*/ 2147483647 h 453"/>
                <a:gd name="T62" fmla="*/ 2147483647 w 489"/>
                <a:gd name="T63" fmla="*/ 877964389 h 453"/>
                <a:gd name="T64" fmla="*/ 2147483647 w 489"/>
                <a:gd name="T65" fmla="*/ 877964389 h 453"/>
                <a:gd name="T66" fmla="*/ 2147483647 w 489"/>
                <a:gd name="T67" fmla="*/ 0 h 453"/>
                <a:gd name="T68" fmla="*/ 2147483647 w 489"/>
                <a:gd name="T69" fmla="*/ 877964389 h 453"/>
                <a:gd name="T70" fmla="*/ 2147483647 w 489"/>
                <a:gd name="T71" fmla="*/ 877964389 h 453"/>
                <a:gd name="T72" fmla="*/ 2147483647 w 489"/>
                <a:gd name="T73" fmla="*/ 2147483647 h 453"/>
                <a:gd name="T74" fmla="*/ 2147483647 w 489"/>
                <a:gd name="T75" fmla="*/ 2147483647 h 453"/>
                <a:gd name="T76" fmla="*/ 2147483647 w 489"/>
                <a:gd name="T77" fmla="*/ 2147483647 h 453"/>
                <a:gd name="T78" fmla="*/ 2147483647 w 489"/>
                <a:gd name="T79" fmla="*/ 2147483647 h 4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89" h="453">
                  <a:moveTo>
                    <a:pt x="460" y="452"/>
                  </a:moveTo>
                  <a:lnTo>
                    <a:pt x="460" y="452"/>
                  </a:lnTo>
                  <a:cubicBezTo>
                    <a:pt x="29" y="452"/>
                    <a:pt x="29" y="452"/>
                    <a:pt x="29" y="452"/>
                  </a:cubicBezTo>
                  <a:cubicBezTo>
                    <a:pt x="15" y="452"/>
                    <a:pt x="0" y="438"/>
                    <a:pt x="0" y="424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68"/>
                    <a:pt x="15" y="254"/>
                    <a:pt x="29" y="254"/>
                  </a:cubicBezTo>
                  <a:cubicBezTo>
                    <a:pt x="43" y="254"/>
                    <a:pt x="57" y="268"/>
                    <a:pt x="57" y="282"/>
                  </a:cubicBezTo>
                  <a:cubicBezTo>
                    <a:pt x="57" y="396"/>
                    <a:pt x="57" y="396"/>
                    <a:pt x="57" y="396"/>
                  </a:cubicBezTo>
                  <a:cubicBezTo>
                    <a:pt x="431" y="396"/>
                    <a:pt x="431" y="396"/>
                    <a:pt x="431" y="396"/>
                  </a:cubicBezTo>
                  <a:cubicBezTo>
                    <a:pt x="431" y="282"/>
                    <a:pt x="431" y="282"/>
                    <a:pt x="431" y="282"/>
                  </a:cubicBezTo>
                  <a:cubicBezTo>
                    <a:pt x="431" y="268"/>
                    <a:pt x="446" y="254"/>
                    <a:pt x="460" y="254"/>
                  </a:cubicBezTo>
                  <a:cubicBezTo>
                    <a:pt x="481" y="254"/>
                    <a:pt x="488" y="268"/>
                    <a:pt x="488" y="282"/>
                  </a:cubicBezTo>
                  <a:cubicBezTo>
                    <a:pt x="488" y="424"/>
                    <a:pt x="488" y="424"/>
                    <a:pt x="488" y="424"/>
                  </a:cubicBezTo>
                  <a:cubicBezTo>
                    <a:pt x="488" y="438"/>
                    <a:pt x="481" y="452"/>
                    <a:pt x="460" y="452"/>
                  </a:cubicBezTo>
                  <a:close/>
                  <a:moveTo>
                    <a:pt x="333" y="148"/>
                  </a:moveTo>
                  <a:lnTo>
                    <a:pt x="333" y="148"/>
                  </a:lnTo>
                  <a:cubicBezTo>
                    <a:pt x="318" y="148"/>
                    <a:pt x="311" y="148"/>
                    <a:pt x="311" y="141"/>
                  </a:cubicBezTo>
                  <a:cubicBezTo>
                    <a:pt x="276" y="99"/>
                    <a:pt x="276" y="99"/>
                    <a:pt x="276" y="99"/>
                  </a:cubicBezTo>
                  <a:cubicBezTo>
                    <a:pt x="276" y="275"/>
                    <a:pt x="276" y="275"/>
                    <a:pt x="276" y="275"/>
                  </a:cubicBezTo>
                  <a:cubicBezTo>
                    <a:pt x="276" y="289"/>
                    <a:pt x="262" y="304"/>
                    <a:pt x="248" y="304"/>
                  </a:cubicBezTo>
                  <a:cubicBezTo>
                    <a:pt x="227" y="304"/>
                    <a:pt x="220" y="289"/>
                    <a:pt x="220" y="275"/>
                  </a:cubicBezTo>
                  <a:cubicBezTo>
                    <a:pt x="220" y="99"/>
                    <a:pt x="220" y="99"/>
                    <a:pt x="220" y="99"/>
                  </a:cubicBezTo>
                  <a:cubicBezTo>
                    <a:pt x="184" y="141"/>
                    <a:pt x="184" y="141"/>
                    <a:pt x="184" y="141"/>
                  </a:cubicBezTo>
                  <a:cubicBezTo>
                    <a:pt x="177" y="148"/>
                    <a:pt x="170" y="148"/>
                    <a:pt x="163" y="148"/>
                  </a:cubicBezTo>
                  <a:cubicBezTo>
                    <a:pt x="142" y="148"/>
                    <a:pt x="135" y="141"/>
                    <a:pt x="135" y="120"/>
                  </a:cubicBezTo>
                  <a:cubicBezTo>
                    <a:pt x="135" y="113"/>
                    <a:pt x="135" y="106"/>
                    <a:pt x="142" y="106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7" y="7"/>
                    <a:pt x="234" y="0"/>
                    <a:pt x="248" y="0"/>
                  </a:cubicBezTo>
                  <a:cubicBezTo>
                    <a:pt x="255" y="0"/>
                    <a:pt x="262" y="7"/>
                    <a:pt x="269" y="7"/>
                  </a:cubicBezTo>
                  <a:cubicBezTo>
                    <a:pt x="354" y="106"/>
                    <a:pt x="354" y="106"/>
                    <a:pt x="354" y="106"/>
                  </a:cubicBezTo>
                  <a:cubicBezTo>
                    <a:pt x="354" y="106"/>
                    <a:pt x="361" y="113"/>
                    <a:pt x="361" y="120"/>
                  </a:cubicBezTo>
                  <a:cubicBezTo>
                    <a:pt x="361" y="141"/>
                    <a:pt x="347" y="148"/>
                    <a:pt x="333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1" name="Freeform 52"/>
            <p:cNvSpPr>
              <a:spLocks noChangeArrowheads="1"/>
            </p:cNvSpPr>
            <p:nvPr/>
          </p:nvSpPr>
          <p:spPr bwMode="auto">
            <a:xfrm>
              <a:off x="5444386" y="5753100"/>
              <a:ext cx="234950" cy="218282"/>
            </a:xfrm>
            <a:custGeom>
              <a:avLst/>
              <a:gdLst>
                <a:gd name="T0" fmla="*/ 2147483647 w 489"/>
                <a:gd name="T1" fmla="*/ 2147483647 h 453"/>
                <a:gd name="T2" fmla="*/ 2147483647 w 489"/>
                <a:gd name="T3" fmla="*/ 2147483647 h 453"/>
                <a:gd name="T4" fmla="*/ 2147483647 w 489"/>
                <a:gd name="T5" fmla="*/ 2147483647 h 453"/>
                <a:gd name="T6" fmla="*/ 2147483647 w 489"/>
                <a:gd name="T7" fmla="*/ 2147483647 h 453"/>
                <a:gd name="T8" fmla="*/ 2147483647 w 489"/>
                <a:gd name="T9" fmla="*/ 2147483647 h 453"/>
                <a:gd name="T10" fmla="*/ 2147483647 w 489"/>
                <a:gd name="T11" fmla="*/ 2147483647 h 453"/>
                <a:gd name="T12" fmla="*/ 0 w 489"/>
                <a:gd name="T13" fmla="*/ 2147483647 h 453"/>
                <a:gd name="T14" fmla="*/ 0 w 489"/>
                <a:gd name="T15" fmla="*/ 2147483647 h 453"/>
                <a:gd name="T16" fmla="*/ 2147483647 w 489"/>
                <a:gd name="T17" fmla="*/ 2147483647 h 453"/>
                <a:gd name="T18" fmla="*/ 2147483647 w 489"/>
                <a:gd name="T19" fmla="*/ 2147483647 h 453"/>
                <a:gd name="T20" fmla="*/ 2147483647 w 489"/>
                <a:gd name="T21" fmla="*/ 2147483647 h 453"/>
                <a:gd name="T22" fmla="*/ 2147483647 w 489"/>
                <a:gd name="T23" fmla="*/ 2147483647 h 453"/>
                <a:gd name="T24" fmla="*/ 2147483647 w 489"/>
                <a:gd name="T25" fmla="*/ 2147483647 h 453"/>
                <a:gd name="T26" fmla="*/ 2147483647 w 489"/>
                <a:gd name="T27" fmla="*/ 2147483647 h 453"/>
                <a:gd name="T28" fmla="*/ 2147483647 w 489"/>
                <a:gd name="T29" fmla="*/ 2147483647 h 453"/>
                <a:gd name="T30" fmla="*/ 2147483647 w 489"/>
                <a:gd name="T31" fmla="*/ 2147483647 h 453"/>
                <a:gd name="T32" fmla="*/ 2147483647 w 489"/>
                <a:gd name="T33" fmla="*/ 2147483647 h 453"/>
                <a:gd name="T34" fmla="*/ 2147483647 w 489"/>
                <a:gd name="T35" fmla="*/ 2147483647 h 453"/>
                <a:gd name="T36" fmla="*/ 2147483647 w 489"/>
                <a:gd name="T37" fmla="*/ 2147483647 h 453"/>
                <a:gd name="T38" fmla="*/ 2147483647 w 489"/>
                <a:gd name="T39" fmla="*/ 2147483647 h 453"/>
                <a:gd name="T40" fmla="*/ 2147483647 w 489"/>
                <a:gd name="T41" fmla="*/ 2147483647 h 453"/>
                <a:gd name="T42" fmla="*/ 2147483647 w 489"/>
                <a:gd name="T43" fmla="*/ 2147483647 h 453"/>
                <a:gd name="T44" fmla="*/ 2147483647 w 489"/>
                <a:gd name="T45" fmla="*/ 2147483647 h 453"/>
                <a:gd name="T46" fmla="*/ 2147483647 w 489"/>
                <a:gd name="T47" fmla="*/ 2147483647 h 453"/>
                <a:gd name="T48" fmla="*/ 2147483647 w 489"/>
                <a:gd name="T49" fmla="*/ 2147483647 h 453"/>
                <a:gd name="T50" fmla="*/ 2147483647 w 489"/>
                <a:gd name="T51" fmla="*/ 2147483647 h 453"/>
                <a:gd name="T52" fmla="*/ 2147483647 w 489"/>
                <a:gd name="T53" fmla="*/ 2147483647 h 453"/>
                <a:gd name="T54" fmla="*/ 2147483647 w 489"/>
                <a:gd name="T55" fmla="*/ 2147483647 h 453"/>
                <a:gd name="T56" fmla="*/ 2147483647 w 489"/>
                <a:gd name="T57" fmla="*/ 2147483647 h 453"/>
                <a:gd name="T58" fmla="*/ 2147483647 w 489"/>
                <a:gd name="T59" fmla="*/ 2147483647 h 453"/>
                <a:gd name="T60" fmla="*/ 2147483647 w 489"/>
                <a:gd name="T61" fmla="*/ 2147483647 h 453"/>
                <a:gd name="T62" fmla="*/ 2147483647 w 489"/>
                <a:gd name="T63" fmla="*/ 2147483647 h 453"/>
                <a:gd name="T64" fmla="*/ 2147483647 w 489"/>
                <a:gd name="T65" fmla="*/ 2147483647 h 453"/>
                <a:gd name="T66" fmla="*/ 2147483647 w 489"/>
                <a:gd name="T67" fmla="*/ 0 h 453"/>
                <a:gd name="T68" fmla="*/ 2147483647 w 489"/>
                <a:gd name="T69" fmla="*/ 2147483647 h 453"/>
                <a:gd name="T70" fmla="*/ 2147483647 w 489"/>
                <a:gd name="T71" fmla="*/ 2147483647 h 453"/>
                <a:gd name="T72" fmla="*/ 2147483647 w 489"/>
                <a:gd name="T73" fmla="*/ 2147483647 h 453"/>
                <a:gd name="T74" fmla="*/ 2147483647 w 489"/>
                <a:gd name="T75" fmla="*/ 2147483647 h 453"/>
                <a:gd name="T76" fmla="*/ 2147483647 w 489"/>
                <a:gd name="T77" fmla="*/ 2147483647 h 453"/>
                <a:gd name="T78" fmla="*/ 2147483647 w 489"/>
                <a:gd name="T79" fmla="*/ 2147483647 h 453"/>
                <a:gd name="T80" fmla="*/ 2147483647 w 489"/>
                <a:gd name="T81" fmla="*/ 2147483647 h 453"/>
                <a:gd name="T82" fmla="*/ 2147483647 w 489"/>
                <a:gd name="T83" fmla="*/ 2147483647 h 45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9" h="453">
                  <a:moveTo>
                    <a:pt x="460" y="452"/>
                  </a:moveTo>
                  <a:lnTo>
                    <a:pt x="460" y="452"/>
                  </a:lnTo>
                  <a:cubicBezTo>
                    <a:pt x="241" y="452"/>
                    <a:pt x="241" y="452"/>
                    <a:pt x="241" y="452"/>
                  </a:cubicBezTo>
                  <a:cubicBezTo>
                    <a:pt x="29" y="452"/>
                    <a:pt x="29" y="452"/>
                    <a:pt x="29" y="452"/>
                  </a:cubicBezTo>
                  <a:cubicBezTo>
                    <a:pt x="7" y="452"/>
                    <a:pt x="0" y="438"/>
                    <a:pt x="0" y="424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68"/>
                    <a:pt x="7" y="254"/>
                    <a:pt x="29" y="254"/>
                  </a:cubicBezTo>
                  <a:cubicBezTo>
                    <a:pt x="43" y="254"/>
                    <a:pt x="57" y="268"/>
                    <a:pt x="57" y="282"/>
                  </a:cubicBezTo>
                  <a:cubicBezTo>
                    <a:pt x="57" y="396"/>
                    <a:pt x="57" y="396"/>
                    <a:pt x="57" y="396"/>
                  </a:cubicBezTo>
                  <a:cubicBezTo>
                    <a:pt x="431" y="396"/>
                    <a:pt x="431" y="396"/>
                    <a:pt x="431" y="396"/>
                  </a:cubicBezTo>
                  <a:cubicBezTo>
                    <a:pt x="431" y="282"/>
                    <a:pt x="431" y="282"/>
                    <a:pt x="431" y="282"/>
                  </a:cubicBezTo>
                  <a:cubicBezTo>
                    <a:pt x="431" y="268"/>
                    <a:pt x="446" y="254"/>
                    <a:pt x="460" y="254"/>
                  </a:cubicBezTo>
                  <a:cubicBezTo>
                    <a:pt x="474" y="254"/>
                    <a:pt x="488" y="268"/>
                    <a:pt x="488" y="282"/>
                  </a:cubicBezTo>
                  <a:cubicBezTo>
                    <a:pt x="488" y="424"/>
                    <a:pt x="488" y="424"/>
                    <a:pt x="488" y="424"/>
                  </a:cubicBezTo>
                  <a:cubicBezTo>
                    <a:pt x="488" y="438"/>
                    <a:pt x="474" y="452"/>
                    <a:pt x="460" y="452"/>
                  </a:cubicBezTo>
                  <a:close/>
                  <a:moveTo>
                    <a:pt x="347" y="198"/>
                  </a:moveTo>
                  <a:lnTo>
                    <a:pt x="347" y="198"/>
                  </a:lnTo>
                  <a:cubicBezTo>
                    <a:pt x="262" y="289"/>
                    <a:pt x="262" y="289"/>
                    <a:pt x="262" y="289"/>
                  </a:cubicBezTo>
                  <a:cubicBezTo>
                    <a:pt x="262" y="297"/>
                    <a:pt x="255" y="304"/>
                    <a:pt x="241" y="304"/>
                  </a:cubicBezTo>
                  <a:cubicBezTo>
                    <a:pt x="234" y="304"/>
                    <a:pt x="227" y="297"/>
                    <a:pt x="220" y="289"/>
                  </a:cubicBezTo>
                  <a:cubicBezTo>
                    <a:pt x="135" y="198"/>
                    <a:pt x="135" y="198"/>
                    <a:pt x="135" y="198"/>
                  </a:cubicBezTo>
                  <a:cubicBezTo>
                    <a:pt x="135" y="191"/>
                    <a:pt x="127" y="184"/>
                    <a:pt x="127" y="176"/>
                  </a:cubicBezTo>
                  <a:cubicBezTo>
                    <a:pt x="127" y="162"/>
                    <a:pt x="142" y="148"/>
                    <a:pt x="156" y="148"/>
                  </a:cubicBezTo>
                  <a:cubicBezTo>
                    <a:pt x="170" y="148"/>
                    <a:pt x="177" y="155"/>
                    <a:pt x="177" y="162"/>
                  </a:cubicBezTo>
                  <a:cubicBezTo>
                    <a:pt x="212" y="198"/>
                    <a:pt x="212" y="198"/>
                    <a:pt x="212" y="19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2" y="14"/>
                    <a:pt x="227" y="0"/>
                    <a:pt x="241" y="0"/>
                  </a:cubicBezTo>
                  <a:cubicBezTo>
                    <a:pt x="262" y="0"/>
                    <a:pt x="269" y="14"/>
                    <a:pt x="269" y="28"/>
                  </a:cubicBezTo>
                  <a:cubicBezTo>
                    <a:pt x="269" y="198"/>
                    <a:pt x="269" y="198"/>
                    <a:pt x="269" y="198"/>
                  </a:cubicBezTo>
                  <a:cubicBezTo>
                    <a:pt x="304" y="162"/>
                    <a:pt x="304" y="162"/>
                    <a:pt x="304" y="162"/>
                  </a:cubicBezTo>
                  <a:cubicBezTo>
                    <a:pt x="311" y="155"/>
                    <a:pt x="318" y="148"/>
                    <a:pt x="325" y="148"/>
                  </a:cubicBezTo>
                  <a:cubicBezTo>
                    <a:pt x="347" y="148"/>
                    <a:pt x="354" y="162"/>
                    <a:pt x="354" y="176"/>
                  </a:cubicBezTo>
                  <a:cubicBezTo>
                    <a:pt x="354" y="184"/>
                    <a:pt x="354" y="191"/>
                    <a:pt x="347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2" name="Freeform 53"/>
            <p:cNvSpPr>
              <a:spLocks noChangeArrowheads="1"/>
            </p:cNvSpPr>
            <p:nvPr/>
          </p:nvSpPr>
          <p:spPr bwMode="auto">
            <a:xfrm>
              <a:off x="4909398" y="5715000"/>
              <a:ext cx="291306" cy="292100"/>
            </a:xfrm>
            <a:custGeom>
              <a:avLst/>
              <a:gdLst>
                <a:gd name="T0" fmla="*/ 2147483647 w 608"/>
                <a:gd name="T1" fmla="*/ 2147483647 h 609"/>
                <a:gd name="T2" fmla="*/ 0 w 608"/>
                <a:gd name="T3" fmla="*/ 2147483647 h 609"/>
                <a:gd name="T4" fmla="*/ 2147483647 w 608"/>
                <a:gd name="T5" fmla="*/ 2147483647 h 609"/>
                <a:gd name="T6" fmla="*/ 2147483647 w 608"/>
                <a:gd name="T7" fmla="*/ 2147483647 h 609"/>
                <a:gd name="T8" fmla="*/ 2147483647 w 608"/>
                <a:gd name="T9" fmla="*/ 2147483647 h 609"/>
                <a:gd name="T10" fmla="*/ 2147483647 w 608"/>
                <a:gd name="T11" fmla="*/ 2147483647 h 609"/>
                <a:gd name="T12" fmla="*/ 2147483647 w 608"/>
                <a:gd name="T13" fmla="*/ 2147483647 h 609"/>
                <a:gd name="T14" fmla="*/ 2147483647 w 608"/>
                <a:gd name="T15" fmla="*/ 2147483647 h 609"/>
                <a:gd name="T16" fmla="*/ 2147483647 w 608"/>
                <a:gd name="T17" fmla="*/ 2147483647 h 609"/>
                <a:gd name="T18" fmla="*/ 2147483647 w 608"/>
                <a:gd name="T19" fmla="*/ 2147483647 h 609"/>
                <a:gd name="T20" fmla="*/ 2147483647 w 608"/>
                <a:gd name="T21" fmla="*/ 2147483647 h 609"/>
                <a:gd name="T22" fmla="*/ 2147483647 w 608"/>
                <a:gd name="T23" fmla="*/ 2147483647 h 609"/>
                <a:gd name="T24" fmla="*/ 2147483647 w 608"/>
                <a:gd name="T25" fmla="*/ 2147483647 h 609"/>
                <a:gd name="T26" fmla="*/ 2147483647 w 608"/>
                <a:gd name="T27" fmla="*/ 2147483647 h 609"/>
                <a:gd name="T28" fmla="*/ 2147483647 w 608"/>
                <a:gd name="T29" fmla="*/ 2147483647 h 609"/>
                <a:gd name="T30" fmla="*/ 2147483647 w 608"/>
                <a:gd name="T31" fmla="*/ 2147483647 h 609"/>
                <a:gd name="T32" fmla="*/ 2147483647 w 608"/>
                <a:gd name="T33" fmla="*/ 2147483647 h 609"/>
                <a:gd name="T34" fmla="*/ 2147483647 w 608"/>
                <a:gd name="T35" fmla="*/ 2147483647 h 609"/>
                <a:gd name="T36" fmla="*/ 2147483647 w 608"/>
                <a:gd name="T37" fmla="*/ 2147483647 h 609"/>
                <a:gd name="T38" fmla="*/ 2147483647 w 608"/>
                <a:gd name="T39" fmla="*/ 2147483647 h 609"/>
                <a:gd name="T40" fmla="*/ 2147483647 w 608"/>
                <a:gd name="T41" fmla="*/ 2147483647 h 609"/>
                <a:gd name="T42" fmla="*/ 2147483647 w 608"/>
                <a:gd name="T43" fmla="*/ 2147483647 h 609"/>
                <a:gd name="T44" fmla="*/ 2147483647 w 608"/>
                <a:gd name="T45" fmla="*/ 2147483647 h 609"/>
                <a:gd name="T46" fmla="*/ 2147483647 w 608"/>
                <a:gd name="T47" fmla="*/ 2147483647 h 609"/>
                <a:gd name="T48" fmla="*/ 2147483647 w 608"/>
                <a:gd name="T49" fmla="*/ 2147483647 h 609"/>
                <a:gd name="T50" fmla="*/ 2147483647 w 608"/>
                <a:gd name="T51" fmla="*/ 2147483647 h 609"/>
                <a:gd name="T52" fmla="*/ 2147483647 w 608"/>
                <a:gd name="T53" fmla="*/ 2147483647 h 609"/>
                <a:gd name="T54" fmla="*/ 2147483647 w 608"/>
                <a:gd name="T55" fmla="*/ 2147483647 h 609"/>
                <a:gd name="T56" fmla="*/ 2147483647 w 608"/>
                <a:gd name="T57" fmla="*/ 2147483647 h 609"/>
                <a:gd name="T58" fmla="*/ 2147483647 w 608"/>
                <a:gd name="T59" fmla="*/ 2147483647 h 609"/>
                <a:gd name="T60" fmla="*/ 2147483647 w 608"/>
                <a:gd name="T61" fmla="*/ 2147483647 h 609"/>
                <a:gd name="T62" fmla="*/ 2147483647 w 608"/>
                <a:gd name="T63" fmla="*/ 2147483647 h 609"/>
                <a:gd name="T64" fmla="*/ 2147483647 w 608"/>
                <a:gd name="T65" fmla="*/ 2147483647 h 609"/>
                <a:gd name="T66" fmla="*/ 2147483647 w 608"/>
                <a:gd name="T67" fmla="*/ 2147483647 h 609"/>
                <a:gd name="T68" fmla="*/ 2147483647 w 608"/>
                <a:gd name="T69" fmla="*/ 2147483647 h 609"/>
                <a:gd name="T70" fmla="*/ 2147483647 w 608"/>
                <a:gd name="T71" fmla="*/ 2147483647 h 609"/>
                <a:gd name="T72" fmla="*/ 2147483647 w 608"/>
                <a:gd name="T73" fmla="*/ 2147483647 h 609"/>
                <a:gd name="T74" fmla="*/ 2147483647 w 608"/>
                <a:gd name="T75" fmla="*/ 2147483647 h 609"/>
                <a:gd name="T76" fmla="*/ 2147483647 w 608"/>
                <a:gd name="T77" fmla="*/ 2147483647 h 609"/>
                <a:gd name="T78" fmla="*/ 2147483647 w 608"/>
                <a:gd name="T79" fmla="*/ 2147483647 h 609"/>
                <a:gd name="T80" fmla="*/ 2147483647 w 608"/>
                <a:gd name="T81" fmla="*/ 2147483647 h 609"/>
                <a:gd name="T82" fmla="*/ 2147483647 w 608"/>
                <a:gd name="T83" fmla="*/ 2147483647 h 609"/>
                <a:gd name="T84" fmla="*/ 2147483647 w 608"/>
                <a:gd name="T85" fmla="*/ 2147483647 h 609"/>
                <a:gd name="T86" fmla="*/ 2147483647 w 608"/>
                <a:gd name="T87" fmla="*/ 2147483647 h 609"/>
                <a:gd name="T88" fmla="*/ 2147483647 w 608"/>
                <a:gd name="T89" fmla="*/ 2147483647 h 609"/>
                <a:gd name="T90" fmla="*/ 2147483647 w 608"/>
                <a:gd name="T91" fmla="*/ 2147483647 h 609"/>
                <a:gd name="T92" fmla="*/ 2147483647 w 608"/>
                <a:gd name="T93" fmla="*/ 2147483647 h 609"/>
                <a:gd name="T94" fmla="*/ 2147483647 w 608"/>
                <a:gd name="T95" fmla="*/ 2147483647 h 609"/>
                <a:gd name="T96" fmla="*/ 2147483647 w 608"/>
                <a:gd name="T97" fmla="*/ 2147483647 h 609"/>
                <a:gd name="T98" fmla="*/ 2147483647 w 608"/>
                <a:gd name="T99" fmla="*/ 2147483647 h 609"/>
                <a:gd name="T100" fmla="*/ 2147483647 w 608"/>
                <a:gd name="T101" fmla="*/ 2147483647 h 609"/>
                <a:gd name="T102" fmla="*/ 2147483647 w 608"/>
                <a:gd name="T103" fmla="*/ 2147483647 h 609"/>
                <a:gd name="T104" fmla="*/ 2147483647 w 608"/>
                <a:gd name="T105" fmla="*/ 2147483647 h 609"/>
                <a:gd name="T106" fmla="*/ 2147483647 w 608"/>
                <a:gd name="T107" fmla="*/ 2147483647 h 609"/>
                <a:gd name="T108" fmla="*/ 2147483647 w 608"/>
                <a:gd name="T109" fmla="*/ 2147483647 h 609"/>
                <a:gd name="T110" fmla="*/ 2147483647 w 608"/>
                <a:gd name="T111" fmla="*/ 2147483647 h 6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8" h="609">
                  <a:moveTo>
                    <a:pt x="579" y="608"/>
                  </a:moveTo>
                  <a:lnTo>
                    <a:pt x="579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92"/>
                    <a:pt x="14" y="78"/>
                    <a:pt x="28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41"/>
                    <a:pt x="120" y="170"/>
                    <a:pt x="155" y="170"/>
                  </a:cubicBezTo>
                  <a:cubicBezTo>
                    <a:pt x="190" y="170"/>
                    <a:pt x="219" y="141"/>
                    <a:pt x="219" y="106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88" y="106"/>
                    <a:pt x="388" y="106"/>
                    <a:pt x="388" y="106"/>
                  </a:cubicBezTo>
                  <a:cubicBezTo>
                    <a:pt x="388" y="141"/>
                    <a:pt x="417" y="170"/>
                    <a:pt x="452" y="170"/>
                  </a:cubicBezTo>
                  <a:cubicBezTo>
                    <a:pt x="487" y="170"/>
                    <a:pt x="523" y="141"/>
                    <a:pt x="523" y="106"/>
                  </a:cubicBezTo>
                  <a:cubicBezTo>
                    <a:pt x="523" y="78"/>
                    <a:pt x="523" y="78"/>
                    <a:pt x="523" y="78"/>
                  </a:cubicBezTo>
                  <a:cubicBezTo>
                    <a:pt x="579" y="78"/>
                    <a:pt x="579" y="78"/>
                    <a:pt x="579" y="78"/>
                  </a:cubicBezTo>
                  <a:cubicBezTo>
                    <a:pt x="593" y="78"/>
                    <a:pt x="607" y="92"/>
                    <a:pt x="607" y="106"/>
                  </a:cubicBezTo>
                  <a:cubicBezTo>
                    <a:pt x="607" y="580"/>
                    <a:pt x="607" y="580"/>
                    <a:pt x="607" y="580"/>
                  </a:cubicBezTo>
                  <a:cubicBezTo>
                    <a:pt x="607" y="594"/>
                    <a:pt x="593" y="608"/>
                    <a:pt x="579" y="608"/>
                  </a:cubicBezTo>
                  <a:close/>
                  <a:moveTo>
                    <a:pt x="551" y="226"/>
                  </a:moveTo>
                  <a:lnTo>
                    <a:pt x="551" y="226"/>
                  </a:lnTo>
                  <a:cubicBezTo>
                    <a:pt x="56" y="226"/>
                    <a:pt x="56" y="226"/>
                    <a:pt x="56" y="226"/>
                  </a:cubicBezTo>
                  <a:cubicBezTo>
                    <a:pt x="56" y="551"/>
                    <a:pt x="56" y="551"/>
                    <a:pt x="56" y="551"/>
                  </a:cubicBezTo>
                  <a:cubicBezTo>
                    <a:pt x="551" y="551"/>
                    <a:pt x="551" y="551"/>
                    <a:pt x="551" y="551"/>
                  </a:cubicBezTo>
                  <a:lnTo>
                    <a:pt x="551" y="226"/>
                  </a:lnTo>
                  <a:close/>
                  <a:moveTo>
                    <a:pt x="190" y="424"/>
                  </a:moveTo>
                  <a:lnTo>
                    <a:pt x="190" y="424"/>
                  </a:lnTo>
                  <a:cubicBezTo>
                    <a:pt x="190" y="417"/>
                    <a:pt x="197" y="410"/>
                    <a:pt x="205" y="410"/>
                  </a:cubicBezTo>
                  <a:cubicBezTo>
                    <a:pt x="212" y="403"/>
                    <a:pt x="219" y="396"/>
                    <a:pt x="226" y="396"/>
                  </a:cubicBezTo>
                  <a:cubicBezTo>
                    <a:pt x="233" y="389"/>
                    <a:pt x="233" y="389"/>
                    <a:pt x="240" y="382"/>
                  </a:cubicBezTo>
                  <a:cubicBezTo>
                    <a:pt x="240" y="382"/>
                    <a:pt x="247" y="382"/>
                    <a:pt x="247" y="375"/>
                  </a:cubicBezTo>
                  <a:cubicBezTo>
                    <a:pt x="254" y="375"/>
                    <a:pt x="254" y="367"/>
                    <a:pt x="261" y="367"/>
                  </a:cubicBezTo>
                  <a:cubicBezTo>
                    <a:pt x="261" y="360"/>
                    <a:pt x="261" y="353"/>
                    <a:pt x="261" y="353"/>
                  </a:cubicBezTo>
                  <a:cubicBezTo>
                    <a:pt x="261" y="339"/>
                    <a:pt x="261" y="339"/>
                    <a:pt x="254" y="332"/>
                  </a:cubicBezTo>
                  <a:cubicBezTo>
                    <a:pt x="254" y="325"/>
                    <a:pt x="247" y="325"/>
                    <a:pt x="240" y="325"/>
                  </a:cubicBezTo>
                  <a:cubicBezTo>
                    <a:pt x="233" y="325"/>
                    <a:pt x="226" y="325"/>
                    <a:pt x="226" y="325"/>
                  </a:cubicBezTo>
                  <a:cubicBezTo>
                    <a:pt x="219" y="332"/>
                    <a:pt x="219" y="332"/>
                    <a:pt x="219" y="339"/>
                  </a:cubicBezTo>
                  <a:cubicBezTo>
                    <a:pt x="212" y="339"/>
                    <a:pt x="212" y="346"/>
                    <a:pt x="212" y="353"/>
                  </a:cubicBezTo>
                  <a:lnTo>
                    <a:pt x="212" y="360"/>
                  </a:lnTo>
                  <a:cubicBezTo>
                    <a:pt x="176" y="360"/>
                    <a:pt x="176" y="360"/>
                    <a:pt x="176" y="360"/>
                  </a:cubicBezTo>
                  <a:cubicBezTo>
                    <a:pt x="176" y="353"/>
                    <a:pt x="176" y="346"/>
                    <a:pt x="183" y="339"/>
                  </a:cubicBezTo>
                  <a:cubicBezTo>
                    <a:pt x="183" y="325"/>
                    <a:pt x="183" y="318"/>
                    <a:pt x="190" y="311"/>
                  </a:cubicBezTo>
                  <a:cubicBezTo>
                    <a:pt x="197" y="311"/>
                    <a:pt x="205" y="304"/>
                    <a:pt x="212" y="297"/>
                  </a:cubicBezTo>
                  <a:cubicBezTo>
                    <a:pt x="219" y="297"/>
                    <a:pt x="226" y="297"/>
                    <a:pt x="240" y="297"/>
                  </a:cubicBezTo>
                  <a:cubicBezTo>
                    <a:pt x="247" y="297"/>
                    <a:pt x="254" y="297"/>
                    <a:pt x="261" y="297"/>
                  </a:cubicBezTo>
                  <a:cubicBezTo>
                    <a:pt x="268" y="304"/>
                    <a:pt x="275" y="304"/>
                    <a:pt x="282" y="311"/>
                  </a:cubicBezTo>
                  <a:cubicBezTo>
                    <a:pt x="282" y="311"/>
                    <a:pt x="290" y="318"/>
                    <a:pt x="290" y="325"/>
                  </a:cubicBezTo>
                  <a:cubicBezTo>
                    <a:pt x="297" y="332"/>
                    <a:pt x="297" y="339"/>
                    <a:pt x="297" y="346"/>
                  </a:cubicBezTo>
                  <a:cubicBezTo>
                    <a:pt x="297" y="353"/>
                    <a:pt x="297" y="367"/>
                    <a:pt x="297" y="367"/>
                  </a:cubicBezTo>
                  <a:cubicBezTo>
                    <a:pt x="290" y="375"/>
                    <a:pt x="290" y="382"/>
                    <a:pt x="282" y="389"/>
                  </a:cubicBezTo>
                  <a:cubicBezTo>
                    <a:pt x="275" y="389"/>
                    <a:pt x="275" y="396"/>
                    <a:pt x="268" y="403"/>
                  </a:cubicBezTo>
                  <a:cubicBezTo>
                    <a:pt x="261" y="403"/>
                    <a:pt x="254" y="410"/>
                    <a:pt x="247" y="410"/>
                  </a:cubicBezTo>
                  <a:cubicBezTo>
                    <a:pt x="240" y="417"/>
                    <a:pt x="240" y="417"/>
                    <a:pt x="233" y="424"/>
                  </a:cubicBezTo>
                  <a:cubicBezTo>
                    <a:pt x="226" y="431"/>
                    <a:pt x="219" y="431"/>
                    <a:pt x="219" y="438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297" y="467"/>
                    <a:pt x="297" y="467"/>
                    <a:pt x="297" y="467"/>
                  </a:cubicBezTo>
                  <a:cubicBezTo>
                    <a:pt x="169" y="467"/>
                    <a:pt x="169" y="467"/>
                    <a:pt x="169" y="467"/>
                  </a:cubicBezTo>
                  <a:cubicBezTo>
                    <a:pt x="169" y="460"/>
                    <a:pt x="176" y="452"/>
                    <a:pt x="176" y="445"/>
                  </a:cubicBezTo>
                  <a:cubicBezTo>
                    <a:pt x="176" y="438"/>
                    <a:pt x="183" y="431"/>
                    <a:pt x="190" y="424"/>
                  </a:cubicBezTo>
                  <a:close/>
                  <a:moveTo>
                    <a:pt x="353" y="438"/>
                  </a:moveTo>
                  <a:lnTo>
                    <a:pt x="353" y="438"/>
                  </a:lnTo>
                  <a:cubicBezTo>
                    <a:pt x="360" y="445"/>
                    <a:pt x="360" y="445"/>
                    <a:pt x="374" y="445"/>
                  </a:cubicBezTo>
                  <a:cubicBezTo>
                    <a:pt x="374" y="445"/>
                    <a:pt x="381" y="445"/>
                    <a:pt x="381" y="438"/>
                  </a:cubicBezTo>
                  <a:cubicBezTo>
                    <a:pt x="388" y="438"/>
                    <a:pt x="388" y="438"/>
                    <a:pt x="395" y="431"/>
                  </a:cubicBezTo>
                  <a:lnTo>
                    <a:pt x="395" y="424"/>
                  </a:lnTo>
                  <a:cubicBezTo>
                    <a:pt x="403" y="417"/>
                    <a:pt x="403" y="417"/>
                    <a:pt x="403" y="410"/>
                  </a:cubicBezTo>
                  <a:cubicBezTo>
                    <a:pt x="403" y="410"/>
                    <a:pt x="403" y="403"/>
                    <a:pt x="395" y="396"/>
                  </a:cubicBezTo>
                  <a:lnTo>
                    <a:pt x="395" y="389"/>
                  </a:lnTo>
                  <a:cubicBezTo>
                    <a:pt x="388" y="389"/>
                    <a:pt x="388" y="382"/>
                    <a:pt x="381" y="382"/>
                  </a:cubicBezTo>
                  <a:lnTo>
                    <a:pt x="374" y="382"/>
                  </a:lnTo>
                  <a:cubicBezTo>
                    <a:pt x="367" y="382"/>
                    <a:pt x="360" y="382"/>
                    <a:pt x="353" y="382"/>
                  </a:cubicBezTo>
                  <a:cubicBezTo>
                    <a:pt x="353" y="382"/>
                    <a:pt x="346" y="389"/>
                    <a:pt x="346" y="396"/>
                  </a:cubicBezTo>
                  <a:cubicBezTo>
                    <a:pt x="311" y="396"/>
                    <a:pt x="311" y="396"/>
                    <a:pt x="311" y="396"/>
                  </a:cubicBezTo>
                  <a:cubicBezTo>
                    <a:pt x="332" y="297"/>
                    <a:pt x="332" y="297"/>
                    <a:pt x="332" y="297"/>
                  </a:cubicBezTo>
                  <a:cubicBezTo>
                    <a:pt x="424" y="297"/>
                    <a:pt x="424" y="297"/>
                    <a:pt x="424" y="297"/>
                  </a:cubicBezTo>
                  <a:cubicBezTo>
                    <a:pt x="424" y="325"/>
                    <a:pt x="424" y="325"/>
                    <a:pt x="424" y="325"/>
                  </a:cubicBezTo>
                  <a:cubicBezTo>
                    <a:pt x="353" y="325"/>
                    <a:pt x="353" y="325"/>
                    <a:pt x="353" y="325"/>
                  </a:cubicBezTo>
                  <a:cubicBezTo>
                    <a:pt x="346" y="367"/>
                    <a:pt x="346" y="367"/>
                    <a:pt x="346" y="367"/>
                  </a:cubicBezTo>
                  <a:cubicBezTo>
                    <a:pt x="353" y="360"/>
                    <a:pt x="360" y="360"/>
                    <a:pt x="367" y="353"/>
                  </a:cubicBezTo>
                  <a:cubicBezTo>
                    <a:pt x="367" y="353"/>
                    <a:pt x="374" y="353"/>
                    <a:pt x="381" y="353"/>
                  </a:cubicBezTo>
                  <a:cubicBezTo>
                    <a:pt x="388" y="353"/>
                    <a:pt x="395" y="353"/>
                    <a:pt x="403" y="360"/>
                  </a:cubicBezTo>
                  <a:cubicBezTo>
                    <a:pt x="410" y="360"/>
                    <a:pt x="417" y="367"/>
                    <a:pt x="424" y="367"/>
                  </a:cubicBezTo>
                  <a:cubicBezTo>
                    <a:pt x="424" y="375"/>
                    <a:pt x="431" y="382"/>
                    <a:pt x="431" y="389"/>
                  </a:cubicBezTo>
                  <a:cubicBezTo>
                    <a:pt x="438" y="396"/>
                    <a:pt x="438" y="403"/>
                    <a:pt x="438" y="410"/>
                  </a:cubicBezTo>
                  <a:cubicBezTo>
                    <a:pt x="438" y="417"/>
                    <a:pt x="431" y="431"/>
                    <a:pt x="431" y="438"/>
                  </a:cubicBezTo>
                  <a:cubicBezTo>
                    <a:pt x="424" y="445"/>
                    <a:pt x="424" y="452"/>
                    <a:pt x="417" y="452"/>
                  </a:cubicBezTo>
                  <a:cubicBezTo>
                    <a:pt x="410" y="460"/>
                    <a:pt x="403" y="467"/>
                    <a:pt x="395" y="467"/>
                  </a:cubicBezTo>
                  <a:cubicBezTo>
                    <a:pt x="388" y="474"/>
                    <a:pt x="381" y="474"/>
                    <a:pt x="374" y="474"/>
                  </a:cubicBezTo>
                  <a:cubicBezTo>
                    <a:pt x="360" y="474"/>
                    <a:pt x="353" y="474"/>
                    <a:pt x="346" y="467"/>
                  </a:cubicBezTo>
                  <a:cubicBezTo>
                    <a:pt x="339" y="467"/>
                    <a:pt x="332" y="467"/>
                    <a:pt x="325" y="460"/>
                  </a:cubicBezTo>
                  <a:cubicBezTo>
                    <a:pt x="325" y="452"/>
                    <a:pt x="318" y="452"/>
                    <a:pt x="311" y="445"/>
                  </a:cubicBezTo>
                  <a:cubicBezTo>
                    <a:pt x="311" y="438"/>
                    <a:pt x="311" y="424"/>
                    <a:pt x="311" y="41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46" y="424"/>
                    <a:pt x="346" y="431"/>
                    <a:pt x="353" y="438"/>
                  </a:cubicBezTo>
                  <a:close/>
                  <a:moveTo>
                    <a:pt x="452" y="134"/>
                  </a:moveTo>
                  <a:lnTo>
                    <a:pt x="452" y="134"/>
                  </a:lnTo>
                  <a:cubicBezTo>
                    <a:pt x="438" y="134"/>
                    <a:pt x="424" y="120"/>
                    <a:pt x="424" y="106"/>
                  </a:cubicBezTo>
                  <a:cubicBezTo>
                    <a:pt x="424" y="28"/>
                    <a:pt x="424" y="28"/>
                    <a:pt x="424" y="28"/>
                  </a:cubicBezTo>
                  <a:cubicBezTo>
                    <a:pt x="424" y="14"/>
                    <a:pt x="438" y="0"/>
                    <a:pt x="452" y="0"/>
                  </a:cubicBezTo>
                  <a:cubicBezTo>
                    <a:pt x="473" y="0"/>
                    <a:pt x="480" y="14"/>
                    <a:pt x="480" y="28"/>
                  </a:cubicBezTo>
                  <a:cubicBezTo>
                    <a:pt x="480" y="106"/>
                    <a:pt x="480" y="106"/>
                    <a:pt x="480" y="106"/>
                  </a:cubicBezTo>
                  <a:cubicBezTo>
                    <a:pt x="480" y="120"/>
                    <a:pt x="473" y="134"/>
                    <a:pt x="452" y="134"/>
                  </a:cubicBezTo>
                  <a:close/>
                  <a:moveTo>
                    <a:pt x="155" y="134"/>
                  </a:moveTo>
                  <a:lnTo>
                    <a:pt x="155" y="134"/>
                  </a:lnTo>
                  <a:cubicBezTo>
                    <a:pt x="134" y="134"/>
                    <a:pt x="127" y="120"/>
                    <a:pt x="127" y="106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14"/>
                    <a:pt x="134" y="0"/>
                    <a:pt x="155" y="0"/>
                  </a:cubicBezTo>
                  <a:cubicBezTo>
                    <a:pt x="169" y="0"/>
                    <a:pt x="183" y="14"/>
                    <a:pt x="183" y="28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3" y="120"/>
                    <a:pt x="169" y="134"/>
                    <a:pt x="155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3" name="Freeform 54"/>
            <p:cNvSpPr>
              <a:spLocks noChangeArrowheads="1"/>
            </p:cNvSpPr>
            <p:nvPr/>
          </p:nvSpPr>
          <p:spPr bwMode="auto">
            <a:xfrm>
              <a:off x="4402986" y="5715000"/>
              <a:ext cx="288131" cy="292100"/>
            </a:xfrm>
            <a:custGeom>
              <a:avLst/>
              <a:gdLst>
                <a:gd name="T0" fmla="*/ 2147483647 w 601"/>
                <a:gd name="T1" fmla="*/ 2147483647 h 609"/>
                <a:gd name="T2" fmla="*/ 0 w 601"/>
                <a:gd name="T3" fmla="*/ 2147483647 h 609"/>
                <a:gd name="T4" fmla="*/ 2147483647 w 601"/>
                <a:gd name="T5" fmla="*/ 2147483647 h 609"/>
                <a:gd name="T6" fmla="*/ 2147483647 w 601"/>
                <a:gd name="T7" fmla="*/ 2147483647 h 609"/>
                <a:gd name="T8" fmla="*/ 2147483647 w 601"/>
                <a:gd name="T9" fmla="*/ 2147483647 h 609"/>
                <a:gd name="T10" fmla="*/ 2147483647 w 601"/>
                <a:gd name="T11" fmla="*/ 2147483647 h 609"/>
                <a:gd name="T12" fmla="*/ 2147483647 w 601"/>
                <a:gd name="T13" fmla="*/ 2147483647 h 609"/>
                <a:gd name="T14" fmla="*/ 2147483647 w 601"/>
                <a:gd name="T15" fmla="*/ 2147483647 h 609"/>
                <a:gd name="T16" fmla="*/ 2147483647 w 601"/>
                <a:gd name="T17" fmla="*/ 2147483647 h 609"/>
                <a:gd name="T18" fmla="*/ 2147483647 w 601"/>
                <a:gd name="T19" fmla="*/ 2147483647 h 609"/>
                <a:gd name="T20" fmla="*/ 2147483647 w 601"/>
                <a:gd name="T21" fmla="*/ 2147483647 h 609"/>
                <a:gd name="T22" fmla="*/ 2147483647 w 601"/>
                <a:gd name="T23" fmla="*/ 2147483647 h 609"/>
                <a:gd name="T24" fmla="*/ 2147483647 w 601"/>
                <a:gd name="T25" fmla="*/ 2147483647 h 609"/>
                <a:gd name="T26" fmla="*/ 2147483647 w 601"/>
                <a:gd name="T27" fmla="*/ 2147483647 h 609"/>
                <a:gd name="T28" fmla="*/ 2147483647 w 601"/>
                <a:gd name="T29" fmla="*/ 2147483647 h 609"/>
                <a:gd name="T30" fmla="*/ 2147483647 w 601"/>
                <a:gd name="T31" fmla="*/ 2147483647 h 609"/>
                <a:gd name="T32" fmla="*/ 2147483647 w 601"/>
                <a:gd name="T33" fmla="*/ 2147483647 h 609"/>
                <a:gd name="T34" fmla="*/ 2147483647 w 601"/>
                <a:gd name="T35" fmla="*/ 2147483647 h 609"/>
                <a:gd name="T36" fmla="*/ 2147483647 w 601"/>
                <a:gd name="T37" fmla="*/ 2147483647 h 609"/>
                <a:gd name="T38" fmla="*/ 2147483647 w 601"/>
                <a:gd name="T39" fmla="*/ 2147483647 h 609"/>
                <a:gd name="T40" fmla="*/ 2147483647 w 601"/>
                <a:gd name="T41" fmla="*/ 2147483647 h 609"/>
                <a:gd name="T42" fmla="*/ 2147483647 w 601"/>
                <a:gd name="T43" fmla="*/ 2147483647 h 609"/>
                <a:gd name="T44" fmla="*/ 2147483647 w 601"/>
                <a:gd name="T45" fmla="*/ 2147483647 h 609"/>
                <a:gd name="T46" fmla="*/ 2147483647 w 601"/>
                <a:gd name="T47" fmla="*/ 2147483647 h 609"/>
                <a:gd name="T48" fmla="*/ 2147483647 w 601"/>
                <a:gd name="T49" fmla="*/ 2147483647 h 609"/>
                <a:gd name="T50" fmla="*/ 2147483647 w 601"/>
                <a:gd name="T51" fmla="*/ 2147483647 h 609"/>
                <a:gd name="T52" fmla="*/ 2147483647 w 601"/>
                <a:gd name="T53" fmla="*/ 0 h 609"/>
                <a:gd name="T54" fmla="*/ 2147483647 w 601"/>
                <a:gd name="T55" fmla="*/ 2147483647 h 609"/>
                <a:gd name="T56" fmla="*/ 2147483647 w 601"/>
                <a:gd name="T57" fmla="*/ 2147483647 h 609"/>
                <a:gd name="T58" fmla="*/ 2147483647 w 601"/>
                <a:gd name="T59" fmla="*/ 2147483647 h 609"/>
                <a:gd name="T60" fmla="*/ 2147483647 w 601"/>
                <a:gd name="T61" fmla="*/ 0 h 609"/>
                <a:gd name="T62" fmla="*/ 2147483647 w 601"/>
                <a:gd name="T63" fmla="*/ 2147483647 h 6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01" h="609">
                  <a:moveTo>
                    <a:pt x="572" y="608"/>
                  </a:moveTo>
                  <a:lnTo>
                    <a:pt x="572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92"/>
                    <a:pt x="14" y="78"/>
                    <a:pt x="28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41"/>
                    <a:pt x="113" y="170"/>
                    <a:pt x="148" y="170"/>
                  </a:cubicBezTo>
                  <a:cubicBezTo>
                    <a:pt x="183" y="170"/>
                    <a:pt x="219" y="141"/>
                    <a:pt x="219" y="106"/>
                  </a:cubicBezTo>
                  <a:cubicBezTo>
                    <a:pt x="219" y="78"/>
                    <a:pt x="219" y="78"/>
                    <a:pt x="219" y="78"/>
                  </a:cubicBezTo>
                  <a:cubicBezTo>
                    <a:pt x="388" y="78"/>
                    <a:pt x="388" y="78"/>
                    <a:pt x="388" y="78"/>
                  </a:cubicBezTo>
                  <a:cubicBezTo>
                    <a:pt x="388" y="106"/>
                    <a:pt x="388" y="106"/>
                    <a:pt x="388" y="106"/>
                  </a:cubicBezTo>
                  <a:cubicBezTo>
                    <a:pt x="388" y="141"/>
                    <a:pt x="417" y="170"/>
                    <a:pt x="452" y="170"/>
                  </a:cubicBezTo>
                  <a:cubicBezTo>
                    <a:pt x="487" y="170"/>
                    <a:pt x="515" y="141"/>
                    <a:pt x="515" y="106"/>
                  </a:cubicBezTo>
                  <a:cubicBezTo>
                    <a:pt x="515" y="78"/>
                    <a:pt x="515" y="78"/>
                    <a:pt x="515" y="78"/>
                  </a:cubicBezTo>
                  <a:cubicBezTo>
                    <a:pt x="572" y="78"/>
                    <a:pt x="572" y="78"/>
                    <a:pt x="572" y="78"/>
                  </a:cubicBezTo>
                  <a:cubicBezTo>
                    <a:pt x="593" y="78"/>
                    <a:pt x="600" y="92"/>
                    <a:pt x="600" y="106"/>
                  </a:cubicBezTo>
                  <a:cubicBezTo>
                    <a:pt x="600" y="580"/>
                    <a:pt x="600" y="580"/>
                    <a:pt x="600" y="580"/>
                  </a:cubicBezTo>
                  <a:cubicBezTo>
                    <a:pt x="600" y="594"/>
                    <a:pt x="593" y="608"/>
                    <a:pt x="572" y="608"/>
                  </a:cubicBezTo>
                  <a:close/>
                  <a:moveTo>
                    <a:pt x="544" y="226"/>
                  </a:moveTo>
                  <a:lnTo>
                    <a:pt x="544" y="226"/>
                  </a:lnTo>
                  <a:cubicBezTo>
                    <a:pt x="56" y="226"/>
                    <a:pt x="56" y="226"/>
                    <a:pt x="56" y="226"/>
                  </a:cubicBezTo>
                  <a:cubicBezTo>
                    <a:pt x="56" y="551"/>
                    <a:pt x="56" y="551"/>
                    <a:pt x="56" y="551"/>
                  </a:cubicBezTo>
                  <a:cubicBezTo>
                    <a:pt x="544" y="551"/>
                    <a:pt x="544" y="551"/>
                    <a:pt x="544" y="551"/>
                  </a:cubicBezTo>
                  <a:lnTo>
                    <a:pt x="544" y="226"/>
                  </a:lnTo>
                  <a:close/>
                  <a:moveTo>
                    <a:pt x="233" y="360"/>
                  </a:moveTo>
                  <a:lnTo>
                    <a:pt x="233" y="360"/>
                  </a:lnTo>
                  <a:cubicBezTo>
                    <a:pt x="275" y="360"/>
                    <a:pt x="275" y="360"/>
                    <a:pt x="275" y="360"/>
                  </a:cubicBezTo>
                  <a:cubicBezTo>
                    <a:pt x="275" y="325"/>
                    <a:pt x="275" y="325"/>
                    <a:pt x="275" y="325"/>
                  </a:cubicBezTo>
                  <a:cubicBezTo>
                    <a:pt x="275" y="304"/>
                    <a:pt x="282" y="297"/>
                    <a:pt x="304" y="297"/>
                  </a:cubicBezTo>
                  <a:cubicBezTo>
                    <a:pt x="318" y="297"/>
                    <a:pt x="332" y="304"/>
                    <a:pt x="332" y="325"/>
                  </a:cubicBezTo>
                  <a:cubicBezTo>
                    <a:pt x="332" y="360"/>
                    <a:pt x="332" y="360"/>
                    <a:pt x="332" y="360"/>
                  </a:cubicBezTo>
                  <a:cubicBezTo>
                    <a:pt x="367" y="360"/>
                    <a:pt x="367" y="360"/>
                    <a:pt x="367" y="360"/>
                  </a:cubicBezTo>
                  <a:cubicBezTo>
                    <a:pt x="381" y="360"/>
                    <a:pt x="395" y="375"/>
                    <a:pt x="395" y="389"/>
                  </a:cubicBezTo>
                  <a:cubicBezTo>
                    <a:pt x="395" y="403"/>
                    <a:pt x="381" y="417"/>
                    <a:pt x="367" y="417"/>
                  </a:cubicBezTo>
                  <a:cubicBezTo>
                    <a:pt x="332" y="417"/>
                    <a:pt x="332" y="417"/>
                    <a:pt x="332" y="417"/>
                  </a:cubicBezTo>
                  <a:cubicBezTo>
                    <a:pt x="332" y="452"/>
                    <a:pt x="332" y="452"/>
                    <a:pt x="332" y="452"/>
                  </a:cubicBezTo>
                  <a:cubicBezTo>
                    <a:pt x="332" y="474"/>
                    <a:pt x="318" y="481"/>
                    <a:pt x="304" y="481"/>
                  </a:cubicBezTo>
                  <a:cubicBezTo>
                    <a:pt x="282" y="481"/>
                    <a:pt x="275" y="474"/>
                    <a:pt x="275" y="452"/>
                  </a:cubicBezTo>
                  <a:cubicBezTo>
                    <a:pt x="275" y="417"/>
                    <a:pt x="275" y="417"/>
                    <a:pt x="275" y="417"/>
                  </a:cubicBezTo>
                  <a:cubicBezTo>
                    <a:pt x="233" y="417"/>
                    <a:pt x="233" y="417"/>
                    <a:pt x="233" y="417"/>
                  </a:cubicBezTo>
                  <a:cubicBezTo>
                    <a:pt x="219" y="417"/>
                    <a:pt x="204" y="403"/>
                    <a:pt x="204" y="389"/>
                  </a:cubicBezTo>
                  <a:cubicBezTo>
                    <a:pt x="204" y="375"/>
                    <a:pt x="219" y="360"/>
                    <a:pt x="233" y="360"/>
                  </a:cubicBezTo>
                  <a:close/>
                  <a:moveTo>
                    <a:pt x="240" y="297"/>
                  </a:moveTo>
                  <a:lnTo>
                    <a:pt x="240" y="297"/>
                  </a:lnTo>
                  <a:cubicBezTo>
                    <a:pt x="233" y="297"/>
                    <a:pt x="233" y="297"/>
                    <a:pt x="233" y="297"/>
                  </a:cubicBezTo>
                  <a:cubicBezTo>
                    <a:pt x="233" y="297"/>
                    <a:pt x="233" y="297"/>
                    <a:pt x="240" y="297"/>
                  </a:cubicBezTo>
                  <a:close/>
                  <a:moveTo>
                    <a:pt x="452" y="134"/>
                  </a:moveTo>
                  <a:lnTo>
                    <a:pt x="452" y="134"/>
                  </a:lnTo>
                  <a:cubicBezTo>
                    <a:pt x="438" y="134"/>
                    <a:pt x="424" y="120"/>
                    <a:pt x="424" y="106"/>
                  </a:cubicBezTo>
                  <a:cubicBezTo>
                    <a:pt x="424" y="28"/>
                    <a:pt x="424" y="28"/>
                    <a:pt x="424" y="28"/>
                  </a:cubicBezTo>
                  <a:cubicBezTo>
                    <a:pt x="424" y="14"/>
                    <a:pt x="438" y="0"/>
                    <a:pt x="452" y="0"/>
                  </a:cubicBezTo>
                  <a:cubicBezTo>
                    <a:pt x="466" y="0"/>
                    <a:pt x="480" y="14"/>
                    <a:pt x="480" y="28"/>
                  </a:cubicBezTo>
                  <a:cubicBezTo>
                    <a:pt x="480" y="106"/>
                    <a:pt x="480" y="106"/>
                    <a:pt x="480" y="106"/>
                  </a:cubicBezTo>
                  <a:cubicBezTo>
                    <a:pt x="480" y="120"/>
                    <a:pt x="466" y="134"/>
                    <a:pt x="452" y="134"/>
                  </a:cubicBezTo>
                  <a:close/>
                  <a:moveTo>
                    <a:pt x="148" y="134"/>
                  </a:moveTo>
                  <a:lnTo>
                    <a:pt x="148" y="134"/>
                  </a:lnTo>
                  <a:cubicBezTo>
                    <a:pt x="134" y="134"/>
                    <a:pt x="120" y="120"/>
                    <a:pt x="120" y="106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14"/>
                    <a:pt x="134" y="0"/>
                    <a:pt x="148" y="0"/>
                  </a:cubicBezTo>
                  <a:cubicBezTo>
                    <a:pt x="169" y="0"/>
                    <a:pt x="176" y="14"/>
                    <a:pt x="176" y="28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6" y="120"/>
                    <a:pt x="169" y="134"/>
                    <a:pt x="148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4" name="Freeform 55"/>
            <p:cNvSpPr>
              <a:spLocks noChangeArrowheads="1"/>
            </p:cNvSpPr>
            <p:nvPr/>
          </p:nvSpPr>
          <p:spPr bwMode="auto">
            <a:xfrm>
              <a:off x="3897367" y="5715000"/>
              <a:ext cx="288132" cy="292100"/>
            </a:xfrm>
            <a:custGeom>
              <a:avLst/>
              <a:gdLst>
                <a:gd name="T0" fmla="*/ 2147483647 w 601"/>
                <a:gd name="T1" fmla="*/ 2147483647 h 609"/>
                <a:gd name="T2" fmla="*/ 2147483647 w 601"/>
                <a:gd name="T3" fmla="*/ 2147483647 h 609"/>
                <a:gd name="T4" fmla="*/ 2147483647 w 601"/>
                <a:gd name="T5" fmla="*/ 2147483647 h 609"/>
                <a:gd name="T6" fmla="*/ 0 w 601"/>
                <a:gd name="T7" fmla="*/ 2147483647 h 609"/>
                <a:gd name="T8" fmla="*/ 0 w 601"/>
                <a:gd name="T9" fmla="*/ 2147483647 h 609"/>
                <a:gd name="T10" fmla="*/ 2147483647 w 601"/>
                <a:gd name="T11" fmla="*/ 2147483647 h 609"/>
                <a:gd name="T12" fmla="*/ 2147483647 w 601"/>
                <a:gd name="T13" fmla="*/ 2147483647 h 609"/>
                <a:gd name="T14" fmla="*/ 2147483647 w 601"/>
                <a:gd name="T15" fmla="*/ 2147483647 h 609"/>
                <a:gd name="T16" fmla="*/ 2147483647 w 601"/>
                <a:gd name="T17" fmla="*/ 2147483647 h 609"/>
                <a:gd name="T18" fmla="*/ 2147483647 w 601"/>
                <a:gd name="T19" fmla="*/ 2147483647 h 609"/>
                <a:gd name="T20" fmla="*/ 2147483647 w 601"/>
                <a:gd name="T21" fmla="*/ 2147483647 h 609"/>
                <a:gd name="T22" fmla="*/ 2147483647 w 601"/>
                <a:gd name="T23" fmla="*/ 2147483647 h 609"/>
                <a:gd name="T24" fmla="*/ 2147483647 w 601"/>
                <a:gd name="T25" fmla="*/ 2147483647 h 609"/>
                <a:gd name="T26" fmla="*/ 2147483647 w 601"/>
                <a:gd name="T27" fmla="*/ 2147483647 h 609"/>
                <a:gd name="T28" fmla="*/ 2147483647 w 601"/>
                <a:gd name="T29" fmla="*/ 2147483647 h 609"/>
                <a:gd name="T30" fmla="*/ 2147483647 w 601"/>
                <a:gd name="T31" fmla="*/ 2147483647 h 609"/>
                <a:gd name="T32" fmla="*/ 2147483647 w 601"/>
                <a:gd name="T33" fmla="*/ 2147483647 h 609"/>
                <a:gd name="T34" fmla="*/ 2147483647 w 601"/>
                <a:gd name="T35" fmla="*/ 2147483647 h 609"/>
                <a:gd name="T36" fmla="*/ 2147483647 w 601"/>
                <a:gd name="T37" fmla="*/ 2147483647 h 609"/>
                <a:gd name="T38" fmla="*/ 2147483647 w 601"/>
                <a:gd name="T39" fmla="*/ 2147483647 h 609"/>
                <a:gd name="T40" fmla="*/ 2147483647 w 601"/>
                <a:gd name="T41" fmla="*/ 2147483647 h 609"/>
                <a:gd name="T42" fmla="*/ 2147483647 w 601"/>
                <a:gd name="T43" fmla="*/ 2147483647 h 609"/>
                <a:gd name="T44" fmla="*/ 2147483647 w 601"/>
                <a:gd name="T45" fmla="*/ 2147483647 h 609"/>
                <a:gd name="T46" fmla="*/ 2147483647 w 601"/>
                <a:gd name="T47" fmla="*/ 2147483647 h 609"/>
                <a:gd name="T48" fmla="*/ 2147483647 w 601"/>
                <a:gd name="T49" fmla="*/ 2147483647 h 609"/>
                <a:gd name="T50" fmla="*/ 2147483647 w 601"/>
                <a:gd name="T51" fmla="*/ 2147483647 h 609"/>
                <a:gd name="T52" fmla="*/ 2147483647 w 601"/>
                <a:gd name="T53" fmla="*/ 2147483647 h 609"/>
                <a:gd name="T54" fmla="*/ 2147483647 w 601"/>
                <a:gd name="T55" fmla="*/ 2147483647 h 609"/>
                <a:gd name="T56" fmla="*/ 2147483647 w 601"/>
                <a:gd name="T57" fmla="*/ 2147483647 h 609"/>
                <a:gd name="T58" fmla="*/ 2147483647 w 601"/>
                <a:gd name="T59" fmla="*/ 2147483647 h 609"/>
                <a:gd name="T60" fmla="*/ 2147483647 w 601"/>
                <a:gd name="T61" fmla="*/ 2147483647 h 609"/>
                <a:gd name="T62" fmla="*/ 2147483647 w 601"/>
                <a:gd name="T63" fmla="*/ 2147483647 h 609"/>
                <a:gd name="T64" fmla="*/ 2147483647 w 601"/>
                <a:gd name="T65" fmla="*/ 2147483647 h 609"/>
                <a:gd name="T66" fmla="*/ 2147483647 w 601"/>
                <a:gd name="T67" fmla="*/ 2147483647 h 609"/>
                <a:gd name="T68" fmla="*/ 2147483647 w 601"/>
                <a:gd name="T69" fmla="*/ 2147483647 h 609"/>
                <a:gd name="T70" fmla="*/ 2147483647 w 601"/>
                <a:gd name="T71" fmla="*/ 2147483647 h 609"/>
                <a:gd name="T72" fmla="*/ 2147483647 w 601"/>
                <a:gd name="T73" fmla="*/ 2147483647 h 609"/>
                <a:gd name="T74" fmla="*/ 2147483647 w 601"/>
                <a:gd name="T75" fmla="*/ 2147483647 h 609"/>
                <a:gd name="T76" fmla="*/ 2147483647 w 601"/>
                <a:gd name="T77" fmla="*/ 2147483647 h 609"/>
                <a:gd name="T78" fmla="*/ 2147483647 w 601"/>
                <a:gd name="T79" fmla="*/ 2147483647 h 609"/>
                <a:gd name="T80" fmla="*/ 2147483647 w 601"/>
                <a:gd name="T81" fmla="*/ 2147483647 h 609"/>
                <a:gd name="T82" fmla="*/ 2147483647 w 601"/>
                <a:gd name="T83" fmla="*/ 2147483647 h 609"/>
                <a:gd name="T84" fmla="*/ 2147483647 w 601"/>
                <a:gd name="T85" fmla="*/ 2147483647 h 609"/>
                <a:gd name="T86" fmla="*/ 2147483647 w 601"/>
                <a:gd name="T87" fmla="*/ 2147483647 h 609"/>
                <a:gd name="T88" fmla="*/ 2147483647 w 601"/>
                <a:gd name="T89" fmla="*/ 0 h 609"/>
                <a:gd name="T90" fmla="*/ 2147483647 w 601"/>
                <a:gd name="T91" fmla="*/ 2147483647 h 609"/>
                <a:gd name="T92" fmla="*/ 2147483647 w 601"/>
                <a:gd name="T93" fmla="*/ 2147483647 h 609"/>
                <a:gd name="T94" fmla="*/ 2147483647 w 601"/>
                <a:gd name="T95" fmla="*/ 2147483647 h 609"/>
                <a:gd name="T96" fmla="*/ 2147483647 w 601"/>
                <a:gd name="T97" fmla="*/ 2147483647 h 609"/>
                <a:gd name="T98" fmla="*/ 2147483647 w 601"/>
                <a:gd name="T99" fmla="*/ 2147483647 h 609"/>
                <a:gd name="T100" fmla="*/ 2147483647 w 601"/>
                <a:gd name="T101" fmla="*/ 2147483647 h 609"/>
                <a:gd name="T102" fmla="*/ 2147483647 w 601"/>
                <a:gd name="T103" fmla="*/ 2147483647 h 609"/>
                <a:gd name="T104" fmla="*/ 2147483647 w 601"/>
                <a:gd name="T105" fmla="*/ 0 h 609"/>
                <a:gd name="T106" fmla="*/ 2147483647 w 601"/>
                <a:gd name="T107" fmla="*/ 2147483647 h 609"/>
                <a:gd name="T108" fmla="*/ 2147483647 w 601"/>
                <a:gd name="T109" fmla="*/ 2147483647 h 609"/>
                <a:gd name="T110" fmla="*/ 2147483647 w 601"/>
                <a:gd name="T111" fmla="*/ 2147483647 h 60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1" h="609">
                  <a:moveTo>
                    <a:pt x="572" y="608"/>
                  </a:moveTo>
                  <a:lnTo>
                    <a:pt x="572" y="608"/>
                  </a:lnTo>
                  <a:cubicBezTo>
                    <a:pt x="28" y="608"/>
                    <a:pt x="28" y="608"/>
                    <a:pt x="28" y="608"/>
                  </a:cubicBezTo>
                  <a:cubicBezTo>
                    <a:pt x="7" y="608"/>
                    <a:pt x="0" y="594"/>
                    <a:pt x="0" y="58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92"/>
                    <a:pt x="7" y="78"/>
                    <a:pt x="28" y="78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41"/>
                    <a:pt x="113" y="170"/>
                    <a:pt x="148" y="170"/>
                  </a:cubicBezTo>
                  <a:cubicBezTo>
                    <a:pt x="183" y="170"/>
                    <a:pt x="211" y="141"/>
                    <a:pt x="211" y="106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381" y="78"/>
                    <a:pt x="381" y="78"/>
                    <a:pt x="381" y="78"/>
                  </a:cubicBezTo>
                  <a:cubicBezTo>
                    <a:pt x="381" y="106"/>
                    <a:pt x="381" y="106"/>
                    <a:pt x="381" y="106"/>
                  </a:cubicBezTo>
                  <a:cubicBezTo>
                    <a:pt x="381" y="141"/>
                    <a:pt x="417" y="170"/>
                    <a:pt x="452" y="170"/>
                  </a:cubicBezTo>
                  <a:cubicBezTo>
                    <a:pt x="487" y="170"/>
                    <a:pt x="515" y="141"/>
                    <a:pt x="515" y="106"/>
                  </a:cubicBezTo>
                  <a:cubicBezTo>
                    <a:pt x="515" y="78"/>
                    <a:pt x="515" y="78"/>
                    <a:pt x="515" y="78"/>
                  </a:cubicBezTo>
                  <a:cubicBezTo>
                    <a:pt x="572" y="78"/>
                    <a:pt x="572" y="78"/>
                    <a:pt x="572" y="78"/>
                  </a:cubicBezTo>
                  <a:cubicBezTo>
                    <a:pt x="586" y="78"/>
                    <a:pt x="600" y="92"/>
                    <a:pt x="600" y="106"/>
                  </a:cubicBezTo>
                  <a:cubicBezTo>
                    <a:pt x="600" y="580"/>
                    <a:pt x="600" y="580"/>
                    <a:pt x="600" y="580"/>
                  </a:cubicBezTo>
                  <a:cubicBezTo>
                    <a:pt x="600" y="594"/>
                    <a:pt x="586" y="608"/>
                    <a:pt x="572" y="608"/>
                  </a:cubicBezTo>
                  <a:close/>
                  <a:moveTo>
                    <a:pt x="544" y="226"/>
                  </a:moveTo>
                  <a:lnTo>
                    <a:pt x="544" y="226"/>
                  </a:lnTo>
                  <a:cubicBezTo>
                    <a:pt x="56" y="226"/>
                    <a:pt x="56" y="226"/>
                    <a:pt x="56" y="226"/>
                  </a:cubicBezTo>
                  <a:cubicBezTo>
                    <a:pt x="56" y="551"/>
                    <a:pt x="56" y="551"/>
                    <a:pt x="56" y="551"/>
                  </a:cubicBezTo>
                  <a:cubicBezTo>
                    <a:pt x="544" y="551"/>
                    <a:pt x="544" y="551"/>
                    <a:pt x="544" y="551"/>
                  </a:cubicBezTo>
                  <a:lnTo>
                    <a:pt x="544" y="226"/>
                  </a:lnTo>
                  <a:close/>
                  <a:moveTo>
                    <a:pt x="204" y="360"/>
                  </a:moveTo>
                  <a:lnTo>
                    <a:pt x="204" y="360"/>
                  </a:lnTo>
                  <a:cubicBezTo>
                    <a:pt x="211" y="360"/>
                    <a:pt x="219" y="360"/>
                    <a:pt x="226" y="367"/>
                  </a:cubicBezTo>
                  <a:cubicBezTo>
                    <a:pt x="268" y="417"/>
                    <a:pt x="268" y="417"/>
                    <a:pt x="268" y="417"/>
                  </a:cubicBezTo>
                  <a:cubicBezTo>
                    <a:pt x="381" y="304"/>
                    <a:pt x="381" y="304"/>
                    <a:pt x="381" y="304"/>
                  </a:cubicBezTo>
                  <a:cubicBezTo>
                    <a:pt x="388" y="297"/>
                    <a:pt x="395" y="297"/>
                    <a:pt x="402" y="297"/>
                  </a:cubicBezTo>
                  <a:cubicBezTo>
                    <a:pt x="417" y="297"/>
                    <a:pt x="431" y="304"/>
                    <a:pt x="431" y="325"/>
                  </a:cubicBezTo>
                  <a:cubicBezTo>
                    <a:pt x="431" y="332"/>
                    <a:pt x="431" y="339"/>
                    <a:pt x="424" y="339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82" y="481"/>
                    <a:pt x="275" y="481"/>
                    <a:pt x="268" y="481"/>
                  </a:cubicBezTo>
                  <a:cubicBezTo>
                    <a:pt x="261" y="481"/>
                    <a:pt x="254" y="481"/>
                    <a:pt x="254" y="474"/>
                  </a:cubicBezTo>
                  <a:cubicBezTo>
                    <a:pt x="183" y="410"/>
                    <a:pt x="183" y="410"/>
                    <a:pt x="183" y="410"/>
                  </a:cubicBezTo>
                  <a:cubicBezTo>
                    <a:pt x="176" y="403"/>
                    <a:pt x="176" y="396"/>
                    <a:pt x="176" y="389"/>
                  </a:cubicBezTo>
                  <a:cubicBezTo>
                    <a:pt x="176" y="375"/>
                    <a:pt x="190" y="360"/>
                    <a:pt x="204" y="360"/>
                  </a:cubicBezTo>
                  <a:close/>
                  <a:moveTo>
                    <a:pt x="452" y="134"/>
                  </a:moveTo>
                  <a:lnTo>
                    <a:pt x="452" y="134"/>
                  </a:lnTo>
                  <a:cubicBezTo>
                    <a:pt x="431" y="134"/>
                    <a:pt x="424" y="120"/>
                    <a:pt x="424" y="106"/>
                  </a:cubicBezTo>
                  <a:cubicBezTo>
                    <a:pt x="424" y="28"/>
                    <a:pt x="424" y="28"/>
                    <a:pt x="424" y="28"/>
                  </a:cubicBezTo>
                  <a:cubicBezTo>
                    <a:pt x="424" y="14"/>
                    <a:pt x="431" y="0"/>
                    <a:pt x="452" y="0"/>
                  </a:cubicBezTo>
                  <a:cubicBezTo>
                    <a:pt x="466" y="0"/>
                    <a:pt x="480" y="14"/>
                    <a:pt x="480" y="28"/>
                  </a:cubicBezTo>
                  <a:cubicBezTo>
                    <a:pt x="480" y="106"/>
                    <a:pt x="480" y="106"/>
                    <a:pt x="480" y="106"/>
                  </a:cubicBezTo>
                  <a:cubicBezTo>
                    <a:pt x="480" y="120"/>
                    <a:pt x="466" y="134"/>
                    <a:pt x="452" y="134"/>
                  </a:cubicBezTo>
                  <a:close/>
                  <a:moveTo>
                    <a:pt x="148" y="134"/>
                  </a:moveTo>
                  <a:lnTo>
                    <a:pt x="148" y="134"/>
                  </a:lnTo>
                  <a:cubicBezTo>
                    <a:pt x="134" y="134"/>
                    <a:pt x="120" y="120"/>
                    <a:pt x="120" y="106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14"/>
                    <a:pt x="134" y="0"/>
                    <a:pt x="148" y="0"/>
                  </a:cubicBezTo>
                  <a:cubicBezTo>
                    <a:pt x="162" y="0"/>
                    <a:pt x="176" y="14"/>
                    <a:pt x="176" y="28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176" y="120"/>
                    <a:pt x="162" y="134"/>
                    <a:pt x="148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5" name="Freeform 56"/>
            <p:cNvSpPr>
              <a:spLocks noChangeArrowheads="1"/>
            </p:cNvSpPr>
            <p:nvPr/>
          </p:nvSpPr>
          <p:spPr bwMode="auto">
            <a:xfrm>
              <a:off x="3402067" y="5715000"/>
              <a:ext cx="279400" cy="292100"/>
            </a:xfrm>
            <a:custGeom>
              <a:avLst/>
              <a:gdLst>
                <a:gd name="T0" fmla="*/ 2147483647 w 580"/>
                <a:gd name="T1" fmla="*/ 2147483647 h 609"/>
                <a:gd name="T2" fmla="*/ 2147483647 w 580"/>
                <a:gd name="T3" fmla="*/ 2147483647 h 609"/>
                <a:gd name="T4" fmla="*/ 2147483647 w 580"/>
                <a:gd name="T5" fmla="*/ 2147483647 h 609"/>
                <a:gd name="T6" fmla="*/ 2147483647 w 580"/>
                <a:gd name="T7" fmla="*/ 2147483647 h 609"/>
                <a:gd name="T8" fmla="*/ 2147483647 w 580"/>
                <a:gd name="T9" fmla="*/ 2147483647 h 609"/>
                <a:gd name="T10" fmla="*/ 2147483647 w 580"/>
                <a:gd name="T11" fmla="*/ 2147483647 h 609"/>
                <a:gd name="T12" fmla="*/ 2147483647 w 580"/>
                <a:gd name="T13" fmla="*/ 2147483647 h 609"/>
                <a:gd name="T14" fmla="*/ 2147483647 w 580"/>
                <a:gd name="T15" fmla="*/ 2147483647 h 609"/>
                <a:gd name="T16" fmla="*/ 0 w 580"/>
                <a:gd name="T17" fmla="*/ 2147483647 h 609"/>
                <a:gd name="T18" fmla="*/ 2147483647 w 580"/>
                <a:gd name="T19" fmla="*/ 2147483647 h 609"/>
                <a:gd name="T20" fmla="*/ 2147483647 w 580"/>
                <a:gd name="T21" fmla="*/ 2147483647 h 609"/>
                <a:gd name="T22" fmla="*/ 2147483647 w 580"/>
                <a:gd name="T23" fmla="*/ 2147483647 h 609"/>
                <a:gd name="T24" fmla="*/ 2147483647 w 580"/>
                <a:gd name="T25" fmla="*/ 2147483647 h 609"/>
                <a:gd name="T26" fmla="*/ 2147483647 w 580"/>
                <a:gd name="T27" fmla="*/ 2147483647 h 609"/>
                <a:gd name="T28" fmla="*/ 2147483647 w 580"/>
                <a:gd name="T29" fmla="*/ 2147483647 h 609"/>
                <a:gd name="T30" fmla="*/ 2147483647 w 580"/>
                <a:gd name="T31" fmla="*/ 2147483647 h 609"/>
                <a:gd name="T32" fmla="*/ 2147483647 w 580"/>
                <a:gd name="T33" fmla="*/ 2147483647 h 609"/>
                <a:gd name="T34" fmla="*/ 2147483647 w 580"/>
                <a:gd name="T35" fmla="*/ 2147483647 h 609"/>
                <a:gd name="T36" fmla="*/ 2147483647 w 580"/>
                <a:gd name="T37" fmla="*/ 2147483647 h 609"/>
                <a:gd name="T38" fmla="*/ 2147483647 w 580"/>
                <a:gd name="T39" fmla="*/ 2147483647 h 609"/>
                <a:gd name="T40" fmla="*/ 2147483647 w 580"/>
                <a:gd name="T41" fmla="*/ 2147483647 h 609"/>
                <a:gd name="T42" fmla="*/ 2147483647 w 580"/>
                <a:gd name="T43" fmla="*/ 2147483647 h 609"/>
                <a:gd name="T44" fmla="*/ 2147483647 w 580"/>
                <a:gd name="T45" fmla="*/ 2147483647 h 609"/>
                <a:gd name="T46" fmla="*/ 2147483647 w 580"/>
                <a:gd name="T47" fmla="*/ 2147483647 h 609"/>
                <a:gd name="T48" fmla="*/ 2147483647 w 580"/>
                <a:gd name="T49" fmla="*/ 2147483647 h 609"/>
                <a:gd name="T50" fmla="*/ 2147483647 w 580"/>
                <a:gd name="T51" fmla="*/ 2147483647 h 609"/>
                <a:gd name="T52" fmla="*/ 2147483647 w 580"/>
                <a:gd name="T53" fmla="*/ 2147483647 h 609"/>
                <a:gd name="T54" fmla="*/ 2147483647 w 580"/>
                <a:gd name="T55" fmla="*/ 2147483647 h 609"/>
                <a:gd name="T56" fmla="*/ 2147483647 w 580"/>
                <a:gd name="T57" fmla="*/ 2147483647 h 609"/>
                <a:gd name="T58" fmla="*/ 2147483647 w 580"/>
                <a:gd name="T59" fmla="*/ 2147483647 h 609"/>
                <a:gd name="T60" fmla="*/ 2147483647 w 580"/>
                <a:gd name="T61" fmla="*/ 2147483647 h 609"/>
                <a:gd name="T62" fmla="*/ 2147483647 w 580"/>
                <a:gd name="T63" fmla="*/ 2147483647 h 609"/>
                <a:gd name="T64" fmla="*/ 2147483647 w 580"/>
                <a:gd name="T65" fmla="*/ 2147483647 h 609"/>
                <a:gd name="T66" fmla="*/ 2147483647 w 580"/>
                <a:gd name="T67" fmla="*/ 2147483647 h 609"/>
                <a:gd name="T68" fmla="*/ 2147483647 w 580"/>
                <a:gd name="T69" fmla="*/ 2147483647 h 609"/>
                <a:gd name="T70" fmla="*/ 2147483647 w 580"/>
                <a:gd name="T71" fmla="*/ 2147483647 h 609"/>
                <a:gd name="T72" fmla="*/ 2147483647 w 580"/>
                <a:gd name="T73" fmla="*/ 2147483647 h 609"/>
                <a:gd name="T74" fmla="*/ 2147483647 w 580"/>
                <a:gd name="T75" fmla="*/ 2147483647 h 609"/>
                <a:gd name="T76" fmla="*/ 2147483647 w 580"/>
                <a:gd name="T77" fmla="*/ 2147483647 h 609"/>
                <a:gd name="T78" fmla="*/ 2147483647 w 580"/>
                <a:gd name="T79" fmla="*/ 2147483647 h 609"/>
                <a:gd name="T80" fmla="*/ 2147483647 w 580"/>
                <a:gd name="T81" fmla="*/ 2147483647 h 609"/>
                <a:gd name="T82" fmla="*/ 2147483647 w 580"/>
                <a:gd name="T83" fmla="*/ 2147483647 h 609"/>
                <a:gd name="T84" fmla="*/ 2147483647 w 580"/>
                <a:gd name="T85" fmla="*/ 2147483647 h 609"/>
                <a:gd name="T86" fmla="*/ 2147483647 w 580"/>
                <a:gd name="T87" fmla="*/ 2147483647 h 609"/>
                <a:gd name="T88" fmla="*/ 2147483647 w 580"/>
                <a:gd name="T89" fmla="*/ 2147483647 h 609"/>
                <a:gd name="T90" fmla="*/ 2147483647 w 580"/>
                <a:gd name="T91" fmla="*/ 2147483647 h 609"/>
                <a:gd name="T92" fmla="*/ 2147483647 w 580"/>
                <a:gd name="T93" fmla="*/ 2147483647 h 60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80" h="609">
                  <a:moveTo>
                    <a:pt x="551" y="551"/>
                  </a:moveTo>
                  <a:lnTo>
                    <a:pt x="551" y="551"/>
                  </a:lnTo>
                  <a:cubicBezTo>
                    <a:pt x="438" y="551"/>
                    <a:pt x="438" y="551"/>
                    <a:pt x="438" y="551"/>
                  </a:cubicBezTo>
                  <a:cubicBezTo>
                    <a:pt x="417" y="551"/>
                    <a:pt x="410" y="537"/>
                    <a:pt x="410" y="523"/>
                  </a:cubicBezTo>
                  <a:cubicBezTo>
                    <a:pt x="410" y="502"/>
                    <a:pt x="417" y="495"/>
                    <a:pt x="438" y="495"/>
                  </a:cubicBezTo>
                  <a:cubicBezTo>
                    <a:pt x="551" y="495"/>
                    <a:pt x="551" y="495"/>
                    <a:pt x="551" y="495"/>
                  </a:cubicBezTo>
                  <a:cubicBezTo>
                    <a:pt x="565" y="495"/>
                    <a:pt x="579" y="502"/>
                    <a:pt x="579" y="523"/>
                  </a:cubicBezTo>
                  <a:cubicBezTo>
                    <a:pt x="579" y="537"/>
                    <a:pt x="565" y="551"/>
                    <a:pt x="551" y="551"/>
                  </a:cubicBezTo>
                  <a:close/>
                  <a:moveTo>
                    <a:pt x="438" y="467"/>
                  </a:moveTo>
                  <a:lnTo>
                    <a:pt x="438" y="467"/>
                  </a:lnTo>
                  <a:cubicBezTo>
                    <a:pt x="403" y="467"/>
                    <a:pt x="381" y="488"/>
                    <a:pt x="381" y="523"/>
                  </a:cubicBezTo>
                  <a:cubicBezTo>
                    <a:pt x="381" y="551"/>
                    <a:pt x="403" y="580"/>
                    <a:pt x="438" y="580"/>
                  </a:cubicBezTo>
                  <a:cubicBezTo>
                    <a:pt x="445" y="580"/>
                    <a:pt x="445" y="580"/>
                    <a:pt x="445" y="580"/>
                  </a:cubicBezTo>
                  <a:cubicBezTo>
                    <a:pt x="551" y="580"/>
                    <a:pt x="551" y="580"/>
                    <a:pt x="551" y="580"/>
                  </a:cubicBezTo>
                  <a:cubicBezTo>
                    <a:pt x="551" y="594"/>
                    <a:pt x="537" y="608"/>
                    <a:pt x="523" y="608"/>
                  </a:cubicBez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120"/>
                    <a:pt x="106" y="141"/>
                    <a:pt x="134" y="141"/>
                  </a:cubicBezTo>
                  <a:cubicBezTo>
                    <a:pt x="162" y="141"/>
                    <a:pt x="190" y="120"/>
                    <a:pt x="190" y="8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7" y="141"/>
                    <a:pt x="275" y="141"/>
                  </a:cubicBezTo>
                  <a:cubicBezTo>
                    <a:pt x="304" y="141"/>
                    <a:pt x="332" y="120"/>
                    <a:pt x="332" y="85"/>
                  </a:cubicBezTo>
                  <a:cubicBezTo>
                    <a:pt x="332" y="56"/>
                    <a:pt x="332" y="56"/>
                    <a:pt x="332" y="56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360" y="85"/>
                    <a:pt x="360" y="85"/>
                    <a:pt x="360" y="85"/>
                  </a:cubicBezTo>
                  <a:cubicBezTo>
                    <a:pt x="360" y="120"/>
                    <a:pt x="388" y="141"/>
                    <a:pt x="417" y="141"/>
                  </a:cubicBezTo>
                  <a:cubicBezTo>
                    <a:pt x="445" y="141"/>
                    <a:pt x="473" y="120"/>
                    <a:pt x="473" y="85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1" y="71"/>
                    <a:pt x="551" y="85"/>
                  </a:cubicBezTo>
                  <a:cubicBezTo>
                    <a:pt x="551" y="467"/>
                    <a:pt x="551" y="467"/>
                    <a:pt x="551" y="467"/>
                  </a:cubicBezTo>
                  <a:cubicBezTo>
                    <a:pt x="523" y="467"/>
                    <a:pt x="523" y="467"/>
                    <a:pt x="523" y="467"/>
                  </a:cubicBezTo>
                  <a:lnTo>
                    <a:pt x="438" y="467"/>
                  </a:lnTo>
                  <a:close/>
                  <a:moveTo>
                    <a:pt x="99" y="509"/>
                  </a:moveTo>
                  <a:lnTo>
                    <a:pt x="99" y="509"/>
                  </a:lnTo>
                  <a:cubicBezTo>
                    <a:pt x="282" y="509"/>
                    <a:pt x="282" y="509"/>
                    <a:pt x="282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2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4" y="467"/>
                    <a:pt x="77" y="474"/>
                    <a:pt x="77" y="488"/>
                  </a:cubicBezTo>
                  <a:cubicBezTo>
                    <a:pt x="77" y="502"/>
                    <a:pt x="84" y="509"/>
                    <a:pt x="99" y="509"/>
                  </a:cubicBezTo>
                  <a:close/>
                  <a:moveTo>
                    <a:pt x="445" y="219"/>
                  </a:moveTo>
                  <a:lnTo>
                    <a:pt x="445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7" y="233"/>
                    <a:pt x="77" y="247"/>
                  </a:cubicBezTo>
                  <a:cubicBezTo>
                    <a:pt x="77" y="262"/>
                    <a:pt x="92" y="276"/>
                    <a:pt x="106" y="276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59" y="276"/>
                    <a:pt x="473" y="262"/>
                    <a:pt x="473" y="247"/>
                  </a:cubicBezTo>
                  <a:cubicBezTo>
                    <a:pt x="473" y="233"/>
                    <a:pt x="459" y="219"/>
                    <a:pt x="445" y="219"/>
                  </a:cubicBezTo>
                  <a:close/>
                  <a:moveTo>
                    <a:pt x="445" y="339"/>
                  </a:moveTo>
                  <a:lnTo>
                    <a:pt x="445" y="339"/>
                  </a:lnTo>
                  <a:cubicBezTo>
                    <a:pt x="275" y="339"/>
                    <a:pt x="275" y="339"/>
                    <a:pt x="275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219" y="339"/>
                    <a:pt x="219" y="339"/>
                    <a:pt x="219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7" y="353"/>
                    <a:pt x="77" y="367"/>
                  </a:cubicBezTo>
                  <a:cubicBezTo>
                    <a:pt x="77" y="389"/>
                    <a:pt x="92" y="396"/>
                    <a:pt x="106" y="396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445" y="396"/>
                    <a:pt x="445" y="396"/>
                    <a:pt x="445" y="396"/>
                  </a:cubicBezTo>
                  <a:cubicBezTo>
                    <a:pt x="459" y="396"/>
                    <a:pt x="473" y="389"/>
                    <a:pt x="473" y="367"/>
                  </a:cubicBezTo>
                  <a:cubicBezTo>
                    <a:pt x="473" y="353"/>
                    <a:pt x="459" y="339"/>
                    <a:pt x="445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8" y="106"/>
                    <a:pt x="388" y="85"/>
                  </a:cubicBezTo>
                  <a:cubicBezTo>
                    <a:pt x="388" y="28"/>
                    <a:pt x="388" y="28"/>
                    <a:pt x="388" y="28"/>
                  </a:cubicBezTo>
                  <a:cubicBezTo>
                    <a:pt x="388" y="14"/>
                    <a:pt x="403" y="0"/>
                    <a:pt x="417" y="0"/>
                  </a:cubicBezTo>
                  <a:cubicBezTo>
                    <a:pt x="431" y="0"/>
                    <a:pt x="445" y="14"/>
                    <a:pt x="445" y="28"/>
                  </a:cubicBezTo>
                  <a:cubicBezTo>
                    <a:pt x="445" y="85"/>
                    <a:pt x="445" y="85"/>
                    <a:pt x="445" y="85"/>
                  </a:cubicBezTo>
                  <a:cubicBezTo>
                    <a:pt x="445" y="106"/>
                    <a:pt x="431" y="113"/>
                    <a:pt x="417" y="113"/>
                  </a:cubicBezTo>
                  <a:close/>
                  <a:moveTo>
                    <a:pt x="275" y="113"/>
                  </a:moveTo>
                  <a:lnTo>
                    <a:pt x="275" y="113"/>
                  </a:lnTo>
                  <a:cubicBezTo>
                    <a:pt x="261" y="113"/>
                    <a:pt x="247" y="106"/>
                    <a:pt x="247" y="8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7" y="14"/>
                    <a:pt x="261" y="0"/>
                    <a:pt x="275" y="0"/>
                  </a:cubicBezTo>
                  <a:cubicBezTo>
                    <a:pt x="289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89" y="113"/>
                    <a:pt x="275" y="113"/>
                  </a:cubicBezTo>
                  <a:close/>
                  <a:moveTo>
                    <a:pt x="134" y="113"/>
                  </a:moveTo>
                  <a:lnTo>
                    <a:pt x="134" y="113"/>
                  </a:lnTo>
                  <a:cubicBezTo>
                    <a:pt x="120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0" y="0"/>
                    <a:pt x="134" y="0"/>
                  </a:cubicBezTo>
                  <a:cubicBezTo>
                    <a:pt x="148" y="0"/>
                    <a:pt x="162" y="14"/>
                    <a:pt x="162" y="28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106"/>
                    <a:pt x="148" y="113"/>
                    <a:pt x="13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6" name="Freeform 57"/>
            <p:cNvSpPr>
              <a:spLocks noChangeArrowheads="1"/>
            </p:cNvSpPr>
            <p:nvPr/>
          </p:nvSpPr>
          <p:spPr bwMode="auto">
            <a:xfrm>
              <a:off x="2896448" y="5715000"/>
              <a:ext cx="275431" cy="292100"/>
            </a:xfrm>
            <a:custGeom>
              <a:avLst/>
              <a:gdLst>
                <a:gd name="T0" fmla="*/ 2147483647 w 573"/>
                <a:gd name="T1" fmla="*/ 2147483647 h 609"/>
                <a:gd name="T2" fmla="*/ 2147483647 w 573"/>
                <a:gd name="T3" fmla="*/ 2147483647 h 609"/>
                <a:gd name="T4" fmla="*/ 2147483647 w 573"/>
                <a:gd name="T5" fmla="*/ 2147483647 h 609"/>
                <a:gd name="T6" fmla="*/ 2147483647 w 573"/>
                <a:gd name="T7" fmla="*/ 2147483647 h 609"/>
                <a:gd name="T8" fmla="*/ 2147483647 w 573"/>
                <a:gd name="T9" fmla="*/ 2147483647 h 609"/>
                <a:gd name="T10" fmla="*/ 2147483647 w 573"/>
                <a:gd name="T11" fmla="*/ 2147483647 h 609"/>
                <a:gd name="T12" fmla="*/ 2147483647 w 573"/>
                <a:gd name="T13" fmla="*/ 2147483647 h 609"/>
                <a:gd name="T14" fmla="*/ 2147483647 w 573"/>
                <a:gd name="T15" fmla="*/ 2147483647 h 609"/>
                <a:gd name="T16" fmla="*/ 2147483647 w 573"/>
                <a:gd name="T17" fmla="*/ 2147483647 h 609"/>
                <a:gd name="T18" fmla="*/ 2147483647 w 573"/>
                <a:gd name="T19" fmla="*/ 2147483647 h 609"/>
                <a:gd name="T20" fmla="*/ 2147483647 w 573"/>
                <a:gd name="T21" fmla="*/ 2147483647 h 609"/>
                <a:gd name="T22" fmla="*/ 2147483647 w 573"/>
                <a:gd name="T23" fmla="*/ 2147483647 h 609"/>
                <a:gd name="T24" fmla="*/ 0 w 573"/>
                <a:gd name="T25" fmla="*/ 2147483647 h 609"/>
                <a:gd name="T26" fmla="*/ 2147483647 w 573"/>
                <a:gd name="T27" fmla="*/ 2147483647 h 609"/>
                <a:gd name="T28" fmla="*/ 2147483647 w 573"/>
                <a:gd name="T29" fmla="*/ 2147483647 h 609"/>
                <a:gd name="T30" fmla="*/ 2147483647 w 573"/>
                <a:gd name="T31" fmla="*/ 2147483647 h 609"/>
                <a:gd name="T32" fmla="*/ 2147483647 w 573"/>
                <a:gd name="T33" fmla="*/ 2147483647 h 609"/>
                <a:gd name="T34" fmla="*/ 2147483647 w 573"/>
                <a:gd name="T35" fmla="*/ 2147483647 h 609"/>
                <a:gd name="T36" fmla="*/ 2147483647 w 573"/>
                <a:gd name="T37" fmla="*/ 2147483647 h 609"/>
                <a:gd name="T38" fmla="*/ 2147483647 w 573"/>
                <a:gd name="T39" fmla="*/ 2147483647 h 609"/>
                <a:gd name="T40" fmla="*/ 2147483647 w 573"/>
                <a:gd name="T41" fmla="*/ 2147483647 h 609"/>
                <a:gd name="T42" fmla="*/ 2147483647 w 573"/>
                <a:gd name="T43" fmla="*/ 2147483647 h 609"/>
                <a:gd name="T44" fmla="*/ 2147483647 w 573"/>
                <a:gd name="T45" fmla="*/ 2147483647 h 609"/>
                <a:gd name="T46" fmla="*/ 2147483647 w 573"/>
                <a:gd name="T47" fmla="*/ 2147483647 h 609"/>
                <a:gd name="T48" fmla="*/ 2147483647 w 573"/>
                <a:gd name="T49" fmla="*/ 2147483647 h 609"/>
                <a:gd name="T50" fmla="*/ 2147483647 w 573"/>
                <a:gd name="T51" fmla="*/ 2147483647 h 609"/>
                <a:gd name="T52" fmla="*/ 2147483647 w 573"/>
                <a:gd name="T53" fmla="*/ 2147483647 h 609"/>
                <a:gd name="T54" fmla="*/ 2147483647 w 573"/>
                <a:gd name="T55" fmla="*/ 2147483647 h 609"/>
                <a:gd name="T56" fmla="*/ 2147483647 w 573"/>
                <a:gd name="T57" fmla="*/ 2147483647 h 609"/>
                <a:gd name="T58" fmla="*/ 2147483647 w 573"/>
                <a:gd name="T59" fmla="*/ 2147483647 h 609"/>
                <a:gd name="T60" fmla="*/ 2147483647 w 573"/>
                <a:gd name="T61" fmla="*/ 2147483647 h 609"/>
                <a:gd name="T62" fmla="*/ 2147483647 w 573"/>
                <a:gd name="T63" fmla="*/ 2147483647 h 609"/>
                <a:gd name="T64" fmla="*/ 2147483647 w 573"/>
                <a:gd name="T65" fmla="*/ 2147483647 h 609"/>
                <a:gd name="T66" fmla="*/ 2147483647 w 573"/>
                <a:gd name="T67" fmla="*/ 2147483647 h 609"/>
                <a:gd name="T68" fmla="*/ 2147483647 w 573"/>
                <a:gd name="T69" fmla="*/ 2147483647 h 609"/>
                <a:gd name="T70" fmla="*/ 2147483647 w 573"/>
                <a:gd name="T71" fmla="*/ 2147483647 h 609"/>
                <a:gd name="T72" fmla="*/ 2147483647 w 573"/>
                <a:gd name="T73" fmla="*/ 2147483647 h 609"/>
                <a:gd name="T74" fmla="*/ 2147483647 w 573"/>
                <a:gd name="T75" fmla="*/ 2147483647 h 609"/>
                <a:gd name="T76" fmla="*/ 2147483647 w 573"/>
                <a:gd name="T77" fmla="*/ 2147483647 h 609"/>
                <a:gd name="T78" fmla="*/ 2147483647 w 573"/>
                <a:gd name="T79" fmla="*/ 2147483647 h 609"/>
                <a:gd name="T80" fmla="*/ 2147483647 w 573"/>
                <a:gd name="T81" fmla="*/ 2147483647 h 609"/>
                <a:gd name="T82" fmla="*/ 2147483647 w 573"/>
                <a:gd name="T83" fmla="*/ 2147483647 h 609"/>
                <a:gd name="T84" fmla="*/ 2147483647 w 573"/>
                <a:gd name="T85" fmla="*/ 2147483647 h 609"/>
                <a:gd name="T86" fmla="*/ 2147483647 w 573"/>
                <a:gd name="T87" fmla="*/ 0 h 609"/>
                <a:gd name="T88" fmla="*/ 2147483647 w 573"/>
                <a:gd name="T89" fmla="*/ 2147483647 h 609"/>
                <a:gd name="T90" fmla="*/ 2147483647 w 573"/>
                <a:gd name="T91" fmla="*/ 2147483647 h 609"/>
                <a:gd name="T92" fmla="*/ 2147483647 w 573"/>
                <a:gd name="T93" fmla="*/ 2147483647 h 609"/>
                <a:gd name="T94" fmla="*/ 2147483647 w 573"/>
                <a:gd name="T95" fmla="*/ 0 h 609"/>
                <a:gd name="T96" fmla="*/ 2147483647 w 573"/>
                <a:gd name="T97" fmla="*/ 2147483647 h 609"/>
                <a:gd name="T98" fmla="*/ 2147483647 w 573"/>
                <a:gd name="T99" fmla="*/ 2147483647 h 609"/>
                <a:gd name="T100" fmla="*/ 2147483647 w 573"/>
                <a:gd name="T101" fmla="*/ 2147483647 h 609"/>
                <a:gd name="T102" fmla="*/ 2147483647 w 573"/>
                <a:gd name="T103" fmla="*/ 0 h 609"/>
                <a:gd name="T104" fmla="*/ 2147483647 w 573"/>
                <a:gd name="T105" fmla="*/ 2147483647 h 6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3" h="609">
                  <a:moveTo>
                    <a:pt x="544" y="551"/>
                  </a:moveTo>
                  <a:lnTo>
                    <a:pt x="544" y="551"/>
                  </a:lnTo>
                  <a:cubicBezTo>
                    <a:pt x="515" y="551"/>
                    <a:pt x="515" y="551"/>
                    <a:pt x="515" y="551"/>
                  </a:cubicBezTo>
                  <a:cubicBezTo>
                    <a:pt x="515" y="580"/>
                    <a:pt x="515" y="580"/>
                    <a:pt x="515" y="580"/>
                  </a:cubicBezTo>
                  <a:cubicBezTo>
                    <a:pt x="515" y="594"/>
                    <a:pt x="508" y="608"/>
                    <a:pt x="487" y="608"/>
                  </a:cubicBezTo>
                  <a:cubicBezTo>
                    <a:pt x="473" y="608"/>
                    <a:pt x="459" y="594"/>
                    <a:pt x="459" y="580"/>
                  </a:cubicBezTo>
                  <a:cubicBezTo>
                    <a:pt x="459" y="551"/>
                    <a:pt x="459" y="551"/>
                    <a:pt x="459" y="551"/>
                  </a:cubicBezTo>
                  <a:cubicBezTo>
                    <a:pt x="431" y="551"/>
                    <a:pt x="431" y="551"/>
                    <a:pt x="431" y="551"/>
                  </a:cubicBezTo>
                  <a:cubicBezTo>
                    <a:pt x="417" y="551"/>
                    <a:pt x="402" y="537"/>
                    <a:pt x="402" y="523"/>
                  </a:cubicBezTo>
                  <a:cubicBezTo>
                    <a:pt x="402" y="502"/>
                    <a:pt x="417" y="495"/>
                    <a:pt x="431" y="495"/>
                  </a:cubicBezTo>
                  <a:cubicBezTo>
                    <a:pt x="459" y="495"/>
                    <a:pt x="459" y="495"/>
                    <a:pt x="459" y="495"/>
                  </a:cubicBezTo>
                  <a:cubicBezTo>
                    <a:pt x="459" y="467"/>
                    <a:pt x="459" y="467"/>
                    <a:pt x="459" y="467"/>
                  </a:cubicBezTo>
                  <a:cubicBezTo>
                    <a:pt x="459" y="445"/>
                    <a:pt x="473" y="438"/>
                    <a:pt x="487" y="438"/>
                  </a:cubicBezTo>
                  <a:cubicBezTo>
                    <a:pt x="508" y="438"/>
                    <a:pt x="515" y="445"/>
                    <a:pt x="515" y="467"/>
                  </a:cubicBezTo>
                  <a:cubicBezTo>
                    <a:pt x="515" y="495"/>
                    <a:pt x="515" y="495"/>
                    <a:pt x="515" y="495"/>
                  </a:cubicBezTo>
                  <a:cubicBezTo>
                    <a:pt x="544" y="495"/>
                    <a:pt x="544" y="495"/>
                    <a:pt x="544" y="495"/>
                  </a:cubicBezTo>
                  <a:cubicBezTo>
                    <a:pt x="565" y="495"/>
                    <a:pt x="572" y="502"/>
                    <a:pt x="572" y="523"/>
                  </a:cubicBezTo>
                  <a:cubicBezTo>
                    <a:pt x="572" y="537"/>
                    <a:pt x="565" y="551"/>
                    <a:pt x="544" y="551"/>
                  </a:cubicBezTo>
                  <a:close/>
                  <a:moveTo>
                    <a:pt x="487" y="410"/>
                  </a:moveTo>
                  <a:lnTo>
                    <a:pt x="487" y="410"/>
                  </a:lnTo>
                  <a:cubicBezTo>
                    <a:pt x="459" y="410"/>
                    <a:pt x="431" y="431"/>
                    <a:pt x="431" y="467"/>
                  </a:cubicBezTo>
                  <a:cubicBezTo>
                    <a:pt x="402" y="467"/>
                    <a:pt x="374" y="488"/>
                    <a:pt x="374" y="523"/>
                  </a:cubicBezTo>
                  <a:cubicBezTo>
                    <a:pt x="374" y="551"/>
                    <a:pt x="402" y="580"/>
                    <a:pt x="431" y="580"/>
                  </a:cubicBezTo>
                  <a:cubicBezTo>
                    <a:pt x="431" y="608"/>
                    <a:pt x="431" y="608"/>
                    <a:pt x="431" y="608"/>
                  </a:cubicBezTo>
                  <a:cubicBezTo>
                    <a:pt x="28" y="608"/>
                    <a:pt x="28" y="608"/>
                    <a:pt x="28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8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120"/>
                    <a:pt x="99" y="141"/>
                    <a:pt x="134" y="141"/>
                  </a:cubicBezTo>
                  <a:cubicBezTo>
                    <a:pt x="162" y="141"/>
                    <a:pt x="190" y="120"/>
                    <a:pt x="190" y="85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0" y="141"/>
                    <a:pt x="275" y="141"/>
                  </a:cubicBezTo>
                  <a:cubicBezTo>
                    <a:pt x="304" y="141"/>
                    <a:pt x="332" y="120"/>
                    <a:pt x="332" y="85"/>
                  </a:cubicBezTo>
                  <a:cubicBezTo>
                    <a:pt x="332" y="56"/>
                    <a:pt x="332" y="56"/>
                    <a:pt x="332" y="56"/>
                  </a:cubicBezTo>
                  <a:cubicBezTo>
                    <a:pt x="360" y="56"/>
                    <a:pt x="360" y="56"/>
                    <a:pt x="360" y="56"/>
                  </a:cubicBezTo>
                  <a:cubicBezTo>
                    <a:pt x="360" y="85"/>
                    <a:pt x="360" y="85"/>
                    <a:pt x="360" y="85"/>
                  </a:cubicBezTo>
                  <a:cubicBezTo>
                    <a:pt x="360" y="120"/>
                    <a:pt x="381" y="141"/>
                    <a:pt x="417" y="141"/>
                  </a:cubicBezTo>
                  <a:cubicBezTo>
                    <a:pt x="445" y="141"/>
                    <a:pt x="473" y="120"/>
                    <a:pt x="473" y="85"/>
                  </a:cubicBezTo>
                  <a:cubicBezTo>
                    <a:pt x="473" y="56"/>
                    <a:pt x="473" y="56"/>
                    <a:pt x="473" y="56"/>
                  </a:cubicBezTo>
                  <a:cubicBezTo>
                    <a:pt x="515" y="56"/>
                    <a:pt x="515" y="56"/>
                    <a:pt x="515" y="56"/>
                  </a:cubicBezTo>
                  <a:cubicBezTo>
                    <a:pt x="537" y="56"/>
                    <a:pt x="544" y="71"/>
                    <a:pt x="544" y="85"/>
                  </a:cubicBezTo>
                  <a:cubicBezTo>
                    <a:pt x="544" y="467"/>
                    <a:pt x="544" y="467"/>
                    <a:pt x="544" y="467"/>
                  </a:cubicBezTo>
                  <a:cubicBezTo>
                    <a:pt x="544" y="431"/>
                    <a:pt x="523" y="410"/>
                    <a:pt x="487" y="410"/>
                  </a:cubicBezTo>
                  <a:close/>
                  <a:moveTo>
                    <a:pt x="77" y="488"/>
                  </a:moveTo>
                  <a:lnTo>
                    <a:pt x="77" y="488"/>
                  </a:lnTo>
                  <a:cubicBezTo>
                    <a:pt x="77" y="502"/>
                    <a:pt x="84" y="509"/>
                    <a:pt x="99" y="509"/>
                  </a:cubicBezTo>
                  <a:cubicBezTo>
                    <a:pt x="275" y="509"/>
                    <a:pt x="275" y="509"/>
                    <a:pt x="275" y="509"/>
                  </a:cubicBezTo>
                  <a:cubicBezTo>
                    <a:pt x="289" y="509"/>
                    <a:pt x="304" y="502"/>
                    <a:pt x="304" y="488"/>
                  </a:cubicBezTo>
                  <a:cubicBezTo>
                    <a:pt x="304" y="474"/>
                    <a:pt x="289" y="467"/>
                    <a:pt x="275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4" y="467"/>
                    <a:pt x="77" y="474"/>
                    <a:pt x="77" y="488"/>
                  </a:cubicBezTo>
                  <a:close/>
                  <a:moveTo>
                    <a:pt x="106" y="396"/>
                  </a:moveTo>
                  <a:lnTo>
                    <a:pt x="106" y="396"/>
                  </a:lnTo>
                  <a:cubicBezTo>
                    <a:pt x="226" y="396"/>
                    <a:pt x="226" y="396"/>
                    <a:pt x="226" y="396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282" y="396"/>
                    <a:pt x="282" y="396"/>
                    <a:pt x="282" y="396"/>
                  </a:cubicBezTo>
                  <a:cubicBezTo>
                    <a:pt x="318" y="396"/>
                    <a:pt x="318" y="396"/>
                    <a:pt x="318" y="396"/>
                  </a:cubicBezTo>
                  <a:cubicBezTo>
                    <a:pt x="346" y="396"/>
                    <a:pt x="346" y="396"/>
                    <a:pt x="346" y="396"/>
                  </a:cubicBezTo>
                  <a:cubicBezTo>
                    <a:pt x="367" y="396"/>
                    <a:pt x="374" y="389"/>
                    <a:pt x="374" y="367"/>
                  </a:cubicBezTo>
                  <a:cubicBezTo>
                    <a:pt x="374" y="353"/>
                    <a:pt x="367" y="339"/>
                    <a:pt x="346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75" y="339"/>
                    <a:pt x="275" y="339"/>
                    <a:pt x="275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84" y="339"/>
                    <a:pt x="77" y="353"/>
                    <a:pt x="77" y="367"/>
                  </a:cubicBezTo>
                  <a:cubicBezTo>
                    <a:pt x="77" y="389"/>
                    <a:pt x="84" y="396"/>
                    <a:pt x="106" y="396"/>
                  </a:cubicBezTo>
                  <a:close/>
                  <a:moveTo>
                    <a:pt x="445" y="219"/>
                  </a:moveTo>
                  <a:lnTo>
                    <a:pt x="445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84" y="219"/>
                    <a:pt x="77" y="233"/>
                    <a:pt x="77" y="247"/>
                  </a:cubicBezTo>
                  <a:cubicBezTo>
                    <a:pt x="77" y="262"/>
                    <a:pt x="84" y="276"/>
                    <a:pt x="106" y="276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59" y="276"/>
                    <a:pt x="473" y="262"/>
                    <a:pt x="473" y="247"/>
                  </a:cubicBezTo>
                  <a:cubicBezTo>
                    <a:pt x="473" y="233"/>
                    <a:pt x="459" y="219"/>
                    <a:pt x="445" y="21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395" y="113"/>
                    <a:pt x="388" y="106"/>
                    <a:pt x="388" y="85"/>
                  </a:cubicBezTo>
                  <a:cubicBezTo>
                    <a:pt x="388" y="28"/>
                    <a:pt x="388" y="28"/>
                    <a:pt x="388" y="28"/>
                  </a:cubicBezTo>
                  <a:cubicBezTo>
                    <a:pt x="388" y="14"/>
                    <a:pt x="395" y="0"/>
                    <a:pt x="417" y="0"/>
                  </a:cubicBezTo>
                  <a:cubicBezTo>
                    <a:pt x="431" y="0"/>
                    <a:pt x="445" y="14"/>
                    <a:pt x="445" y="28"/>
                  </a:cubicBezTo>
                  <a:cubicBezTo>
                    <a:pt x="445" y="85"/>
                    <a:pt x="445" y="85"/>
                    <a:pt x="445" y="85"/>
                  </a:cubicBezTo>
                  <a:cubicBezTo>
                    <a:pt x="445" y="106"/>
                    <a:pt x="431" y="113"/>
                    <a:pt x="417" y="113"/>
                  </a:cubicBezTo>
                  <a:close/>
                  <a:moveTo>
                    <a:pt x="275" y="113"/>
                  </a:moveTo>
                  <a:lnTo>
                    <a:pt x="275" y="113"/>
                  </a:lnTo>
                  <a:cubicBezTo>
                    <a:pt x="254" y="113"/>
                    <a:pt x="247" y="106"/>
                    <a:pt x="247" y="85"/>
                  </a:cubicBezTo>
                  <a:cubicBezTo>
                    <a:pt x="247" y="28"/>
                    <a:pt x="247" y="28"/>
                    <a:pt x="247" y="28"/>
                  </a:cubicBezTo>
                  <a:cubicBezTo>
                    <a:pt x="247" y="14"/>
                    <a:pt x="254" y="0"/>
                    <a:pt x="275" y="0"/>
                  </a:cubicBezTo>
                  <a:cubicBezTo>
                    <a:pt x="289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89" y="113"/>
                    <a:pt x="275" y="113"/>
                  </a:cubicBezTo>
                  <a:close/>
                  <a:moveTo>
                    <a:pt x="134" y="113"/>
                  </a:moveTo>
                  <a:lnTo>
                    <a:pt x="134" y="113"/>
                  </a:lnTo>
                  <a:cubicBezTo>
                    <a:pt x="113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13" y="0"/>
                    <a:pt x="134" y="0"/>
                  </a:cubicBezTo>
                  <a:cubicBezTo>
                    <a:pt x="148" y="0"/>
                    <a:pt x="162" y="14"/>
                    <a:pt x="162" y="28"/>
                  </a:cubicBezTo>
                  <a:cubicBezTo>
                    <a:pt x="162" y="85"/>
                    <a:pt x="162" y="85"/>
                    <a:pt x="162" y="85"/>
                  </a:cubicBezTo>
                  <a:cubicBezTo>
                    <a:pt x="162" y="106"/>
                    <a:pt x="148" y="113"/>
                    <a:pt x="13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7" name="Freeform 58"/>
            <p:cNvSpPr>
              <a:spLocks noChangeArrowheads="1"/>
            </p:cNvSpPr>
            <p:nvPr/>
          </p:nvSpPr>
          <p:spPr bwMode="auto">
            <a:xfrm>
              <a:off x="2393211" y="5712619"/>
              <a:ext cx="274638" cy="290513"/>
            </a:xfrm>
            <a:custGeom>
              <a:avLst/>
              <a:gdLst>
                <a:gd name="T0" fmla="*/ 2147483647 w 573"/>
                <a:gd name="T1" fmla="*/ 2147483647 h 602"/>
                <a:gd name="T2" fmla="*/ 2147483647 w 573"/>
                <a:gd name="T3" fmla="*/ 2147483647 h 602"/>
                <a:gd name="T4" fmla="*/ 2147483647 w 573"/>
                <a:gd name="T5" fmla="*/ 2147483647 h 602"/>
                <a:gd name="T6" fmla="*/ 2147483647 w 573"/>
                <a:gd name="T7" fmla="*/ 2147483647 h 602"/>
                <a:gd name="T8" fmla="*/ 2147483647 w 573"/>
                <a:gd name="T9" fmla="*/ 2147483647 h 602"/>
                <a:gd name="T10" fmla="*/ 2147483647 w 573"/>
                <a:gd name="T11" fmla="*/ 2147483647 h 602"/>
                <a:gd name="T12" fmla="*/ 2147483647 w 573"/>
                <a:gd name="T13" fmla="*/ 2147483647 h 602"/>
                <a:gd name="T14" fmla="*/ 2147483647 w 573"/>
                <a:gd name="T15" fmla="*/ 2147483647 h 602"/>
                <a:gd name="T16" fmla="*/ 2147483647 w 573"/>
                <a:gd name="T17" fmla="*/ 2147483647 h 602"/>
                <a:gd name="T18" fmla="*/ 2147483647 w 573"/>
                <a:gd name="T19" fmla="*/ 2147483647 h 602"/>
                <a:gd name="T20" fmla="*/ 2147483647 w 573"/>
                <a:gd name="T21" fmla="*/ 2147483647 h 602"/>
                <a:gd name="T22" fmla="*/ 2147483647 w 573"/>
                <a:gd name="T23" fmla="*/ 2147483647 h 602"/>
                <a:gd name="T24" fmla="*/ 2147483647 w 573"/>
                <a:gd name="T25" fmla="*/ 2147483647 h 602"/>
                <a:gd name="T26" fmla="*/ 2147483647 w 573"/>
                <a:gd name="T27" fmla="*/ 2147483647 h 602"/>
                <a:gd name="T28" fmla="*/ 2147483647 w 573"/>
                <a:gd name="T29" fmla="*/ 2147483647 h 602"/>
                <a:gd name="T30" fmla="*/ 2147483647 w 573"/>
                <a:gd name="T31" fmla="*/ 2147483647 h 602"/>
                <a:gd name="T32" fmla="*/ 2147483647 w 573"/>
                <a:gd name="T33" fmla="*/ 2147483647 h 602"/>
                <a:gd name="T34" fmla="*/ 0 w 573"/>
                <a:gd name="T35" fmla="*/ 2147483647 h 602"/>
                <a:gd name="T36" fmla="*/ 2147483647 w 573"/>
                <a:gd name="T37" fmla="*/ 2147483647 h 602"/>
                <a:gd name="T38" fmla="*/ 2147483647 w 573"/>
                <a:gd name="T39" fmla="*/ 2147483647 h 602"/>
                <a:gd name="T40" fmla="*/ 2147483647 w 573"/>
                <a:gd name="T41" fmla="*/ 2147483647 h 602"/>
                <a:gd name="T42" fmla="*/ 2147483647 w 573"/>
                <a:gd name="T43" fmla="*/ 2147483647 h 602"/>
                <a:gd name="T44" fmla="*/ 2147483647 w 573"/>
                <a:gd name="T45" fmla="*/ 2147483647 h 602"/>
                <a:gd name="T46" fmla="*/ 2147483647 w 573"/>
                <a:gd name="T47" fmla="*/ 2147483647 h 602"/>
                <a:gd name="T48" fmla="*/ 2147483647 w 573"/>
                <a:gd name="T49" fmla="*/ 2147483647 h 602"/>
                <a:gd name="T50" fmla="*/ 2147483647 w 573"/>
                <a:gd name="T51" fmla="*/ 2147483647 h 602"/>
                <a:gd name="T52" fmla="*/ 2147483647 w 573"/>
                <a:gd name="T53" fmla="*/ 2147483647 h 602"/>
                <a:gd name="T54" fmla="*/ 2147483647 w 573"/>
                <a:gd name="T55" fmla="*/ 2147483647 h 602"/>
                <a:gd name="T56" fmla="*/ 2147483647 w 573"/>
                <a:gd name="T57" fmla="*/ 2147483647 h 602"/>
                <a:gd name="T58" fmla="*/ 2147483647 w 573"/>
                <a:gd name="T59" fmla="*/ 2147483647 h 602"/>
                <a:gd name="T60" fmla="*/ 2147483647 w 573"/>
                <a:gd name="T61" fmla="*/ 2147483647 h 602"/>
                <a:gd name="T62" fmla="*/ 2147483647 w 573"/>
                <a:gd name="T63" fmla="*/ 2147483647 h 602"/>
                <a:gd name="T64" fmla="*/ 2147483647 w 573"/>
                <a:gd name="T65" fmla="*/ 2147483647 h 602"/>
                <a:gd name="T66" fmla="*/ 2147483647 w 573"/>
                <a:gd name="T67" fmla="*/ 2147483647 h 602"/>
                <a:gd name="T68" fmla="*/ 2147483647 w 573"/>
                <a:gd name="T69" fmla="*/ 2147483647 h 602"/>
                <a:gd name="T70" fmla="*/ 2147483647 w 573"/>
                <a:gd name="T71" fmla="*/ 2147483647 h 602"/>
                <a:gd name="T72" fmla="*/ 2147483647 w 573"/>
                <a:gd name="T73" fmla="*/ 2147483647 h 602"/>
                <a:gd name="T74" fmla="*/ 2147483647 w 573"/>
                <a:gd name="T75" fmla="*/ 2147483647 h 602"/>
                <a:gd name="T76" fmla="*/ 2147483647 w 573"/>
                <a:gd name="T77" fmla="*/ 2147483647 h 602"/>
                <a:gd name="T78" fmla="*/ 2147483647 w 573"/>
                <a:gd name="T79" fmla="*/ 2147483647 h 602"/>
                <a:gd name="T80" fmla="*/ 2147483647 w 573"/>
                <a:gd name="T81" fmla="*/ 2147483647 h 602"/>
                <a:gd name="T82" fmla="*/ 2147483647 w 573"/>
                <a:gd name="T83" fmla="*/ 2147483647 h 602"/>
                <a:gd name="T84" fmla="*/ 2147483647 w 573"/>
                <a:gd name="T85" fmla="*/ 2147483647 h 602"/>
                <a:gd name="T86" fmla="*/ 2147483647 w 573"/>
                <a:gd name="T87" fmla="*/ 2147483647 h 602"/>
                <a:gd name="T88" fmla="*/ 2147483647 w 573"/>
                <a:gd name="T89" fmla="*/ 0 h 602"/>
                <a:gd name="T90" fmla="*/ 2147483647 w 573"/>
                <a:gd name="T91" fmla="*/ 2147483647 h 602"/>
                <a:gd name="T92" fmla="*/ 2147483647 w 573"/>
                <a:gd name="T93" fmla="*/ 2147483647 h 602"/>
                <a:gd name="T94" fmla="*/ 2147483647 w 573"/>
                <a:gd name="T95" fmla="*/ 2147483647 h 602"/>
                <a:gd name="T96" fmla="*/ 2147483647 w 573"/>
                <a:gd name="T97" fmla="*/ 0 h 602"/>
                <a:gd name="T98" fmla="*/ 2147483647 w 573"/>
                <a:gd name="T99" fmla="*/ 2147483647 h 602"/>
                <a:gd name="T100" fmla="*/ 2147483647 w 573"/>
                <a:gd name="T101" fmla="*/ 2147483647 h 602"/>
                <a:gd name="T102" fmla="*/ 2147483647 w 573"/>
                <a:gd name="T103" fmla="*/ 2147483647 h 602"/>
                <a:gd name="T104" fmla="*/ 2147483647 w 573"/>
                <a:gd name="T105" fmla="*/ 0 h 602"/>
                <a:gd name="T106" fmla="*/ 2147483647 w 573"/>
                <a:gd name="T107" fmla="*/ 2147483647 h 60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73" h="602">
                  <a:moveTo>
                    <a:pt x="530" y="516"/>
                  </a:moveTo>
                  <a:lnTo>
                    <a:pt x="530" y="516"/>
                  </a:lnTo>
                  <a:cubicBezTo>
                    <a:pt x="565" y="558"/>
                    <a:pt x="565" y="558"/>
                    <a:pt x="565" y="558"/>
                  </a:cubicBezTo>
                  <a:cubicBezTo>
                    <a:pt x="572" y="558"/>
                    <a:pt x="572" y="565"/>
                    <a:pt x="572" y="572"/>
                  </a:cubicBezTo>
                  <a:cubicBezTo>
                    <a:pt x="572" y="594"/>
                    <a:pt x="558" y="601"/>
                    <a:pt x="544" y="601"/>
                  </a:cubicBezTo>
                  <a:cubicBezTo>
                    <a:pt x="537" y="601"/>
                    <a:pt x="530" y="601"/>
                    <a:pt x="522" y="594"/>
                  </a:cubicBezTo>
                  <a:cubicBezTo>
                    <a:pt x="487" y="558"/>
                    <a:pt x="487" y="558"/>
                    <a:pt x="487" y="558"/>
                  </a:cubicBezTo>
                  <a:cubicBezTo>
                    <a:pt x="452" y="594"/>
                    <a:pt x="452" y="594"/>
                    <a:pt x="452" y="594"/>
                  </a:cubicBezTo>
                  <a:cubicBezTo>
                    <a:pt x="445" y="601"/>
                    <a:pt x="438" y="601"/>
                    <a:pt x="431" y="601"/>
                  </a:cubicBezTo>
                  <a:cubicBezTo>
                    <a:pt x="417" y="601"/>
                    <a:pt x="402" y="594"/>
                    <a:pt x="402" y="572"/>
                  </a:cubicBezTo>
                  <a:cubicBezTo>
                    <a:pt x="402" y="565"/>
                    <a:pt x="402" y="558"/>
                    <a:pt x="409" y="558"/>
                  </a:cubicBezTo>
                  <a:cubicBezTo>
                    <a:pt x="445" y="516"/>
                    <a:pt x="445" y="516"/>
                    <a:pt x="445" y="516"/>
                  </a:cubicBezTo>
                  <a:cubicBezTo>
                    <a:pt x="409" y="481"/>
                    <a:pt x="409" y="481"/>
                    <a:pt x="409" y="481"/>
                  </a:cubicBezTo>
                  <a:cubicBezTo>
                    <a:pt x="402" y="474"/>
                    <a:pt x="402" y="467"/>
                    <a:pt x="402" y="459"/>
                  </a:cubicBezTo>
                  <a:cubicBezTo>
                    <a:pt x="402" y="445"/>
                    <a:pt x="417" y="431"/>
                    <a:pt x="431" y="431"/>
                  </a:cubicBezTo>
                  <a:cubicBezTo>
                    <a:pt x="438" y="431"/>
                    <a:pt x="445" y="438"/>
                    <a:pt x="452" y="445"/>
                  </a:cubicBezTo>
                  <a:cubicBezTo>
                    <a:pt x="487" y="481"/>
                    <a:pt x="487" y="481"/>
                    <a:pt x="487" y="481"/>
                  </a:cubicBezTo>
                  <a:cubicBezTo>
                    <a:pt x="522" y="445"/>
                    <a:pt x="522" y="445"/>
                    <a:pt x="522" y="445"/>
                  </a:cubicBezTo>
                  <a:cubicBezTo>
                    <a:pt x="530" y="438"/>
                    <a:pt x="537" y="431"/>
                    <a:pt x="544" y="431"/>
                  </a:cubicBezTo>
                  <a:cubicBezTo>
                    <a:pt x="558" y="431"/>
                    <a:pt x="572" y="445"/>
                    <a:pt x="572" y="459"/>
                  </a:cubicBezTo>
                  <a:cubicBezTo>
                    <a:pt x="572" y="467"/>
                    <a:pt x="572" y="474"/>
                    <a:pt x="565" y="481"/>
                  </a:cubicBezTo>
                  <a:lnTo>
                    <a:pt x="530" y="516"/>
                  </a:lnTo>
                  <a:close/>
                  <a:moveTo>
                    <a:pt x="501" y="424"/>
                  </a:moveTo>
                  <a:lnTo>
                    <a:pt x="501" y="424"/>
                  </a:lnTo>
                  <a:cubicBezTo>
                    <a:pt x="487" y="438"/>
                    <a:pt x="487" y="438"/>
                    <a:pt x="487" y="438"/>
                  </a:cubicBezTo>
                  <a:cubicBezTo>
                    <a:pt x="473" y="424"/>
                    <a:pt x="473" y="424"/>
                    <a:pt x="473" y="424"/>
                  </a:cubicBezTo>
                  <a:cubicBezTo>
                    <a:pt x="459" y="410"/>
                    <a:pt x="445" y="403"/>
                    <a:pt x="431" y="403"/>
                  </a:cubicBezTo>
                  <a:cubicBezTo>
                    <a:pt x="402" y="403"/>
                    <a:pt x="374" y="431"/>
                    <a:pt x="374" y="459"/>
                  </a:cubicBezTo>
                  <a:cubicBezTo>
                    <a:pt x="374" y="481"/>
                    <a:pt x="381" y="495"/>
                    <a:pt x="388" y="502"/>
                  </a:cubicBezTo>
                  <a:cubicBezTo>
                    <a:pt x="409" y="516"/>
                    <a:pt x="409" y="516"/>
                    <a:pt x="409" y="516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1" y="544"/>
                    <a:pt x="374" y="558"/>
                    <a:pt x="374" y="572"/>
                  </a:cubicBezTo>
                  <a:cubicBezTo>
                    <a:pt x="374" y="587"/>
                    <a:pt x="374" y="594"/>
                    <a:pt x="381" y="601"/>
                  </a:cubicBezTo>
                  <a:cubicBezTo>
                    <a:pt x="28" y="601"/>
                    <a:pt x="28" y="601"/>
                    <a:pt x="28" y="601"/>
                  </a:cubicBezTo>
                  <a:cubicBezTo>
                    <a:pt x="7" y="601"/>
                    <a:pt x="0" y="594"/>
                    <a:pt x="0" y="57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7" y="56"/>
                    <a:pt x="28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0" y="113"/>
                    <a:pt x="98" y="141"/>
                    <a:pt x="127" y="141"/>
                  </a:cubicBezTo>
                  <a:cubicBezTo>
                    <a:pt x="162" y="141"/>
                    <a:pt x="183" y="113"/>
                    <a:pt x="183" y="85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11" y="85"/>
                    <a:pt x="211" y="85"/>
                    <a:pt x="211" y="85"/>
                  </a:cubicBezTo>
                  <a:cubicBezTo>
                    <a:pt x="211" y="113"/>
                    <a:pt x="240" y="141"/>
                    <a:pt x="268" y="141"/>
                  </a:cubicBezTo>
                  <a:cubicBezTo>
                    <a:pt x="303" y="141"/>
                    <a:pt x="325" y="113"/>
                    <a:pt x="325" y="85"/>
                  </a:cubicBezTo>
                  <a:cubicBezTo>
                    <a:pt x="325" y="56"/>
                    <a:pt x="325" y="56"/>
                    <a:pt x="325" y="56"/>
                  </a:cubicBezTo>
                  <a:cubicBezTo>
                    <a:pt x="353" y="56"/>
                    <a:pt x="353" y="56"/>
                    <a:pt x="353" y="56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3" y="113"/>
                    <a:pt x="381" y="141"/>
                    <a:pt x="409" y="141"/>
                  </a:cubicBezTo>
                  <a:cubicBezTo>
                    <a:pt x="445" y="141"/>
                    <a:pt x="466" y="113"/>
                    <a:pt x="466" y="85"/>
                  </a:cubicBezTo>
                  <a:cubicBezTo>
                    <a:pt x="466" y="56"/>
                    <a:pt x="466" y="56"/>
                    <a:pt x="466" y="56"/>
                  </a:cubicBezTo>
                  <a:cubicBezTo>
                    <a:pt x="515" y="56"/>
                    <a:pt x="515" y="56"/>
                    <a:pt x="515" y="56"/>
                  </a:cubicBezTo>
                  <a:cubicBezTo>
                    <a:pt x="530" y="56"/>
                    <a:pt x="544" y="71"/>
                    <a:pt x="544" y="85"/>
                  </a:cubicBezTo>
                  <a:cubicBezTo>
                    <a:pt x="544" y="403"/>
                    <a:pt x="544" y="403"/>
                    <a:pt x="544" y="403"/>
                  </a:cubicBezTo>
                  <a:cubicBezTo>
                    <a:pt x="530" y="403"/>
                    <a:pt x="515" y="410"/>
                    <a:pt x="501" y="424"/>
                  </a:cubicBezTo>
                  <a:close/>
                  <a:moveTo>
                    <a:pt x="353" y="367"/>
                  </a:moveTo>
                  <a:lnTo>
                    <a:pt x="353" y="367"/>
                  </a:lnTo>
                  <a:cubicBezTo>
                    <a:pt x="353" y="353"/>
                    <a:pt x="346" y="339"/>
                    <a:pt x="325" y="339"/>
                  </a:cubicBezTo>
                  <a:cubicBezTo>
                    <a:pt x="268" y="339"/>
                    <a:pt x="268" y="339"/>
                    <a:pt x="268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98" y="339"/>
                    <a:pt x="98" y="339"/>
                    <a:pt x="98" y="339"/>
                  </a:cubicBezTo>
                  <a:cubicBezTo>
                    <a:pt x="84" y="339"/>
                    <a:pt x="70" y="353"/>
                    <a:pt x="70" y="367"/>
                  </a:cubicBezTo>
                  <a:cubicBezTo>
                    <a:pt x="70" y="382"/>
                    <a:pt x="84" y="396"/>
                    <a:pt x="98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68" y="396"/>
                    <a:pt x="268" y="396"/>
                    <a:pt x="268" y="396"/>
                  </a:cubicBezTo>
                  <a:cubicBezTo>
                    <a:pt x="325" y="396"/>
                    <a:pt x="325" y="396"/>
                    <a:pt x="325" y="396"/>
                  </a:cubicBezTo>
                  <a:cubicBezTo>
                    <a:pt x="346" y="396"/>
                    <a:pt x="353" y="382"/>
                    <a:pt x="353" y="367"/>
                  </a:cubicBezTo>
                  <a:close/>
                  <a:moveTo>
                    <a:pt x="70" y="488"/>
                  </a:moveTo>
                  <a:lnTo>
                    <a:pt x="70" y="488"/>
                  </a:lnTo>
                  <a:cubicBezTo>
                    <a:pt x="70" y="502"/>
                    <a:pt x="84" y="509"/>
                    <a:pt x="98" y="509"/>
                  </a:cubicBezTo>
                  <a:cubicBezTo>
                    <a:pt x="275" y="509"/>
                    <a:pt x="275" y="509"/>
                    <a:pt x="275" y="509"/>
                  </a:cubicBezTo>
                  <a:cubicBezTo>
                    <a:pt x="289" y="509"/>
                    <a:pt x="296" y="502"/>
                    <a:pt x="296" y="488"/>
                  </a:cubicBezTo>
                  <a:cubicBezTo>
                    <a:pt x="296" y="474"/>
                    <a:pt x="289" y="459"/>
                    <a:pt x="275" y="459"/>
                  </a:cubicBezTo>
                  <a:cubicBezTo>
                    <a:pt x="98" y="459"/>
                    <a:pt x="98" y="459"/>
                    <a:pt x="98" y="459"/>
                  </a:cubicBezTo>
                  <a:cubicBezTo>
                    <a:pt x="84" y="459"/>
                    <a:pt x="70" y="474"/>
                    <a:pt x="70" y="488"/>
                  </a:cubicBezTo>
                  <a:close/>
                  <a:moveTo>
                    <a:pt x="438" y="219"/>
                  </a:moveTo>
                  <a:lnTo>
                    <a:pt x="438" y="219"/>
                  </a:lnTo>
                  <a:cubicBezTo>
                    <a:pt x="98" y="219"/>
                    <a:pt x="98" y="219"/>
                    <a:pt x="98" y="219"/>
                  </a:cubicBezTo>
                  <a:cubicBezTo>
                    <a:pt x="84" y="219"/>
                    <a:pt x="70" y="226"/>
                    <a:pt x="70" y="247"/>
                  </a:cubicBezTo>
                  <a:cubicBezTo>
                    <a:pt x="70" y="261"/>
                    <a:pt x="84" y="276"/>
                    <a:pt x="98" y="276"/>
                  </a:cubicBezTo>
                  <a:cubicBezTo>
                    <a:pt x="438" y="276"/>
                    <a:pt x="438" y="276"/>
                    <a:pt x="438" y="276"/>
                  </a:cubicBezTo>
                  <a:cubicBezTo>
                    <a:pt x="459" y="276"/>
                    <a:pt x="466" y="261"/>
                    <a:pt x="466" y="247"/>
                  </a:cubicBezTo>
                  <a:cubicBezTo>
                    <a:pt x="466" y="226"/>
                    <a:pt x="459" y="219"/>
                    <a:pt x="438" y="219"/>
                  </a:cubicBezTo>
                  <a:close/>
                  <a:moveTo>
                    <a:pt x="409" y="113"/>
                  </a:moveTo>
                  <a:lnTo>
                    <a:pt x="409" y="113"/>
                  </a:lnTo>
                  <a:cubicBezTo>
                    <a:pt x="395" y="113"/>
                    <a:pt x="381" y="99"/>
                    <a:pt x="381" y="85"/>
                  </a:cubicBezTo>
                  <a:cubicBezTo>
                    <a:pt x="381" y="28"/>
                    <a:pt x="381" y="28"/>
                    <a:pt x="381" y="28"/>
                  </a:cubicBezTo>
                  <a:cubicBezTo>
                    <a:pt x="381" y="14"/>
                    <a:pt x="395" y="0"/>
                    <a:pt x="409" y="0"/>
                  </a:cubicBezTo>
                  <a:cubicBezTo>
                    <a:pt x="431" y="0"/>
                    <a:pt x="438" y="14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31" y="113"/>
                    <a:pt x="409" y="113"/>
                  </a:cubicBezTo>
                  <a:close/>
                  <a:moveTo>
                    <a:pt x="268" y="113"/>
                  </a:moveTo>
                  <a:lnTo>
                    <a:pt x="268" y="113"/>
                  </a:lnTo>
                  <a:cubicBezTo>
                    <a:pt x="254" y="113"/>
                    <a:pt x="240" y="99"/>
                    <a:pt x="240" y="85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40" y="14"/>
                    <a:pt x="254" y="0"/>
                    <a:pt x="268" y="0"/>
                  </a:cubicBezTo>
                  <a:cubicBezTo>
                    <a:pt x="289" y="0"/>
                    <a:pt x="296" y="14"/>
                    <a:pt x="296" y="28"/>
                  </a:cubicBezTo>
                  <a:cubicBezTo>
                    <a:pt x="296" y="85"/>
                    <a:pt x="296" y="85"/>
                    <a:pt x="296" y="85"/>
                  </a:cubicBezTo>
                  <a:cubicBezTo>
                    <a:pt x="296" y="99"/>
                    <a:pt x="289" y="113"/>
                    <a:pt x="268" y="113"/>
                  </a:cubicBezTo>
                  <a:close/>
                  <a:moveTo>
                    <a:pt x="127" y="113"/>
                  </a:moveTo>
                  <a:lnTo>
                    <a:pt x="127" y="113"/>
                  </a:lnTo>
                  <a:cubicBezTo>
                    <a:pt x="113" y="113"/>
                    <a:pt x="98" y="99"/>
                    <a:pt x="98" y="85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14"/>
                    <a:pt x="113" y="0"/>
                    <a:pt x="127" y="0"/>
                  </a:cubicBezTo>
                  <a:cubicBezTo>
                    <a:pt x="148" y="0"/>
                    <a:pt x="155" y="14"/>
                    <a:pt x="155" y="28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99"/>
                    <a:pt x="148" y="113"/>
                    <a:pt x="127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8" name="Freeform 59"/>
            <p:cNvSpPr>
              <a:spLocks noChangeArrowheads="1"/>
            </p:cNvSpPr>
            <p:nvPr/>
          </p:nvSpPr>
          <p:spPr bwMode="auto">
            <a:xfrm>
              <a:off x="1882829" y="5715000"/>
              <a:ext cx="279400" cy="292100"/>
            </a:xfrm>
            <a:custGeom>
              <a:avLst/>
              <a:gdLst>
                <a:gd name="T0" fmla="*/ 2147483647 w 581"/>
                <a:gd name="T1" fmla="*/ 2147483647 h 609"/>
                <a:gd name="T2" fmla="*/ 2147483647 w 581"/>
                <a:gd name="T3" fmla="*/ 2147483647 h 609"/>
                <a:gd name="T4" fmla="*/ 2147483647 w 581"/>
                <a:gd name="T5" fmla="*/ 2147483647 h 609"/>
                <a:gd name="T6" fmla="*/ 2147483647 w 581"/>
                <a:gd name="T7" fmla="*/ 2147483647 h 609"/>
                <a:gd name="T8" fmla="*/ 2147483647 w 581"/>
                <a:gd name="T9" fmla="*/ 2147483647 h 609"/>
                <a:gd name="T10" fmla="*/ 2147483647 w 581"/>
                <a:gd name="T11" fmla="*/ 2147483647 h 609"/>
                <a:gd name="T12" fmla="*/ 2147483647 w 581"/>
                <a:gd name="T13" fmla="*/ 2147483647 h 609"/>
                <a:gd name="T14" fmla="*/ 2147483647 w 581"/>
                <a:gd name="T15" fmla="*/ 2147483647 h 609"/>
                <a:gd name="T16" fmla="*/ 2147483647 w 581"/>
                <a:gd name="T17" fmla="*/ 2147483647 h 609"/>
                <a:gd name="T18" fmla="*/ 2147483647 w 581"/>
                <a:gd name="T19" fmla="*/ 2147483647 h 609"/>
                <a:gd name="T20" fmla="*/ 2147483647 w 581"/>
                <a:gd name="T21" fmla="*/ 2147483647 h 609"/>
                <a:gd name="T22" fmla="*/ 0 w 581"/>
                <a:gd name="T23" fmla="*/ 2147483647 h 609"/>
                <a:gd name="T24" fmla="*/ 2147483647 w 581"/>
                <a:gd name="T25" fmla="*/ 2147483647 h 609"/>
                <a:gd name="T26" fmla="*/ 2147483647 w 581"/>
                <a:gd name="T27" fmla="*/ 2147483647 h 609"/>
                <a:gd name="T28" fmla="*/ 2147483647 w 581"/>
                <a:gd name="T29" fmla="*/ 2147483647 h 609"/>
                <a:gd name="T30" fmla="*/ 2147483647 w 581"/>
                <a:gd name="T31" fmla="*/ 2147483647 h 609"/>
                <a:gd name="T32" fmla="*/ 2147483647 w 581"/>
                <a:gd name="T33" fmla="*/ 2147483647 h 609"/>
                <a:gd name="T34" fmla="*/ 2147483647 w 581"/>
                <a:gd name="T35" fmla="*/ 2147483647 h 609"/>
                <a:gd name="T36" fmla="*/ 2147483647 w 581"/>
                <a:gd name="T37" fmla="*/ 2147483647 h 609"/>
                <a:gd name="T38" fmla="*/ 2147483647 w 581"/>
                <a:gd name="T39" fmla="*/ 2147483647 h 609"/>
                <a:gd name="T40" fmla="*/ 2147483647 w 581"/>
                <a:gd name="T41" fmla="*/ 2147483647 h 609"/>
                <a:gd name="T42" fmla="*/ 2147483647 w 581"/>
                <a:gd name="T43" fmla="*/ 2147483647 h 609"/>
                <a:gd name="T44" fmla="*/ 2147483647 w 581"/>
                <a:gd name="T45" fmla="*/ 2147483647 h 609"/>
                <a:gd name="T46" fmla="*/ 2147483647 w 581"/>
                <a:gd name="T47" fmla="*/ 2147483647 h 609"/>
                <a:gd name="T48" fmla="*/ 2147483647 w 581"/>
                <a:gd name="T49" fmla="*/ 2147483647 h 609"/>
                <a:gd name="T50" fmla="*/ 2147483647 w 581"/>
                <a:gd name="T51" fmla="*/ 2147483647 h 609"/>
                <a:gd name="T52" fmla="*/ 2147483647 w 581"/>
                <a:gd name="T53" fmla="*/ 2147483647 h 609"/>
                <a:gd name="T54" fmla="*/ 2147483647 w 581"/>
                <a:gd name="T55" fmla="*/ 2147483647 h 609"/>
                <a:gd name="T56" fmla="*/ 2147483647 w 581"/>
                <a:gd name="T57" fmla="*/ 2147483647 h 609"/>
                <a:gd name="T58" fmla="*/ 2147483647 w 581"/>
                <a:gd name="T59" fmla="*/ 2147483647 h 609"/>
                <a:gd name="T60" fmla="*/ 2147483647 w 581"/>
                <a:gd name="T61" fmla="*/ 2147483647 h 609"/>
                <a:gd name="T62" fmla="*/ 2147483647 w 581"/>
                <a:gd name="T63" fmla="*/ 2147483647 h 609"/>
                <a:gd name="T64" fmla="*/ 2147483647 w 581"/>
                <a:gd name="T65" fmla="*/ 2147483647 h 609"/>
                <a:gd name="T66" fmla="*/ 2147483647 w 581"/>
                <a:gd name="T67" fmla="*/ 2147483647 h 609"/>
                <a:gd name="T68" fmla="*/ 2147483647 w 581"/>
                <a:gd name="T69" fmla="*/ 2147483647 h 609"/>
                <a:gd name="T70" fmla="*/ 2147483647 w 581"/>
                <a:gd name="T71" fmla="*/ 2147483647 h 609"/>
                <a:gd name="T72" fmla="*/ 2147483647 w 581"/>
                <a:gd name="T73" fmla="*/ 2147483647 h 609"/>
                <a:gd name="T74" fmla="*/ 2147483647 w 581"/>
                <a:gd name="T75" fmla="*/ 2147483647 h 609"/>
                <a:gd name="T76" fmla="*/ 2147483647 w 581"/>
                <a:gd name="T77" fmla="*/ 2147483647 h 609"/>
                <a:gd name="T78" fmla="*/ 2147483647 w 581"/>
                <a:gd name="T79" fmla="*/ 2147483647 h 609"/>
                <a:gd name="T80" fmla="*/ 2147483647 w 581"/>
                <a:gd name="T81" fmla="*/ 0 h 609"/>
                <a:gd name="T82" fmla="*/ 2147483647 w 581"/>
                <a:gd name="T83" fmla="*/ 2147483647 h 609"/>
                <a:gd name="T84" fmla="*/ 2147483647 w 581"/>
                <a:gd name="T85" fmla="*/ 2147483647 h 609"/>
                <a:gd name="T86" fmla="*/ 2147483647 w 581"/>
                <a:gd name="T87" fmla="*/ 2147483647 h 609"/>
                <a:gd name="T88" fmla="*/ 2147483647 w 581"/>
                <a:gd name="T89" fmla="*/ 0 h 609"/>
                <a:gd name="T90" fmla="*/ 2147483647 w 581"/>
                <a:gd name="T91" fmla="*/ 2147483647 h 609"/>
                <a:gd name="T92" fmla="*/ 2147483647 w 581"/>
                <a:gd name="T93" fmla="*/ 2147483647 h 609"/>
                <a:gd name="T94" fmla="*/ 2147483647 w 581"/>
                <a:gd name="T95" fmla="*/ 2147483647 h 609"/>
                <a:gd name="T96" fmla="*/ 2147483647 w 581"/>
                <a:gd name="T97" fmla="*/ 0 h 609"/>
                <a:gd name="T98" fmla="*/ 2147483647 w 581"/>
                <a:gd name="T99" fmla="*/ 2147483647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09" name="Freeform 60"/>
            <p:cNvSpPr>
              <a:spLocks noChangeArrowheads="1"/>
            </p:cNvSpPr>
            <p:nvPr/>
          </p:nvSpPr>
          <p:spPr bwMode="auto">
            <a:xfrm>
              <a:off x="1377211" y="5715000"/>
              <a:ext cx="262731" cy="292100"/>
            </a:xfrm>
            <a:custGeom>
              <a:avLst/>
              <a:gdLst>
                <a:gd name="T0" fmla="*/ 2147483647 w 545"/>
                <a:gd name="T1" fmla="*/ 2147483647 h 609"/>
                <a:gd name="T2" fmla="*/ 0 w 545"/>
                <a:gd name="T3" fmla="*/ 2147483647 h 609"/>
                <a:gd name="T4" fmla="*/ 2147483647 w 545"/>
                <a:gd name="T5" fmla="*/ 2147483647 h 609"/>
                <a:gd name="T6" fmla="*/ 2147483647 w 545"/>
                <a:gd name="T7" fmla="*/ 2147483647 h 609"/>
                <a:gd name="T8" fmla="*/ 2147483647 w 545"/>
                <a:gd name="T9" fmla="*/ 2147483647 h 609"/>
                <a:gd name="T10" fmla="*/ 2147483647 w 545"/>
                <a:gd name="T11" fmla="*/ 2147483647 h 609"/>
                <a:gd name="T12" fmla="*/ 2147483647 w 545"/>
                <a:gd name="T13" fmla="*/ 2147483647 h 609"/>
                <a:gd name="T14" fmla="*/ 2147483647 w 545"/>
                <a:gd name="T15" fmla="*/ 2147483647 h 609"/>
                <a:gd name="T16" fmla="*/ 2147483647 w 545"/>
                <a:gd name="T17" fmla="*/ 2147483647 h 609"/>
                <a:gd name="T18" fmla="*/ 2147483647 w 545"/>
                <a:gd name="T19" fmla="*/ 2147483647 h 609"/>
                <a:gd name="T20" fmla="*/ 2147483647 w 545"/>
                <a:gd name="T21" fmla="*/ 2147483647 h 609"/>
                <a:gd name="T22" fmla="*/ 2147483647 w 545"/>
                <a:gd name="T23" fmla="*/ 2147483647 h 609"/>
                <a:gd name="T24" fmla="*/ 2147483647 w 545"/>
                <a:gd name="T25" fmla="*/ 2147483647 h 609"/>
                <a:gd name="T26" fmla="*/ 2147483647 w 545"/>
                <a:gd name="T27" fmla="*/ 2147483647 h 609"/>
                <a:gd name="T28" fmla="*/ 2147483647 w 545"/>
                <a:gd name="T29" fmla="*/ 2147483647 h 609"/>
                <a:gd name="T30" fmla="*/ 2147483647 w 545"/>
                <a:gd name="T31" fmla="*/ 2147483647 h 609"/>
                <a:gd name="T32" fmla="*/ 2147483647 w 545"/>
                <a:gd name="T33" fmla="*/ 2147483647 h 609"/>
                <a:gd name="T34" fmla="*/ 2147483647 w 545"/>
                <a:gd name="T35" fmla="*/ 2147483647 h 609"/>
                <a:gd name="T36" fmla="*/ 2147483647 w 545"/>
                <a:gd name="T37" fmla="*/ 2147483647 h 609"/>
                <a:gd name="T38" fmla="*/ 2147483647 w 545"/>
                <a:gd name="T39" fmla="*/ 2147483647 h 609"/>
                <a:gd name="T40" fmla="*/ 2147483647 w 545"/>
                <a:gd name="T41" fmla="*/ 2147483647 h 609"/>
                <a:gd name="T42" fmla="*/ 2147483647 w 545"/>
                <a:gd name="T43" fmla="*/ 2147483647 h 609"/>
                <a:gd name="T44" fmla="*/ 2147483647 w 545"/>
                <a:gd name="T45" fmla="*/ 2147483647 h 609"/>
                <a:gd name="T46" fmla="*/ 2147483647 w 545"/>
                <a:gd name="T47" fmla="*/ 2147483647 h 609"/>
                <a:gd name="T48" fmla="*/ 2147483647 w 545"/>
                <a:gd name="T49" fmla="*/ 2147483647 h 609"/>
                <a:gd name="T50" fmla="*/ 2147483647 w 545"/>
                <a:gd name="T51" fmla="*/ 2147483647 h 609"/>
                <a:gd name="T52" fmla="*/ 2147483647 w 545"/>
                <a:gd name="T53" fmla="*/ 0 h 609"/>
                <a:gd name="T54" fmla="*/ 2147483647 w 545"/>
                <a:gd name="T55" fmla="*/ 2147483647 h 609"/>
                <a:gd name="T56" fmla="*/ 2147483647 w 545"/>
                <a:gd name="T57" fmla="*/ 2147483647 h 609"/>
                <a:gd name="T58" fmla="*/ 2147483647 w 545"/>
                <a:gd name="T59" fmla="*/ 2147483647 h 609"/>
                <a:gd name="T60" fmla="*/ 2147483647 w 545"/>
                <a:gd name="T61" fmla="*/ 0 h 609"/>
                <a:gd name="T62" fmla="*/ 2147483647 w 545"/>
                <a:gd name="T63" fmla="*/ 2147483647 h 609"/>
                <a:gd name="T64" fmla="*/ 2147483647 w 545"/>
                <a:gd name="T65" fmla="*/ 2147483647 h 609"/>
                <a:gd name="T66" fmla="*/ 2147483647 w 545"/>
                <a:gd name="T67" fmla="*/ 2147483647 h 609"/>
                <a:gd name="T68" fmla="*/ 2147483647 w 545"/>
                <a:gd name="T69" fmla="*/ 0 h 609"/>
                <a:gd name="T70" fmla="*/ 2147483647 w 545"/>
                <a:gd name="T71" fmla="*/ 2147483647 h 60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45" h="609">
                  <a:moveTo>
                    <a:pt x="516" y="608"/>
                  </a:moveTo>
                  <a:lnTo>
                    <a:pt x="516" y="608"/>
                  </a:lnTo>
                  <a:cubicBezTo>
                    <a:pt x="29" y="608"/>
                    <a:pt x="29" y="608"/>
                    <a:pt x="29" y="608"/>
                  </a:cubicBezTo>
                  <a:cubicBezTo>
                    <a:pt x="14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4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99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1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2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16" y="56"/>
                    <a:pt x="516" y="56"/>
                    <a:pt x="516" y="56"/>
                  </a:cubicBezTo>
                  <a:cubicBezTo>
                    <a:pt x="537" y="56"/>
                    <a:pt x="544" y="71"/>
                    <a:pt x="544" y="85"/>
                  </a:cubicBezTo>
                  <a:cubicBezTo>
                    <a:pt x="544" y="580"/>
                    <a:pt x="544" y="580"/>
                    <a:pt x="544" y="580"/>
                  </a:cubicBezTo>
                  <a:cubicBezTo>
                    <a:pt x="544" y="594"/>
                    <a:pt x="537" y="608"/>
                    <a:pt x="516" y="60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85" y="219"/>
                    <a:pt x="78" y="233"/>
                    <a:pt x="78" y="247"/>
                  </a:cubicBezTo>
                  <a:cubicBezTo>
                    <a:pt x="78" y="262"/>
                    <a:pt x="85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106" y="339"/>
                    <a:pt x="106" y="339"/>
                    <a:pt x="106" y="339"/>
                  </a:cubicBezTo>
                  <a:cubicBezTo>
                    <a:pt x="85" y="339"/>
                    <a:pt x="78" y="353"/>
                    <a:pt x="78" y="367"/>
                  </a:cubicBezTo>
                  <a:cubicBezTo>
                    <a:pt x="78" y="389"/>
                    <a:pt x="85" y="396"/>
                    <a:pt x="10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46" y="467"/>
                  </a:moveTo>
                  <a:lnTo>
                    <a:pt x="446" y="467"/>
                  </a:ln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ubicBezTo>
                    <a:pt x="78" y="502"/>
                    <a:pt x="85" y="509"/>
                    <a:pt x="99" y="509"/>
                  </a:cubicBezTo>
                  <a:cubicBezTo>
                    <a:pt x="446" y="509"/>
                    <a:pt x="446" y="509"/>
                    <a:pt x="446" y="509"/>
                  </a:cubicBezTo>
                  <a:cubicBezTo>
                    <a:pt x="460" y="509"/>
                    <a:pt x="474" y="502"/>
                    <a:pt x="474" y="488"/>
                  </a:cubicBezTo>
                  <a:cubicBezTo>
                    <a:pt x="474" y="474"/>
                    <a:pt x="460" y="467"/>
                    <a:pt x="446" y="467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396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396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55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55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13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13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0" name="Freeform 61"/>
            <p:cNvSpPr>
              <a:spLocks noChangeArrowheads="1"/>
            </p:cNvSpPr>
            <p:nvPr/>
          </p:nvSpPr>
          <p:spPr bwMode="auto">
            <a:xfrm>
              <a:off x="6980292" y="5209382"/>
              <a:ext cx="201613" cy="289719"/>
            </a:xfrm>
            <a:custGeom>
              <a:avLst/>
              <a:gdLst>
                <a:gd name="T0" fmla="*/ 2147483647 w 418"/>
                <a:gd name="T1" fmla="*/ 2147483647 h 602"/>
                <a:gd name="T2" fmla="*/ 2147483647 w 418"/>
                <a:gd name="T3" fmla="*/ 2147483647 h 602"/>
                <a:gd name="T4" fmla="*/ 2147483647 w 418"/>
                <a:gd name="T5" fmla="*/ 2147483647 h 602"/>
                <a:gd name="T6" fmla="*/ 2147483647 w 418"/>
                <a:gd name="T7" fmla="*/ 2147483647 h 602"/>
                <a:gd name="T8" fmla="*/ 2147483647 w 418"/>
                <a:gd name="T9" fmla="*/ 2147483647 h 602"/>
                <a:gd name="T10" fmla="*/ 2147483647 w 418"/>
                <a:gd name="T11" fmla="*/ 2147483647 h 602"/>
                <a:gd name="T12" fmla="*/ 2147483647 w 418"/>
                <a:gd name="T13" fmla="*/ 2147483647 h 602"/>
                <a:gd name="T14" fmla="*/ 2147483647 w 418"/>
                <a:gd name="T15" fmla="*/ 2147483647 h 602"/>
                <a:gd name="T16" fmla="*/ 2147483647 w 418"/>
                <a:gd name="T17" fmla="*/ 2147483647 h 602"/>
                <a:gd name="T18" fmla="*/ 2147483647 w 418"/>
                <a:gd name="T19" fmla="*/ 2147483647 h 602"/>
                <a:gd name="T20" fmla="*/ 2147483647 w 418"/>
                <a:gd name="T21" fmla="*/ 2147483647 h 602"/>
                <a:gd name="T22" fmla="*/ 2147483647 w 418"/>
                <a:gd name="T23" fmla="*/ 2147483647 h 602"/>
                <a:gd name="T24" fmla="*/ 2147483647 w 418"/>
                <a:gd name="T25" fmla="*/ 2147483647 h 602"/>
                <a:gd name="T26" fmla="*/ 0 w 418"/>
                <a:gd name="T27" fmla="*/ 2147483647 h 602"/>
                <a:gd name="T28" fmla="*/ 0 w 418"/>
                <a:gd name="T29" fmla="*/ 2147483647 h 602"/>
                <a:gd name="T30" fmla="*/ 0 w 418"/>
                <a:gd name="T31" fmla="*/ 2147483647 h 602"/>
                <a:gd name="T32" fmla="*/ 2147483647 w 418"/>
                <a:gd name="T33" fmla="*/ 2147483647 h 602"/>
                <a:gd name="T34" fmla="*/ 2147483647 w 418"/>
                <a:gd name="T35" fmla="*/ 2147483647 h 602"/>
                <a:gd name="T36" fmla="*/ 2147483647 w 418"/>
                <a:gd name="T37" fmla="*/ 2147483647 h 602"/>
                <a:gd name="T38" fmla="*/ 2147483647 w 418"/>
                <a:gd name="T39" fmla="*/ 2147483647 h 602"/>
                <a:gd name="T40" fmla="*/ 2147483647 w 418"/>
                <a:gd name="T41" fmla="*/ 2147483647 h 602"/>
                <a:gd name="T42" fmla="*/ 2147483647 w 418"/>
                <a:gd name="T43" fmla="*/ 2147483647 h 602"/>
                <a:gd name="T44" fmla="*/ 2147483647 w 418"/>
                <a:gd name="T45" fmla="*/ 2147483647 h 602"/>
                <a:gd name="T46" fmla="*/ 2147483647 w 418"/>
                <a:gd name="T47" fmla="*/ 2147483647 h 602"/>
                <a:gd name="T48" fmla="*/ 2147483647 w 418"/>
                <a:gd name="T49" fmla="*/ 2147483647 h 602"/>
                <a:gd name="T50" fmla="*/ 2147483647 w 418"/>
                <a:gd name="T51" fmla="*/ 2147483647 h 602"/>
                <a:gd name="T52" fmla="*/ 2147483647 w 418"/>
                <a:gd name="T53" fmla="*/ 2147483647 h 602"/>
                <a:gd name="T54" fmla="*/ 2147483647 w 418"/>
                <a:gd name="T55" fmla="*/ 2147483647 h 602"/>
                <a:gd name="T56" fmla="*/ 2147483647 w 418"/>
                <a:gd name="T57" fmla="*/ 2147483647 h 602"/>
                <a:gd name="T58" fmla="*/ 2147483647 w 418"/>
                <a:gd name="T59" fmla="*/ 0 h 602"/>
                <a:gd name="T60" fmla="*/ 2147483647 w 418"/>
                <a:gd name="T61" fmla="*/ 0 h 602"/>
                <a:gd name="T62" fmla="*/ 2147483647 w 418"/>
                <a:gd name="T63" fmla="*/ 2147483647 h 602"/>
                <a:gd name="T64" fmla="*/ 2147483647 w 418"/>
                <a:gd name="T65" fmla="*/ 2147483647 h 602"/>
                <a:gd name="T66" fmla="*/ 2147483647 w 418"/>
                <a:gd name="T67" fmla="*/ 2147483647 h 6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18" h="602">
                  <a:moveTo>
                    <a:pt x="417" y="276"/>
                  </a:moveTo>
                  <a:lnTo>
                    <a:pt x="417" y="276"/>
                  </a:lnTo>
                  <a:cubicBezTo>
                    <a:pt x="417" y="382"/>
                    <a:pt x="339" y="466"/>
                    <a:pt x="233" y="480"/>
                  </a:cubicBezTo>
                  <a:cubicBezTo>
                    <a:pt x="233" y="544"/>
                    <a:pt x="233" y="544"/>
                    <a:pt x="233" y="544"/>
                  </a:cubicBezTo>
                  <a:cubicBezTo>
                    <a:pt x="332" y="544"/>
                    <a:pt x="332" y="544"/>
                    <a:pt x="332" y="544"/>
                  </a:cubicBezTo>
                  <a:cubicBezTo>
                    <a:pt x="346" y="544"/>
                    <a:pt x="360" y="558"/>
                    <a:pt x="360" y="572"/>
                  </a:cubicBezTo>
                  <a:cubicBezTo>
                    <a:pt x="360" y="594"/>
                    <a:pt x="346" y="601"/>
                    <a:pt x="332" y="601"/>
                  </a:cubicBezTo>
                  <a:cubicBezTo>
                    <a:pt x="205" y="601"/>
                    <a:pt x="205" y="601"/>
                    <a:pt x="205" y="601"/>
                  </a:cubicBezTo>
                  <a:cubicBezTo>
                    <a:pt x="85" y="601"/>
                    <a:pt x="85" y="601"/>
                    <a:pt x="85" y="601"/>
                  </a:cubicBezTo>
                  <a:cubicBezTo>
                    <a:pt x="71" y="601"/>
                    <a:pt x="56" y="594"/>
                    <a:pt x="56" y="572"/>
                  </a:cubicBezTo>
                  <a:cubicBezTo>
                    <a:pt x="56" y="558"/>
                    <a:pt x="71" y="544"/>
                    <a:pt x="85" y="544"/>
                  </a:cubicBezTo>
                  <a:cubicBezTo>
                    <a:pt x="177" y="544"/>
                    <a:pt x="177" y="544"/>
                    <a:pt x="177" y="544"/>
                  </a:cubicBezTo>
                  <a:cubicBezTo>
                    <a:pt x="177" y="480"/>
                    <a:pt x="177" y="480"/>
                    <a:pt x="177" y="480"/>
                  </a:cubicBezTo>
                  <a:cubicBezTo>
                    <a:pt x="78" y="466"/>
                    <a:pt x="0" y="382"/>
                    <a:pt x="0" y="276"/>
                  </a:cubicBezTo>
                  <a:cubicBezTo>
                    <a:pt x="0" y="254"/>
                    <a:pt x="14" y="247"/>
                    <a:pt x="28" y="247"/>
                  </a:cubicBezTo>
                  <a:cubicBezTo>
                    <a:pt x="42" y="247"/>
                    <a:pt x="56" y="254"/>
                    <a:pt x="56" y="276"/>
                  </a:cubicBezTo>
                  <a:cubicBezTo>
                    <a:pt x="56" y="353"/>
                    <a:pt x="127" y="424"/>
                    <a:pt x="205" y="424"/>
                  </a:cubicBezTo>
                  <a:cubicBezTo>
                    <a:pt x="290" y="424"/>
                    <a:pt x="360" y="353"/>
                    <a:pt x="360" y="276"/>
                  </a:cubicBezTo>
                  <a:cubicBezTo>
                    <a:pt x="360" y="254"/>
                    <a:pt x="367" y="247"/>
                    <a:pt x="389" y="247"/>
                  </a:cubicBezTo>
                  <a:cubicBezTo>
                    <a:pt x="403" y="247"/>
                    <a:pt x="417" y="254"/>
                    <a:pt x="417" y="276"/>
                  </a:cubicBezTo>
                  <a:close/>
                  <a:moveTo>
                    <a:pt x="205" y="374"/>
                  </a:moveTo>
                  <a:lnTo>
                    <a:pt x="205" y="374"/>
                  </a:lnTo>
                  <a:cubicBezTo>
                    <a:pt x="141" y="374"/>
                    <a:pt x="92" y="325"/>
                    <a:pt x="92" y="261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92" y="49"/>
                    <a:pt x="141" y="0"/>
                    <a:pt x="205" y="0"/>
                  </a:cubicBezTo>
                  <a:cubicBezTo>
                    <a:pt x="269" y="0"/>
                    <a:pt x="318" y="49"/>
                    <a:pt x="318" y="113"/>
                  </a:cubicBezTo>
                  <a:cubicBezTo>
                    <a:pt x="318" y="261"/>
                    <a:pt x="318" y="261"/>
                    <a:pt x="318" y="261"/>
                  </a:cubicBezTo>
                  <a:cubicBezTo>
                    <a:pt x="318" y="325"/>
                    <a:pt x="269" y="374"/>
                    <a:pt x="205" y="3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1" name="Freeform 62"/>
            <p:cNvSpPr>
              <a:spLocks noChangeArrowheads="1"/>
            </p:cNvSpPr>
            <p:nvPr/>
          </p:nvSpPr>
          <p:spPr bwMode="auto">
            <a:xfrm>
              <a:off x="6447686" y="5209382"/>
              <a:ext cx="251619" cy="289719"/>
            </a:xfrm>
            <a:custGeom>
              <a:avLst/>
              <a:gdLst>
                <a:gd name="T0" fmla="*/ 2147483647 w 524"/>
                <a:gd name="T1" fmla="*/ 2147483647 h 602"/>
                <a:gd name="T2" fmla="*/ 2147483647 w 524"/>
                <a:gd name="T3" fmla="*/ 2147483647 h 602"/>
                <a:gd name="T4" fmla="*/ 2147483647 w 524"/>
                <a:gd name="T5" fmla="*/ 2147483647 h 602"/>
                <a:gd name="T6" fmla="*/ 1748840076 w 524"/>
                <a:gd name="T7" fmla="*/ 2147483647 h 602"/>
                <a:gd name="T8" fmla="*/ 874593524 w 524"/>
                <a:gd name="T9" fmla="*/ 2147483647 h 602"/>
                <a:gd name="T10" fmla="*/ 2147483647 w 524"/>
                <a:gd name="T11" fmla="*/ 2147483647 h 602"/>
                <a:gd name="T12" fmla="*/ 2147483647 w 524"/>
                <a:gd name="T13" fmla="*/ 2147483647 h 602"/>
                <a:gd name="T14" fmla="*/ 2147483647 w 524"/>
                <a:gd name="T15" fmla="*/ 2147483647 h 602"/>
                <a:gd name="T16" fmla="*/ 2147483647 w 524"/>
                <a:gd name="T17" fmla="*/ 2147483647 h 602"/>
                <a:gd name="T18" fmla="*/ 2147483647 w 524"/>
                <a:gd name="T19" fmla="*/ 2147483647 h 602"/>
                <a:gd name="T20" fmla="*/ 2147483647 w 524"/>
                <a:gd name="T21" fmla="*/ 0 h 602"/>
                <a:gd name="T22" fmla="*/ 2147483647 w 524"/>
                <a:gd name="T23" fmla="*/ 2147483647 h 602"/>
                <a:gd name="T24" fmla="*/ 2147483647 w 524"/>
                <a:gd name="T25" fmla="*/ 2147483647 h 602"/>
                <a:gd name="T26" fmla="*/ 2147483647 w 524"/>
                <a:gd name="T27" fmla="*/ 2147483647 h 602"/>
                <a:gd name="T28" fmla="*/ 2147483647 w 524"/>
                <a:gd name="T29" fmla="*/ 2147483647 h 602"/>
                <a:gd name="T30" fmla="*/ 2147483647 w 524"/>
                <a:gd name="T31" fmla="*/ 2147483647 h 602"/>
                <a:gd name="T32" fmla="*/ 2147483647 w 524"/>
                <a:gd name="T33" fmla="*/ 2147483647 h 602"/>
                <a:gd name="T34" fmla="*/ 2147483647 w 524"/>
                <a:gd name="T35" fmla="*/ 2147483647 h 602"/>
                <a:gd name="T36" fmla="*/ 2147483647 w 524"/>
                <a:gd name="T37" fmla="*/ 2147483647 h 602"/>
                <a:gd name="T38" fmla="*/ 2147483647 w 524"/>
                <a:gd name="T39" fmla="*/ 2147483647 h 602"/>
                <a:gd name="T40" fmla="*/ 2147483647 w 524"/>
                <a:gd name="T41" fmla="*/ 2147483647 h 602"/>
                <a:gd name="T42" fmla="*/ 2147483647 w 524"/>
                <a:gd name="T43" fmla="*/ 2147483647 h 602"/>
                <a:gd name="T44" fmla="*/ 2147483647 w 524"/>
                <a:gd name="T45" fmla="*/ 2147483647 h 602"/>
                <a:gd name="T46" fmla="*/ 2147483647 w 524"/>
                <a:gd name="T47" fmla="*/ 2147483647 h 602"/>
                <a:gd name="T48" fmla="*/ 2147483647 w 524"/>
                <a:gd name="T49" fmla="*/ 2147483647 h 602"/>
                <a:gd name="T50" fmla="*/ 2147483647 w 524"/>
                <a:gd name="T51" fmla="*/ 2147483647 h 602"/>
                <a:gd name="T52" fmla="*/ 2147483647 w 524"/>
                <a:gd name="T53" fmla="*/ 2147483647 h 602"/>
                <a:gd name="T54" fmla="*/ 2147483647 w 524"/>
                <a:gd name="T55" fmla="*/ 2147483647 h 602"/>
                <a:gd name="T56" fmla="*/ 2147483647 w 524"/>
                <a:gd name="T57" fmla="*/ 2147483647 h 602"/>
                <a:gd name="T58" fmla="*/ 2147483647 w 524"/>
                <a:gd name="T59" fmla="*/ 2147483647 h 602"/>
                <a:gd name="T60" fmla="*/ 2147483647 w 524"/>
                <a:gd name="T61" fmla="*/ 2147483647 h 602"/>
                <a:gd name="T62" fmla="*/ 2147483647 w 524"/>
                <a:gd name="T63" fmla="*/ 2147483647 h 602"/>
                <a:gd name="T64" fmla="*/ 2147483647 w 524"/>
                <a:gd name="T65" fmla="*/ 2147483647 h 602"/>
                <a:gd name="T66" fmla="*/ 2147483647 w 524"/>
                <a:gd name="T67" fmla="*/ 2147483647 h 6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24" h="602">
                  <a:moveTo>
                    <a:pt x="516" y="155"/>
                  </a:moveTo>
                  <a:lnTo>
                    <a:pt x="516" y="155"/>
                  </a:lnTo>
                  <a:cubicBezTo>
                    <a:pt x="22" y="473"/>
                    <a:pt x="22" y="473"/>
                    <a:pt x="22" y="473"/>
                  </a:cubicBezTo>
                  <a:cubicBezTo>
                    <a:pt x="22" y="473"/>
                    <a:pt x="22" y="480"/>
                    <a:pt x="14" y="480"/>
                  </a:cubicBezTo>
                  <a:cubicBezTo>
                    <a:pt x="7" y="480"/>
                    <a:pt x="0" y="473"/>
                    <a:pt x="0" y="466"/>
                  </a:cubicBezTo>
                  <a:cubicBezTo>
                    <a:pt x="0" y="459"/>
                    <a:pt x="7" y="452"/>
                    <a:pt x="7" y="452"/>
                  </a:cubicBezTo>
                  <a:cubicBezTo>
                    <a:pt x="502" y="127"/>
                    <a:pt x="502" y="127"/>
                    <a:pt x="502" y="127"/>
                  </a:cubicBezTo>
                  <a:cubicBezTo>
                    <a:pt x="502" y="127"/>
                    <a:pt x="502" y="127"/>
                    <a:pt x="509" y="127"/>
                  </a:cubicBezTo>
                  <a:cubicBezTo>
                    <a:pt x="516" y="127"/>
                    <a:pt x="523" y="134"/>
                    <a:pt x="523" y="141"/>
                  </a:cubicBezTo>
                  <a:cubicBezTo>
                    <a:pt x="523" y="148"/>
                    <a:pt x="516" y="148"/>
                    <a:pt x="516" y="155"/>
                  </a:cubicBezTo>
                  <a:close/>
                  <a:moveTo>
                    <a:pt x="149" y="261"/>
                  </a:moveTo>
                  <a:lnTo>
                    <a:pt x="149" y="261"/>
                  </a:lnTo>
                  <a:cubicBezTo>
                    <a:pt x="149" y="113"/>
                    <a:pt x="149" y="113"/>
                    <a:pt x="149" y="113"/>
                  </a:cubicBezTo>
                  <a:cubicBezTo>
                    <a:pt x="149" y="49"/>
                    <a:pt x="198" y="0"/>
                    <a:pt x="262" y="0"/>
                  </a:cubicBezTo>
                  <a:cubicBezTo>
                    <a:pt x="325" y="0"/>
                    <a:pt x="375" y="49"/>
                    <a:pt x="375" y="113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163" y="318"/>
                    <a:pt x="163" y="318"/>
                    <a:pt x="163" y="318"/>
                  </a:cubicBezTo>
                  <a:cubicBezTo>
                    <a:pt x="156" y="304"/>
                    <a:pt x="149" y="283"/>
                    <a:pt x="149" y="261"/>
                  </a:cubicBezTo>
                  <a:close/>
                  <a:moveTo>
                    <a:pt x="57" y="276"/>
                  </a:moveTo>
                  <a:lnTo>
                    <a:pt x="57" y="276"/>
                  </a:lnTo>
                  <a:cubicBezTo>
                    <a:pt x="57" y="254"/>
                    <a:pt x="64" y="247"/>
                    <a:pt x="85" y="247"/>
                  </a:cubicBezTo>
                  <a:cubicBezTo>
                    <a:pt x="99" y="247"/>
                    <a:pt x="113" y="254"/>
                    <a:pt x="113" y="276"/>
                  </a:cubicBezTo>
                  <a:cubicBezTo>
                    <a:pt x="113" y="297"/>
                    <a:pt x="113" y="318"/>
                    <a:pt x="127" y="339"/>
                  </a:cubicBezTo>
                  <a:cubicBezTo>
                    <a:pt x="78" y="374"/>
                    <a:pt x="78" y="374"/>
                    <a:pt x="78" y="374"/>
                  </a:cubicBezTo>
                  <a:cubicBezTo>
                    <a:pt x="64" y="339"/>
                    <a:pt x="57" y="311"/>
                    <a:pt x="57" y="276"/>
                  </a:cubicBezTo>
                  <a:close/>
                  <a:moveTo>
                    <a:pt x="234" y="374"/>
                  </a:moveTo>
                  <a:lnTo>
                    <a:pt x="234" y="374"/>
                  </a:lnTo>
                  <a:cubicBezTo>
                    <a:pt x="375" y="283"/>
                    <a:pt x="375" y="283"/>
                    <a:pt x="375" y="283"/>
                  </a:cubicBezTo>
                  <a:cubicBezTo>
                    <a:pt x="368" y="332"/>
                    <a:pt x="318" y="374"/>
                    <a:pt x="262" y="374"/>
                  </a:cubicBezTo>
                  <a:cubicBezTo>
                    <a:pt x="255" y="374"/>
                    <a:pt x="241" y="374"/>
                    <a:pt x="234" y="374"/>
                  </a:cubicBezTo>
                  <a:close/>
                  <a:moveTo>
                    <a:pt x="142" y="544"/>
                  </a:moveTo>
                  <a:lnTo>
                    <a:pt x="142" y="544"/>
                  </a:lnTo>
                  <a:cubicBezTo>
                    <a:pt x="234" y="544"/>
                    <a:pt x="234" y="544"/>
                    <a:pt x="234" y="544"/>
                  </a:cubicBezTo>
                  <a:cubicBezTo>
                    <a:pt x="234" y="480"/>
                    <a:pt x="234" y="480"/>
                    <a:pt x="234" y="480"/>
                  </a:cubicBezTo>
                  <a:cubicBezTo>
                    <a:pt x="198" y="473"/>
                    <a:pt x="163" y="459"/>
                    <a:pt x="135" y="438"/>
                  </a:cubicBezTo>
                  <a:cubicBezTo>
                    <a:pt x="184" y="403"/>
                    <a:pt x="184" y="403"/>
                    <a:pt x="184" y="403"/>
                  </a:cubicBezTo>
                  <a:cubicBezTo>
                    <a:pt x="205" y="417"/>
                    <a:pt x="234" y="424"/>
                    <a:pt x="262" y="424"/>
                  </a:cubicBezTo>
                  <a:cubicBezTo>
                    <a:pt x="269" y="424"/>
                    <a:pt x="269" y="424"/>
                    <a:pt x="276" y="424"/>
                  </a:cubicBezTo>
                  <a:lnTo>
                    <a:pt x="283" y="424"/>
                  </a:lnTo>
                  <a:cubicBezTo>
                    <a:pt x="354" y="410"/>
                    <a:pt x="410" y="346"/>
                    <a:pt x="410" y="276"/>
                  </a:cubicBezTo>
                  <a:cubicBezTo>
                    <a:pt x="410" y="254"/>
                    <a:pt x="424" y="247"/>
                    <a:pt x="438" y="247"/>
                  </a:cubicBezTo>
                  <a:cubicBezTo>
                    <a:pt x="460" y="247"/>
                    <a:pt x="467" y="254"/>
                    <a:pt x="467" y="276"/>
                  </a:cubicBezTo>
                  <a:cubicBezTo>
                    <a:pt x="467" y="382"/>
                    <a:pt x="389" y="466"/>
                    <a:pt x="290" y="480"/>
                  </a:cubicBezTo>
                  <a:cubicBezTo>
                    <a:pt x="290" y="544"/>
                    <a:pt x="290" y="544"/>
                    <a:pt x="290" y="544"/>
                  </a:cubicBezTo>
                  <a:cubicBezTo>
                    <a:pt x="382" y="544"/>
                    <a:pt x="382" y="544"/>
                    <a:pt x="382" y="544"/>
                  </a:cubicBezTo>
                  <a:cubicBezTo>
                    <a:pt x="403" y="544"/>
                    <a:pt x="410" y="558"/>
                    <a:pt x="410" y="572"/>
                  </a:cubicBezTo>
                  <a:cubicBezTo>
                    <a:pt x="410" y="594"/>
                    <a:pt x="403" y="601"/>
                    <a:pt x="382" y="601"/>
                  </a:cubicBezTo>
                  <a:cubicBezTo>
                    <a:pt x="290" y="601"/>
                    <a:pt x="290" y="601"/>
                    <a:pt x="290" y="601"/>
                  </a:cubicBezTo>
                  <a:cubicBezTo>
                    <a:pt x="142" y="601"/>
                    <a:pt x="142" y="601"/>
                    <a:pt x="142" y="601"/>
                  </a:cubicBezTo>
                  <a:cubicBezTo>
                    <a:pt x="120" y="601"/>
                    <a:pt x="113" y="594"/>
                    <a:pt x="113" y="572"/>
                  </a:cubicBezTo>
                  <a:cubicBezTo>
                    <a:pt x="113" y="558"/>
                    <a:pt x="120" y="544"/>
                    <a:pt x="142" y="5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2" name="Freeform 63"/>
            <p:cNvSpPr>
              <a:spLocks noChangeArrowheads="1"/>
            </p:cNvSpPr>
            <p:nvPr/>
          </p:nvSpPr>
          <p:spPr bwMode="auto">
            <a:xfrm>
              <a:off x="5962704" y="5232400"/>
              <a:ext cx="207169" cy="247650"/>
            </a:xfrm>
            <a:custGeom>
              <a:avLst/>
              <a:gdLst>
                <a:gd name="T0" fmla="*/ 2147483647 w 432"/>
                <a:gd name="T1" fmla="*/ 2147483647 h 517"/>
                <a:gd name="T2" fmla="*/ 2147483647 w 432"/>
                <a:gd name="T3" fmla="*/ 2147483647 h 517"/>
                <a:gd name="T4" fmla="*/ 2147483647 w 432"/>
                <a:gd name="T5" fmla="*/ 2147483647 h 517"/>
                <a:gd name="T6" fmla="*/ 0 w 432"/>
                <a:gd name="T7" fmla="*/ 2147483647 h 517"/>
                <a:gd name="T8" fmla="*/ 2147483647 w 432"/>
                <a:gd name="T9" fmla="*/ 2147483647 h 517"/>
                <a:gd name="T10" fmla="*/ 2147483647 w 432"/>
                <a:gd name="T11" fmla="*/ 2147483647 h 517"/>
                <a:gd name="T12" fmla="*/ 2147483647 w 432"/>
                <a:gd name="T13" fmla="*/ 2147483647 h 517"/>
                <a:gd name="T14" fmla="*/ 2147483647 w 432"/>
                <a:gd name="T15" fmla="*/ 2147483647 h 517"/>
                <a:gd name="T16" fmla="*/ 2147483647 w 432"/>
                <a:gd name="T17" fmla="*/ 0 h 517"/>
                <a:gd name="T18" fmla="*/ 2147483647 w 432"/>
                <a:gd name="T19" fmla="*/ 2147483647 h 517"/>
                <a:gd name="T20" fmla="*/ 2147483647 w 432"/>
                <a:gd name="T21" fmla="*/ 2147483647 h 517"/>
                <a:gd name="T22" fmla="*/ 2147483647 w 432"/>
                <a:gd name="T23" fmla="*/ 2147483647 h 517"/>
                <a:gd name="T24" fmla="*/ 2147483647 w 432"/>
                <a:gd name="T25" fmla="*/ 2147483647 h 517"/>
                <a:gd name="T26" fmla="*/ 2147483647 w 432"/>
                <a:gd name="T27" fmla="*/ 2147483647 h 517"/>
                <a:gd name="T28" fmla="*/ 2147483647 w 432"/>
                <a:gd name="T29" fmla="*/ 2147483647 h 517"/>
                <a:gd name="T30" fmla="*/ 2147483647 w 432"/>
                <a:gd name="T31" fmla="*/ 2147483647 h 517"/>
                <a:gd name="T32" fmla="*/ 2147483647 w 432"/>
                <a:gd name="T33" fmla="*/ 2147483647 h 517"/>
                <a:gd name="T34" fmla="*/ 2147483647 w 432"/>
                <a:gd name="T35" fmla="*/ 2147483647 h 517"/>
                <a:gd name="T36" fmla="*/ 2147483647 w 432"/>
                <a:gd name="T37" fmla="*/ 2147483647 h 517"/>
                <a:gd name="T38" fmla="*/ 2147483647 w 432"/>
                <a:gd name="T39" fmla="*/ 2147483647 h 5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32" h="517">
                  <a:moveTo>
                    <a:pt x="402" y="431"/>
                  </a:moveTo>
                  <a:lnTo>
                    <a:pt x="402" y="431"/>
                  </a:lnTo>
                  <a:cubicBezTo>
                    <a:pt x="28" y="431"/>
                    <a:pt x="28" y="431"/>
                    <a:pt x="28" y="431"/>
                  </a:cubicBezTo>
                  <a:cubicBezTo>
                    <a:pt x="14" y="431"/>
                    <a:pt x="0" y="417"/>
                    <a:pt x="0" y="403"/>
                  </a:cubicBezTo>
                  <a:cubicBezTo>
                    <a:pt x="0" y="389"/>
                    <a:pt x="14" y="375"/>
                    <a:pt x="28" y="375"/>
                  </a:cubicBezTo>
                  <a:cubicBezTo>
                    <a:pt x="42" y="375"/>
                    <a:pt x="56" y="361"/>
                    <a:pt x="56" y="347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85"/>
                    <a:pt x="113" y="29"/>
                    <a:pt x="191" y="29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9"/>
                  </a:cubicBezTo>
                  <a:cubicBezTo>
                    <a:pt x="318" y="29"/>
                    <a:pt x="374" y="85"/>
                    <a:pt x="374" y="156"/>
                  </a:cubicBezTo>
                  <a:cubicBezTo>
                    <a:pt x="374" y="347"/>
                    <a:pt x="374" y="347"/>
                    <a:pt x="374" y="347"/>
                  </a:cubicBezTo>
                  <a:cubicBezTo>
                    <a:pt x="374" y="361"/>
                    <a:pt x="388" y="375"/>
                    <a:pt x="402" y="375"/>
                  </a:cubicBezTo>
                  <a:cubicBezTo>
                    <a:pt x="424" y="375"/>
                    <a:pt x="431" y="389"/>
                    <a:pt x="431" y="403"/>
                  </a:cubicBezTo>
                  <a:cubicBezTo>
                    <a:pt x="431" y="417"/>
                    <a:pt x="424" y="431"/>
                    <a:pt x="402" y="431"/>
                  </a:cubicBezTo>
                  <a:close/>
                  <a:moveTo>
                    <a:pt x="219" y="516"/>
                  </a:moveTo>
                  <a:lnTo>
                    <a:pt x="219" y="516"/>
                  </a:lnTo>
                  <a:cubicBezTo>
                    <a:pt x="184" y="516"/>
                    <a:pt x="162" y="488"/>
                    <a:pt x="162" y="460"/>
                  </a:cubicBezTo>
                  <a:cubicBezTo>
                    <a:pt x="275" y="460"/>
                    <a:pt x="275" y="460"/>
                    <a:pt x="275" y="460"/>
                  </a:cubicBezTo>
                  <a:cubicBezTo>
                    <a:pt x="275" y="488"/>
                    <a:pt x="247" y="516"/>
                    <a:pt x="219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3" name="Freeform 64"/>
            <p:cNvSpPr>
              <a:spLocks noChangeArrowheads="1"/>
            </p:cNvSpPr>
            <p:nvPr/>
          </p:nvSpPr>
          <p:spPr bwMode="auto">
            <a:xfrm>
              <a:off x="5501536" y="5287169"/>
              <a:ext cx="118269" cy="139700"/>
            </a:xfrm>
            <a:custGeom>
              <a:avLst/>
              <a:gdLst>
                <a:gd name="T0" fmla="*/ 2147483647 w 249"/>
                <a:gd name="T1" fmla="*/ 2147483647 h 291"/>
                <a:gd name="T2" fmla="*/ 2147483647 w 249"/>
                <a:gd name="T3" fmla="*/ 2147483647 h 291"/>
                <a:gd name="T4" fmla="*/ 2147483647 w 249"/>
                <a:gd name="T5" fmla="*/ 2147483647 h 291"/>
                <a:gd name="T6" fmla="*/ 2147483647 w 249"/>
                <a:gd name="T7" fmla="*/ 2147483647 h 291"/>
                <a:gd name="T8" fmla="*/ 0 w 249"/>
                <a:gd name="T9" fmla="*/ 2147483647 h 291"/>
                <a:gd name="T10" fmla="*/ 849232699 w 249"/>
                <a:gd name="T11" fmla="*/ 2147483647 h 291"/>
                <a:gd name="T12" fmla="*/ 849232699 w 249"/>
                <a:gd name="T13" fmla="*/ 2147483647 h 291"/>
                <a:gd name="T14" fmla="*/ 2147483647 w 249"/>
                <a:gd name="T15" fmla="*/ 1867119784 h 291"/>
                <a:gd name="T16" fmla="*/ 2147483647 w 249"/>
                <a:gd name="T17" fmla="*/ 1867119784 h 291"/>
                <a:gd name="T18" fmla="*/ 2147483647 w 249"/>
                <a:gd name="T19" fmla="*/ 1867119784 h 291"/>
                <a:gd name="T20" fmla="*/ 2147483647 w 249"/>
                <a:gd name="T21" fmla="*/ 1867119784 h 291"/>
                <a:gd name="T22" fmla="*/ 2147483647 w 249"/>
                <a:gd name="T23" fmla="*/ 0 h 291"/>
                <a:gd name="T24" fmla="*/ 2147483647 w 249"/>
                <a:gd name="T25" fmla="*/ 1867119784 h 291"/>
                <a:gd name="T26" fmla="*/ 2147483647 w 249"/>
                <a:gd name="T27" fmla="*/ 1867119784 h 291"/>
                <a:gd name="T28" fmla="*/ 2147483647 w 249"/>
                <a:gd name="T29" fmla="*/ 1867119784 h 291"/>
                <a:gd name="T30" fmla="*/ 2147483647 w 249"/>
                <a:gd name="T31" fmla="*/ 1867119784 h 291"/>
                <a:gd name="T32" fmla="*/ 2147483647 w 249"/>
                <a:gd name="T33" fmla="*/ 2147483647 h 291"/>
                <a:gd name="T34" fmla="*/ 2147483647 w 249"/>
                <a:gd name="T35" fmla="*/ 2147483647 h 291"/>
                <a:gd name="T36" fmla="*/ 2147483647 w 249"/>
                <a:gd name="T37" fmla="*/ 2147483647 h 291"/>
                <a:gd name="T38" fmla="*/ 2147483647 w 249"/>
                <a:gd name="T39" fmla="*/ 2147483647 h 291"/>
                <a:gd name="T40" fmla="*/ 2147483647 w 249"/>
                <a:gd name="T41" fmla="*/ 2147483647 h 291"/>
                <a:gd name="T42" fmla="*/ 2147483647 w 249"/>
                <a:gd name="T43" fmla="*/ 2147483647 h 291"/>
                <a:gd name="T44" fmla="*/ 2147483647 w 249"/>
                <a:gd name="T45" fmla="*/ 2147483647 h 291"/>
                <a:gd name="T46" fmla="*/ 2147483647 w 249"/>
                <a:gd name="T47" fmla="*/ 2147483647 h 291"/>
                <a:gd name="T48" fmla="*/ 2147483647 w 249"/>
                <a:gd name="T49" fmla="*/ 2147483647 h 291"/>
                <a:gd name="T50" fmla="*/ 0 w 249"/>
                <a:gd name="T51" fmla="*/ 2147483647 h 291"/>
                <a:gd name="T52" fmla="*/ 2147483647 w 249"/>
                <a:gd name="T53" fmla="*/ 2147483647 h 29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49" h="291">
                  <a:moveTo>
                    <a:pt x="248" y="177"/>
                  </a:moveTo>
                  <a:lnTo>
                    <a:pt x="248" y="177"/>
                  </a:lnTo>
                  <a:cubicBezTo>
                    <a:pt x="248" y="191"/>
                    <a:pt x="234" y="205"/>
                    <a:pt x="220" y="205"/>
                  </a:cubicBezTo>
                  <a:cubicBezTo>
                    <a:pt x="29" y="205"/>
                    <a:pt x="29" y="205"/>
                    <a:pt x="29" y="205"/>
                  </a:cubicBezTo>
                  <a:cubicBezTo>
                    <a:pt x="15" y="205"/>
                    <a:pt x="0" y="191"/>
                    <a:pt x="0" y="177"/>
                  </a:cubicBezTo>
                  <a:cubicBezTo>
                    <a:pt x="0" y="170"/>
                    <a:pt x="0" y="163"/>
                    <a:pt x="7" y="163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7" y="0"/>
                    <a:pt x="114" y="0"/>
                    <a:pt x="121" y="0"/>
                  </a:cubicBezTo>
                  <a:cubicBezTo>
                    <a:pt x="135" y="0"/>
                    <a:pt x="142" y="0"/>
                    <a:pt x="149" y="15"/>
                  </a:cubicBezTo>
                  <a:cubicBezTo>
                    <a:pt x="241" y="163"/>
                    <a:pt x="241" y="163"/>
                    <a:pt x="241" y="163"/>
                  </a:cubicBezTo>
                  <a:cubicBezTo>
                    <a:pt x="241" y="163"/>
                    <a:pt x="248" y="170"/>
                    <a:pt x="248" y="177"/>
                  </a:cubicBezTo>
                  <a:close/>
                  <a:moveTo>
                    <a:pt x="29" y="234"/>
                  </a:moveTo>
                  <a:lnTo>
                    <a:pt x="29" y="234"/>
                  </a:lnTo>
                  <a:cubicBezTo>
                    <a:pt x="220" y="234"/>
                    <a:pt x="220" y="234"/>
                    <a:pt x="220" y="234"/>
                  </a:cubicBezTo>
                  <a:cubicBezTo>
                    <a:pt x="234" y="234"/>
                    <a:pt x="248" y="248"/>
                    <a:pt x="248" y="262"/>
                  </a:cubicBezTo>
                  <a:cubicBezTo>
                    <a:pt x="248" y="276"/>
                    <a:pt x="234" y="290"/>
                    <a:pt x="220" y="290"/>
                  </a:cubicBezTo>
                  <a:cubicBezTo>
                    <a:pt x="29" y="290"/>
                    <a:pt x="29" y="290"/>
                    <a:pt x="29" y="290"/>
                  </a:cubicBezTo>
                  <a:cubicBezTo>
                    <a:pt x="15" y="290"/>
                    <a:pt x="0" y="276"/>
                    <a:pt x="0" y="262"/>
                  </a:cubicBezTo>
                  <a:cubicBezTo>
                    <a:pt x="0" y="248"/>
                    <a:pt x="15" y="234"/>
                    <a:pt x="29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4" name="Freeform 65"/>
            <p:cNvSpPr>
              <a:spLocks noChangeArrowheads="1"/>
            </p:cNvSpPr>
            <p:nvPr/>
          </p:nvSpPr>
          <p:spPr bwMode="auto">
            <a:xfrm>
              <a:off x="4999886" y="5293519"/>
              <a:ext cx="110331" cy="119063"/>
            </a:xfrm>
            <a:custGeom>
              <a:avLst/>
              <a:gdLst>
                <a:gd name="T0" fmla="*/ 0 w 228"/>
                <a:gd name="T1" fmla="*/ 2147483647 h 248"/>
                <a:gd name="T2" fmla="*/ 0 w 228"/>
                <a:gd name="T3" fmla="*/ 2147483647 h 248"/>
                <a:gd name="T4" fmla="*/ 0 w 228"/>
                <a:gd name="T5" fmla="*/ 2147483647 h 248"/>
                <a:gd name="T6" fmla="*/ 0 w 228"/>
                <a:gd name="T7" fmla="*/ 2147483647 h 248"/>
                <a:gd name="T8" fmla="*/ 2147483647 w 228"/>
                <a:gd name="T9" fmla="*/ 2147483647 h 248"/>
                <a:gd name="T10" fmla="*/ 2147483647 w 228"/>
                <a:gd name="T11" fmla="*/ 2147483647 h 248"/>
                <a:gd name="T12" fmla="*/ 2147483647 w 228"/>
                <a:gd name="T13" fmla="*/ 2147483647 h 248"/>
                <a:gd name="T14" fmla="*/ 2147483647 w 228"/>
                <a:gd name="T15" fmla="*/ 2147483647 h 248"/>
                <a:gd name="T16" fmla="*/ 2147483647 w 228"/>
                <a:gd name="T17" fmla="*/ 2147483647 h 248"/>
                <a:gd name="T18" fmla="*/ 2147483647 w 228"/>
                <a:gd name="T19" fmla="*/ 2147483647 h 248"/>
                <a:gd name="T20" fmla="*/ 2147483647 w 228"/>
                <a:gd name="T21" fmla="*/ 2147483647 h 248"/>
                <a:gd name="T22" fmla="*/ 2147483647 w 228"/>
                <a:gd name="T23" fmla="*/ 2147483647 h 248"/>
                <a:gd name="T24" fmla="*/ 2147483647 w 228"/>
                <a:gd name="T25" fmla="*/ 0 h 248"/>
                <a:gd name="T26" fmla="*/ 2147483647 w 228"/>
                <a:gd name="T27" fmla="*/ 2147483647 h 248"/>
                <a:gd name="T28" fmla="*/ 2147483647 w 228"/>
                <a:gd name="T29" fmla="*/ 2147483647 h 248"/>
                <a:gd name="T30" fmla="*/ 2147483647 w 228"/>
                <a:gd name="T31" fmla="*/ 859746417 h 248"/>
                <a:gd name="T32" fmla="*/ 2147483647 w 228"/>
                <a:gd name="T33" fmla="*/ 859746417 h 248"/>
                <a:gd name="T34" fmla="*/ 2147483647 w 228"/>
                <a:gd name="T35" fmla="*/ 0 h 248"/>
                <a:gd name="T36" fmla="*/ 0 w 228"/>
                <a:gd name="T37" fmla="*/ 2147483647 h 2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248">
                  <a:moveTo>
                    <a:pt x="0" y="28"/>
                  </a:moveTo>
                  <a:lnTo>
                    <a:pt x="0" y="28"/>
                  </a:lnTo>
                  <a:cubicBezTo>
                    <a:pt x="0" y="219"/>
                    <a:pt x="0" y="219"/>
                    <a:pt x="0" y="219"/>
                  </a:cubicBezTo>
                  <a:cubicBezTo>
                    <a:pt x="0" y="233"/>
                    <a:pt x="15" y="247"/>
                    <a:pt x="29" y="247"/>
                  </a:cubicBezTo>
                  <a:cubicBezTo>
                    <a:pt x="36" y="247"/>
                    <a:pt x="43" y="247"/>
                    <a:pt x="43" y="240"/>
                  </a:cubicBezTo>
                  <a:cubicBezTo>
                    <a:pt x="170" y="162"/>
                    <a:pt x="170" y="162"/>
                    <a:pt x="170" y="162"/>
                  </a:cubicBezTo>
                  <a:cubicBezTo>
                    <a:pt x="170" y="219"/>
                    <a:pt x="170" y="219"/>
                    <a:pt x="170" y="219"/>
                  </a:cubicBezTo>
                  <a:cubicBezTo>
                    <a:pt x="170" y="233"/>
                    <a:pt x="184" y="247"/>
                    <a:pt x="198" y="247"/>
                  </a:cubicBezTo>
                  <a:cubicBezTo>
                    <a:pt x="213" y="247"/>
                    <a:pt x="227" y="233"/>
                    <a:pt x="227" y="219"/>
                  </a:cubicBezTo>
                  <a:cubicBezTo>
                    <a:pt x="227" y="28"/>
                    <a:pt x="227" y="28"/>
                    <a:pt x="227" y="28"/>
                  </a:cubicBezTo>
                  <a:cubicBezTo>
                    <a:pt x="227" y="14"/>
                    <a:pt x="213" y="0"/>
                    <a:pt x="198" y="0"/>
                  </a:cubicBezTo>
                  <a:cubicBezTo>
                    <a:pt x="184" y="0"/>
                    <a:pt x="170" y="14"/>
                    <a:pt x="170" y="28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36" y="0"/>
                    <a:pt x="29" y="0"/>
                  </a:cubicBezTo>
                  <a:cubicBezTo>
                    <a:pt x="15" y="0"/>
                    <a:pt x="0" y="14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5" name="Freeform 66"/>
            <p:cNvSpPr>
              <a:spLocks noChangeArrowheads="1"/>
            </p:cNvSpPr>
            <p:nvPr/>
          </p:nvSpPr>
          <p:spPr bwMode="auto">
            <a:xfrm>
              <a:off x="4494267" y="5293519"/>
              <a:ext cx="110332" cy="119063"/>
            </a:xfrm>
            <a:custGeom>
              <a:avLst/>
              <a:gdLst>
                <a:gd name="T0" fmla="*/ 2147483647 w 228"/>
                <a:gd name="T1" fmla="*/ 2147483647 h 248"/>
                <a:gd name="T2" fmla="*/ 2147483647 w 228"/>
                <a:gd name="T3" fmla="*/ 2147483647 h 248"/>
                <a:gd name="T4" fmla="*/ 2147483647 w 228"/>
                <a:gd name="T5" fmla="*/ 2147483647 h 248"/>
                <a:gd name="T6" fmla="*/ 2147483647 w 228"/>
                <a:gd name="T7" fmla="*/ 2147483647 h 248"/>
                <a:gd name="T8" fmla="*/ 2147483647 w 228"/>
                <a:gd name="T9" fmla="*/ 2147483647 h 248"/>
                <a:gd name="T10" fmla="*/ 2147483647 w 228"/>
                <a:gd name="T11" fmla="*/ 2147483647 h 248"/>
                <a:gd name="T12" fmla="*/ 2147483647 w 228"/>
                <a:gd name="T13" fmla="*/ 2147483647 h 248"/>
                <a:gd name="T14" fmla="*/ 2147483647 w 228"/>
                <a:gd name="T15" fmla="*/ 2147483647 h 248"/>
                <a:gd name="T16" fmla="*/ 2147483647 w 228"/>
                <a:gd name="T17" fmla="*/ 2147483647 h 248"/>
                <a:gd name="T18" fmla="*/ 2147483647 w 228"/>
                <a:gd name="T19" fmla="*/ 2147483647 h 248"/>
                <a:gd name="T20" fmla="*/ 0 w 228"/>
                <a:gd name="T21" fmla="*/ 2147483647 h 248"/>
                <a:gd name="T22" fmla="*/ 0 w 228"/>
                <a:gd name="T23" fmla="*/ 2147483647 h 248"/>
                <a:gd name="T24" fmla="*/ 2147483647 w 228"/>
                <a:gd name="T25" fmla="*/ 0 h 248"/>
                <a:gd name="T26" fmla="*/ 2147483647 w 228"/>
                <a:gd name="T27" fmla="*/ 2147483647 h 248"/>
                <a:gd name="T28" fmla="*/ 2147483647 w 228"/>
                <a:gd name="T29" fmla="*/ 2147483647 h 248"/>
                <a:gd name="T30" fmla="*/ 2147483647 w 228"/>
                <a:gd name="T31" fmla="*/ 859746417 h 248"/>
                <a:gd name="T32" fmla="*/ 2147483647 w 228"/>
                <a:gd name="T33" fmla="*/ 859746417 h 248"/>
                <a:gd name="T34" fmla="*/ 2147483647 w 228"/>
                <a:gd name="T35" fmla="*/ 0 h 248"/>
                <a:gd name="T36" fmla="*/ 2147483647 w 228"/>
                <a:gd name="T37" fmla="*/ 2147483647 h 2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8" h="248">
                  <a:moveTo>
                    <a:pt x="227" y="28"/>
                  </a:moveTo>
                  <a:lnTo>
                    <a:pt x="227" y="28"/>
                  </a:lnTo>
                  <a:cubicBezTo>
                    <a:pt x="227" y="219"/>
                    <a:pt x="227" y="219"/>
                    <a:pt x="227" y="219"/>
                  </a:cubicBezTo>
                  <a:cubicBezTo>
                    <a:pt x="227" y="233"/>
                    <a:pt x="212" y="247"/>
                    <a:pt x="198" y="247"/>
                  </a:cubicBezTo>
                  <a:cubicBezTo>
                    <a:pt x="191" y="247"/>
                    <a:pt x="184" y="247"/>
                    <a:pt x="184" y="240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233"/>
                    <a:pt x="43" y="247"/>
                    <a:pt x="29" y="247"/>
                  </a:cubicBezTo>
                  <a:cubicBezTo>
                    <a:pt x="7" y="247"/>
                    <a:pt x="0" y="233"/>
                    <a:pt x="0" y="2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9" y="0"/>
                  </a:cubicBezTo>
                  <a:cubicBezTo>
                    <a:pt x="43" y="0"/>
                    <a:pt x="57" y="14"/>
                    <a:pt x="57" y="28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4" y="7"/>
                    <a:pt x="191" y="0"/>
                    <a:pt x="198" y="0"/>
                  </a:cubicBezTo>
                  <a:cubicBezTo>
                    <a:pt x="212" y="0"/>
                    <a:pt x="227" y="14"/>
                    <a:pt x="22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6" name="Freeform 67"/>
            <p:cNvSpPr>
              <a:spLocks noChangeArrowheads="1"/>
            </p:cNvSpPr>
            <p:nvPr/>
          </p:nvSpPr>
          <p:spPr bwMode="auto">
            <a:xfrm>
              <a:off x="3954517" y="5293519"/>
              <a:ext cx="173832" cy="119063"/>
            </a:xfrm>
            <a:custGeom>
              <a:avLst/>
              <a:gdLst>
                <a:gd name="T0" fmla="*/ 0 w 361"/>
                <a:gd name="T1" fmla="*/ 2147483647 h 248"/>
                <a:gd name="T2" fmla="*/ 0 w 361"/>
                <a:gd name="T3" fmla="*/ 2147483647 h 248"/>
                <a:gd name="T4" fmla="*/ 0 w 361"/>
                <a:gd name="T5" fmla="*/ 2147483647 h 248"/>
                <a:gd name="T6" fmla="*/ 2147483647 w 361"/>
                <a:gd name="T7" fmla="*/ 2147483647 h 248"/>
                <a:gd name="T8" fmla="*/ 2147483647 w 361"/>
                <a:gd name="T9" fmla="*/ 2147483647 h 248"/>
                <a:gd name="T10" fmla="*/ 2147483647 w 361"/>
                <a:gd name="T11" fmla="*/ 2147483647 h 248"/>
                <a:gd name="T12" fmla="*/ 2147483647 w 361"/>
                <a:gd name="T13" fmla="*/ 2147483647 h 248"/>
                <a:gd name="T14" fmla="*/ 2147483647 w 361"/>
                <a:gd name="T15" fmla="*/ 2147483647 h 248"/>
                <a:gd name="T16" fmla="*/ 2147483647 w 361"/>
                <a:gd name="T17" fmla="*/ 2147483647 h 248"/>
                <a:gd name="T18" fmla="*/ 2147483647 w 361"/>
                <a:gd name="T19" fmla="*/ 2147483647 h 248"/>
                <a:gd name="T20" fmla="*/ 2147483647 w 361"/>
                <a:gd name="T21" fmla="*/ 2147483647 h 248"/>
                <a:gd name="T22" fmla="*/ 2147483647 w 361"/>
                <a:gd name="T23" fmla="*/ 2147483647 h 248"/>
                <a:gd name="T24" fmla="*/ 2147483647 w 361"/>
                <a:gd name="T25" fmla="*/ 2147483647 h 248"/>
                <a:gd name="T26" fmla="*/ 2147483647 w 361"/>
                <a:gd name="T27" fmla="*/ 2147483647 h 248"/>
                <a:gd name="T28" fmla="*/ 2147483647 w 361"/>
                <a:gd name="T29" fmla="*/ 2147483647 h 248"/>
                <a:gd name="T30" fmla="*/ 2147483647 w 361"/>
                <a:gd name="T31" fmla="*/ 2147483647 h 248"/>
                <a:gd name="T32" fmla="*/ 2147483647 w 361"/>
                <a:gd name="T33" fmla="*/ 2147483647 h 248"/>
                <a:gd name="T34" fmla="*/ 2147483647 w 361"/>
                <a:gd name="T35" fmla="*/ 2147483647 h 248"/>
                <a:gd name="T36" fmla="*/ 2147483647 w 361"/>
                <a:gd name="T37" fmla="*/ 2147483647 h 248"/>
                <a:gd name="T38" fmla="*/ 2147483647 w 361"/>
                <a:gd name="T39" fmla="*/ 2147483647 h 248"/>
                <a:gd name="T40" fmla="*/ 2147483647 w 361"/>
                <a:gd name="T41" fmla="*/ 859746417 h 248"/>
                <a:gd name="T42" fmla="*/ 2147483647 w 361"/>
                <a:gd name="T43" fmla="*/ 859746417 h 248"/>
                <a:gd name="T44" fmla="*/ 2147483647 w 361"/>
                <a:gd name="T45" fmla="*/ 0 h 248"/>
                <a:gd name="T46" fmla="*/ 2147483647 w 361"/>
                <a:gd name="T47" fmla="*/ 2147483647 h 248"/>
                <a:gd name="T48" fmla="*/ 2147483647 w 361"/>
                <a:gd name="T49" fmla="*/ 2147483647 h 248"/>
                <a:gd name="T50" fmla="*/ 2147483647 w 361"/>
                <a:gd name="T51" fmla="*/ 2147483647 h 248"/>
                <a:gd name="T52" fmla="*/ 2147483647 w 361"/>
                <a:gd name="T53" fmla="*/ 859746417 h 248"/>
                <a:gd name="T54" fmla="*/ 2147483647 w 361"/>
                <a:gd name="T55" fmla="*/ 859746417 h 248"/>
                <a:gd name="T56" fmla="*/ 2147483647 w 361"/>
                <a:gd name="T57" fmla="*/ 0 h 248"/>
                <a:gd name="T58" fmla="*/ 0 w 361"/>
                <a:gd name="T59" fmla="*/ 2147483647 h 2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1" h="248">
                  <a:moveTo>
                    <a:pt x="0" y="28"/>
                  </a:moveTo>
                  <a:lnTo>
                    <a:pt x="0" y="28"/>
                  </a:lnTo>
                  <a:cubicBezTo>
                    <a:pt x="0" y="219"/>
                    <a:pt x="0" y="219"/>
                    <a:pt x="0" y="219"/>
                  </a:cubicBezTo>
                  <a:cubicBezTo>
                    <a:pt x="0" y="233"/>
                    <a:pt x="14" y="247"/>
                    <a:pt x="28" y="247"/>
                  </a:cubicBezTo>
                  <a:cubicBezTo>
                    <a:pt x="35" y="247"/>
                    <a:pt x="42" y="247"/>
                    <a:pt x="42" y="240"/>
                  </a:cubicBezTo>
                  <a:cubicBezTo>
                    <a:pt x="148" y="176"/>
                    <a:pt x="148" y="176"/>
                    <a:pt x="148" y="176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8" y="233"/>
                    <a:pt x="162" y="247"/>
                    <a:pt x="176" y="247"/>
                  </a:cubicBezTo>
                  <a:cubicBezTo>
                    <a:pt x="183" y="247"/>
                    <a:pt x="191" y="247"/>
                    <a:pt x="191" y="240"/>
                  </a:cubicBezTo>
                  <a:cubicBezTo>
                    <a:pt x="346" y="148"/>
                    <a:pt x="346" y="148"/>
                    <a:pt x="346" y="148"/>
                  </a:cubicBezTo>
                  <a:cubicBezTo>
                    <a:pt x="353" y="141"/>
                    <a:pt x="360" y="134"/>
                    <a:pt x="360" y="127"/>
                  </a:cubicBezTo>
                  <a:cubicBezTo>
                    <a:pt x="360" y="113"/>
                    <a:pt x="353" y="106"/>
                    <a:pt x="346" y="99"/>
                  </a:cubicBezTo>
                  <a:cubicBezTo>
                    <a:pt x="191" y="7"/>
                    <a:pt x="191" y="7"/>
                    <a:pt x="191" y="7"/>
                  </a:cubicBezTo>
                  <a:cubicBezTo>
                    <a:pt x="191" y="7"/>
                    <a:pt x="183" y="0"/>
                    <a:pt x="176" y="0"/>
                  </a:cubicBezTo>
                  <a:cubicBezTo>
                    <a:pt x="162" y="0"/>
                    <a:pt x="148" y="14"/>
                    <a:pt x="148" y="28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35" y="0"/>
                    <a:pt x="28" y="0"/>
                  </a:cubicBezTo>
                  <a:cubicBezTo>
                    <a:pt x="14" y="0"/>
                    <a:pt x="0" y="14"/>
                    <a:pt x="0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7" name="Freeform 68"/>
            <p:cNvSpPr>
              <a:spLocks noChangeArrowheads="1"/>
            </p:cNvSpPr>
            <p:nvPr/>
          </p:nvSpPr>
          <p:spPr bwMode="auto">
            <a:xfrm>
              <a:off x="3451279" y="5293519"/>
              <a:ext cx="169069" cy="119063"/>
            </a:xfrm>
            <a:custGeom>
              <a:avLst/>
              <a:gdLst>
                <a:gd name="T0" fmla="*/ 2147483647 w 354"/>
                <a:gd name="T1" fmla="*/ 2147483647 h 248"/>
                <a:gd name="T2" fmla="*/ 2147483647 w 354"/>
                <a:gd name="T3" fmla="*/ 2147483647 h 248"/>
                <a:gd name="T4" fmla="*/ 2147483647 w 354"/>
                <a:gd name="T5" fmla="*/ 2147483647 h 248"/>
                <a:gd name="T6" fmla="*/ 2147483647 w 354"/>
                <a:gd name="T7" fmla="*/ 2147483647 h 248"/>
                <a:gd name="T8" fmla="*/ 2147483647 w 354"/>
                <a:gd name="T9" fmla="*/ 2147483647 h 248"/>
                <a:gd name="T10" fmla="*/ 2147483647 w 354"/>
                <a:gd name="T11" fmla="*/ 2147483647 h 248"/>
                <a:gd name="T12" fmla="*/ 2147483647 w 354"/>
                <a:gd name="T13" fmla="*/ 2147483647 h 248"/>
                <a:gd name="T14" fmla="*/ 2147483647 w 354"/>
                <a:gd name="T15" fmla="*/ 2147483647 h 248"/>
                <a:gd name="T16" fmla="*/ 2147483647 w 354"/>
                <a:gd name="T17" fmla="*/ 2147483647 h 248"/>
                <a:gd name="T18" fmla="*/ 2147483647 w 354"/>
                <a:gd name="T19" fmla="*/ 2147483647 h 248"/>
                <a:gd name="T20" fmla="*/ 2147483647 w 354"/>
                <a:gd name="T21" fmla="*/ 2147483647 h 248"/>
                <a:gd name="T22" fmla="*/ 1723531309 w 354"/>
                <a:gd name="T23" fmla="*/ 2147483647 h 248"/>
                <a:gd name="T24" fmla="*/ 1723531309 w 354"/>
                <a:gd name="T25" fmla="*/ 2147483647 h 248"/>
                <a:gd name="T26" fmla="*/ 1723531309 w 354"/>
                <a:gd name="T27" fmla="*/ 2147483647 h 248"/>
                <a:gd name="T28" fmla="*/ 1723531309 w 354"/>
                <a:gd name="T29" fmla="*/ 2147483647 h 248"/>
                <a:gd name="T30" fmla="*/ 0 w 354"/>
                <a:gd name="T31" fmla="*/ 2147483647 h 248"/>
                <a:gd name="T32" fmla="*/ 1723531309 w 354"/>
                <a:gd name="T33" fmla="*/ 2147483647 h 248"/>
                <a:gd name="T34" fmla="*/ 1723531309 w 354"/>
                <a:gd name="T35" fmla="*/ 2147483647 h 248"/>
                <a:gd name="T36" fmla="*/ 1723531309 w 354"/>
                <a:gd name="T37" fmla="*/ 2147483647 h 248"/>
                <a:gd name="T38" fmla="*/ 1723531309 w 354"/>
                <a:gd name="T39" fmla="*/ 2147483647 h 248"/>
                <a:gd name="T40" fmla="*/ 2147483647 w 354"/>
                <a:gd name="T41" fmla="*/ 859746417 h 248"/>
                <a:gd name="T42" fmla="*/ 2147483647 w 354"/>
                <a:gd name="T43" fmla="*/ 859746417 h 248"/>
                <a:gd name="T44" fmla="*/ 2147483647 w 354"/>
                <a:gd name="T45" fmla="*/ 0 h 248"/>
                <a:gd name="T46" fmla="*/ 2147483647 w 354"/>
                <a:gd name="T47" fmla="*/ 2147483647 h 248"/>
                <a:gd name="T48" fmla="*/ 2147483647 w 354"/>
                <a:gd name="T49" fmla="*/ 2147483647 h 248"/>
                <a:gd name="T50" fmla="*/ 2147483647 w 354"/>
                <a:gd name="T51" fmla="*/ 2147483647 h 248"/>
                <a:gd name="T52" fmla="*/ 2147483647 w 354"/>
                <a:gd name="T53" fmla="*/ 859746417 h 248"/>
                <a:gd name="T54" fmla="*/ 2147483647 w 354"/>
                <a:gd name="T55" fmla="*/ 859746417 h 248"/>
                <a:gd name="T56" fmla="*/ 2147483647 w 354"/>
                <a:gd name="T57" fmla="*/ 0 h 248"/>
                <a:gd name="T58" fmla="*/ 2147483647 w 354"/>
                <a:gd name="T59" fmla="*/ 2147483647 h 2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54" h="248">
                  <a:moveTo>
                    <a:pt x="353" y="28"/>
                  </a:moveTo>
                  <a:lnTo>
                    <a:pt x="353" y="28"/>
                  </a:lnTo>
                  <a:cubicBezTo>
                    <a:pt x="353" y="219"/>
                    <a:pt x="353" y="219"/>
                    <a:pt x="353" y="219"/>
                  </a:cubicBezTo>
                  <a:cubicBezTo>
                    <a:pt x="353" y="233"/>
                    <a:pt x="346" y="247"/>
                    <a:pt x="325" y="247"/>
                  </a:cubicBezTo>
                  <a:cubicBezTo>
                    <a:pt x="325" y="247"/>
                    <a:pt x="318" y="247"/>
                    <a:pt x="311" y="240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219"/>
                    <a:pt x="205" y="219"/>
                    <a:pt x="205" y="219"/>
                  </a:cubicBezTo>
                  <a:cubicBezTo>
                    <a:pt x="205" y="233"/>
                    <a:pt x="190" y="247"/>
                    <a:pt x="176" y="247"/>
                  </a:cubicBezTo>
                  <a:cubicBezTo>
                    <a:pt x="169" y="247"/>
                    <a:pt x="162" y="247"/>
                    <a:pt x="162" y="240"/>
                  </a:cubicBezTo>
                  <a:cubicBezTo>
                    <a:pt x="14" y="148"/>
                    <a:pt x="14" y="148"/>
                    <a:pt x="14" y="148"/>
                  </a:cubicBezTo>
                  <a:cubicBezTo>
                    <a:pt x="0" y="141"/>
                    <a:pt x="0" y="134"/>
                    <a:pt x="0" y="127"/>
                  </a:cubicBezTo>
                  <a:cubicBezTo>
                    <a:pt x="0" y="113"/>
                    <a:pt x="0" y="106"/>
                    <a:pt x="14" y="99"/>
                  </a:cubicBezTo>
                  <a:cubicBezTo>
                    <a:pt x="162" y="7"/>
                    <a:pt x="162" y="7"/>
                    <a:pt x="162" y="7"/>
                  </a:cubicBezTo>
                  <a:cubicBezTo>
                    <a:pt x="162" y="7"/>
                    <a:pt x="169" y="0"/>
                    <a:pt x="176" y="0"/>
                  </a:cubicBezTo>
                  <a:cubicBezTo>
                    <a:pt x="190" y="0"/>
                    <a:pt x="205" y="14"/>
                    <a:pt x="205" y="28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311" y="7"/>
                    <a:pt x="311" y="7"/>
                    <a:pt x="311" y="7"/>
                  </a:cubicBezTo>
                  <a:cubicBezTo>
                    <a:pt x="318" y="7"/>
                    <a:pt x="325" y="0"/>
                    <a:pt x="325" y="0"/>
                  </a:cubicBezTo>
                  <a:cubicBezTo>
                    <a:pt x="346" y="0"/>
                    <a:pt x="353" y="14"/>
                    <a:pt x="353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8" name="Freeform 69"/>
            <p:cNvSpPr>
              <a:spLocks noChangeArrowheads="1"/>
            </p:cNvSpPr>
            <p:nvPr/>
          </p:nvSpPr>
          <p:spPr bwMode="auto">
            <a:xfrm>
              <a:off x="2987729" y="5293519"/>
              <a:ext cx="82550" cy="119063"/>
            </a:xfrm>
            <a:custGeom>
              <a:avLst/>
              <a:gdLst>
                <a:gd name="T0" fmla="*/ 2147483647 w 171"/>
                <a:gd name="T1" fmla="*/ 2147483647 h 248"/>
                <a:gd name="T2" fmla="*/ 2147483647 w 171"/>
                <a:gd name="T3" fmla="*/ 2147483647 h 248"/>
                <a:gd name="T4" fmla="*/ 2147483647 w 171"/>
                <a:gd name="T5" fmla="*/ 2147483647 h 248"/>
                <a:gd name="T6" fmla="*/ 2147483647 w 171"/>
                <a:gd name="T7" fmla="*/ 2147483647 h 248"/>
                <a:gd name="T8" fmla="*/ 2147483647 w 171"/>
                <a:gd name="T9" fmla="*/ 0 h 248"/>
                <a:gd name="T10" fmla="*/ 2147483647 w 171"/>
                <a:gd name="T11" fmla="*/ 2147483647 h 248"/>
                <a:gd name="T12" fmla="*/ 2147483647 w 171"/>
                <a:gd name="T13" fmla="*/ 2147483647 h 248"/>
                <a:gd name="T14" fmla="*/ 2147483647 w 171"/>
                <a:gd name="T15" fmla="*/ 2147483647 h 248"/>
                <a:gd name="T16" fmla="*/ 2147483647 w 171"/>
                <a:gd name="T17" fmla="*/ 2147483647 h 248"/>
                <a:gd name="T18" fmla="*/ 2147483647 w 171"/>
                <a:gd name="T19" fmla="*/ 2147483647 h 248"/>
                <a:gd name="T20" fmla="*/ 0 w 171"/>
                <a:gd name="T21" fmla="*/ 2147483647 h 248"/>
                <a:gd name="T22" fmla="*/ 0 w 171"/>
                <a:gd name="T23" fmla="*/ 2147483647 h 248"/>
                <a:gd name="T24" fmla="*/ 2147483647 w 171"/>
                <a:gd name="T25" fmla="*/ 0 h 248"/>
                <a:gd name="T26" fmla="*/ 2147483647 w 171"/>
                <a:gd name="T27" fmla="*/ 2147483647 h 248"/>
                <a:gd name="T28" fmla="*/ 2147483647 w 171"/>
                <a:gd name="T29" fmla="*/ 2147483647 h 248"/>
                <a:gd name="T30" fmla="*/ 2147483647 w 171"/>
                <a:gd name="T31" fmla="*/ 2147483647 h 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1" h="248">
                  <a:moveTo>
                    <a:pt x="142" y="247"/>
                  </a:moveTo>
                  <a:lnTo>
                    <a:pt x="142" y="247"/>
                  </a:lnTo>
                  <a:cubicBezTo>
                    <a:pt x="121" y="247"/>
                    <a:pt x="114" y="233"/>
                    <a:pt x="114" y="219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4" y="14"/>
                    <a:pt x="121" y="0"/>
                    <a:pt x="142" y="0"/>
                  </a:cubicBezTo>
                  <a:cubicBezTo>
                    <a:pt x="156" y="0"/>
                    <a:pt x="170" y="14"/>
                    <a:pt x="170" y="28"/>
                  </a:cubicBezTo>
                  <a:cubicBezTo>
                    <a:pt x="170" y="219"/>
                    <a:pt x="170" y="219"/>
                    <a:pt x="170" y="219"/>
                  </a:cubicBezTo>
                  <a:cubicBezTo>
                    <a:pt x="170" y="233"/>
                    <a:pt x="156" y="247"/>
                    <a:pt x="142" y="247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7" y="247"/>
                    <a:pt x="0" y="233"/>
                    <a:pt x="0" y="2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9" y="0"/>
                  </a:cubicBezTo>
                  <a:cubicBezTo>
                    <a:pt x="43" y="0"/>
                    <a:pt x="57" y="14"/>
                    <a:pt x="57" y="28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233"/>
                    <a:pt x="43" y="247"/>
                    <a:pt x="29" y="2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19" name="Freeform 70"/>
            <p:cNvSpPr>
              <a:spLocks noChangeArrowheads="1"/>
            </p:cNvSpPr>
            <p:nvPr/>
          </p:nvSpPr>
          <p:spPr bwMode="auto">
            <a:xfrm>
              <a:off x="2460679" y="5291932"/>
              <a:ext cx="124619" cy="124619"/>
            </a:xfrm>
            <a:custGeom>
              <a:avLst/>
              <a:gdLst>
                <a:gd name="T0" fmla="*/ 2147483647 w 262"/>
                <a:gd name="T1" fmla="*/ 2147483647 h 262"/>
                <a:gd name="T2" fmla="*/ 2147483647 w 262"/>
                <a:gd name="T3" fmla="*/ 2147483647 h 262"/>
                <a:gd name="T4" fmla="*/ 2147483647 w 262"/>
                <a:gd name="T5" fmla="*/ 2147483647 h 262"/>
                <a:gd name="T6" fmla="*/ 0 w 262"/>
                <a:gd name="T7" fmla="*/ 2147483647 h 262"/>
                <a:gd name="T8" fmla="*/ 0 w 262"/>
                <a:gd name="T9" fmla="*/ 2147483647 h 262"/>
                <a:gd name="T10" fmla="*/ 2147483647 w 262"/>
                <a:gd name="T11" fmla="*/ 0 h 262"/>
                <a:gd name="T12" fmla="*/ 2147483647 w 262"/>
                <a:gd name="T13" fmla="*/ 0 h 262"/>
                <a:gd name="T14" fmla="*/ 2147483647 w 262"/>
                <a:gd name="T15" fmla="*/ 2147483647 h 262"/>
                <a:gd name="T16" fmla="*/ 2147483647 w 262"/>
                <a:gd name="T17" fmla="*/ 2147483647 h 262"/>
                <a:gd name="T18" fmla="*/ 2147483647 w 262"/>
                <a:gd name="T19" fmla="*/ 2147483647 h 2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2" h="262">
                  <a:moveTo>
                    <a:pt x="233" y="261"/>
                  </a:moveTo>
                  <a:lnTo>
                    <a:pt x="233" y="261"/>
                  </a:lnTo>
                  <a:cubicBezTo>
                    <a:pt x="28" y="261"/>
                    <a:pt x="28" y="261"/>
                    <a:pt x="28" y="261"/>
                  </a:cubicBezTo>
                  <a:cubicBezTo>
                    <a:pt x="7" y="261"/>
                    <a:pt x="0" y="254"/>
                    <a:pt x="0" y="2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8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7" y="0"/>
                    <a:pt x="261" y="14"/>
                    <a:pt x="261" y="28"/>
                  </a:cubicBezTo>
                  <a:cubicBezTo>
                    <a:pt x="261" y="233"/>
                    <a:pt x="261" y="233"/>
                    <a:pt x="261" y="233"/>
                  </a:cubicBezTo>
                  <a:cubicBezTo>
                    <a:pt x="261" y="254"/>
                    <a:pt x="247" y="261"/>
                    <a:pt x="233" y="2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0" name="Freeform 71"/>
            <p:cNvSpPr>
              <a:spLocks noChangeArrowheads="1"/>
            </p:cNvSpPr>
            <p:nvPr/>
          </p:nvSpPr>
          <p:spPr bwMode="auto">
            <a:xfrm>
              <a:off x="1950298" y="5291932"/>
              <a:ext cx="129381" cy="124619"/>
            </a:xfrm>
            <a:custGeom>
              <a:avLst/>
              <a:gdLst>
                <a:gd name="T0" fmla="*/ 2147483647 w 269"/>
                <a:gd name="T1" fmla="*/ 0 h 262"/>
                <a:gd name="T2" fmla="*/ 2147483647 w 269"/>
                <a:gd name="T3" fmla="*/ 0 h 262"/>
                <a:gd name="T4" fmla="*/ 2147483647 w 269"/>
                <a:gd name="T5" fmla="*/ 2147483647 h 262"/>
                <a:gd name="T6" fmla="*/ 2147483647 w 269"/>
                <a:gd name="T7" fmla="*/ 2147483647 h 262"/>
                <a:gd name="T8" fmla="*/ 0 w 269"/>
                <a:gd name="T9" fmla="*/ 2147483647 h 262"/>
                <a:gd name="T10" fmla="*/ 2147483647 w 269"/>
                <a:gd name="T11" fmla="*/ 0 h 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62">
                  <a:moveTo>
                    <a:pt x="134" y="0"/>
                  </a:moveTo>
                  <a:lnTo>
                    <a:pt x="134" y="0"/>
                  </a:lnTo>
                  <a:cubicBezTo>
                    <a:pt x="205" y="0"/>
                    <a:pt x="268" y="56"/>
                    <a:pt x="268" y="134"/>
                  </a:cubicBezTo>
                  <a:cubicBezTo>
                    <a:pt x="268" y="204"/>
                    <a:pt x="205" y="261"/>
                    <a:pt x="134" y="261"/>
                  </a:cubicBezTo>
                  <a:cubicBezTo>
                    <a:pt x="63" y="261"/>
                    <a:pt x="0" y="204"/>
                    <a:pt x="0" y="134"/>
                  </a:cubicBezTo>
                  <a:cubicBezTo>
                    <a:pt x="0" y="56"/>
                    <a:pt x="63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1" name="Freeform 72"/>
            <p:cNvSpPr>
              <a:spLocks noChangeArrowheads="1"/>
            </p:cNvSpPr>
            <p:nvPr/>
          </p:nvSpPr>
          <p:spPr bwMode="auto">
            <a:xfrm>
              <a:off x="1444679" y="5280819"/>
              <a:ext cx="125413" cy="146050"/>
            </a:xfrm>
            <a:custGeom>
              <a:avLst/>
              <a:gdLst>
                <a:gd name="T0" fmla="*/ 2147483647 w 262"/>
                <a:gd name="T1" fmla="*/ 2147483647 h 305"/>
                <a:gd name="T2" fmla="*/ 2147483647 w 262"/>
                <a:gd name="T3" fmla="*/ 2147483647 h 305"/>
                <a:gd name="T4" fmla="*/ 2147483647 w 262"/>
                <a:gd name="T5" fmla="*/ 2147483647 h 305"/>
                <a:gd name="T6" fmla="*/ 2147483647 w 262"/>
                <a:gd name="T7" fmla="*/ 2147483647 h 305"/>
                <a:gd name="T8" fmla="*/ 2147483647 w 262"/>
                <a:gd name="T9" fmla="*/ 2147483647 h 305"/>
                <a:gd name="T10" fmla="*/ 2147483647 w 262"/>
                <a:gd name="T11" fmla="*/ 2147483647 h 305"/>
                <a:gd name="T12" fmla="*/ 2147483647 w 262"/>
                <a:gd name="T13" fmla="*/ 2147483647 h 305"/>
                <a:gd name="T14" fmla="*/ 2147483647 w 262"/>
                <a:gd name="T15" fmla="*/ 2147483647 h 305"/>
                <a:gd name="T16" fmla="*/ 2147483647 w 262"/>
                <a:gd name="T17" fmla="*/ 2147483647 h 305"/>
                <a:gd name="T18" fmla="*/ 0 w 262"/>
                <a:gd name="T19" fmla="*/ 2147483647 h 305"/>
                <a:gd name="T20" fmla="*/ 0 w 262"/>
                <a:gd name="T21" fmla="*/ 2147483647 h 305"/>
                <a:gd name="T22" fmla="*/ 0 w 262"/>
                <a:gd name="T23" fmla="*/ 2147483647 h 305"/>
                <a:gd name="T24" fmla="*/ 0 w 262"/>
                <a:gd name="T25" fmla="*/ 2147483647 h 305"/>
                <a:gd name="T26" fmla="*/ 2147483647 w 262"/>
                <a:gd name="T27" fmla="*/ 0 h 305"/>
                <a:gd name="T28" fmla="*/ 2147483647 w 262"/>
                <a:gd name="T29" fmla="*/ 864695577 h 305"/>
                <a:gd name="T30" fmla="*/ 2147483647 w 262"/>
                <a:gd name="T31" fmla="*/ 864695577 h 305"/>
                <a:gd name="T32" fmla="*/ 2147483647 w 262"/>
                <a:gd name="T33" fmla="*/ 864695577 h 305"/>
                <a:gd name="T34" fmla="*/ 2147483647 w 262"/>
                <a:gd name="T35" fmla="*/ 864695577 h 305"/>
                <a:gd name="T36" fmla="*/ 2147483647 w 262"/>
                <a:gd name="T37" fmla="*/ 2147483647 h 305"/>
                <a:gd name="T38" fmla="*/ 2147483647 w 262"/>
                <a:gd name="T39" fmla="*/ 2147483647 h 305"/>
                <a:gd name="T40" fmla="*/ 2147483647 w 262"/>
                <a:gd name="T41" fmla="*/ 2147483647 h 30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2" h="305">
                  <a:moveTo>
                    <a:pt x="261" y="156"/>
                  </a:moveTo>
                  <a:lnTo>
                    <a:pt x="261" y="156"/>
                  </a:lnTo>
                  <a:cubicBezTo>
                    <a:pt x="261" y="163"/>
                    <a:pt x="261" y="170"/>
                    <a:pt x="247" y="177"/>
                  </a:cubicBezTo>
                  <a:cubicBezTo>
                    <a:pt x="42" y="297"/>
                    <a:pt x="42" y="297"/>
                    <a:pt x="42" y="297"/>
                  </a:cubicBezTo>
                  <a:cubicBezTo>
                    <a:pt x="35" y="304"/>
                    <a:pt x="35" y="304"/>
                    <a:pt x="28" y="304"/>
                  </a:cubicBezTo>
                  <a:cubicBezTo>
                    <a:pt x="14" y="304"/>
                    <a:pt x="0" y="290"/>
                    <a:pt x="0" y="27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35" y="0"/>
                    <a:pt x="35" y="7"/>
                    <a:pt x="42" y="7"/>
                  </a:cubicBezTo>
                  <a:cubicBezTo>
                    <a:pt x="247" y="128"/>
                    <a:pt x="247" y="128"/>
                    <a:pt x="247" y="128"/>
                  </a:cubicBezTo>
                  <a:cubicBezTo>
                    <a:pt x="261" y="135"/>
                    <a:pt x="261" y="142"/>
                    <a:pt x="261" y="1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2" name="Freeform 73"/>
            <p:cNvSpPr>
              <a:spLocks noChangeArrowheads="1"/>
            </p:cNvSpPr>
            <p:nvPr/>
          </p:nvSpPr>
          <p:spPr bwMode="auto">
            <a:xfrm>
              <a:off x="6936636" y="4705350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2147483647 w 602"/>
                <a:gd name="T5" fmla="*/ 2147483647 h 602"/>
                <a:gd name="T6" fmla="*/ 0 w 602"/>
                <a:gd name="T7" fmla="*/ 2147483647 h 602"/>
                <a:gd name="T8" fmla="*/ 0 w 602"/>
                <a:gd name="T9" fmla="*/ 2147483647 h 602"/>
                <a:gd name="T10" fmla="*/ 2147483647 w 602"/>
                <a:gd name="T11" fmla="*/ 0 h 602"/>
                <a:gd name="T12" fmla="*/ 2147483647 w 602"/>
                <a:gd name="T13" fmla="*/ 0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2147483647 w 602"/>
                <a:gd name="T61" fmla="*/ 2147483647 h 602"/>
                <a:gd name="T62" fmla="*/ 2147483647 w 602"/>
                <a:gd name="T63" fmla="*/ 2147483647 h 602"/>
                <a:gd name="T64" fmla="*/ 2147483647 w 602"/>
                <a:gd name="T65" fmla="*/ 2147483647 h 602"/>
                <a:gd name="T66" fmla="*/ 2147483647 w 602"/>
                <a:gd name="T67" fmla="*/ 2147483647 h 602"/>
                <a:gd name="T68" fmla="*/ 2147483647 w 602"/>
                <a:gd name="T69" fmla="*/ 2147483647 h 602"/>
                <a:gd name="T70" fmla="*/ 2147483647 w 602"/>
                <a:gd name="T71" fmla="*/ 2147483647 h 602"/>
                <a:gd name="T72" fmla="*/ 2147483647 w 602"/>
                <a:gd name="T73" fmla="*/ 2147483647 h 602"/>
                <a:gd name="T74" fmla="*/ 2147483647 w 602"/>
                <a:gd name="T75" fmla="*/ 2147483647 h 602"/>
                <a:gd name="T76" fmla="*/ 2147483647 w 602"/>
                <a:gd name="T77" fmla="*/ 2147483647 h 602"/>
                <a:gd name="T78" fmla="*/ 2147483647 w 602"/>
                <a:gd name="T79" fmla="*/ 2147483647 h 602"/>
                <a:gd name="T80" fmla="*/ 2147483647 w 602"/>
                <a:gd name="T81" fmla="*/ 2147483647 h 602"/>
                <a:gd name="T82" fmla="*/ 2147483647 w 602"/>
                <a:gd name="T83" fmla="*/ 2147483647 h 602"/>
                <a:gd name="T84" fmla="*/ 2147483647 w 602"/>
                <a:gd name="T85" fmla="*/ 2147483647 h 602"/>
                <a:gd name="T86" fmla="*/ 2147483647 w 602"/>
                <a:gd name="T87" fmla="*/ 2147483647 h 602"/>
                <a:gd name="T88" fmla="*/ 2147483647 w 602"/>
                <a:gd name="T89" fmla="*/ 2147483647 h 602"/>
                <a:gd name="T90" fmla="*/ 2147483647 w 602"/>
                <a:gd name="T91" fmla="*/ 2147483647 h 60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02" h="602">
                  <a:moveTo>
                    <a:pt x="573" y="601"/>
                  </a:moveTo>
                  <a:lnTo>
                    <a:pt x="573" y="601"/>
                  </a:lnTo>
                  <a:cubicBezTo>
                    <a:pt x="28" y="601"/>
                    <a:pt x="28" y="601"/>
                    <a:pt x="28" y="601"/>
                  </a:cubicBezTo>
                  <a:cubicBezTo>
                    <a:pt x="7" y="601"/>
                    <a:pt x="0" y="586"/>
                    <a:pt x="0" y="57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7" y="0"/>
                    <a:pt x="28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87" y="0"/>
                    <a:pt x="601" y="7"/>
                    <a:pt x="601" y="28"/>
                  </a:cubicBezTo>
                  <a:cubicBezTo>
                    <a:pt x="601" y="572"/>
                    <a:pt x="601" y="572"/>
                    <a:pt x="601" y="572"/>
                  </a:cubicBezTo>
                  <a:cubicBezTo>
                    <a:pt x="601" y="586"/>
                    <a:pt x="587" y="601"/>
                    <a:pt x="573" y="601"/>
                  </a:cubicBezTo>
                  <a:close/>
                  <a:moveTo>
                    <a:pt x="544" y="56"/>
                  </a:moveTo>
                  <a:lnTo>
                    <a:pt x="544" y="56"/>
                  </a:lnTo>
                  <a:cubicBezTo>
                    <a:pt x="57" y="56"/>
                    <a:pt x="57" y="56"/>
                    <a:pt x="57" y="56"/>
                  </a:cubicBezTo>
                  <a:cubicBezTo>
                    <a:pt x="57" y="544"/>
                    <a:pt x="57" y="544"/>
                    <a:pt x="57" y="544"/>
                  </a:cubicBezTo>
                  <a:cubicBezTo>
                    <a:pt x="544" y="544"/>
                    <a:pt x="544" y="544"/>
                    <a:pt x="544" y="544"/>
                  </a:cubicBezTo>
                  <a:lnTo>
                    <a:pt x="544" y="56"/>
                  </a:lnTo>
                  <a:close/>
                  <a:moveTo>
                    <a:pt x="113" y="403"/>
                  </a:moveTo>
                  <a:lnTo>
                    <a:pt x="113" y="403"/>
                  </a:lnTo>
                  <a:cubicBezTo>
                    <a:pt x="170" y="403"/>
                    <a:pt x="170" y="403"/>
                    <a:pt x="170" y="403"/>
                  </a:cubicBezTo>
                  <a:cubicBezTo>
                    <a:pt x="184" y="403"/>
                    <a:pt x="198" y="417"/>
                    <a:pt x="198" y="431"/>
                  </a:cubicBezTo>
                  <a:cubicBezTo>
                    <a:pt x="198" y="487"/>
                    <a:pt x="198" y="487"/>
                    <a:pt x="198" y="487"/>
                  </a:cubicBezTo>
                  <a:cubicBezTo>
                    <a:pt x="198" y="502"/>
                    <a:pt x="184" y="516"/>
                    <a:pt x="170" y="516"/>
                  </a:cubicBezTo>
                  <a:cubicBezTo>
                    <a:pt x="113" y="516"/>
                    <a:pt x="113" y="516"/>
                    <a:pt x="113" y="516"/>
                  </a:cubicBezTo>
                  <a:cubicBezTo>
                    <a:pt x="92" y="516"/>
                    <a:pt x="85" y="502"/>
                    <a:pt x="85" y="487"/>
                  </a:cubicBezTo>
                  <a:cubicBezTo>
                    <a:pt x="85" y="431"/>
                    <a:pt x="85" y="431"/>
                    <a:pt x="85" y="431"/>
                  </a:cubicBezTo>
                  <a:cubicBezTo>
                    <a:pt x="85" y="417"/>
                    <a:pt x="92" y="403"/>
                    <a:pt x="113" y="403"/>
                  </a:cubicBezTo>
                  <a:close/>
                  <a:moveTo>
                    <a:pt x="269" y="148"/>
                  </a:moveTo>
                  <a:lnTo>
                    <a:pt x="269" y="148"/>
                  </a:lnTo>
                  <a:cubicBezTo>
                    <a:pt x="325" y="148"/>
                    <a:pt x="325" y="148"/>
                    <a:pt x="325" y="148"/>
                  </a:cubicBezTo>
                  <a:cubicBezTo>
                    <a:pt x="346" y="148"/>
                    <a:pt x="353" y="162"/>
                    <a:pt x="353" y="176"/>
                  </a:cubicBezTo>
                  <a:cubicBezTo>
                    <a:pt x="353" y="487"/>
                    <a:pt x="353" y="487"/>
                    <a:pt x="353" y="487"/>
                  </a:cubicBezTo>
                  <a:cubicBezTo>
                    <a:pt x="353" y="502"/>
                    <a:pt x="346" y="516"/>
                    <a:pt x="325" y="516"/>
                  </a:cubicBezTo>
                  <a:cubicBezTo>
                    <a:pt x="269" y="516"/>
                    <a:pt x="269" y="516"/>
                    <a:pt x="269" y="516"/>
                  </a:cubicBezTo>
                  <a:cubicBezTo>
                    <a:pt x="255" y="516"/>
                    <a:pt x="240" y="502"/>
                    <a:pt x="240" y="487"/>
                  </a:cubicBezTo>
                  <a:cubicBezTo>
                    <a:pt x="240" y="176"/>
                    <a:pt x="240" y="176"/>
                    <a:pt x="240" y="176"/>
                  </a:cubicBezTo>
                  <a:cubicBezTo>
                    <a:pt x="240" y="162"/>
                    <a:pt x="255" y="148"/>
                    <a:pt x="269" y="148"/>
                  </a:cubicBezTo>
                  <a:close/>
                  <a:moveTo>
                    <a:pt x="431" y="261"/>
                  </a:moveTo>
                  <a:lnTo>
                    <a:pt x="431" y="261"/>
                  </a:lnTo>
                  <a:cubicBezTo>
                    <a:pt x="488" y="261"/>
                    <a:pt x="488" y="261"/>
                    <a:pt x="488" y="261"/>
                  </a:cubicBezTo>
                  <a:cubicBezTo>
                    <a:pt x="502" y="261"/>
                    <a:pt x="516" y="276"/>
                    <a:pt x="516" y="290"/>
                  </a:cubicBezTo>
                  <a:cubicBezTo>
                    <a:pt x="516" y="487"/>
                    <a:pt x="516" y="487"/>
                    <a:pt x="516" y="487"/>
                  </a:cubicBezTo>
                  <a:cubicBezTo>
                    <a:pt x="516" y="502"/>
                    <a:pt x="502" y="516"/>
                    <a:pt x="488" y="516"/>
                  </a:cubicBezTo>
                  <a:cubicBezTo>
                    <a:pt x="431" y="516"/>
                    <a:pt x="431" y="516"/>
                    <a:pt x="431" y="516"/>
                  </a:cubicBezTo>
                  <a:cubicBezTo>
                    <a:pt x="417" y="516"/>
                    <a:pt x="403" y="502"/>
                    <a:pt x="403" y="487"/>
                  </a:cubicBezTo>
                  <a:cubicBezTo>
                    <a:pt x="403" y="290"/>
                    <a:pt x="403" y="290"/>
                    <a:pt x="403" y="290"/>
                  </a:cubicBezTo>
                  <a:cubicBezTo>
                    <a:pt x="403" y="276"/>
                    <a:pt x="417" y="261"/>
                    <a:pt x="43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3" name="Freeform 74"/>
            <p:cNvSpPr>
              <a:spLocks noChangeArrowheads="1"/>
            </p:cNvSpPr>
            <p:nvPr/>
          </p:nvSpPr>
          <p:spPr bwMode="auto">
            <a:xfrm>
              <a:off x="6426254" y="4705350"/>
              <a:ext cx="292100" cy="289719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2147483647 w 609"/>
                <a:gd name="T5" fmla="*/ 2147483647 h 602"/>
                <a:gd name="T6" fmla="*/ 0 w 609"/>
                <a:gd name="T7" fmla="*/ 2147483647 h 602"/>
                <a:gd name="T8" fmla="*/ 0 w 609"/>
                <a:gd name="T9" fmla="*/ 2147483647 h 602"/>
                <a:gd name="T10" fmla="*/ 2147483647 w 609"/>
                <a:gd name="T11" fmla="*/ 0 h 602"/>
                <a:gd name="T12" fmla="*/ 2147483647 w 609"/>
                <a:gd name="T13" fmla="*/ 0 h 602"/>
                <a:gd name="T14" fmla="*/ 2147483647 w 609"/>
                <a:gd name="T15" fmla="*/ 2147483647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2147483647 w 609"/>
                <a:gd name="T23" fmla="*/ 2147483647 h 602"/>
                <a:gd name="T24" fmla="*/ 2147483647 w 609"/>
                <a:gd name="T25" fmla="*/ 2147483647 h 602"/>
                <a:gd name="T26" fmla="*/ 2147483647 w 609"/>
                <a:gd name="T27" fmla="*/ 2147483647 h 602"/>
                <a:gd name="T28" fmla="*/ 2147483647 w 609"/>
                <a:gd name="T29" fmla="*/ 2147483647 h 602"/>
                <a:gd name="T30" fmla="*/ 2147483647 w 609"/>
                <a:gd name="T31" fmla="*/ 2147483647 h 602"/>
                <a:gd name="T32" fmla="*/ 2147483647 w 609"/>
                <a:gd name="T33" fmla="*/ 2147483647 h 602"/>
                <a:gd name="T34" fmla="*/ 2147483647 w 609"/>
                <a:gd name="T35" fmla="*/ 2147483647 h 602"/>
                <a:gd name="T36" fmla="*/ 2147483647 w 609"/>
                <a:gd name="T37" fmla="*/ 2147483647 h 602"/>
                <a:gd name="T38" fmla="*/ 2147483647 w 609"/>
                <a:gd name="T39" fmla="*/ 2147483647 h 602"/>
                <a:gd name="T40" fmla="*/ 2147483647 w 609"/>
                <a:gd name="T41" fmla="*/ 2147483647 h 602"/>
                <a:gd name="T42" fmla="*/ 2147483647 w 609"/>
                <a:gd name="T43" fmla="*/ 2147483647 h 602"/>
                <a:gd name="T44" fmla="*/ 2147483647 w 609"/>
                <a:gd name="T45" fmla="*/ 2147483647 h 602"/>
                <a:gd name="T46" fmla="*/ 2147483647 w 609"/>
                <a:gd name="T47" fmla="*/ 2147483647 h 602"/>
                <a:gd name="T48" fmla="*/ 2147483647 w 609"/>
                <a:gd name="T49" fmla="*/ 2147483647 h 602"/>
                <a:gd name="T50" fmla="*/ 2147483647 w 609"/>
                <a:gd name="T51" fmla="*/ 2147483647 h 602"/>
                <a:gd name="T52" fmla="*/ 2147483647 w 609"/>
                <a:gd name="T53" fmla="*/ 2147483647 h 602"/>
                <a:gd name="T54" fmla="*/ 2147483647 w 609"/>
                <a:gd name="T55" fmla="*/ 2147483647 h 602"/>
                <a:gd name="T56" fmla="*/ 2147483647 w 609"/>
                <a:gd name="T57" fmla="*/ 2147483647 h 602"/>
                <a:gd name="T58" fmla="*/ 2147483647 w 609"/>
                <a:gd name="T59" fmla="*/ 2147483647 h 602"/>
                <a:gd name="T60" fmla="*/ 2147483647 w 609"/>
                <a:gd name="T61" fmla="*/ 2147483647 h 602"/>
                <a:gd name="T62" fmla="*/ 2147483647 w 609"/>
                <a:gd name="T63" fmla="*/ 2147483647 h 602"/>
                <a:gd name="T64" fmla="*/ 2147483647 w 609"/>
                <a:gd name="T65" fmla="*/ 2147483647 h 602"/>
                <a:gd name="T66" fmla="*/ 2147483647 w 609"/>
                <a:gd name="T67" fmla="*/ 2147483647 h 602"/>
                <a:gd name="T68" fmla="*/ 2147483647 w 609"/>
                <a:gd name="T69" fmla="*/ 2147483647 h 602"/>
                <a:gd name="T70" fmla="*/ 2147483647 w 609"/>
                <a:gd name="T71" fmla="*/ 2147483647 h 602"/>
                <a:gd name="T72" fmla="*/ 2147483647 w 609"/>
                <a:gd name="T73" fmla="*/ 2147483647 h 602"/>
                <a:gd name="T74" fmla="*/ 2147483647 w 609"/>
                <a:gd name="T75" fmla="*/ 2147483647 h 602"/>
                <a:gd name="T76" fmla="*/ 2147483647 w 609"/>
                <a:gd name="T77" fmla="*/ 2147483647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9" h="602">
                  <a:moveTo>
                    <a:pt x="579" y="601"/>
                  </a:moveTo>
                  <a:lnTo>
                    <a:pt x="579" y="601"/>
                  </a:lnTo>
                  <a:cubicBezTo>
                    <a:pt x="28" y="601"/>
                    <a:pt x="28" y="601"/>
                    <a:pt x="28" y="601"/>
                  </a:cubicBezTo>
                  <a:cubicBezTo>
                    <a:pt x="14" y="601"/>
                    <a:pt x="0" y="586"/>
                    <a:pt x="0" y="57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"/>
                    <a:pt x="14" y="0"/>
                    <a:pt x="28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4" y="0"/>
                    <a:pt x="608" y="7"/>
                    <a:pt x="608" y="28"/>
                  </a:cubicBezTo>
                  <a:cubicBezTo>
                    <a:pt x="608" y="572"/>
                    <a:pt x="608" y="572"/>
                    <a:pt x="608" y="572"/>
                  </a:cubicBezTo>
                  <a:cubicBezTo>
                    <a:pt x="608" y="586"/>
                    <a:pt x="594" y="601"/>
                    <a:pt x="579" y="601"/>
                  </a:cubicBezTo>
                  <a:close/>
                  <a:moveTo>
                    <a:pt x="551" y="56"/>
                  </a:moveTo>
                  <a:lnTo>
                    <a:pt x="551" y="56"/>
                  </a:lnTo>
                  <a:cubicBezTo>
                    <a:pt x="56" y="56"/>
                    <a:pt x="56" y="56"/>
                    <a:pt x="56" y="56"/>
                  </a:cubicBezTo>
                  <a:cubicBezTo>
                    <a:pt x="56" y="544"/>
                    <a:pt x="56" y="544"/>
                    <a:pt x="56" y="544"/>
                  </a:cubicBezTo>
                  <a:cubicBezTo>
                    <a:pt x="551" y="544"/>
                    <a:pt x="551" y="544"/>
                    <a:pt x="551" y="544"/>
                  </a:cubicBezTo>
                  <a:lnTo>
                    <a:pt x="551" y="56"/>
                  </a:lnTo>
                  <a:close/>
                  <a:moveTo>
                    <a:pt x="99" y="304"/>
                  </a:moveTo>
                  <a:lnTo>
                    <a:pt x="99" y="304"/>
                  </a:lnTo>
                  <a:cubicBezTo>
                    <a:pt x="177" y="254"/>
                    <a:pt x="177" y="254"/>
                    <a:pt x="177" y="254"/>
                  </a:cubicBezTo>
                  <a:cubicBezTo>
                    <a:pt x="184" y="254"/>
                    <a:pt x="184" y="254"/>
                    <a:pt x="191" y="254"/>
                  </a:cubicBezTo>
                  <a:cubicBezTo>
                    <a:pt x="198" y="254"/>
                    <a:pt x="205" y="254"/>
                    <a:pt x="205" y="254"/>
                  </a:cubicBezTo>
                  <a:cubicBezTo>
                    <a:pt x="332" y="339"/>
                    <a:pt x="332" y="339"/>
                    <a:pt x="332" y="339"/>
                  </a:cubicBezTo>
                  <a:cubicBezTo>
                    <a:pt x="473" y="240"/>
                    <a:pt x="473" y="240"/>
                    <a:pt x="473" y="240"/>
                  </a:cubicBezTo>
                  <a:cubicBezTo>
                    <a:pt x="480" y="233"/>
                    <a:pt x="488" y="233"/>
                    <a:pt x="495" y="233"/>
                  </a:cubicBezTo>
                  <a:cubicBezTo>
                    <a:pt x="509" y="233"/>
                    <a:pt x="523" y="247"/>
                    <a:pt x="523" y="261"/>
                  </a:cubicBezTo>
                  <a:cubicBezTo>
                    <a:pt x="523" y="268"/>
                    <a:pt x="516" y="283"/>
                    <a:pt x="509" y="283"/>
                  </a:cubicBezTo>
                  <a:cubicBezTo>
                    <a:pt x="346" y="396"/>
                    <a:pt x="346" y="396"/>
                    <a:pt x="346" y="396"/>
                  </a:cubicBezTo>
                  <a:cubicBezTo>
                    <a:pt x="346" y="403"/>
                    <a:pt x="339" y="403"/>
                    <a:pt x="332" y="403"/>
                  </a:cubicBezTo>
                  <a:cubicBezTo>
                    <a:pt x="325" y="403"/>
                    <a:pt x="318" y="403"/>
                    <a:pt x="318" y="396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134" y="353"/>
                    <a:pt x="134" y="353"/>
                    <a:pt x="134" y="353"/>
                  </a:cubicBezTo>
                  <a:cubicBezTo>
                    <a:pt x="127" y="353"/>
                    <a:pt x="120" y="353"/>
                    <a:pt x="113" y="353"/>
                  </a:cubicBezTo>
                  <a:cubicBezTo>
                    <a:pt x="99" y="353"/>
                    <a:pt x="85" y="346"/>
                    <a:pt x="85" y="325"/>
                  </a:cubicBezTo>
                  <a:cubicBezTo>
                    <a:pt x="85" y="318"/>
                    <a:pt x="92" y="311"/>
                    <a:pt x="99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4" name="Freeform 75"/>
            <p:cNvSpPr>
              <a:spLocks noChangeArrowheads="1"/>
            </p:cNvSpPr>
            <p:nvPr/>
          </p:nvSpPr>
          <p:spPr bwMode="auto">
            <a:xfrm>
              <a:off x="5923017" y="4724400"/>
              <a:ext cx="289719" cy="245269"/>
            </a:xfrm>
            <a:custGeom>
              <a:avLst/>
              <a:gdLst>
                <a:gd name="T0" fmla="*/ 2147483647 w 602"/>
                <a:gd name="T1" fmla="*/ 2147483647 h 510"/>
                <a:gd name="T2" fmla="*/ 2147483647 w 602"/>
                <a:gd name="T3" fmla="*/ 2147483647 h 510"/>
                <a:gd name="T4" fmla="*/ 2147483647 w 602"/>
                <a:gd name="T5" fmla="*/ 2147483647 h 510"/>
                <a:gd name="T6" fmla="*/ 0 w 602"/>
                <a:gd name="T7" fmla="*/ 2147483647 h 510"/>
                <a:gd name="T8" fmla="*/ 0 w 602"/>
                <a:gd name="T9" fmla="*/ 2147483647 h 510"/>
                <a:gd name="T10" fmla="*/ 2147483647 w 602"/>
                <a:gd name="T11" fmla="*/ 0 h 510"/>
                <a:gd name="T12" fmla="*/ 2147483647 w 602"/>
                <a:gd name="T13" fmla="*/ 2147483647 h 510"/>
                <a:gd name="T14" fmla="*/ 2147483647 w 602"/>
                <a:gd name="T15" fmla="*/ 2147483647 h 510"/>
                <a:gd name="T16" fmla="*/ 2147483647 w 602"/>
                <a:gd name="T17" fmla="*/ 2147483647 h 510"/>
                <a:gd name="T18" fmla="*/ 2147483647 w 602"/>
                <a:gd name="T19" fmla="*/ 2147483647 h 510"/>
                <a:gd name="T20" fmla="*/ 2147483647 w 602"/>
                <a:gd name="T21" fmla="*/ 2147483647 h 510"/>
                <a:gd name="T22" fmla="*/ 2147483647 w 602"/>
                <a:gd name="T23" fmla="*/ 2147483647 h 510"/>
                <a:gd name="T24" fmla="*/ 2147483647 w 602"/>
                <a:gd name="T25" fmla="*/ 2147483647 h 510"/>
                <a:gd name="T26" fmla="*/ 2147483647 w 602"/>
                <a:gd name="T27" fmla="*/ 2147483647 h 510"/>
                <a:gd name="T28" fmla="*/ 2147483647 w 602"/>
                <a:gd name="T29" fmla="*/ 2147483647 h 510"/>
                <a:gd name="T30" fmla="*/ 2147483647 w 602"/>
                <a:gd name="T31" fmla="*/ 2147483647 h 510"/>
                <a:gd name="T32" fmla="*/ 2147483647 w 602"/>
                <a:gd name="T33" fmla="*/ 2147483647 h 510"/>
                <a:gd name="T34" fmla="*/ 2147483647 w 602"/>
                <a:gd name="T35" fmla="*/ 2147483647 h 510"/>
                <a:gd name="T36" fmla="*/ 2147483647 w 602"/>
                <a:gd name="T37" fmla="*/ 2147483647 h 510"/>
                <a:gd name="T38" fmla="*/ 2147483647 w 602"/>
                <a:gd name="T39" fmla="*/ 2147483647 h 510"/>
                <a:gd name="T40" fmla="*/ 2147483647 w 602"/>
                <a:gd name="T41" fmla="*/ 2147483647 h 510"/>
                <a:gd name="T42" fmla="*/ 2147483647 w 602"/>
                <a:gd name="T43" fmla="*/ 2147483647 h 510"/>
                <a:gd name="T44" fmla="*/ 2147483647 w 602"/>
                <a:gd name="T45" fmla="*/ 2147483647 h 510"/>
                <a:gd name="T46" fmla="*/ 2147483647 w 602"/>
                <a:gd name="T47" fmla="*/ 2147483647 h 510"/>
                <a:gd name="T48" fmla="*/ 2147483647 w 602"/>
                <a:gd name="T49" fmla="*/ 2147483647 h 510"/>
                <a:gd name="T50" fmla="*/ 2147483647 w 602"/>
                <a:gd name="T51" fmla="*/ 2147483647 h 510"/>
                <a:gd name="T52" fmla="*/ 2147483647 w 602"/>
                <a:gd name="T53" fmla="*/ 2147483647 h 510"/>
                <a:gd name="T54" fmla="*/ 2147483647 w 602"/>
                <a:gd name="T55" fmla="*/ 2147483647 h 510"/>
                <a:gd name="T56" fmla="*/ 2147483647 w 602"/>
                <a:gd name="T57" fmla="*/ 2147483647 h 510"/>
                <a:gd name="T58" fmla="*/ 2147483647 w 602"/>
                <a:gd name="T59" fmla="*/ 2147483647 h 510"/>
                <a:gd name="T60" fmla="*/ 2147483647 w 602"/>
                <a:gd name="T61" fmla="*/ 2147483647 h 510"/>
                <a:gd name="T62" fmla="*/ 2147483647 w 602"/>
                <a:gd name="T63" fmla="*/ 2147483647 h 510"/>
                <a:gd name="T64" fmla="*/ 2147483647 w 602"/>
                <a:gd name="T65" fmla="*/ 2147483647 h 510"/>
                <a:gd name="T66" fmla="*/ 2147483647 w 602"/>
                <a:gd name="T67" fmla="*/ 2147483647 h 510"/>
                <a:gd name="T68" fmla="*/ 2147483647 w 602"/>
                <a:gd name="T69" fmla="*/ 2147483647 h 510"/>
                <a:gd name="T70" fmla="*/ 2147483647 w 602"/>
                <a:gd name="T71" fmla="*/ 2147483647 h 510"/>
                <a:gd name="T72" fmla="*/ 2147483647 w 602"/>
                <a:gd name="T73" fmla="*/ 2147483647 h 510"/>
                <a:gd name="T74" fmla="*/ 2147483647 w 602"/>
                <a:gd name="T75" fmla="*/ 2147483647 h 510"/>
                <a:gd name="T76" fmla="*/ 2147483647 w 602"/>
                <a:gd name="T77" fmla="*/ 2147483647 h 510"/>
                <a:gd name="T78" fmla="*/ 2147483647 w 602"/>
                <a:gd name="T79" fmla="*/ 2147483647 h 510"/>
                <a:gd name="T80" fmla="*/ 2147483647 w 602"/>
                <a:gd name="T81" fmla="*/ 2147483647 h 510"/>
                <a:gd name="T82" fmla="*/ 2147483647 w 602"/>
                <a:gd name="T83" fmla="*/ 2147483647 h 510"/>
                <a:gd name="T84" fmla="*/ 2147483647 w 602"/>
                <a:gd name="T85" fmla="*/ 2147483647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5" name="Freeform 76"/>
            <p:cNvSpPr>
              <a:spLocks noChangeArrowheads="1"/>
            </p:cNvSpPr>
            <p:nvPr/>
          </p:nvSpPr>
          <p:spPr bwMode="auto">
            <a:xfrm>
              <a:off x="5416604" y="4724400"/>
              <a:ext cx="288132" cy="245269"/>
            </a:xfrm>
            <a:custGeom>
              <a:avLst/>
              <a:gdLst>
                <a:gd name="T0" fmla="*/ 2147483647 w 601"/>
                <a:gd name="T1" fmla="*/ 2147483647 h 510"/>
                <a:gd name="T2" fmla="*/ 2147483647 w 601"/>
                <a:gd name="T3" fmla="*/ 2147483647 h 510"/>
                <a:gd name="T4" fmla="*/ 2147483647 w 601"/>
                <a:gd name="T5" fmla="*/ 2147483647 h 510"/>
                <a:gd name="T6" fmla="*/ 2147483647 w 601"/>
                <a:gd name="T7" fmla="*/ 2147483647 h 510"/>
                <a:gd name="T8" fmla="*/ 2147483647 w 601"/>
                <a:gd name="T9" fmla="*/ 2147483647 h 510"/>
                <a:gd name="T10" fmla="*/ 2147483647 w 601"/>
                <a:gd name="T11" fmla="*/ 2147483647 h 510"/>
                <a:gd name="T12" fmla="*/ 2147483647 w 601"/>
                <a:gd name="T13" fmla="*/ 2147483647 h 510"/>
                <a:gd name="T14" fmla="*/ 2147483647 w 601"/>
                <a:gd name="T15" fmla="*/ 2147483647 h 510"/>
                <a:gd name="T16" fmla="*/ 2147483647 w 601"/>
                <a:gd name="T17" fmla="*/ 2147483647 h 510"/>
                <a:gd name="T18" fmla="*/ 2147483647 w 601"/>
                <a:gd name="T19" fmla="*/ 2147483647 h 510"/>
                <a:gd name="T20" fmla="*/ 2147483647 w 601"/>
                <a:gd name="T21" fmla="*/ 2147483647 h 510"/>
                <a:gd name="T22" fmla="*/ 2147483647 w 601"/>
                <a:gd name="T23" fmla="*/ 2147483647 h 510"/>
                <a:gd name="T24" fmla="*/ 2147483647 w 601"/>
                <a:gd name="T25" fmla="*/ 2147483647 h 510"/>
                <a:gd name="T26" fmla="*/ 2147483647 w 601"/>
                <a:gd name="T27" fmla="*/ 2147483647 h 510"/>
                <a:gd name="T28" fmla="*/ 2147483647 w 601"/>
                <a:gd name="T29" fmla="*/ 2147483647 h 510"/>
                <a:gd name="T30" fmla="*/ 2147483647 w 601"/>
                <a:gd name="T31" fmla="*/ 2147483647 h 510"/>
                <a:gd name="T32" fmla="*/ 2147483647 w 601"/>
                <a:gd name="T33" fmla="*/ 2147483647 h 510"/>
                <a:gd name="T34" fmla="*/ 2147483647 w 601"/>
                <a:gd name="T35" fmla="*/ 2147483647 h 510"/>
                <a:gd name="T36" fmla="*/ 0 w 601"/>
                <a:gd name="T37" fmla="*/ 2147483647 h 510"/>
                <a:gd name="T38" fmla="*/ 0 w 601"/>
                <a:gd name="T39" fmla="*/ 2147483647 h 510"/>
                <a:gd name="T40" fmla="*/ 2147483647 w 601"/>
                <a:gd name="T41" fmla="*/ 0 h 510"/>
                <a:gd name="T42" fmla="*/ 2147483647 w 601"/>
                <a:gd name="T43" fmla="*/ 2147483647 h 510"/>
                <a:gd name="T44" fmla="*/ 2147483647 w 601"/>
                <a:gd name="T45" fmla="*/ 2147483647 h 510"/>
                <a:gd name="T46" fmla="*/ 2147483647 w 601"/>
                <a:gd name="T47" fmla="*/ 2147483647 h 510"/>
                <a:gd name="T48" fmla="*/ 2147483647 w 601"/>
                <a:gd name="T49" fmla="*/ 2147483647 h 510"/>
                <a:gd name="T50" fmla="*/ 2147483647 w 601"/>
                <a:gd name="T51" fmla="*/ 2147483647 h 510"/>
                <a:gd name="T52" fmla="*/ 2147483647 w 601"/>
                <a:gd name="T53" fmla="*/ 2147483647 h 510"/>
                <a:gd name="T54" fmla="*/ 2147483647 w 601"/>
                <a:gd name="T55" fmla="*/ 2147483647 h 510"/>
                <a:gd name="T56" fmla="*/ 2147483647 w 601"/>
                <a:gd name="T57" fmla="*/ 2147483647 h 510"/>
                <a:gd name="T58" fmla="*/ 2147483647 w 601"/>
                <a:gd name="T59" fmla="*/ 2147483647 h 510"/>
                <a:gd name="T60" fmla="*/ 2147483647 w 601"/>
                <a:gd name="T61" fmla="*/ 2147483647 h 510"/>
                <a:gd name="T62" fmla="*/ 2147483647 w 601"/>
                <a:gd name="T63" fmla="*/ 2147483647 h 510"/>
                <a:gd name="T64" fmla="*/ 2147483647 w 601"/>
                <a:gd name="T65" fmla="*/ 2147483647 h 510"/>
                <a:gd name="T66" fmla="*/ 2147483647 w 601"/>
                <a:gd name="T67" fmla="*/ 2147483647 h 510"/>
                <a:gd name="T68" fmla="*/ 2147483647 w 601"/>
                <a:gd name="T69" fmla="*/ 2147483647 h 510"/>
                <a:gd name="T70" fmla="*/ 2147483647 w 601"/>
                <a:gd name="T71" fmla="*/ 2147483647 h 5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1" h="510">
                  <a:moveTo>
                    <a:pt x="586" y="177"/>
                  </a:moveTo>
                  <a:lnTo>
                    <a:pt x="586" y="177"/>
                  </a:lnTo>
                  <a:cubicBezTo>
                    <a:pt x="346" y="347"/>
                    <a:pt x="346" y="347"/>
                    <a:pt x="346" y="347"/>
                  </a:cubicBezTo>
                  <a:cubicBezTo>
                    <a:pt x="339" y="347"/>
                    <a:pt x="332" y="354"/>
                    <a:pt x="325" y="354"/>
                  </a:cubicBezTo>
                  <a:cubicBezTo>
                    <a:pt x="325" y="354"/>
                    <a:pt x="318" y="347"/>
                    <a:pt x="311" y="347"/>
                  </a:cubicBezTo>
                  <a:cubicBezTo>
                    <a:pt x="183" y="262"/>
                    <a:pt x="183" y="262"/>
                    <a:pt x="183" y="262"/>
                  </a:cubicBezTo>
                  <a:cubicBezTo>
                    <a:pt x="56" y="339"/>
                    <a:pt x="56" y="339"/>
                    <a:pt x="56" y="33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86" y="452"/>
                    <a:pt x="600" y="467"/>
                    <a:pt x="600" y="481"/>
                  </a:cubicBezTo>
                  <a:cubicBezTo>
                    <a:pt x="600" y="502"/>
                    <a:pt x="586" y="509"/>
                    <a:pt x="572" y="509"/>
                  </a:cubicBezTo>
                  <a:cubicBezTo>
                    <a:pt x="28" y="509"/>
                    <a:pt x="28" y="509"/>
                    <a:pt x="28" y="509"/>
                  </a:cubicBezTo>
                  <a:cubicBezTo>
                    <a:pt x="7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276"/>
                    <a:pt x="56" y="276"/>
                    <a:pt x="56" y="276"/>
                  </a:cubicBezTo>
                  <a:cubicBezTo>
                    <a:pt x="169" y="205"/>
                    <a:pt x="169" y="205"/>
                    <a:pt x="169" y="205"/>
                  </a:cubicBezTo>
                  <a:cubicBezTo>
                    <a:pt x="176" y="205"/>
                    <a:pt x="183" y="198"/>
                    <a:pt x="183" y="198"/>
                  </a:cubicBezTo>
                  <a:cubicBezTo>
                    <a:pt x="191" y="198"/>
                    <a:pt x="198" y="205"/>
                    <a:pt x="205" y="205"/>
                  </a:cubicBezTo>
                  <a:cubicBezTo>
                    <a:pt x="325" y="290"/>
                    <a:pt x="325" y="290"/>
                    <a:pt x="325" y="290"/>
                  </a:cubicBezTo>
                  <a:cubicBezTo>
                    <a:pt x="558" y="127"/>
                    <a:pt x="558" y="127"/>
                    <a:pt x="558" y="127"/>
                  </a:cubicBezTo>
                  <a:cubicBezTo>
                    <a:pt x="558" y="127"/>
                    <a:pt x="565" y="127"/>
                    <a:pt x="572" y="127"/>
                  </a:cubicBezTo>
                  <a:cubicBezTo>
                    <a:pt x="586" y="127"/>
                    <a:pt x="600" y="134"/>
                    <a:pt x="600" y="156"/>
                  </a:cubicBezTo>
                  <a:cubicBezTo>
                    <a:pt x="600" y="163"/>
                    <a:pt x="593" y="170"/>
                    <a:pt x="586" y="1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6" name="Freeform 77"/>
            <p:cNvSpPr>
              <a:spLocks noChangeArrowheads="1"/>
            </p:cNvSpPr>
            <p:nvPr/>
          </p:nvSpPr>
          <p:spPr bwMode="auto">
            <a:xfrm>
              <a:off x="4909398" y="4705350"/>
              <a:ext cx="291306" cy="289719"/>
            </a:xfrm>
            <a:custGeom>
              <a:avLst/>
              <a:gdLst>
                <a:gd name="T0" fmla="*/ 2147483647 w 608"/>
                <a:gd name="T1" fmla="*/ 2147483647 h 602"/>
                <a:gd name="T2" fmla="*/ 2147483647 w 608"/>
                <a:gd name="T3" fmla="*/ 2147483647 h 602"/>
                <a:gd name="T4" fmla="*/ 0 w 608"/>
                <a:gd name="T5" fmla="*/ 2147483647 h 602"/>
                <a:gd name="T6" fmla="*/ 2147483647 w 608"/>
                <a:gd name="T7" fmla="*/ 0 h 602"/>
                <a:gd name="T8" fmla="*/ 2147483647 w 608"/>
                <a:gd name="T9" fmla="*/ 2147483647 h 602"/>
                <a:gd name="T10" fmla="*/ 2147483647 w 608"/>
                <a:gd name="T11" fmla="*/ 2147483647 h 602"/>
                <a:gd name="T12" fmla="*/ 2147483647 w 608"/>
                <a:gd name="T13" fmla="*/ 2147483647 h 602"/>
                <a:gd name="T14" fmla="*/ 2147483647 w 608"/>
                <a:gd name="T15" fmla="*/ 2147483647 h 602"/>
                <a:gd name="T16" fmla="*/ 2147483647 w 608"/>
                <a:gd name="T17" fmla="*/ 2147483647 h 602"/>
                <a:gd name="T18" fmla="*/ 2147483647 w 608"/>
                <a:gd name="T19" fmla="*/ 2147483647 h 602"/>
                <a:gd name="T20" fmla="*/ 2147483647 w 608"/>
                <a:gd name="T21" fmla="*/ 2147483647 h 6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8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6"/>
                    <a:pt x="0" y="297"/>
                  </a:cubicBezTo>
                  <a:cubicBezTo>
                    <a:pt x="0" y="134"/>
                    <a:pt x="134" y="0"/>
                    <a:pt x="304" y="0"/>
                  </a:cubicBezTo>
                  <a:cubicBezTo>
                    <a:pt x="473" y="0"/>
                    <a:pt x="607" y="134"/>
                    <a:pt x="607" y="297"/>
                  </a:cubicBezTo>
                  <a:cubicBezTo>
                    <a:pt x="607" y="466"/>
                    <a:pt x="473" y="601"/>
                    <a:pt x="304" y="601"/>
                  </a:cubicBezTo>
                  <a:close/>
                  <a:moveTo>
                    <a:pt x="127" y="127"/>
                  </a:moveTo>
                  <a:lnTo>
                    <a:pt x="127" y="127"/>
                  </a:lnTo>
                  <a:cubicBezTo>
                    <a:pt x="304" y="297"/>
                    <a:pt x="304" y="297"/>
                    <a:pt x="304" y="297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233" y="56"/>
                    <a:pt x="176" y="85"/>
                    <a:pt x="127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7" name="Freeform 78"/>
            <p:cNvSpPr>
              <a:spLocks noChangeArrowheads="1"/>
            </p:cNvSpPr>
            <p:nvPr/>
          </p:nvSpPr>
          <p:spPr bwMode="auto">
            <a:xfrm>
              <a:off x="4402986" y="4705350"/>
              <a:ext cx="288131" cy="289719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0 w 601"/>
                <a:gd name="T5" fmla="*/ 2147483647 h 602"/>
                <a:gd name="T6" fmla="*/ 2147483647 w 601"/>
                <a:gd name="T7" fmla="*/ 0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1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6"/>
                    <a:pt x="0" y="297"/>
                  </a:cubicBezTo>
                  <a:cubicBezTo>
                    <a:pt x="0" y="134"/>
                    <a:pt x="134" y="0"/>
                    <a:pt x="304" y="0"/>
                  </a:cubicBezTo>
                  <a:cubicBezTo>
                    <a:pt x="466" y="0"/>
                    <a:pt x="600" y="134"/>
                    <a:pt x="600" y="297"/>
                  </a:cubicBezTo>
                  <a:cubicBezTo>
                    <a:pt x="600" y="466"/>
                    <a:pt x="466" y="601"/>
                    <a:pt x="304" y="601"/>
                  </a:cubicBezTo>
                  <a:close/>
                  <a:moveTo>
                    <a:pt x="56" y="297"/>
                  </a:moveTo>
                  <a:lnTo>
                    <a:pt x="56" y="297"/>
                  </a:lnTo>
                  <a:cubicBezTo>
                    <a:pt x="304" y="297"/>
                    <a:pt x="304" y="297"/>
                    <a:pt x="304" y="297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169" y="56"/>
                    <a:pt x="56" y="162"/>
                    <a:pt x="56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8" name="Freeform 79"/>
            <p:cNvSpPr>
              <a:spLocks noChangeArrowheads="1"/>
            </p:cNvSpPr>
            <p:nvPr/>
          </p:nvSpPr>
          <p:spPr bwMode="auto">
            <a:xfrm>
              <a:off x="3897367" y="4705350"/>
              <a:ext cx="288132" cy="289719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0 w 601"/>
                <a:gd name="T5" fmla="*/ 2147483647 h 602"/>
                <a:gd name="T6" fmla="*/ 2147483647 w 601"/>
                <a:gd name="T7" fmla="*/ 0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2147483647 w 601"/>
                <a:gd name="T23" fmla="*/ 2147483647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1" h="602">
                  <a:moveTo>
                    <a:pt x="296" y="601"/>
                  </a:moveTo>
                  <a:lnTo>
                    <a:pt x="296" y="601"/>
                  </a:lnTo>
                  <a:cubicBezTo>
                    <a:pt x="134" y="601"/>
                    <a:pt x="0" y="466"/>
                    <a:pt x="0" y="297"/>
                  </a:cubicBezTo>
                  <a:cubicBezTo>
                    <a:pt x="0" y="134"/>
                    <a:pt x="134" y="0"/>
                    <a:pt x="296" y="0"/>
                  </a:cubicBezTo>
                  <a:cubicBezTo>
                    <a:pt x="466" y="0"/>
                    <a:pt x="600" y="134"/>
                    <a:pt x="600" y="297"/>
                  </a:cubicBezTo>
                  <a:cubicBezTo>
                    <a:pt x="600" y="466"/>
                    <a:pt x="466" y="601"/>
                    <a:pt x="296" y="601"/>
                  </a:cubicBezTo>
                  <a:close/>
                  <a:moveTo>
                    <a:pt x="56" y="297"/>
                  </a:moveTo>
                  <a:lnTo>
                    <a:pt x="56" y="297"/>
                  </a:lnTo>
                  <a:cubicBezTo>
                    <a:pt x="56" y="367"/>
                    <a:pt x="84" y="431"/>
                    <a:pt x="127" y="473"/>
                  </a:cubicBezTo>
                  <a:cubicBezTo>
                    <a:pt x="296" y="297"/>
                    <a:pt x="296" y="297"/>
                    <a:pt x="296" y="297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162" y="56"/>
                    <a:pt x="56" y="162"/>
                    <a:pt x="56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29" name="Freeform 80"/>
            <p:cNvSpPr>
              <a:spLocks noChangeArrowheads="1"/>
            </p:cNvSpPr>
            <p:nvPr/>
          </p:nvSpPr>
          <p:spPr bwMode="auto">
            <a:xfrm>
              <a:off x="3389367" y="4705350"/>
              <a:ext cx="292100" cy="289719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0 w 609"/>
                <a:gd name="T5" fmla="*/ 2147483647 h 602"/>
                <a:gd name="T6" fmla="*/ 2147483647 w 609"/>
                <a:gd name="T7" fmla="*/ 0 h 602"/>
                <a:gd name="T8" fmla="*/ 2147483647 w 609"/>
                <a:gd name="T9" fmla="*/ 2147483647 h 602"/>
                <a:gd name="T10" fmla="*/ 2147483647 w 609"/>
                <a:gd name="T11" fmla="*/ 2147483647 h 602"/>
                <a:gd name="T12" fmla="*/ 2147483647 w 609"/>
                <a:gd name="T13" fmla="*/ 2147483647 h 602"/>
                <a:gd name="T14" fmla="*/ 2147483647 w 609"/>
                <a:gd name="T15" fmla="*/ 2147483647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9" h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6"/>
                    <a:pt x="0" y="297"/>
                  </a:cubicBezTo>
                  <a:cubicBezTo>
                    <a:pt x="0" y="134"/>
                    <a:pt x="135" y="0"/>
                    <a:pt x="304" y="0"/>
                  </a:cubicBezTo>
                  <a:cubicBezTo>
                    <a:pt x="474" y="0"/>
                    <a:pt x="608" y="134"/>
                    <a:pt x="608" y="297"/>
                  </a:cubicBezTo>
                  <a:cubicBezTo>
                    <a:pt x="608" y="466"/>
                    <a:pt x="474" y="601"/>
                    <a:pt x="304" y="601"/>
                  </a:cubicBezTo>
                  <a:close/>
                  <a:moveTo>
                    <a:pt x="57" y="297"/>
                  </a:moveTo>
                  <a:lnTo>
                    <a:pt x="57" y="297"/>
                  </a:lnTo>
                  <a:cubicBezTo>
                    <a:pt x="57" y="431"/>
                    <a:pt x="170" y="544"/>
                    <a:pt x="304" y="544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170" y="56"/>
                    <a:pt x="57" y="162"/>
                    <a:pt x="57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0" name="Freeform 81"/>
            <p:cNvSpPr>
              <a:spLocks noChangeArrowheads="1"/>
            </p:cNvSpPr>
            <p:nvPr/>
          </p:nvSpPr>
          <p:spPr bwMode="auto">
            <a:xfrm>
              <a:off x="2883748" y="4705350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2" h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6"/>
                    <a:pt x="0" y="297"/>
                  </a:cubicBezTo>
                  <a:cubicBezTo>
                    <a:pt x="0" y="134"/>
                    <a:pt x="135" y="0"/>
                    <a:pt x="304" y="0"/>
                  </a:cubicBezTo>
                  <a:cubicBezTo>
                    <a:pt x="467" y="0"/>
                    <a:pt x="601" y="134"/>
                    <a:pt x="601" y="297"/>
                  </a:cubicBezTo>
                  <a:cubicBezTo>
                    <a:pt x="601" y="466"/>
                    <a:pt x="467" y="601"/>
                    <a:pt x="304" y="601"/>
                  </a:cubicBezTo>
                  <a:close/>
                  <a:moveTo>
                    <a:pt x="57" y="297"/>
                  </a:moveTo>
                  <a:lnTo>
                    <a:pt x="57" y="297"/>
                  </a:lnTo>
                  <a:cubicBezTo>
                    <a:pt x="57" y="431"/>
                    <a:pt x="170" y="544"/>
                    <a:pt x="304" y="544"/>
                  </a:cubicBezTo>
                  <a:cubicBezTo>
                    <a:pt x="368" y="544"/>
                    <a:pt x="431" y="516"/>
                    <a:pt x="474" y="473"/>
                  </a:cubicBezTo>
                  <a:cubicBezTo>
                    <a:pt x="304" y="297"/>
                    <a:pt x="304" y="297"/>
                    <a:pt x="304" y="297"/>
                  </a:cubicBezTo>
                  <a:cubicBezTo>
                    <a:pt x="304" y="56"/>
                    <a:pt x="304" y="56"/>
                    <a:pt x="304" y="56"/>
                  </a:cubicBezTo>
                  <a:cubicBezTo>
                    <a:pt x="170" y="56"/>
                    <a:pt x="57" y="162"/>
                    <a:pt x="57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1" name="Freeform 82"/>
            <p:cNvSpPr>
              <a:spLocks noChangeArrowheads="1"/>
            </p:cNvSpPr>
            <p:nvPr/>
          </p:nvSpPr>
          <p:spPr bwMode="auto">
            <a:xfrm>
              <a:off x="2378129" y="4705350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6"/>
                    <a:pt x="0" y="297"/>
                  </a:cubicBezTo>
                  <a:cubicBezTo>
                    <a:pt x="0" y="134"/>
                    <a:pt x="135" y="0"/>
                    <a:pt x="297" y="0"/>
                  </a:cubicBezTo>
                  <a:cubicBezTo>
                    <a:pt x="467" y="0"/>
                    <a:pt x="601" y="134"/>
                    <a:pt x="601" y="297"/>
                  </a:cubicBezTo>
                  <a:cubicBezTo>
                    <a:pt x="601" y="466"/>
                    <a:pt x="467" y="601"/>
                    <a:pt x="297" y="601"/>
                  </a:cubicBezTo>
                  <a:close/>
                  <a:moveTo>
                    <a:pt x="57" y="297"/>
                  </a:moveTo>
                  <a:lnTo>
                    <a:pt x="57" y="297"/>
                  </a:ln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297" y="297"/>
                    <a:pt x="297" y="297"/>
                    <a:pt x="297" y="297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163" y="56"/>
                    <a:pt x="57" y="162"/>
                    <a:pt x="57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2" name="Freeform 83"/>
            <p:cNvSpPr>
              <a:spLocks noChangeArrowheads="1"/>
            </p:cNvSpPr>
            <p:nvPr/>
          </p:nvSpPr>
          <p:spPr bwMode="auto">
            <a:xfrm>
              <a:off x="1876479" y="4705350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6"/>
                    <a:pt x="0" y="297"/>
                  </a:cubicBezTo>
                  <a:cubicBezTo>
                    <a:pt x="0" y="134"/>
                    <a:pt x="135" y="0"/>
                    <a:pt x="297" y="0"/>
                  </a:cubicBezTo>
                  <a:cubicBezTo>
                    <a:pt x="467" y="0"/>
                    <a:pt x="601" y="134"/>
                    <a:pt x="601" y="297"/>
                  </a:cubicBezTo>
                  <a:cubicBezTo>
                    <a:pt x="601" y="466"/>
                    <a:pt x="467" y="601"/>
                    <a:pt x="297" y="601"/>
                  </a:cubicBezTo>
                  <a:close/>
                  <a:moveTo>
                    <a:pt x="474" y="127"/>
                  </a:moveTo>
                  <a:lnTo>
                    <a:pt x="474" y="127"/>
                  </a:lnTo>
                  <a:cubicBezTo>
                    <a:pt x="297" y="297"/>
                    <a:pt x="297" y="297"/>
                    <a:pt x="297" y="297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163" y="56"/>
                    <a:pt x="57" y="162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233"/>
                    <a:pt x="516" y="169"/>
                    <a:pt x="47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3" name="Freeform 84"/>
            <p:cNvSpPr>
              <a:spLocks noChangeArrowheads="1"/>
            </p:cNvSpPr>
            <p:nvPr/>
          </p:nvSpPr>
          <p:spPr bwMode="auto">
            <a:xfrm>
              <a:off x="1364511" y="4705350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2147483647 w 602"/>
                <a:gd name="T5" fmla="*/ 0 h 602"/>
                <a:gd name="T6" fmla="*/ 2147483647 w 602"/>
                <a:gd name="T7" fmla="*/ 2147483647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0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4" name="Freeform 85"/>
            <p:cNvSpPr>
              <a:spLocks noChangeArrowheads="1"/>
            </p:cNvSpPr>
            <p:nvPr/>
          </p:nvSpPr>
          <p:spPr bwMode="auto">
            <a:xfrm>
              <a:off x="6948542" y="4194969"/>
              <a:ext cx="275432" cy="292100"/>
            </a:xfrm>
            <a:custGeom>
              <a:avLst/>
              <a:gdLst>
                <a:gd name="T0" fmla="*/ 2147483647 w 574"/>
                <a:gd name="T1" fmla="*/ 2147483647 h 609"/>
                <a:gd name="T2" fmla="*/ 2147483647 w 574"/>
                <a:gd name="T3" fmla="*/ 2147483647 h 609"/>
                <a:gd name="T4" fmla="*/ 2147483647 w 574"/>
                <a:gd name="T5" fmla="*/ 2147483647 h 609"/>
                <a:gd name="T6" fmla="*/ 2147483647 w 574"/>
                <a:gd name="T7" fmla="*/ 2147483647 h 609"/>
                <a:gd name="T8" fmla="*/ 2147483647 w 574"/>
                <a:gd name="T9" fmla="*/ 2147483647 h 609"/>
                <a:gd name="T10" fmla="*/ 0 w 574"/>
                <a:gd name="T11" fmla="*/ 2147483647 h 609"/>
                <a:gd name="T12" fmla="*/ 2147483647 w 574"/>
                <a:gd name="T13" fmla="*/ 2147483647 h 609"/>
                <a:gd name="T14" fmla="*/ 2147483647 w 574"/>
                <a:gd name="T15" fmla="*/ 2147483647 h 609"/>
                <a:gd name="T16" fmla="*/ 2147483647 w 574"/>
                <a:gd name="T17" fmla="*/ 2147483647 h 609"/>
                <a:gd name="T18" fmla="*/ 2147483647 w 574"/>
                <a:gd name="T19" fmla="*/ 2147483647 h 609"/>
                <a:gd name="T20" fmla="*/ 2147483647 w 574"/>
                <a:gd name="T21" fmla="*/ 2147483647 h 609"/>
                <a:gd name="T22" fmla="*/ 2147483647 w 574"/>
                <a:gd name="T23" fmla="*/ 2147483647 h 609"/>
                <a:gd name="T24" fmla="*/ 2147483647 w 574"/>
                <a:gd name="T25" fmla="*/ 2147483647 h 609"/>
                <a:gd name="T26" fmla="*/ 2147483647 w 574"/>
                <a:gd name="T27" fmla="*/ 2147483647 h 609"/>
                <a:gd name="T28" fmla="*/ 2147483647 w 574"/>
                <a:gd name="T29" fmla="*/ 2147483647 h 609"/>
                <a:gd name="T30" fmla="*/ 2147483647 w 574"/>
                <a:gd name="T31" fmla="*/ 2147483647 h 609"/>
                <a:gd name="T32" fmla="*/ 2147483647 w 574"/>
                <a:gd name="T33" fmla="*/ 2147483647 h 609"/>
                <a:gd name="T34" fmla="*/ 2147483647 w 574"/>
                <a:gd name="T35" fmla="*/ 2147483647 h 609"/>
                <a:gd name="T36" fmla="*/ 2147483647 w 574"/>
                <a:gd name="T37" fmla="*/ 2147483647 h 609"/>
                <a:gd name="T38" fmla="*/ 2147483647 w 574"/>
                <a:gd name="T39" fmla="*/ 2147483647 h 609"/>
                <a:gd name="T40" fmla="*/ 2147483647 w 574"/>
                <a:gd name="T41" fmla="*/ 2147483647 h 609"/>
                <a:gd name="T42" fmla="*/ 2147483647 w 574"/>
                <a:gd name="T43" fmla="*/ 2147483647 h 609"/>
                <a:gd name="T44" fmla="*/ 2147483647 w 574"/>
                <a:gd name="T45" fmla="*/ 2147483647 h 609"/>
                <a:gd name="T46" fmla="*/ 2147483647 w 574"/>
                <a:gd name="T47" fmla="*/ 2147483647 h 609"/>
                <a:gd name="T48" fmla="*/ 2147483647 w 574"/>
                <a:gd name="T49" fmla="*/ 2147483647 h 609"/>
                <a:gd name="T50" fmla="*/ 2147483647 w 574"/>
                <a:gd name="T51" fmla="*/ 2147483647 h 609"/>
                <a:gd name="T52" fmla="*/ 2147483647 w 574"/>
                <a:gd name="T53" fmla="*/ 2147483647 h 609"/>
                <a:gd name="T54" fmla="*/ 2147483647 w 574"/>
                <a:gd name="T55" fmla="*/ 2147483647 h 609"/>
                <a:gd name="T56" fmla="*/ 2147483647 w 574"/>
                <a:gd name="T57" fmla="*/ 2147483647 h 609"/>
                <a:gd name="T58" fmla="*/ 2147483647 w 574"/>
                <a:gd name="T59" fmla="*/ 2147483647 h 609"/>
                <a:gd name="T60" fmla="*/ 2147483647 w 574"/>
                <a:gd name="T61" fmla="*/ 2147483647 h 609"/>
                <a:gd name="T62" fmla="*/ 2147483647 w 574"/>
                <a:gd name="T63" fmla="*/ 0 h 609"/>
                <a:gd name="T64" fmla="*/ 2147483647 w 574"/>
                <a:gd name="T65" fmla="*/ 2147483647 h 609"/>
                <a:gd name="T66" fmla="*/ 2147483647 w 574"/>
                <a:gd name="T67" fmla="*/ 2147483647 h 609"/>
                <a:gd name="T68" fmla="*/ 2147483647 w 574"/>
                <a:gd name="T69" fmla="*/ 2147483647 h 609"/>
                <a:gd name="T70" fmla="*/ 2147483647 w 574"/>
                <a:gd name="T71" fmla="*/ 2147483647 h 609"/>
                <a:gd name="T72" fmla="*/ 2147483647 w 574"/>
                <a:gd name="T73" fmla="*/ 2147483647 h 60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4" h="609">
                  <a:moveTo>
                    <a:pt x="573" y="304"/>
                  </a:moveTo>
                  <a:lnTo>
                    <a:pt x="573" y="304"/>
                  </a:lnTo>
                  <a:close/>
                  <a:moveTo>
                    <a:pt x="269" y="608"/>
                  </a:moveTo>
                  <a:lnTo>
                    <a:pt x="269" y="608"/>
                  </a:lnTo>
                  <a:cubicBezTo>
                    <a:pt x="120" y="608"/>
                    <a:pt x="0" y="481"/>
                    <a:pt x="0" y="333"/>
                  </a:cubicBezTo>
                  <a:cubicBezTo>
                    <a:pt x="0" y="220"/>
                    <a:pt x="71" y="121"/>
                    <a:pt x="170" y="78"/>
                  </a:cubicBezTo>
                  <a:lnTo>
                    <a:pt x="177" y="78"/>
                  </a:lnTo>
                  <a:cubicBezTo>
                    <a:pt x="191" y="78"/>
                    <a:pt x="205" y="93"/>
                    <a:pt x="205" y="107"/>
                  </a:cubicBezTo>
                  <a:cubicBezTo>
                    <a:pt x="205" y="121"/>
                    <a:pt x="198" y="128"/>
                    <a:pt x="184" y="135"/>
                  </a:cubicBezTo>
                  <a:cubicBezTo>
                    <a:pt x="106" y="163"/>
                    <a:pt x="57" y="241"/>
                    <a:pt x="57" y="333"/>
                  </a:cubicBezTo>
                  <a:cubicBezTo>
                    <a:pt x="57" y="453"/>
                    <a:pt x="149" y="552"/>
                    <a:pt x="269" y="552"/>
                  </a:cubicBezTo>
                  <a:cubicBezTo>
                    <a:pt x="389" y="552"/>
                    <a:pt x="488" y="453"/>
                    <a:pt x="488" y="333"/>
                  </a:cubicBezTo>
                  <a:cubicBezTo>
                    <a:pt x="488" y="241"/>
                    <a:pt x="431" y="163"/>
                    <a:pt x="354" y="135"/>
                  </a:cubicBezTo>
                  <a:cubicBezTo>
                    <a:pt x="347" y="128"/>
                    <a:pt x="340" y="121"/>
                    <a:pt x="340" y="107"/>
                  </a:cubicBezTo>
                  <a:cubicBezTo>
                    <a:pt x="340" y="93"/>
                    <a:pt x="347" y="78"/>
                    <a:pt x="368" y="78"/>
                  </a:cubicBezTo>
                  <a:lnTo>
                    <a:pt x="375" y="78"/>
                  </a:lnTo>
                  <a:cubicBezTo>
                    <a:pt x="474" y="121"/>
                    <a:pt x="545" y="220"/>
                    <a:pt x="545" y="333"/>
                  </a:cubicBezTo>
                  <a:cubicBezTo>
                    <a:pt x="545" y="481"/>
                    <a:pt x="424" y="608"/>
                    <a:pt x="269" y="608"/>
                  </a:cubicBezTo>
                  <a:close/>
                  <a:moveTo>
                    <a:pt x="269" y="311"/>
                  </a:moveTo>
                  <a:lnTo>
                    <a:pt x="269" y="311"/>
                  </a:lnTo>
                  <a:cubicBezTo>
                    <a:pt x="255" y="311"/>
                    <a:pt x="241" y="304"/>
                    <a:pt x="241" y="28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41" y="64"/>
                    <a:pt x="241" y="64"/>
                    <a:pt x="241" y="64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15"/>
                    <a:pt x="255" y="0"/>
                    <a:pt x="269" y="0"/>
                  </a:cubicBezTo>
                  <a:cubicBezTo>
                    <a:pt x="290" y="0"/>
                    <a:pt x="297" y="15"/>
                    <a:pt x="297" y="29"/>
                  </a:cubicBezTo>
                  <a:cubicBezTo>
                    <a:pt x="297" y="114"/>
                    <a:pt x="297" y="114"/>
                    <a:pt x="297" y="114"/>
                  </a:cubicBezTo>
                  <a:cubicBezTo>
                    <a:pt x="297" y="170"/>
                    <a:pt x="297" y="170"/>
                    <a:pt x="297" y="170"/>
                  </a:cubicBezTo>
                  <a:cubicBezTo>
                    <a:pt x="297" y="283"/>
                    <a:pt x="297" y="283"/>
                    <a:pt x="297" y="283"/>
                  </a:cubicBezTo>
                  <a:cubicBezTo>
                    <a:pt x="297" y="304"/>
                    <a:pt x="290" y="311"/>
                    <a:pt x="269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5" name="Freeform 86"/>
            <p:cNvSpPr>
              <a:spLocks noChangeArrowheads="1"/>
            </p:cNvSpPr>
            <p:nvPr/>
          </p:nvSpPr>
          <p:spPr bwMode="auto">
            <a:xfrm>
              <a:off x="6426254" y="4206082"/>
              <a:ext cx="292100" cy="274638"/>
            </a:xfrm>
            <a:custGeom>
              <a:avLst/>
              <a:gdLst>
                <a:gd name="T0" fmla="*/ 2147483647 w 609"/>
                <a:gd name="T1" fmla="*/ 2147483647 h 573"/>
                <a:gd name="T2" fmla="*/ 2147483647 w 609"/>
                <a:gd name="T3" fmla="*/ 2147483647 h 573"/>
                <a:gd name="T4" fmla="*/ 2147483647 w 609"/>
                <a:gd name="T5" fmla="*/ 2147483647 h 573"/>
                <a:gd name="T6" fmla="*/ 2147483647 w 609"/>
                <a:gd name="T7" fmla="*/ 0 h 573"/>
                <a:gd name="T8" fmla="*/ 2147483647 w 609"/>
                <a:gd name="T9" fmla="*/ 2147483647 h 573"/>
                <a:gd name="T10" fmla="*/ 2147483647 w 609"/>
                <a:gd name="T11" fmla="*/ 2147483647 h 573"/>
                <a:gd name="T12" fmla="*/ 2147483647 w 609"/>
                <a:gd name="T13" fmla="*/ 2147483647 h 573"/>
                <a:gd name="T14" fmla="*/ 2147483647 w 609"/>
                <a:gd name="T15" fmla="*/ 2147483647 h 573"/>
                <a:gd name="T16" fmla="*/ 2147483647 w 609"/>
                <a:gd name="T17" fmla="*/ 2147483647 h 573"/>
                <a:gd name="T18" fmla="*/ 2147483647 w 609"/>
                <a:gd name="T19" fmla="*/ 2147483647 h 573"/>
                <a:gd name="T20" fmla="*/ 2147483647 w 609"/>
                <a:gd name="T21" fmla="*/ 2147483647 h 573"/>
                <a:gd name="T22" fmla="*/ 2147483647 w 609"/>
                <a:gd name="T23" fmla="*/ 2147483647 h 573"/>
                <a:gd name="T24" fmla="*/ 2147483647 w 609"/>
                <a:gd name="T25" fmla="*/ 2147483647 h 573"/>
                <a:gd name="T26" fmla="*/ 2147483647 w 609"/>
                <a:gd name="T27" fmla="*/ 2147483647 h 573"/>
                <a:gd name="T28" fmla="*/ 2147483647 w 609"/>
                <a:gd name="T29" fmla="*/ 2147483647 h 573"/>
                <a:gd name="T30" fmla="*/ 2147483647 w 609"/>
                <a:gd name="T31" fmla="*/ 2147483647 h 573"/>
                <a:gd name="T32" fmla="*/ 2147483647 w 609"/>
                <a:gd name="T33" fmla="*/ 2147483647 h 573"/>
                <a:gd name="T34" fmla="*/ 2147483647 w 609"/>
                <a:gd name="T35" fmla="*/ 2147483647 h 573"/>
                <a:gd name="T36" fmla="*/ 2147483647 w 609"/>
                <a:gd name="T37" fmla="*/ 2147483647 h 573"/>
                <a:gd name="T38" fmla="*/ 2147483647 w 609"/>
                <a:gd name="T39" fmla="*/ 2147483647 h 573"/>
                <a:gd name="T40" fmla="*/ 2147483647 w 609"/>
                <a:gd name="T41" fmla="*/ 2147483647 h 573"/>
                <a:gd name="T42" fmla="*/ 2147483647 w 609"/>
                <a:gd name="T43" fmla="*/ 2147483647 h 573"/>
                <a:gd name="T44" fmla="*/ 2147483647 w 609"/>
                <a:gd name="T45" fmla="*/ 2147483647 h 573"/>
                <a:gd name="T46" fmla="*/ 2147483647 w 609"/>
                <a:gd name="T47" fmla="*/ 2147483647 h 573"/>
                <a:gd name="T48" fmla="*/ 2147483647 w 609"/>
                <a:gd name="T49" fmla="*/ 2147483647 h 573"/>
                <a:gd name="T50" fmla="*/ 2147483647 w 609"/>
                <a:gd name="T51" fmla="*/ 2147483647 h 573"/>
                <a:gd name="T52" fmla="*/ 2147483647 w 609"/>
                <a:gd name="T53" fmla="*/ 2147483647 h 573"/>
                <a:gd name="T54" fmla="*/ 2147483647 w 609"/>
                <a:gd name="T55" fmla="*/ 2147483647 h 573"/>
                <a:gd name="T56" fmla="*/ 2147483647 w 609"/>
                <a:gd name="T57" fmla="*/ 2147483647 h 573"/>
                <a:gd name="T58" fmla="*/ 2147483647 w 609"/>
                <a:gd name="T59" fmla="*/ 2147483647 h 573"/>
                <a:gd name="T60" fmla="*/ 2147483647 w 609"/>
                <a:gd name="T61" fmla="*/ 2147483647 h 573"/>
                <a:gd name="T62" fmla="*/ 2147483647 w 609"/>
                <a:gd name="T63" fmla="*/ 2147483647 h 573"/>
                <a:gd name="T64" fmla="*/ 2147483647 w 609"/>
                <a:gd name="T65" fmla="*/ 2147483647 h 573"/>
                <a:gd name="T66" fmla="*/ 2147483647 w 609"/>
                <a:gd name="T67" fmla="*/ 2147483647 h 573"/>
                <a:gd name="T68" fmla="*/ 2147483647 w 609"/>
                <a:gd name="T69" fmla="*/ 2147483647 h 573"/>
                <a:gd name="T70" fmla="*/ 2147483647 w 609"/>
                <a:gd name="T71" fmla="*/ 2147483647 h 573"/>
                <a:gd name="T72" fmla="*/ 2147483647 w 609"/>
                <a:gd name="T73" fmla="*/ 2147483647 h 573"/>
                <a:gd name="T74" fmla="*/ 2147483647 w 609"/>
                <a:gd name="T75" fmla="*/ 2147483647 h 573"/>
                <a:gd name="T76" fmla="*/ 2147483647 w 609"/>
                <a:gd name="T77" fmla="*/ 2147483647 h 573"/>
                <a:gd name="T78" fmla="*/ 2147483647 w 609"/>
                <a:gd name="T79" fmla="*/ 2147483647 h 573"/>
                <a:gd name="T80" fmla="*/ 2147483647 w 609"/>
                <a:gd name="T81" fmla="*/ 2147483647 h 573"/>
                <a:gd name="T82" fmla="*/ 2147483647 w 609"/>
                <a:gd name="T83" fmla="*/ 2147483647 h 573"/>
                <a:gd name="T84" fmla="*/ 2147483647 w 609"/>
                <a:gd name="T85" fmla="*/ 2147483647 h 573"/>
                <a:gd name="T86" fmla="*/ 0 w 609"/>
                <a:gd name="T87" fmla="*/ 2147483647 h 573"/>
                <a:gd name="T88" fmla="*/ 2147483647 w 609"/>
                <a:gd name="T89" fmla="*/ 0 h 573"/>
                <a:gd name="T90" fmla="*/ 2147483647 w 609"/>
                <a:gd name="T91" fmla="*/ 2147483647 h 573"/>
                <a:gd name="T92" fmla="*/ 2147483647 w 609"/>
                <a:gd name="T93" fmla="*/ 2147483647 h 57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9" h="573">
                  <a:moveTo>
                    <a:pt x="579" y="176"/>
                  </a:moveTo>
                  <a:lnTo>
                    <a:pt x="579" y="176"/>
                  </a:lnTo>
                  <a:cubicBezTo>
                    <a:pt x="551" y="106"/>
                    <a:pt x="495" y="56"/>
                    <a:pt x="424" y="21"/>
                  </a:cubicBezTo>
                  <a:cubicBezTo>
                    <a:pt x="445" y="7"/>
                    <a:pt x="466" y="0"/>
                    <a:pt x="495" y="0"/>
                  </a:cubicBezTo>
                  <a:cubicBezTo>
                    <a:pt x="558" y="0"/>
                    <a:pt x="608" y="49"/>
                    <a:pt x="608" y="113"/>
                  </a:cubicBezTo>
                  <a:cubicBezTo>
                    <a:pt x="608" y="134"/>
                    <a:pt x="594" y="162"/>
                    <a:pt x="579" y="176"/>
                  </a:cubicBezTo>
                  <a:close/>
                  <a:moveTo>
                    <a:pt x="579" y="304"/>
                  </a:moveTo>
                  <a:lnTo>
                    <a:pt x="579" y="304"/>
                  </a:lnTo>
                  <a:cubicBezTo>
                    <a:pt x="579" y="374"/>
                    <a:pt x="551" y="438"/>
                    <a:pt x="502" y="487"/>
                  </a:cubicBezTo>
                  <a:cubicBezTo>
                    <a:pt x="544" y="530"/>
                    <a:pt x="544" y="530"/>
                    <a:pt x="544" y="530"/>
                  </a:cubicBezTo>
                  <a:cubicBezTo>
                    <a:pt x="544" y="530"/>
                    <a:pt x="551" y="537"/>
                    <a:pt x="551" y="544"/>
                  </a:cubicBezTo>
                  <a:cubicBezTo>
                    <a:pt x="551" y="565"/>
                    <a:pt x="537" y="572"/>
                    <a:pt x="523" y="572"/>
                  </a:cubicBezTo>
                  <a:cubicBezTo>
                    <a:pt x="516" y="572"/>
                    <a:pt x="509" y="572"/>
                    <a:pt x="502" y="565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17" y="558"/>
                    <a:pt x="360" y="572"/>
                    <a:pt x="304" y="572"/>
                  </a:cubicBezTo>
                  <a:cubicBezTo>
                    <a:pt x="247" y="572"/>
                    <a:pt x="191" y="558"/>
                    <a:pt x="148" y="523"/>
                  </a:cubicBezTo>
                  <a:cubicBezTo>
                    <a:pt x="106" y="565"/>
                    <a:pt x="106" y="565"/>
                    <a:pt x="106" y="565"/>
                  </a:cubicBezTo>
                  <a:cubicBezTo>
                    <a:pt x="99" y="572"/>
                    <a:pt x="92" y="572"/>
                    <a:pt x="85" y="572"/>
                  </a:cubicBezTo>
                  <a:cubicBezTo>
                    <a:pt x="71" y="572"/>
                    <a:pt x="56" y="565"/>
                    <a:pt x="56" y="544"/>
                  </a:cubicBezTo>
                  <a:cubicBezTo>
                    <a:pt x="56" y="537"/>
                    <a:pt x="64" y="530"/>
                    <a:pt x="71" y="530"/>
                  </a:cubicBezTo>
                  <a:cubicBezTo>
                    <a:pt x="106" y="487"/>
                    <a:pt x="106" y="487"/>
                    <a:pt x="106" y="487"/>
                  </a:cubicBezTo>
                  <a:cubicBezTo>
                    <a:pt x="56" y="438"/>
                    <a:pt x="28" y="374"/>
                    <a:pt x="28" y="304"/>
                  </a:cubicBezTo>
                  <a:cubicBezTo>
                    <a:pt x="28" y="148"/>
                    <a:pt x="155" y="28"/>
                    <a:pt x="304" y="28"/>
                  </a:cubicBezTo>
                  <a:cubicBezTo>
                    <a:pt x="452" y="28"/>
                    <a:pt x="579" y="148"/>
                    <a:pt x="579" y="304"/>
                  </a:cubicBezTo>
                  <a:close/>
                  <a:moveTo>
                    <a:pt x="304" y="85"/>
                  </a:moveTo>
                  <a:lnTo>
                    <a:pt x="304" y="85"/>
                  </a:lnTo>
                  <a:cubicBezTo>
                    <a:pt x="184" y="85"/>
                    <a:pt x="85" y="183"/>
                    <a:pt x="85" y="304"/>
                  </a:cubicBezTo>
                  <a:cubicBezTo>
                    <a:pt x="85" y="424"/>
                    <a:pt x="184" y="516"/>
                    <a:pt x="304" y="516"/>
                  </a:cubicBezTo>
                  <a:cubicBezTo>
                    <a:pt x="424" y="516"/>
                    <a:pt x="523" y="424"/>
                    <a:pt x="523" y="304"/>
                  </a:cubicBezTo>
                  <a:cubicBezTo>
                    <a:pt x="523" y="183"/>
                    <a:pt x="424" y="85"/>
                    <a:pt x="304" y="85"/>
                  </a:cubicBezTo>
                  <a:close/>
                  <a:moveTo>
                    <a:pt x="417" y="332"/>
                  </a:moveTo>
                  <a:lnTo>
                    <a:pt x="417" y="332"/>
                  </a:lnTo>
                  <a:cubicBezTo>
                    <a:pt x="304" y="332"/>
                    <a:pt x="304" y="332"/>
                    <a:pt x="304" y="332"/>
                  </a:cubicBezTo>
                  <a:cubicBezTo>
                    <a:pt x="290" y="332"/>
                    <a:pt x="276" y="318"/>
                    <a:pt x="276" y="304"/>
                  </a:cubicBezTo>
                  <a:cubicBezTo>
                    <a:pt x="276" y="148"/>
                    <a:pt x="276" y="148"/>
                    <a:pt x="276" y="148"/>
                  </a:cubicBezTo>
                  <a:cubicBezTo>
                    <a:pt x="276" y="134"/>
                    <a:pt x="290" y="120"/>
                    <a:pt x="304" y="120"/>
                  </a:cubicBezTo>
                  <a:cubicBezTo>
                    <a:pt x="318" y="120"/>
                    <a:pt x="332" y="134"/>
                    <a:pt x="332" y="148"/>
                  </a:cubicBezTo>
                  <a:cubicBezTo>
                    <a:pt x="332" y="275"/>
                    <a:pt x="332" y="275"/>
                    <a:pt x="332" y="275"/>
                  </a:cubicBezTo>
                  <a:cubicBezTo>
                    <a:pt x="417" y="275"/>
                    <a:pt x="417" y="275"/>
                    <a:pt x="417" y="275"/>
                  </a:cubicBezTo>
                  <a:cubicBezTo>
                    <a:pt x="431" y="275"/>
                    <a:pt x="445" y="282"/>
                    <a:pt x="445" y="304"/>
                  </a:cubicBezTo>
                  <a:cubicBezTo>
                    <a:pt x="445" y="318"/>
                    <a:pt x="431" y="332"/>
                    <a:pt x="417" y="332"/>
                  </a:cubicBezTo>
                  <a:close/>
                  <a:moveTo>
                    <a:pt x="28" y="183"/>
                  </a:moveTo>
                  <a:lnTo>
                    <a:pt x="28" y="183"/>
                  </a:lnTo>
                  <a:cubicBezTo>
                    <a:pt x="14" y="162"/>
                    <a:pt x="0" y="141"/>
                    <a:pt x="0" y="113"/>
                  </a:cubicBezTo>
                  <a:cubicBezTo>
                    <a:pt x="0" y="49"/>
                    <a:pt x="49" y="0"/>
                    <a:pt x="113" y="0"/>
                  </a:cubicBezTo>
                  <a:cubicBezTo>
                    <a:pt x="141" y="0"/>
                    <a:pt x="162" y="7"/>
                    <a:pt x="184" y="21"/>
                  </a:cubicBezTo>
                  <a:cubicBezTo>
                    <a:pt x="113" y="56"/>
                    <a:pt x="56" y="113"/>
                    <a:pt x="28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6" name="Freeform 87"/>
            <p:cNvSpPr>
              <a:spLocks noChangeArrowheads="1"/>
            </p:cNvSpPr>
            <p:nvPr/>
          </p:nvSpPr>
          <p:spPr bwMode="auto">
            <a:xfrm>
              <a:off x="5923017" y="4194969"/>
              <a:ext cx="289719" cy="292100"/>
            </a:xfrm>
            <a:custGeom>
              <a:avLst/>
              <a:gdLst>
                <a:gd name="T0" fmla="*/ 2147483647 w 602"/>
                <a:gd name="T1" fmla="*/ 2147483647 h 609"/>
                <a:gd name="T2" fmla="*/ 2147483647 w 602"/>
                <a:gd name="T3" fmla="*/ 2147483647 h 609"/>
                <a:gd name="T4" fmla="*/ 0 w 602"/>
                <a:gd name="T5" fmla="*/ 2147483647 h 609"/>
                <a:gd name="T6" fmla="*/ 2147483647 w 602"/>
                <a:gd name="T7" fmla="*/ 0 h 609"/>
                <a:gd name="T8" fmla="*/ 2147483647 w 602"/>
                <a:gd name="T9" fmla="*/ 2147483647 h 609"/>
                <a:gd name="T10" fmla="*/ 2147483647 w 602"/>
                <a:gd name="T11" fmla="*/ 2147483647 h 609"/>
                <a:gd name="T12" fmla="*/ 2147483647 w 602"/>
                <a:gd name="T13" fmla="*/ 2147483647 h 609"/>
                <a:gd name="T14" fmla="*/ 2147483647 w 602"/>
                <a:gd name="T15" fmla="*/ 2147483647 h 609"/>
                <a:gd name="T16" fmla="*/ 2147483647 w 602"/>
                <a:gd name="T17" fmla="*/ 2147483647 h 609"/>
                <a:gd name="T18" fmla="*/ 2147483647 w 602"/>
                <a:gd name="T19" fmla="*/ 2147483647 h 609"/>
                <a:gd name="T20" fmla="*/ 2147483647 w 602"/>
                <a:gd name="T21" fmla="*/ 2147483647 h 609"/>
                <a:gd name="T22" fmla="*/ 2147483647 w 602"/>
                <a:gd name="T23" fmla="*/ 2147483647 h 609"/>
                <a:gd name="T24" fmla="*/ 2147483647 w 602"/>
                <a:gd name="T25" fmla="*/ 2147483647 h 609"/>
                <a:gd name="T26" fmla="*/ 2147483647 w 602"/>
                <a:gd name="T27" fmla="*/ 2147483647 h 609"/>
                <a:gd name="T28" fmla="*/ 2147483647 w 602"/>
                <a:gd name="T29" fmla="*/ 2147483647 h 609"/>
                <a:gd name="T30" fmla="*/ 2147483647 w 602"/>
                <a:gd name="T31" fmla="*/ 2147483647 h 609"/>
                <a:gd name="T32" fmla="*/ 2147483647 w 602"/>
                <a:gd name="T33" fmla="*/ 2147483647 h 609"/>
                <a:gd name="T34" fmla="*/ 2147483647 w 602"/>
                <a:gd name="T35" fmla="*/ 2147483647 h 609"/>
                <a:gd name="T36" fmla="*/ 2147483647 w 602"/>
                <a:gd name="T37" fmla="*/ 2147483647 h 609"/>
                <a:gd name="T38" fmla="*/ 2147483647 w 602"/>
                <a:gd name="T39" fmla="*/ 2147483647 h 609"/>
                <a:gd name="T40" fmla="*/ 2147483647 w 602"/>
                <a:gd name="T41" fmla="*/ 2147483647 h 609"/>
                <a:gd name="T42" fmla="*/ 2147483647 w 602"/>
                <a:gd name="T43" fmla="*/ 2147483647 h 609"/>
                <a:gd name="T44" fmla="*/ 2147483647 w 602"/>
                <a:gd name="T45" fmla="*/ 2147483647 h 609"/>
                <a:gd name="T46" fmla="*/ 2147483647 w 602"/>
                <a:gd name="T47" fmla="*/ 2147483647 h 609"/>
                <a:gd name="T48" fmla="*/ 2147483647 w 602"/>
                <a:gd name="T49" fmla="*/ 2147483647 h 609"/>
                <a:gd name="T50" fmla="*/ 2147483647 w 602"/>
                <a:gd name="T51" fmla="*/ 2147483647 h 609"/>
                <a:gd name="T52" fmla="*/ 2147483647 w 602"/>
                <a:gd name="T53" fmla="*/ 2147483647 h 60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602" h="609">
                  <a:moveTo>
                    <a:pt x="304" y="608"/>
                  </a:moveTo>
                  <a:lnTo>
                    <a:pt x="304" y="608"/>
                  </a:lnTo>
                  <a:cubicBezTo>
                    <a:pt x="134" y="608"/>
                    <a:pt x="0" y="474"/>
                    <a:pt x="0" y="304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66" y="0"/>
                    <a:pt x="601" y="135"/>
                    <a:pt x="601" y="304"/>
                  </a:cubicBezTo>
                  <a:cubicBezTo>
                    <a:pt x="601" y="474"/>
                    <a:pt x="466" y="608"/>
                    <a:pt x="304" y="608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70"/>
                    <a:pt x="56" y="304"/>
                  </a:cubicBezTo>
                  <a:cubicBezTo>
                    <a:pt x="56" y="439"/>
                    <a:pt x="169" y="552"/>
                    <a:pt x="304" y="552"/>
                  </a:cubicBezTo>
                  <a:cubicBezTo>
                    <a:pt x="438" y="552"/>
                    <a:pt x="544" y="439"/>
                    <a:pt x="544" y="304"/>
                  </a:cubicBezTo>
                  <a:cubicBezTo>
                    <a:pt x="544" y="170"/>
                    <a:pt x="438" y="57"/>
                    <a:pt x="304" y="57"/>
                  </a:cubicBezTo>
                  <a:close/>
                  <a:moveTo>
                    <a:pt x="424" y="333"/>
                  </a:moveTo>
                  <a:lnTo>
                    <a:pt x="424" y="333"/>
                  </a:lnTo>
                  <a:cubicBezTo>
                    <a:pt x="367" y="333"/>
                    <a:pt x="367" y="333"/>
                    <a:pt x="367" y="333"/>
                  </a:cubicBezTo>
                  <a:cubicBezTo>
                    <a:pt x="332" y="333"/>
                    <a:pt x="332" y="333"/>
                    <a:pt x="332" y="333"/>
                  </a:cubicBezTo>
                  <a:cubicBezTo>
                    <a:pt x="304" y="333"/>
                    <a:pt x="304" y="333"/>
                    <a:pt x="304" y="333"/>
                  </a:cubicBezTo>
                  <a:cubicBezTo>
                    <a:pt x="283" y="333"/>
                    <a:pt x="276" y="319"/>
                    <a:pt x="276" y="304"/>
                  </a:cubicBezTo>
                  <a:cubicBezTo>
                    <a:pt x="276" y="135"/>
                    <a:pt x="276" y="135"/>
                    <a:pt x="276" y="135"/>
                  </a:cubicBezTo>
                  <a:cubicBezTo>
                    <a:pt x="276" y="121"/>
                    <a:pt x="283" y="107"/>
                    <a:pt x="304" y="107"/>
                  </a:cubicBezTo>
                  <a:cubicBezTo>
                    <a:pt x="318" y="107"/>
                    <a:pt x="332" y="121"/>
                    <a:pt x="332" y="135"/>
                  </a:cubicBezTo>
                  <a:cubicBezTo>
                    <a:pt x="332" y="276"/>
                    <a:pt x="332" y="276"/>
                    <a:pt x="332" y="276"/>
                  </a:cubicBezTo>
                  <a:cubicBezTo>
                    <a:pt x="367" y="276"/>
                    <a:pt x="367" y="276"/>
                    <a:pt x="367" y="276"/>
                  </a:cubicBezTo>
                  <a:cubicBezTo>
                    <a:pt x="424" y="276"/>
                    <a:pt x="424" y="276"/>
                    <a:pt x="424" y="276"/>
                  </a:cubicBezTo>
                  <a:cubicBezTo>
                    <a:pt x="438" y="276"/>
                    <a:pt x="452" y="290"/>
                    <a:pt x="452" y="304"/>
                  </a:cubicBezTo>
                  <a:cubicBezTo>
                    <a:pt x="452" y="319"/>
                    <a:pt x="438" y="333"/>
                    <a:pt x="424" y="3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7" name="Freeform 88"/>
            <p:cNvSpPr>
              <a:spLocks noChangeArrowheads="1"/>
            </p:cNvSpPr>
            <p:nvPr/>
          </p:nvSpPr>
          <p:spPr bwMode="auto">
            <a:xfrm>
              <a:off x="5416604" y="4194969"/>
              <a:ext cx="288132" cy="292100"/>
            </a:xfrm>
            <a:custGeom>
              <a:avLst/>
              <a:gdLst>
                <a:gd name="T0" fmla="*/ 2147483647 w 601"/>
                <a:gd name="T1" fmla="*/ 2147483647 h 609"/>
                <a:gd name="T2" fmla="*/ 2147483647 w 601"/>
                <a:gd name="T3" fmla="*/ 2147483647 h 609"/>
                <a:gd name="T4" fmla="*/ 0 w 601"/>
                <a:gd name="T5" fmla="*/ 2147483647 h 609"/>
                <a:gd name="T6" fmla="*/ 2147483647 w 601"/>
                <a:gd name="T7" fmla="*/ 0 h 609"/>
                <a:gd name="T8" fmla="*/ 2147483647 w 601"/>
                <a:gd name="T9" fmla="*/ 2147483647 h 609"/>
                <a:gd name="T10" fmla="*/ 2147483647 w 601"/>
                <a:gd name="T11" fmla="*/ 2147483647 h 609"/>
                <a:gd name="T12" fmla="*/ 2147483647 w 601"/>
                <a:gd name="T13" fmla="*/ 2147483647 h 609"/>
                <a:gd name="T14" fmla="*/ 2147483647 w 601"/>
                <a:gd name="T15" fmla="*/ 2147483647 h 609"/>
                <a:gd name="T16" fmla="*/ 2147483647 w 601"/>
                <a:gd name="T17" fmla="*/ 2147483647 h 609"/>
                <a:gd name="T18" fmla="*/ 2147483647 w 601"/>
                <a:gd name="T19" fmla="*/ 2147483647 h 609"/>
                <a:gd name="T20" fmla="*/ 2147483647 w 601"/>
                <a:gd name="T21" fmla="*/ 2147483647 h 609"/>
                <a:gd name="T22" fmla="*/ 2147483647 w 601"/>
                <a:gd name="T23" fmla="*/ 2147483647 h 609"/>
                <a:gd name="T24" fmla="*/ 2147483647 w 601"/>
                <a:gd name="T25" fmla="*/ 2147483647 h 609"/>
                <a:gd name="T26" fmla="*/ 2147483647 w 601"/>
                <a:gd name="T27" fmla="*/ 2147483647 h 609"/>
                <a:gd name="T28" fmla="*/ 2147483647 w 601"/>
                <a:gd name="T29" fmla="*/ 2147483647 h 609"/>
                <a:gd name="T30" fmla="*/ 2147483647 w 601"/>
                <a:gd name="T31" fmla="*/ 2147483647 h 609"/>
                <a:gd name="T32" fmla="*/ 2147483647 w 601"/>
                <a:gd name="T33" fmla="*/ 2147483647 h 609"/>
                <a:gd name="T34" fmla="*/ 2147483647 w 601"/>
                <a:gd name="T35" fmla="*/ 2147483647 h 609"/>
                <a:gd name="T36" fmla="*/ 2147483647 w 601"/>
                <a:gd name="T37" fmla="*/ 2147483647 h 609"/>
                <a:gd name="T38" fmla="*/ 2147483647 w 601"/>
                <a:gd name="T39" fmla="*/ 2147483647 h 609"/>
                <a:gd name="T40" fmla="*/ 2147483647 w 601"/>
                <a:gd name="T41" fmla="*/ 2147483647 h 609"/>
                <a:gd name="T42" fmla="*/ 2147483647 w 601"/>
                <a:gd name="T43" fmla="*/ 2147483647 h 609"/>
                <a:gd name="T44" fmla="*/ 2147483647 w 601"/>
                <a:gd name="T45" fmla="*/ 2147483647 h 609"/>
                <a:gd name="T46" fmla="*/ 2147483647 w 601"/>
                <a:gd name="T47" fmla="*/ 2147483647 h 609"/>
                <a:gd name="T48" fmla="*/ 2147483647 w 601"/>
                <a:gd name="T49" fmla="*/ 2147483647 h 609"/>
                <a:gd name="T50" fmla="*/ 2147483647 w 601"/>
                <a:gd name="T51" fmla="*/ 2147483647 h 609"/>
                <a:gd name="T52" fmla="*/ 2147483647 w 601"/>
                <a:gd name="T53" fmla="*/ 2147483647 h 609"/>
                <a:gd name="T54" fmla="*/ 2147483647 w 601"/>
                <a:gd name="T55" fmla="*/ 2147483647 h 60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01" h="609">
                  <a:moveTo>
                    <a:pt x="297" y="608"/>
                  </a:moveTo>
                  <a:lnTo>
                    <a:pt x="297" y="608"/>
                  </a:lnTo>
                  <a:cubicBezTo>
                    <a:pt x="134" y="608"/>
                    <a:pt x="0" y="474"/>
                    <a:pt x="0" y="304"/>
                  </a:cubicBezTo>
                  <a:cubicBezTo>
                    <a:pt x="0" y="135"/>
                    <a:pt x="134" y="0"/>
                    <a:pt x="297" y="0"/>
                  </a:cubicBezTo>
                  <a:cubicBezTo>
                    <a:pt x="466" y="0"/>
                    <a:pt x="600" y="135"/>
                    <a:pt x="600" y="304"/>
                  </a:cubicBezTo>
                  <a:cubicBezTo>
                    <a:pt x="600" y="474"/>
                    <a:pt x="466" y="608"/>
                    <a:pt x="297" y="608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2" y="57"/>
                    <a:pt x="56" y="170"/>
                    <a:pt x="56" y="304"/>
                  </a:cubicBezTo>
                  <a:cubicBezTo>
                    <a:pt x="56" y="368"/>
                    <a:pt x="78" y="425"/>
                    <a:pt x="120" y="467"/>
                  </a:cubicBezTo>
                  <a:cubicBezTo>
                    <a:pt x="155" y="453"/>
                    <a:pt x="141" y="467"/>
                    <a:pt x="183" y="446"/>
                  </a:cubicBezTo>
                  <a:cubicBezTo>
                    <a:pt x="233" y="425"/>
                    <a:pt x="247" y="418"/>
                    <a:pt x="247" y="418"/>
                  </a:cubicBezTo>
                  <a:cubicBezTo>
                    <a:pt x="247" y="375"/>
                    <a:pt x="247" y="375"/>
                    <a:pt x="247" y="375"/>
                  </a:cubicBezTo>
                  <a:cubicBezTo>
                    <a:pt x="247" y="375"/>
                    <a:pt x="226" y="361"/>
                    <a:pt x="219" y="319"/>
                  </a:cubicBezTo>
                  <a:cubicBezTo>
                    <a:pt x="212" y="326"/>
                    <a:pt x="205" y="304"/>
                    <a:pt x="205" y="297"/>
                  </a:cubicBezTo>
                  <a:cubicBezTo>
                    <a:pt x="205" y="283"/>
                    <a:pt x="198" y="255"/>
                    <a:pt x="212" y="255"/>
                  </a:cubicBezTo>
                  <a:cubicBezTo>
                    <a:pt x="212" y="234"/>
                    <a:pt x="212" y="220"/>
                    <a:pt x="212" y="205"/>
                  </a:cubicBezTo>
                  <a:cubicBezTo>
                    <a:pt x="212" y="177"/>
                    <a:pt x="247" y="135"/>
                    <a:pt x="297" y="135"/>
                  </a:cubicBezTo>
                  <a:cubicBezTo>
                    <a:pt x="360" y="135"/>
                    <a:pt x="381" y="177"/>
                    <a:pt x="389" y="205"/>
                  </a:cubicBezTo>
                  <a:cubicBezTo>
                    <a:pt x="389" y="220"/>
                    <a:pt x="389" y="234"/>
                    <a:pt x="381" y="255"/>
                  </a:cubicBezTo>
                  <a:cubicBezTo>
                    <a:pt x="396" y="255"/>
                    <a:pt x="389" y="283"/>
                    <a:pt x="389" y="297"/>
                  </a:cubicBezTo>
                  <a:cubicBezTo>
                    <a:pt x="389" y="304"/>
                    <a:pt x="389" y="326"/>
                    <a:pt x="374" y="319"/>
                  </a:cubicBezTo>
                  <a:cubicBezTo>
                    <a:pt x="367" y="361"/>
                    <a:pt x="353" y="375"/>
                    <a:pt x="353" y="375"/>
                  </a:cubicBezTo>
                  <a:cubicBezTo>
                    <a:pt x="353" y="418"/>
                    <a:pt x="353" y="418"/>
                    <a:pt x="353" y="418"/>
                  </a:cubicBezTo>
                  <a:cubicBezTo>
                    <a:pt x="353" y="418"/>
                    <a:pt x="367" y="425"/>
                    <a:pt x="410" y="446"/>
                  </a:cubicBezTo>
                  <a:cubicBezTo>
                    <a:pt x="459" y="467"/>
                    <a:pt x="445" y="453"/>
                    <a:pt x="480" y="467"/>
                  </a:cubicBezTo>
                  <a:cubicBezTo>
                    <a:pt x="523" y="425"/>
                    <a:pt x="544" y="368"/>
                    <a:pt x="544" y="304"/>
                  </a:cubicBezTo>
                  <a:cubicBezTo>
                    <a:pt x="544" y="170"/>
                    <a:pt x="431" y="57"/>
                    <a:pt x="29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8" name="Freeform 89"/>
            <p:cNvSpPr>
              <a:spLocks noChangeArrowheads="1"/>
            </p:cNvSpPr>
            <p:nvPr/>
          </p:nvSpPr>
          <p:spPr bwMode="auto">
            <a:xfrm>
              <a:off x="4909398" y="4277519"/>
              <a:ext cx="291306" cy="203200"/>
            </a:xfrm>
            <a:custGeom>
              <a:avLst/>
              <a:gdLst>
                <a:gd name="T0" fmla="*/ 2147483647 w 608"/>
                <a:gd name="T1" fmla="*/ 2147483647 h 425"/>
                <a:gd name="T2" fmla="*/ 2147483647 w 608"/>
                <a:gd name="T3" fmla="*/ 2147483647 h 425"/>
                <a:gd name="T4" fmla="*/ 2147483647 w 608"/>
                <a:gd name="T5" fmla="*/ 2147483647 h 425"/>
                <a:gd name="T6" fmla="*/ 2147483647 w 608"/>
                <a:gd name="T7" fmla="*/ 2147483647 h 425"/>
                <a:gd name="T8" fmla="*/ 2147483647 w 608"/>
                <a:gd name="T9" fmla="*/ 2147483647 h 425"/>
                <a:gd name="T10" fmla="*/ 2147483647 w 608"/>
                <a:gd name="T11" fmla="*/ 2147483647 h 425"/>
                <a:gd name="T12" fmla="*/ 2147483647 w 608"/>
                <a:gd name="T13" fmla="*/ 2147483647 h 425"/>
                <a:gd name="T14" fmla="*/ 2147483647 w 608"/>
                <a:gd name="T15" fmla="*/ 2147483647 h 425"/>
                <a:gd name="T16" fmla="*/ 2147483647 w 608"/>
                <a:gd name="T17" fmla="*/ 2147483647 h 425"/>
                <a:gd name="T18" fmla="*/ 2147483647 w 608"/>
                <a:gd name="T19" fmla="*/ 2147483647 h 425"/>
                <a:gd name="T20" fmla="*/ 2147483647 w 608"/>
                <a:gd name="T21" fmla="*/ 2147483647 h 425"/>
                <a:gd name="T22" fmla="*/ 2147483647 w 608"/>
                <a:gd name="T23" fmla="*/ 2147483647 h 425"/>
                <a:gd name="T24" fmla="*/ 2147483647 w 608"/>
                <a:gd name="T25" fmla="*/ 2147483647 h 425"/>
                <a:gd name="T26" fmla="*/ 2147483647 w 608"/>
                <a:gd name="T27" fmla="*/ 2147483647 h 425"/>
                <a:gd name="T28" fmla="*/ 2147483647 w 608"/>
                <a:gd name="T29" fmla="*/ 2147483647 h 425"/>
                <a:gd name="T30" fmla="*/ 2147483647 w 608"/>
                <a:gd name="T31" fmla="*/ 2147483647 h 425"/>
                <a:gd name="T32" fmla="*/ 2147483647 w 608"/>
                <a:gd name="T33" fmla="*/ 2147483647 h 425"/>
                <a:gd name="T34" fmla="*/ 2147483647 w 608"/>
                <a:gd name="T35" fmla="*/ 2147483647 h 425"/>
                <a:gd name="T36" fmla="*/ 2147483647 w 608"/>
                <a:gd name="T37" fmla="*/ 2147483647 h 425"/>
                <a:gd name="T38" fmla="*/ 2147483647 w 608"/>
                <a:gd name="T39" fmla="*/ 2147483647 h 425"/>
                <a:gd name="T40" fmla="*/ 2147483647 w 608"/>
                <a:gd name="T41" fmla="*/ 2147483647 h 425"/>
                <a:gd name="T42" fmla="*/ 2147483647 w 608"/>
                <a:gd name="T43" fmla="*/ 2147483647 h 425"/>
                <a:gd name="T44" fmla="*/ 2147483647 w 608"/>
                <a:gd name="T45" fmla="*/ 2147483647 h 425"/>
                <a:gd name="T46" fmla="*/ 2147483647 w 608"/>
                <a:gd name="T47" fmla="*/ 2147483647 h 425"/>
                <a:gd name="T48" fmla="*/ 2147483647 w 608"/>
                <a:gd name="T49" fmla="*/ 2147483647 h 425"/>
                <a:gd name="T50" fmla="*/ 2147483647 w 608"/>
                <a:gd name="T51" fmla="*/ 2147483647 h 425"/>
                <a:gd name="T52" fmla="*/ 2147483647 w 608"/>
                <a:gd name="T53" fmla="*/ 2147483647 h 425"/>
                <a:gd name="T54" fmla="*/ 2147483647 w 608"/>
                <a:gd name="T55" fmla="*/ 2147483647 h 425"/>
                <a:gd name="T56" fmla="*/ 2147483647 w 608"/>
                <a:gd name="T57" fmla="*/ 2147483647 h 425"/>
                <a:gd name="T58" fmla="*/ 2147483647 w 608"/>
                <a:gd name="T59" fmla="*/ 2147483647 h 425"/>
                <a:gd name="T60" fmla="*/ 2147483647 w 608"/>
                <a:gd name="T61" fmla="*/ 2147483647 h 425"/>
                <a:gd name="T62" fmla="*/ 2147483647 w 608"/>
                <a:gd name="T63" fmla="*/ 2147483647 h 425"/>
                <a:gd name="T64" fmla="*/ 2147483647 w 608"/>
                <a:gd name="T65" fmla="*/ 2147483647 h 425"/>
                <a:gd name="T66" fmla="*/ 0 w 608"/>
                <a:gd name="T67" fmla="*/ 2147483647 h 425"/>
                <a:gd name="T68" fmla="*/ 0 w 608"/>
                <a:gd name="T69" fmla="*/ 2147483647 h 425"/>
                <a:gd name="T70" fmla="*/ 0 w 608"/>
                <a:gd name="T71" fmla="*/ 2147483647 h 425"/>
                <a:gd name="T72" fmla="*/ 2147483647 w 608"/>
                <a:gd name="T73" fmla="*/ 2147483647 h 425"/>
                <a:gd name="T74" fmla="*/ 2147483647 w 608"/>
                <a:gd name="T75" fmla="*/ 2147483647 h 425"/>
                <a:gd name="T76" fmla="*/ 2147483647 w 608"/>
                <a:gd name="T77" fmla="*/ 2147483647 h 425"/>
                <a:gd name="T78" fmla="*/ 2147483647 w 608"/>
                <a:gd name="T79" fmla="*/ 2147483647 h 425"/>
                <a:gd name="T80" fmla="*/ 2147483647 w 608"/>
                <a:gd name="T81" fmla="*/ 2147483647 h 425"/>
                <a:gd name="T82" fmla="*/ 2147483647 w 608"/>
                <a:gd name="T83" fmla="*/ 2147483647 h 425"/>
                <a:gd name="T84" fmla="*/ 2147483647 w 608"/>
                <a:gd name="T85" fmla="*/ 2147483647 h 425"/>
                <a:gd name="T86" fmla="*/ 2147483647 w 608"/>
                <a:gd name="T87" fmla="*/ 2147483647 h 425"/>
                <a:gd name="T88" fmla="*/ 2147483647 w 608"/>
                <a:gd name="T89" fmla="*/ 0 h 425"/>
                <a:gd name="T90" fmla="*/ 2147483647 w 608"/>
                <a:gd name="T91" fmla="*/ 2147483647 h 425"/>
                <a:gd name="T92" fmla="*/ 2147483647 w 608"/>
                <a:gd name="T93" fmla="*/ 2147483647 h 425"/>
                <a:gd name="T94" fmla="*/ 2147483647 w 608"/>
                <a:gd name="T95" fmla="*/ 2147483647 h 425"/>
                <a:gd name="T96" fmla="*/ 2147483647 w 608"/>
                <a:gd name="T97" fmla="*/ 2147483647 h 425"/>
                <a:gd name="T98" fmla="*/ 2147483647 w 608"/>
                <a:gd name="T99" fmla="*/ 2147483647 h 425"/>
                <a:gd name="T100" fmla="*/ 2147483647 w 608"/>
                <a:gd name="T101" fmla="*/ 2147483647 h 425"/>
                <a:gd name="T102" fmla="*/ 2147483647 w 608"/>
                <a:gd name="T103" fmla="*/ 2147483647 h 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08" h="425">
                  <a:moveTo>
                    <a:pt x="607" y="410"/>
                  </a:moveTo>
                  <a:lnTo>
                    <a:pt x="607" y="410"/>
                  </a:lnTo>
                  <a:cubicBezTo>
                    <a:pt x="607" y="417"/>
                    <a:pt x="593" y="424"/>
                    <a:pt x="586" y="424"/>
                  </a:cubicBezTo>
                  <a:cubicBezTo>
                    <a:pt x="445" y="424"/>
                    <a:pt x="445" y="424"/>
                    <a:pt x="445" y="424"/>
                  </a:cubicBezTo>
                  <a:cubicBezTo>
                    <a:pt x="459" y="424"/>
                    <a:pt x="466" y="417"/>
                    <a:pt x="466" y="403"/>
                  </a:cubicBezTo>
                  <a:cubicBezTo>
                    <a:pt x="466" y="403"/>
                    <a:pt x="466" y="318"/>
                    <a:pt x="403" y="290"/>
                  </a:cubicBezTo>
                  <a:cubicBezTo>
                    <a:pt x="374" y="276"/>
                    <a:pt x="374" y="276"/>
                    <a:pt x="360" y="276"/>
                  </a:cubicBezTo>
                  <a:cubicBezTo>
                    <a:pt x="360" y="241"/>
                    <a:pt x="360" y="241"/>
                    <a:pt x="360" y="241"/>
                  </a:cubicBezTo>
                  <a:cubicBezTo>
                    <a:pt x="360" y="241"/>
                    <a:pt x="346" y="226"/>
                    <a:pt x="339" y="191"/>
                  </a:cubicBezTo>
                  <a:cubicBezTo>
                    <a:pt x="332" y="191"/>
                    <a:pt x="332" y="184"/>
                    <a:pt x="332" y="170"/>
                  </a:cubicBezTo>
                  <a:cubicBezTo>
                    <a:pt x="332" y="163"/>
                    <a:pt x="325" y="141"/>
                    <a:pt x="332" y="141"/>
                  </a:cubicBezTo>
                  <a:cubicBezTo>
                    <a:pt x="332" y="127"/>
                    <a:pt x="332" y="106"/>
                    <a:pt x="332" y="99"/>
                  </a:cubicBezTo>
                  <a:cubicBezTo>
                    <a:pt x="332" y="71"/>
                    <a:pt x="360" y="43"/>
                    <a:pt x="403" y="43"/>
                  </a:cubicBezTo>
                  <a:cubicBezTo>
                    <a:pt x="452" y="43"/>
                    <a:pt x="473" y="71"/>
                    <a:pt x="480" y="99"/>
                  </a:cubicBezTo>
                  <a:cubicBezTo>
                    <a:pt x="480" y="106"/>
                    <a:pt x="473" y="127"/>
                    <a:pt x="473" y="141"/>
                  </a:cubicBezTo>
                  <a:cubicBezTo>
                    <a:pt x="487" y="141"/>
                    <a:pt x="480" y="163"/>
                    <a:pt x="480" y="170"/>
                  </a:cubicBezTo>
                  <a:cubicBezTo>
                    <a:pt x="480" y="184"/>
                    <a:pt x="473" y="191"/>
                    <a:pt x="466" y="191"/>
                  </a:cubicBezTo>
                  <a:cubicBezTo>
                    <a:pt x="459" y="226"/>
                    <a:pt x="445" y="241"/>
                    <a:pt x="445" y="241"/>
                  </a:cubicBezTo>
                  <a:cubicBezTo>
                    <a:pt x="445" y="276"/>
                    <a:pt x="445" y="276"/>
                    <a:pt x="445" y="276"/>
                  </a:cubicBezTo>
                  <a:cubicBezTo>
                    <a:pt x="445" y="276"/>
                    <a:pt x="459" y="276"/>
                    <a:pt x="494" y="297"/>
                  </a:cubicBezTo>
                  <a:cubicBezTo>
                    <a:pt x="537" y="311"/>
                    <a:pt x="523" y="297"/>
                    <a:pt x="551" y="318"/>
                  </a:cubicBezTo>
                  <a:cubicBezTo>
                    <a:pt x="607" y="339"/>
                    <a:pt x="607" y="410"/>
                    <a:pt x="607" y="410"/>
                  </a:cubicBezTo>
                  <a:close/>
                  <a:moveTo>
                    <a:pt x="325" y="283"/>
                  </a:moveTo>
                  <a:lnTo>
                    <a:pt x="325" y="283"/>
                  </a:lnTo>
                  <a:cubicBezTo>
                    <a:pt x="367" y="297"/>
                    <a:pt x="353" y="290"/>
                    <a:pt x="388" y="304"/>
                  </a:cubicBezTo>
                  <a:cubicBezTo>
                    <a:pt x="445" y="332"/>
                    <a:pt x="445" y="403"/>
                    <a:pt x="445" y="403"/>
                  </a:cubicBezTo>
                  <a:cubicBezTo>
                    <a:pt x="445" y="417"/>
                    <a:pt x="431" y="424"/>
                    <a:pt x="424" y="424"/>
                  </a:cubicBezTo>
                  <a:cubicBezTo>
                    <a:pt x="21" y="424"/>
                    <a:pt x="21" y="424"/>
                    <a:pt x="21" y="424"/>
                  </a:cubicBezTo>
                  <a:cubicBezTo>
                    <a:pt x="14" y="424"/>
                    <a:pt x="0" y="417"/>
                    <a:pt x="0" y="403"/>
                  </a:cubicBezTo>
                  <a:cubicBezTo>
                    <a:pt x="0" y="403"/>
                    <a:pt x="0" y="332"/>
                    <a:pt x="56" y="304"/>
                  </a:cubicBezTo>
                  <a:cubicBezTo>
                    <a:pt x="92" y="290"/>
                    <a:pt x="77" y="304"/>
                    <a:pt x="120" y="283"/>
                  </a:cubicBezTo>
                  <a:cubicBezTo>
                    <a:pt x="162" y="269"/>
                    <a:pt x="176" y="262"/>
                    <a:pt x="176" y="262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6" y="219"/>
                    <a:pt x="155" y="205"/>
                    <a:pt x="155" y="170"/>
                  </a:cubicBezTo>
                  <a:cubicBezTo>
                    <a:pt x="141" y="170"/>
                    <a:pt x="141" y="156"/>
                    <a:pt x="141" y="149"/>
                  </a:cubicBezTo>
                  <a:cubicBezTo>
                    <a:pt x="141" y="141"/>
                    <a:pt x="134" y="113"/>
                    <a:pt x="148" y="113"/>
                  </a:cubicBezTo>
                  <a:cubicBezTo>
                    <a:pt x="141" y="92"/>
                    <a:pt x="141" y="78"/>
                    <a:pt x="141" y="71"/>
                  </a:cubicBezTo>
                  <a:cubicBezTo>
                    <a:pt x="148" y="35"/>
                    <a:pt x="176" y="7"/>
                    <a:pt x="219" y="0"/>
                  </a:cubicBezTo>
                  <a:cubicBezTo>
                    <a:pt x="275" y="7"/>
                    <a:pt x="297" y="35"/>
                    <a:pt x="304" y="71"/>
                  </a:cubicBezTo>
                  <a:cubicBezTo>
                    <a:pt x="304" y="78"/>
                    <a:pt x="304" y="92"/>
                    <a:pt x="297" y="113"/>
                  </a:cubicBezTo>
                  <a:cubicBezTo>
                    <a:pt x="311" y="113"/>
                    <a:pt x="304" y="141"/>
                    <a:pt x="304" y="149"/>
                  </a:cubicBezTo>
                  <a:cubicBezTo>
                    <a:pt x="304" y="156"/>
                    <a:pt x="304" y="170"/>
                    <a:pt x="290" y="170"/>
                  </a:cubicBezTo>
                  <a:cubicBezTo>
                    <a:pt x="282" y="205"/>
                    <a:pt x="268" y="219"/>
                    <a:pt x="268" y="219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82" y="262"/>
                    <a:pt x="325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39" name="Freeform 90"/>
            <p:cNvSpPr>
              <a:spLocks noChangeArrowheads="1"/>
            </p:cNvSpPr>
            <p:nvPr/>
          </p:nvSpPr>
          <p:spPr bwMode="auto">
            <a:xfrm>
              <a:off x="4402986" y="4201319"/>
              <a:ext cx="288131" cy="279400"/>
            </a:xfrm>
            <a:custGeom>
              <a:avLst/>
              <a:gdLst>
                <a:gd name="T0" fmla="*/ 2147483647 w 601"/>
                <a:gd name="T1" fmla="*/ 2147483647 h 580"/>
                <a:gd name="T2" fmla="*/ 2147483647 w 601"/>
                <a:gd name="T3" fmla="*/ 2147483647 h 580"/>
                <a:gd name="T4" fmla="*/ 2147483647 w 601"/>
                <a:gd name="T5" fmla="*/ 2147483647 h 580"/>
                <a:gd name="T6" fmla="*/ 2147483647 w 601"/>
                <a:gd name="T7" fmla="*/ 2147483647 h 580"/>
                <a:gd name="T8" fmla="*/ 2147483647 w 601"/>
                <a:gd name="T9" fmla="*/ 2147483647 h 580"/>
                <a:gd name="T10" fmla="*/ 2147483647 w 601"/>
                <a:gd name="T11" fmla="*/ 2147483647 h 580"/>
                <a:gd name="T12" fmla="*/ 2147483647 w 601"/>
                <a:gd name="T13" fmla="*/ 2147483647 h 580"/>
                <a:gd name="T14" fmla="*/ 2147483647 w 601"/>
                <a:gd name="T15" fmla="*/ 2147483647 h 580"/>
                <a:gd name="T16" fmla="*/ 2147483647 w 601"/>
                <a:gd name="T17" fmla="*/ 2147483647 h 580"/>
                <a:gd name="T18" fmla="*/ 2147483647 w 601"/>
                <a:gd name="T19" fmla="*/ 2147483647 h 580"/>
                <a:gd name="T20" fmla="*/ 2147483647 w 601"/>
                <a:gd name="T21" fmla="*/ 2147483647 h 580"/>
                <a:gd name="T22" fmla="*/ 2147483647 w 601"/>
                <a:gd name="T23" fmla="*/ 2147483647 h 580"/>
                <a:gd name="T24" fmla="*/ 2147483647 w 601"/>
                <a:gd name="T25" fmla="*/ 2147483647 h 580"/>
                <a:gd name="T26" fmla="*/ 2147483647 w 601"/>
                <a:gd name="T27" fmla="*/ 2147483647 h 580"/>
                <a:gd name="T28" fmla="*/ 2147483647 w 601"/>
                <a:gd name="T29" fmla="*/ 2147483647 h 580"/>
                <a:gd name="T30" fmla="*/ 2147483647 w 601"/>
                <a:gd name="T31" fmla="*/ 2147483647 h 580"/>
                <a:gd name="T32" fmla="*/ 2147483647 w 601"/>
                <a:gd name="T33" fmla="*/ 2147483647 h 580"/>
                <a:gd name="T34" fmla="*/ 2147483647 w 601"/>
                <a:gd name="T35" fmla="*/ 2147483647 h 580"/>
                <a:gd name="T36" fmla="*/ 2147483647 w 601"/>
                <a:gd name="T37" fmla="*/ 2147483647 h 580"/>
                <a:gd name="T38" fmla="*/ 2147483647 w 601"/>
                <a:gd name="T39" fmla="*/ 2147483647 h 580"/>
                <a:gd name="T40" fmla="*/ 2147483647 w 601"/>
                <a:gd name="T41" fmla="*/ 2147483647 h 580"/>
                <a:gd name="T42" fmla="*/ 2147483647 w 601"/>
                <a:gd name="T43" fmla="*/ 2147483647 h 580"/>
                <a:gd name="T44" fmla="*/ 2147483647 w 601"/>
                <a:gd name="T45" fmla="*/ 2147483647 h 580"/>
                <a:gd name="T46" fmla="*/ 2147483647 w 601"/>
                <a:gd name="T47" fmla="*/ 2147483647 h 580"/>
                <a:gd name="T48" fmla="*/ 2147483647 w 601"/>
                <a:gd name="T49" fmla="*/ 2147483647 h 580"/>
                <a:gd name="T50" fmla="*/ 2147483647 w 601"/>
                <a:gd name="T51" fmla="*/ 2147483647 h 580"/>
                <a:gd name="T52" fmla="*/ 2147483647 w 601"/>
                <a:gd name="T53" fmla="*/ 2147483647 h 580"/>
                <a:gd name="T54" fmla="*/ 2147483647 w 601"/>
                <a:gd name="T55" fmla="*/ 2147483647 h 580"/>
                <a:gd name="T56" fmla="*/ 2147483647 w 601"/>
                <a:gd name="T57" fmla="*/ 2147483647 h 580"/>
                <a:gd name="T58" fmla="*/ 2147483647 w 601"/>
                <a:gd name="T59" fmla="*/ 2147483647 h 580"/>
                <a:gd name="T60" fmla="*/ 2147483647 w 601"/>
                <a:gd name="T61" fmla="*/ 2147483647 h 580"/>
                <a:gd name="T62" fmla="*/ 2147483647 w 601"/>
                <a:gd name="T63" fmla="*/ 2147483647 h 580"/>
                <a:gd name="T64" fmla="*/ 2147483647 w 601"/>
                <a:gd name="T65" fmla="*/ 2147483647 h 580"/>
                <a:gd name="T66" fmla="*/ 0 w 601"/>
                <a:gd name="T67" fmla="*/ 2147483647 h 580"/>
                <a:gd name="T68" fmla="*/ 0 w 601"/>
                <a:gd name="T69" fmla="*/ 2147483647 h 580"/>
                <a:gd name="T70" fmla="*/ 0 w 601"/>
                <a:gd name="T71" fmla="*/ 2147483647 h 580"/>
                <a:gd name="T72" fmla="*/ 2147483647 w 601"/>
                <a:gd name="T73" fmla="*/ 2147483647 h 580"/>
                <a:gd name="T74" fmla="*/ 2147483647 w 601"/>
                <a:gd name="T75" fmla="*/ 2147483647 h 580"/>
                <a:gd name="T76" fmla="*/ 2147483647 w 601"/>
                <a:gd name="T77" fmla="*/ 2147483647 h 580"/>
                <a:gd name="T78" fmla="*/ 2147483647 w 601"/>
                <a:gd name="T79" fmla="*/ 2147483647 h 580"/>
                <a:gd name="T80" fmla="*/ 2147483647 w 601"/>
                <a:gd name="T81" fmla="*/ 2147483647 h 580"/>
                <a:gd name="T82" fmla="*/ 2147483647 w 601"/>
                <a:gd name="T83" fmla="*/ 2147483647 h 580"/>
                <a:gd name="T84" fmla="*/ 2147483647 w 601"/>
                <a:gd name="T85" fmla="*/ 2147483647 h 580"/>
                <a:gd name="T86" fmla="*/ 2147483647 w 601"/>
                <a:gd name="T87" fmla="*/ 2147483647 h 580"/>
                <a:gd name="T88" fmla="*/ 2147483647 w 601"/>
                <a:gd name="T89" fmla="*/ 0 h 580"/>
                <a:gd name="T90" fmla="*/ 2147483647 w 601"/>
                <a:gd name="T91" fmla="*/ 2147483647 h 580"/>
                <a:gd name="T92" fmla="*/ 2147483647 w 601"/>
                <a:gd name="T93" fmla="*/ 2147483647 h 580"/>
                <a:gd name="T94" fmla="*/ 2147483647 w 601"/>
                <a:gd name="T95" fmla="*/ 2147483647 h 580"/>
                <a:gd name="T96" fmla="*/ 2147483647 w 601"/>
                <a:gd name="T97" fmla="*/ 2147483647 h 580"/>
                <a:gd name="T98" fmla="*/ 2147483647 w 601"/>
                <a:gd name="T99" fmla="*/ 2147483647 h 580"/>
                <a:gd name="T100" fmla="*/ 2147483647 w 601"/>
                <a:gd name="T101" fmla="*/ 2147483647 h 580"/>
                <a:gd name="T102" fmla="*/ 2147483647 w 601"/>
                <a:gd name="T103" fmla="*/ 2147483647 h 580"/>
                <a:gd name="T104" fmla="*/ 2147483647 w 601"/>
                <a:gd name="T105" fmla="*/ 2147483647 h 580"/>
                <a:gd name="T106" fmla="*/ 2147483647 w 601"/>
                <a:gd name="T107" fmla="*/ 2147483647 h 580"/>
                <a:gd name="T108" fmla="*/ 2147483647 w 601"/>
                <a:gd name="T109" fmla="*/ 2147483647 h 580"/>
                <a:gd name="T110" fmla="*/ 2147483647 w 601"/>
                <a:gd name="T111" fmla="*/ 2147483647 h 580"/>
                <a:gd name="T112" fmla="*/ 2147483647 w 601"/>
                <a:gd name="T113" fmla="*/ 2147483647 h 580"/>
                <a:gd name="T114" fmla="*/ 2147483647 w 601"/>
                <a:gd name="T115" fmla="*/ 2147483647 h 580"/>
                <a:gd name="T116" fmla="*/ 2147483647 w 601"/>
                <a:gd name="T117" fmla="*/ 2147483647 h 580"/>
                <a:gd name="T118" fmla="*/ 2147483647 w 601"/>
                <a:gd name="T119" fmla="*/ 2147483647 h 580"/>
                <a:gd name="T120" fmla="*/ 2147483647 w 601"/>
                <a:gd name="T121" fmla="*/ 2147483647 h 580"/>
                <a:gd name="T122" fmla="*/ 2147483647 w 601"/>
                <a:gd name="T123" fmla="*/ 2147483647 h 580"/>
                <a:gd name="T124" fmla="*/ 2147483647 w 601"/>
                <a:gd name="T125" fmla="*/ 2147483647 h 5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01" h="580">
                  <a:moveTo>
                    <a:pt x="593" y="509"/>
                  </a:moveTo>
                  <a:lnTo>
                    <a:pt x="593" y="509"/>
                  </a:lnTo>
                  <a:cubicBezTo>
                    <a:pt x="530" y="572"/>
                    <a:pt x="530" y="572"/>
                    <a:pt x="530" y="572"/>
                  </a:cubicBezTo>
                  <a:cubicBezTo>
                    <a:pt x="523" y="579"/>
                    <a:pt x="515" y="579"/>
                    <a:pt x="508" y="579"/>
                  </a:cubicBezTo>
                  <a:cubicBezTo>
                    <a:pt x="494" y="579"/>
                    <a:pt x="480" y="572"/>
                    <a:pt x="480" y="551"/>
                  </a:cubicBezTo>
                  <a:cubicBezTo>
                    <a:pt x="480" y="544"/>
                    <a:pt x="480" y="537"/>
                    <a:pt x="487" y="537"/>
                  </a:cubicBezTo>
                  <a:cubicBezTo>
                    <a:pt x="508" y="516"/>
                    <a:pt x="508" y="516"/>
                    <a:pt x="508" y="516"/>
                  </a:cubicBezTo>
                  <a:cubicBezTo>
                    <a:pt x="374" y="516"/>
                    <a:pt x="374" y="516"/>
                    <a:pt x="374" y="516"/>
                  </a:cubicBezTo>
                  <a:cubicBezTo>
                    <a:pt x="360" y="516"/>
                    <a:pt x="346" y="502"/>
                    <a:pt x="346" y="487"/>
                  </a:cubicBezTo>
                  <a:cubicBezTo>
                    <a:pt x="346" y="473"/>
                    <a:pt x="360" y="459"/>
                    <a:pt x="374" y="459"/>
                  </a:cubicBezTo>
                  <a:cubicBezTo>
                    <a:pt x="508" y="459"/>
                    <a:pt x="508" y="459"/>
                    <a:pt x="508" y="459"/>
                  </a:cubicBezTo>
                  <a:cubicBezTo>
                    <a:pt x="487" y="438"/>
                    <a:pt x="487" y="438"/>
                    <a:pt x="487" y="438"/>
                  </a:cubicBezTo>
                  <a:cubicBezTo>
                    <a:pt x="480" y="438"/>
                    <a:pt x="480" y="431"/>
                    <a:pt x="480" y="424"/>
                  </a:cubicBezTo>
                  <a:cubicBezTo>
                    <a:pt x="480" y="403"/>
                    <a:pt x="494" y="396"/>
                    <a:pt x="508" y="396"/>
                  </a:cubicBezTo>
                  <a:cubicBezTo>
                    <a:pt x="515" y="396"/>
                    <a:pt x="523" y="396"/>
                    <a:pt x="530" y="403"/>
                  </a:cubicBezTo>
                  <a:cubicBezTo>
                    <a:pt x="593" y="466"/>
                    <a:pt x="593" y="466"/>
                    <a:pt x="593" y="466"/>
                  </a:cubicBezTo>
                  <a:cubicBezTo>
                    <a:pt x="600" y="473"/>
                    <a:pt x="600" y="480"/>
                    <a:pt x="600" y="487"/>
                  </a:cubicBezTo>
                  <a:cubicBezTo>
                    <a:pt x="600" y="494"/>
                    <a:pt x="600" y="502"/>
                    <a:pt x="593" y="509"/>
                  </a:cubicBezTo>
                  <a:close/>
                  <a:moveTo>
                    <a:pt x="452" y="431"/>
                  </a:moveTo>
                  <a:lnTo>
                    <a:pt x="452" y="431"/>
                  </a:lnTo>
                  <a:cubicBezTo>
                    <a:pt x="374" y="431"/>
                    <a:pt x="374" y="431"/>
                    <a:pt x="374" y="431"/>
                  </a:cubicBezTo>
                  <a:cubicBezTo>
                    <a:pt x="346" y="431"/>
                    <a:pt x="318" y="459"/>
                    <a:pt x="318" y="487"/>
                  </a:cubicBezTo>
                  <a:cubicBezTo>
                    <a:pt x="318" y="516"/>
                    <a:pt x="346" y="544"/>
                    <a:pt x="374" y="544"/>
                  </a:cubicBezTo>
                  <a:cubicBezTo>
                    <a:pt x="452" y="544"/>
                    <a:pt x="452" y="544"/>
                    <a:pt x="452" y="544"/>
                  </a:cubicBezTo>
                  <a:lnTo>
                    <a:pt x="452" y="551"/>
                  </a:lnTo>
                  <a:cubicBezTo>
                    <a:pt x="452" y="565"/>
                    <a:pt x="452" y="572"/>
                    <a:pt x="459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7" y="410"/>
                  </a:cubicBezTo>
                  <a:cubicBezTo>
                    <a:pt x="120" y="388"/>
                    <a:pt x="106" y="410"/>
                    <a:pt x="162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4" y="226"/>
                  </a:cubicBezTo>
                  <a:cubicBezTo>
                    <a:pt x="190" y="233"/>
                    <a:pt x="190" y="212"/>
                    <a:pt x="190" y="198"/>
                  </a:cubicBezTo>
                  <a:cubicBezTo>
                    <a:pt x="190" y="183"/>
                    <a:pt x="183" y="148"/>
                    <a:pt x="197" y="148"/>
                  </a:cubicBezTo>
                  <a:cubicBezTo>
                    <a:pt x="190" y="127"/>
                    <a:pt x="190" y="99"/>
                    <a:pt x="190" y="92"/>
                  </a:cubicBezTo>
                  <a:cubicBezTo>
                    <a:pt x="197" y="49"/>
                    <a:pt x="240" y="0"/>
                    <a:pt x="304" y="0"/>
                  </a:cubicBezTo>
                  <a:cubicBezTo>
                    <a:pt x="374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2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5" y="226"/>
                  </a:cubicBezTo>
                  <a:cubicBezTo>
                    <a:pt x="388" y="275"/>
                    <a:pt x="367" y="296"/>
                    <a:pt x="367" y="296"/>
                  </a:cubicBezTo>
                  <a:cubicBezTo>
                    <a:pt x="367" y="353"/>
                    <a:pt x="367" y="353"/>
                    <a:pt x="367" y="353"/>
                  </a:cubicBezTo>
                  <a:cubicBezTo>
                    <a:pt x="367" y="353"/>
                    <a:pt x="381" y="360"/>
                    <a:pt x="438" y="381"/>
                  </a:cubicBezTo>
                  <a:cubicBezTo>
                    <a:pt x="445" y="388"/>
                    <a:pt x="452" y="388"/>
                    <a:pt x="459" y="388"/>
                  </a:cubicBezTo>
                  <a:cubicBezTo>
                    <a:pt x="452" y="403"/>
                    <a:pt x="452" y="410"/>
                    <a:pt x="452" y="424"/>
                  </a:cubicBezTo>
                  <a:lnTo>
                    <a:pt x="452" y="431"/>
                  </a:lnTo>
                  <a:close/>
                  <a:moveTo>
                    <a:pt x="600" y="551"/>
                  </a:moveTo>
                  <a:lnTo>
                    <a:pt x="600" y="551"/>
                  </a:lnTo>
                  <a:cubicBezTo>
                    <a:pt x="600" y="572"/>
                    <a:pt x="593" y="579"/>
                    <a:pt x="572" y="579"/>
                  </a:cubicBezTo>
                  <a:cubicBezTo>
                    <a:pt x="558" y="579"/>
                    <a:pt x="558" y="579"/>
                    <a:pt x="558" y="579"/>
                  </a:cubicBezTo>
                  <a:cubicBezTo>
                    <a:pt x="600" y="537"/>
                    <a:pt x="600" y="537"/>
                    <a:pt x="600" y="537"/>
                  </a:cubicBezTo>
                  <a:cubicBezTo>
                    <a:pt x="600" y="551"/>
                    <a:pt x="600" y="551"/>
                    <a:pt x="600" y="5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0" name="Freeform 91"/>
            <p:cNvSpPr>
              <a:spLocks noChangeArrowheads="1"/>
            </p:cNvSpPr>
            <p:nvPr/>
          </p:nvSpPr>
          <p:spPr bwMode="auto">
            <a:xfrm>
              <a:off x="3897367" y="4201319"/>
              <a:ext cx="288132" cy="279400"/>
            </a:xfrm>
            <a:custGeom>
              <a:avLst/>
              <a:gdLst>
                <a:gd name="T0" fmla="*/ 2147483647 w 601"/>
                <a:gd name="T1" fmla="*/ 2147483647 h 580"/>
                <a:gd name="T2" fmla="*/ 2147483647 w 601"/>
                <a:gd name="T3" fmla="*/ 2147483647 h 580"/>
                <a:gd name="T4" fmla="*/ 2147483647 w 601"/>
                <a:gd name="T5" fmla="*/ 2147483647 h 580"/>
                <a:gd name="T6" fmla="*/ 2147483647 w 601"/>
                <a:gd name="T7" fmla="*/ 2147483647 h 580"/>
                <a:gd name="T8" fmla="*/ 2147483647 w 601"/>
                <a:gd name="T9" fmla="*/ 2147483647 h 580"/>
                <a:gd name="T10" fmla="*/ 2147483647 w 601"/>
                <a:gd name="T11" fmla="*/ 2147483647 h 580"/>
                <a:gd name="T12" fmla="*/ 2147483647 w 601"/>
                <a:gd name="T13" fmla="*/ 2147483647 h 580"/>
                <a:gd name="T14" fmla="*/ 2147483647 w 601"/>
                <a:gd name="T15" fmla="*/ 2147483647 h 580"/>
                <a:gd name="T16" fmla="*/ 2147483647 w 601"/>
                <a:gd name="T17" fmla="*/ 2147483647 h 580"/>
                <a:gd name="T18" fmla="*/ 2147483647 w 601"/>
                <a:gd name="T19" fmla="*/ 2147483647 h 580"/>
                <a:gd name="T20" fmla="*/ 2147483647 w 601"/>
                <a:gd name="T21" fmla="*/ 2147483647 h 580"/>
                <a:gd name="T22" fmla="*/ 2147483647 w 601"/>
                <a:gd name="T23" fmla="*/ 2147483647 h 580"/>
                <a:gd name="T24" fmla="*/ 2147483647 w 601"/>
                <a:gd name="T25" fmla="*/ 2147483647 h 580"/>
                <a:gd name="T26" fmla="*/ 2147483647 w 601"/>
                <a:gd name="T27" fmla="*/ 2147483647 h 580"/>
                <a:gd name="T28" fmla="*/ 2147483647 w 601"/>
                <a:gd name="T29" fmla="*/ 2147483647 h 580"/>
                <a:gd name="T30" fmla="*/ 2147483647 w 601"/>
                <a:gd name="T31" fmla="*/ 2147483647 h 580"/>
                <a:gd name="T32" fmla="*/ 2147483647 w 601"/>
                <a:gd name="T33" fmla="*/ 2147483647 h 580"/>
                <a:gd name="T34" fmla="*/ 2147483647 w 601"/>
                <a:gd name="T35" fmla="*/ 2147483647 h 580"/>
                <a:gd name="T36" fmla="*/ 2147483647 w 601"/>
                <a:gd name="T37" fmla="*/ 2147483647 h 580"/>
                <a:gd name="T38" fmla="*/ 2147483647 w 601"/>
                <a:gd name="T39" fmla="*/ 2147483647 h 580"/>
                <a:gd name="T40" fmla="*/ 2147483647 w 601"/>
                <a:gd name="T41" fmla="*/ 2147483647 h 580"/>
                <a:gd name="T42" fmla="*/ 2147483647 w 601"/>
                <a:gd name="T43" fmla="*/ 2147483647 h 580"/>
                <a:gd name="T44" fmla="*/ 0 w 601"/>
                <a:gd name="T45" fmla="*/ 2147483647 h 580"/>
                <a:gd name="T46" fmla="*/ 0 w 601"/>
                <a:gd name="T47" fmla="*/ 2147483647 h 580"/>
                <a:gd name="T48" fmla="*/ 2147483647 w 601"/>
                <a:gd name="T49" fmla="*/ 2147483647 h 580"/>
                <a:gd name="T50" fmla="*/ 2147483647 w 601"/>
                <a:gd name="T51" fmla="*/ 2147483647 h 580"/>
                <a:gd name="T52" fmla="*/ 2147483647 w 601"/>
                <a:gd name="T53" fmla="*/ 2147483647 h 580"/>
                <a:gd name="T54" fmla="*/ 2147483647 w 601"/>
                <a:gd name="T55" fmla="*/ 2147483647 h 580"/>
                <a:gd name="T56" fmla="*/ 2147483647 w 601"/>
                <a:gd name="T57" fmla="*/ 2147483647 h 580"/>
                <a:gd name="T58" fmla="*/ 2147483647 w 601"/>
                <a:gd name="T59" fmla="*/ 2147483647 h 580"/>
                <a:gd name="T60" fmla="*/ 2147483647 w 601"/>
                <a:gd name="T61" fmla="*/ 2147483647 h 580"/>
                <a:gd name="T62" fmla="*/ 2147483647 w 601"/>
                <a:gd name="T63" fmla="*/ 2147483647 h 580"/>
                <a:gd name="T64" fmla="*/ 2147483647 w 601"/>
                <a:gd name="T65" fmla="*/ 2147483647 h 580"/>
                <a:gd name="T66" fmla="*/ 2147483647 w 601"/>
                <a:gd name="T67" fmla="*/ 2147483647 h 580"/>
                <a:gd name="T68" fmla="*/ 2147483647 w 601"/>
                <a:gd name="T69" fmla="*/ 2147483647 h 580"/>
                <a:gd name="T70" fmla="*/ 2147483647 w 601"/>
                <a:gd name="T71" fmla="*/ 2147483647 h 58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1" h="580">
                  <a:moveTo>
                    <a:pt x="572" y="516"/>
                  </a:moveTo>
                  <a:lnTo>
                    <a:pt x="572" y="516"/>
                  </a:lnTo>
                  <a:cubicBezTo>
                    <a:pt x="445" y="516"/>
                    <a:pt x="445" y="516"/>
                    <a:pt x="445" y="516"/>
                  </a:cubicBezTo>
                  <a:cubicBezTo>
                    <a:pt x="459" y="537"/>
                    <a:pt x="459" y="537"/>
                    <a:pt x="459" y="537"/>
                  </a:cubicBezTo>
                  <a:cubicBezTo>
                    <a:pt x="466" y="537"/>
                    <a:pt x="466" y="544"/>
                    <a:pt x="466" y="551"/>
                  </a:cubicBezTo>
                  <a:cubicBezTo>
                    <a:pt x="466" y="572"/>
                    <a:pt x="459" y="579"/>
                    <a:pt x="438" y="579"/>
                  </a:cubicBezTo>
                  <a:cubicBezTo>
                    <a:pt x="431" y="579"/>
                    <a:pt x="424" y="579"/>
                    <a:pt x="424" y="572"/>
                  </a:cubicBezTo>
                  <a:cubicBezTo>
                    <a:pt x="353" y="509"/>
                    <a:pt x="353" y="509"/>
                    <a:pt x="353" y="509"/>
                  </a:cubicBezTo>
                  <a:cubicBezTo>
                    <a:pt x="346" y="502"/>
                    <a:pt x="346" y="494"/>
                    <a:pt x="346" y="487"/>
                  </a:cubicBezTo>
                  <a:cubicBezTo>
                    <a:pt x="346" y="480"/>
                    <a:pt x="346" y="473"/>
                    <a:pt x="353" y="466"/>
                  </a:cubicBezTo>
                  <a:cubicBezTo>
                    <a:pt x="424" y="403"/>
                    <a:pt x="424" y="403"/>
                    <a:pt x="424" y="403"/>
                  </a:cubicBezTo>
                  <a:cubicBezTo>
                    <a:pt x="424" y="396"/>
                    <a:pt x="431" y="396"/>
                    <a:pt x="438" y="396"/>
                  </a:cubicBezTo>
                  <a:cubicBezTo>
                    <a:pt x="459" y="396"/>
                    <a:pt x="466" y="403"/>
                    <a:pt x="466" y="424"/>
                  </a:cubicBezTo>
                  <a:cubicBezTo>
                    <a:pt x="466" y="431"/>
                    <a:pt x="466" y="438"/>
                    <a:pt x="459" y="438"/>
                  </a:cubicBezTo>
                  <a:cubicBezTo>
                    <a:pt x="445" y="459"/>
                    <a:pt x="445" y="459"/>
                    <a:pt x="445" y="459"/>
                  </a:cubicBezTo>
                  <a:cubicBezTo>
                    <a:pt x="572" y="459"/>
                    <a:pt x="572" y="459"/>
                    <a:pt x="572" y="459"/>
                  </a:cubicBezTo>
                  <a:cubicBezTo>
                    <a:pt x="586" y="459"/>
                    <a:pt x="600" y="473"/>
                    <a:pt x="600" y="487"/>
                  </a:cubicBezTo>
                  <a:cubicBezTo>
                    <a:pt x="600" y="502"/>
                    <a:pt x="586" y="516"/>
                    <a:pt x="572" y="516"/>
                  </a:cubicBezTo>
                  <a:close/>
                  <a:moveTo>
                    <a:pt x="494" y="424"/>
                  </a:moveTo>
                  <a:lnTo>
                    <a:pt x="494" y="424"/>
                  </a:lnTo>
                  <a:cubicBezTo>
                    <a:pt x="494" y="417"/>
                    <a:pt x="494" y="410"/>
                    <a:pt x="494" y="403"/>
                  </a:cubicBezTo>
                  <a:cubicBezTo>
                    <a:pt x="501" y="403"/>
                    <a:pt x="508" y="403"/>
                    <a:pt x="522" y="410"/>
                  </a:cubicBezTo>
                  <a:cubicBezTo>
                    <a:pt x="537" y="417"/>
                    <a:pt x="544" y="424"/>
                    <a:pt x="551" y="431"/>
                  </a:cubicBezTo>
                  <a:cubicBezTo>
                    <a:pt x="494" y="431"/>
                    <a:pt x="494" y="431"/>
                    <a:pt x="494" y="431"/>
                  </a:cubicBezTo>
                  <a:lnTo>
                    <a:pt x="494" y="424"/>
                  </a:lnTo>
                  <a:close/>
                  <a:moveTo>
                    <a:pt x="395" y="226"/>
                  </a:moveTo>
                  <a:lnTo>
                    <a:pt x="395" y="226"/>
                  </a:lnTo>
                  <a:cubicBezTo>
                    <a:pt x="388" y="275"/>
                    <a:pt x="367" y="296"/>
                    <a:pt x="367" y="296"/>
                  </a:cubicBezTo>
                  <a:cubicBezTo>
                    <a:pt x="367" y="353"/>
                    <a:pt x="367" y="353"/>
                    <a:pt x="367" y="353"/>
                  </a:cubicBezTo>
                  <a:cubicBezTo>
                    <a:pt x="367" y="353"/>
                    <a:pt x="374" y="353"/>
                    <a:pt x="409" y="374"/>
                  </a:cubicBezTo>
                  <a:lnTo>
                    <a:pt x="402" y="381"/>
                  </a:lnTo>
                  <a:cubicBezTo>
                    <a:pt x="332" y="445"/>
                    <a:pt x="332" y="445"/>
                    <a:pt x="332" y="445"/>
                  </a:cubicBezTo>
                  <a:cubicBezTo>
                    <a:pt x="325" y="459"/>
                    <a:pt x="318" y="473"/>
                    <a:pt x="318" y="487"/>
                  </a:cubicBezTo>
                  <a:cubicBezTo>
                    <a:pt x="318" y="502"/>
                    <a:pt x="325" y="516"/>
                    <a:pt x="332" y="530"/>
                  </a:cubicBezTo>
                  <a:cubicBezTo>
                    <a:pt x="388" y="579"/>
                    <a:pt x="388" y="579"/>
                    <a:pt x="388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7" y="579"/>
                    <a:pt x="0" y="572"/>
                    <a:pt x="0" y="551"/>
                  </a:cubicBezTo>
                  <a:cubicBezTo>
                    <a:pt x="0" y="551"/>
                    <a:pt x="0" y="452"/>
                    <a:pt x="70" y="410"/>
                  </a:cubicBezTo>
                  <a:cubicBezTo>
                    <a:pt x="120" y="388"/>
                    <a:pt x="98" y="410"/>
                    <a:pt x="162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1" y="275"/>
                    <a:pt x="204" y="226"/>
                  </a:cubicBezTo>
                  <a:cubicBezTo>
                    <a:pt x="190" y="233"/>
                    <a:pt x="183" y="212"/>
                    <a:pt x="183" y="198"/>
                  </a:cubicBezTo>
                  <a:cubicBezTo>
                    <a:pt x="183" y="183"/>
                    <a:pt x="176" y="148"/>
                    <a:pt x="197" y="148"/>
                  </a:cubicBezTo>
                  <a:cubicBezTo>
                    <a:pt x="190" y="127"/>
                    <a:pt x="190" y="99"/>
                    <a:pt x="190" y="92"/>
                  </a:cubicBezTo>
                  <a:cubicBezTo>
                    <a:pt x="190" y="49"/>
                    <a:pt x="233" y="0"/>
                    <a:pt x="296" y="0"/>
                  </a:cubicBezTo>
                  <a:cubicBezTo>
                    <a:pt x="374" y="0"/>
                    <a:pt x="402" y="49"/>
                    <a:pt x="409" y="92"/>
                  </a:cubicBezTo>
                  <a:cubicBezTo>
                    <a:pt x="409" y="99"/>
                    <a:pt x="409" y="127"/>
                    <a:pt x="402" y="148"/>
                  </a:cubicBezTo>
                  <a:cubicBezTo>
                    <a:pt x="424" y="148"/>
                    <a:pt x="417" y="183"/>
                    <a:pt x="409" y="198"/>
                  </a:cubicBezTo>
                  <a:cubicBezTo>
                    <a:pt x="409" y="212"/>
                    <a:pt x="409" y="233"/>
                    <a:pt x="395" y="226"/>
                  </a:cubicBezTo>
                  <a:close/>
                  <a:moveTo>
                    <a:pt x="494" y="544"/>
                  </a:moveTo>
                  <a:lnTo>
                    <a:pt x="494" y="544"/>
                  </a:lnTo>
                  <a:cubicBezTo>
                    <a:pt x="572" y="544"/>
                    <a:pt x="572" y="544"/>
                    <a:pt x="572" y="544"/>
                  </a:cubicBezTo>
                  <a:cubicBezTo>
                    <a:pt x="579" y="544"/>
                    <a:pt x="593" y="544"/>
                    <a:pt x="600" y="537"/>
                  </a:cubicBezTo>
                  <a:cubicBezTo>
                    <a:pt x="600" y="544"/>
                    <a:pt x="600" y="551"/>
                    <a:pt x="600" y="551"/>
                  </a:cubicBezTo>
                  <a:cubicBezTo>
                    <a:pt x="600" y="572"/>
                    <a:pt x="586" y="579"/>
                    <a:pt x="572" y="579"/>
                  </a:cubicBezTo>
                  <a:cubicBezTo>
                    <a:pt x="487" y="579"/>
                    <a:pt x="487" y="579"/>
                    <a:pt x="487" y="579"/>
                  </a:cubicBezTo>
                  <a:cubicBezTo>
                    <a:pt x="494" y="572"/>
                    <a:pt x="494" y="565"/>
                    <a:pt x="494" y="551"/>
                  </a:cubicBezTo>
                  <a:lnTo>
                    <a:pt x="494" y="5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1" name="Freeform 92"/>
            <p:cNvSpPr>
              <a:spLocks noChangeArrowheads="1"/>
            </p:cNvSpPr>
            <p:nvPr/>
          </p:nvSpPr>
          <p:spPr bwMode="auto">
            <a:xfrm>
              <a:off x="3389367" y="4201319"/>
              <a:ext cx="292100" cy="279400"/>
            </a:xfrm>
            <a:custGeom>
              <a:avLst/>
              <a:gdLst>
                <a:gd name="T0" fmla="*/ 2147483647 w 609"/>
                <a:gd name="T1" fmla="*/ 2147483647 h 580"/>
                <a:gd name="T2" fmla="*/ 2147483647 w 609"/>
                <a:gd name="T3" fmla="*/ 2147483647 h 580"/>
                <a:gd name="T4" fmla="*/ 2147483647 w 609"/>
                <a:gd name="T5" fmla="*/ 2147483647 h 580"/>
                <a:gd name="T6" fmla="*/ 2147483647 w 609"/>
                <a:gd name="T7" fmla="*/ 2147483647 h 580"/>
                <a:gd name="T8" fmla="*/ 2147483647 w 609"/>
                <a:gd name="T9" fmla="*/ 2147483647 h 580"/>
                <a:gd name="T10" fmla="*/ 2147483647 w 609"/>
                <a:gd name="T11" fmla="*/ 2147483647 h 580"/>
                <a:gd name="T12" fmla="*/ 2147483647 w 609"/>
                <a:gd name="T13" fmla="*/ 2147483647 h 580"/>
                <a:gd name="T14" fmla="*/ 2147483647 w 609"/>
                <a:gd name="T15" fmla="*/ 2147483647 h 580"/>
                <a:gd name="T16" fmla="*/ 2147483647 w 609"/>
                <a:gd name="T17" fmla="*/ 2147483647 h 580"/>
                <a:gd name="T18" fmla="*/ 2147483647 w 609"/>
                <a:gd name="T19" fmla="*/ 2147483647 h 580"/>
                <a:gd name="T20" fmla="*/ 2147483647 w 609"/>
                <a:gd name="T21" fmla="*/ 2147483647 h 580"/>
                <a:gd name="T22" fmla="*/ 2147483647 w 609"/>
                <a:gd name="T23" fmla="*/ 2147483647 h 580"/>
                <a:gd name="T24" fmla="*/ 2147483647 w 609"/>
                <a:gd name="T25" fmla="*/ 2147483647 h 580"/>
                <a:gd name="T26" fmla="*/ 2147483647 w 609"/>
                <a:gd name="T27" fmla="*/ 2147483647 h 580"/>
                <a:gd name="T28" fmla="*/ 2147483647 w 609"/>
                <a:gd name="T29" fmla="*/ 2147483647 h 580"/>
                <a:gd name="T30" fmla="*/ 2147483647 w 609"/>
                <a:gd name="T31" fmla="*/ 2147483647 h 580"/>
                <a:gd name="T32" fmla="*/ 2147483647 w 609"/>
                <a:gd name="T33" fmla="*/ 2147483647 h 580"/>
                <a:gd name="T34" fmla="*/ 2147483647 w 609"/>
                <a:gd name="T35" fmla="*/ 2147483647 h 580"/>
                <a:gd name="T36" fmla="*/ 2147483647 w 609"/>
                <a:gd name="T37" fmla="*/ 2147483647 h 580"/>
                <a:gd name="T38" fmla="*/ 2147483647 w 609"/>
                <a:gd name="T39" fmla="*/ 2147483647 h 580"/>
                <a:gd name="T40" fmla="*/ 2147483647 w 609"/>
                <a:gd name="T41" fmla="*/ 2147483647 h 580"/>
                <a:gd name="T42" fmla="*/ 2147483647 w 609"/>
                <a:gd name="T43" fmla="*/ 2147483647 h 580"/>
                <a:gd name="T44" fmla="*/ 2147483647 w 609"/>
                <a:gd name="T45" fmla="*/ 2147483647 h 580"/>
                <a:gd name="T46" fmla="*/ 2147483647 w 609"/>
                <a:gd name="T47" fmla="*/ 2147483647 h 580"/>
                <a:gd name="T48" fmla="*/ 2147483647 w 609"/>
                <a:gd name="T49" fmla="*/ 2147483647 h 580"/>
                <a:gd name="T50" fmla="*/ 2147483647 w 609"/>
                <a:gd name="T51" fmla="*/ 2147483647 h 580"/>
                <a:gd name="T52" fmla="*/ 2147483647 w 609"/>
                <a:gd name="T53" fmla="*/ 2147483647 h 580"/>
                <a:gd name="T54" fmla="*/ 2147483647 w 609"/>
                <a:gd name="T55" fmla="*/ 2147483647 h 580"/>
                <a:gd name="T56" fmla="*/ 2147483647 w 609"/>
                <a:gd name="T57" fmla="*/ 2147483647 h 580"/>
                <a:gd name="T58" fmla="*/ 2147483647 w 609"/>
                <a:gd name="T59" fmla="*/ 2147483647 h 580"/>
                <a:gd name="T60" fmla="*/ 2147483647 w 609"/>
                <a:gd name="T61" fmla="*/ 2147483647 h 580"/>
                <a:gd name="T62" fmla="*/ 2147483647 w 609"/>
                <a:gd name="T63" fmla="*/ 2147483647 h 580"/>
                <a:gd name="T64" fmla="*/ 2147483647 w 609"/>
                <a:gd name="T65" fmla="*/ 2147483647 h 580"/>
                <a:gd name="T66" fmla="*/ 0 w 609"/>
                <a:gd name="T67" fmla="*/ 2147483647 h 580"/>
                <a:gd name="T68" fmla="*/ 0 w 609"/>
                <a:gd name="T69" fmla="*/ 2147483647 h 580"/>
                <a:gd name="T70" fmla="*/ 0 w 609"/>
                <a:gd name="T71" fmla="*/ 2147483647 h 580"/>
                <a:gd name="T72" fmla="*/ 2147483647 w 609"/>
                <a:gd name="T73" fmla="*/ 2147483647 h 580"/>
                <a:gd name="T74" fmla="*/ 2147483647 w 609"/>
                <a:gd name="T75" fmla="*/ 2147483647 h 580"/>
                <a:gd name="T76" fmla="*/ 2147483647 w 609"/>
                <a:gd name="T77" fmla="*/ 2147483647 h 580"/>
                <a:gd name="T78" fmla="*/ 2147483647 w 609"/>
                <a:gd name="T79" fmla="*/ 2147483647 h 580"/>
                <a:gd name="T80" fmla="*/ 2147483647 w 609"/>
                <a:gd name="T81" fmla="*/ 2147483647 h 580"/>
                <a:gd name="T82" fmla="*/ 2147483647 w 609"/>
                <a:gd name="T83" fmla="*/ 2147483647 h 580"/>
                <a:gd name="T84" fmla="*/ 2147483647 w 609"/>
                <a:gd name="T85" fmla="*/ 2147483647 h 580"/>
                <a:gd name="T86" fmla="*/ 2147483647 w 609"/>
                <a:gd name="T87" fmla="*/ 2147483647 h 580"/>
                <a:gd name="T88" fmla="*/ 2147483647 w 609"/>
                <a:gd name="T89" fmla="*/ 0 h 580"/>
                <a:gd name="T90" fmla="*/ 2147483647 w 609"/>
                <a:gd name="T91" fmla="*/ 2147483647 h 580"/>
                <a:gd name="T92" fmla="*/ 2147483647 w 609"/>
                <a:gd name="T93" fmla="*/ 2147483647 h 580"/>
                <a:gd name="T94" fmla="*/ 2147483647 w 609"/>
                <a:gd name="T95" fmla="*/ 2147483647 h 580"/>
                <a:gd name="T96" fmla="*/ 2147483647 w 609"/>
                <a:gd name="T97" fmla="*/ 2147483647 h 580"/>
                <a:gd name="T98" fmla="*/ 2147483647 w 609"/>
                <a:gd name="T99" fmla="*/ 2147483647 h 580"/>
                <a:gd name="T100" fmla="*/ 2147483647 w 609"/>
                <a:gd name="T101" fmla="*/ 2147483647 h 580"/>
                <a:gd name="T102" fmla="*/ 2147483647 w 609"/>
                <a:gd name="T103" fmla="*/ 2147483647 h 580"/>
                <a:gd name="T104" fmla="*/ 2147483647 w 609"/>
                <a:gd name="T105" fmla="*/ 2147483647 h 580"/>
                <a:gd name="T106" fmla="*/ 2147483647 w 609"/>
                <a:gd name="T107" fmla="*/ 2147483647 h 5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609" h="580">
                  <a:moveTo>
                    <a:pt x="559" y="494"/>
                  </a:moveTo>
                  <a:lnTo>
                    <a:pt x="559" y="494"/>
                  </a:lnTo>
                  <a:cubicBezTo>
                    <a:pt x="594" y="537"/>
                    <a:pt x="594" y="537"/>
                    <a:pt x="594" y="537"/>
                  </a:cubicBezTo>
                  <a:cubicBezTo>
                    <a:pt x="601" y="537"/>
                    <a:pt x="608" y="544"/>
                    <a:pt x="608" y="551"/>
                  </a:cubicBezTo>
                  <a:cubicBezTo>
                    <a:pt x="608" y="572"/>
                    <a:pt x="594" y="579"/>
                    <a:pt x="580" y="579"/>
                  </a:cubicBezTo>
                  <a:cubicBezTo>
                    <a:pt x="573" y="579"/>
                    <a:pt x="566" y="579"/>
                    <a:pt x="559" y="572"/>
                  </a:cubicBezTo>
                  <a:cubicBezTo>
                    <a:pt x="523" y="537"/>
                    <a:pt x="523" y="537"/>
                    <a:pt x="523" y="537"/>
                  </a:cubicBezTo>
                  <a:cubicBezTo>
                    <a:pt x="481" y="572"/>
                    <a:pt x="481" y="572"/>
                    <a:pt x="481" y="572"/>
                  </a:cubicBezTo>
                  <a:cubicBezTo>
                    <a:pt x="481" y="579"/>
                    <a:pt x="474" y="579"/>
                    <a:pt x="467" y="579"/>
                  </a:cubicBezTo>
                  <a:cubicBezTo>
                    <a:pt x="446" y="579"/>
                    <a:pt x="439" y="572"/>
                    <a:pt x="439" y="551"/>
                  </a:cubicBezTo>
                  <a:cubicBezTo>
                    <a:pt x="439" y="544"/>
                    <a:pt x="439" y="537"/>
                    <a:pt x="446" y="537"/>
                  </a:cubicBezTo>
                  <a:cubicBezTo>
                    <a:pt x="481" y="494"/>
                    <a:pt x="481" y="494"/>
                    <a:pt x="481" y="494"/>
                  </a:cubicBezTo>
                  <a:cubicBezTo>
                    <a:pt x="446" y="459"/>
                    <a:pt x="446" y="459"/>
                    <a:pt x="446" y="459"/>
                  </a:cubicBezTo>
                  <a:cubicBezTo>
                    <a:pt x="439" y="452"/>
                    <a:pt x="439" y="445"/>
                    <a:pt x="439" y="438"/>
                  </a:cubicBezTo>
                  <a:cubicBezTo>
                    <a:pt x="439" y="424"/>
                    <a:pt x="446" y="410"/>
                    <a:pt x="467" y="410"/>
                  </a:cubicBezTo>
                  <a:cubicBezTo>
                    <a:pt x="474" y="410"/>
                    <a:pt x="481" y="417"/>
                    <a:pt x="481" y="424"/>
                  </a:cubicBezTo>
                  <a:cubicBezTo>
                    <a:pt x="523" y="459"/>
                    <a:pt x="523" y="459"/>
                    <a:pt x="523" y="459"/>
                  </a:cubicBezTo>
                  <a:cubicBezTo>
                    <a:pt x="559" y="424"/>
                    <a:pt x="559" y="424"/>
                    <a:pt x="559" y="424"/>
                  </a:cubicBezTo>
                  <a:cubicBezTo>
                    <a:pt x="566" y="417"/>
                    <a:pt x="573" y="410"/>
                    <a:pt x="580" y="410"/>
                  </a:cubicBezTo>
                  <a:cubicBezTo>
                    <a:pt x="594" y="410"/>
                    <a:pt x="608" y="424"/>
                    <a:pt x="608" y="438"/>
                  </a:cubicBezTo>
                  <a:cubicBezTo>
                    <a:pt x="608" y="445"/>
                    <a:pt x="601" y="452"/>
                    <a:pt x="594" y="459"/>
                  </a:cubicBezTo>
                  <a:lnTo>
                    <a:pt x="559" y="494"/>
                  </a:lnTo>
                  <a:close/>
                  <a:moveTo>
                    <a:pt x="410" y="438"/>
                  </a:moveTo>
                  <a:lnTo>
                    <a:pt x="410" y="438"/>
                  </a:lnTo>
                  <a:cubicBezTo>
                    <a:pt x="410" y="459"/>
                    <a:pt x="417" y="473"/>
                    <a:pt x="424" y="480"/>
                  </a:cubicBezTo>
                  <a:cubicBezTo>
                    <a:pt x="439" y="494"/>
                    <a:pt x="439" y="494"/>
                    <a:pt x="439" y="494"/>
                  </a:cubicBezTo>
                  <a:cubicBezTo>
                    <a:pt x="424" y="516"/>
                    <a:pt x="424" y="516"/>
                    <a:pt x="424" y="516"/>
                  </a:cubicBezTo>
                  <a:cubicBezTo>
                    <a:pt x="417" y="523"/>
                    <a:pt x="410" y="537"/>
                    <a:pt x="410" y="551"/>
                  </a:cubicBezTo>
                  <a:cubicBezTo>
                    <a:pt x="410" y="565"/>
                    <a:pt x="410" y="572"/>
                    <a:pt x="417" y="579"/>
                  </a:cubicBezTo>
                  <a:cubicBezTo>
                    <a:pt x="29" y="579"/>
                    <a:pt x="29" y="579"/>
                    <a:pt x="29" y="579"/>
                  </a:cubicBezTo>
                  <a:cubicBezTo>
                    <a:pt x="15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8" y="388"/>
                    <a:pt x="106" y="410"/>
                    <a:pt x="163" y="381"/>
                  </a:cubicBezTo>
                  <a:cubicBezTo>
                    <a:pt x="226" y="360"/>
                    <a:pt x="241" y="353"/>
                    <a:pt x="241" y="353"/>
                  </a:cubicBezTo>
                  <a:cubicBezTo>
                    <a:pt x="241" y="296"/>
                    <a:pt x="241" y="296"/>
                    <a:pt x="241" y="296"/>
                  </a:cubicBezTo>
                  <a:cubicBezTo>
                    <a:pt x="241" y="296"/>
                    <a:pt x="219" y="275"/>
                    <a:pt x="212" y="226"/>
                  </a:cubicBezTo>
                  <a:cubicBezTo>
                    <a:pt x="198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8" y="127"/>
                    <a:pt x="191" y="99"/>
                    <a:pt x="198" y="92"/>
                  </a:cubicBezTo>
                  <a:cubicBezTo>
                    <a:pt x="198" y="49"/>
                    <a:pt x="241" y="0"/>
                    <a:pt x="304" y="0"/>
                  </a:cubicBezTo>
                  <a:cubicBezTo>
                    <a:pt x="382" y="0"/>
                    <a:pt x="410" y="49"/>
                    <a:pt x="417" y="92"/>
                  </a:cubicBezTo>
                  <a:cubicBezTo>
                    <a:pt x="417" y="99"/>
                    <a:pt x="410" y="127"/>
                    <a:pt x="410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46" y="381"/>
                  </a:cubicBezTo>
                  <a:cubicBezTo>
                    <a:pt x="446" y="381"/>
                    <a:pt x="446" y="388"/>
                    <a:pt x="453" y="388"/>
                  </a:cubicBezTo>
                  <a:cubicBezTo>
                    <a:pt x="424" y="396"/>
                    <a:pt x="410" y="417"/>
                    <a:pt x="410" y="4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2" name="Freeform 93"/>
            <p:cNvSpPr>
              <a:spLocks noChangeArrowheads="1"/>
            </p:cNvSpPr>
            <p:nvPr/>
          </p:nvSpPr>
          <p:spPr bwMode="auto">
            <a:xfrm>
              <a:off x="2883748" y="4201319"/>
              <a:ext cx="289719" cy="279400"/>
            </a:xfrm>
            <a:custGeom>
              <a:avLst/>
              <a:gdLst>
                <a:gd name="T0" fmla="*/ 2147483647 w 602"/>
                <a:gd name="T1" fmla="*/ 2147483647 h 580"/>
                <a:gd name="T2" fmla="*/ 2147483647 w 602"/>
                <a:gd name="T3" fmla="*/ 2147483647 h 580"/>
                <a:gd name="T4" fmla="*/ 2147483647 w 602"/>
                <a:gd name="T5" fmla="*/ 2147483647 h 580"/>
                <a:gd name="T6" fmla="*/ 2147483647 w 602"/>
                <a:gd name="T7" fmla="*/ 2147483647 h 580"/>
                <a:gd name="T8" fmla="*/ 2147483647 w 602"/>
                <a:gd name="T9" fmla="*/ 2147483647 h 580"/>
                <a:gd name="T10" fmla="*/ 2147483647 w 602"/>
                <a:gd name="T11" fmla="*/ 2147483647 h 580"/>
                <a:gd name="T12" fmla="*/ 2147483647 w 602"/>
                <a:gd name="T13" fmla="*/ 2147483647 h 580"/>
                <a:gd name="T14" fmla="*/ 2147483647 w 602"/>
                <a:gd name="T15" fmla="*/ 2147483647 h 580"/>
                <a:gd name="T16" fmla="*/ 2147483647 w 602"/>
                <a:gd name="T17" fmla="*/ 2147483647 h 580"/>
                <a:gd name="T18" fmla="*/ 2147483647 w 602"/>
                <a:gd name="T19" fmla="*/ 2147483647 h 580"/>
                <a:gd name="T20" fmla="*/ 2147483647 w 602"/>
                <a:gd name="T21" fmla="*/ 2147483647 h 580"/>
                <a:gd name="T22" fmla="*/ 2147483647 w 602"/>
                <a:gd name="T23" fmla="*/ 2147483647 h 580"/>
                <a:gd name="T24" fmla="*/ 2147483647 w 602"/>
                <a:gd name="T25" fmla="*/ 2147483647 h 580"/>
                <a:gd name="T26" fmla="*/ 2147483647 w 602"/>
                <a:gd name="T27" fmla="*/ 2147483647 h 580"/>
                <a:gd name="T28" fmla="*/ 2147483647 w 602"/>
                <a:gd name="T29" fmla="*/ 2147483647 h 580"/>
                <a:gd name="T30" fmla="*/ 2147483647 w 602"/>
                <a:gd name="T31" fmla="*/ 2147483647 h 580"/>
                <a:gd name="T32" fmla="*/ 2147483647 w 602"/>
                <a:gd name="T33" fmla="*/ 2147483647 h 580"/>
                <a:gd name="T34" fmla="*/ 2147483647 w 602"/>
                <a:gd name="T35" fmla="*/ 2147483647 h 580"/>
                <a:gd name="T36" fmla="*/ 2147483647 w 602"/>
                <a:gd name="T37" fmla="*/ 2147483647 h 580"/>
                <a:gd name="T38" fmla="*/ 2147483647 w 602"/>
                <a:gd name="T39" fmla="*/ 2147483647 h 580"/>
                <a:gd name="T40" fmla="*/ 2147483647 w 602"/>
                <a:gd name="T41" fmla="*/ 2147483647 h 580"/>
                <a:gd name="T42" fmla="*/ 2147483647 w 602"/>
                <a:gd name="T43" fmla="*/ 2147483647 h 580"/>
                <a:gd name="T44" fmla="*/ 2147483647 w 602"/>
                <a:gd name="T45" fmla="*/ 2147483647 h 580"/>
                <a:gd name="T46" fmla="*/ 0 w 602"/>
                <a:gd name="T47" fmla="*/ 2147483647 h 580"/>
                <a:gd name="T48" fmla="*/ 0 w 602"/>
                <a:gd name="T49" fmla="*/ 2147483647 h 580"/>
                <a:gd name="T50" fmla="*/ 0 w 602"/>
                <a:gd name="T51" fmla="*/ 2147483647 h 580"/>
                <a:gd name="T52" fmla="*/ 2147483647 w 602"/>
                <a:gd name="T53" fmla="*/ 2147483647 h 580"/>
                <a:gd name="T54" fmla="*/ 2147483647 w 602"/>
                <a:gd name="T55" fmla="*/ 2147483647 h 580"/>
                <a:gd name="T56" fmla="*/ 2147483647 w 602"/>
                <a:gd name="T57" fmla="*/ 2147483647 h 580"/>
                <a:gd name="T58" fmla="*/ 2147483647 w 602"/>
                <a:gd name="T59" fmla="*/ 2147483647 h 580"/>
                <a:gd name="T60" fmla="*/ 2147483647 w 602"/>
                <a:gd name="T61" fmla="*/ 2147483647 h 580"/>
                <a:gd name="T62" fmla="*/ 2147483647 w 602"/>
                <a:gd name="T63" fmla="*/ 2147483647 h 580"/>
                <a:gd name="T64" fmla="*/ 2147483647 w 602"/>
                <a:gd name="T65" fmla="*/ 2147483647 h 580"/>
                <a:gd name="T66" fmla="*/ 2147483647 w 602"/>
                <a:gd name="T67" fmla="*/ 2147483647 h 580"/>
                <a:gd name="T68" fmla="*/ 2147483647 w 602"/>
                <a:gd name="T69" fmla="*/ 0 h 580"/>
                <a:gd name="T70" fmla="*/ 2147483647 w 602"/>
                <a:gd name="T71" fmla="*/ 2147483647 h 580"/>
                <a:gd name="T72" fmla="*/ 2147483647 w 602"/>
                <a:gd name="T73" fmla="*/ 2147483647 h 580"/>
                <a:gd name="T74" fmla="*/ 2147483647 w 602"/>
                <a:gd name="T75" fmla="*/ 2147483647 h 580"/>
                <a:gd name="T76" fmla="*/ 2147483647 w 602"/>
                <a:gd name="T77" fmla="*/ 2147483647 h 580"/>
                <a:gd name="T78" fmla="*/ 2147483647 w 602"/>
                <a:gd name="T79" fmla="*/ 2147483647 h 580"/>
                <a:gd name="T80" fmla="*/ 2147483647 w 602"/>
                <a:gd name="T81" fmla="*/ 2147483647 h 580"/>
                <a:gd name="T82" fmla="*/ 2147483647 w 602"/>
                <a:gd name="T83" fmla="*/ 2147483647 h 580"/>
                <a:gd name="T84" fmla="*/ 2147483647 w 602"/>
                <a:gd name="T85" fmla="*/ 2147483647 h 580"/>
                <a:gd name="T86" fmla="*/ 2147483647 w 602"/>
                <a:gd name="T87" fmla="*/ 2147483647 h 580"/>
                <a:gd name="T88" fmla="*/ 2147483647 w 602"/>
                <a:gd name="T89" fmla="*/ 2147483647 h 580"/>
                <a:gd name="T90" fmla="*/ 2147483647 w 602"/>
                <a:gd name="T91" fmla="*/ 2147483647 h 580"/>
                <a:gd name="T92" fmla="*/ 2147483647 w 602"/>
                <a:gd name="T93" fmla="*/ 2147483647 h 580"/>
                <a:gd name="T94" fmla="*/ 2147483647 w 602"/>
                <a:gd name="T95" fmla="*/ 2147483647 h 580"/>
                <a:gd name="T96" fmla="*/ 2147483647 w 602"/>
                <a:gd name="T97" fmla="*/ 2147483647 h 580"/>
                <a:gd name="T98" fmla="*/ 2147483647 w 602"/>
                <a:gd name="T99" fmla="*/ 2147483647 h 580"/>
                <a:gd name="T100" fmla="*/ 2147483647 w 602"/>
                <a:gd name="T101" fmla="*/ 2147483647 h 580"/>
                <a:gd name="T102" fmla="*/ 2147483647 w 602"/>
                <a:gd name="T103" fmla="*/ 2147483647 h 580"/>
                <a:gd name="T104" fmla="*/ 2147483647 w 602"/>
                <a:gd name="T105" fmla="*/ 2147483647 h 580"/>
                <a:gd name="T106" fmla="*/ 2147483647 w 602"/>
                <a:gd name="T107" fmla="*/ 2147483647 h 580"/>
                <a:gd name="T108" fmla="*/ 2147483647 w 602"/>
                <a:gd name="T109" fmla="*/ 2147483647 h 58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02" h="580">
                  <a:moveTo>
                    <a:pt x="516" y="551"/>
                  </a:moveTo>
                  <a:lnTo>
                    <a:pt x="516" y="551"/>
                  </a:lnTo>
                  <a:cubicBezTo>
                    <a:pt x="516" y="558"/>
                    <a:pt x="509" y="565"/>
                    <a:pt x="502" y="565"/>
                  </a:cubicBezTo>
                  <a:cubicBezTo>
                    <a:pt x="495" y="565"/>
                    <a:pt x="488" y="558"/>
                    <a:pt x="481" y="551"/>
                  </a:cubicBezTo>
                  <a:cubicBezTo>
                    <a:pt x="446" y="516"/>
                    <a:pt x="446" y="516"/>
                    <a:pt x="446" y="516"/>
                  </a:cubicBezTo>
                  <a:cubicBezTo>
                    <a:pt x="439" y="509"/>
                    <a:pt x="431" y="502"/>
                    <a:pt x="431" y="494"/>
                  </a:cubicBezTo>
                  <a:cubicBezTo>
                    <a:pt x="431" y="480"/>
                    <a:pt x="446" y="466"/>
                    <a:pt x="460" y="466"/>
                  </a:cubicBezTo>
                  <a:cubicBezTo>
                    <a:pt x="467" y="466"/>
                    <a:pt x="474" y="473"/>
                    <a:pt x="481" y="480"/>
                  </a:cubicBezTo>
                  <a:cubicBezTo>
                    <a:pt x="502" y="494"/>
                    <a:pt x="502" y="494"/>
                    <a:pt x="502" y="494"/>
                  </a:cubicBezTo>
                  <a:cubicBezTo>
                    <a:pt x="559" y="438"/>
                    <a:pt x="559" y="438"/>
                    <a:pt x="559" y="438"/>
                  </a:cubicBezTo>
                  <a:cubicBezTo>
                    <a:pt x="559" y="431"/>
                    <a:pt x="566" y="431"/>
                    <a:pt x="573" y="431"/>
                  </a:cubicBezTo>
                  <a:cubicBezTo>
                    <a:pt x="594" y="431"/>
                    <a:pt x="601" y="445"/>
                    <a:pt x="601" y="459"/>
                  </a:cubicBezTo>
                  <a:cubicBezTo>
                    <a:pt x="601" y="466"/>
                    <a:pt x="601" y="473"/>
                    <a:pt x="594" y="480"/>
                  </a:cubicBezTo>
                  <a:lnTo>
                    <a:pt x="516" y="551"/>
                  </a:lnTo>
                  <a:close/>
                  <a:moveTo>
                    <a:pt x="502" y="452"/>
                  </a:moveTo>
                  <a:lnTo>
                    <a:pt x="502" y="452"/>
                  </a:lnTo>
                  <a:cubicBezTo>
                    <a:pt x="488" y="445"/>
                    <a:pt x="474" y="438"/>
                    <a:pt x="460" y="438"/>
                  </a:cubicBezTo>
                  <a:cubicBezTo>
                    <a:pt x="431" y="438"/>
                    <a:pt x="403" y="466"/>
                    <a:pt x="403" y="494"/>
                  </a:cubicBezTo>
                  <a:cubicBezTo>
                    <a:pt x="403" y="516"/>
                    <a:pt x="410" y="530"/>
                    <a:pt x="424" y="537"/>
                  </a:cubicBezTo>
                  <a:cubicBezTo>
                    <a:pt x="460" y="572"/>
                    <a:pt x="460" y="572"/>
                    <a:pt x="460" y="572"/>
                  </a:cubicBezTo>
                  <a:cubicBezTo>
                    <a:pt x="460" y="579"/>
                    <a:pt x="467" y="579"/>
                    <a:pt x="467" y="579"/>
                  </a:cubicBezTo>
                  <a:cubicBezTo>
                    <a:pt x="29" y="579"/>
                    <a:pt x="29" y="579"/>
                    <a:pt x="29" y="579"/>
                  </a:cubicBezTo>
                  <a:cubicBezTo>
                    <a:pt x="15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1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9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530" y="417"/>
                    <a:pt x="530" y="417"/>
                    <a:pt x="537" y="417"/>
                  </a:cubicBezTo>
                  <a:lnTo>
                    <a:pt x="502" y="452"/>
                  </a:lnTo>
                  <a:close/>
                  <a:moveTo>
                    <a:pt x="601" y="516"/>
                  </a:moveTo>
                  <a:lnTo>
                    <a:pt x="601" y="516"/>
                  </a:lnTo>
                  <a:cubicBezTo>
                    <a:pt x="601" y="537"/>
                    <a:pt x="601" y="551"/>
                    <a:pt x="601" y="551"/>
                  </a:cubicBezTo>
                  <a:cubicBezTo>
                    <a:pt x="601" y="572"/>
                    <a:pt x="594" y="579"/>
                    <a:pt x="573" y="579"/>
                  </a:cubicBezTo>
                  <a:cubicBezTo>
                    <a:pt x="530" y="579"/>
                    <a:pt x="530" y="579"/>
                    <a:pt x="530" y="579"/>
                  </a:cubicBezTo>
                  <a:cubicBezTo>
                    <a:pt x="537" y="579"/>
                    <a:pt x="537" y="579"/>
                    <a:pt x="537" y="572"/>
                  </a:cubicBezTo>
                  <a:lnTo>
                    <a:pt x="601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3" name="Freeform 94"/>
            <p:cNvSpPr>
              <a:spLocks noChangeArrowheads="1"/>
            </p:cNvSpPr>
            <p:nvPr/>
          </p:nvSpPr>
          <p:spPr bwMode="auto">
            <a:xfrm>
              <a:off x="2378129" y="4201319"/>
              <a:ext cx="289719" cy="279400"/>
            </a:xfrm>
            <a:custGeom>
              <a:avLst/>
              <a:gdLst>
                <a:gd name="T0" fmla="*/ 2147483647 w 602"/>
                <a:gd name="T1" fmla="*/ 2147483647 h 580"/>
                <a:gd name="T2" fmla="*/ 2147483647 w 602"/>
                <a:gd name="T3" fmla="*/ 2147483647 h 580"/>
                <a:gd name="T4" fmla="*/ 2147483647 w 602"/>
                <a:gd name="T5" fmla="*/ 2147483647 h 580"/>
                <a:gd name="T6" fmla="*/ 2147483647 w 602"/>
                <a:gd name="T7" fmla="*/ 2147483647 h 580"/>
                <a:gd name="T8" fmla="*/ 2147483647 w 602"/>
                <a:gd name="T9" fmla="*/ 2147483647 h 580"/>
                <a:gd name="T10" fmla="*/ 0 w 602"/>
                <a:gd name="T11" fmla="*/ 2147483647 h 580"/>
                <a:gd name="T12" fmla="*/ 0 w 602"/>
                <a:gd name="T13" fmla="*/ 2147483647 h 580"/>
                <a:gd name="T14" fmla="*/ 0 w 602"/>
                <a:gd name="T15" fmla="*/ 2147483647 h 580"/>
                <a:gd name="T16" fmla="*/ 2147483647 w 602"/>
                <a:gd name="T17" fmla="*/ 2147483647 h 580"/>
                <a:gd name="T18" fmla="*/ 2147483647 w 602"/>
                <a:gd name="T19" fmla="*/ 2147483647 h 580"/>
                <a:gd name="T20" fmla="*/ 2147483647 w 602"/>
                <a:gd name="T21" fmla="*/ 2147483647 h 580"/>
                <a:gd name="T22" fmla="*/ 2147483647 w 602"/>
                <a:gd name="T23" fmla="*/ 2147483647 h 580"/>
                <a:gd name="T24" fmla="*/ 2147483647 w 602"/>
                <a:gd name="T25" fmla="*/ 2147483647 h 580"/>
                <a:gd name="T26" fmla="*/ 2147483647 w 602"/>
                <a:gd name="T27" fmla="*/ 2147483647 h 580"/>
                <a:gd name="T28" fmla="*/ 2147483647 w 602"/>
                <a:gd name="T29" fmla="*/ 2147483647 h 580"/>
                <a:gd name="T30" fmla="*/ 2147483647 w 602"/>
                <a:gd name="T31" fmla="*/ 2147483647 h 580"/>
                <a:gd name="T32" fmla="*/ 2147483647 w 602"/>
                <a:gd name="T33" fmla="*/ 0 h 580"/>
                <a:gd name="T34" fmla="*/ 2147483647 w 602"/>
                <a:gd name="T35" fmla="*/ 2147483647 h 580"/>
                <a:gd name="T36" fmla="*/ 2147483647 w 602"/>
                <a:gd name="T37" fmla="*/ 2147483647 h 580"/>
                <a:gd name="T38" fmla="*/ 2147483647 w 602"/>
                <a:gd name="T39" fmla="*/ 2147483647 h 580"/>
                <a:gd name="T40" fmla="*/ 2147483647 w 602"/>
                <a:gd name="T41" fmla="*/ 2147483647 h 580"/>
                <a:gd name="T42" fmla="*/ 2147483647 w 602"/>
                <a:gd name="T43" fmla="*/ 2147483647 h 580"/>
                <a:gd name="T44" fmla="*/ 2147483647 w 602"/>
                <a:gd name="T45" fmla="*/ 2147483647 h 580"/>
                <a:gd name="T46" fmla="*/ 2147483647 w 602"/>
                <a:gd name="T47" fmla="*/ 2147483647 h 580"/>
                <a:gd name="T48" fmla="*/ 2147483647 w 602"/>
                <a:gd name="T49" fmla="*/ 2147483647 h 580"/>
                <a:gd name="T50" fmla="*/ 2147483647 w 602"/>
                <a:gd name="T51" fmla="*/ 2147483647 h 580"/>
                <a:gd name="T52" fmla="*/ 2147483647 w 602"/>
                <a:gd name="T53" fmla="*/ 2147483647 h 580"/>
                <a:gd name="T54" fmla="*/ 2147483647 w 602"/>
                <a:gd name="T55" fmla="*/ 2147483647 h 580"/>
                <a:gd name="T56" fmla="*/ 2147483647 w 602"/>
                <a:gd name="T57" fmla="*/ 2147483647 h 580"/>
                <a:gd name="T58" fmla="*/ 2147483647 w 602"/>
                <a:gd name="T59" fmla="*/ 2147483647 h 580"/>
                <a:gd name="T60" fmla="*/ 2147483647 w 602"/>
                <a:gd name="T61" fmla="*/ 2147483647 h 580"/>
                <a:gd name="T62" fmla="*/ 2147483647 w 602"/>
                <a:gd name="T63" fmla="*/ 2147483647 h 580"/>
                <a:gd name="T64" fmla="*/ 2147483647 w 602"/>
                <a:gd name="T65" fmla="*/ 2147483647 h 580"/>
                <a:gd name="T66" fmla="*/ 2147483647 w 602"/>
                <a:gd name="T67" fmla="*/ 2147483647 h 580"/>
                <a:gd name="T68" fmla="*/ 2147483647 w 602"/>
                <a:gd name="T69" fmla="*/ 2147483647 h 580"/>
                <a:gd name="T70" fmla="*/ 2147483647 w 602"/>
                <a:gd name="T71" fmla="*/ 2147483647 h 580"/>
                <a:gd name="T72" fmla="*/ 2147483647 w 602"/>
                <a:gd name="T73" fmla="*/ 2147483647 h 580"/>
                <a:gd name="T74" fmla="*/ 2147483647 w 602"/>
                <a:gd name="T75" fmla="*/ 2147483647 h 580"/>
                <a:gd name="T76" fmla="*/ 2147483647 w 602"/>
                <a:gd name="T77" fmla="*/ 2147483647 h 580"/>
                <a:gd name="T78" fmla="*/ 2147483647 w 602"/>
                <a:gd name="T79" fmla="*/ 2147483647 h 58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87" y="579"/>
                    <a:pt x="573" y="579"/>
                  </a:cubicBezTo>
                  <a:cubicBezTo>
                    <a:pt x="29" y="579"/>
                    <a:pt x="29" y="579"/>
                    <a:pt x="29" y="579"/>
                  </a:cubicBezTo>
                  <a:cubicBezTo>
                    <a:pt x="7" y="579"/>
                    <a:pt x="0" y="572"/>
                    <a:pt x="0" y="551"/>
                  </a:cubicBezTo>
                  <a:cubicBezTo>
                    <a:pt x="0" y="551"/>
                    <a:pt x="0" y="452"/>
                    <a:pt x="71" y="410"/>
                  </a:cubicBezTo>
                  <a:cubicBezTo>
                    <a:pt x="120" y="388"/>
                    <a:pt x="99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84" y="212"/>
                    <a:pt x="184" y="198"/>
                  </a:cubicBezTo>
                  <a:cubicBezTo>
                    <a:pt x="184" y="183"/>
                    <a:pt x="177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1" y="49"/>
                    <a:pt x="233" y="0"/>
                    <a:pt x="297" y="0"/>
                  </a:cubicBezTo>
                  <a:cubicBezTo>
                    <a:pt x="375" y="0"/>
                    <a:pt x="403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0" y="198"/>
                  </a:cubicBezTo>
                  <a:cubicBezTo>
                    <a:pt x="410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495" y="410"/>
                    <a:pt x="481" y="388"/>
                    <a:pt x="523" y="410"/>
                  </a:cubicBezTo>
                  <a:cubicBezTo>
                    <a:pt x="537" y="417"/>
                    <a:pt x="551" y="431"/>
                    <a:pt x="559" y="438"/>
                  </a:cubicBezTo>
                  <a:cubicBezTo>
                    <a:pt x="453" y="438"/>
                    <a:pt x="453" y="438"/>
                    <a:pt x="453" y="438"/>
                  </a:cubicBezTo>
                  <a:cubicBezTo>
                    <a:pt x="417" y="438"/>
                    <a:pt x="396" y="466"/>
                    <a:pt x="396" y="494"/>
                  </a:cubicBezTo>
                  <a:cubicBezTo>
                    <a:pt x="396" y="530"/>
                    <a:pt x="417" y="551"/>
                    <a:pt x="453" y="551"/>
                  </a:cubicBezTo>
                  <a:cubicBezTo>
                    <a:pt x="566" y="551"/>
                    <a:pt x="566" y="551"/>
                    <a:pt x="566" y="551"/>
                  </a:cubicBezTo>
                  <a:cubicBezTo>
                    <a:pt x="580" y="551"/>
                    <a:pt x="587" y="551"/>
                    <a:pt x="601" y="537"/>
                  </a:cubicBezTo>
                  <a:cubicBezTo>
                    <a:pt x="601" y="551"/>
                    <a:pt x="601" y="551"/>
                    <a:pt x="601" y="551"/>
                  </a:cubicBezTo>
                  <a:close/>
                  <a:moveTo>
                    <a:pt x="566" y="523"/>
                  </a:moveTo>
                  <a:lnTo>
                    <a:pt x="566" y="523"/>
                  </a:lnTo>
                  <a:cubicBezTo>
                    <a:pt x="453" y="523"/>
                    <a:pt x="453" y="523"/>
                    <a:pt x="453" y="523"/>
                  </a:cubicBezTo>
                  <a:cubicBezTo>
                    <a:pt x="431" y="523"/>
                    <a:pt x="424" y="516"/>
                    <a:pt x="424" y="494"/>
                  </a:cubicBezTo>
                  <a:cubicBezTo>
                    <a:pt x="424" y="480"/>
                    <a:pt x="431" y="466"/>
                    <a:pt x="453" y="466"/>
                  </a:cubicBezTo>
                  <a:cubicBezTo>
                    <a:pt x="566" y="466"/>
                    <a:pt x="566" y="466"/>
                    <a:pt x="566" y="466"/>
                  </a:cubicBezTo>
                  <a:cubicBezTo>
                    <a:pt x="580" y="466"/>
                    <a:pt x="594" y="480"/>
                    <a:pt x="594" y="494"/>
                  </a:cubicBezTo>
                  <a:cubicBezTo>
                    <a:pt x="594" y="516"/>
                    <a:pt x="580" y="523"/>
                    <a:pt x="566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4" name="Freeform 95"/>
            <p:cNvSpPr>
              <a:spLocks noChangeArrowheads="1"/>
            </p:cNvSpPr>
            <p:nvPr/>
          </p:nvSpPr>
          <p:spPr bwMode="auto">
            <a:xfrm>
              <a:off x="1870129" y="4201319"/>
              <a:ext cx="292100" cy="279400"/>
            </a:xfrm>
            <a:custGeom>
              <a:avLst/>
              <a:gdLst>
                <a:gd name="T0" fmla="*/ 2147483647 w 609"/>
                <a:gd name="T1" fmla="*/ 2147483647 h 580"/>
                <a:gd name="T2" fmla="*/ 2147483647 w 609"/>
                <a:gd name="T3" fmla="*/ 2147483647 h 580"/>
                <a:gd name="T4" fmla="*/ 2147483647 w 609"/>
                <a:gd name="T5" fmla="*/ 2147483647 h 580"/>
                <a:gd name="T6" fmla="*/ 2147483647 w 609"/>
                <a:gd name="T7" fmla="*/ 2147483647 h 580"/>
                <a:gd name="T8" fmla="*/ 2147483647 w 609"/>
                <a:gd name="T9" fmla="*/ 2147483647 h 580"/>
                <a:gd name="T10" fmla="*/ 2147483647 w 609"/>
                <a:gd name="T11" fmla="*/ 2147483647 h 580"/>
                <a:gd name="T12" fmla="*/ 2147483647 w 609"/>
                <a:gd name="T13" fmla="*/ 2147483647 h 580"/>
                <a:gd name="T14" fmla="*/ 2147483647 w 609"/>
                <a:gd name="T15" fmla="*/ 2147483647 h 580"/>
                <a:gd name="T16" fmla="*/ 2147483647 w 609"/>
                <a:gd name="T17" fmla="*/ 2147483647 h 580"/>
                <a:gd name="T18" fmla="*/ 2147483647 w 609"/>
                <a:gd name="T19" fmla="*/ 2147483647 h 580"/>
                <a:gd name="T20" fmla="*/ 2147483647 w 609"/>
                <a:gd name="T21" fmla="*/ 2147483647 h 580"/>
                <a:gd name="T22" fmla="*/ 2147483647 w 609"/>
                <a:gd name="T23" fmla="*/ 2147483647 h 580"/>
                <a:gd name="T24" fmla="*/ 2147483647 w 609"/>
                <a:gd name="T25" fmla="*/ 2147483647 h 580"/>
                <a:gd name="T26" fmla="*/ 2147483647 w 609"/>
                <a:gd name="T27" fmla="*/ 2147483647 h 580"/>
                <a:gd name="T28" fmla="*/ 2147483647 w 609"/>
                <a:gd name="T29" fmla="*/ 2147483647 h 580"/>
                <a:gd name="T30" fmla="*/ 2147483647 w 609"/>
                <a:gd name="T31" fmla="*/ 2147483647 h 580"/>
                <a:gd name="T32" fmla="*/ 2147483647 w 609"/>
                <a:gd name="T33" fmla="*/ 2147483647 h 580"/>
                <a:gd name="T34" fmla="*/ 2147483647 w 609"/>
                <a:gd name="T35" fmla="*/ 2147483647 h 580"/>
                <a:gd name="T36" fmla="*/ 2147483647 w 609"/>
                <a:gd name="T37" fmla="*/ 2147483647 h 580"/>
                <a:gd name="T38" fmla="*/ 2147483647 w 609"/>
                <a:gd name="T39" fmla="*/ 2147483647 h 580"/>
                <a:gd name="T40" fmla="*/ 2147483647 w 609"/>
                <a:gd name="T41" fmla="*/ 2147483647 h 580"/>
                <a:gd name="T42" fmla="*/ 2147483647 w 609"/>
                <a:gd name="T43" fmla="*/ 2147483647 h 580"/>
                <a:gd name="T44" fmla="*/ 2147483647 w 609"/>
                <a:gd name="T45" fmla="*/ 2147483647 h 580"/>
                <a:gd name="T46" fmla="*/ 2147483647 w 609"/>
                <a:gd name="T47" fmla="*/ 2147483647 h 580"/>
                <a:gd name="T48" fmla="*/ 2147483647 w 609"/>
                <a:gd name="T49" fmla="*/ 2147483647 h 580"/>
                <a:gd name="T50" fmla="*/ 2147483647 w 609"/>
                <a:gd name="T51" fmla="*/ 2147483647 h 580"/>
                <a:gd name="T52" fmla="*/ 2147483647 w 609"/>
                <a:gd name="T53" fmla="*/ 2147483647 h 580"/>
                <a:gd name="T54" fmla="*/ 2147483647 w 609"/>
                <a:gd name="T55" fmla="*/ 2147483647 h 580"/>
                <a:gd name="T56" fmla="*/ 2147483647 w 609"/>
                <a:gd name="T57" fmla="*/ 2147483647 h 580"/>
                <a:gd name="T58" fmla="*/ 2147483647 w 609"/>
                <a:gd name="T59" fmla="*/ 2147483647 h 580"/>
                <a:gd name="T60" fmla="*/ 2147483647 w 609"/>
                <a:gd name="T61" fmla="*/ 2147483647 h 580"/>
                <a:gd name="T62" fmla="*/ 2147483647 w 609"/>
                <a:gd name="T63" fmla="*/ 2147483647 h 580"/>
                <a:gd name="T64" fmla="*/ 0 w 609"/>
                <a:gd name="T65" fmla="*/ 2147483647 h 580"/>
                <a:gd name="T66" fmla="*/ 0 w 609"/>
                <a:gd name="T67" fmla="*/ 2147483647 h 580"/>
                <a:gd name="T68" fmla="*/ 0 w 609"/>
                <a:gd name="T69" fmla="*/ 2147483647 h 580"/>
                <a:gd name="T70" fmla="*/ 2147483647 w 609"/>
                <a:gd name="T71" fmla="*/ 2147483647 h 580"/>
                <a:gd name="T72" fmla="*/ 2147483647 w 609"/>
                <a:gd name="T73" fmla="*/ 2147483647 h 580"/>
                <a:gd name="T74" fmla="*/ 2147483647 w 609"/>
                <a:gd name="T75" fmla="*/ 2147483647 h 580"/>
                <a:gd name="T76" fmla="*/ 2147483647 w 609"/>
                <a:gd name="T77" fmla="*/ 2147483647 h 580"/>
                <a:gd name="T78" fmla="*/ 2147483647 w 609"/>
                <a:gd name="T79" fmla="*/ 2147483647 h 580"/>
                <a:gd name="T80" fmla="*/ 2147483647 w 609"/>
                <a:gd name="T81" fmla="*/ 2147483647 h 580"/>
                <a:gd name="T82" fmla="*/ 2147483647 w 609"/>
                <a:gd name="T83" fmla="*/ 2147483647 h 580"/>
                <a:gd name="T84" fmla="*/ 2147483647 w 609"/>
                <a:gd name="T85" fmla="*/ 2147483647 h 580"/>
                <a:gd name="T86" fmla="*/ 2147483647 w 609"/>
                <a:gd name="T87" fmla="*/ 0 h 580"/>
                <a:gd name="T88" fmla="*/ 2147483647 w 609"/>
                <a:gd name="T89" fmla="*/ 2147483647 h 580"/>
                <a:gd name="T90" fmla="*/ 2147483647 w 609"/>
                <a:gd name="T91" fmla="*/ 2147483647 h 580"/>
                <a:gd name="T92" fmla="*/ 2147483647 w 609"/>
                <a:gd name="T93" fmla="*/ 2147483647 h 580"/>
                <a:gd name="T94" fmla="*/ 2147483647 w 609"/>
                <a:gd name="T95" fmla="*/ 2147483647 h 580"/>
                <a:gd name="T96" fmla="*/ 2147483647 w 609"/>
                <a:gd name="T97" fmla="*/ 2147483647 h 580"/>
                <a:gd name="T98" fmla="*/ 2147483647 w 609"/>
                <a:gd name="T99" fmla="*/ 2147483647 h 580"/>
                <a:gd name="T100" fmla="*/ 2147483647 w 609"/>
                <a:gd name="T101" fmla="*/ 2147483647 h 580"/>
                <a:gd name="T102" fmla="*/ 2147483647 w 609"/>
                <a:gd name="T103" fmla="*/ 2147483647 h 580"/>
                <a:gd name="T104" fmla="*/ 2147483647 w 609"/>
                <a:gd name="T105" fmla="*/ 2147483647 h 58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609" h="580">
                  <a:moveTo>
                    <a:pt x="608" y="551"/>
                  </a:moveTo>
                  <a:lnTo>
                    <a:pt x="608" y="551"/>
                  </a:lnTo>
                  <a:cubicBezTo>
                    <a:pt x="608" y="572"/>
                    <a:pt x="594" y="579"/>
                    <a:pt x="580" y="579"/>
                  </a:cubicBezTo>
                  <a:cubicBezTo>
                    <a:pt x="558" y="579"/>
                    <a:pt x="558" y="579"/>
                    <a:pt x="558" y="579"/>
                  </a:cubicBezTo>
                  <a:cubicBezTo>
                    <a:pt x="565" y="572"/>
                    <a:pt x="565" y="565"/>
                    <a:pt x="565" y="551"/>
                  </a:cubicBezTo>
                  <a:cubicBezTo>
                    <a:pt x="580" y="551"/>
                    <a:pt x="594" y="551"/>
                    <a:pt x="608" y="537"/>
                  </a:cubicBezTo>
                  <a:cubicBezTo>
                    <a:pt x="608" y="551"/>
                    <a:pt x="608" y="551"/>
                    <a:pt x="608" y="551"/>
                  </a:cubicBezTo>
                  <a:close/>
                  <a:moveTo>
                    <a:pt x="565" y="523"/>
                  </a:moveTo>
                  <a:lnTo>
                    <a:pt x="565" y="523"/>
                  </a:lnTo>
                  <a:cubicBezTo>
                    <a:pt x="537" y="523"/>
                    <a:pt x="537" y="523"/>
                    <a:pt x="537" y="523"/>
                  </a:cubicBezTo>
                  <a:cubicBezTo>
                    <a:pt x="537" y="551"/>
                    <a:pt x="537" y="551"/>
                    <a:pt x="537" y="551"/>
                  </a:cubicBezTo>
                  <a:cubicBezTo>
                    <a:pt x="537" y="572"/>
                    <a:pt x="530" y="579"/>
                    <a:pt x="509" y="579"/>
                  </a:cubicBezTo>
                  <a:cubicBezTo>
                    <a:pt x="495" y="579"/>
                    <a:pt x="481" y="572"/>
                    <a:pt x="481" y="551"/>
                  </a:cubicBezTo>
                  <a:cubicBezTo>
                    <a:pt x="481" y="523"/>
                    <a:pt x="481" y="523"/>
                    <a:pt x="481" y="523"/>
                  </a:cubicBezTo>
                  <a:cubicBezTo>
                    <a:pt x="452" y="523"/>
                    <a:pt x="452" y="523"/>
                    <a:pt x="452" y="523"/>
                  </a:cubicBezTo>
                  <a:cubicBezTo>
                    <a:pt x="438" y="523"/>
                    <a:pt x="424" y="516"/>
                    <a:pt x="424" y="494"/>
                  </a:cubicBezTo>
                  <a:cubicBezTo>
                    <a:pt x="424" y="480"/>
                    <a:pt x="438" y="466"/>
                    <a:pt x="452" y="466"/>
                  </a:cubicBezTo>
                  <a:cubicBezTo>
                    <a:pt x="481" y="466"/>
                    <a:pt x="481" y="466"/>
                    <a:pt x="481" y="466"/>
                  </a:cubicBezTo>
                  <a:cubicBezTo>
                    <a:pt x="481" y="438"/>
                    <a:pt x="481" y="438"/>
                    <a:pt x="481" y="438"/>
                  </a:cubicBezTo>
                  <a:cubicBezTo>
                    <a:pt x="481" y="424"/>
                    <a:pt x="495" y="410"/>
                    <a:pt x="509" y="410"/>
                  </a:cubicBezTo>
                  <a:cubicBezTo>
                    <a:pt x="530" y="410"/>
                    <a:pt x="537" y="424"/>
                    <a:pt x="537" y="438"/>
                  </a:cubicBezTo>
                  <a:cubicBezTo>
                    <a:pt x="537" y="466"/>
                    <a:pt x="537" y="466"/>
                    <a:pt x="537" y="466"/>
                  </a:cubicBezTo>
                  <a:cubicBezTo>
                    <a:pt x="565" y="466"/>
                    <a:pt x="565" y="466"/>
                    <a:pt x="565" y="466"/>
                  </a:cubicBezTo>
                  <a:cubicBezTo>
                    <a:pt x="587" y="466"/>
                    <a:pt x="594" y="480"/>
                    <a:pt x="594" y="494"/>
                  </a:cubicBezTo>
                  <a:cubicBezTo>
                    <a:pt x="594" y="516"/>
                    <a:pt x="587" y="523"/>
                    <a:pt x="565" y="523"/>
                  </a:cubicBezTo>
                  <a:close/>
                  <a:moveTo>
                    <a:pt x="452" y="438"/>
                  </a:moveTo>
                  <a:lnTo>
                    <a:pt x="452" y="438"/>
                  </a:lnTo>
                  <a:cubicBezTo>
                    <a:pt x="424" y="438"/>
                    <a:pt x="396" y="466"/>
                    <a:pt x="396" y="494"/>
                  </a:cubicBezTo>
                  <a:cubicBezTo>
                    <a:pt x="396" y="530"/>
                    <a:pt x="424" y="551"/>
                    <a:pt x="452" y="551"/>
                  </a:cubicBezTo>
                  <a:cubicBezTo>
                    <a:pt x="452" y="565"/>
                    <a:pt x="459" y="572"/>
                    <a:pt x="459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7" y="388"/>
                    <a:pt x="106" y="410"/>
                    <a:pt x="163" y="381"/>
                  </a:cubicBezTo>
                  <a:cubicBezTo>
                    <a:pt x="226" y="360"/>
                    <a:pt x="240" y="353"/>
                    <a:pt x="240" y="353"/>
                  </a:cubicBezTo>
                  <a:cubicBezTo>
                    <a:pt x="240" y="296"/>
                    <a:pt x="240" y="296"/>
                    <a:pt x="240" y="296"/>
                  </a:cubicBezTo>
                  <a:cubicBezTo>
                    <a:pt x="240" y="296"/>
                    <a:pt x="219" y="275"/>
                    <a:pt x="212" y="226"/>
                  </a:cubicBezTo>
                  <a:cubicBezTo>
                    <a:pt x="198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8" y="127"/>
                    <a:pt x="191" y="99"/>
                    <a:pt x="198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82" y="0"/>
                    <a:pt x="410" y="49"/>
                    <a:pt x="417" y="92"/>
                  </a:cubicBezTo>
                  <a:cubicBezTo>
                    <a:pt x="417" y="99"/>
                    <a:pt x="410" y="127"/>
                    <a:pt x="410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45" y="381"/>
                  </a:cubicBezTo>
                  <a:cubicBezTo>
                    <a:pt x="459" y="388"/>
                    <a:pt x="467" y="396"/>
                    <a:pt x="481" y="396"/>
                  </a:cubicBezTo>
                  <a:cubicBezTo>
                    <a:pt x="467" y="403"/>
                    <a:pt x="452" y="424"/>
                    <a:pt x="452" y="4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5" name="Freeform 96"/>
            <p:cNvSpPr>
              <a:spLocks noChangeArrowheads="1"/>
            </p:cNvSpPr>
            <p:nvPr/>
          </p:nvSpPr>
          <p:spPr bwMode="auto">
            <a:xfrm>
              <a:off x="1364511" y="4201319"/>
              <a:ext cx="289719" cy="279400"/>
            </a:xfrm>
            <a:custGeom>
              <a:avLst/>
              <a:gdLst>
                <a:gd name="T0" fmla="*/ 2147483647 w 602"/>
                <a:gd name="T1" fmla="*/ 2147483647 h 580"/>
                <a:gd name="T2" fmla="*/ 2147483647 w 602"/>
                <a:gd name="T3" fmla="*/ 2147483647 h 580"/>
                <a:gd name="T4" fmla="*/ 2147483647 w 602"/>
                <a:gd name="T5" fmla="*/ 2147483647 h 580"/>
                <a:gd name="T6" fmla="*/ 2147483647 w 602"/>
                <a:gd name="T7" fmla="*/ 2147483647 h 580"/>
                <a:gd name="T8" fmla="*/ 2147483647 w 602"/>
                <a:gd name="T9" fmla="*/ 2147483647 h 580"/>
                <a:gd name="T10" fmla="*/ 0 w 602"/>
                <a:gd name="T11" fmla="*/ 2147483647 h 580"/>
                <a:gd name="T12" fmla="*/ 0 w 602"/>
                <a:gd name="T13" fmla="*/ 2147483647 h 580"/>
                <a:gd name="T14" fmla="*/ 0 w 602"/>
                <a:gd name="T15" fmla="*/ 2147483647 h 580"/>
                <a:gd name="T16" fmla="*/ 2147483647 w 602"/>
                <a:gd name="T17" fmla="*/ 2147483647 h 580"/>
                <a:gd name="T18" fmla="*/ 2147483647 w 602"/>
                <a:gd name="T19" fmla="*/ 2147483647 h 580"/>
                <a:gd name="T20" fmla="*/ 2147483647 w 602"/>
                <a:gd name="T21" fmla="*/ 2147483647 h 580"/>
                <a:gd name="T22" fmla="*/ 2147483647 w 602"/>
                <a:gd name="T23" fmla="*/ 2147483647 h 580"/>
                <a:gd name="T24" fmla="*/ 2147483647 w 602"/>
                <a:gd name="T25" fmla="*/ 2147483647 h 580"/>
                <a:gd name="T26" fmla="*/ 2147483647 w 602"/>
                <a:gd name="T27" fmla="*/ 2147483647 h 580"/>
                <a:gd name="T28" fmla="*/ 2147483647 w 602"/>
                <a:gd name="T29" fmla="*/ 2147483647 h 580"/>
                <a:gd name="T30" fmla="*/ 2147483647 w 602"/>
                <a:gd name="T31" fmla="*/ 2147483647 h 580"/>
                <a:gd name="T32" fmla="*/ 2147483647 w 602"/>
                <a:gd name="T33" fmla="*/ 0 h 580"/>
                <a:gd name="T34" fmla="*/ 2147483647 w 602"/>
                <a:gd name="T35" fmla="*/ 2147483647 h 580"/>
                <a:gd name="T36" fmla="*/ 2147483647 w 602"/>
                <a:gd name="T37" fmla="*/ 2147483647 h 580"/>
                <a:gd name="T38" fmla="*/ 2147483647 w 602"/>
                <a:gd name="T39" fmla="*/ 2147483647 h 580"/>
                <a:gd name="T40" fmla="*/ 2147483647 w 602"/>
                <a:gd name="T41" fmla="*/ 2147483647 h 580"/>
                <a:gd name="T42" fmla="*/ 2147483647 w 602"/>
                <a:gd name="T43" fmla="*/ 2147483647 h 580"/>
                <a:gd name="T44" fmla="*/ 2147483647 w 602"/>
                <a:gd name="T45" fmla="*/ 2147483647 h 580"/>
                <a:gd name="T46" fmla="*/ 2147483647 w 602"/>
                <a:gd name="T47" fmla="*/ 2147483647 h 580"/>
                <a:gd name="T48" fmla="*/ 2147483647 w 602"/>
                <a:gd name="T49" fmla="*/ 2147483647 h 580"/>
                <a:gd name="T50" fmla="*/ 2147483647 w 602"/>
                <a:gd name="T51" fmla="*/ 2147483647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6" name="Freeform 97"/>
            <p:cNvSpPr>
              <a:spLocks noChangeArrowheads="1"/>
            </p:cNvSpPr>
            <p:nvPr/>
          </p:nvSpPr>
          <p:spPr bwMode="auto">
            <a:xfrm>
              <a:off x="6936636" y="3706019"/>
              <a:ext cx="289719" cy="254000"/>
            </a:xfrm>
            <a:custGeom>
              <a:avLst/>
              <a:gdLst>
                <a:gd name="T0" fmla="*/ 2147483647 w 602"/>
                <a:gd name="T1" fmla="*/ 0 h 531"/>
                <a:gd name="T2" fmla="*/ 2147483647 w 602"/>
                <a:gd name="T3" fmla="*/ 0 h 531"/>
                <a:gd name="T4" fmla="*/ 2147483647 w 602"/>
                <a:gd name="T5" fmla="*/ 2147483647 h 531"/>
                <a:gd name="T6" fmla="*/ 2147483647 w 602"/>
                <a:gd name="T7" fmla="*/ 2147483647 h 531"/>
                <a:gd name="T8" fmla="*/ 2147483647 w 602"/>
                <a:gd name="T9" fmla="*/ 2147483647 h 531"/>
                <a:gd name="T10" fmla="*/ 2147483647 w 602"/>
                <a:gd name="T11" fmla="*/ 2147483647 h 531"/>
                <a:gd name="T12" fmla="*/ 2147483647 w 602"/>
                <a:gd name="T13" fmla="*/ 2147483647 h 531"/>
                <a:gd name="T14" fmla="*/ 2147483647 w 602"/>
                <a:gd name="T15" fmla="*/ 2147483647 h 531"/>
                <a:gd name="T16" fmla="*/ 2147483647 w 602"/>
                <a:gd name="T17" fmla="*/ 2147483647 h 531"/>
                <a:gd name="T18" fmla="*/ 2147483647 w 602"/>
                <a:gd name="T19" fmla="*/ 2147483647 h 531"/>
                <a:gd name="T20" fmla="*/ 2147483647 w 602"/>
                <a:gd name="T21" fmla="*/ 0 h 531"/>
                <a:gd name="T22" fmla="*/ 2147483647 w 602"/>
                <a:gd name="T23" fmla="*/ 2147483647 h 531"/>
                <a:gd name="T24" fmla="*/ 0 w 602"/>
                <a:gd name="T25" fmla="*/ 2147483647 h 531"/>
                <a:gd name="T26" fmla="*/ 2147483647 w 602"/>
                <a:gd name="T27" fmla="*/ 2147483647 h 531"/>
                <a:gd name="T28" fmla="*/ 2147483647 w 602"/>
                <a:gd name="T29" fmla="*/ 2147483647 h 531"/>
                <a:gd name="T30" fmla="*/ 2147483647 w 602"/>
                <a:gd name="T31" fmla="*/ 2147483647 h 531"/>
                <a:gd name="T32" fmla="*/ 2147483647 w 602"/>
                <a:gd name="T33" fmla="*/ 2147483647 h 531"/>
                <a:gd name="T34" fmla="*/ 2147483647 w 602"/>
                <a:gd name="T35" fmla="*/ 2147483647 h 531"/>
                <a:gd name="T36" fmla="*/ 2147483647 w 602"/>
                <a:gd name="T37" fmla="*/ 2147483647 h 531"/>
                <a:gd name="T38" fmla="*/ 2147483647 w 602"/>
                <a:gd name="T39" fmla="*/ 2147483647 h 531"/>
                <a:gd name="T40" fmla="*/ 2147483647 w 602"/>
                <a:gd name="T41" fmla="*/ 0 h 5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602" h="531">
                  <a:moveTo>
                    <a:pt x="431" y="0"/>
                  </a:moveTo>
                  <a:lnTo>
                    <a:pt x="431" y="0"/>
                  </a:lnTo>
                  <a:cubicBezTo>
                    <a:pt x="389" y="0"/>
                    <a:pt x="346" y="21"/>
                    <a:pt x="318" y="49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83" y="49"/>
                    <a:pt x="283" y="49"/>
                    <a:pt x="283" y="49"/>
                  </a:cubicBezTo>
                  <a:cubicBezTo>
                    <a:pt x="248" y="21"/>
                    <a:pt x="212" y="0"/>
                    <a:pt x="170" y="0"/>
                  </a:cubicBezTo>
                  <a:cubicBezTo>
                    <a:pt x="120" y="0"/>
                    <a:pt x="78" y="21"/>
                    <a:pt x="50" y="49"/>
                  </a:cubicBezTo>
                  <a:cubicBezTo>
                    <a:pt x="14" y="84"/>
                    <a:pt x="0" y="127"/>
                    <a:pt x="0" y="169"/>
                  </a:cubicBezTo>
                  <a:cubicBezTo>
                    <a:pt x="0" y="219"/>
                    <a:pt x="14" y="261"/>
                    <a:pt x="50" y="290"/>
                  </a:cubicBezTo>
                  <a:cubicBezTo>
                    <a:pt x="276" y="516"/>
                    <a:pt x="276" y="516"/>
                    <a:pt x="276" y="516"/>
                  </a:cubicBezTo>
                  <a:cubicBezTo>
                    <a:pt x="283" y="523"/>
                    <a:pt x="290" y="530"/>
                    <a:pt x="297" y="530"/>
                  </a:cubicBezTo>
                  <a:cubicBezTo>
                    <a:pt x="311" y="530"/>
                    <a:pt x="318" y="523"/>
                    <a:pt x="325" y="516"/>
                  </a:cubicBezTo>
                  <a:cubicBezTo>
                    <a:pt x="551" y="290"/>
                    <a:pt x="551" y="290"/>
                    <a:pt x="551" y="290"/>
                  </a:cubicBezTo>
                  <a:cubicBezTo>
                    <a:pt x="587" y="261"/>
                    <a:pt x="601" y="219"/>
                    <a:pt x="601" y="169"/>
                  </a:cubicBezTo>
                  <a:cubicBezTo>
                    <a:pt x="601" y="127"/>
                    <a:pt x="587" y="84"/>
                    <a:pt x="551" y="49"/>
                  </a:cubicBezTo>
                  <a:cubicBezTo>
                    <a:pt x="516" y="21"/>
                    <a:pt x="474" y="0"/>
                    <a:pt x="4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7" name="Freeform 98"/>
            <p:cNvSpPr>
              <a:spLocks noChangeArrowheads="1"/>
            </p:cNvSpPr>
            <p:nvPr/>
          </p:nvSpPr>
          <p:spPr bwMode="auto">
            <a:xfrm>
              <a:off x="6436573" y="3704432"/>
              <a:ext cx="281781" cy="261938"/>
            </a:xfrm>
            <a:custGeom>
              <a:avLst/>
              <a:gdLst>
                <a:gd name="T0" fmla="*/ 2147483647 w 588"/>
                <a:gd name="T1" fmla="*/ 2147483647 h 545"/>
                <a:gd name="T2" fmla="*/ 2147483647 w 588"/>
                <a:gd name="T3" fmla="*/ 2147483647 h 545"/>
                <a:gd name="T4" fmla="*/ 2147483647 w 588"/>
                <a:gd name="T5" fmla="*/ 2147483647 h 545"/>
                <a:gd name="T6" fmla="*/ 2147483647 w 588"/>
                <a:gd name="T7" fmla="*/ 2147483647 h 545"/>
                <a:gd name="T8" fmla="*/ 2147483647 w 588"/>
                <a:gd name="T9" fmla="*/ 2147483647 h 545"/>
                <a:gd name="T10" fmla="*/ 2147483647 w 588"/>
                <a:gd name="T11" fmla="*/ 2147483647 h 545"/>
                <a:gd name="T12" fmla="*/ 2147483647 w 588"/>
                <a:gd name="T13" fmla="*/ 2147483647 h 545"/>
                <a:gd name="T14" fmla="*/ 1727978452 w 588"/>
                <a:gd name="T15" fmla="*/ 2147483647 h 545"/>
                <a:gd name="T16" fmla="*/ 0 w 588"/>
                <a:gd name="T17" fmla="*/ 2147483647 h 545"/>
                <a:gd name="T18" fmla="*/ 2147483647 w 588"/>
                <a:gd name="T19" fmla="*/ 879474675 h 545"/>
                <a:gd name="T20" fmla="*/ 2147483647 w 588"/>
                <a:gd name="T21" fmla="*/ 2147483647 h 545"/>
                <a:gd name="T22" fmla="*/ 2147483647 w 588"/>
                <a:gd name="T23" fmla="*/ 0 h 545"/>
                <a:gd name="T24" fmla="*/ 2147483647 w 588"/>
                <a:gd name="T25" fmla="*/ 879474675 h 545"/>
                <a:gd name="T26" fmla="*/ 2147483647 w 588"/>
                <a:gd name="T27" fmla="*/ 2147483647 h 545"/>
                <a:gd name="T28" fmla="*/ 2147483647 w 588"/>
                <a:gd name="T29" fmla="*/ 2147483647 h 545"/>
                <a:gd name="T30" fmla="*/ 2147483647 w 588"/>
                <a:gd name="T31" fmla="*/ 2147483647 h 545"/>
                <a:gd name="T32" fmla="*/ 2147483647 w 588"/>
                <a:gd name="T33" fmla="*/ 2147483647 h 545"/>
                <a:gd name="T34" fmla="*/ 2147483647 w 588"/>
                <a:gd name="T35" fmla="*/ 2147483647 h 545"/>
                <a:gd name="T36" fmla="*/ 2147483647 w 588"/>
                <a:gd name="T37" fmla="*/ 2147483647 h 545"/>
                <a:gd name="T38" fmla="*/ 2147483647 w 588"/>
                <a:gd name="T39" fmla="*/ 2147483647 h 545"/>
                <a:gd name="T40" fmla="*/ 2147483647 w 588"/>
                <a:gd name="T41" fmla="*/ 2147483647 h 545"/>
                <a:gd name="T42" fmla="*/ 2147483647 w 588"/>
                <a:gd name="T43" fmla="*/ 2147483647 h 545"/>
                <a:gd name="T44" fmla="*/ 2147483647 w 588"/>
                <a:gd name="T45" fmla="*/ 2147483647 h 545"/>
                <a:gd name="T46" fmla="*/ 2147483647 w 588"/>
                <a:gd name="T47" fmla="*/ 2147483647 h 545"/>
                <a:gd name="T48" fmla="*/ 2147483647 w 588"/>
                <a:gd name="T49" fmla="*/ 2147483647 h 545"/>
                <a:gd name="T50" fmla="*/ 2147483647 w 588"/>
                <a:gd name="T51" fmla="*/ 2147483647 h 545"/>
                <a:gd name="T52" fmla="*/ 2147483647 w 588"/>
                <a:gd name="T53" fmla="*/ 2147483647 h 545"/>
                <a:gd name="T54" fmla="*/ 2147483647 w 588"/>
                <a:gd name="T55" fmla="*/ 2147483647 h 545"/>
                <a:gd name="T56" fmla="*/ 2147483647 w 588"/>
                <a:gd name="T57" fmla="*/ 2147483647 h 545"/>
                <a:gd name="T58" fmla="*/ 2147483647 w 588"/>
                <a:gd name="T59" fmla="*/ 2147483647 h 545"/>
                <a:gd name="T60" fmla="*/ 2147483647 w 588"/>
                <a:gd name="T61" fmla="*/ 2147483647 h 545"/>
                <a:gd name="T62" fmla="*/ 2147483647 w 588"/>
                <a:gd name="T63" fmla="*/ 2147483647 h 545"/>
                <a:gd name="T64" fmla="*/ 2147483647 w 588"/>
                <a:gd name="T65" fmla="*/ 2147483647 h 545"/>
                <a:gd name="T66" fmla="*/ 2147483647 w 588"/>
                <a:gd name="T67" fmla="*/ 2147483647 h 54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88" h="545">
                  <a:moveTo>
                    <a:pt x="509" y="155"/>
                  </a:moveTo>
                  <a:lnTo>
                    <a:pt x="509" y="155"/>
                  </a:lnTo>
                  <a:cubicBezTo>
                    <a:pt x="417" y="84"/>
                    <a:pt x="417" y="84"/>
                    <a:pt x="417" y="84"/>
                  </a:cubicBezTo>
                  <a:cubicBezTo>
                    <a:pt x="417" y="282"/>
                    <a:pt x="417" y="282"/>
                    <a:pt x="417" y="282"/>
                  </a:cubicBezTo>
                  <a:cubicBezTo>
                    <a:pt x="396" y="289"/>
                    <a:pt x="375" y="297"/>
                    <a:pt x="361" y="318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311" y="417"/>
                    <a:pt x="311" y="417"/>
                    <a:pt x="311" y="417"/>
                  </a:cubicBezTo>
                  <a:lnTo>
                    <a:pt x="311" y="424"/>
                  </a:lnTo>
                  <a:cubicBezTo>
                    <a:pt x="311" y="438"/>
                    <a:pt x="311" y="459"/>
                    <a:pt x="318" y="473"/>
                  </a:cubicBezTo>
                  <a:cubicBezTo>
                    <a:pt x="191" y="544"/>
                    <a:pt x="191" y="544"/>
                    <a:pt x="191" y="544"/>
                  </a:cubicBezTo>
                  <a:cubicBezTo>
                    <a:pt x="191" y="544"/>
                    <a:pt x="184" y="544"/>
                    <a:pt x="177" y="544"/>
                  </a:cubicBezTo>
                  <a:cubicBezTo>
                    <a:pt x="170" y="544"/>
                    <a:pt x="170" y="544"/>
                    <a:pt x="163" y="544"/>
                  </a:cubicBezTo>
                  <a:cubicBezTo>
                    <a:pt x="14" y="431"/>
                    <a:pt x="14" y="431"/>
                    <a:pt x="14" y="431"/>
                  </a:cubicBezTo>
                  <a:cubicBezTo>
                    <a:pt x="7" y="424"/>
                    <a:pt x="0" y="417"/>
                    <a:pt x="0" y="4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35" y="0"/>
                    <a:pt x="43" y="0"/>
                    <a:pt x="43" y="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0"/>
                    <a:pt x="382" y="0"/>
                    <a:pt x="389" y="0"/>
                  </a:cubicBezTo>
                  <a:cubicBezTo>
                    <a:pt x="396" y="0"/>
                    <a:pt x="396" y="0"/>
                    <a:pt x="403" y="7"/>
                  </a:cubicBezTo>
                  <a:cubicBezTo>
                    <a:pt x="551" y="120"/>
                    <a:pt x="551" y="120"/>
                    <a:pt x="551" y="120"/>
                  </a:cubicBezTo>
                  <a:cubicBezTo>
                    <a:pt x="558" y="127"/>
                    <a:pt x="566" y="134"/>
                    <a:pt x="566" y="141"/>
                  </a:cubicBezTo>
                  <a:cubicBezTo>
                    <a:pt x="566" y="318"/>
                    <a:pt x="566" y="318"/>
                    <a:pt x="566" y="318"/>
                  </a:cubicBezTo>
                  <a:cubicBezTo>
                    <a:pt x="551" y="297"/>
                    <a:pt x="530" y="289"/>
                    <a:pt x="509" y="282"/>
                  </a:cubicBezTo>
                  <a:lnTo>
                    <a:pt x="509" y="155"/>
                  </a:lnTo>
                  <a:close/>
                  <a:moveTo>
                    <a:pt x="148" y="155"/>
                  </a:moveTo>
                  <a:lnTo>
                    <a:pt x="148" y="155"/>
                  </a:lnTo>
                  <a:cubicBezTo>
                    <a:pt x="57" y="84"/>
                    <a:pt x="57" y="84"/>
                    <a:pt x="57" y="84"/>
                  </a:cubicBezTo>
                  <a:cubicBezTo>
                    <a:pt x="57" y="388"/>
                    <a:pt x="57" y="388"/>
                    <a:pt x="57" y="388"/>
                  </a:cubicBezTo>
                  <a:cubicBezTo>
                    <a:pt x="148" y="459"/>
                    <a:pt x="148" y="459"/>
                    <a:pt x="148" y="459"/>
                  </a:cubicBezTo>
                  <a:lnTo>
                    <a:pt x="148" y="155"/>
                  </a:lnTo>
                  <a:close/>
                  <a:moveTo>
                    <a:pt x="459" y="304"/>
                  </a:moveTo>
                  <a:lnTo>
                    <a:pt x="459" y="304"/>
                  </a:lnTo>
                  <a:cubicBezTo>
                    <a:pt x="530" y="304"/>
                    <a:pt x="587" y="353"/>
                    <a:pt x="587" y="424"/>
                  </a:cubicBezTo>
                  <a:cubicBezTo>
                    <a:pt x="587" y="495"/>
                    <a:pt x="530" y="544"/>
                    <a:pt x="459" y="544"/>
                  </a:cubicBezTo>
                  <a:cubicBezTo>
                    <a:pt x="396" y="544"/>
                    <a:pt x="339" y="495"/>
                    <a:pt x="339" y="424"/>
                  </a:cubicBezTo>
                  <a:cubicBezTo>
                    <a:pt x="339" y="353"/>
                    <a:pt x="396" y="304"/>
                    <a:pt x="459" y="304"/>
                  </a:cubicBezTo>
                  <a:close/>
                  <a:moveTo>
                    <a:pt x="403" y="445"/>
                  </a:moveTo>
                  <a:lnTo>
                    <a:pt x="403" y="445"/>
                  </a:lnTo>
                  <a:cubicBezTo>
                    <a:pt x="396" y="445"/>
                    <a:pt x="396" y="452"/>
                    <a:pt x="396" y="459"/>
                  </a:cubicBezTo>
                  <a:cubicBezTo>
                    <a:pt x="396" y="480"/>
                    <a:pt x="410" y="487"/>
                    <a:pt x="424" y="487"/>
                  </a:cubicBezTo>
                  <a:cubicBezTo>
                    <a:pt x="431" y="487"/>
                    <a:pt x="438" y="487"/>
                    <a:pt x="445" y="480"/>
                  </a:cubicBezTo>
                  <a:cubicBezTo>
                    <a:pt x="459" y="466"/>
                    <a:pt x="459" y="466"/>
                    <a:pt x="459" y="466"/>
                  </a:cubicBezTo>
                  <a:cubicBezTo>
                    <a:pt x="481" y="480"/>
                    <a:pt x="481" y="480"/>
                    <a:pt x="481" y="480"/>
                  </a:cubicBezTo>
                  <a:cubicBezTo>
                    <a:pt x="488" y="487"/>
                    <a:pt x="495" y="487"/>
                    <a:pt x="502" y="487"/>
                  </a:cubicBezTo>
                  <a:cubicBezTo>
                    <a:pt x="516" y="487"/>
                    <a:pt x="530" y="480"/>
                    <a:pt x="530" y="459"/>
                  </a:cubicBezTo>
                  <a:cubicBezTo>
                    <a:pt x="530" y="452"/>
                    <a:pt x="523" y="445"/>
                    <a:pt x="516" y="445"/>
                  </a:cubicBezTo>
                  <a:cubicBezTo>
                    <a:pt x="502" y="424"/>
                    <a:pt x="502" y="424"/>
                    <a:pt x="502" y="424"/>
                  </a:cubicBezTo>
                  <a:cubicBezTo>
                    <a:pt x="516" y="402"/>
                    <a:pt x="516" y="402"/>
                    <a:pt x="516" y="402"/>
                  </a:cubicBezTo>
                  <a:cubicBezTo>
                    <a:pt x="523" y="402"/>
                    <a:pt x="530" y="395"/>
                    <a:pt x="530" y="388"/>
                  </a:cubicBezTo>
                  <a:cubicBezTo>
                    <a:pt x="530" y="367"/>
                    <a:pt x="516" y="360"/>
                    <a:pt x="502" y="360"/>
                  </a:cubicBezTo>
                  <a:cubicBezTo>
                    <a:pt x="495" y="360"/>
                    <a:pt x="488" y="360"/>
                    <a:pt x="481" y="367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45" y="367"/>
                    <a:pt x="445" y="367"/>
                    <a:pt x="445" y="367"/>
                  </a:cubicBezTo>
                  <a:cubicBezTo>
                    <a:pt x="438" y="360"/>
                    <a:pt x="431" y="360"/>
                    <a:pt x="424" y="360"/>
                  </a:cubicBezTo>
                  <a:cubicBezTo>
                    <a:pt x="410" y="360"/>
                    <a:pt x="396" y="367"/>
                    <a:pt x="396" y="388"/>
                  </a:cubicBezTo>
                  <a:cubicBezTo>
                    <a:pt x="396" y="395"/>
                    <a:pt x="396" y="402"/>
                    <a:pt x="403" y="402"/>
                  </a:cubicBezTo>
                  <a:cubicBezTo>
                    <a:pt x="424" y="424"/>
                    <a:pt x="424" y="424"/>
                    <a:pt x="424" y="424"/>
                  </a:cubicBezTo>
                  <a:lnTo>
                    <a:pt x="403" y="4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8" name="Freeform 99"/>
            <p:cNvSpPr>
              <a:spLocks noChangeArrowheads="1"/>
            </p:cNvSpPr>
            <p:nvPr/>
          </p:nvSpPr>
          <p:spPr bwMode="auto">
            <a:xfrm>
              <a:off x="5930954" y="3704432"/>
              <a:ext cx="279400" cy="261938"/>
            </a:xfrm>
            <a:custGeom>
              <a:avLst/>
              <a:gdLst>
                <a:gd name="T0" fmla="*/ 2147483647 w 581"/>
                <a:gd name="T1" fmla="*/ 2147483647 h 545"/>
                <a:gd name="T2" fmla="*/ 2147483647 w 581"/>
                <a:gd name="T3" fmla="*/ 2147483647 h 545"/>
                <a:gd name="T4" fmla="*/ 2147483647 w 581"/>
                <a:gd name="T5" fmla="*/ 2147483647 h 545"/>
                <a:gd name="T6" fmla="*/ 2147483647 w 581"/>
                <a:gd name="T7" fmla="*/ 2147483647 h 545"/>
                <a:gd name="T8" fmla="*/ 2147483647 w 581"/>
                <a:gd name="T9" fmla="*/ 2147483647 h 545"/>
                <a:gd name="T10" fmla="*/ 2147483647 w 581"/>
                <a:gd name="T11" fmla="*/ 2147483647 h 545"/>
                <a:gd name="T12" fmla="*/ 2147483647 w 581"/>
                <a:gd name="T13" fmla="*/ 2147483647 h 545"/>
                <a:gd name="T14" fmla="*/ 2147483647 w 581"/>
                <a:gd name="T15" fmla="*/ 2147483647 h 545"/>
                <a:gd name="T16" fmla="*/ 2147483647 w 581"/>
                <a:gd name="T17" fmla="*/ 2147483647 h 545"/>
                <a:gd name="T18" fmla="*/ 2147483647 w 581"/>
                <a:gd name="T19" fmla="*/ 2147483647 h 545"/>
                <a:gd name="T20" fmla="*/ 2147483647 w 581"/>
                <a:gd name="T21" fmla="*/ 2147483647 h 545"/>
                <a:gd name="T22" fmla="*/ 2147483647 w 581"/>
                <a:gd name="T23" fmla="*/ 2147483647 h 545"/>
                <a:gd name="T24" fmla="*/ 2147483647 w 581"/>
                <a:gd name="T25" fmla="*/ 2147483647 h 545"/>
                <a:gd name="T26" fmla="*/ 2147483647 w 581"/>
                <a:gd name="T27" fmla="*/ 2147483647 h 545"/>
                <a:gd name="T28" fmla="*/ 2147483647 w 581"/>
                <a:gd name="T29" fmla="*/ 2147483647 h 545"/>
                <a:gd name="T30" fmla="*/ 875668510 w 581"/>
                <a:gd name="T31" fmla="*/ 2147483647 h 545"/>
                <a:gd name="T32" fmla="*/ 0 w 581"/>
                <a:gd name="T33" fmla="*/ 2147483647 h 545"/>
                <a:gd name="T34" fmla="*/ 0 w 581"/>
                <a:gd name="T35" fmla="*/ 2147483647 h 545"/>
                <a:gd name="T36" fmla="*/ 2147483647 w 581"/>
                <a:gd name="T37" fmla="*/ 0 h 545"/>
                <a:gd name="T38" fmla="*/ 2147483647 w 581"/>
                <a:gd name="T39" fmla="*/ 879474675 h 545"/>
                <a:gd name="T40" fmla="*/ 2147483647 w 581"/>
                <a:gd name="T41" fmla="*/ 879474675 h 545"/>
                <a:gd name="T42" fmla="*/ 2147483647 w 581"/>
                <a:gd name="T43" fmla="*/ 2147483647 h 545"/>
                <a:gd name="T44" fmla="*/ 2147483647 w 581"/>
                <a:gd name="T45" fmla="*/ 0 h 545"/>
                <a:gd name="T46" fmla="*/ 2147483647 w 581"/>
                <a:gd name="T47" fmla="*/ 0 h 545"/>
                <a:gd name="T48" fmla="*/ 2147483647 w 581"/>
                <a:gd name="T49" fmla="*/ 0 h 545"/>
                <a:gd name="T50" fmla="*/ 2147483647 w 581"/>
                <a:gd name="T51" fmla="*/ 879474675 h 545"/>
                <a:gd name="T52" fmla="*/ 2147483647 w 581"/>
                <a:gd name="T53" fmla="*/ 879474675 h 545"/>
                <a:gd name="T54" fmla="*/ 2147483647 w 581"/>
                <a:gd name="T55" fmla="*/ 2147483647 h 545"/>
                <a:gd name="T56" fmla="*/ 2147483647 w 581"/>
                <a:gd name="T57" fmla="*/ 2147483647 h 545"/>
                <a:gd name="T58" fmla="*/ 2147483647 w 581"/>
                <a:gd name="T59" fmla="*/ 2147483647 h 545"/>
                <a:gd name="T60" fmla="*/ 2147483647 w 581"/>
                <a:gd name="T61" fmla="*/ 2147483647 h 545"/>
                <a:gd name="T62" fmla="*/ 2147483647 w 581"/>
                <a:gd name="T63" fmla="*/ 2147483647 h 545"/>
                <a:gd name="T64" fmla="*/ 2147483647 w 581"/>
                <a:gd name="T65" fmla="*/ 2147483647 h 545"/>
                <a:gd name="T66" fmla="*/ 2147483647 w 581"/>
                <a:gd name="T67" fmla="*/ 2147483647 h 545"/>
                <a:gd name="T68" fmla="*/ 2147483647 w 581"/>
                <a:gd name="T69" fmla="*/ 2147483647 h 545"/>
                <a:gd name="T70" fmla="*/ 2147483647 w 581"/>
                <a:gd name="T71" fmla="*/ 2147483647 h 545"/>
                <a:gd name="T72" fmla="*/ 2147483647 w 581"/>
                <a:gd name="T73" fmla="*/ 2147483647 h 545"/>
                <a:gd name="T74" fmla="*/ 2147483647 w 581"/>
                <a:gd name="T75" fmla="*/ 2147483647 h 545"/>
                <a:gd name="T76" fmla="*/ 2147483647 w 581"/>
                <a:gd name="T77" fmla="*/ 2147483647 h 545"/>
                <a:gd name="T78" fmla="*/ 2147483647 w 581"/>
                <a:gd name="T79" fmla="*/ 2147483647 h 545"/>
                <a:gd name="T80" fmla="*/ 2147483647 w 581"/>
                <a:gd name="T81" fmla="*/ 2147483647 h 545"/>
                <a:gd name="T82" fmla="*/ 2147483647 w 581"/>
                <a:gd name="T83" fmla="*/ 2147483647 h 545"/>
                <a:gd name="T84" fmla="*/ 2147483647 w 581"/>
                <a:gd name="T85" fmla="*/ 2147483647 h 545"/>
                <a:gd name="T86" fmla="*/ 2147483647 w 581"/>
                <a:gd name="T87" fmla="*/ 2147483647 h 545"/>
                <a:gd name="T88" fmla="*/ 2147483647 w 581"/>
                <a:gd name="T89" fmla="*/ 2147483647 h 545"/>
                <a:gd name="T90" fmla="*/ 2147483647 w 581"/>
                <a:gd name="T91" fmla="*/ 2147483647 h 545"/>
                <a:gd name="T92" fmla="*/ 2147483647 w 581"/>
                <a:gd name="T93" fmla="*/ 2147483647 h 545"/>
                <a:gd name="T94" fmla="*/ 2147483647 w 581"/>
                <a:gd name="T95" fmla="*/ 2147483647 h 545"/>
                <a:gd name="T96" fmla="*/ 2147483647 w 581"/>
                <a:gd name="T97" fmla="*/ 2147483647 h 545"/>
                <a:gd name="T98" fmla="*/ 2147483647 w 581"/>
                <a:gd name="T99" fmla="*/ 2147483647 h 545"/>
                <a:gd name="T100" fmla="*/ 2147483647 w 581"/>
                <a:gd name="T101" fmla="*/ 2147483647 h 545"/>
                <a:gd name="T102" fmla="*/ 2147483647 w 581"/>
                <a:gd name="T103" fmla="*/ 2147483647 h 545"/>
                <a:gd name="T104" fmla="*/ 2147483647 w 581"/>
                <a:gd name="T105" fmla="*/ 2147483647 h 545"/>
                <a:gd name="T106" fmla="*/ 2147483647 w 581"/>
                <a:gd name="T107" fmla="*/ 2147483647 h 545"/>
                <a:gd name="T108" fmla="*/ 2147483647 w 581"/>
                <a:gd name="T109" fmla="*/ 2147483647 h 545"/>
                <a:gd name="T110" fmla="*/ 2147483647 w 581"/>
                <a:gd name="T111" fmla="*/ 2147483647 h 545"/>
                <a:gd name="T112" fmla="*/ 2147483647 w 581"/>
                <a:gd name="T113" fmla="*/ 2147483647 h 545"/>
                <a:gd name="T114" fmla="*/ 2147483647 w 581"/>
                <a:gd name="T115" fmla="*/ 2147483647 h 545"/>
                <a:gd name="T116" fmla="*/ 2147483647 w 581"/>
                <a:gd name="T117" fmla="*/ 2147483647 h 545"/>
                <a:gd name="T118" fmla="*/ 2147483647 w 581"/>
                <a:gd name="T119" fmla="*/ 2147483647 h 545"/>
                <a:gd name="T120" fmla="*/ 2147483647 w 581"/>
                <a:gd name="T121" fmla="*/ 2147483647 h 5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81" h="545">
                  <a:moveTo>
                    <a:pt x="509" y="155"/>
                  </a:moveTo>
                  <a:lnTo>
                    <a:pt x="509" y="155"/>
                  </a:lnTo>
                  <a:cubicBezTo>
                    <a:pt x="410" y="84"/>
                    <a:pt x="410" y="84"/>
                    <a:pt x="410" y="84"/>
                  </a:cubicBezTo>
                  <a:cubicBezTo>
                    <a:pt x="410" y="282"/>
                    <a:pt x="410" y="282"/>
                    <a:pt x="410" y="282"/>
                  </a:cubicBezTo>
                  <a:cubicBezTo>
                    <a:pt x="389" y="289"/>
                    <a:pt x="375" y="297"/>
                    <a:pt x="353" y="31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311" y="417"/>
                    <a:pt x="311" y="417"/>
                    <a:pt x="311" y="417"/>
                  </a:cubicBezTo>
                  <a:lnTo>
                    <a:pt x="311" y="424"/>
                  </a:lnTo>
                  <a:cubicBezTo>
                    <a:pt x="311" y="438"/>
                    <a:pt x="311" y="459"/>
                    <a:pt x="318" y="473"/>
                  </a:cubicBezTo>
                  <a:cubicBezTo>
                    <a:pt x="191" y="544"/>
                    <a:pt x="191" y="544"/>
                    <a:pt x="191" y="544"/>
                  </a:cubicBezTo>
                  <a:cubicBezTo>
                    <a:pt x="184" y="544"/>
                    <a:pt x="184" y="544"/>
                    <a:pt x="177" y="544"/>
                  </a:cubicBezTo>
                  <a:cubicBezTo>
                    <a:pt x="170" y="544"/>
                    <a:pt x="163" y="544"/>
                    <a:pt x="163" y="544"/>
                  </a:cubicBezTo>
                  <a:cubicBezTo>
                    <a:pt x="7" y="431"/>
                    <a:pt x="7" y="431"/>
                    <a:pt x="7" y="431"/>
                  </a:cubicBezTo>
                  <a:cubicBezTo>
                    <a:pt x="0" y="424"/>
                    <a:pt x="0" y="417"/>
                    <a:pt x="0" y="4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8" y="0"/>
                  </a:cubicBezTo>
                  <a:cubicBezTo>
                    <a:pt x="35" y="0"/>
                    <a:pt x="35" y="0"/>
                    <a:pt x="42" y="7"/>
                  </a:cubicBezTo>
                  <a:cubicBezTo>
                    <a:pt x="177" y="106"/>
                    <a:pt x="177" y="106"/>
                    <a:pt x="177" y="106"/>
                  </a:cubicBezTo>
                  <a:cubicBezTo>
                    <a:pt x="375" y="0"/>
                    <a:pt x="375" y="0"/>
                    <a:pt x="375" y="0"/>
                  </a:cubicBezTo>
                  <a:lnTo>
                    <a:pt x="382" y="0"/>
                  </a:lnTo>
                  <a:cubicBezTo>
                    <a:pt x="389" y="0"/>
                    <a:pt x="396" y="0"/>
                    <a:pt x="403" y="7"/>
                  </a:cubicBezTo>
                  <a:cubicBezTo>
                    <a:pt x="551" y="120"/>
                    <a:pt x="551" y="120"/>
                    <a:pt x="551" y="120"/>
                  </a:cubicBezTo>
                  <a:cubicBezTo>
                    <a:pt x="558" y="127"/>
                    <a:pt x="565" y="134"/>
                    <a:pt x="565" y="141"/>
                  </a:cubicBezTo>
                  <a:cubicBezTo>
                    <a:pt x="565" y="318"/>
                    <a:pt x="565" y="318"/>
                    <a:pt x="565" y="318"/>
                  </a:cubicBezTo>
                  <a:cubicBezTo>
                    <a:pt x="544" y="297"/>
                    <a:pt x="530" y="289"/>
                    <a:pt x="509" y="282"/>
                  </a:cubicBezTo>
                  <a:lnTo>
                    <a:pt x="509" y="155"/>
                  </a:lnTo>
                  <a:close/>
                  <a:moveTo>
                    <a:pt x="148" y="155"/>
                  </a:moveTo>
                  <a:lnTo>
                    <a:pt x="148" y="155"/>
                  </a:lnTo>
                  <a:cubicBezTo>
                    <a:pt x="57" y="84"/>
                    <a:pt x="57" y="84"/>
                    <a:pt x="57" y="84"/>
                  </a:cubicBezTo>
                  <a:cubicBezTo>
                    <a:pt x="57" y="388"/>
                    <a:pt x="57" y="388"/>
                    <a:pt x="57" y="388"/>
                  </a:cubicBezTo>
                  <a:cubicBezTo>
                    <a:pt x="148" y="459"/>
                    <a:pt x="148" y="459"/>
                    <a:pt x="148" y="459"/>
                  </a:cubicBezTo>
                  <a:lnTo>
                    <a:pt x="148" y="155"/>
                  </a:lnTo>
                  <a:close/>
                  <a:moveTo>
                    <a:pt x="459" y="304"/>
                  </a:moveTo>
                  <a:lnTo>
                    <a:pt x="459" y="304"/>
                  </a:lnTo>
                  <a:cubicBezTo>
                    <a:pt x="530" y="304"/>
                    <a:pt x="580" y="353"/>
                    <a:pt x="580" y="424"/>
                  </a:cubicBezTo>
                  <a:cubicBezTo>
                    <a:pt x="580" y="495"/>
                    <a:pt x="530" y="544"/>
                    <a:pt x="459" y="544"/>
                  </a:cubicBezTo>
                  <a:cubicBezTo>
                    <a:pt x="389" y="544"/>
                    <a:pt x="339" y="495"/>
                    <a:pt x="339" y="424"/>
                  </a:cubicBezTo>
                  <a:cubicBezTo>
                    <a:pt x="339" y="353"/>
                    <a:pt x="389" y="304"/>
                    <a:pt x="459" y="304"/>
                  </a:cubicBezTo>
                  <a:close/>
                  <a:moveTo>
                    <a:pt x="382" y="452"/>
                  </a:moveTo>
                  <a:lnTo>
                    <a:pt x="382" y="452"/>
                  </a:lnTo>
                  <a:cubicBezTo>
                    <a:pt x="424" y="487"/>
                    <a:pt x="424" y="487"/>
                    <a:pt x="424" y="487"/>
                  </a:cubicBezTo>
                  <a:cubicBezTo>
                    <a:pt x="424" y="495"/>
                    <a:pt x="431" y="502"/>
                    <a:pt x="438" y="502"/>
                  </a:cubicBezTo>
                  <a:cubicBezTo>
                    <a:pt x="445" y="502"/>
                    <a:pt x="452" y="495"/>
                    <a:pt x="459" y="487"/>
                  </a:cubicBezTo>
                  <a:cubicBezTo>
                    <a:pt x="537" y="417"/>
                    <a:pt x="537" y="417"/>
                    <a:pt x="537" y="417"/>
                  </a:cubicBezTo>
                  <a:cubicBezTo>
                    <a:pt x="544" y="410"/>
                    <a:pt x="544" y="402"/>
                    <a:pt x="544" y="395"/>
                  </a:cubicBezTo>
                  <a:cubicBezTo>
                    <a:pt x="544" y="381"/>
                    <a:pt x="530" y="367"/>
                    <a:pt x="516" y="367"/>
                  </a:cubicBezTo>
                  <a:cubicBezTo>
                    <a:pt x="509" y="367"/>
                    <a:pt x="502" y="367"/>
                    <a:pt x="495" y="374"/>
                  </a:cubicBezTo>
                  <a:cubicBezTo>
                    <a:pt x="438" y="431"/>
                    <a:pt x="438" y="431"/>
                    <a:pt x="438" y="431"/>
                  </a:cubicBezTo>
                  <a:cubicBezTo>
                    <a:pt x="424" y="417"/>
                    <a:pt x="424" y="417"/>
                    <a:pt x="424" y="417"/>
                  </a:cubicBezTo>
                  <a:cubicBezTo>
                    <a:pt x="417" y="410"/>
                    <a:pt x="410" y="402"/>
                    <a:pt x="403" y="402"/>
                  </a:cubicBezTo>
                  <a:cubicBezTo>
                    <a:pt x="389" y="402"/>
                    <a:pt x="375" y="417"/>
                    <a:pt x="375" y="431"/>
                  </a:cubicBezTo>
                  <a:cubicBezTo>
                    <a:pt x="375" y="438"/>
                    <a:pt x="375" y="445"/>
                    <a:pt x="382" y="4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49" name="Freeform 100"/>
            <p:cNvSpPr>
              <a:spLocks noChangeArrowheads="1"/>
            </p:cNvSpPr>
            <p:nvPr/>
          </p:nvSpPr>
          <p:spPr bwMode="auto">
            <a:xfrm>
              <a:off x="5422954" y="3704432"/>
              <a:ext cx="281782" cy="261938"/>
            </a:xfrm>
            <a:custGeom>
              <a:avLst/>
              <a:gdLst>
                <a:gd name="T0" fmla="*/ 2147483647 w 587"/>
                <a:gd name="T1" fmla="*/ 2147483647 h 545"/>
                <a:gd name="T2" fmla="*/ 2147483647 w 587"/>
                <a:gd name="T3" fmla="*/ 2147483647 h 545"/>
                <a:gd name="T4" fmla="*/ 2147483647 w 587"/>
                <a:gd name="T5" fmla="*/ 2147483647 h 545"/>
                <a:gd name="T6" fmla="*/ 2147483647 w 587"/>
                <a:gd name="T7" fmla="*/ 2147483647 h 545"/>
                <a:gd name="T8" fmla="*/ 2147483647 w 587"/>
                <a:gd name="T9" fmla="*/ 2147483647 h 545"/>
                <a:gd name="T10" fmla="*/ 2147483647 w 587"/>
                <a:gd name="T11" fmla="*/ 2147483647 h 545"/>
                <a:gd name="T12" fmla="*/ 2147483647 w 587"/>
                <a:gd name="T13" fmla="*/ 2147483647 h 545"/>
                <a:gd name="T14" fmla="*/ 2147483647 w 587"/>
                <a:gd name="T15" fmla="*/ 2147483647 h 545"/>
                <a:gd name="T16" fmla="*/ 2147483647 w 587"/>
                <a:gd name="T17" fmla="*/ 2147483647 h 545"/>
                <a:gd name="T18" fmla="*/ 2147483647 w 587"/>
                <a:gd name="T19" fmla="*/ 2147483647 h 545"/>
                <a:gd name="T20" fmla="*/ 2147483647 w 587"/>
                <a:gd name="T21" fmla="*/ 2147483647 h 545"/>
                <a:gd name="T22" fmla="*/ 2147483647 w 587"/>
                <a:gd name="T23" fmla="*/ 2147483647 h 545"/>
                <a:gd name="T24" fmla="*/ 2147483647 w 587"/>
                <a:gd name="T25" fmla="*/ 2147483647 h 545"/>
                <a:gd name="T26" fmla="*/ 2147483647 w 587"/>
                <a:gd name="T27" fmla="*/ 2147483647 h 545"/>
                <a:gd name="T28" fmla="*/ 2147483647 w 587"/>
                <a:gd name="T29" fmla="*/ 2147483647 h 545"/>
                <a:gd name="T30" fmla="*/ 1736992777 w 587"/>
                <a:gd name="T31" fmla="*/ 2147483647 h 545"/>
                <a:gd name="T32" fmla="*/ 0 w 587"/>
                <a:gd name="T33" fmla="*/ 2147483647 h 545"/>
                <a:gd name="T34" fmla="*/ 0 w 587"/>
                <a:gd name="T35" fmla="*/ 2147483647 h 545"/>
                <a:gd name="T36" fmla="*/ 2147483647 w 587"/>
                <a:gd name="T37" fmla="*/ 0 h 545"/>
                <a:gd name="T38" fmla="*/ 2147483647 w 587"/>
                <a:gd name="T39" fmla="*/ 879474675 h 545"/>
                <a:gd name="T40" fmla="*/ 2147483647 w 587"/>
                <a:gd name="T41" fmla="*/ 879474675 h 545"/>
                <a:gd name="T42" fmla="*/ 2147483647 w 587"/>
                <a:gd name="T43" fmla="*/ 2147483647 h 545"/>
                <a:gd name="T44" fmla="*/ 2147483647 w 587"/>
                <a:gd name="T45" fmla="*/ 0 h 545"/>
                <a:gd name="T46" fmla="*/ 2147483647 w 587"/>
                <a:gd name="T47" fmla="*/ 0 h 545"/>
                <a:gd name="T48" fmla="*/ 2147483647 w 587"/>
                <a:gd name="T49" fmla="*/ 0 h 545"/>
                <a:gd name="T50" fmla="*/ 2147483647 w 587"/>
                <a:gd name="T51" fmla="*/ 879474675 h 545"/>
                <a:gd name="T52" fmla="*/ 2147483647 w 587"/>
                <a:gd name="T53" fmla="*/ 879474675 h 545"/>
                <a:gd name="T54" fmla="*/ 2147483647 w 587"/>
                <a:gd name="T55" fmla="*/ 2147483647 h 545"/>
                <a:gd name="T56" fmla="*/ 2147483647 w 587"/>
                <a:gd name="T57" fmla="*/ 2147483647 h 545"/>
                <a:gd name="T58" fmla="*/ 2147483647 w 587"/>
                <a:gd name="T59" fmla="*/ 2147483647 h 545"/>
                <a:gd name="T60" fmla="*/ 2147483647 w 587"/>
                <a:gd name="T61" fmla="*/ 2147483647 h 545"/>
                <a:gd name="T62" fmla="*/ 2147483647 w 587"/>
                <a:gd name="T63" fmla="*/ 2147483647 h 545"/>
                <a:gd name="T64" fmla="*/ 2147483647 w 587"/>
                <a:gd name="T65" fmla="*/ 2147483647 h 545"/>
                <a:gd name="T66" fmla="*/ 2147483647 w 587"/>
                <a:gd name="T67" fmla="*/ 2147483647 h 545"/>
                <a:gd name="T68" fmla="*/ 2147483647 w 587"/>
                <a:gd name="T69" fmla="*/ 2147483647 h 545"/>
                <a:gd name="T70" fmla="*/ 2147483647 w 587"/>
                <a:gd name="T71" fmla="*/ 2147483647 h 545"/>
                <a:gd name="T72" fmla="*/ 2147483647 w 587"/>
                <a:gd name="T73" fmla="*/ 2147483647 h 545"/>
                <a:gd name="T74" fmla="*/ 2147483647 w 587"/>
                <a:gd name="T75" fmla="*/ 2147483647 h 545"/>
                <a:gd name="T76" fmla="*/ 2147483647 w 587"/>
                <a:gd name="T77" fmla="*/ 2147483647 h 545"/>
                <a:gd name="T78" fmla="*/ 2147483647 w 587"/>
                <a:gd name="T79" fmla="*/ 2147483647 h 545"/>
                <a:gd name="T80" fmla="*/ 2147483647 w 587"/>
                <a:gd name="T81" fmla="*/ 2147483647 h 545"/>
                <a:gd name="T82" fmla="*/ 2147483647 w 587"/>
                <a:gd name="T83" fmla="*/ 2147483647 h 545"/>
                <a:gd name="T84" fmla="*/ 2147483647 w 587"/>
                <a:gd name="T85" fmla="*/ 2147483647 h 545"/>
                <a:gd name="T86" fmla="*/ 2147483647 w 587"/>
                <a:gd name="T87" fmla="*/ 2147483647 h 545"/>
                <a:gd name="T88" fmla="*/ 2147483647 w 587"/>
                <a:gd name="T89" fmla="*/ 2147483647 h 545"/>
                <a:gd name="T90" fmla="*/ 2147483647 w 587"/>
                <a:gd name="T91" fmla="*/ 2147483647 h 545"/>
                <a:gd name="T92" fmla="*/ 2147483647 w 587"/>
                <a:gd name="T93" fmla="*/ 2147483647 h 545"/>
                <a:gd name="T94" fmla="*/ 2147483647 w 587"/>
                <a:gd name="T95" fmla="*/ 2147483647 h 545"/>
                <a:gd name="T96" fmla="*/ 2147483647 w 587"/>
                <a:gd name="T97" fmla="*/ 2147483647 h 545"/>
                <a:gd name="T98" fmla="*/ 2147483647 w 587"/>
                <a:gd name="T99" fmla="*/ 2147483647 h 545"/>
                <a:gd name="T100" fmla="*/ 2147483647 w 587"/>
                <a:gd name="T101" fmla="*/ 2147483647 h 545"/>
                <a:gd name="T102" fmla="*/ 2147483647 w 587"/>
                <a:gd name="T103" fmla="*/ 2147483647 h 545"/>
                <a:gd name="T104" fmla="*/ 2147483647 w 587"/>
                <a:gd name="T105" fmla="*/ 2147483647 h 545"/>
                <a:gd name="T106" fmla="*/ 2147483647 w 587"/>
                <a:gd name="T107" fmla="*/ 2147483647 h 545"/>
                <a:gd name="T108" fmla="*/ 2147483647 w 587"/>
                <a:gd name="T109" fmla="*/ 2147483647 h 54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87" h="545">
                  <a:moveTo>
                    <a:pt x="509" y="155"/>
                  </a:moveTo>
                  <a:lnTo>
                    <a:pt x="509" y="155"/>
                  </a:lnTo>
                  <a:cubicBezTo>
                    <a:pt x="417" y="84"/>
                    <a:pt x="417" y="84"/>
                    <a:pt x="417" y="84"/>
                  </a:cubicBezTo>
                  <a:cubicBezTo>
                    <a:pt x="417" y="282"/>
                    <a:pt x="417" y="282"/>
                    <a:pt x="417" y="282"/>
                  </a:cubicBezTo>
                  <a:cubicBezTo>
                    <a:pt x="396" y="289"/>
                    <a:pt x="375" y="297"/>
                    <a:pt x="360" y="318"/>
                  </a:cubicBezTo>
                  <a:cubicBezTo>
                    <a:pt x="360" y="77"/>
                    <a:pt x="360" y="77"/>
                    <a:pt x="360" y="77"/>
                  </a:cubicBezTo>
                  <a:cubicBezTo>
                    <a:pt x="212" y="155"/>
                    <a:pt x="212" y="155"/>
                    <a:pt x="212" y="155"/>
                  </a:cubicBezTo>
                  <a:cubicBezTo>
                    <a:pt x="212" y="473"/>
                    <a:pt x="212" y="473"/>
                    <a:pt x="212" y="473"/>
                  </a:cubicBezTo>
                  <a:cubicBezTo>
                    <a:pt x="311" y="417"/>
                    <a:pt x="311" y="417"/>
                    <a:pt x="311" y="417"/>
                  </a:cubicBezTo>
                  <a:lnTo>
                    <a:pt x="311" y="424"/>
                  </a:lnTo>
                  <a:cubicBezTo>
                    <a:pt x="311" y="438"/>
                    <a:pt x="318" y="459"/>
                    <a:pt x="325" y="473"/>
                  </a:cubicBezTo>
                  <a:cubicBezTo>
                    <a:pt x="198" y="544"/>
                    <a:pt x="198" y="544"/>
                    <a:pt x="198" y="544"/>
                  </a:cubicBezTo>
                  <a:cubicBezTo>
                    <a:pt x="191" y="544"/>
                    <a:pt x="184" y="544"/>
                    <a:pt x="184" y="544"/>
                  </a:cubicBezTo>
                  <a:cubicBezTo>
                    <a:pt x="177" y="544"/>
                    <a:pt x="169" y="544"/>
                    <a:pt x="162" y="544"/>
                  </a:cubicBezTo>
                  <a:cubicBezTo>
                    <a:pt x="14" y="431"/>
                    <a:pt x="14" y="431"/>
                    <a:pt x="14" y="431"/>
                  </a:cubicBezTo>
                  <a:cubicBezTo>
                    <a:pt x="7" y="424"/>
                    <a:pt x="0" y="417"/>
                    <a:pt x="0" y="4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35" y="0"/>
                    <a:pt x="42" y="0"/>
                    <a:pt x="49" y="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2" y="0"/>
                    <a:pt x="382" y="0"/>
                    <a:pt x="389" y="0"/>
                  </a:cubicBezTo>
                  <a:cubicBezTo>
                    <a:pt x="396" y="0"/>
                    <a:pt x="403" y="0"/>
                    <a:pt x="403" y="7"/>
                  </a:cubicBezTo>
                  <a:cubicBezTo>
                    <a:pt x="551" y="120"/>
                    <a:pt x="551" y="120"/>
                    <a:pt x="551" y="120"/>
                  </a:cubicBezTo>
                  <a:cubicBezTo>
                    <a:pt x="558" y="120"/>
                    <a:pt x="558" y="120"/>
                    <a:pt x="558" y="120"/>
                  </a:cubicBezTo>
                  <a:cubicBezTo>
                    <a:pt x="565" y="127"/>
                    <a:pt x="565" y="134"/>
                    <a:pt x="565" y="141"/>
                  </a:cubicBezTo>
                  <a:cubicBezTo>
                    <a:pt x="565" y="318"/>
                    <a:pt x="565" y="318"/>
                    <a:pt x="565" y="318"/>
                  </a:cubicBezTo>
                  <a:cubicBezTo>
                    <a:pt x="551" y="297"/>
                    <a:pt x="530" y="289"/>
                    <a:pt x="509" y="282"/>
                  </a:cubicBezTo>
                  <a:lnTo>
                    <a:pt x="509" y="155"/>
                  </a:lnTo>
                  <a:close/>
                  <a:moveTo>
                    <a:pt x="155" y="155"/>
                  </a:moveTo>
                  <a:lnTo>
                    <a:pt x="155" y="155"/>
                  </a:lnTo>
                  <a:cubicBezTo>
                    <a:pt x="56" y="84"/>
                    <a:pt x="56" y="84"/>
                    <a:pt x="56" y="84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155" y="459"/>
                    <a:pt x="155" y="459"/>
                    <a:pt x="155" y="459"/>
                  </a:cubicBezTo>
                  <a:lnTo>
                    <a:pt x="155" y="155"/>
                  </a:lnTo>
                  <a:close/>
                  <a:moveTo>
                    <a:pt x="466" y="304"/>
                  </a:moveTo>
                  <a:lnTo>
                    <a:pt x="466" y="304"/>
                  </a:lnTo>
                  <a:cubicBezTo>
                    <a:pt x="530" y="304"/>
                    <a:pt x="586" y="353"/>
                    <a:pt x="586" y="424"/>
                  </a:cubicBezTo>
                  <a:cubicBezTo>
                    <a:pt x="586" y="495"/>
                    <a:pt x="530" y="544"/>
                    <a:pt x="466" y="544"/>
                  </a:cubicBezTo>
                  <a:cubicBezTo>
                    <a:pt x="396" y="544"/>
                    <a:pt x="339" y="495"/>
                    <a:pt x="339" y="424"/>
                  </a:cubicBezTo>
                  <a:cubicBezTo>
                    <a:pt x="339" y="353"/>
                    <a:pt x="396" y="304"/>
                    <a:pt x="466" y="304"/>
                  </a:cubicBezTo>
                  <a:close/>
                  <a:moveTo>
                    <a:pt x="410" y="452"/>
                  </a:moveTo>
                  <a:lnTo>
                    <a:pt x="410" y="452"/>
                  </a:lnTo>
                  <a:cubicBezTo>
                    <a:pt x="523" y="452"/>
                    <a:pt x="523" y="452"/>
                    <a:pt x="523" y="452"/>
                  </a:cubicBezTo>
                  <a:cubicBezTo>
                    <a:pt x="537" y="452"/>
                    <a:pt x="551" y="438"/>
                    <a:pt x="551" y="424"/>
                  </a:cubicBezTo>
                  <a:cubicBezTo>
                    <a:pt x="551" y="410"/>
                    <a:pt x="537" y="395"/>
                    <a:pt x="523" y="395"/>
                  </a:cubicBezTo>
                  <a:cubicBezTo>
                    <a:pt x="410" y="395"/>
                    <a:pt x="410" y="395"/>
                    <a:pt x="410" y="395"/>
                  </a:cubicBezTo>
                  <a:cubicBezTo>
                    <a:pt x="389" y="395"/>
                    <a:pt x="382" y="410"/>
                    <a:pt x="382" y="424"/>
                  </a:cubicBezTo>
                  <a:cubicBezTo>
                    <a:pt x="382" y="438"/>
                    <a:pt x="389" y="452"/>
                    <a:pt x="410" y="4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0" name="Freeform 101"/>
            <p:cNvSpPr>
              <a:spLocks noChangeArrowheads="1"/>
            </p:cNvSpPr>
            <p:nvPr/>
          </p:nvSpPr>
          <p:spPr bwMode="auto">
            <a:xfrm>
              <a:off x="4917336" y="3704432"/>
              <a:ext cx="281781" cy="261938"/>
            </a:xfrm>
            <a:custGeom>
              <a:avLst/>
              <a:gdLst>
                <a:gd name="T0" fmla="*/ 2147483647 w 587"/>
                <a:gd name="T1" fmla="*/ 2147483647 h 545"/>
                <a:gd name="T2" fmla="*/ 2147483647 w 587"/>
                <a:gd name="T3" fmla="*/ 2147483647 h 545"/>
                <a:gd name="T4" fmla="*/ 2147483647 w 587"/>
                <a:gd name="T5" fmla="*/ 2147483647 h 545"/>
                <a:gd name="T6" fmla="*/ 2147483647 w 587"/>
                <a:gd name="T7" fmla="*/ 2147483647 h 545"/>
                <a:gd name="T8" fmla="*/ 2147483647 w 587"/>
                <a:gd name="T9" fmla="*/ 2147483647 h 545"/>
                <a:gd name="T10" fmla="*/ 2147483647 w 587"/>
                <a:gd name="T11" fmla="*/ 2147483647 h 545"/>
                <a:gd name="T12" fmla="*/ 2147483647 w 587"/>
                <a:gd name="T13" fmla="*/ 2147483647 h 545"/>
                <a:gd name="T14" fmla="*/ 1736974890 w 587"/>
                <a:gd name="T15" fmla="*/ 2147483647 h 545"/>
                <a:gd name="T16" fmla="*/ 0 w 587"/>
                <a:gd name="T17" fmla="*/ 2147483647 h 545"/>
                <a:gd name="T18" fmla="*/ 2147483647 w 587"/>
                <a:gd name="T19" fmla="*/ 879474675 h 545"/>
                <a:gd name="T20" fmla="*/ 2147483647 w 587"/>
                <a:gd name="T21" fmla="*/ 2147483647 h 545"/>
                <a:gd name="T22" fmla="*/ 2147483647 w 587"/>
                <a:gd name="T23" fmla="*/ 0 h 545"/>
                <a:gd name="T24" fmla="*/ 2147483647 w 587"/>
                <a:gd name="T25" fmla="*/ 879474675 h 545"/>
                <a:gd name="T26" fmla="*/ 2147483647 w 587"/>
                <a:gd name="T27" fmla="*/ 2147483647 h 545"/>
                <a:gd name="T28" fmla="*/ 2147483647 w 587"/>
                <a:gd name="T29" fmla="*/ 2147483647 h 545"/>
                <a:gd name="T30" fmla="*/ 2147483647 w 587"/>
                <a:gd name="T31" fmla="*/ 2147483647 h 545"/>
                <a:gd name="T32" fmla="*/ 2147483647 w 587"/>
                <a:gd name="T33" fmla="*/ 2147483647 h 545"/>
                <a:gd name="T34" fmla="*/ 2147483647 w 587"/>
                <a:gd name="T35" fmla="*/ 2147483647 h 545"/>
                <a:gd name="T36" fmla="*/ 2147483647 w 587"/>
                <a:gd name="T37" fmla="*/ 2147483647 h 545"/>
                <a:gd name="T38" fmla="*/ 2147483647 w 587"/>
                <a:gd name="T39" fmla="*/ 2147483647 h 545"/>
                <a:gd name="T40" fmla="*/ 2147483647 w 587"/>
                <a:gd name="T41" fmla="*/ 2147483647 h 545"/>
                <a:gd name="T42" fmla="*/ 2147483647 w 587"/>
                <a:gd name="T43" fmla="*/ 2147483647 h 545"/>
                <a:gd name="T44" fmla="*/ 2147483647 w 587"/>
                <a:gd name="T45" fmla="*/ 2147483647 h 545"/>
                <a:gd name="T46" fmla="*/ 2147483647 w 587"/>
                <a:gd name="T47" fmla="*/ 2147483647 h 545"/>
                <a:gd name="T48" fmla="*/ 2147483647 w 587"/>
                <a:gd name="T49" fmla="*/ 2147483647 h 545"/>
                <a:gd name="T50" fmla="*/ 2147483647 w 587"/>
                <a:gd name="T51" fmla="*/ 2147483647 h 545"/>
                <a:gd name="T52" fmla="*/ 2147483647 w 587"/>
                <a:gd name="T53" fmla="*/ 2147483647 h 545"/>
                <a:gd name="T54" fmla="*/ 2147483647 w 587"/>
                <a:gd name="T55" fmla="*/ 2147483647 h 545"/>
                <a:gd name="T56" fmla="*/ 2147483647 w 587"/>
                <a:gd name="T57" fmla="*/ 2147483647 h 545"/>
                <a:gd name="T58" fmla="*/ 2147483647 w 587"/>
                <a:gd name="T59" fmla="*/ 2147483647 h 545"/>
                <a:gd name="T60" fmla="*/ 2147483647 w 587"/>
                <a:gd name="T61" fmla="*/ 2147483647 h 545"/>
                <a:gd name="T62" fmla="*/ 2147483647 w 587"/>
                <a:gd name="T63" fmla="*/ 2147483647 h 5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87" h="545">
                  <a:moveTo>
                    <a:pt x="509" y="155"/>
                  </a:moveTo>
                  <a:lnTo>
                    <a:pt x="509" y="155"/>
                  </a:lnTo>
                  <a:cubicBezTo>
                    <a:pt x="417" y="84"/>
                    <a:pt x="417" y="84"/>
                    <a:pt x="417" y="84"/>
                  </a:cubicBezTo>
                  <a:cubicBezTo>
                    <a:pt x="417" y="282"/>
                    <a:pt x="417" y="282"/>
                    <a:pt x="417" y="282"/>
                  </a:cubicBezTo>
                  <a:cubicBezTo>
                    <a:pt x="396" y="289"/>
                    <a:pt x="374" y="297"/>
                    <a:pt x="360" y="318"/>
                  </a:cubicBezTo>
                  <a:cubicBezTo>
                    <a:pt x="360" y="77"/>
                    <a:pt x="360" y="77"/>
                    <a:pt x="360" y="77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311" y="417"/>
                    <a:pt x="311" y="417"/>
                    <a:pt x="311" y="417"/>
                  </a:cubicBezTo>
                  <a:lnTo>
                    <a:pt x="311" y="424"/>
                  </a:lnTo>
                  <a:cubicBezTo>
                    <a:pt x="311" y="438"/>
                    <a:pt x="311" y="459"/>
                    <a:pt x="318" y="473"/>
                  </a:cubicBezTo>
                  <a:cubicBezTo>
                    <a:pt x="191" y="544"/>
                    <a:pt x="191" y="544"/>
                    <a:pt x="191" y="544"/>
                  </a:cubicBezTo>
                  <a:cubicBezTo>
                    <a:pt x="191" y="544"/>
                    <a:pt x="184" y="544"/>
                    <a:pt x="176" y="544"/>
                  </a:cubicBezTo>
                  <a:cubicBezTo>
                    <a:pt x="169" y="544"/>
                    <a:pt x="169" y="544"/>
                    <a:pt x="162" y="544"/>
                  </a:cubicBezTo>
                  <a:cubicBezTo>
                    <a:pt x="14" y="431"/>
                    <a:pt x="14" y="431"/>
                    <a:pt x="14" y="431"/>
                  </a:cubicBezTo>
                  <a:cubicBezTo>
                    <a:pt x="7" y="424"/>
                    <a:pt x="0" y="417"/>
                    <a:pt x="0" y="4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35" y="0"/>
                    <a:pt x="42" y="0"/>
                    <a:pt x="42" y="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4" y="0"/>
                    <a:pt x="382" y="0"/>
                    <a:pt x="389" y="0"/>
                  </a:cubicBezTo>
                  <a:cubicBezTo>
                    <a:pt x="396" y="0"/>
                    <a:pt x="396" y="0"/>
                    <a:pt x="403" y="7"/>
                  </a:cubicBezTo>
                  <a:cubicBezTo>
                    <a:pt x="551" y="120"/>
                    <a:pt x="551" y="120"/>
                    <a:pt x="551" y="120"/>
                  </a:cubicBezTo>
                  <a:cubicBezTo>
                    <a:pt x="558" y="127"/>
                    <a:pt x="565" y="134"/>
                    <a:pt x="565" y="141"/>
                  </a:cubicBezTo>
                  <a:cubicBezTo>
                    <a:pt x="565" y="318"/>
                    <a:pt x="565" y="318"/>
                    <a:pt x="565" y="318"/>
                  </a:cubicBezTo>
                  <a:cubicBezTo>
                    <a:pt x="551" y="297"/>
                    <a:pt x="530" y="289"/>
                    <a:pt x="509" y="282"/>
                  </a:cubicBezTo>
                  <a:lnTo>
                    <a:pt x="509" y="155"/>
                  </a:lnTo>
                  <a:close/>
                  <a:moveTo>
                    <a:pt x="148" y="155"/>
                  </a:moveTo>
                  <a:lnTo>
                    <a:pt x="148" y="155"/>
                  </a:lnTo>
                  <a:cubicBezTo>
                    <a:pt x="56" y="84"/>
                    <a:pt x="56" y="84"/>
                    <a:pt x="56" y="84"/>
                  </a:cubicBezTo>
                  <a:cubicBezTo>
                    <a:pt x="56" y="388"/>
                    <a:pt x="56" y="388"/>
                    <a:pt x="56" y="388"/>
                  </a:cubicBezTo>
                  <a:cubicBezTo>
                    <a:pt x="148" y="459"/>
                    <a:pt x="148" y="459"/>
                    <a:pt x="148" y="459"/>
                  </a:cubicBezTo>
                  <a:lnTo>
                    <a:pt x="148" y="155"/>
                  </a:lnTo>
                  <a:close/>
                  <a:moveTo>
                    <a:pt x="459" y="304"/>
                  </a:moveTo>
                  <a:lnTo>
                    <a:pt x="459" y="304"/>
                  </a:lnTo>
                  <a:cubicBezTo>
                    <a:pt x="530" y="304"/>
                    <a:pt x="586" y="353"/>
                    <a:pt x="586" y="424"/>
                  </a:cubicBezTo>
                  <a:cubicBezTo>
                    <a:pt x="586" y="495"/>
                    <a:pt x="530" y="544"/>
                    <a:pt x="459" y="544"/>
                  </a:cubicBezTo>
                  <a:cubicBezTo>
                    <a:pt x="396" y="544"/>
                    <a:pt x="339" y="495"/>
                    <a:pt x="339" y="424"/>
                  </a:cubicBezTo>
                  <a:cubicBezTo>
                    <a:pt x="339" y="353"/>
                    <a:pt x="396" y="304"/>
                    <a:pt x="459" y="304"/>
                  </a:cubicBezTo>
                  <a:close/>
                  <a:moveTo>
                    <a:pt x="403" y="452"/>
                  </a:moveTo>
                  <a:lnTo>
                    <a:pt x="403" y="452"/>
                  </a:lnTo>
                  <a:cubicBezTo>
                    <a:pt x="431" y="452"/>
                    <a:pt x="431" y="452"/>
                    <a:pt x="431" y="452"/>
                  </a:cubicBezTo>
                  <a:cubicBezTo>
                    <a:pt x="431" y="480"/>
                    <a:pt x="431" y="480"/>
                    <a:pt x="431" y="480"/>
                  </a:cubicBezTo>
                  <a:cubicBezTo>
                    <a:pt x="431" y="495"/>
                    <a:pt x="445" y="509"/>
                    <a:pt x="459" y="509"/>
                  </a:cubicBezTo>
                  <a:cubicBezTo>
                    <a:pt x="480" y="509"/>
                    <a:pt x="487" y="495"/>
                    <a:pt x="487" y="480"/>
                  </a:cubicBezTo>
                  <a:cubicBezTo>
                    <a:pt x="487" y="452"/>
                    <a:pt x="487" y="452"/>
                    <a:pt x="487" y="452"/>
                  </a:cubicBezTo>
                  <a:cubicBezTo>
                    <a:pt x="516" y="452"/>
                    <a:pt x="516" y="452"/>
                    <a:pt x="516" y="452"/>
                  </a:cubicBezTo>
                  <a:cubicBezTo>
                    <a:pt x="537" y="452"/>
                    <a:pt x="544" y="438"/>
                    <a:pt x="544" y="424"/>
                  </a:cubicBezTo>
                  <a:cubicBezTo>
                    <a:pt x="544" y="410"/>
                    <a:pt x="537" y="395"/>
                    <a:pt x="516" y="395"/>
                  </a:cubicBezTo>
                  <a:cubicBezTo>
                    <a:pt x="487" y="395"/>
                    <a:pt x="487" y="395"/>
                    <a:pt x="487" y="395"/>
                  </a:cubicBezTo>
                  <a:cubicBezTo>
                    <a:pt x="487" y="367"/>
                    <a:pt x="487" y="367"/>
                    <a:pt x="487" y="367"/>
                  </a:cubicBezTo>
                  <a:cubicBezTo>
                    <a:pt x="487" y="353"/>
                    <a:pt x="480" y="339"/>
                    <a:pt x="459" y="339"/>
                  </a:cubicBezTo>
                  <a:cubicBezTo>
                    <a:pt x="445" y="339"/>
                    <a:pt x="431" y="353"/>
                    <a:pt x="431" y="367"/>
                  </a:cubicBezTo>
                  <a:cubicBezTo>
                    <a:pt x="431" y="395"/>
                    <a:pt x="431" y="395"/>
                    <a:pt x="431" y="395"/>
                  </a:cubicBezTo>
                  <a:cubicBezTo>
                    <a:pt x="403" y="395"/>
                    <a:pt x="403" y="395"/>
                    <a:pt x="403" y="395"/>
                  </a:cubicBezTo>
                  <a:cubicBezTo>
                    <a:pt x="389" y="395"/>
                    <a:pt x="374" y="410"/>
                    <a:pt x="374" y="424"/>
                  </a:cubicBezTo>
                  <a:cubicBezTo>
                    <a:pt x="374" y="438"/>
                    <a:pt x="389" y="452"/>
                    <a:pt x="403" y="4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1" name="Freeform 102"/>
            <p:cNvSpPr>
              <a:spLocks noChangeArrowheads="1"/>
            </p:cNvSpPr>
            <p:nvPr/>
          </p:nvSpPr>
          <p:spPr bwMode="auto">
            <a:xfrm>
              <a:off x="4411717" y="3704432"/>
              <a:ext cx="270669" cy="261938"/>
            </a:xfrm>
            <a:custGeom>
              <a:avLst/>
              <a:gdLst>
                <a:gd name="T0" fmla="*/ 2147483647 w 566"/>
                <a:gd name="T1" fmla="*/ 2147483647 h 545"/>
                <a:gd name="T2" fmla="*/ 2147483647 w 566"/>
                <a:gd name="T3" fmla="*/ 2147483647 h 545"/>
                <a:gd name="T4" fmla="*/ 2147483647 w 566"/>
                <a:gd name="T5" fmla="*/ 2147483647 h 545"/>
                <a:gd name="T6" fmla="*/ 2147483647 w 566"/>
                <a:gd name="T7" fmla="*/ 2147483647 h 545"/>
                <a:gd name="T8" fmla="*/ 2147483647 w 566"/>
                <a:gd name="T9" fmla="*/ 2147483647 h 545"/>
                <a:gd name="T10" fmla="*/ 2147483647 w 566"/>
                <a:gd name="T11" fmla="*/ 2147483647 h 545"/>
                <a:gd name="T12" fmla="*/ 2147483647 w 566"/>
                <a:gd name="T13" fmla="*/ 2147483647 h 545"/>
                <a:gd name="T14" fmla="*/ 2147483647 w 566"/>
                <a:gd name="T15" fmla="*/ 2147483647 h 545"/>
                <a:gd name="T16" fmla="*/ 2147483647 w 566"/>
                <a:gd name="T17" fmla="*/ 2147483647 h 545"/>
                <a:gd name="T18" fmla="*/ 2147483647 w 566"/>
                <a:gd name="T19" fmla="*/ 2147483647 h 545"/>
                <a:gd name="T20" fmla="*/ 863500079 w 566"/>
                <a:gd name="T21" fmla="*/ 2147483647 h 545"/>
                <a:gd name="T22" fmla="*/ 0 w 566"/>
                <a:gd name="T23" fmla="*/ 2147483647 h 545"/>
                <a:gd name="T24" fmla="*/ 0 w 566"/>
                <a:gd name="T25" fmla="*/ 2147483647 h 545"/>
                <a:gd name="T26" fmla="*/ 2147483647 w 566"/>
                <a:gd name="T27" fmla="*/ 0 h 545"/>
                <a:gd name="T28" fmla="*/ 2147483647 w 566"/>
                <a:gd name="T29" fmla="*/ 879474675 h 545"/>
                <a:gd name="T30" fmla="*/ 2147483647 w 566"/>
                <a:gd name="T31" fmla="*/ 879474675 h 545"/>
                <a:gd name="T32" fmla="*/ 2147483647 w 566"/>
                <a:gd name="T33" fmla="*/ 2147483647 h 545"/>
                <a:gd name="T34" fmla="*/ 2147483647 w 566"/>
                <a:gd name="T35" fmla="*/ 0 h 545"/>
                <a:gd name="T36" fmla="*/ 2147483647 w 566"/>
                <a:gd name="T37" fmla="*/ 0 h 545"/>
                <a:gd name="T38" fmla="*/ 2147483647 w 566"/>
                <a:gd name="T39" fmla="*/ 0 h 545"/>
                <a:gd name="T40" fmla="*/ 2147483647 w 566"/>
                <a:gd name="T41" fmla="*/ 879474675 h 545"/>
                <a:gd name="T42" fmla="*/ 2147483647 w 566"/>
                <a:gd name="T43" fmla="*/ 879474675 h 545"/>
                <a:gd name="T44" fmla="*/ 2147483647 w 566"/>
                <a:gd name="T45" fmla="*/ 2147483647 h 545"/>
                <a:gd name="T46" fmla="*/ 2147483647 w 566"/>
                <a:gd name="T47" fmla="*/ 2147483647 h 545"/>
                <a:gd name="T48" fmla="*/ 2147483647 w 566"/>
                <a:gd name="T49" fmla="*/ 2147483647 h 545"/>
                <a:gd name="T50" fmla="*/ 2147483647 w 566"/>
                <a:gd name="T51" fmla="*/ 2147483647 h 545"/>
                <a:gd name="T52" fmla="*/ 2147483647 w 566"/>
                <a:gd name="T53" fmla="*/ 2147483647 h 545"/>
                <a:gd name="T54" fmla="*/ 2147483647 w 566"/>
                <a:gd name="T55" fmla="*/ 2147483647 h 545"/>
                <a:gd name="T56" fmla="*/ 2147483647 w 566"/>
                <a:gd name="T57" fmla="*/ 2147483647 h 545"/>
                <a:gd name="T58" fmla="*/ 2147483647 w 566"/>
                <a:gd name="T59" fmla="*/ 2147483647 h 545"/>
                <a:gd name="T60" fmla="*/ 2147483647 w 566"/>
                <a:gd name="T61" fmla="*/ 2147483647 h 545"/>
                <a:gd name="T62" fmla="*/ 2147483647 w 566"/>
                <a:gd name="T63" fmla="*/ 2147483647 h 545"/>
                <a:gd name="T64" fmla="*/ 2147483647 w 566"/>
                <a:gd name="T65" fmla="*/ 2147483647 h 545"/>
                <a:gd name="T66" fmla="*/ 2147483647 w 566"/>
                <a:gd name="T67" fmla="*/ 2147483647 h 545"/>
                <a:gd name="T68" fmla="*/ 2147483647 w 566"/>
                <a:gd name="T69" fmla="*/ 2147483647 h 545"/>
                <a:gd name="T70" fmla="*/ 2147483647 w 566"/>
                <a:gd name="T71" fmla="*/ 2147483647 h 545"/>
                <a:gd name="T72" fmla="*/ 2147483647 w 566"/>
                <a:gd name="T73" fmla="*/ 2147483647 h 545"/>
                <a:gd name="T74" fmla="*/ 2147483647 w 566"/>
                <a:gd name="T75" fmla="*/ 2147483647 h 545"/>
                <a:gd name="T76" fmla="*/ 2147483647 w 566"/>
                <a:gd name="T77" fmla="*/ 2147483647 h 545"/>
                <a:gd name="T78" fmla="*/ 2147483647 w 566"/>
                <a:gd name="T79" fmla="*/ 2147483647 h 545"/>
                <a:gd name="T80" fmla="*/ 2147483647 w 566"/>
                <a:gd name="T81" fmla="*/ 2147483647 h 545"/>
                <a:gd name="T82" fmla="*/ 2147483647 w 566"/>
                <a:gd name="T83" fmla="*/ 2147483647 h 545"/>
                <a:gd name="T84" fmla="*/ 2147483647 w 566"/>
                <a:gd name="T85" fmla="*/ 2147483647 h 545"/>
                <a:gd name="T86" fmla="*/ 2147483647 w 566"/>
                <a:gd name="T87" fmla="*/ 2147483647 h 545"/>
                <a:gd name="T88" fmla="*/ 2147483647 w 566"/>
                <a:gd name="T89" fmla="*/ 2147483647 h 545"/>
                <a:gd name="T90" fmla="*/ 2147483647 w 566"/>
                <a:gd name="T91" fmla="*/ 2147483647 h 5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66" h="545">
                  <a:moveTo>
                    <a:pt x="565" y="516"/>
                  </a:moveTo>
                  <a:lnTo>
                    <a:pt x="565" y="516"/>
                  </a:lnTo>
                  <a:cubicBezTo>
                    <a:pt x="565" y="537"/>
                    <a:pt x="551" y="544"/>
                    <a:pt x="537" y="544"/>
                  </a:cubicBezTo>
                  <a:cubicBezTo>
                    <a:pt x="530" y="544"/>
                    <a:pt x="523" y="544"/>
                    <a:pt x="516" y="544"/>
                  </a:cubicBezTo>
                  <a:cubicBezTo>
                    <a:pt x="381" y="438"/>
                    <a:pt x="381" y="438"/>
                    <a:pt x="381" y="438"/>
                  </a:cubicBezTo>
                  <a:cubicBezTo>
                    <a:pt x="191" y="544"/>
                    <a:pt x="191" y="544"/>
                    <a:pt x="191" y="544"/>
                  </a:cubicBezTo>
                  <a:cubicBezTo>
                    <a:pt x="183" y="544"/>
                    <a:pt x="183" y="544"/>
                    <a:pt x="176" y="544"/>
                  </a:cubicBezTo>
                  <a:cubicBezTo>
                    <a:pt x="169" y="544"/>
                    <a:pt x="162" y="544"/>
                    <a:pt x="162" y="544"/>
                  </a:cubicBezTo>
                  <a:cubicBezTo>
                    <a:pt x="7" y="431"/>
                    <a:pt x="7" y="431"/>
                    <a:pt x="7" y="431"/>
                  </a:cubicBezTo>
                  <a:cubicBezTo>
                    <a:pt x="0" y="424"/>
                    <a:pt x="0" y="417"/>
                    <a:pt x="0" y="4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7" y="0"/>
                    <a:pt x="28" y="0"/>
                  </a:cubicBezTo>
                  <a:cubicBezTo>
                    <a:pt x="35" y="0"/>
                    <a:pt x="35" y="0"/>
                    <a:pt x="42" y="7"/>
                  </a:cubicBezTo>
                  <a:cubicBezTo>
                    <a:pt x="176" y="106"/>
                    <a:pt x="176" y="106"/>
                    <a:pt x="176" y="106"/>
                  </a:cubicBezTo>
                  <a:cubicBezTo>
                    <a:pt x="374" y="0"/>
                    <a:pt x="374" y="0"/>
                    <a:pt x="374" y="0"/>
                  </a:cubicBezTo>
                  <a:lnTo>
                    <a:pt x="381" y="0"/>
                  </a:lnTo>
                  <a:cubicBezTo>
                    <a:pt x="389" y="0"/>
                    <a:pt x="396" y="0"/>
                    <a:pt x="403" y="7"/>
                  </a:cubicBezTo>
                  <a:cubicBezTo>
                    <a:pt x="551" y="120"/>
                    <a:pt x="551" y="120"/>
                    <a:pt x="551" y="120"/>
                  </a:cubicBezTo>
                  <a:cubicBezTo>
                    <a:pt x="558" y="127"/>
                    <a:pt x="565" y="134"/>
                    <a:pt x="565" y="141"/>
                  </a:cubicBezTo>
                  <a:lnTo>
                    <a:pt x="565" y="516"/>
                  </a:lnTo>
                  <a:close/>
                  <a:moveTo>
                    <a:pt x="148" y="459"/>
                  </a:moveTo>
                  <a:lnTo>
                    <a:pt x="148" y="459"/>
                  </a:lnTo>
                  <a:cubicBezTo>
                    <a:pt x="148" y="155"/>
                    <a:pt x="148" y="155"/>
                    <a:pt x="148" y="155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388"/>
                    <a:pt x="56" y="388"/>
                    <a:pt x="56" y="388"/>
                  </a:cubicBezTo>
                  <a:lnTo>
                    <a:pt x="148" y="459"/>
                  </a:lnTo>
                  <a:close/>
                  <a:moveTo>
                    <a:pt x="353" y="77"/>
                  </a:moveTo>
                  <a:lnTo>
                    <a:pt x="353" y="77"/>
                  </a:lnTo>
                  <a:cubicBezTo>
                    <a:pt x="205" y="155"/>
                    <a:pt x="205" y="155"/>
                    <a:pt x="205" y="155"/>
                  </a:cubicBezTo>
                  <a:cubicBezTo>
                    <a:pt x="205" y="473"/>
                    <a:pt x="205" y="473"/>
                    <a:pt x="205" y="473"/>
                  </a:cubicBezTo>
                  <a:cubicBezTo>
                    <a:pt x="353" y="388"/>
                    <a:pt x="353" y="388"/>
                    <a:pt x="353" y="388"/>
                  </a:cubicBezTo>
                  <a:lnTo>
                    <a:pt x="353" y="77"/>
                  </a:lnTo>
                  <a:close/>
                  <a:moveTo>
                    <a:pt x="509" y="155"/>
                  </a:moveTo>
                  <a:lnTo>
                    <a:pt x="509" y="155"/>
                  </a:lnTo>
                  <a:cubicBezTo>
                    <a:pt x="410" y="84"/>
                    <a:pt x="410" y="84"/>
                    <a:pt x="410" y="84"/>
                  </a:cubicBezTo>
                  <a:cubicBezTo>
                    <a:pt x="410" y="388"/>
                    <a:pt x="410" y="388"/>
                    <a:pt x="410" y="388"/>
                  </a:cubicBezTo>
                  <a:cubicBezTo>
                    <a:pt x="509" y="459"/>
                    <a:pt x="509" y="459"/>
                    <a:pt x="509" y="459"/>
                  </a:cubicBezTo>
                  <a:lnTo>
                    <a:pt x="509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2" name="Freeform 103"/>
            <p:cNvSpPr>
              <a:spLocks noChangeArrowheads="1"/>
            </p:cNvSpPr>
            <p:nvPr/>
          </p:nvSpPr>
          <p:spPr bwMode="auto">
            <a:xfrm>
              <a:off x="3897367" y="3689350"/>
              <a:ext cx="288132" cy="289719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2147483647 w 601"/>
                <a:gd name="T5" fmla="*/ 2147483647 h 602"/>
                <a:gd name="T6" fmla="*/ 2147483647 w 601"/>
                <a:gd name="T7" fmla="*/ 2147483647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2147483647 w 601"/>
                <a:gd name="T23" fmla="*/ 2147483647 h 602"/>
                <a:gd name="T24" fmla="*/ 2147483647 w 601"/>
                <a:gd name="T25" fmla="*/ 2147483647 h 602"/>
                <a:gd name="T26" fmla="*/ 2147483647 w 601"/>
                <a:gd name="T27" fmla="*/ 2147483647 h 602"/>
                <a:gd name="T28" fmla="*/ 2147483647 w 601"/>
                <a:gd name="T29" fmla="*/ 2147483647 h 602"/>
                <a:gd name="T30" fmla="*/ 2147483647 w 601"/>
                <a:gd name="T31" fmla="*/ 2147483647 h 602"/>
                <a:gd name="T32" fmla="*/ 2147483647 w 601"/>
                <a:gd name="T33" fmla="*/ 2147483647 h 602"/>
                <a:gd name="T34" fmla="*/ 2147483647 w 601"/>
                <a:gd name="T35" fmla="*/ 2147483647 h 602"/>
                <a:gd name="T36" fmla="*/ 2147483647 w 601"/>
                <a:gd name="T37" fmla="*/ 2147483647 h 602"/>
                <a:gd name="T38" fmla="*/ 2147483647 w 601"/>
                <a:gd name="T39" fmla="*/ 2147483647 h 602"/>
                <a:gd name="T40" fmla="*/ 2147483647 w 601"/>
                <a:gd name="T41" fmla="*/ 2147483647 h 602"/>
                <a:gd name="T42" fmla="*/ 2147483647 w 601"/>
                <a:gd name="T43" fmla="*/ 2147483647 h 602"/>
                <a:gd name="T44" fmla="*/ 2147483647 w 601"/>
                <a:gd name="T45" fmla="*/ 2147483647 h 602"/>
                <a:gd name="T46" fmla="*/ 2147483647 w 601"/>
                <a:gd name="T47" fmla="*/ 2147483647 h 602"/>
                <a:gd name="T48" fmla="*/ 2147483647 w 601"/>
                <a:gd name="T49" fmla="*/ 2147483647 h 602"/>
                <a:gd name="T50" fmla="*/ 2147483647 w 601"/>
                <a:gd name="T51" fmla="*/ 2147483647 h 602"/>
                <a:gd name="T52" fmla="*/ 2147483647 w 601"/>
                <a:gd name="T53" fmla="*/ 2147483647 h 602"/>
                <a:gd name="T54" fmla="*/ 2147483647 w 601"/>
                <a:gd name="T55" fmla="*/ 2147483647 h 602"/>
                <a:gd name="T56" fmla="*/ 2147483647 w 601"/>
                <a:gd name="T57" fmla="*/ 2147483647 h 602"/>
                <a:gd name="T58" fmla="*/ 2147483647 w 601"/>
                <a:gd name="T59" fmla="*/ 2147483647 h 602"/>
                <a:gd name="T60" fmla="*/ 2147483647 w 601"/>
                <a:gd name="T61" fmla="*/ 2147483647 h 602"/>
                <a:gd name="T62" fmla="*/ 2147483647 w 601"/>
                <a:gd name="T63" fmla="*/ 2147483647 h 602"/>
                <a:gd name="T64" fmla="*/ 2147483647 w 601"/>
                <a:gd name="T65" fmla="*/ 2147483647 h 602"/>
                <a:gd name="T66" fmla="*/ 2147483647 w 601"/>
                <a:gd name="T67" fmla="*/ 2147483647 h 602"/>
                <a:gd name="T68" fmla="*/ 2147483647 w 601"/>
                <a:gd name="T69" fmla="*/ 2147483647 h 602"/>
                <a:gd name="T70" fmla="*/ 2147483647 w 601"/>
                <a:gd name="T71" fmla="*/ 2147483647 h 602"/>
                <a:gd name="T72" fmla="*/ 2147483647 w 601"/>
                <a:gd name="T73" fmla="*/ 2147483647 h 602"/>
                <a:gd name="T74" fmla="*/ 2147483647 w 601"/>
                <a:gd name="T75" fmla="*/ 2147483647 h 602"/>
                <a:gd name="T76" fmla="*/ 2147483647 w 601"/>
                <a:gd name="T77" fmla="*/ 2147483647 h 602"/>
                <a:gd name="T78" fmla="*/ 2147483647 w 601"/>
                <a:gd name="T79" fmla="*/ 2147483647 h 602"/>
                <a:gd name="T80" fmla="*/ 2147483647 w 601"/>
                <a:gd name="T81" fmla="*/ 2147483647 h 602"/>
                <a:gd name="T82" fmla="*/ 2147483647 w 601"/>
                <a:gd name="T83" fmla="*/ 2147483647 h 602"/>
                <a:gd name="T84" fmla="*/ 2147483647 w 601"/>
                <a:gd name="T85" fmla="*/ 2147483647 h 602"/>
                <a:gd name="T86" fmla="*/ 2147483647 w 601"/>
                <a:gd name="T87" fmla="*/ 2147483647 h 602"/>
                <a:gd name="T88" fmla="*/ 2147483647 w 601"/>
                <a:gd name="T89" fmla="*/ 2147483647 h 602"/>
                <a:gd name="T90" fmla="*/ 2147483647 w 601"/>
                <a:gd name="T91" fmla="*/ 2147483647 h 602"/>
                <a:gd name="T92" fmla="*/ 2147483647 w 601"/>
                <a:gd name="T93" fmla="*/ 2147483647 h 602"/>
                <a:gd name="T94" fmla="*/ 2147483647 w 601"/>
                <a:gd name="T95" fmla="*/ 2147483647 h 602"/>
                <a:gd name="T96" fmla="*/ 2147483647 w 601"/>
                <a:gd name="T97" fmla="*/ 2147483647 h 602"/>
                <a:gd name="T98" fmla="*/ 2147483647 w 601"/>
                <a:gd name="T99" fmla="*/ 2147483647 h 602"/>
                <a:gd name="T100" fmla="*/ 2147483647 w 601"/>
                <a:gd name="T101" fmla="*/ 2147483647 h 602"/>
                <a:gd name="T102" fmla="*/ 2147483647 w 601"/>
                <a:gd name="T103" fmla="*/ 2147483647 h 602"/>
                <a:gd name="T104" fmla="*/ 2147483647 w 601"/>
                <a:gd name="T105" fmla="*/ 2147483647 h 602"/>
                <a:gd name="T106" fmla="*/ 2147483647 w 601"/>
                <a:gd name="T107" fmla="*/ 2147483647 h 602"/>
                <a:gd name="T108" fmla="*/ 2147483647 w 601"/>
                <a:gd name="T109" fmla="*/ 2147483647 h 602"/>
                <a:gd name="T110" fmla="*/ 2147483647 w 601"/>
                <a:gd name="T111" fmla="*/ 2147483647 h 602"/>
                <a:gd name="T112" fmla="*/ 2147483647 w 601"/>
                <a:gd name="T113" fmla="*/ 2147483647 h 602"/>
                <a:gd name="T114" fmla="*/ 2147483647 w 601"/>
                <a:gd name="T115" fmla="*/ 2147483647 h 602"/>
                <a:gd name="T116" fmla="*/ 2147483647 w 601"/>
                <a:gd name="T117" fmla="*/ 2147483647 h 602"/>
                <a:gd name="T118" fmla="*/ 2147483647 w 601"/>
                <a:gd name="T119" fmla="*/ 2147483647 h 602"/>
                <a:gd name="T120" fmla="*/ 2147483647 w 601"/>
                <a:gd name="T121" fmla="*/ 2147483647 h 602"/>
                <a:gd name="T122" fmla="*/ 2147483647 w 601"/>
                <a:gd name="T123" fmla="*/ 2147483647 h 6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601" h="602">
                  <a:moveTo>
                    <a:pt x="572" y="333"/>
                  </a:moveTo>
                  <a:lnTo>
                    <a:pt x="572" y="333"/>
                  </a:lnTo>
                  <a:cubicBezTo>
                    <a:pt x="494" y="333"/>
                    <a:pt x="494" y="333"/>
                    <a:pt x="494" y="333"/>
                  </a:cubicBezTo>
                  <a:cubicBezTo>
                    <a:pt x="480" y="333"/>
                    <a:pt x="466" y="318"/>
                    <a:pt x="466" y="304"/>
                  </a:cubicBezTo>
                  <a:cubicBezTo>
                    <a:pt x="466" y="283"/>
                    <a:pt x="480" y="276"/>
                    <a:pt x="494" y="276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86" y="276"/>
                    <a:pt x="600" y="283"/>
                    <a:pt x="600" y="304"/>
                  </a:cubicBezTo>
                  <a:cubicBezTo>
                    <a:pt x="600" y="318"/>
                    <a:pt x="586" y="333"/>
                    <a:pt x="572" y="333"/>
                  </a:cubicBezTo>
                  <a:close/>
                  <a:moveTo>
                    <a:pt x="522" y="113"/>
                  </a:moveTo>
                  <a:lnTo>
                    <a:pt x="522" y="113"/>
                  </a:lnTo>
                  <a:cubicBezTo>
                    <a:pt x="473" y="163"/>
                    <a:pt x="473" y="163"/>
                    <a:pt x="473" y="163"/>
                  </a:cubicBezTo>
                  <a:cubicBezTo>
                    <a:pt x="459" y="177"/>
                    <a:pt x="459" y="177"/>
                    <a:pt x="459" y="177"/>
                  </a:cubicBezTo>
                  <a:cubicBezTo>
                    <a:pt x="452" y="184"/>
                    <a:pt x="445" y="191"/>
                    <a:pt x="438" y="191"/>
                  </a:cubicBezTo>
                  <a:cubicBezTo>
                    <a:pt x="424" y="191"/>
                    <a:pt x="409" y="177"/>
                    <a:pt x="409" y="163"/>
                  </a:cubicBezTo>
                  <a:cubicBezTo>
                    <a:pt x="409" y="156"/>
                    <a:pt x="417" y="149"/>
                    <a:pt x="424" y="142"/>
                  </a:cubicBezTo>
                  <a:cubicBezTo>
                    <a:pt x="438" y="128"/>
                    <a:pt x="438" y="128"/>
                    <a:pt x="438" y="128"/>
                  </a:cubicBezTo>
                  <a:cubicBezTo>
                    <a:pt x="487" y="78"/>
                    <a:pt x="487" y="78"/>
                    <a:pt x="487" y="78"/>
                  </a:cubicBezTo>
                  <a:cubicBezTo>
                    <a:pt x="494" y="71"/>
                    <a:pt x="501" y="64"/>
                    <a:pt x="508" y="64"/>
                  </a:cubicBezTo>
                  <a:cubicBezTo>
                    <a:pt x="522" y="64"/>
                    <a:pt x="537" y="78"/>
                    <a:pt x="537" y="92"/>
                  </a:cubicBezTo>
                  <a:cubicBezTo>
                    <a:pt x="537" y="99"/>
                    <a:pt x="530" y="106"/>
                    <a:pt x="522" y="113"/>
                  </a:cubicBezTo>
                  <a:close/>
                  <a:moveTo>
                    <a:pt x="296" y="417"/>
                  </a:moveTo>
                  <a:lnTo>
                    <a:pt x="296" y="417"/>
                  </a:lnTo>
                  <a:cubicBezTo>
                    <a:pt x="254" y="417"/>
                    <a:pt x="219" y="389"/>
                    <a:pt x="197" y="361"/>
                  </a:cubicBezTo>
                  <a:cubicBezTo>
                    <a:pt x="190" y="333"/>
                    <a:pt x="190" y="333"/>
                    <a:pt x="190" y="333"/>
                  </a:cubicBezTo>
                  <a:cubicBezTo>
                    <a:pt x="190" y="318"/>
                    <a:pt x="183" y="311"/>
                    <a:pt x="183" y="304"/>
                  </a:cubicBezTo>
                  <a:cubicBezTo>
                    <a:pt x="183" y="241"/>
                    <a:pt x="233" y="191"/>
                    <a:pt x="296" y="191"/>
                  </a:cubicBezTo>
                  <a:cubicBezTo>
                    <a:pt x="360" y="191"/>
                    <a:pt x="409" y="241"/>
                    <a:pt x="409" y="304"/>
                  </a:cubicBezTo>
                  <a:cubicBezTo>
                    <a:pt x="409" y="368"/>
                    <a:pt x="360" y="417"/>
                    <a:pt x="296" y="417"/>
                  </a:cubicBezTo>
                  <a:close/>
                  <a:moveTo>
                    <a:pt x="296" y="248"/>
                  </a:moveTo>
                  <a:lnTo>
                    <a:pt x="296" y="248"/>
                  </a:lnTo>
                  <a:cubicBezTo>
                    <a:pt x="268" y="248"/>
                    <a:pt x="240" y="269"/>
                    <a:pt x="240" y="304"/>
                  </a:cubicBezTo>
                  <a:cubicBezTo>
                    <a:pt x="240" y="333"/>
                    <a:pt x="268" y="361"/>
                    <a:pt x="296" y="361"/>
                  </a:cubicBezTo>
                  <a:cubicBezTo>
                    <a:pt x="332" y="361"/>
                    <a:pt x="353" y="333"/>
                    <a:pt x="353" y="304"/>
                  </a:cubicBezTo>
                  <a:cubicBezTo>
                    <a:pt x="353" y="269"/>
                    <a:pt x="332" y="248"/>
                    <a:pt x="296" y="248"/>
                  </a:cubicBezTo>
                  <a:close/>
                  <a:moveTo>
                    <a:pt x="296" y="135"/>
                  </a:moveTo>
                  <a:lnTo>
                    <a:pt x="296" y="135"/>
                  </a:lnTo>
                  <a:cubicBezTo>
                    <a:pt x="282" y="135"/>
                    <a:pt x="268" y="120"/>
                    <a:pt x="268" y="106"/>
                  </a:cubicBezTo>
                  <a:cubicBezTo>
                    <a:pt x="268" y="29"/>
                    <a:pt x="268" y="29"/>
                    <a:pt x="268" y="29"/>
                  </a:cubicBezTo>
                  <a:cubicBezTo>
                    <a:pt x="268" y="15"/>
                    <a:pt x="282" y="0"/>
                    <a:pt x="296" y="0"/>
                  </a:cubicBezTo>
                  <a:cubicBezTo>
                    <a:pt x="318" y="0"/>
                    <a:pt x="325" y="15"/>
                    <a:pt x="325" y="29"/>
                  </a:cubicBezTo>
                  <a:cubicBezTo>
                    <a:pt x="325" y="106"/>
                    <a:pt x="325" y="106"/>
                    <a:pt x="325" y="106"/>
                  </a:cubicBezTo>
                  <a:cubicBezTo>
                    <a:pt x="325" y="120"/>
                    <a:pt x="318" y="135"/>
                    <a:pt x="296" y="135"/>
                  </a:cubicBezTo>
                  <a:close/>
                  <a:moveTo>
                    <a:pt x="176" y="460"/>
                  </a:moveTo>
                  <a:lnTo>
                    <a:pt x="176" y="460"/>
                  </a:lnTo>
                  <a:cubicBezTo>
                    <a:pt x="162" y="481"/>
                    <a:pt x="162" y="481"/>
                    <a:pt x="162" y="481"/>
                  </a:cubicBezTo>
                  <a:cubicBezTo>
                    <a:pt x="113" y="531"/>
                    <a:pt x="113" y="531"/>
                    <a:pt x="113" y="531"/>
                  </a:cubicBezTo>
                  <a:cubicBezTo>
                    <a:pt x="106" y="538"/>
                    <a:pt x="98" y="538"/>
                    <a:pt x="91" y="538"/>
                  </a:cubicBezTo>
                  <a:cubicBezTo>
                    <a:pt x="77" y="538"/>
                    <a:pt x="63" y="524"/>
                    <a:pt x="63" y="509"/>
                  </a:cubicBezTo>
                  <a:cubicBezTo>
                    <a:pt x="63" y="502"/>
                    <a:pt x="63" y="495"/>
                    <a:pt x="70" y="488"/>
                  </a:cubicBezTo>
                  <a:cubicBezTo>
                    <a:pt x="120" y="439"/>
                    <a:pt x="120" y="439"/>
                    <a:pt x="120" y="439"/>
                  </a:cubicBezTo>
                  <a:cubicBezTo>
                    <a:pt x="141" y="424"/>
                    <a:pt x="141" y="424"/>
                    <a:pt x="141" y="424"/>
                  </a:cubicBezTo>
                  <a:cubicBezTo>
                    <a:pt x="141" y="417"/>
                    <a:pt x="148" y="417"/>
                    <a:pt x="155" y="417"/>
                  </a:cubicBezTo>
                  <a:cubicBezTo>
                    <a:pt x="176" y="417"/>
                    <a:pt x="183" y="424"/>
                    <a:pt x="183" y="446"/>
                  </a:cubicBezTo>
                  <a:cubicBezTo>
                    <a:pt x="183" y="453"/>
                    <a:pt x="183" y="460"/>
                    <a:pt x="176" y="460"/>
                  </a:cubicBezTo>
                  <a:close/>
                  <a:moveTo>
                    <a:pt x="155" y="191"/>
                  </a:moveTo>
                  <a:lnTo>
                    <a:pt x="155" y="191"/>
                  </a:lnTo>
                  <a:cubicBezTo>
                    <a:pt x="148" y="191"/>
                    <a:pt x="141" y="184"/>
                    <a:pt x="141" y="177"/>
                  </a:cubicBezTo>
                  <a:cubicBezTo>
                    <a:pt x="120" y="163"/>
                    <a:pt x="120" y="163"/>
                    <a:pt x="120" y="163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63" y="106"/>
                    <a:pt x="63" y="99"/>
                    <a:pt x="63" y="92"/>
                  </a:cubicBezTo>
                  <a:cubicBezTo>
                    <a:pt x="63" y="78"/>
                    <a:pt x="77" y="64"/>
                    <a:pt x="91" y="64"/>
                  </a:cubicBezTo>
                  <a:cubicBezTo>
                    <a:pt x="98" y="64"/>
                    <a:pt x="106" y="71"/>
                    <a:pt x="113" y="78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76" y="142"/>
                    <a:pt x="176" y="142"/>
                    <a:pt x="176" y="142"/>
                  </a:cubicBezTo>
                  <a:cubicBezTo>
                    <a:pt x="183" y="149"/>
                    <a:pt x="183" y="156"/>
                    <a:pt x="183" y="163"/>
                  </a:cubicBezTo>
                  <a:cubicBezTo>
                    <a:pt x="183" y="177"/>
                    <a:pt x="176" y="191"/>
                    <a:pt x="155" y="191"/>
                  </a:cubicBezTo>
                  <a:close/>
                  <a:moveTo>
                    <a:pt x="98" y="276"/>
                  </a:moveTo>
                  <a:lnTo>
                    <a:pt x="98" y="276"/>
                  </a:lnTo>
                  <a:cubicBezTo>
                    <a:pt x="120" y="276"/>
                    <a:pt x="127" y="283"/>
                    <a:pt x="127" y="304"/>
                  </a:cubicBezTo>
                  <a:cubicBezTo>
                    <a:pt x="127" y="318"/>
                    <a:pt x="120" y="333"/>
                    <a:pt x="98" y="333"/>
                  </a:cubicBezTo>
                  <a:cubicBezTo>
                    <a:pt x="28" y="333"/>
                    <a:pt x="28" y="333"/>
                    <a:pt x="28" y="333"/>
                  </a:cubicBezTo>
                  <a:cubicBezTo>
                    <a:pt x="7" y="333"/>
                    <a:pt x="0" y="318"/>
                    <a:pt x="0" y="304"/>
                  </a:cubicBezTo>
                  <a:cubicBezTo>
                    <a:pt x="0" y="283"/>
                    <a:pt x="7" y="276"/>
                    <a:pt x="28" y="276"/>
                  </a:cubicBezTo>
                  <a:cubicBezTo>
                    <a:pt x="98" y="276"/>
                    <a:pt x="98" y="276"/>
                    <a:pt x="98" y="276"/>
                  </a:cubicBezTo>
                  <a:close/>
                  <a:moveTo>
                    <a:pt x="296" y="474"/>
                  </a:moveTo>
                  <a:lnTo>
                    <a:pt x="296" y="474"/>
                  </a:lnTo>
                  <a:cubicBezTo>
                    <a:pt x="318" y="474"/>
                    <a:pt x="325" y="481"/>
                    <a:pt x="325" y="502"/>
                  </a:cubicBezTo>
                  <a:cubicBezTo>
                    <a:pt x="325" y="573"/>
                    <a:pt x="325" y="573"/>
                    <a:pt x="325" y="573"/>
                  </a:cubicBezTo>
                  <a:cubicBezTo>
                    <a:pt x="325" y="594"/>
                    <a:pt x="318" y="601"/>
                    <a:pt x="296" y="601"/>
                  </a:cubicBezTo>
                  <a:cubicBezTo>
                    <a:pt x="282" y="601"/>
                    <a:pt x="268" y="594"/>
                    <a:pt x="268" y="573"/>
                  </a:cubicBezTo>
                  <a:cubicBezTo>
                    <a:pt x="268" y="502"/>
                    <a:pt x="268" y="502"/>
                    <a:pt x="268" y="502"/>
                  </a:cubicBezTo>
                  <a:cubicBezTo>
                    <a:pt x="268" y="481"/>
                    <a:pt x="282" y="474"/>
                    <a:pt x="296" y="474"/>
                  </a:cubicBezTo>
                  <a:close/>
                  <a:moveTo>
                    <a:pt x="438" y="417"/>
                  </a:moveTo>
                  <a:lnTo>
                    <a:pt x="438" y="417"/>
                  </a:lnTo>
                  <a:cubicBezTo>
                    <a:pt x="445" y="417"/>
                    <a:pt x="452" y="417"/>
                    <a:pt x="459" y="424"/>
                  </a:cubicBezTo>
                  <a:cubicBezTo>
                    <a:pt x="473" y="439"/>
                    <a:pt x="473" y="439"/>
                    <a:pt x="473" y="439"/>
                  </a:cubicBezTo>
                  <a:cubicBezTo>
                    <a:pt x="522" y="488"/>
                    <a:pt x="522" y="488"/>
                    <a:pt x="522" y="488"/>
                  </a:cubicBezTo>
                  <a:cubicBezTo>
                    <a:pt x="530" y="495"/>
                    <a:pt x="537" y="502"/>
                    <a:pt x="537" y="509"/>
                  </a:cubicBezTo>
                  <a:cubicBezTo>
                    <a:pt x="537" y="524"/>
                    <a:pt x="522" y="538"/>
                    <a:pt x="508" y="538"/>
                  </a:cubicBezTo>
                  <a:cubicBezTo>
                    <a:pt x="501" y="538"/>
                    <a:pt x="494" y="538"/>
                    <a:pt x="487" y="531"/>
                  </a:cubicBezTo>
                  <a:cubicBezTo>
                    <a:pt x="438" y="481"/>
                    <a:pt x="438" y="481"/>
                    <a:pt x="438" y="481"/>
                  </a:cubicBezTo>
                  <a:cubicBezTo>
                    <a:pt x="424" y="460"/>
                    <a:pt x="424" y="460"/>
                    <a:pt x="424" y="460"/>
                  </a:cubicBezTo>
                  <a:cubicBezTo>
                    <a:pt x="417" y="460"/>
                    <a:pt x="409" y="453"/>
                    <a:pt x="409" y="446"/>
                  </a:cubicBezTo>
                  <a:cubicBezTo>
                    <a:pt x="409" y="424"/>
                    <a:pt x="424" y="417"/>
                    <a:pt x="438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3" name="Freeform 104"/>
            <p:cNvSpPr>
              <a:spLocks noChangeArrowheads="1"/>
            </p:cNvSpPr>
            <p:nvPr/>
          </p:nvSpPr>
          <p:spPr bwMode="auto">
            <a:xfrm>
              <a:off x="3414767" y="3717132"/>
              <a:ext cx="237332" cy="234950"/>
            </a:xfrm>
            <a:custGeom>
              <a:avLst/>
              <a:gdLst>
                <a:gd name="T0" fmla="*/ 2147483647 w 496"/>
                <a:gd name="T1" fmla="*/ 2147483647 h 489"/>
                <a:gd name="T2" fmla="*/ 2147483647 w 496"/>
                <a:gd name="T3" fmla="*/ 2147483647 h 489"/>
                <a:gd name="T4" fmla="*/ 2147483647 w 496"/>
                <a:gd name="T5" fmla="*/ 2147483647 h 489"/>
                <a:gd name="T6" fmla="*/ 2147483647 w 496"/>
                <a:gd name="T7" fmla="*/ 2147483647 h 489"/>
                <a:gd name="T8" fmla="*/ 2147483647 w 496"/>
                <a:gd name="T9" fmla="*/ 2147483647 h 489"/>
                <a:gd name="T10" fmla="*/ 2147483647 w 496"/>
                <a:gd name="T11" fmla="*/ 2147483647 h 489"/>
                <a:gd name="T12" fmla="*/ 2147483647 w 496"/>
                <a:gd name="T13" fmla="*/ 2147483647 h 489"/>
                <a:gd name="T14" fmla="*/ 2147483647 w 496"/>
                <a:gd name="T15" fmla="*/ 2147483647 h 489"/>
                <a:gd name="T16" fmla="*/ 2147483647 w 496"/>
                <a:gd name="T17" fmla="*/ 2147483647 h 489"/>
                <a:gd name="T18" fmla="*/ 2147483647 w 496"/>
                <a:gd name="T19" fmla="*/ 2147483647 h 489"/>
                <a:gd name="T20" fmla="*/ 2147483647 w 496"/>
                <a:gd name="T21" fmla="*/ 2147483647 h 489"/>
                <a:gd name="T22" fmla="*/ 2147483647 w 496"/>
                <a:gd name="T23" fmla="*/ 2147483647 h 489"/>
                <a:gd name="T24" fmla="*/ 2147483647 w 496"/>
                <a:gd name="T25" fmla="*/ 2147483647 h 489"/>
                <a:gd name="T26" fmla="*/ 2147483647 w 496"/>
                <a:gd name="T27" fmla="*/ 2147483647 h 489"/>
                <a:gd name="T28" fmla="*/ 2147483647 w 496"/>
                <a:gd name="T29" fmla="*/ 2147483647 h 489"/>
                <a:gd name="T30" fmla="*/ 2147483647 w 496"/>
                <a:gd name="T31" fmla="*/ 2147483647 h 489"/>
                <a:gd name="T32" fmla="*/ 2147483647 w 496"/>
                <a:gd name="T33" fmla="*/ 2147483647 h 489"/>
                <a:gd name="T34" fmla="*/ 2147483647 w 496"/>
                <a:gd name="T35" fmla="*/ 2147483647 h 489"/>
                <a:gd name="T36" fmla="*/ 2147483647 w 496"/>
                <a:gd name="T37" fmla="*/ 2147483647 h 489"/>
                <a:gd name="T38" fmla="*/ 2147483647 w 496"/>
                <a:gd name="T39" fmla="*/ 0 h 489"/>
                <a:gd name="T40" fmla="*/ 2147483647 w 496"/>
                <a:gd name="T41" fmla="*/ 2147483647 h 489"/>
                <a:gd name="T42" fmla="*/ 2147483647 w 496"/>
                <a:gd name="T43" fmla="*/ 2147483647 h 489"/>
                <a:gd name="T44" fmla="*/ 2147483647 w 496"/>
                <a:gd name="T45" fmla="*/ 2147483647 h 489"/>
                <a:gd name="T46" fmla="*/ 2147483647 w 496"/>
                <a:gd name="T47" fmla="*/ 2147483647 h 489"/>
                <a:gd name="T48" fmla="*/ 2147483647 w 496"/>
                <a:gd name="T49" fmla="*/ 2147483647 h 489"/>
                <a:gd name="T50" fmla="*/ 2147483647 w 496"/>
                <a:gd name="T51" fmla="*/ 2147483647 h 489"/>
                <a:gd name="T52" fmla="*/ 2147483647 w 496"/>
                <a:gd name="T53" fmla="*/ 2147483647 h 489"/>
                <a:gd name="T54" fmla="*/ 2147483647 w 496"/>
                <a:gd name="T55" fmla="*/ 2147483647 h 489"/>
                <a:gd name="T56" fmla="*/ 2147483647 w 496"/>
                <a:gd name="T57" fmla="*/ 2147483647 h 489"/>
                <a:gd name="T58" fmla="*/ 2147483647 w 496"/>
                <a:gd name="T59" fmla="*/ 2147483647 h 489"/>
                <a:gd name="T60" fmla="*/ 0 w 496"/>
                <a:gd name="T61" fmla="*/ 2147483647 h 489"/>
                <a:gd name="T62" fmla="*/ 2147483647 w 496"/>
                <a:gd name="T63" fmla="*/ 2147483647 h 489"/>
                <a:gd name="T64" fmla="*/ 2147483647 w 496"/>
                <a:gd name="T65" fmla="*/ 2147483647 h 489"/>
                <a:gd name="T66" fmla="*/ 2147483647 w 496"/>
                <a:gd name="T67" fmla="*/ 2147483647 h 489"/>
                <a:gd name="T68" fmla="*/ 2147483647 w 496"/>
                <a:gd name="T69" fmla="*/ 2147483647 h 489"/>
                <a:gd name="T70" fmla="*/ 2147483647 w 496"/>
                <a:gd name="T71" fmla="*/ 2147483647 h 489"/>
                <a:gd name="T72" fmla="*/ 2147483647 w 496"/>
                <a:gd name="T73" fmla="*/ 2147483647 h 489"/>
                <a:gd name="T74" fmla="*/ 2147483647 w 496"/>
                <a:gd name="T75" fmla="*/ 2147483647 h 489"/>
                <a:gd name="T76" fmla="*/ 2147483647 w 496"/>
                <a:gd name="T77" fmla="*/ 2147483647 h 489"/>
                <a:gd name="T78" fmla="*/ 2147483647 w 496"/>
                <a:gd name="T79" fmla="*/ 2147483647 h 489"/>
                <a:gd name="T80" fmla="*/ 2147483647 w 496"/>
                <a:gd name="T81" fmla="*/ 2147483647 h 489"/>
                <a:gd name="T82" fmla="*/ 2147483647 w 496"/>
                <a:gd name="T83" fmla="*/ 2147483647 h 489"/>
                <a:gd name="T84" fmla="*/ 2147483647 w 496"/>
                <a:gd name="T85" fmla="*/ 2147483647 h 489"/>
                <a:gd name="T86" fmla="*/ 2147483647 w 496"/>
                <a:gd name="T87" fmla="*/ 2147483647 h 489"/>
                <a:gd name="T88" fmla="*/ 2147483647 w 496"/>
                <a:gd name="T89" fmla="*/ 2147483647 h 489"/>
                <a:gd name="T90" fmla="*/ 2147483647 w 496"/>
                <a:gd name="T91" fmla="*/ 2147483647 h 48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96" h="489">
                  <a:moveTo>
                    <a:pt x="466" y="276"/>
                  </a:moveTo>
                  <a:lnTo>
                    <a:pt x="466" y="276"/>
                  </a:lnTo>
                  <a:cubicBezTo>
                    <a:pt x="445" y="276"/>
                    <a:pt x="445" y="276"/>
                    <a:pt x="445" y="276"/>
                  </a:cubicBezTo>
                  <a:cubicBezTo>
                    <a:pt x="431" y="276"/>
                    <a:pt x="417" y="261"/>
                    <a:pt x="417" y="247"/>
                  </a:cubicBezTo>
                  <a:cubicBezTo>
                    <a:pt x="417" y="226"/>
                    <a:pt x="431" y="219"/>
                    <a:pt x="445" y="219"/>
                  </a:cubicBezTo>
                  <a:cubicBezTo>
                    <a:pt x="466" y="219"/>
                    <a:pt x="466" y="219"/>
                    <a:pt x="466" y="219"/>
                  </a:cubicBezTo>
                  <a:cubicBezTo>
                    <a:pt x="480" y="219"/>
                    <a:pt x="495" y="226"/>
                    <a:pt x="495" y="247"/>
                  </a:cubicBezTo>
                  <a:cubicBezTo>
                    <a:pt x="495" y="261"/>
                    <a:pt x="480" y="276"/>
                    <a:pt x="466" y="276"/>
                  </a:cubicBezTo>
                  <a:close/>
                  <a:moveTo>
                    <a:pt x="424" y="106"/>
                  </a:moveTo>
                  <a:lnTo>
                    <a:pt x="424" y="106"/>
                  </a:lnTo>
                  <a:cubicBezTo>
                    <a:pt x="410" y="120"/>
                    <a:pt x="410" y="120"/>
                    <a:pt x="410" y="120"/>
                  </a:cubicBezTo>
                  <a:cubicBezTo>
                    <a:pt x="403" y="127"/>
                    <a:pt x="396" y="134"/>
                    <a:pt x="389" y="134"/>
                  </a:cubicBezTo>
                  <a:cubicBezTo>
                    <a:pt x="375" y="134"/>
                    <a:pt x="360" y="120"/>
                    <a:pt x="360" y="106"/>
                  </a:cubicBezTo>
                  <a:cubicBezTo>
                    <a:pt x="360" y="99"/>
                    <a:pt x="360" y="92"/>
                    <a:pt x="367" y="85"/>
                  </a:cubicBezTo>
                  <a:cubicBezTo>
                    <a:pt x="389" y="63"/>
                    <a:pt x="389" y="63"/>
                    <a:pt x="389" y="63"/>
                  </a:cubicBezTo>
                  <a:cubicBezTo>
                    <a:pt x="396" y="56"/>
                    <a:pt x="403" y="56"/>
                    <a:pt x="410" y="56"/>
                  </a:cubicBezTo>
                  <a:cubicBezTo>
                    <a:pt x="424" y="56"/>
                    <a:pt x="438" y="71"/>
                    <a:pt x="438" y="85"/>
                  </a:cubicBezTo>
                  <a:cubicBezTo>
                    <a:pt x="438" y="92"/>
                    <a:pt x="431" y="99"/>
                    <a:pt x="424" y="106"/>
                  </a:cubicBezTo>
                  <a:close/>
                  <a:moveTo>
                    <a:pt x="247" y="360"/>
                  </a:moveTo>
                  <a:lnTo>
                    <a:pt x="247" y="360"/>
                  </a:lnTo>
                  <a:cubicBezTo>
                    <a:pt x="205" y="360"/>
                    <a:pt x="169" y="332"/>
                    <a:pt x="148" y="304"/>
                  </a:cubicBezTo>
                  <a:cubicBezTo>
                    <a:pt x="141" y="276"/>
                    <a:pt x="141" y="276"/>
                    <a:pt x="141" y="276"/>
                  </a:cubicBezTo>
                  <a:cubicBezTo>
                    <a:pt x="134" y="261"/>
                    <a:pt x="134" y="254"/>
                    <a:pt x="134" y="247"/>
                  </a:cubicBezTo>
                  <a:cubicBezTo>
                    <a:pt x="134" y="184"/>
                    <a:pt x="184" y="134"/>
                    <a:pt x="247" y="134"/>
                  </a:cubicBezTo>
                  <a:cubicBezTo>
                    <a:pt x="311" y="134"/>
                    <a:pt x="360" y="184"/>
                    <a:pt x="360" y="247"/>
                  </a:cubicBezTo>
                  <a:cubicBezTo>
                    <a:pt x="360" y="311"/>
                    <a:pt x="311" y="360"/>
                    <a:pt x="247" y="360"/>
                  </a:cubicBezTo>
                  <a:close/>
                  <a:moveTo>
                    <a:pt x="247" y="191"/>
                  </a:moveTo>
                  <a:lnTo>
                    <a:pt x="247" y="191"/>
                  </a:lnTo>
                  <a:cubicBezTo>
                    <a:pt x="219" y="191"/>
                    <a:pt x="191" y="212"/>
                    <a:pt x="191" y="247"/>
                  </a:cubicBezTo>
                  <a:cubicBezTo>
                    <a:pt x="191" y="276"/>
                    <a:pt x="219" y="304"/>
                    <a:pt x="247" y="304"/>
                  </a:cubicBezTo>
                  <a:cubicBezTo>
                    <a:pt x="276" y="304"/>
                    <a:pt x="304" y="276"/>
                    <a:pt x="304" y="247"/>
                  </a:cubicBezTo>
                  <a:cubicBezTo>
                    <a:pt x="304" y="212"/>
                    <a:pt x="276" y="191"/>
                    <a:pt x="247" y="191"/>
                  </a:cubicBezTo>
                  <a:close/>
                  <a:moveTo>
                    <a:pt x="247" y="78"/>
                  </a:moveTo>
                  <a:lnTo>
                    <a:pt x="247" y="78"/>
                  </a:lnTo>
                  <a:cubicBezTo>
                    <a:pt x="233" y="78"/>
                    <a:pt x="219" y="63"/>
                    <a:pt x="219" y="49"/>
                  </a:cubicBezTo>
                  <a:cubicBezTo>
                    <a:pt x="219" y="28"/>
                    <a:pt x="219" y="28"/>
                    <a:pt x="219" y="28"/>
                  </a:cubicBezTo>
                  <a:cubicBezTo>
                    <a:pt x="219" y="14"/>
                    <a:pt x="233" y="0"/>
                    <a:pt x="247" y="0"/>
                  </a:cubicBezTo>
                  <a:cubicBezTo>
                    <a:pt x="261" y="0"/>
                    <a:pt x="276" y="14"/>
                    <a:pt x="276" y="28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6" y="63"/>
                    <a:pt x="261" y="78"/>
                    <a:pt x="247" y="78"/>
                  </a:cubicBezTo>
                  <a:close/>
                  <a:moveTo>
                    <a:pt x="106" y="134"/>
                  </a:moveTo>
                  <a:lnTo>
                    <a:pt x="106" y="134"/>
                  </a:lnTo>
                  <a:cubicBezTo>
                    <a:pt x="99" y="134"/>
                    <a:pt x="92" y="127"/>
                    <a:pt x="85" y="120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64" y="99"/>
                    <a:pt x="56" y="92"/>
                    <a:pt x="56" y="85"/>
                  </a:cubicBezTo>
                  <a:cubicBezTo>
                    <a:pt x="56" y="71"/>
                    <a:pt x="71" y="56"/>
                    <a:pt x="85" y="56"/>
                  </a:cubicBezTo>
                  <a:cubicBezTo>
                    <a:pt x="92" y="56"/>
                    <a:pt x="99" y="56"/>
                    <a:pt x="106" y="63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34" y="92"/>
                    <a:pt x="134" y="99"/>
                    <a:pt x="134" y="106"/>
                  </a:cubicBezTo>
                  <a:cubicBezTo>
                    <a:pt x="134" y="120"/>
                    <a:pt x="120" y="134"/>
                    <a:pt x="106" y="134"/>
                  </a:cubicBezTo>
                  <a:close/>
                  <a:moveTo>
                    <a:pt x="78" y="247"/>
                  </a:moveTo>
                  <a:lnTo>
                    <a:pt x="78" y="247"/>
                  </a:lnTo>
                  <a:cubicBezTo>
                    <a:pt x="78" y="261"/>
                    <a:pt x="64" y="276"/>
                    <a:pt x="49" y="276"/>
                  </a:cubicBezTo>
                  <a:cubicBezTo>
                    <a:pt x="28" y="276"/>
                    <a:pt x="28" y="276"/>
                    <a:pt x="28" y="276"/>
                  </a:cubicBezTo>
                  <a:cubicBezTo>
                    <a:pt x="14" y="276"/>
                    <a:pt x="0" y="261"/>
                    <a:pt x="0" y="247"/>
                  </a:cubicBezTo>
                  <a:cubicBezTo>
                    <a:pt x="0" y="226"/>
                    <a:pt x="14" y="219"/>
                    <a:pt x="28" y="219"/>
                  </a:cubicBezTo>
                  <a:cubicBezTo>
                    <a:pt x="49" y="219"/>
                    <a:pt x="49" y="219"/>
                    <a:pt x="49" y="219"/>
                  </a:cubicBezTo>
                  <a:cubicBezTo>
                    <a:pt x="64" y="219"/>
                    <a:pt x="78" y="226"/>
                    <a:pt x="78" y="247"/>
                  </a:cubicBezTo>
                  <a:close/>
                  <a:moveTo>
                    <a:pt x="85" y="367"/>
                  </a:moveTo>
                  <a:lnTo>
                    <a:pt x="85" y="367"/>
                  </a:lnTo>
                  <a:cubicBezTo>
                    <a:pt x="92" y="360"/>
                    <a:pt x="99" y="360"/>
                    <a:pt x="106" y="360"/>
                  </a:cubicBezTo>
                  <a:cubicBezTo>
                    <a:pt x="120" y="360"/>
                    <a:pt x="134" y="367"/>
                    <a:pt x="134" y="389"/>
                  </a:cubicBezTo>
                  <a:cubicBezTo>
                    <a:pt x="134" y="396"/>
                    <a:pt x="134" y="403"/>
                    <a:pt x="127" y="403"/>
                  </a:cubicBezTo>
                  <a:cubicBezTo>
                    <a:pt x="106" y="424"/>
                    <a:pt x="106" y="424"/>
                    <a:pt x="106" y="424"/>
                  </a:cubicBezTo>
                  <a:cubicBezTo>
                    <a:pt x="99" y="431"/>
                    <a:pt x="92" y="431"/>
                    <a:pt x="85" y="431"/>
                  </a:cubicBezTo>
                  <a:cubicBezTo>
                    <a:pt x="71" y="431"/>
                    <a:pt x="56" y="424"/>
                    <a:pt x="56" y="403"/>
                  </a:cubicBezTo>
                  <a:cubicBezTo>
                    <a:pt x="56" y="396"/>
                    <a:pt x="64" y="389"/>
                    <a:pt x="71" y="389"/>
                  </a:cubicBezTo>
                  <a:lnTo>
                    <a:pt x="85" y="367"/>
                  </a:lnTo>
                  <a:close/>
                  <a:moveTo>
                    <a:pt x="247" y="417"/>
                  </a:moveTo>
                  <a:lnTo>
                    <a:pt x="247" y="417"/>
                  </a:lnTo>
                  <a:cubicBezTo>
                    <a:pt x="261" y="417"/>
                    <a:pt x="276" y="424"/>
                    <a:pt x="276" y="445"/>
                  </a:cubicBezTo>
                  <a:cubicBezTo>
                    <a:pt x="276" y="459"/>
                    <a:pt x="276" y="459"/>
                    <a:pt x="276" y="459"/>
                  </a:cubicBezTo>
                  <a:cubicBezTo>
                    <a:pt x="276" y="481"/>
                    <a:pt x="261" y="488"/>
                    <a:pt x="247" y="488"/>
                  </a:cubicBezTo>
                  <a:cubicBezTo>
                    <a:pt x="233" y="488"/>
                    <a:pt x="219" y="481"/>
                    <a:pt x="219" y="459"/>
                  </a:cubicBezTo>
                  <a:cubicBezTo>
                    <a:pt x="219" y="445"/>
                    <a:pt x="219" y="445"/>
                    <a:pt x="219" y="445"/>
                  </a:cubicBezTo>
                  <a:cubicBezTo>
                    <a:pt x="219" y="424"/>
                    <a:pt x="233" y="417"/>
                    <a:pt x="247" y="417"/>
                  </a:cubicBezTo>
                  <a:close/>
                  <a:moveTo>
                    <a:pt x="389" y="360"/>
                  </a:moveTo>
                  <a:lnTo>
                    <a:pt x="389" y="360"/>
                  </a:lnTo>
                  <a:cubicBezTo>
                    <a:pt x="396" y="360"/>
                    <a:pt x="403" y="360"/>
                    <a:pt x="410" y="367"/>
                  </a:cubicBezTo>
                  <a:cubicBezTo>
                    <a:pt x="424" y="389"/>
                    <a:pt x="424" y="389"/>
                    <a:pt x="424" y="389"/>
                  </a:cubicBezTo>
                  <a:cubicBezTo>
                    <a:pt x="431" y="389"/>
                    <a:pt x="438" y="396"/>
                    <a:pt x="438" y="403"/>
                  </a:cubicBezTo>
                  <a:cubicBezTo>
                    <a:pt x="438" y="424"/>
                    <a:pt x="424" y="431"/>
                    <a:pt x="410" y="431"/>
                  </a:cubicBezTo>
                  <a:cubicBezTo>
                    <a:pt x="403" y="431"/>
                    <a:pt x="396" y="431"/>
                    <a:pt x="389" y="424"/>
                  </a:cubicBezTo>
                  <a:cubicBezTo>
                    <a:pt x="367" y="403"/>
                    <a:pt x="367" y="403"/>
                    <a:pt x="367" y="403"/>
                  </a:cubicBezTo>
                  <a:cubicBezTo>
                    <a:pt x="360" y="403"/>
                    <a:pt x="360" y="396"/>
                    <a:pt x="360" y="389"/>
                  </a:cubicBezTo>
                  <a:cubicBezTo>
                    <a:pt x="360" y="367"/>
                    <a:pt x="375" y="360"/>
                    <a:pt x="389" y="3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4" name="Freeform 105"/>
            <p:cNvSpPr>
              <a:spLocks noChangeArrowheads="1"/>
            </p:cNvSpPr>
            <p:nvPr/>
          </p:nvSpPr>
          <p:spPr bwMode="auto">
            <a:xfrm>
              <a:off x="2883748" y="3689350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2147483647 w 602"/>
                <a:gd name="T5" fmla="*/ 2147483647 h 602"/>
                <a:gd name="T6" fmla="*/ 2147483647 w 602"/>
                <a:gd name="T7" fmla="*/ 2147483647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0 h 602"/>
                <a:gd name="T22" fmla="*/ 2147483647 w 602"/>
                <a:gd name="T23" fmla="*/ 0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0 w 602"/>
                <a:gd name="T41" fmla="*/ 2147483647 h 602"/>
                <a:gd name="T42" fmla="*/ 0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2147483647 w 602"/>
                <a:gd name="T61" fmla="*/ 2147483647 h 60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02" h="602">
                  <a:moveTo>
                    <a:pt x="573" y="488"/>
                  </a:moveTo>
                  <a:lnTo>
                    <a:pt x="573" y="488"/>
                  </a:lnTo>
                  <a:cubicBezTo>
                    <a:pt x="481" y="488"/>
                    <a:pt x="481" y="488"/>
                    <a:pt x="481" y="488"/>
                  </a:cubicBezTo>
                  <a:cubicBezTo>
                    <a:pt x="481" y="347"/>
                    <a:pt x="481" y="347"/>
                    <a:pt x="481" y="347"/>
                  </a:cubicBezTo>
                  <a:cubicBezTo>
                    <a:pt x="544" y="347"/>
                    <a:pt x="544" y="347"/>
                    <a:pt x="544" y="347"/>
                  </a:cubicBezTo>
                  <a:cubicBezTo>
                    <a:pt x="544" y="57"/>
                    <a:pt x="544" y="57"/>
                    <a:pt x="544" y="57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15"/>
                    <a:pt x="163" y="0"/>
                    <a:pt x="177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4" y="0"/>
                    <a:pt x="601" y="15"/>
                    <a:pt x="601" y="29"/>
                  </a:cubicBezTo>
                  <a:cubicBezTo>
                    <a:pt x="601" y="460"/>
                    <a:pt x="601" y="460"/>
                    <a:pt x="601" y="460"/>
                  </a:cubicBezTo>
                  <a:cubicBezTo>
                    <a:pt x="601" y="481"/>
                    <a:pt x="594" y="488"/>
                    <a:pt x="573" y="488"/>
                  </a:cubicBezTo>
                  <a:close/>
                  <a:moveTo>
                    <a:pt x="453" y="142"/>
                  </a:moveTo>
                  <a:lnTo>
                    <a:pt x="453" y="142"/>
                  </a:lnTo>
                  <a:cubicBezTo>
                    <a:pt x="453" y="573"/>
                    <a:pt x="453" y="573"/>
                    <a:pt x="453" y="573"/>
                  </a:cubicBezTo>
                  <a:cubicBezTo>
                    <a:pt x="453" y="594"/>
                    <a:pt x="439" y="601"/>
                    <a:pt x="424" y="601"/>
                  </a:cubicBezTo>
                  <a:cubicBezTo>
                    <a:pt x="29" y="601"/>
                    <a:pt x="29" y="601"/>
                    <a:pt x="29" y="601"/>
                  </a:cubicBezTo>
                  <a:cubicBezTo>
                    <a:pt x="15" y="601"/>
                    <a:pt x="0" y="594"/>
                    <a:pt x="0" y="573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28"/>
                    <a:pt x="15" y="113"/>
                    <a:pt x="29" y="113"/>
                  </a:cubicBezTo>
                  <a:cubicBezTo>
                    <a:pt x="424" y="113"/>
                    <a:pt x="424" y="113"/>
                    <a:pt x="424" y="113"/>
                  </a:cubicBezTo>
                  <a:cubicBezTo>
                    <a:pt x="439" y="113"/>
                    <a:pt x="453" y="128"/>
                    <a:pt x="453" y="142"/>
                  </a:cubicBezTo>
                  <a:close/>
                  <a:moveTo>
                    <a:pt x="396" y="170"/>
                  </a:moveTo>
                  <a:lnTo>
                    <a:pt x="396" y="170"/>
                  </a:lnTo>
                  <a:cubicBezTo>
                    <a:pt x="57" y="170"/>
                    <a:pt x="57" y="170"/>
                    <a:pt x="57" y="170"/>
                  </a:cubicBezTo>
                  <a:cubicBezTo>
                    <a:pt x="57" y="460"/>
                    <a:pt x="57" y="460"/>
                    <a:pt x="57" y="460"/>
                  </a:cubicBezTo>
                  <a:cubicBezTo>
                    <a:pt x="396" y="460"/>
                    <a:pt x="396" y="460"/>
                    <a:pt x="396" y="460"/>
                  </a:cubicBezTo>
                  <a:lnTo>
                    <a:pt x="396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5" name="Freeform 106"/>
            <p:cNvSpPr>
              <a:spLocks noChangeArrowheads="1"/>
            </p:cNvSpPr>
            <p:nvPr/>
          </p:nvSpPr>
          <p:spPr bwMode="auto">
            <a:xfrm>
              <a:off x="2412261" y="3717132"/>
              <a:ext cx="217488" cy="234950"/>
            </a:xfrm>
            <a:custGeom>
              <a:avLst/>
              <a:gdLst>
                <a:gd name="T0" fmla="*/ 2147483647 w 453"/>
                <a:gd name="T1" fmla="*/ 2147483647 h 489"/>
                <a:gd name="T2" fmla="*/ 2147483647 w 453"/>
                <a:gd name="T3" fmla="*/ 2147483647 h 489"/>
                <a:gd name="T4" fmla="*/ 2147483647 w 453"/>
                <a:gd name="T5" fmla="*/ 2147483647 h 489"/>
                <a:gd name="T6" fmla="*/ 0 w 453"/>
                <a:gd name="T7" fmla="*/ 2147483647 h 489"/>
                <a:gd name="T8" fmla="*/ 0 w 453"/>
                <a:gd name="T9" fmla="*/ 2147483647 h 489"/>
                <a:gd name="T10" fmla="*/ 2147483647 w 453"/>
                <a:gd name="T11" fmla="*/ 0 h 489"/>
                <a:gd name="T12" fmla="*/ 2147483647 w 453"/>
                <a:gd name="T13" fmla="*/ 0 h 489"/>
                <a:gd name="T14" fmla="*/ 2147483647 w 453"/>
                <a:gd name="T15" fmla="*/ 2147483647 h 489"/>
                <a:gd name="T16" fmla="*/ 2147483647 w 453"/>
                <a:gd name="T17" fmla="*/ 2147483647 h 489"/>
                <a:gd name="T18" fmla="*/ 2147483647 w 453"/>
                <a:gd name="T19" fmla="*/ 2147483647 h 489"/>
                <a:gd name="T20" fmla="*/ 2147483647 w 453"/>
                <a:gd name="T21" fmla="*/ 2147483647 h 489"/>
                <a:gd name="T22" fmla="*/ 2147483647 w 453"/>
                <a:gd name="T23" fmla="*/ 2147483647 h 489"/>
                <a:gd name="T24" fmla="*/ 2147483647 w 453"/>
                <a:gd name="T25" fmla="*/ 2147483647 h 489"/>
                <a:gd name="T26" fmla="*/ 2147483647 w 453"/>
                <a:gd name="T27" fmla="*/ 2147483647 h 489"/>
                <a:gd name="T28" fmla="*/ 2147483647 w 453"/>
                <a:gd name="T29" fmla="*/ 2147483647 h 489"/>
                <a:gd name="T30" fmla="*/ 2147483647 w 453"/>
                <a:gd name="T31" fmla="*/ 2147483647 h 4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53" h="489">
                  <a:moveTo>
                    <a:pt x="424" y="488"/>
                  </a:moveTo>
                  <a:lnTo>
                    <a:pt x="424" y="488"/>
                  </a:lnTo>
                  <a:cubicBezTo>
                    <a:pt x="28" y="488"/>
                    <a:pt x="28" y="488"/>
                    <a:pt x="28" y="488"/>
                  </a:cubicBezTo>
                  <a:cubicBezTo>
                    <a:pt x="14" y="488"/>
                    <a:pt x="0" y="481"/>
                    <a:pt x="0" y="45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45" y="0"/>
                    <a:pt x="452" y="14"/>
                    <a:pt x="452" y="28"/>
                  </a:cubicBezTo>
                  <a:cubicBezTo>
                    <a:pt x="452" y="459"/>
                    <a:pt x="452" y="459"/>
                    <a:pt x="452" y="459"/>
                  </a:cubicBezTo>
                  <a:cubicBezTo>
                    <a:pt x="452" y="481"/>
                    <a:pt x="445" y="488"/>
                    <a:pt x="424" y="488"/>
                  </a:cubicBezTo>
                  <a:close/>
                  <a:moveTo>
                    <a:pt x="396" y="56"/>
                  </a:moveTo>
                  <a:lnTo>
                    <a:pt x="396" y="56"/>
                  </a:lnTo>
                  <a:cubicBezTo>
                    <a:pt x="56" y="56"/>
                    <a:pt x="56" y="56"/>
                    <a:pt x="56" y="56"/>
                  </a:cubicBezTo>
                  <a:cubicBezTo>
                    <a:pt x="56" y="346"/>
                    <a:pt x="56" y="346"/>
                    <a:pt x="56" y="346"/>
                  </a:cubicBezTo>
                  <a:cubicBezTo>
                    <a:pt x="396" y="346"/>
                    <a:pt x="396" y="346"/>
                    <a:pt x="396" y="346"/>
                  </a:cubicBezTo>
                  <a:lnTo>
                    <a:pt x="396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6" name="Freeform 107"/>
            <p:cNvSpPr>
              <a:spLocks noChangeArrowheads="1"/>
            </p:cNvSpPr>
            <p:nvPr/>
          </p:nvSpPr>
          <p:spPr bwMode="auto">
            <a:xfrm>
              <a:off x="1878861" y="3699669"/>
              <a:ext cx="273050" cy="271463"/>
            </a:xfrm>
            <a:custGeom>
              <a:avLst/>
              <a:gdLst>
                <a:gd name="T0" fmla="*/ 2147483647 w 567"/>
                <a:gd name="T1" fmla="*/ 2147483647 h 566"/>
                <a:gd name="T2" fmla="*/ 2147483647 w 567"/>
                <a:gd name="T3" fmla="*/ 2147483647 h 566"/>
                <a:gd name="T4" fmla="*/ 2147483647 w 567"/>
                <a:gd name="T5" fmla="*/ 2147483647 h 566"/>
                <a:gd name="T6" fmla="*/ 2147483647 w 567"/>
                <a:gd name="T7" fmla="*/ 2147483647 h 566"/>
                <a:gd name="T8" fmla="*/ 2147483647 w 567"/>
                <a:gd name="T9" fmla="*/ 2147483647 h 566"/>
                <a:gd name="T10" fmla="*/ 2147483647 w 567"/>
                <a:gd name="T11" fmla="*/ 2147483647 h 566"/>
                <a:gd name="T12" fmla="*/ 2147483647 w 567"/>
                <a:gd name="T13" fmla="*/ 2147483647 h 566"/>
                <a:gd name="T14" fmla="*/ 2147483647 w 567"/>
                <a:gd name="T15" fmla="*/ 2147483647 h 566"/>
                <a:gd name="T16" fmla="*/ 2147483647 w 567"/>
                <a:gd name="T17" fmla="*/ 2147483647 h 566"/>
                <a:gd name="T18" fmla="*/ 2147483647 w 567"/>
                <a:gd name="T19" fmla="*/ 2147483647 h 566"/>
                <a:gd name="T20" fmla="*/ 2147483647 w 567"/>
                <a:gd name="T21" fmla="*/ 2147483647 h 566"/>
                <a:gd name="T22" fmla="*/ 2147483647 w 567"/>
                <a:gd name="T23" fmla="*/ 2147483647 h 566"/>
                <a:gd name="T24" fmla="*/ 2147483647 w 567"/>
                <a:gd name="T25" fmla="*/ 2147483647 h 566"/>
                <a:gd name="T26" fmla="*/ 0 w 567"/>
                <a:gd name="T27" fmla="*/ 2147483647 h 566"/>
                <a:gd name="T28" fmla="*/ 2147483647 w 567"/>
                <a:gd name="T29" fmla="*/ 2147483647 h 566"/>
                <a:gd name="T30" fmla="*/ 2147483647 w 567"/>
                <a:gd name="T31" fmla="*/ 2147483647 h 566"/>
                <a:gd name="T32" fmla="*/ 0 w 567"/>
                <a:gd name="T33" fmla="*/ 2147483647 h 566"/>
                <a:gd name="T34" fmla="*/ 2147483647 w 567"/>
                <a:gd name="T35" fmla="*/ 2147483647 h 566"/>
                <a:gd name="T36" fmla="*/ 2147483647 w 567"/>
                <a:gd name="T37" fmla="*/ 2147483647 h 566"/>
                <a:gd name="T38" fmla="*/ 0 w 567"/>
                <a:gd name="T39" fmla="*/ 2147483647 h 566"/>
                <a:gd name="T40" fmla="*/ 2147483647 w 567"/>
                <a:gd name="T41" fmla="*/ 2147483647 h 566"/>
                <a:gd name="T42" fmla="*/ 2147483647 w 567"/>
                <a:gd name="T43" fmla="*/ 0 h 566"/>
                <a:gd name="T44" fmla="*/ 2147483647 w 567"/>
                <a:gd name="T45" fmla="*/ 1727451891 h 566"/>
                <a:gd name="T46" fmla="*/ 2147483647 w 567"/>
                <a:gd name="T47" fmla="*/ 1727451891 h 566"/>
                <a:gd name="T48" fmla="*/ 2147483647 w 567"/>
                <a:gd name="T49" fmla="*/ 0 h 566"/>
                <a:gd name="T50" fmla="*/ 2147483647 w 567"/>
                <a:gd name="T51" fmla="*/ 1727451891 h 566"/>
                <a:gd name="T52" fmla="*/ 2147483647 w 567"/>
                <a:gd name="T53" fmla="*/ 1727451891 h 566"/>
                <a:gd name="T54" fmla="*/ 2147483647 w 567"/>
                <a:gd name="T55" fmla="*/ 0 h 566"/>
                <a:gd name="T56" fmla="*/ 2147483647 w 567"/>
                <a:gd name="T57" fmla="*/ 1727451891 h 566"/>
                <a:gd name="T58" fmla="*/ 2147483647 w 567"/>
                <a:gd name="T59" fmla="*/ 1727451891 h 566"/>
                <a:gd name="T60" fmla="*/ 2147483647 w 567"/>
                <a:gd name="T61" fmla="*/ 0 h 566"/>
                <a:gd name="T62" fmla="*/ 2147483647 w 567"/>
                <a:gd name="T63" fmla="*/ 2147483647 h 566"/>
                <a:gd name="T64" fmla="*/ 2147483647 w 567"/>
                <a:gd name="T65" fmla="*/ 2147483647 h 566"/>
                <a:gd name="T66" fmla="*/ 2147483647 w 567"/>
                <a:gd name="T67" fmla="*/ 2147483647 h 566"/>
                <a:gd name="T68" fmla="*/ 2147483647 w 567"/>
                <a:gd name="T69" fmla="*/ 2147483647 h 566"/>
                <a:gd name="T70" fmla="*/ 2147483647 w 567"/>
                <a:gd name="T71" fmla="*/ 2147483647 h 566"/>
                <a:gd name="T72" fmla="*/ 2147483647 w 567"/>
                <a:gd name="T73" fmla="*/ 2147483647 h 566"/>
                <a:gd name="T74" fmla="*/ 2147483647 w 567"/>
                <a:gd name="T75" fmla="*/ 2147483647 h 566"/>
                <a:gd name="T76" fmla="*/ 2147483647 w 567"/>
                <a:gd name="T77" fmla="*/ 2147483647 h 566"/>
                <a:gd name="T78" fmla="*/ 2147483647 w 567"/>
                <a:gd name="T79" fmla="*/ 2147483647 h 566"/>
                <a:gd name="T80" fmla="*/ 2147483647 w 567"/>
                <a:gd name="T81" fmla="*/ 2147483647 h 566"/>
                <a:gd name="T82" fmla="*/ 2147483647 w 567"/>
                <a:gd name="T83" fmla="*/ 2147483647 h 566"/>
                <a:gd name="T84" fmla="*/ 2147483647 w 567"/>
                <a:gd name="T85" fmla="*/ 2147483647 h 566"/>
                <a:gd name="T86" fmla="*/ 2147483647 w 567"/>
                <a:gd name="T87" fmla="*/ 2147483647 h 566"/>
                <a:gd name="T88" fmla="*/ 2147483647 w 567"/>
                <a:gd name="T89" fmla="*/ 2147483647 h 566"/>
                <a:gd name="T90" fmla="*/ 2147483647 w 567"/>
                <a:gd name="T91" fmla="*/ 2147483647 h 566"/>
                <a:gd name="T92" fmla="*/ 2147483647 w 567"/>
                <a:gd name="T93" fmla="*/ 2147483647 h 566"/>
                <a:gd name="T94" fmla="*/ 2147483647 w 567"/>
                <a:gd name="T95" fmla="*/ 2147483647 h 566"/>
                <a:gd name="T96" fmla="*/ 2147483647 w 567"/>
                <a:gd name="T97" fmla="*/ 2147483647 h 56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67" h="566">
                  <a:moveTo>
                    <a:pt x="566" y="452"/>
                  </a:moveTo>
                  <a:lnTo>
                    <a:pt x="566" y="452"/>
                  </a:lnTo>
                  <a:cubicBezTo>
                    <a:pt x="566" y="459"/>
                    <a:pt x="559" y="473"/>
                    <a:pt x="544" y="473"/>
                  </a:cubicBezTo>
                  <a:cubicBezTo>
                    <a:pt x="544" y="509"/>
                    <a:pt x="544" y="509"/>
                    <a:pt x="544" y="509"/>
                  </a:cubicBezTo>
                  <a:cubicBezTo>
                    <a:pt x="559" y="509"/>
                    <a:pt x="566" y="523"/>
                    <a:pt x="566" y="537"/>
                  </a:cubicBezTo>
                  <a:cubicBezTo>
                    <a:pt x="566" y="551"/>
                    <a:pt x="552" y="565"/>
                    <a:pt x="537" y="565"/>
                  </a:cubicBezTo>
                  <a:cubicBezTo>
                    <a:pt x="523" y="565"/>
                    <a:pt x="516" y="558"/>
                    <a:pt x="509" y="544"/>
                  </a:cubicBezTo>
                  <a:cubicBezTo>
                    <a:pt x="481" y="544"/>
                    <a:pt x="481" y="544"/>
                    <a:pt x="481" y="544"/>
                  </a:cubicBezTo>
                  <a:cubicBezTo>
                    <a:pt x="474" y="558"/>
                    <a:pt x="467" y="565"/>
                    <a:pt x="453" y="565"/>
                  </a:cubicBezTo>
                  <a:cubicBezTo>
                    <a:pt x="438" y="565"/>
                    <a:pt x="431" y="558"/>
                    <a:pt x="424" y="544"/>
                  </a:cubicBezTo>
                  <a:cubicBezTo>
                    <a:pt x="396" y="544"/>
                    <a:pt x="396" y="544"/>
                    <a:pt x="396" y="544"/>
                  </a:cubicBezTo>
                  <a:cubicBezTo>
                    <a:pt x="389" y="558"/>
                    <a:pt x="382" y="565"/>
                    <a:pt x="368" y="565"/>
                  </a:cubicBezTo>
                  <a:cubicBezTo>
                    <a:pt x="354" y="565"/>
                    <a:pt x="347" y="558"/>
                    <a:pt x="340" y="544"/>
                  </a:cubicBezTo>
                  <a:cubicBezTo>
                    <a:pt x="311" y="544"/>
                    <a:pt x="311" y="544"/>
                    <a:pt x="311" y="544"/>
                  </a:cubicBezTo>
                  <a:cubicBezTo>
                    <a:pt x="304" y="558"/>
                    <a:pt x="297" y="565"/>
                    <a:pt x="283" y="565"/>
                  </a:cubicBezTo>
                  <a:cubicBezTo>
                    <a:pt x="269" y="565"/>
                    <a:pt x="262" y="558"/>
                    <a:pt x="255" y="544"/>
                  </a:cubicBezTo>
                  <a:cubicBezTo>
                    <a:pt x="226" y="544"/>
                    <a:pt x="226" y="544"/>
                    <a:pt x="226" y="544"/>
                  </a:cubicBezTo>
                  <a:cubicBezTo>
                    <a:pt x="219" y="558"/>
                    <a:pt x="212" y="565"/>
                    <a:pt x="198" y="565"/>
                  </a:cubicBezTo>
                  <a:cubicBezTo>
                    <a:pt x="184" y="565"/>
                    <a:pt x="177" y="558"/>
                    <a:pt x="170" y="544"/>
                  </a:cubicBezTo>
                  <a:cubicBezTo>
                    <a:pt x="142" y="544"/>
                    <a:pt x="142" y="544"/>
                    <a:pt x="142" y="544"/>
                  </a:cubicBezTo>
                  <a:cubicBezTo>
                    <a:pt x="135" y="558"/>
                    <a:pt x="128" y="565"/>
                    <a:pt x="113" y="565"/>
                  </a:cubicBezTo>
                  <a:cubicBezTo>
                    <a:pt x="99" y="565"/>
                    <a:pt x="92" y="558"/>
                    <a:pt x="85" y="544"/>
                  </a:cubicBezTo>
                  <a:cubicBezTo>
                    <a:pt x="57" y="544"/>
                    <a:pt x="57" y="544"/>
                    <a:pt x="57" y="544"/>
                  </a:cubicBezTo>
                  <a:cubicBezTo>
                    <a:pt x="50" y="558"/>
                    <a:pt x="43" y="565"/>
                    <a:pt x="29" y="565"/>
                  </a:cubicBezTo>
                  <a:cubicBezTo>
                    <a:pt x="15" y="565"/>
                    <a:pt x="0" y="551"/>
                    <a:pt x="0" y="537"/>
                  </a:cubicBezTo>
                  <a:cubicBezTo>
                    <a:pt x="0" y="523"/>
                    <a:pt x="7" y="509"/>
                    <a:pt x="22" y="509"/>
                  </a:cubicBezTo>
                  <a:cubicBezTo>
                    <a:pt x="22" y="473"/>
                    <a:pt x="22" y="473"/>
                    <a:pt x="22" y="473"/>
                  </a:cubicBezTo>
                  <a:cubicBezTo>
                    <a:pt x="7" y="473"/>
                    <a:pt x="0" y="459"/>
                    <a:pt x="0" y="452"/>
                  </a:cubicBezTo>
                  <a:cubicBezTo>
                    <a:pt x="0" y="438"/>
                    <a:pt x="7" y="424"/>
                    <a:pt x="22" y="424"/>
                  </a:cubicBezTo>
                  <a:cubicBezTo>
                    <a:pt x="22" y="388"/>
                    <a:pt x="22" y="388"/>
                    <a:pt x="22" y="388"/>
                  </a:cubicBezTo>
                  <a:cubicBezTo>
                    <a:pt x="7" y="388"/>
                    <a:pt x="0" y="374"/>
                    <a:pt x="0" y="367"/>
                  </a:cubicBezTo>
                  <a:cubicBezTo>
                    <a:pt x="0" y="353"/>
                    <a:pt x="7" y="339"/>
                    <a:pt x="22" y="339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7" y="304"/>
                    <a:pt x="0" y="289"/>
                    <a:pt x="0" y="282"/>
                  </a:cubicBezTo>
                  <a:cubicBezTo>
                    <a:pt x="0" y="268"/>
                    <a:pt x="7" y="254"/>
                    <a:pt x="22" y="254"/>
                  </a:cubicBezTo>
                  <a:cubicBezTo>
                    <a:pt x="22" y="219"/>
                    <a:pt x="22" y="219"/>
                    <a:pt x="22" y="219"/>
                  </a:cubicBezTo>
                  <a:cubicBezTo>
                    <a:pt x="7" y="219"/>
                    <a:pt x="0" y="205"/>
                    <a:pt x="0" y="198"/>
                  </a:cubicBezTo>
                  <a:cubicBezTo>
                    <a:pt x="0" y="183"/>
                    <a:pt x="7" y="169"/>
                    <a:pt x="22" y="169"/>
                  </a:cubicBezTo>
                  <a:cubicBezTo>
                    <a:pt x="22" y="134"/>
                    <a:pt x="22" y="134"/>
                    <a:pt x="22" y="134"/>
                  </a:cubicBezTo>
                  <a:cubicBezTo>
                    <a:pt x="7" y="134"/>
                    <a:pt x="0" y="120"/>
                    <a:pt x="0" y="113"/>
                  </a:cubicBezTo>
                  <a:cubicBezTo>
                    <a:pt x="0" y="98"/>
                    <a:pt x="7" y="84"/>
                    <a:pt x="22" y="8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7" y="49"/>
                    <a:pt x="0" y="35"/>
                    <a:pt x="0" y="28"/>
                  </a:cubicBezTo>
                  <a:cubicBezTo>
                    <a:pt x="0" y="7"/>
                    <a:pt x="15" y="0"/>
                    <a:pt x="29" y="0"/>
                  </a:cubicBezTo>
                  <a:cubicBezTo>
                    <a:pt x="43" y="0"/>
                    <a:pt x="50" y="7"/>
                    <a:pt x="57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2" y="7"/>
                    <a:pt x="99" y="0"/>
                    <a:pt x="113" y="0"/>
                  </a:cubicBezTo>
                  <a:cubicBezTo>
                    <a:pt x="128" y="0"/>
                    <a:pt x="135" y="7"/>
                    <a:pt x="142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77" y="7"/>
                    <a:pt x="184" y="0"/>
                    <a:pt x="198" y="0"/>
                  </a:cubicBezTo>
                  <a:cubicBezTo>
                    <a:pt x="212" y="0"/>
                    <a:pt x="219" y="7"/>
                    <a:pt x="226" y="14"/>
                  </a:cubicBezTo>
                  <a:cubicBezTo>
                    <a:pt x="255" y="14"/>
                    <a:pt x="255" y="14"/>
                    <a:pt x="255" y="14"/>
                  </a:cubicBezTo>
                  <a:cubicBezTo>
                    <a:pt x="262" y="7"/>
                    <a:pt x="269" y="0"/>
                    <a:pt x="283" y="0"/>
                  </a:cubicBezTo>
                  <a:cubicBezTo>
                    <a:pt x="297" y="0"/>
                    <a:pt x="304" y="7"/>
                    <a:pt x="311" y="14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7" y="7"/>
                    <a:pt x="354" y="0"/>
                    <a:pt x="368" y="0"/>
                  </a:cubicBezTo>
                  <a:cubicBezTo>
                    <a:pt x="382" y="0"/>
                    <a:pt x="389" y="7"/>
                    <a:pt x="396" y="14"/>
                  </a:cubicBezTo>
                  <a:cubicBezTo>
                    <a:pt x="424" y="14"/>
                    <a:pt x="424" y="14"/>
                    <a:pt x="424" y="14"/>
                  </a:cubicBezTo>
                  <a:cubicBezTo>
                    <a:pt x="431" y="7"/>
                    <a:pt x="438" y="0"/>
                    <a:pt x="453" y="0"/>
                  </a:cubicBezTo>
                  <a:cubicBezTo>
                    <a:pt x="467" y="0"/>
                    <a:pt x="474" y="7"/>
                    <a:pt x="481" y="14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16" y="7"/>
                    <a:pt x="523" y="0"/>
                    <a:pt x="537" y="0"/>
                  </a:cubicBezTo>
                  <a:cubicBezTo>
                    <a:pt x="552" y="0"/>
                    <a:pt x="566" y="7"/>
                    <a:pt x="566" y="28"/>
                  </a:cubicBezTo>
                  <a:cubicBezTo>
                    <a:pt x="566" y="35"/>
                    <a:pt x="559" y="49"/>
                    <a:pt x="544" y="49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59" y="84"/>
                    <a:pt x="566" y="98"/>
                    <a:pt x="566" y="113"/>
                  </a:cubicBezTo>
                  <a:cubicBezTo>
                    <a:pt x="566" y="120"/>
                    <a:pt x="559" y="134"/>
                    <a:pt x="544" y="134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59" y="169"/>
                    <a:pt x="566" y="183"/>
                    <a:pt x="566" y="198"/>
                  </a:cubicBezTo>
                  <a:cubicBezTo>
                    <a:pt x="566" y="205"/>
                    <a:pt x="559" y="219"/>
                    <a:pt x="544" y="219"/>
                  </a:cubicBezTo>
                  <a:cubicBezTo>
                    <a:pt x="544" y="254"/>
                    <a:pt x="544" y="254"/>
                    <a:pt x="544" y="254"/>
                  </a:cubicBezTo>
                  <a:cubicBezTo>
                    <a:pt x="559" y="254"/>
                    <a:pt x="566" y="268"/>
                    <a:pt x="566" y="282"/>
                  </a:cubicBezTo>
                  <a:cubicBezTo>
                    <a:pt x="566" y="289"/>
                    <a:pt x="559" y="304"/>
                    <a:pt x="544" y="304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59" y="339"/>
                    <a:pt x="566" y="353"/>
                    <a:pt x="566" y="367"/>
                  </a:cubicBezTo>
                  <a:cubicBezTo>
                    <a:pt x="566" y="374"/>
                    <a:pt x="559" y="388"/>
                    <a:pt x="544" y="388"/>
                  </a:cubicBezTo>
                  <a:cubicBezTo>
                    <a:pt x="544" y="424"/>
                    <a:pt x="544" y="424"/>
                    <a:pt x="544" y="424"/>
                  </a:cubicBezTo>
                  <a:cubicBezTo>
                    <a:pt x="559" y="424"/>
                    <a:pt x="566" y="438"/>
                    <a:pt x="566" y="452"/>
                  </a:cubicBezTo>
                  <a:close/>
                  <a:moveTo>
                    <a:pt x="488" y="70"/>
                  </a:moveTo>
                  <a:lnTo>
                    <a:pt x="488" y="70"/>
                  </a:lnTo>
                  <a:cubicBezTo>
                    <a:pt x="78" y="70"/>
                    <a:pt x="78" y="70"/>
                    <a:pt x="78" y="70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488" y="487"/>
                    <a:pt x="488" y="487"/>
                    <a:pt x="488" y="487"/>
                  </a:cubicBezTo>
                  <a:lnTo>
                    <a:pt x="488" y="70"/>
                  </a:lnTo>
                  <a:close/>
                  <a:moveTo>
                    <a:pt x="248" y="374"/>
                  </a:moveTo>
                  <a:lnTo>
                    <a:pt x="248" y="374"/>
                  </a:lnTo>
                  <a:cubicBezTo>
                    <a:pt x="375" y="212"/>
                    <a:pt x="375" y="212"/>
                    <a:pt x="375" y="212"/>
                  </a:cubicBezTo>
                  <a:cubicBezTo>
                    <a:pt x="460" y="346"/>
                    <a:pt x="460" y="346"/>
                    <a:pt x="460" y="346"/>
                  </a:cubicBezTo>
                  <a:cubicBezTo>
                    <a:pt x="460" y="459"/>
                    <a:pt x="460" y="459"/>
                    <a:pt x="460" y="459"/>
                  </a:cubicBezTo>
                  <a:cubicBezTo>
                    <a:pt x="106" y="459"/>
                    <a:pt x="106" y="459"/>
                    <a:pt x="106" y="459"/>
                  </a:cubicBezTo>
                  <a:cubicBezTo>
                    <a:pt x="219" y="346"/>
                    <a:pt x="219" y="346"/>
                    <a:pt x="219" y="346"/>
                  </a:cubicBezTo>
                  <a:lnTo>
                    <a:pt x="248" y="374"/>
                  </a:lnTo>
                  <a:close/>
                  <a:moveTo>
                    <a:pt x="191" y="240"/>
                  </a:moveTo>
                  <a:lnTo>
                    <a:pt x="191" y="240"/>
                  </a:lnTo>
                  <a:cubicBezTo>
                    <a:pt x="156" y="240"/>
                    <a:pt x="135" y="219"/>
                    <a:pt x="135" y="183"/>
                  </a:cubicBezTo>
                  <a:cubicBezTo>
                    <a:pt x="135" y="155"/>
                    <a:pt x="156" y="127"/>
                    <a:pt x="191" y="127"/>
                  </a:cubicBezTo>
                  <a:cubicBezTo>
                    <a:pt x="219" y="127"/>
                    <a:pt x="248" y="155"/>
                    <a:pt x="248" y="183"/>
                  </a:cubicBezTo>
                  <a:cubicBezTo>
                    <a:pt x="248" y="219"/>
                    <a:pt x="219" y="240"/>
                    <a:pt x="191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7" name="Freeform 108"/>
            <p:cNvSpPr>
              <a:spLocks noChangeArrowheads="1"/>
            </p:cNvSpPr>
            <p:nvPr/>
          </p:nvSpPr>
          <p:spPr bwMode="auto">
            <a:xfrm>
              <a:off x="1374829" y="3699669"/>
              <a:ext cx="273050" cy="271463"/>
            </a:xfrm>
            <a:custGeom>
              <a:avLst/>
              <a:gdLst>
                <a:gd name="T0" fmla="*/ 2147483647 w 567"/>
                <a:gd name="T1" fmla="*/ 2147483647 h 566"/>
                <a:gd name="T2" fmla="*/ 2147483647 w 567"/>
                <a:gd name="T3" fmla="*/ 2147483647 h 566"/>
                <a:gd name="T4" fmla="*/ 2147483647 w 567"/>
                <a:gd name="T5" fmla="*/ 2147483647 h 566"/>
                <a:gd name="T6" fmla="*/ 2147483647 w 567"/>
                <a:gd name="T7" fmla="*/ 2147483647 h 566"/>
                <a:gd name="T8" fmla="*/ 2147483647 w 567"/>
                <a:gd name="T9" fmla="*/ 2147483647 h 566"/>
                <a:gd name="T10" fmla="*/ 2147483647 w 567"/>
                <a:gd name="T11" fmla="*/ 2147483647 h 566"/>
                <a:gd name="T12" fmla="*/ 2147483647 w 567"/>
                <a:gd name="T13" fmla="*/ 2147483647 h 566"/>
                <a:gd name="T14" fmla="*/ 2147483647 w 567"/>
                <a:gd name="T15" fmla="*/ 2147483647 h 566"/>
                <a:gd name="T16" fmla="*/ 2147483647 w 567"/>
                <a:gd name="T17" fmla="*/ 2147483647 h 566"/>
                <a:gd name="T18" fmla="*/ 2147483647 w 567"/>
                <a:gd name="T19" fmla="*/ 2147483647 h 566"/>
                <a:gd name="T20" fmla="*/ 2147483647 w 567"/>
                <a:gd name="T21" fmla="*/ 2147483647 h 566"/>
                <a:gd name="T22" fmla="*/ 2147483647 w 567"/>
                <a:gd name="T23" fmla="*/ 2147483647 h 566"/>
                <a:gd name="T24" fmla="*/ 1758332662 w 567"/>
                <a:gd name="T25" fmla="*/ 2147483647 h 566"/>
                <a:gd name="T26" fmla="*/ 0 w 567"/>
                <a:gd name="T27" fmla="*/ 2147483647 h 566"/>
                <a:gd name="T28" fmla="*/ 1758332662 w 567"/>
                <a:gd name="T29" fmla="*/ 2147483647 h 566"/>
                <a:gd name="T30" fmla="*/ 1758332662 w 567"/>
                <a:gd name="T31" fmla="*/ 2147483647 h 566"/>
                <a:gd name="T32" fmla="*/ 0 w 567"/>
                <a:gd name="T33" fmla="*/ 2147483647 h 566"/>
                <a:gd name="T34" fmla="*/ 1758332662 w 567"/>
                <a:gd name="T35" fmla="*/ 2147483647 h 566"/>
                <a:gd name="T36" fmla="*/ 1758332662 w 567"/>
                <a:gd name="T37" fmla="*/ 2147483647 h 566"/>
                <a:gd name="T38" fmla="*/ 0 w 567"/>
                <a:gd name="T39" fmla="*/ 2147483647 h 566"/>
                <a:gd name="T40" fmla="*/ 1758332662 w 567"/>
                <a:gd name="T41" fmla="*/ 2147483647 h 566"/>
                <a:gd name="T42" fmla="*/ 2147483647 w 567"/>
                <a:gd name="T43" fmla="*/ 0 h 566"/>
                <a:gd name="T44" fmla="*/ 2147483647 w 567"/>
                <a:gd name="T45" fmla="*/ 1727451891 h 566"/>
                <a:gd name="T46" fmla="*/ 2147483647 w 567"/>
                <a:gd name="T47" fmla="*/ 1727451891 h 566"/>
                <a:gd name="T48" fmla="*/ 2147483647 w 567"/>
                <a:gd name="T49" fmla="*/ 0 h 566"/>
                <a:gd name="T50" fmla="*/ 2147483647 w 567"/>
                <a:gd name="T51" fmla="*/ 1727451891 h 566"/>
                <a:gd name="T52" fmla="*/ 2147483647 w 567"/>
                <a:gd name="T53" fmla="*/ 1727451891 h 566"/>
                <a:gd name="T54" fmla="*/ 2147483647 w 567"/>
                <a:gd name="T55" fmla="*/ 0 h 566"/>
                <a:gd name="T56" fmla="*/ 2147483647 w 567"/>
                <a:gd name="T57" fmla="*/ 1727451891 h 566"/>
                <a:gd name="T58" fmla="*/ 2147483647 w 567"/>
                <a:gd name="T59" fmla="*/ 1727451891 h 566"/>
                <a:gd name="T60" fmla="*/ 2147483647 w 567"/>
                <a:gd name="T61" fmla="*/ 0 h 566"/>
                <a:gd name="T62" fmla="*/ 2147483647 w 567"/>
                <a:gd name="T63" fmla="*/ 2147483647 h 566"/>
                <a:gd name="T64" fmla="*/ 2147483647 w 567"/>
                <a:gd name="T65" fmla="*/ 2147483647 h 566"/>
                <a:gd name="T66" fmla="*/ 2147483647 w 567"/>
                <a:gd name="T67" fmla="*/ 2147483647 h 566"/>
                <a:gd name="T68" fmla="*/ 2147483647 w 567"/>
                <a:gd name="T69" fmla="*/ 2147483647 h 566"/>
                <a:gd name="T70" fmla="*/ 2147483647 w 567"/>
                <a:gd name="T71" fmla="*/ 2147483647 h 566"/>
                <a:gd name="T72" fmla="*/ 2147483647 w 567"/>
                <a:gd name="T73" fmla="*/ 2147483647 h 566"/>
                <a:gd name="T74" fmla="*/ 2147483647 w 567"/>
                <a:gd name="T75" fmla="*/ 2147483647 h 566"/>
                <a:gd name="T76" fmla="*/ 2147483647 w 567"/>
                <a:gd name="T77" fmla="*/ 2147483647 h 566"/>
                <a:gd name="T78" fmla="*/ 2147483647 w 567"/>
                <a:gd name="T79" fmla="*/ 2147483647 h 566"/>
                <a:gd name="T80" fmla="*/ 2147483647 w 567"/>
                <a:gd name="T81" fmla="*/ 2147483647 h 566"/>
                <a:gd name="T82" fmla="*/ 2147483647 w 567"/>
                <a:gd name="T83" fmla="*/ 2147483647 h 56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67" h="566">
                  <a:moveTo>
                    <a:pt x="566" y="452"/>
                  </a:moveTo>
                  <a:lnTo>
                    <a:pt x="566" y="452"/>
                  </a:lnTo>
                  <a:cubicBezTo>
                    <a:pt x="566" y="459"/>
                    <a:pt x="559" y="473"/>
                    <a:pt x="544" y="473"/>
                  </a:cubicBezTo>
                  <a:cubicBezTo>
                    <a:pt x="544" y="509"/>
                    <a:pt x="544" y="509"/>
                    <a:pt x="544" y="509"/>
                  </a:cubicBezTo>
                  <a:cubicBezTo>
                    <a:pt x="559" y="509"/>
                    <a:pt x="566" y="523"/>
                    <a:pt x="566" y="537"/>
                  </a:cubicBezTo>
                  <a:cubicBezTo>
                    <a:pt x="566" y="551"/>
                    <a:pt x="551" y="565"/>
                    <a:pt x="537" y="565"/>
                  </a:cubicBezTo>
                  <a:cubicBezTo>
                    <a:pt x="523" y="565"/>
                    <a:pt x="509" y="558"/>
                    <a:pt x="509" y="544"/>
                  </a:cubicBezTo>
                  <a:cubicBezTo>
                    <a:pt x="474" y="544"/>
                    <a:pt x="474" y="544"/>
                    <a:pt x="474" y="544"/>
                  </a:cubicBezTo>
                  <a:cubicBezTo>
                    <a:pt x="474" y="558"/>
                    <a:pt x="460" y="565"/>
                    <a:pt x="453" y="565"/>
                  </a:cubicBezTo>
                  <a:cubicBezTo>
                    <a:pt x="438" y="565"/>
                    <a:pt x="424" y="558"/>
                    <a:pt x="424" y="544"/>
                  </a:cubicBezTo>
                  <a:cubicBezTo>
                    <a:pt x="389" y="544"/>
                    <a:pt x="389" y="544"/>
                    <a:pt x="389" y="544"/>
                  </a:cubicBezTo>
                  <a:cubicBezTo>
                    <a:pt x="389" y="558"/>
                    <a:pt x="375" y="565"/>
                    <a:pt x="368" y="565"/>
                  </a:cubicBezTo>
                  <a:cubicBezTo>
                    <a:pt x="354" y="565"/>
                    <a:pt x="340" y="558"/>
                    <a:pt x="340" y="544"/>
                  </a:cubicBezTo>
                  <a:cubicBezTo>
                    <a:pt x="304" y="544"/>
                    <a:pt x="304" y="544"/>
                    <a:pt x="304" y="544"/>
                  </a:cubicBezTo>
                  <a:cubicBezTo>
                    <a:pt x="304" y="558"/>
                    <a:pt x="290" y="565"/>
                    <a:pt x="283" y="565"/>
                  </a:cubicBezTo>
                  <a:cubicBezTo>
                    <a:pt x="269" y="565"/>
                    <a:pt x="255" y="558"/>
                    <a:pt x="255" y="544"/>
                  </a:cubicBezTo>
                  <a:cubicBezTo>
                    <a:pt x="219" y="544"/>
                    <a:pt x="219" y="544"/>
                    <a:pt x="219" y="544"/>
                  </a:cubicBezTo>
                  <a:cubicBezTo>
                    <a:pt x="219" y="558"/>
                    <a:pt x="205" y="565"/>
                    <a:pt x="198" y="565"/>
                  </a:cubicBezTo>
                  <a:cubicBezTo>
                    <a:pt x="184" y="565"/>
                    <a:pt x="170" y="558"/>
                    <a:pt x="170" y="544"/>
                  </a:cubicBezTo>
                  <a:cubicBezTo>
                    <a:pt x="135" y="544"/>
                    <a:pt x="135" y="544"/>
                    <a:pt x="135" y="544"/>
                  </a:cubicBezTo>
                  <a:cubicBezTo>
                    <a:pt x="135" y="558"/>
                    <a:pt x="120" y="565"/>
                    <a:pt x="113" y="565"/>
                  </a:cubicBezTo>
                  <a:cubicBezTo>
                    <a:pt x="99" y="565"/>
                    <a:pt x="85" y="558"/>
                    <a:pt x="85" y="544"/>
                  </a:cubicBezTo>
                  <a:cubicBezTo>
                    <a:pt x="50" y="544"/>
                    <a:pt x="50" y="544"/>
                    <a:pt x="50" y="544"/>
                  </a:cubicBezTo>
                  <a:cubicBezTo>
                    <a:pt x="50" y="558"/>
                    <a:pt x="36" y="565"/>
                    <a:pt x="29" y="565"/>
                  </a:cubicBezTo>
                  <a:cubicBezTo>
                    <a:pt x="7" y="565"/>
                    <a:pt x="0" y="551"/>
                    <a:pt x="0" y="537"/>
                  </a:cubicBezTo>
                  <a:cubicBezTo>
                    <a:pt x="0" y="523"/>
                    <a:pt x="7" y="509"/>
                    <a:pt x="14" y="509"/>
                  </a:cubicBezTo>
                  <a:cubicBezTo>
                    <a:pt x="14" y="473"/>
                    <a:pt x="14" y="473"/>
                    <a:pt x="14" y="473"/>
                  </a:cubicBezTo>
                  <a:cubicBezTo>
                    <a:pt x="7" y="473"/>
                    <a:pt x="0" y="459"/>
                    <a:pt x="0" y="452"/>
                  </a:cubicBezTo>
                  <a:cubicBezTo>
                    <a:pt x="0" y="438"/>
                    <a:pt x="7" y="424"/>
                    <a:pt x="14" y="424"/>
                  </a:cubicBezTo>
                  <a:cubicBezTo>
                    <a:pt x="14" y="388"/>
                    <a:pt x="14" y="388"/>
                    <a:pt x="14" y="388"/>
                  </a:cubicBezTo>
                  <a:cubicBezTo>
                    <a:pt x="7" y="388"/>
                    <a:pt x="0" y="374"/>
                    <a:pt x="0" y="367"/>
                  </a:cubicBezTo>
                  <a:cubicBezTo>
                    <a:pt x="0" y="353"/>
                    <a:pt x="7" y="339"/>
                    <a:pt x="14" y="339"/>
                  </a:cubicBezTo>
                  <a:cubicBezTo>
                    <a:pt x="14" y="304"/>
                    <a:pt x="14" y="304"/>
                    <a:pt x="14" y="304"/>
                  </a:cubicBezTo>
                  <a:cubicBezTo>
                    <a:pt x="7" y="304"/>
                    <a:pt x="0" y="289"/>
                    <a:pt x="0" y="282"/>
                  </a:cubicBezTo>
                  <a:cubicBezTo>
                    <a:pt x="0" y="268"/>
                    <a:pt x="7" y="254"/>
                    <a:pt x="14" y="254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7" y="219"/>
                    <a:pt x="0" y="205"/>
                    <a:pt x="0" y="198"/>
                  </a:cubicBezTo>
                  <a:cubicBezTo>
                    <a:pt x="0" y="183"/>
                    <a:pt x="7" y="169"/>
                    <a:pt x="14" y="169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7" y="134"/>
                    <a:pt x="0" y="120"/>
                    <a:pt x="0" y="113"/>
                  </a:cubicBezTo>
                  <a:cubicBezTo>
                    <a:pt x="0" y="98"/>
                    <a:pt x="7" y="84"/>
                    <a:pt x="14" y="84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7" y="49"/>
                    <a:pt x="0" y="35"/>
                    <a:pt x="0" y="28"/>
                  </a:cubicBezTo>
                  <a:cubicBezTo>
                    <a:pt x="0" y="7"/>
                    <a:pt x="7" y="0"/>
                    <a:pt x="29" y="0"/>
                  </a:cubicBezTo>
                  <a:cubicBezTo>
                    <a:pt x="36" y="0"/>
                    <a:pt x="50" y="7"/>
                    <a:pt x="50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7"/>
                    <a:pt x="99" y="0"/>
                    <a:pt x="113" y="0"/>
                  </a:cubicBezTo>
                  <a:cubicBezTo>
                    <a:pt x="120" y="0"/>
                    <a:pt x="135" y="7"/>
                    <a:pt x="135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70" y="7"/>
                    <a:pt x="184" y="0"/>
                    <a:pt x="198" y="0"/>
                  </a:cubicBezTo>
                  <a:cubicBezTo>
                    <a:pt x="205" y="0"/>
                    <a:pt x="219" y="7"/>
                    <a:pt x="219" y="14"/>
                  </a:cubicBezTo>
                  <a:cubicBezTo>
                    <a:pt x="255" y="14"/>
                    <a:pt x="255" y="14"/>
                    <a:pt x="255" y="14"/>
                  </a:cubicBezTo>
                  <a:cubicBezTo>
                    <a:pt x="255" y="7"/>
                    <a:pt x="269" y="0"/>
                    <a:pt x="283" y="0"/>
                  </a:cubicBezTo>
                  <a:cubicBezTo>
                    <a:pt x="290" y="0"/>
                    <a:pt x="304" y="7"/>
                    <a:pt x="304" y="14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7"/>
                    <a:pt x="354" y="0"/>
                    <a:pt x="368" y="0"/>
                  </a:cubicBezTo>
                  <a:cubicBezTo>
                    <a:pt x="375" y="0"/>
                    <a:pt x="389" y="7"/>
                    <a:pt x="389" y="14"/>
                  </a:cubicBezTo>
                  <a:cubicBezTo>
                    <a:pt x="424" y="14"/>
                    <a:pt x="424" y="14"/>
                    <a:pt x="424" y="14"/>
                  </a:cubicBezTo>
                  <a:cubicBezTo>
                    <a:pt x="424" y="7"/>
                    <a:pt x="438" y="0"/>
                    <a:pt x="453" y="0"/>
                  </a:cubicBezTo>
                  <a:cubicBezTo>
                    <a:pt x="460" y="0"/>
                    <a:pt x="474" y="7"/>
                    <a:pt x="474" y="14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09" y="7"/>
                    <a:pt x="523" y="0"/>
                    <a:pt x="537" y="0"/>
                  </a:cubicBezTo>
                  <a:cubicBezTo>
                    <a:pt x="551" y="0"/>
                    <a:pt x="566" y="7"/>
                    <a:pt x="566" y="28"/>
                  </a:cubicBezTo>
                  <a:cubicBezTo>
                    <a:pt x="566" y="35"/>
                    <a:pt x="559" y="49"/>
                    <a:pt x="544" y="49"/>
                  </a:cubicBezTo>
                  <a:cubicBezTo>
                    <a:pt x="544" y="84"/>
                    <a:pt x="544" y="84"/>
                    <a:pt x="544" y="84"/>
                  </a:cubicBezTo>
                  <a:cubicBezTo>
                    <a:pt x="559" y="84"/>
                    <a:pt x="566" y="98"/>
                    <a:pt x="566" y="113"/>
                  </a:cubicBezTo>
                  <a:cubicBezTo>
                    <a:pt x="566" y="120"/>
                    <a:pt x="559" y="134"/>
                    <a:pt x="544" y="134"/>
                  </a:cubicBezTo>
                  <a:cubicBezTo>
                    <a:pt x="544" y="169"/>
                    <a:pt x="544" y="169"/>
                    <a:pt x="544" y="169"/>
                  </a:cubicBezTo>
                  <a:cubicBezTo>
                    <a:pt x="559" y="169"/>
                    <a:pt x="566" y="183"/>
                    <a:pt x="566" y="198"/>
                  </a:cubicBezTo>
                  <a:cubicBezTo>
                    <a:pt x="566" y="205"/>
                    <a:pt x="559" y="219"/>
                    <a:pt x="544" y="219"/>
                  </a:cubicBezTo>
                  <a:cubicBezTo>
                    <a:pt x="544" y="254"/>
                    <a:pt x="544" y="254"/>
                    <a:pt x="544" y="254"/>
                  </a:cubicBezTo>
                  <a:cubicBezTo>
                    <a:pt x="559" y="254"/>
                    <a:pt x="566" y="268"/>
                    <a:pt x="566" y="282"/>
                  </a:cubicBezTo>
                  <a:cubicBezTo>
                    <a:pt x="566" y="289"/>
                    <a:pt x="559" y="304"/>
                    <a:pt x="544" y="304"/>
                  </a:cubicBezTo>
                  <a:cubicBezTo>
                    <a:pt x="544" y="339"/>
                    <a:pt x="544" y="339"/>
                    <a:pt x="544" y="339"/>
                  </a:cubicBezTo>
                  <a:cubicBezTo>
                    <a:pt x="559" y="339"/>
                    <a:pt x="566" y="353"/>
                    <a:pt x="566" y="367"/>
                  </a:cubicBezTo>
                  <a:cubicBezTo>
                    <a:pt x="566" y="374"/>
                    <a:pt x="559" y="388"/>
                    <a:pt x="544" y="388"/>
                  </a:cubicBezTo>
                  <a:cubicBezTo>
                    <a:pt x="544" y="424"/>
                    <a:pt x="544" y="424"/>
                    <a:pt x="544" y="424"/>
                  </a:cubicBezTo>
                  <a:cubicBezTo>
                    <a:pt x="559" y="424"/>
                    <a:pt x="566" y="438"/>
                    <a:pt x="566" y="452"/>
                  </a:cubicBezTo>
                  <a:close/>
                  <a:moveTo>
                    <a:pt x="488" y="70"/>
                  </a:moveTo>
                  <a:lnTo>
                    <a:pt x="488" y="70"/>
                  </a:lnTo>
                  <a:cubicBezTo>
                    <a:pt x="71" y="70"/>
                    <a:pt x="71" y="70"/>
                    <a:pt x="71" y="70"/>
                  </a:cubicBezTo>
                  <a:cubicBezTo>
                    <a:pt x="71" y="487"/>
                    <a:pt x="71" y="487"/>
                    <a:pt x="71" y="487"/>
                  </a:cubicBezTo>
                  <a:cubicBezTo>
                    <a:pt x="488" y="487"/>
                    <a:pt x="488" y="487"/>
                    <a:pt x="488" y="487"/>
                  </a:cubicBezTo>
                  <a:lnTo>
                    <a:pt x="488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8" name="Freeform 109"/>
            <p:cNvSpPr>
              <a:spLocks noChangeArrowheads="1"/>
            </p:cNvSpPr>
            <p:nvPr/>
          </p:nvSpPr>
          <p:spPr bwMode="auto">
            <a:xfrm>
              <a:off x="6936636" y="3183732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2147483647 w 602"/>
                <a:gd name="T5" fmla="*/ 2147483647 h 602"/>
                <a:gd name="T6" fmla="*/ 2147483647 w 602"/>
                <a:gd name="T7" fmla="*/ 2147483647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0 w 602"/>
                <a:gd name="T13" fmla="*/ 2147483647 h 602"/>
                <a:gd name="T14" fmla="*/ 2147483647 w 602"/>
                <a:gd name="T15" fmla="*/ 0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602">
                  <a:moveTo>
                    <a:pt x="601" y="544"/>
                  </a:moveTo>
                  <a:lnTo>
                    <a:pt x="601" y="544"/>
                  </a:lnTo>
                  <a:cubicBezTo>
                    <a:pt x="601" y="573"/>
                    <a:pt x="573" y="601"/>
                    <a:pt x="544" y="601"/>
                  </a:cubicBezTo>
                  <a:cubicBezTo>
                    <a:pt x="530" y="601"/>
                    <a:pt x="516" y="594"/>
                    <a:pt x="502" y="587"/>
                  </a:cubicBezTo>
                  <a:cubicBezTo>
                    <a:pt x="339" y="417"/>
                    <a:pt x="339" y="417"/>
                    <a:pt x="339" y="417"/>
                  </a:cubicBezTo>
                  <a:cubicBezTo>
                    <a:pt x="304" y="438"/>
                    <a:pt x="269" y="453"/>
                    <a:pt x="226" y="453"/>
                  </a:cubicBezTo>
                  <a:cubicBezTo>
                    <a:pt x="99" y="453"/>
                    <a:pt x="0" y="347"/>
                    <a:pt x="0" y="226"/>
                  </a:cubicBezTo>
                  <a:cubicBezTo>
                    <a:pt x="0" y="99"/>
                    <a:pt x="99" y="0"/>
                    <a:pt x="226" y="0"/>
                  </a:cubicBezTo>
                  <a:cubicBezTo>
                    <a:pt x="346" y="0"/>
                    <a:pt x="452" y="99"/>
                    <a:pt x="452" y="226"/>
                  </a:cubicBezTo>
                  <a:cubicBezTo>
                    <a:pt x="452" y="269"/>
                    <a:pt x="438" y="304"/>
                    <a:pt x="417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594" y="516"/>
                    <a:pt x="601" y="530"/>
                    <a:pt x="601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27" y="57"/>
                    <a:pt x="57" y="127"/>
                    <a:pt x="57" y="226"/>
                  </a:cubicBezTo>
                  <a:cubicBezTo>
                    <a:pt x="57" y="318"/>
                    <a:pt x="127" y="396"/>
                    <a:pt x="226" y="396"/>
                  </a:cubicBezTo>
                  <a:cubicBezTo>
                    <a:pt x="318" y="396"/>
                    <a:pt x="396" y="318"/>
                    <a:pt x="396" y="226"/>
                  </a:cubicBezTo>
                  <a:cubicBezTo>
                    <a:pt x="396" y="127"/>
                    <a:pt x="318" y="57"/>
                    <a:pt x="226" y="57"/>
                  </a:cubicBezTo>
                  <a:close/>
                  <a:moveTo>
                    <a:pt x="318" y="255"/>
                  </a:moveTo>
                  <a:lnTo>
                    <a:pt x="318" y="255"/>
                  </a:lnTo>
                  <a:cubicBezTo>
                    <a:pt x="127" y="255"/>
                    <a:pt x="127" y="255"/>
                    <a:pt x="127" y="255"/>
                  </a:cubicBezTo>
                  <a:cubicBezTo>
                    <a:pt x="113" y="255"/>
                    <a:pt x="99" y="241"/>
                    <a:pt x="99" y="226"/>
                  </a:cubicBezTo>
                  <a:cubicBezTo>
                    <a:pt x="99" y="205"/>
                    <a:pt x="113" y="198"/>
                    <a:pt x="127" y="198"/>
                  </a:cubicBezTo>
                  <a:cubicBezTo>
                    <a:pt x="318" y="198"/>
                    <a:pt x="318" y="198"/>
                    <a:pt x="318" y="198"/>
                  </a:cubicBezTo>
                  <a:cubicBezTo>
                    <a:pt x="332" y="198"/>
                    <a:pt x="346" y="205"/>
                    <a:pt x="346" y="226"/>
                  </a:cubicBezTo>
                  <a:cubicBezTo>
                    <a:pt x="346" y="241"/>
                    <a:pt x="332" y="255"/>
                    <a:pt x="318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59" name="Freeform 110"/>
            <p:cNvSpPr>
              <a:spLocks noChangeArrowheads="1"/>
            </p:cNvSpPr>
            <p:nvPr/>
          </p:nvSpPr>
          <p:spPr bwMode="auto">
            <a:xfrm>
              <a:off x="6426254" y="3183732"/>
              <a:ext cx="292100" cy="289719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2147483647 w 609"/>
                <a:gd name="T5" fmla="*/ 2147483647 h 602"/>
                <a:gd name="T6" fmla="*/ 2147483647 w 609"/>
                <a:gd name="T7" fmla="*/ 2147483647 h 602"/>
                <a:gd name="T8" fmla="*/ 2147483647 w 609"/>
                <a:gd name="T9" fmla="*/ 2147483647 h 602"/>
                <a:gd name="T10" fmla="*/ 2147483647 w 609"/>
                <a:gd name="T11" fmla="*/ 2147483647 h 602"/>
                <a:gd name="T12" fmla="*/ 0 w 609"/>
                <a:gd name="T13" fmla="*/ 2147483647 h 602"/>
                <a:gd name="T14" fmla="*/ 2147483647 w 609"/>
                <a:gd name="T15" fmla="*/ 0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2147483647 w 609"/>
                <a:gd name="T23" fmla="*/ 2147483647 h 602"/>
                <a:gd name="T24" fmla="*/ 2147483647 w 609"/>
                <a:gd name="T25" fmla="*/ 2147483647 h 602"/>
                <a:gd name="T26" fmla="*/ 2147483647 w 609"/>
                <a:gd name="T27" fmla="*/ 2147483647 h 602"/>
                <a:gd name="T28" fmla="*/ 2147483647 w 609"/>
                <a:gd name="T29" fmla="*/ 2147483647 h 602"/>
                <a:gd name="T30" fmla="*/ 2147483647 w 609"/>
                <a:gd name="T31" fmla="*/ 2147483647 h 602"/>
                <a:gd name="T32" fmla="*/ 2147483647 w 609"/>
                <a:gd name="T33" fmla="*/ 2147483647 h 602"/>
                <a:gd name="T34" fmla="*/ 2147483647 w 609"/>
                <a:gd name="T35" fmla="*/ 2147483647 h 602"/>
                <a:gd name="T36" fmla="*/ 2147483647 w 609"/>
                <a:gd name="T37" fmla="*/ 2147483647 h 602"/>
                <a:gd name="T38" fmla="*/ 2147483647 w 609"/>
                <a:gd name="T39" fmla="*/ 2147483647 h 602"/>
                <a:gd name="T40" fmla="*/ 2147483647 w 609"/>
                <a:gd name="T41" fmla="*/ 2147483647 h 602"/>
                <a:gd name="T42" fmla="*/ 2147483647 w 609"/>
                <a:gd name="T43" fmla="*/ 2147483647 h 602"/>
                <a:gd name="T44" fmla="*/ 2147483647 w 609"/>
                <a:gd name="T45" fmla="*/ 2147483647 h 602"/>
                <a:gd name="T46" fmla="*/ 2147483647 w 609"/>
                <a:gd name="T47" fmla="*/ 2147483647 h 602"/>
                <a:gd name="T48" fmla="*/ 2147483647 w 609"/>
                <a:gd name="T49" fmla="*/ 2147483647 h 602"/>
                <a:gd name="T50" fmla="*/ 2147483647 w 609"/>
                <a:gd name="T51" fmla="*/ 2147483647 h 602"/>
                <a:gd name="T52" fmla="*/ 2147483647 w 609"/>
                <a:gd name="T53" fmla="*/ 2147483647 h 602"/>
                <a:gd name="T54" fmla="*/ 2147483647 w 609"/>
                <a:gd name="T55" fmla="*/ 2147483647 h 602"/>
                <a:gd name="T56" fmla="*/ 2147483647 w 609"/>
                <a:gd name="T57" fmla="*/ 2147483647 h 602"/>
                <a:gd name="T58" fmla="*/ 2147483647 w 609"/>
                <a:gd name="T59" fmla="*/ 2147483647 h 602"/>
                <a:gd name="T60" fmla="*/ 2147483647 w 609"/>
                <a:gd name="T61" fmla="*/ 2147483647 h 602"/>
                <a:gd name="T62" fmla="*/ 2147483647 w 609"/>
                <a:gd name="T63" fmla="*/ 2147483647 h 602"/>
                <a:gd name="T64" fmla="*/ 2147483647 w 609"/>
                <a:gd name="T65" fmla="*/ 2147483647 h 602"/>
                <a:gd name="T66" fmla="*/ 2147483647 w 609"/>
                <a:gd name="T67" fmla="*/ 2147483647 h 602"/>
                <a:gd name="T68" fmla="*/ 2147483647 w 609"/>
                <a:gd name="T69" fmla="*/ 2147483647 h 602"/>
                <a:gd name="T70" fmla="*/ 2147483647 w 609"/>
                <a:gd name="T71" fmla="*/ 2147483647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0" name="Freeform 111"/>
            <p:cNvSpPr>
              <a:spLocks noChangeArrowheads="1"/>
            </p:cNvSpPr>
            <p:nvPr/>
          </p:nvSpPr>
          <p:spPr bwMode="auto">
            <a:xfrm>
              <a:off x="5923017" y="3183732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2147483647 w 602"/>
                <a:gd name="T5" fmla="*/ 2147483647 h 602"/>
                <a:gd name="T6" fmla="*/ 2147483647 w 602"/>
                <a:gd name="T7" fmla="*/ 2147483647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0 w 602"/>
                <a:gd name="T17" fmla="*/ 2147483647 h 602"/>
                <a:gd name="T18" fmla="*/ 2147483647 w 602"/>
                <a:gd name="T19" fmla="*/ 0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2" h="602">
                  <a:moveTo>
                    <a:pt x="586" y="502"/>
                  </a:moveTo>
                  <a:lnTo>
                    <a:pt x="586" y="502"/>
                  </a:lnTo>
                  <a:cubicBezTo>
                    <a:pt x="594" y="516"/>
                    <a:pt x="601" y="530"/>
                    <a:pt x="601" y="544"/>
                  </a:cubicBezTo>
                  <a:cubicBezTo>
                    <a:pt x="601" y="573"/>
                    <a:pt x="579" y="601"/>
                    <a:pt x="544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39" y="417"/>
                    <a:pt x="339" y="417"/>
                    <a:pt x="339" y="417"/>
                  </a:cubicBezTo>
                  <a:cubicBezTo>
                    <a:pt x="304" y="438"/>
                    <a:pt x="269" y="453"/>
                    <a:pt x="226" y="453"/>
                  </a:cubicBezTo>
                  <a:cubicBezTo>
                    <a:pt x="99" y="453"/>
                    <a:pt x="0" y="347"/>
                    <a:pt x="0" y="226"/>
                  </a:cubicBezTo>
                  <a:cubicBezTo>
                    <a:pt x="0" y="99"/>
                    <a:pt x="99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38" y="304"/>
                    <a:pt x="424" y="340"/>
                  </a:cubicBezTo>
                  <a:cubicBezTo>
                    <a:pt x="586" y="502"/>
                    <a:pt x="586" y="502"/>
                    <a:pt x="586" y="502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18" y="396"/>
                    <a:pt x="396" y="318"/>
                    <a:pt x="396" y="226"/>
                  </a:cubicBezTo>
                  <a:cubicBezTo>
                    <a:pt x="396" y="127"/>
                    <a:pt x="318" y="57"/>
                    <a:pt x="226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1" name="Freeform 112"/>
            <p:cNvSpPr>
              <a:spLocks noChangeArrowheads="1"/>
            </p:cNvSpPr>
            <p:nvPr/>
          </p:nvSpPr>
          <p:spPr bwMode="auto">
            <a:xfrm>
              <a:off x="5416604" y="3183732"/>
              <a:ext cx="288132" cy="289719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0 w 601"/>
                <a:gd name="T5" fmla="*/ 2147483647 h 602"/>
                <a:gd name="T6" fmla="*/ 2147483647 w 601"/>
                <a:gd name="T7" fmla="*/ 0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2147483647 w 601"/>
                <a:gd name="T23" fmla="*/ 2147483647 h 602"/>
                <a:gd name="T24" fmla="*/ 2147483647 w 601"/>
                <a:gd name="T25" fmla="*/ 2147483647 h 602"/>
                <a:gd name="T26" fmla="*/ 2147483647 w 601"/>
                <a:gd name="T27" fmla="*/ 2147483647 h 602"/>
                <a:gd name="T28" fmla="*/ 2147483647 w 601"/>
                <a:gd name="T29" fmla="*/ 2147483647 h 602"/>
                <a:gd name="T30" fmla="*/ 2147483647 w 601"/>
                <a:gd name="T31" fmla="*/ 2147483647 h 602"/>
                <a:gd name="T32" fmla="*/ 2147483647 w 601"/>
                <a:gd name="T33" fmla="*/ 2147483647 h 602"/>
                <a:gd name="T34" fmla="*/ 2147483647 w 601"/>
                <a:gd name="T35" fmla="*/ 2147483647 h 602"/>
                <a:gd name="T36" fmla="*/ 2147483647 w 601"/>
                <a:gd name="T37" fmla="*/ 2147483647 h 602"/>
                <a:gd name="T38" fmla="*/ 2147483647 w 601"/>
                <a:gd name="T39" fmla="*/ 2147483647 h 602"/>
                <a:gd name="T40" fmla="*/ 2147483647 w 601"/>
                <a:gd name="T41" fmla="*/ 2147483647 h 602"/>
                <a:gd name="T42" fmla="*/ 2147483647 w 601"/>
                <a:gd name="T43" fmla="*/ 2147483647 h 602"/>
                <a:gd name="T44" fmla="*/ 2147483647 w 601"/>
                <a:gd name="T45" fmla="*/ 2147483647 h 602"/>
                <a:gd name="T46" fmla="*/ 2147483647 w 601"/>
                <a:gd name="T47" fmla="*/ 2147483647 h 602"/>
                <a:gd name="T48" fmla="*/ 2147483647 w 601"/>
                <a:gd name="T49" fmla="*/ 2147483647 h 602"/>
                <a:gd name="T50" fmla="*/ 2147483647 w 601"/>
                <a:gd name="T51" fmla="*/ 2147483647 h 602"/>
                <a:gd name="T52" fmla="*/ 2147483647 w 601"/>
                <a:gd name="T53" fmla="*/ 2147483647 h 602"/>
                <a:gd name="T54" fmla="*/ 2147483647 w 601"/>
                <a:gd name="T55" fmla="*/ 2147483647 h 602"/>
                <a:gd name="T56" fmla="*/ 2147483647 w 601"/>
                <a:gd name="T57" fmla="*/ 2147483647 h 602"/>
                <a:gd name="T58" fmla="*/ 2147483647 w 601"/>
                <a:gd name="T59" fmla="*/ 2147483647 h 602"/>
                <a:gd name="T60" fmla="*/ 2147483647 w 601"/>
                <a:gd name="T61" fmla="*/ 2147483647 h 602"/>
                <a:gd name="T62" fmla="*/ 2147483647 w 601"/>
                <a:gd name="T63" fmla="*/ 2147483647 h 602"/>
                <a:gd name="T64" fmla="*/ 2147483647 w 601"/>
                <a:gd name="T65" fmla="*/ 2147483647 h 602"/>
                <a:gd name="T66" fmla="*/ 2147483647 w 601"/>
                <a:gd name="T67" fmla="*/ 2147483647 h 602"/>
                <a:gd name="T68" fmla="*/ 2147483647 w 601"/>
                <a:gd name="T69" fmla="*/ 2147483647 h 602"/>
                <a:gd name="T70" fmla="*/ 2147483647 w 601"/>
                <a:gd name="T71" fmla="*/ 2147483647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1" h="602">
                  <a:moveTo>
                    <a:pt x="297" y="601"/>
                  </a:moveTo>
                  <a:lnTo>
                    <a:pt x="297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297" y="0"/>
                  </a:cubicBezTo>
                  <a:cubicBezTo>
                    <a:pt x="466" y="0"/>
                    <a:pt x="600" y="135"/>
                    <a:pt x="600" y="297"/>
                  </a:cubicBezTo>
                  <a:cubicBezTo>
                    <a:pt x="600" y="467"/>
                    <a:pt x="466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2" y="57"/>
                    <a:pt x="56" y="163"/>
                    <a:pt x="56" y="297"/>
                  </a:cubicBezTo>
                  <a:cubicBezTo>
                    <a:pt x="56" y="431"/>
                    <a:pt x="162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8" y="318"/>
                  </a:moveTo>
                  <a:lnTo>
                    <a:pt x="438" y="318"/>
                  </a:lnTo>
                  <a:cubicBezTo>
                    <a:pt x="346" y="403"/>
                    <a:pt x="346" y="403"/>
                    <a:pt x="346" y="403"/>
                  </a:cubicBezTo>
                  <a:cubicBezTo>
                    <a:pt x="339" y="410"/>
                    <a:pt x="332" y="410"/>
                    <a:pt x="325" y="410"/>
                  </a:cubicBezTo>
                  <a:cubicBezTo>
                    <a:pt x="311" y="410"/>
                    <a:pt x="297" y="403"/>
                    <a:pt x="297" y="382"/>
                  </a:cubicBezTo>
                  <a:cubicBezTo>
                    <a:pt x="297" y="375"/>
                    <a:pt x="304" y="368"/>
                    <a:pt x="311" y="361"/>
                  </a:cubicBezTo>
                  <a:cubicBezTo>
                    <a:pt x="346" y="325"/>
                    <a:pt x="346" y="325"/>
                    <a:pt x="346" y="325"/>
                  </a:cubicBezTo>
                  <a:cubicBezTo>
                    <a:pt x="176" y="325"/>
                    <a:pt x="176" y="325"/>
                    <a:pt x="176" y="325"/>
                  </a:cubicBezTo>
                  <a:cubicBezTo>
                    <a:pt x="162" y="325"/>
                    <a:pt x="148" y="318"/>
                    <a:pt x="148" y="297"/>
                  </a:cubicBezTo>
                  <a:cubicBezTo>
                    <a:pt x="148" y="283"/>
                    <a:pt x="162" y="269"/>
                    <a:pt x="176" y="269"/>
                  </a:cubicBezTo>
                  <a:cubicBezTo>
                    <a:pt x="346" y="269"/>
                    <a:pt x="346" y="269"/>
                    <a:pt x="346" y="269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04" y="234"/>
                    <a:pt x="297" y="226"/>
                    <a:pt x="297" y="212"/>
                  </a:cubicBezTo>
                  <a:cubicBezTo>
                    <a:pt x="297" y="198"/>
                    <a:pt x="311" y="184"/>
                    <a:pt x="325" y="184"/>
                  </a:cubicBezTo>
                  <a:cubicBezTo>
                    <a:pt x="332" y="184"/>
                    <a:pt x="339" y="191"/>
                    <a:pt x="346" y="191"/>
                  </a:cubicBezTo>
                  <a:cubicBezTo>
                    <a:pt x="438" y="276"/>
                    <a:pt x="438" y="276"/>
                    <a:pt x="438" y="276"/>
                  </a:cubicBezTo>
                  <a:cubicBezTo>
                    <a:pt x="445" y="283"/>
                    <a:pt x="452" y="290"/>
                    <a:pt x="452" y="297"/>
                  </a:cubicBezTo>
                  <a:cubicBezTo>
                    <a:pt x="452" y="311"/>
                    <a:pt x="445" y="318"/>
                    <a:pt x="438" y="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2" name="Freeform 113"/>
            <p:cNvSpPr>
              <a:spLocks noChangeArrowheads="1"/>
            </p:cNvSpPr>
            <p:nvPr/>
          </p:nvSpPr>
          <p:spPr bwMode="auto">
            <a:xfrm>
              <a:off x="4909398" y="3183732"/>
              <a:ext cx="291306" cy="289719"/>
            </a:xfrm>
            <a:custGeom>
              <a:avLst/>
              <a:gdLst>
                <a:gd name="T0" fmla="*/ 2147483647 w 608"/>
                <a:gd name="T1" fmla="*/ 2147483647 h 602"/>
                <a:gd name="T2" fmla="*/ 2147483647 w 608"/>
                <a:gd name="T3" fmla="*/ 2147483647 h 602"/>
                <a:gd name="T4" fmla="*/ 0 w 608"/>
                <a:gd name="T5" fmla="*/ 2147483647 h 602"/>
                <a:gd name="T6" fmla="*/ 2147483647 w 608"/>
                <a:gd name="T7" fmla="*/ 0 h 602"/>
                <a:gd name="T8" fmla="*/ 2147483647 w 608"/>
                <a:gd name="T9" fmla="*/ 2147483647 h 602"/>
                <a:gd name="T10" fmla="*/ 2147483647 w 608"/>
                <a:gd name="T11" fmla="*/ 2147483647 h 602"/>
                <a:gd name="T12" fmla="*/ 2147483647 w 608"/>
                <a:gd name="T13" fmla="*/ 2147483647 h 602"/>
                <a:gd name="T14" fmla="*/ 2147483647 w 608"/>
                <a:gd name="T15" fmla="*/ 2147483647 h 602"/>
                <a:gd name="T16" fmla="*/ 2147483647 w 608"/>
                <a:gd name="T17" fmla="*/ 2147483647 h 602"/>
                <a:gd name="T18" fmla="*/ 2147483647 w 608"/>
                <a:gd name="T19" fmla="*/ 2147483647 h 602"/>
                <a:gd name="T20" fmla="*/ 2147483647 w 608"/>
                <a:gd name="T21" fmla="*/ 2147483647 h 602"/>
                <a:gd name="T22" fmla="*/ 2147483647 w 608"/>
                <a:gd name="T23" fmla="*/ 2147483647 h 602"/>
                <a:gd name="T24" fmla="*/ 2147483647 w 608"/>
                <a:gd name="T25" fmla="*/ 2147483647 h 602"/>
                <a:gd name="T26" fmla="*/ 2147483647 w 608"/>
                <a:gd name="T27" fmla="*/ 2147483647 h 602"/>
                <a:gd name="T28" fmla="*/ 2147483647 w 608"/>
                <a:gd name="T29" fmla="*/ 2147483647 h 602"/>
                <a:gd name="T30" fmla="*/ 2147483647 w 608"/>
                <a:gd name="T31" fmla="*/ 2147483647 h 602"/>
                <a:gd name="T32" fmla="*/ 2147483647 w 608"/>
                <a:gd name="T33" fmla="*/ 2147483647 h 602"/>
                <a:gd name="T34" fmla="*/ 2147483647 w 608"/>
                <a:gd name="T35" fmla="*/ 2147483647 h 602"/>
                <a:gd name="T36" fmla="*/ 2147483647 w 608"/>
                <a:gd name="T37" fmla="*/ 2147483647 h 602"/>
                <a:gd name="T38" fmla="*/ 2147483647 w 608"/>
                <a:gd name="T39" fmla="*/ 2147483647 h 602"/>
                <a:gd name="T40" fmla="*/ 2147483647 w 608"/>
                <a:gd name="T41" fmla="*/ 2147483647 h 602"/>
                <a:gd name="T42" fmla="*/ 2147483647 w 608"/>
                <a:gd name="T43" fmla="*/ 2147483647 h 602"/>
                <a:gd name="T44" fmla="*/ 2147483647 w 608"/>
                <a:gd name="T45" fmla="*/ 2147483647 h 602"/>
                <a:gd name="T46" fmla="*/ 2147483647 w 608"/>
                <a:gd name="T47" fmla="*/ 2147483647 h 602"/>
                <a:gd name="T48" fmla="*/ 2147483647 w 608"/>
                <a:gd name="T49" fmla="*/ 2147483647 h 602"/>
                <a:gd name="T50" fmla="*/ 2147483647 w 608"/>
                <a:gd name="T51" fmla="*/ 2147483647 h 602"/>
                <a:gd name="T52" fmla="*/ 2147483647 w 608"/>
                <a:gd name="T53" fmla="*/ 2147483647 h 602"/>
                <a:gd name="T54" fmla="*/ 2147483647 w 608"/>
                <a:gd name="T55" fmla="*/ 2147483647 h 602"/>
                <a:gd name="T56" fmla="*/ 2147483647 w 608"/>
                <a:gd name="T57" fmla="*/ 2147483647 h 602"/>
                <a:gd name="T58" fmla="*/ 2147483647 w 608"/>
                <a:gd name="T59" fmla="*/ 2147483647 h 602"/>
                <a:gd name="T60" fmla="*/ 2147483647 w 608"/>
                <a:gd name="T61" fmla="*/ 2147483647 h 602"/>
                <a:gd name="T62" fmla="*/ 2147483647 w 608"/>
                <a:gd name="T63" fmla="*/ 2147483647 h 602"/>
                <a:gd name="T64" fmla="*/ 2147483647 w 608"/>
                <a:gd name="T65" fmla="*/ 2147483647 h 602"/>
                <a:gd name="T66" fmla="*/ 2147483647 w 608"/>
                <a:gd name="T67" fmla="*/ 2147483647 h 602"/>
                <a:gd name="T68" fmla="*/ 2147483647 w 608"/>
                <a:gd name="T69" fmla="*/ 2147483647 h 602"/>
                <a:gd name="T70" fmla="*/ 2147483647 w 608"/>
                <a:gd name="T71" fmla="*/ 2147483647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8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73" y="0"/>
                    <a:pt x="607" y="135"/>
                    <a:pt x="607" y="297"/>
                  </a:cubicBezTo>
                  <a:cubicBezTo>
                    <a:pt x="607" y="467"/>
                    <a:pt x="473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63"/>
                    <a:pt x="56" y="297"/>
                  </a:cubicBezTo>
                  <a:cubicBezTo>
                    <a:pt x="56" y="431"/>
                    <a:pt x="169" y="544"/>
                    <a:pt x="304" y="544"/>
                  </a:cubicBezTo>
                  <a:cubicBezTo>
                    <a:pt x="438" y="544"/>
                    <a:pt x="551" y="431"/>
                    <a:pt x="551" y="297"/>
                  </a:cubicBezTo>
                  <a:cubicBezTo>
                    <a:pt x="551" y="163"/>
                    <a:pt x="438" y="57"/>
                    <a:pt x="304" y="57"/>
                  </a:cubicBezTo>
                  <a:close/>
                  <a:moveTo>
                    <a:pt x="424" y="325"/>
                  </a:moveTo>
                  <a:lnTo>
                    <a:pt x="424" y="325"/>
                  </a:lnTo>
                  <a:cubicBezTo>
                    <a:pt x="254" y="325"/>
                    <a:pt x="254" y="325"/>
                    <a:pt x="254" y="325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8"/>
                    <a:pt x="304" y="375"/>
                    <a:pt x="304" y="382"/>
                  </a:cubicBezTo>
                  <a:cubicBezTo>
                    <a:pt x="304" y="403"/>
                    <a:pt x="290" y="410"/>
                    <a:pt x="275" y="410"/>
                  </a:cubicBezTo>
                  <a:cubicBezTo>
                    <a:pt x="268" y="410"/>
                    <a:pt x="261" y="410"/>
                    <a:pt x="254" y="403"/>
                  </a:cubicBezTo>
                  <a:cubicBezTo>
                    <a:pt x="162" y="318"/>
                    <a:pt x="162" y="318"/>
                    <a:pt x="162" y="318"/>
                  </a:cubicBezTo>
                  <a:cubicBezTo>
                    <a:pt x="155" y="318"/>
                    <a:pt x="155" y="311"/>
                    <a:pt x="155" y="297"/>
                  </a:cubicBezTo>
                  <a:cubicBezTo>
                    <a:pt x="155" y="290"/>
                    <a:pt x="155" y="283"/>
                    <a:pt x="162" y="276"/>
                  </a:cubicBezTo>
                  <a:cubicBezTo>
                    <a:pt x="254" y="191"/>
                    <a:pt x="254" y="191"/>
                    <a:pt x="254" y="191"/>
                  </a:cubicBezTo>
                  <a:cubicBezTo>
                    <a:pt x="261" y="191"/>
                    <a:pt x="268" y="184"/>
                    <a:pt x="275" y="184"/>
                  </a:cubicBezTo>
                  <a:cubicBezTo>
                    <a:pt x="290" y="184"/>
                    <a:pt x="304" y="198"/>
                    <a:pt x="304" y="212"/>
                  </a:cubicBezTo>
                  <a:cubicBezTo>
                    <a:pt x="304" y="226"/>
                    <a:pt x="297" y="234"/>
                    <a:pt x="297" y="234"/>
                  </a:cubicBezTo>
                  <a:cubicBezTo>
                    <a:pt x="254" y="269"/>
                    <a:pt x="254" y="269"/>
                    <a:pt x="254" y="269"/>
                  </a:cubicBezTo>
                  <a:cubicBezTo>
                    <a:pt x="424" y="269"/>
                    <a:pt x="424" y="269"/>
                    <a:pt x="424" y="269"/>
                  </a:cubicBezTo>
                  <a:cubicBezTo>
                    <a:pt x="445" y="269"/>
                    <a:pt x="452" y="283"/>
                    <a:pt x="452" y="297"/>
                  </a:cubicBezTo>
                  <a:cubicBezTo>
                    <a:pt x="452" y="318"/>
                    <a:pt x="445" y="325"/>
                    <a:pt x="424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3" name="Freeform 114"/>
            <p:cNvSpPr>
              <a:spLocks noChangeArrowheads="1"/>
            </p:cNvSpPr>
            <p:nvPr/>
          </p:nvSpPr>
          <p:spPr bwMode="auto">
            <a:xfrm>
              <a:off x="4402986" y="3183732"/>
              <a:ext cx="288131" cy="289719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0 w 601"/>
                <a:gd name="T5" fmla="*/ 2147483647 h 602"/>
                <a:gd name="T6" fmla="*/ 2147483647 w 601"/>
                <a:gd name="T7" fmla="*/ 0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2147483647 w 601"/>
                <a:gd name="T23" fmla="*/ 2147483647 h 602"/>
                <a:gd name="T24" fmla="*/ 2147483647 w 601"/>
                <a:gd name="T25" fmla="*/ 2147483647 h 602"/>
                <a:gd name="T26" fmla="*/ 2147483647 w 601"/>
                <a:gd name="T27" fmla="*/ 2147483647 h 602"/>
                <a:gd name="T28" fmla="*/ 2147483647 w 601"/>
                <a:gd name="T29" fmla="*/ 2147483647 h 602"/>
                <a:gd name="T30" fmla="*/ 2147483647 w 601"/>
                <a:gd name="T31" fmla="*/ 2147483647 h 602"/>
                <a:gd name="T32" fmla="*/ 2147483647 w 601"/>
                <a:gd name="T33" fmla="*/ 2147483647 h 602"/>
                <a:gd name="T34" fmla="*/ 2147483647 w 601"/>
                <a:gd name="T35" fmla="*/ 2147483647 h 602"/>
                <a:gd name="T36" fmla="*/ 2147483647 w 601"/>
                <a:gd name="T37" fmla="*/ 2147483647 h 602"/>
                <a:gd name="T38" fmla="*/ 2147483647 w 601"/>
                <a:gd name="T39" fmla="*/ 2147483647 h 602"/>
                <a:gd name="T40" fmla="*/ 2147483647 w 601"/>
                <a:gd name="T41" fmla="*/ 2147483647 h 602"/>
                <a:gd name="T42" fmla="*/ 2147483647 w 601"/>
                <a:gd name="T43" fmla="*/ 2147483647 h 602"/>
                <a:gd name="T44" fmla="*/ 2147483647 w 601"/>
                <a:gd name="T45" fmla="*/ 2147483647 h 602"/>
                <a:gd name="T46" fmla="*/ 2147483647 w 601"/>
                <a:gd name="T47" fmla="*/ 2147483647 h 602"/>
                <a:gd name="T48" fmla="*/ 2147483647 w 601"/>
                <a:gd name="T49" fmla="*/ 2147483647 h 602"/>
                <a:gd name="T50" fmla="*/ 2147483647 w 601"/>
                <a:gd name="T51" fmla="*/ 2147483647 h 602"/>
                <a:gd name="T52" fmla="*/ 2147483647 w 601"/>
                <a:gd name="T53" fmla="*/ 2147483647 h 602"/>
                <a:gd name="T54" fmla="*/ 2147483647 w 601"/>
                <a:gd name="T55" fmla="*/ 2147483647 h 602"/>
                <a:gd name="T56" fmla="*/ 2147483647 w 601"/>
                <a:gd name="T57" fmla="*/ 2147483647 h 602"/>
                <a:gd name="T58" fmla="*/ 2147483647 w 601"/>
                <a:gd name="T59" fmla="*/ 2147483647 h 602"/>
                <a:gd name="T60" fmla="*/ 2147483647 w 601"/>
                <a:gd name="T61" fmla="*/ 2147483647 h 602"/>
                <a:gd name="T62" fmla="*/ 2147483647 w 601"/>
                <a:gd name="T63" fmla="*/ 2147483647 h 602"/>
                <a:gd name="T64" fmla="*/ 2147483647 w 601"/>
                <a:gd name="T65" fmla="*/ 2147483647 h 602"/>
                <a:gd name="T66" fmla="*/ 2147483647 w 601"/>
                <a:gd name="T67" fmla="*/ 2147483647 h 602"/>
                <a:gd name="T68" fmla="*/ 2147483647 w 601"/>
                <a:gd name="T69" fmla="*/ 2147483647 h 602"/>
                <a:gd name="T70" fmla="*/ 2147483647 w 601"/>
                <a:gd name="T71" fmla="*/ 2147483647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1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66" y="0"/>
                    <a:pt x="600" y="135"/>
                    <a:pt x="600" y="297"/>
                  </a:cubicBezTo>
                  <a:cubicBezTo>
                    <a:pt x="600" y="467"/>
                    <a:pt x="466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63"/>
                    <a:pt x="56" y="297"/>
                  </a:cubicBezTo>
                  <a:cubicBezTo>
                    <a:pt x="56" y="431"/>
                    <a:pt x="169" y="544"/>
                    <a:pt x="304" y="544"/>
                  </a:cubicBezTo>
                  <a:cubicBezTo>
                    <a:pt x="438" y="544"/>
                    <a:pt x="544" y="431"/>
                    <a:pt x="544" y="297"/>
                  </a:cubicBezTo>
                  <a:cubicBezTo>
                    <a:pt x="544" y="163"/>
                    <a:pt x="438" y="57"/>
                    <a:pt x="304" y="57"/>
                  </a:cubicBezTo>
                  <a:close/>
                  <a:moveTo>
                    <a:pt x="388" y="297"/>
                  </a:moveTo>
                  <a:lnTo>
                    <a:pt x="388" y="297"/>
                  </a:lnTo>
                  <a:cubicBezTo>
                    <a:pt x="374" y="297"/>
                    <a:pt x="367" y="297"/>
                    <a:pt x="367" y="290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2" y="424"/>
                    <a:pt x="332" y="424"/>
                    <a:pt x="332" y="424"/>
                  </a:cubicBezTo>
                  <a:cubicBezTo>
                    <a:pt x="332" y="438"/>
                    <a:pt x="318" y="453"/>
                    <a:pt x="304" y="453"/>
                  </a:cubicBezTo>
                  <a:cubicBezTo>
                    <a:pt x="282" y="453"/>
                    <a:pt x="275" y="438"/>
                    <a:pt x="275" y="424"/>
                  </a:cubicBezTo>
                  <a:cubicBezTo>
                    <a:pt x="275" y="248"/>
                    <a:pt x="275" y="248"/>
                    <a:pt x="275" y="248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33" y="297"/>
                    <a:pt x="226" y="297"/>
                    <a:pt x="219" y="297"/>
                  </a:cubicBezTo>
                  <a:cubicBezTo>
                    <a:pt x="197" y="297"/>
                    <a:pt x="190" y="290"/>
                    <a:pt x="190" y="269"/>
                  </a:cubicBezTo>
                  <a:cubicBezTo>
                    <a:pt x="190" y="262"/>
                    <a:pt x="190" y="255"/>
                    <a:pt x="197" y="255"/>
                  </a:cubicBezTo>
                  <a:cubicBezTo>
                    <a:pt x="282" y="156"/>
                    <a:pt x="282" y="156"/>
                    <a:pt x="282" y="156"/>
                  </a:cubicBezTo>
                  <a:cubicBezTo>
                    <a:pt x="282" y="156"/>
                    <a:pt x="289" y="149"/>
                    <a:pt x="304" y="149"/>
                  </a:cubicBezTo>
                  <a:cubicBezTo>
                    <a:pt x="311" y="149"/>
                    <a:pt x="318" y="156"/>
                    <a:pt x="325" y="156"/>
                  </a:cubicBezTo>
                  <a:cubicBezTo>
                    <a:pt x="410" y="255"/>
                    <a:pt x="410" y="255"/>
                    <a:pt x="410" y="255"/>
                  </a:cubicBezTo>
                  <a:cubicBezTo>
                    <a:pt x="410" y="255"/>
                    <a:pt x="417" y="262"/>
                    <a:pt x="417" y="269"/>
                  </a:cubicBezTo>
                  <a:cubicBezTo>
                    <a:pt x="417" y="290"/>
                    <a:pt x="402" y="297"/>
                    <a:pt x="388" y="2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4" name="Freeform 115"/>
            <p:cNvSpPr>
              <a:spLocks noChangeArrowheads="1"/>
            </p:cNvSpPr>
            <p:nvPr/>
          </p:nvSpPr>
          <p:spPr bwMode="auto">
            <a:xfrm>
              <a:off x="3897367" y="3183732"/>
              <a:ext cx="288132" cy="289719"/>
            </a:xfrm>
            <a:custGeom>
              <a:avLst/>
              <a:gdLst>
                <a:gd name="T0" fmla="*/ 2147483647 w 601"/>
                <a:gd name="T1" fmla="*/ 2147483647 h 602"/>
                <a:gd name="T2" fmla="*/ 2147483647 w 601"/>
                <a:gd name="T3" fmla="*/ 2147483647 h 602"/>
                <a:gd name="T4" fmla="*/ 0 w 601"/>
                <a:gd name="T5" fmla="*/ 2147483647 h 602"/>
                <a:gd name="T6" fmla="*/ 2147483647 w 601"/>
                <a:gd name="T7" fmla="*/ 0 h 602"/>
                <a:gd name="T8" fmla="*/ 2147483647 w 601"/>
                <a:gd name="T9" fmla="*/ 2147483647 h 602"/>
                <a:gd name="T10" fmla="*/ 2147483647 w 601"/>
                <a:gd name="T11" fmla="*/ 2147483647 h 602"/>
                <a:gd name="T12" fmla="*/ 2147483647 w 601"/>
                <a:gd name="T13" fmla="*/ 2147483647 h 602"/>
                <a:gd name="T14" fmla="*/ 2147483647 w 601"/>
                <a:gd name="T15" fmla="*/ 2147483647 h 602"/>
                <a:gd name="T16" fmla="*/ 2147483647 w 601"/>
                <a:gd name="T17" fmla="*/ 2147483647 h 602"/>
                <a:gd name="T18" fmla="*/ 2147483647 w 601"/>
                <a:gd name="T19" fmla="*/ 2147483647 h 602"/>
                <a:gd name="T20" fmla="*/ 2147483647 w 601"/>
                <a:gd name="T21" fmla="*/ 2147483647 h 602"/>
                <a:gd name="T22" fmla="*/ 2147483647 w 601"/>
                <a:gd name="T23" fmla="*/ 2147483647 h 602"/>
                <a:gd name="T24" fmla="*/ 2147483647 w 601"/>
                <a:gd name="T25" fmla="*/ 2147483647 h 602"/>
                <a:gd name="T26" fmla="*/ 2147483647 w 601"/>
                <a:gd name="T27" fmla="*/ 2147483647 h 602"/>
                <a:gd name="T28" fmla="*/ 2147483647 w 601"/>
                <a:gd name="T29" fmla="*/ 2147483647 h 602"/>
                <a:gd name="T30" fmla="*/ 2147483647 w 601"/>
                <a:gd name="T31" fmla="*/ 2147483647 h 602"/>
                <a:gd name="T32" fmla="*/ 2147483647 w 601"/>
                <a:gd name="T33" fmla="*/ 2147483647 h 602"/>
                <a:gd name="T34" fmla="*/ 2147483647 w 601"/>
                <a:gd name="T35" fmla="*/ 2147483647 h 602"/>
                <a:gd name="T36" fmla="*/ 2147483647 w 601"/>
                <a:gd name="T37" fmla="*/ 2147483647 h 602"/>
                <a:gd name="T38" fmla="*/ 2147483647 w 601"/>
                <a:gd name="T39" fmla="*/ 2147483647 h 602"/>
                <a:gd name="T40" fmla="*/ 2147483647 w 601"/>
                <a:gd name="T41" fmla="*/ 2147483647 h 602"/>
                <a:gd name="T42" fmla="*/ 2147483647 w 601"/>
                <a:gd name="T43" fmla="*/ 2147483647 h 602"/>
                <a:gd name="T44" fmla="*/ 2147483647 w 601"/>
                <a:gd name="T45" fmla="*/ 2147483647 h 602"/>
                <a:gd name="T46" fmla="*/ 2147483647 w 601"/>
                <a:gd name="T47" fmla="*/ 2147483647 h 602"/>
                <a:gd name="T48" fmla="*/ 2147483647 w 601"/>
                <a:gd name="T49" fmla="*/ 2147483647 h 602"/>
                <a:gd name="T50" fmla="*/ 2147483647 w 601"/>
                <a:gd name="T51" fmla="*/ 2147483647 h 602"/>
                <a:gd name="T52" fmla="*/ 2147483647 w 601"/>
                <a:gd name="T53" fmla="*/ 2147483647 h 602"/>
                <a:gd name="T54" fmla="*/ 2147483647 w 601"/>
                <a:gd name="T55" fmla="*/ 2147483647 h 602"/>
                <a:gd name="T56" fmla="*/ 2147483647 w 601"/>
                <a:gd name="T57" fmla="*/ 2147483647 h 602"/>
                <a:gd name="T58" fmla="*/ 2147483647 w 601"/>
                <a:gd name="T59" fmla="*/ 2147483647 h 602"/>
                <a:gd name="T60" fmla="*/ 2147483647 w 601"/>
                <a:gd name="T61" fmla="*/ 2147483647 h 602"/>
                <a:gd name="T62" fmla="*/ 2147483647 w 601"/>
                <a:gd name="T63" fmla="*/ 2147483647 h 602"/>
                <a:gd name="T64" fmla="*/ 2147483647 w 601"/>
                <a:gd name="T65" fmla="*/ 2147483647 h 602"/>
                <a:gd name="T66" fmla="*/ 2147483647 w 601"/>
                <a:gd name="T67" fmla="*/ 2147483647 h 602"/>
                <a:gd name="T68" fmla="*/ 2147483647 w 601"/>
                <a:gd name="T69" fmla="*/ 2147483647 h 6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1" h="602">
                  <a:moveTo>
                    <a:pt x="296" y="601"/>
                  </a:moveTo>
                  <a:lnTo>
                    <a:pt x="296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296" y="0"/>
                  </a:cubicBezTo>
                  <a:cubicBezTo>
                    <a:pt x="466" y="0"/>
                    <a:pt x="600" y="135"/>
                    <a:pt x="600" y="297"/>
                  </a:cubicBezTo>
                  <a:cubicBezTo>
                    <a:pt x="600" y="467"/>
                    <a:pt x="466" y="601"/>
                    <a:pt x="296" y="601"/>
                  </a:cubicBezTo>
                  <a:close/>
                  <a:moveTo>
                    <a:pt x="296" y="57"/>
                  </a:moveTo>
                  <a:lnTo>
                    <a:pt x="296" y="57"/>
                  </a:lnTo>
                  <a:cubicBezTo>
                    <a:pt x="162" y="57"/>
                    <a:pt x="56" y="163"/>
                    <a:pt x="56" y="297"/>
                  </a:cubicBezTo>
                  <a:cubicBezTo>
                    <a:pt x="56" y="431"/>
                    <a:pt x="162" y="544"/>
                    <a:pt x="296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6" y="57"/>
                  </a:cubicBezTo>
                  <a:close/>
                  <a:moveTo>
                    <a:pt x="402" y="347"/>
                  </a:moveTo>
                  <a:lnTo>
                    <a:pt x="402" y="347"/>
                  </a:lnTo>
                  <a:cubicBezTo>
                    <a:pt x="318" y="438"/>
                    <a:pt x="318" y="438"/>
                    <a:pt x="318" y="438"/>
                  </a:cubicBezTo>
                  <a:cubicBezTo>
                    <a:pt x="318" y="446"/>
                    <a:pt x="311" y="453"/>
                    <a:pt x="296" y="453"/>
                  </a:cubicBezTo>
                  <a:cubicBezTo>
                    <a:pt x="289" y="453"/>
                    <a:pt x="282" y="446"/>
                    <a:pt x="275" y="438"/>
                  </a:cubicBezTo>
                  <a:cubicBezTo>
                    <a:pt x="190" y="347"/>
                    <a:pt x="190" y="347"/>
                    <a:pt x="190" y="347"/>
                  </a:cubicBezTo>
                  <a:cubicBezTo>
                    <a:pt x="190" y="340"/>
                    <a:pt x="183" y="333"/>
                    <a:pt x="183" y="325"/>
                  </a:cubicBezTo>
                  <a:cubicBezTo>
                    <a:pt x="183" y="311"/>
                    <a:pt x="197" y="297"/>
                    <a:pt x="211" y="297"/>
                  </a:cubicBezTo>
                  <a:cubicBezTo>
                    <a:pt x="226" y="297"/>
                    <a:pt x="233" y="304"/>
                    <a:pt x="233" y="311"/>
                  </a:cubicBezTo>
                  <a:cubicBezTo>
                    <a:pt x="268" y="347"/>
                    <a:pt x="268" y="347"/>
                    <a:pt x="268" y="347"/>
                  </a:cubicBezTo>
                  <a:cubicBezTo>
                    <a:pt x="268" y="177"/>
                    <a:pt x="268" y="177"/>
                    <a:pt x="268" y="177"/>
                  </a:cubicBezTo>
                  <a:cubicBezTo>
                    <a:pt x="268" y="163"/>
                    <a:pt x="282" y="149"/>
                    <a:pt x="296" y="149"/>
                  </a:cubicBezTo>
                  <a:cubicBezTo>
                    <a:pt x="318" y="149"/>
                    <a:pt x="325" y="163"/>
                    <a:pt x="325" y="177"/>
                  </a:cubicBezTo>
                  <a:cubicBezTo>
                    <a:pt x="325" y="347"/>
                    <a:pt x="325" y="347"/>
                    <a:pt x="325" y="347"/>
                  </a:cubicBezTo>
                  <a:cubicBezTo>
                    <a:pt x="360" y="311"/>
                    <a:pt x="360" y="311"/>
                    <a:pt x="360" y="311"/>
                  </a:cubicBezTo>
                  <a:cubicBezTo>
                    <a:pt x="367" y="304"/>
                    <a:pt x="374" y="297"/>
                    <a:pt x="381" y="297"/>
                  </a:cubicBezTo>
                  <a:cubicBezTo>
                    <a:pt x="402" y="297"/>
                    <a:pt x="409" y="311"/>
                    <a:pt x="409" y="325"/>
                  </a:cubicBezTo>
                  <a:cubicBezTo>
                    <a:pt x="409" y="333"/>
                    <a:pt x="409" y="340"/>
                    <a:pt x="402" y="3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5" name="Freeform 116"/>
            <p:cNvSpPr>
              <a:spLocks noChangeArrowheads="1"/>
            </p:cNvSpPr>
            <p:nvPr/>
          </p:nvSpPr>
          <p:spPr bwMode="auto">
            <a:xfrm>
              <a:off x="3389367" y="3183732"/>
              <a:ext cx="292100" cy="289719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0 w 609"/>
                <a:gd name="T5" fmla="*/ 2147483647 h 602"/>
                <a:gd name="T6" fmla="*/ 2147483647 w 609"/>
                <a:gd name="T7" fmla="*/ 0 h 602"/>
                <a:gd name="T8" fmla="*/ 2147483647 w 609"/>
                <a:gd name="T9" fmla="*/ 2147483647 h 602"/>
                <a:gd name="T10" fmla="*/ 2147483647 w 609"/>
                <a:gd name="T11" fmla="*/ 2147483647 h 602"/>
                <a:gd name="T12" fmla="*/ 2147483647 w 609"/>
                <a:gd name="T13" fmla="*/ 2147483647 h 602"/>
                <a:gd name="T14" fmla="*/ 2147483647 w 609"/>
                <a:gd name="T15" fmla="*/ 2147483647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2147483647 w 609"/>
                <a:gd name="T23" fmla="*/ 2147483647 h 602"/>
                <a:gd name="T24" fmla="*/ 2147483647 w 609"/>
                <a:gd name="T25" fmla="*/ 2147483647 h 602"/>
                <a:gd name="T26" fmla="*/ 2147483647 w 609"/>
                <a:gd name="T27" fmla="*/ 2147483647 h 602"/>
                <a:gd name="T28" fmla="*/ 2147483647 w 609"/>
                <a:gd name="T29" fmla="*/ 2147483647 h 602"/>
                <a:gd name="T30" fmla="*/ 2147483647 w 609"/>
                <a:gd name="T31" fmla="*/ 2147483647 h 602"/>
                <a:gd name="T32" fmla="*/ 2147483647 w 609"/>
                <a:gd name="T33" fmla="*/ 2147483647 h 602"/>
                <a:gd name="T34" fmla="*/ 2147483647 w 609"/>
                <a:gd name="T35" fmla="*/ 2147483647 h 6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09" h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74" y="0"/>
                    <a:pt x="608" y="135"/>
                    <a:pt x="608" y="297"/>
                  </a:cubicBezTo>
                  <a:cubicBezTo>
                    <a:pt x="608" y="467"/>
                    <a:pt x="474" y="601"/>
                    <a:pt x="304" y="601"/>
                  </a:cubicBezTo>
                  <a:close/>
                  <a:moveTo>
                    <a:pt x="57" y="297"/>
                  </a:moveTo>
                  <a:lnTo>
                    <a:pt x="57" y="297"/>
                  </a:lnTo>
                  <a:cubicBezTo>
                    <a:pt x="57" y="431"/>
                    <a:pt x="170" y="544"/>
                    <a:pt x="304" y="544"/>
                  </a:cubicBezTo>
                  <a:cubicBezTo>
                    <a:pt x="361" y="544"/>
                    <a:pt x="417" y="523"/>
                    <a:pt x="460" y="488"/>
                  </a:cubicBezTo>
                  <a:cubicBezTo>
                    <a:pt x="113" y="149"/>
                    <a:pt x="113" y="149"/>
                    <a:pt x="113" y="149"/>
                  </a:cubicBezTo>
                  <a:cubicBezTo>
                    <a:pt x="78" y="191"/>
                    <a:pt x="57" y="241"/>
                    <a:pt x="57" y="297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248" y="57"/>
                    <a:pt x="191" y="71"/>
                    <a:pt x="149" y="106"/>
                  </a:cubicBezTo>
                  <a:cubicBezTo>
                    <a:pt x="495" y="453"/>
                    <a:pt x="495" y="453"/>
                    <a:pt x="495" y="453"/>
                  </a:cubicBezTo>
                  <a:cubicBezTo>
                    <a:pt x="530" y="410"/>
                    <a:pt x="552" y="354"/>
                    <a:pt x="552" y="297"/>
                  </a:cubicBezTo>
                  <a:cubicBezTo>
                    <a:pt x="552" y="163"/>
                    <a:pt x="439" y="57"/>
                    <a:pt x="30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6" name="Freeform 117"/>
            <p:cNvSpPr>
              <a:spLocks noChangeArrowheads="1"/>
            </p:cNvSpPr>
            <p:nvPr/>
          </p:nvSpPr>
          <p:spPr bwMode="auto">
            <a:xfrm>
              <a:off x="2883748" y="3183732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2147483647 w 602"/>
                <a:gd name="T61" fmla="*/ 2147483647 h 602"/>
                <a:gd name="T62" fmla="*/ 2147483647 w 602"/>
                <a:gd name="T63" fmla="*/ 2147483647 h 602"/>
                <a:gd name="T64" fmla="*/ 2147483647 w 602"/>
                <a:gd name="T65" fmla="*/ 2147483647 h 602"/>
                <a:gd name="T66" fmla="*/ 2147483647 w 602"/>
                <a:gd name="T67" fmla="*/ 2147483647 h 602"/>
                <a:gd name="T68" fmla="*/ 2147483647 w 602"/>
                <a:gd name="T69" fmla="*/ 2147483647 h 602"/>
                <a:gd name="T70" fmla="*/ 2147483647 w 602"/>
                <a:gd name="T71" fmla="*/ 2147483647 h 602"/>
                <a:gd name="T72" fmla="*/ 2147483647 w 602"/>
                <a:gd name="T73" fmla="*/ 2147483647 h 602"/>
                <a:gd name="T74" fmla="*/ 2147483647 w 602"/>
                <a:gd name="T75" fmla="*/ 2147483647 h 602"/>
                <a:gd name="T76" fmla="*/ 2147483647 w 602"/>
                <a:gd name="T77" fmla="*/ 2147483647 h 602"/>
                <a:gd name="T78" fmla="*/ 2147483647 w 602"/>
                <a:gd name="T79" fmla="*/ 2147483647 h 602"/>
                <a:gd name="T80" fmla="*/ 2147483647 w 602"/>
                <a:gd name="T81" fmla="*/ 2147483647 h 602"/>
                <a:gd name="T82" fmla="*/ 2147483647 w 602"/>
                <a:gd name="T83" fmla="*/ 2147483647 h 6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2" h="602">
                  <a:moveTo>
                    <a:pt x="304" y="601"/>
                  </a:moveTo>
                  <a:lnTo>
                    <a:pt x="304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9" y="544"/>
                    <a:pt x="544" y="431"/>
                    <a:pt x="544" y="297"/>
                  </a:cubicBezTo>
                  <a:cubicBezTo>
                    <a:pt x="544" y="163"/>
                    <a:pt x="439" y="57"/>
                    <a:pt x="304" y="57"/>
                  </a:cubicBezTo>
                  <a:close/>
                  <a:moveTo>
                    <a:pt x="403" y="431"/>
                  </a:moveTo>
                  <a:lnTo>
                    <a:pt x="403" y="431"/>
                  </a:lnTo>
                  <a:cubicBezTo>
                    <a:pt x="396" y="431"/>
                    <a:pt x="389" y="431"/>
                    <a:pt x="389" y="424"/>
                  </a:cubicBezTo>
                  <a:cubicBezTo>
                    <a:pt x="304" y="340"/>
                    <a:pt x="304" y="340"/>
                    <a:pt x="304" y="340"/>
                  </a:cubicBezTo>
                  <a:cubicBezTo>
                    <a:pt x="219" y="424"/>
                    <a:pt x="219" y="424"/>
                    <a:pt x="219" y="424"/>
                  </a:cubicBezTo>
                  <a:cubicBezTo>
                    <a:pt x="212" y="431"/>
                    <a:pt x="205" y="431"/>
                    <a:pt x="198" y="431"/>
                  </a:cubicBezTo>
                  <a:cubicBezTo>
                    <a:pt x="184" y="431"/>
                    <a:pt x="170" y="417"/>
                    <a:pt x="170" y="403"/>
                  </a:cubicBezTo>
                  <a:cubicBezTo>
                    <a:pt x="170" y="396"/>
                    <a:pt x="170" y="389"/>
                    <a:pt x="177" y="382"/>
                  </a:cubicBezTo>
                  <a:cubicBezTo>
                    <a:pt x="262" y="297"/>
                    <a:pt x="262" y="297"/>
                    <a:pt x="262" y="297"/>
                  </a:cubicBezTo>
                  <a:cubicBezTo>
                    <a:pt x="177" y="212"/>
                    <a:pt x="177" y="212"/>
                    <a:pt x="177" y="212"/>
                  </a:cubicBezTo>
                  <a:cubicBezTo>
                    <a:pt x="170" y="212"/>
                    <a:pt x="170" y="205"/>
                    <a:pt x="170" y="198"/>
                  </a:cubicBezTo>
                  <a:cubicBezTo>
                    <a:pt x="170" y="177"/>
                    <a:pt x="184" y="170"/>
                    <a:pt x="198" y="170"/>
                  </a:cubicBezTo>
                  <a:cubicBezTo>
                    <a:pt x="205" y="170"/>
                    <a:pt x="212" y="170"/>
                    <a:pt x="219" y="177"/>
                  </a:cubicBezTo>
                  <a:cubicBezTo>
                    <a:pt x="304" y="262"/>
                    <a:pt x="304" y="262"/>
                    <a:pt x="304" y="262"/>
                  </a:cubicBezTo>
                  <a:cubicBezTo>
                    <a:pt x="389" y="177"/>
                    <a:pt x="389" y="177"/>
                    <a:pt x="389" y="177"/>
                  </a:cubicBezTo>
                  <a:cubicBezTo>
                    <a:pt x="389" y="170"/>
                    <a:pt x="396" y="170"/>
                    <a:pt x="403" y="170"/>
                  </a:cubicBezTo>
                  <a:cubicBezTo>
                    <a:pt x="424" y="170"/>
                    <a:pt x="431" y="177"/>
                    <a:pt x="431" y="198"/>
                  </a:cubicBezTo>
                  <a:cubicBezTo>
                    <a:pt x="431" y="205"/>
                    <a:pt x="431" y="212"/>
                    <a:pt x="424" y="212"/>
                  </a:cubicBezTo>
                  <a:cubicBezTo>
                    <a:pt x="340" y="297"/>
                    <a:pt x="340" y="297"/>
                    <a:pt x="340" y="297"/>
                  </a:cubicBezTo>
                  <a:cubicBezTo>
                    <a:pt x="424" y="382"/>
                    <a:pt x="424" y="382"/>
                    <a:pt x="424" y="382"/>
                  </a:cubicBezTo>
                  <a:cubicBezTo>
                    <a:pt x="431" y="389"/>
                    <a:pt x="431" y="396"/>
                    <a:pt x="431" y="403"/>
                  </a:cubicBezTo>
                  <a:cubicBezTo>
                    <a:pt x="431" y="417"/>
                    <a:pt x="424" y="431"/>
                    <a:pt x="403" y="4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7" name="Freeform 118"/>
            <p:cNvSpPr>
              <a:spLocks noChangeArrowheads="1"/>
            </p:cNvSpPr>
            <p:nvPr/>
          </p:nvSpPr>
          <p:spPr bwMode="auto">
            <a:xfrm>
              <a:off x="2378129" y="3183732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2147483647 w 602"/>
                <a:gd name="T61" fmla="*/ 2147483647 h 602"/>
                <a:gd name="T62" fmla="*/ 2147483647 w 602"/>
                <a:gd name="T63" fmla="*/ 2147483647 h 602"/>
                <a:gd name="T64" fmla="*/ 2147483647 w 602"/>
                <a:gd name="T65" fmla="*/ 2147483647 h 602"/>
                <a:gd name="T66" fmla="*/ 2147483647 w 602"/>
                <a:gd name="T67" fmla="*/ 2147483647 h 602"/>
                <a:gd name="T68" fmla="*/ 2147483647 w 602"/>
                <a:gd name="T69" fmla="*/ 2147483647 h 602"/>
                <a:gd name="T70" fmla="*/ 2147483647 w 602"/>
                <a:gd name="T71" fmla="*/ 2147483647 h 602"/>
                <a:gd name="T72" fmla="*/ 2147483647 w 602"/>
                <a:gd name="T73" fmla="*/ 2147483647 h 602"/>
                <a:gd name="T74" fmla="*/ 2147483647 w 602"/>
                <a:gd name="T75" fmla="*/ 2147483647 h 602"/>
                <a:gd name="T76" fmla="*/ 2147483647 w 602"/>
                <a:gd name="T77" fmla="*/ 2147483647 h 60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5" y="601"/>
                    <a:pt x="0" y="467"/>
                    <a:pt x="0" y="297"/>
                  </a:cubicBezTo>
                  <a:cubicBezTo>
                    <a:pt x="0" y="135"/>
                    <a:pt x="135" y="0"/>
                    <a:pt x="297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  <a:moveTo>
                    <a:pt x="431" y="241"/>
                  </a:moveTo>
                  <a:lnTo>
                    <a:pt x="431" y="241"/>
                  </a:lnTo>
                  <a:cubicBezTo>
                    <a:pt x="283" y="396"/>
                    <a:pt x="283" y="396"/>
                    <a:pt x="283" y="396"/>
                  </a:cubicBezTo>
                  <a:cubicBezTo>
                    <a:pt x="276" y="403"/>
                    <a:pt x="269" y="403"/>
                    <a:pt x="262" y="403"/>
                  </a:cubicBezTo>
                  <a:cubicBezTo>
                    <a:pt x="255" y="403"/>
                    <a:pt x="248" y="403"/>
                    <a:pt x="240" y="396"/>
                  </a:cubicBezTo>
                  <a:cubicBezTo>
                    <a:pt x="156" y="311"/>
                    <a:pt x="156" y="311"/>
                    <a:pt x="156" y="311"/>
                  </a:cubicBezTo>
                  <a:cubicBezTo>
                    <a:pt x="149" y="304"/>
                    <a:pt x="149" y="297"/>
                    <a:pt x="149" y="290"/>
                  </a:cubicBezTo>
                  <a:cubicBezTo>
                    <a:pt x="149" y="276"/>
                    <a:pt x="163" y="262"/>
                    <a:pt x="177" y="262"/>
                  </a:cubicBezTo>
                  <a:cubicBezTo>
                    <a:pt x="184" y="262"/>
                    <a:pt x="191" y="262"/>
                    <a:pt x="198" y="269"/>
                  </a:cubicBezTo>
                  <a:cubicBezTo>
                    <a:pt x="262" y="333"/>
                    <a:pt x="262" y="333"/>
                    <a:pt x="262" y="333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198"/>
                    <a:pt x="403" y="198"/>
                    <a:pt x="410" y="198"/>
                  </a:cubicBezTo>
                  <a:cubicBezTo>
                    <a:pt x="431" y="198"/>
                    <a:pt x="438" y="205"/>
                    <a:pt x="438" y="226"/>
                  </a:cubicBezTo>
                  <a:cubicBezTo>
                    <a:pt x="438" y="234"/>
                    <a:pt x="438" y="241"/>
                    <a:pt x="431" y="241"/>
                  </a:cubicBezTo>
                  <a:close/>
                  <a:moveTo>
                    <a:pt x="431" y="198"/>
                  </a:moveTo>
                  <a:lnTo>
                    <a:pt x="431" y="198"/>
                  </a:lnTo>
                  <a:close/>
                  <a:moveTo>
                    <a:pt x="198" y="431"/>
                  </a:moveTo>
                  <a:lnTo>
                    <a:pt x="198" y="431"/>
                  </a:lnTo>
                  <a:close/>
                  <a:moveTo>
                    <a:pt x="403" y="431"/>
                  </a:moveTo>
                  <a:lnTo>
                    <a:pt x="403" y="431"/>
                  </a:lnTo>
                  <a:close/>
                  <a:moveTo>
                    <a:pt x="431" y="403"/>
                  </a:moveTo>
                  <a:lnTo>
                    <a:pt x="431" y="4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8" name="Freeform 119"/>
            <p:cNvSpPr>
              <a:spLocks noChangeArrowheads="1"/>
            </p:cNvSpPr>
            <p:nvPr/>
          </p:nvSpPr>
          <p:spPr bwMode="auto">
            <a:xfrm>
              <a:off x="1870129" y="3183732"/>
              <a:ext cx="292100" cy="289719"/>
            </a:xfrm>
            <a:custGeom>
              <a:avLst/>
              <a:gdLst>
                <a:gd name="T0" fmla="*/ 2147483647 w 609"/>
                <a:gd name="T1" fmla="*/ 2147483647 h 602"/>
                <a:gd name="T2" fmla="*/ 2147483647 w 609"/>
                <a:gd name="T3" fmla="*/ 2147483647 h 602"/>
                <a:gd name="T4" fmla="*/ 0 w 609"/>
                <a:gd name="T5" fmla="*/ 2147483647 h 602"/>
                <a:gd name="T6" fmla="*/ 2147483647 w 609"/>
                <a:gd name="T7" fmla="*/ 0 h 602"/>
                <a:gd name="T8" fmla="*/ 2147483647 w 609"/>
                <a:gd name="T9" fmla="*/ 2147483647 h 602"/>
                <a:gd name="T10" fmla="*/ 2147483647 w 609"/>
                <a:gd name="T11" fmla="*/ 2147483647 h 602"/>
                <a:gd name="T12" fmla="*/ 2147483647 w 609"/>
                <a:gd name="T13" fmla="*/ 2147483647 h 602"/>
                <a:gd name="T14" fmla="*/ 2147483647 w 609"/>
                <a:gd name="T15" fmla="*/ 2147483647 h 602"/>
                <a:gd name="T16" fmla="*/ 2147483647 w 609"/>
                <a:gd name="T17" fmla="*/ 2147483647 h 602"/>
                <a:gd name="T18" fmla="*/ 2147483647 w 609"/>
                <a:gd name="T19" fmla="*/ 2147483647 h 602"/>
                <a:gd name="T20" fmla="*/ 2147483647 w 609"/>
                <a:gd name="T21" fmla="*/ 2147483647 h 602"/>
                <a:gd name="T22" fmla="*/ 2147483647 w 609"/>
                <a:gd name="T23" fmla="*/ 2147483647 h 602"/>
                <a:gd name="T24" fmla="*/ 2147483647 w 609"/>
                <a:gd name="T25" fmla="*/ 2147483647 h 602"/>
                <a:gd name="T26" fmla="*/ 2147483647 w 609"/>
                <a:gd name="T27" fmla="*/ 2147483647 h 602"/>
                <a:gd name="T28" fmla="*/ 2147483647 w 609"/>
                <a:gd name="T29" fmla="*/ 2147483647 h 602"/>
                <a:gd name="T30" fmla="*/ 2147483647 w 609"/>
                <a:gd name="T31" fmla="*/ 2147483647 h 602"/>
                <a:gd name="T32" fmla="*/ 2147483647 w 609"/>
                <a:gd name="T33" fmla="*/ 2147483647 h 602"/>
                <a:gd name="T34" fmla="*/ 2147483647 w 609"/>
                <a:gd name="T35" fmla="*/ 2147483647 h 602"/>
                <a:gd name="T36" fmla="*/ 2147483647 w 609"/>
                <a:gd name="T37" fmla="*/ 2147483647 h 602"/>
                <a:gd name="T38" fmla="*/ 2147483647 w 609"/>
                <a:gd name="T39" fmla="*/ 2147483647 h 602"/>
                <a:gd name="T40" fmla="*/ 2147483647 w 609"/>
                <a:gd name="T41" fmla="*/ 2147483647 h 602"/>
                <a:gd name="T42" fmla="*/ 2147483647 w 609"/>
                <a:gd name="T43" fmla="*/ 2147483647 h 602"/>
                <a:gd name="T44" fmla="*/ 2147483647 w 609"/>
                <a:gd name="T45" fmla="*/ 2147483647 h 602"/>
                <a:gd name="T46" fmla="*/ 2147483647 w 609"/>
                <a:gd name="T47" fmla="*/ 2147483647 h 602"/>
                <a:gd name="T48" fmla="*/ 2147483647 w 609"/>
                <a:gd name="T49" fmla="*/ 2147483647 h 602"/>
                <a:gd name="T50" fmla="*/ 2147483647 w 609"/>
                <a:gd name="T51" fmla="*/ 2147483647 h 602"/>
                <a:gd name="T52" fmla="*/ 2147483647 w 609"/>
                <a:gd name="T53" fmla="*/ 2147483647 h 602"/>
                <a:gd name="T54" fmla="*/ 2147483647 w 609"/>
                <a:gd name="T55" fmla="*/ 2147483647 h 6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09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74" y="0"/>
                    <a:pt x="608" y="135"/>
                    <a:pt x="608" y="297"/>
                  </a:cubicBezTo>
                  <a:cubicBezTo>
                    <a:pt x="608" y="467"/>
                    <a:pt x="474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8" y="544"/>
                    <a:pt x="551" y="431"/>
                    <a:pt x="551" y="297"/>
                  </a:cubicBezTo>
                  <a:cubicBezTo>
                    <a:pt x="551" y="163"/>
                    <a:pt x="438" y="57"/>
                    <a:pt x="304" y="57"/>
                  </a:cubicBezTo>
                  <a:close/>
                  <a:moveTo>
                    <a:pt x="424" y="325"/>
                  </a:moveTo>
                  <a:lnTo>
                    <a:pt x="424" y="325"/>
                  </a:lnTo>
                  <a:cubicBezTo>
                    <a:pt x="368" y="325"/>
                    <a:pt x="368" y="325"/>
                    <a:pt x="368" y="325"/>
                  </a:cubicBezTo>
                  <a:cubicBezTo>
                    <a:pt x="332" y="325"/>
                    <a:pt x="332" y="325"/>
                    <a:pt x="332" y="325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240" y="325"/>
                    <a:pt x="240" y="325"/>
                    <a:pt x="240" y="325"/>
                  </a:cubicBezTo>
                  <a:cubicBezTo>
                    <a:pt x="184" y="325"/>
                    <a:pt x="184" y="325"/>
                    <a:pt x="184" y="325"/>
                  </a:cubicBezTo>
                  <a:cubicBezTo>
                    <a:pt x="163" y="325"/>
                    <a:pt x="156" y="318"/>
                    <a:pt x="156" y="297"/>
                  </a:cubicBezTo>
                  <a:cubicBezTo>
                    <a:pt x="156" y="283"/>
                    <a:pt x="163" y="269"/>
                    <a:pt x="184" y="269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76" y="269"/>
                    <a:pt x="276" y="269"/>
                    <a:pt x="276" y="269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368" y="269"/>
                    <a:pt x="368" y="269"/>
                    <a:pt x="368" y="269"/>
                  </a:cubicBezTo>
                  <a:cubicBezTo>
                    <a:pt x="424" y="269"/>
                    <a:pt x="424" y="269"/>
                    <a:pt x="424" y="269"/>
                  </a:cubicBezTo>
                  <a:cubicBezTo>
                    <a:pt x="445" y="269"/>
                    <a:pt x="452" y="283"/>
                    <a:pt x="452" y="297"/>
                  </a:cubicBezTo>
                  <a:cubicBezTo>
                    <a:pt x="452" y="318"/>
                    <a:pt x="445" y="325"/>
                    <a:pt x="424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69" name="Freeform 120"/>
            <p:cNvSpPr>
              <a:spLocks noChangeArrowheads="1"/>
            </p:cNvSpPr>
            <p:nvPr/>
          </p:nvSpPr>
          <p:spPr bwMode="auto">
            <a:xfrm>
              <a:off x="1364511" y="3183732"/>
              <a:ext cx="289719" cy="289719"/>
            </a:xfrm>
            <a:custGeom>
              <a:avLst/>
              <a:gdLst>
                <a:gd name="T0" fmla="*/ 2147483647 w 602"/>
                <a:gd name="T1" fmla="*/ 2147483647 h 602"/>
                <a:gd name="T2" fmla="*/ 2147483647 w 602"/>
                <a:gd name="T3" fmla="*/ 2147483647 h 602"/>
                <a:gd name="T4" fmla="*/ 0 w 602"/>
                <a:gd name="T5" fmla="*/ 2147483647 h 602"/>
                <a:gd name="T6" fmla="*/ 2147483647 w 602"/>
                <a:gd name="T7" fmla="*/ 0 h 602"/>
                <a:gd name="T8" fmla="*/ 2147483647 w 602"/>
                <a:gd name="T9" fmla="*/ 2147483647 h 602"/>
                <a:gd name="T10" fmla="*/ 2147483647 w 602"/>
                <a:gd name="T11" fmla="*/ 2147483647 h 602"/>
                <a:gd name="T12" fmla="*/ 2147483647 w 602"/>
                <a:gd name="T13" fmla="*/ 2147483647 h 602"/>
                <a:gd name="T14" fmla="*/ 2147483647 w 602"/>
                <a:gd name="T15" fmla="*/ 2147483647 h 602"/>
                <a:gd name="T16" fmla="*/ 2147483647 w 602"/>
                <a:gd name="T17" fmla="*/ 2147483647 h 602"/>
                <a:gd name="T18" fmla="*/ 2147483647 w 602"/>
                <a:gd name="T19" fmla="*/ 2147483647 h 602"/>
                <a:gd name="T20" fmla="*/ 2147483647 w 602"/>
                <a:gd name="T21" fmla="*/ 2147483647 h 602"/>
                <a:gd name="T22" fmla="*/ 2147483647 w 602"/>
                <a:gd name="T23" fmla="*/ 2147483647 h 602"/>
                <a:gd name="T24" fmla="*/ 2147483647 w 602"/>
                <a:gd name="T25" fmla="*/ 2147483647 h 602"/>
                <a:gd name="T26" fmla="*/ 2147483647 w 602"/>
                <a:gd name="T27" fmla="*/ 2147483647 h 602"/>
                <a:gd name="T28" fmla="*/ 2147483647 w 602"/>
                <a:gd name="T29" fmla="*/ 2147483647 h 602"/>
                <a:gd name="T30" fmla="*/ 2147483647 w 602"/>
                <a:gd name="T31" fmla="*/ 2147483647 h 602"/>
                <a:gd name="T32" fmla="*/ 2147483647 w 602"/>
                <a:gd name="T33" fmla="*/ 2147483647 h 602"/>
                <a:gd name="T34" fmla="*/ 2147483647 w 602"/>
                <a:gd name="T35" fmla="*/ 2147483647 h 602"/>
                <a:gd name="T36" fmla="*/ 2147483647 w 602"/>
                <a:gd name="T37" fmla="*/ 2147483647 h 602"/>
                <a:gd name="T38" fmla="*/ 2147483647 w 602"/>
                <a:gd name="T39" fmla="*/ 2147483647 h 602"/>
                <a:gd name="T40" fmla="*/ 2147483647 w 602"/>
                <a:gd name="T41" fmla="*/ 2147483647 h 602"/>
                <a:gd name="T42" fmla="*/ 2147483647 w 602"/>
                <a:gd name="T43" fmla="*/ 2147483647 h 602"/>
                <a:gd name="T44" fmla="*/ 2147483647 w 602"/>
                <a:gd name="T45" fmla="*/ 2147483647 h 602"/>
                <a:gd name="T46" fmla="*/ 2147483647 w 602"/>
                <a:gd name="T47" fmla="*/ 2147483647 h 602"/>
                <a:gd name="T48" fmla="*/ 2147483647 w 602"/>
                <a:gd name="T49" fmla="*/ 2147483647 h 602"/>
                <a:gd name="T50" fmla="*/ 2147483647 w 602"/>
                <a:gd name="T51" fmla="*/ 2147483647 h 602"/>
                <a:gd name="T52" fmla="*/ 2147483647 w 602"/>
                <a:gd name="T53" fmla="*/ 2147483647 h 602"/>
                <a:gd name="T54" fmla="*/ 2147483647 w 602"/>
                <a:gd name="T55" fmla="*/ 2147483647 h 602"/>
                <a:gd name="T56" fmla="*/ 2147483647 w 602"/>
                <a:gd name="T57" fmla="*/ 2147483647 h 602"/>
                <a:gd name="T58" fmla="*/ 2147483647 w 602"/>
                <a:gd name="T59" fmla="*/ 2147483647 h 60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2" h="602">
                  <a:moveTo>
                    <a:pt x="304" y="601"/>
                  </a:moveTo>
                  <a:lnTo>
                    <a:pt x="304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304" y="0"/>
                  </a:cubicBezTo>
                  <a:cubicBezTo>
                    <a:pt x="467" y="0"/>
                    <a:pt x="601" y="135"/>
                    <a:pt x="601" y="297"/>
                  </a:cubicBezTo>
                  <a:cubicBezTo>
                    <a:pt x="601" y="467"/>
                    <a:pt x="467" y="601"/>
                    <a:pt x="304" y="601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70" y="57"/>
                    <a:pt x="57" y="163"/>
                    <a:pt x="57" y="297"/>
                  </a:cubicBezTo>
                  <a:cubicBezTo>
                    <a:pt x="57" y="431"/>
                    <a:pt x="170" y="544"/>
                    <a:pt x="304" y="544"/>
                  </a:cubicBezTo>
                  <a:cubicBezTo>
                    <a:pt x="438" y="544"/>
                    <a:pt x="544" y="431"/>
                    <a:pt x="544" y="297"/>
                  </a:cubicBezTo>
                  <a:cubicBezTo>
                    <a:pt x="544" y="163"/>
                    <a:pt x="438" y="57"/>
                    <a:pt x="304" y="57"/>
                  </a:cubicBezTo>
                  <a:close/>
                  <a:moveTo>
                    <a:pt x="424" y="325"/>
                  </a:moveTo>
                  <a:lnTo>
                    <a:pt x="424" y="325"/>
                  </a:lnTo>
                  <a:cubicBezTo>
                    <a:pt x="332" y="325"/>
                    <a:pt x="332" y="325"/>
                    <a:pt x="332" y="325"/>
                  </a:cubicBezTo>
                  <a:cubicBezTo>
                    <a:pt x="332" y="424"/>
                    <a:pt x="332" y="424"/>
                    <a:pt x="332" y="424"/>
                  </a:cubicBezTo>
                  <a:cubicBezTo>
                    <a:pt x="332" y="438"/>
                    <a:pt x="318" y="453"/>
                    <a:pt x="304" y="453"/>
                  </a:cubicBezTo>
                  <a:cubicBezTo>
                    <a:pt x="283" y="453"/>
                    <a:pt x="276" y="438"/>
                    <a:pt x="276" y="424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177" y="325"/>
                    <a:pt x="177" y="325"/>
                    <a:pt x="177" y="325"/>
                  </a:cubicBezTo>
                  <a:cubicBezTo>
                    <a:pt x="163" y="325"/>
                    <a:pt x="148" y="318"/>
                    <a:pt x="148" y="297"/>
                  </a:cubicBezTo>
                  <a:cubicBezTo>
                    <a:pt x="148" y="283"/>
                    <a:pt x="163" y="269"/>
                    <a:pt x="177" y="269"/>
                  </a:cubicBezTo>
                  <a:cubicBezTo>
                    <a:pt x="276" y="269"/>
                    <a:pt x="276" y="269"/>
                    <a:pt x="276" y="269"/>
                  </a:cubicBezTo>
                  <a:cubicBezTo>
                    <a:pt x="276" y="177"/>
                    <a:pt x="276" y="177"/>
                    <a:pt x="276" y="177"/>
                  </a:cubicBezTo>
                  <a:cubicBezTo>
                    <a:pt x="276" y="163"/>
                    <a:pt x="283" y="149"/>
                    <a:pt x="304" y="149"/>
                  </a:cubicBezTo>
                  <a:cubicBezTo>
                    <a:pt x="318" y="149"/>
                    <a:pt x="332" y="163"/>
                    <a:pt x="332" y="177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24" y="269"/>
                    <a:pt x="424" y="269"/>
                    <a:pt x="424" y="269"/>
                  </a:cubicBezTo>
                  <a:cubicBezTo>
                    <a:pt x="438" y="269"/>
                    <a:pt x="452" y="283"/>
                    <a:pt x="452" y="297"/>
                  </a:cubicBezTo>
                  <a:cubicBezTo>
                    <a:pt x="452" y="318"/>
                    <a:pt x="438" y="325"/>
                    <a:pt x="424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0" name="Freeform 121"/>
            <p:cNvSpPr>
              <a:spLocks noChangeArrowheads="1"/>
            </p:cNvSpPr>
            <p:nvPr/>
          </p:nvSpPr>
          <p:spPr bwMode="auto">
            <a:xfrm>
              <a:off x="6936636" y="2675732"/>
              <a:ext cx="289719" cy="292100"/>
            </a:xfrm>
            <a:custGeom>
              <a:avLst/>
              <a:gdLst>
                <a:gd name="T0" fmla="*/ 2147483647 w 602"/>
                <a:gd name="T1" fmla="*/ 2147483647 h 609"/>
                <a:gd name="T2" fmla="*/ 2147483647 w 602"/>
                <a:gd name="T3" fmla="*/ 2147483647 h 609"/>
                <a:gd name="T4" fmla="*/ 2147483647 w 602"/>
                <a:gd name="T5" fmla="*/ 2147483647 h 609"/>
                <a:gd name="T6" fmla="*/ 2147483647 w 602"/>
                <a:gd name="T7" fmla="*/ 2147483647 h 609"/>
                <a:gd name="T8" fmla="*/ 2147483647 w 602"/>
                <a:gd name="T9" fmla="*/ 2147483647 h 609"/>
                <a:gd name="T10" fmla="*/ 2147483647 w 602"/>
                <a:gd name="T11" fmla="*/ 2147483647 h 609"/>
                <a:gd name="T12" fmla="*/ 2147483647 w 602"/>
                <a:gd name="T13" fmla="*/ 2147483647 h 609"/>
                <a:gd name="T14" fmla="*/ 2147483647 w 602"/>
                <a:gd name="T15" fmla="*/ 2147483647 h 609"/>
                <a:gd name="T16" fmla="*/ 2147483647 w 602"/>
                <a:gd name="T17" fmla="*/ 2147483647 h 609"/>
                <a:gd name="T18" fmla="*/ 2147483647 w 602"/>
                <a:gd name="T19" fmla="*/ 2147483647 h 609"/>
                <a:gd name="T20" fmla="*/ 2147483647 w 602"/>
                <a:gd name="T21" fmla="*/ 2147483647 h 609"/>
                <a:gd name="T22" fmla="*/ 2147483647 w 602"/>
                <a:gd name="T23" fmla="*/ 2147483647 h 609"/>
                <a:gd name="T24" fmla="*/ 2147483647 w 602"/>
                <a:gd name="T25" fmla="*/ 2147483647 h 609"/>
                <a:gd name="T26" fmla="*/ 2147483647 w 602"/>
                <a:gd name="T27" fmla="*/ 2147483647 h 609"/>
                <a:gd name="T28" fmla="*/ 2147483647 w 602"/>
                <a:gd name="T29" fmla="*/ 2147483647 h 609"/>
                <a:gd name="T30" fmla="*/ 2147483647 w 602"/>
                <a:gd name="T31" fmla="*/ 2147483647 h 609"/>
                <a:gd name="T32" fmla="*/ 2147483647 w 602"/>
                <a:gd name="T33" fmla="*/ 2147483647 h 609"/>
                <a:gd name="T34" fmla="*/ 2147483647 w 602"/>
                <a:gd name="T35" fmla="*/ 2147483647 h 609"/>
                <a:gd name="T36" fmla="*/ 2147483647 w 602"/>
                <a:gd name="T37" fmla="*/ 2147483647 h 609"/>
                <a:gd name="T38" fmla="*/ 2147483647 w 602"/>
                <a:gd name="T39" fmla="*/ 2147483647 h 609"/>
                <a:gd name="T40" fmla="*/ 2147483647 w 602"/>
                <a:gd name="T41" fmla="*/ 2147483647 h 609"/>
                <a:gd name="T42" fmla="*/ 2147483647 w 602"/>
                <a:gd name="T43" fmla="*/ 2147483647 h 609"/>
                <a:gd name="T44" fmla="*/ 2147483647 w 602"/>
                <a:gd name="T45" fmla="*/ 2147483647 h 609"/>
                <a:gd name="T46" fmla="*/ 2147483647 w 602"/>
                <a:gd name="T47" fmla="*/ 2147483647 h 609"/>
                <a:gd name="T48" fmla="*/ 2147483647 w 602"/>
                <a:gd name="T49" fmla="*/ 2147483647 h 609"/>
                <a:gd name="T50" fmla="*/ 2147483647 w 602"/>
                <a:gd name="T51" fmla="*/ 2147483647 h 609"/>
                <a:gd name="T52" fmla="*/ 2147483647 w 602"/>
                <a:gd name="T53" fmla="*/ 2147483647 h 609"/>
                <a:gd name="T54" fmla="*/ 2147483647 w 602"/>
                <a:gd name="T55" fmla="*/ 2147483647 h 609"/>
                <a:gd name="T56" fmla="*/ 2147483647 w 602"/>
                <a:gd name="T57" fmla="*/ 2147483647 h 609"/>
                <a:gd name="T58" fmla="*/ 2147483647 w 602"/>
                <a:gd name="T59" fmla="*/ 2147483647 h 609"/>
                <a:gd name="T60" fmla="*/ 2147483647 w 602"/>
                <a:gd name="T61" fmla="*/ 2147483647 h 609"/>
                <a:gd name="T62" fmla="*/ 2147483647 w 602"/>
                <a:gd name="T63" fmla="*/ 2147483647 h 609"/>
                <a:gd name="T64" fmla="*/ 2147483647 w 602"/>
                <a:gd name="T65" fmla="*/ 2147483647 h 609"/>
                <a:gd name="T66" fmla="*/ 2147483647 w 602"/>
                <a:gd name="T67" fmla="*/ 2147483647 h 609"/>
                <a:gd name="T68" fmla="*/ 2147483647 w 602"/>
                <a:gd name="T69" fmla="*/ 2147483647 h 609"/>
                <a:gd name="T70" fmla="*/ 2147483647 w 602"/>
                <a:gd name="T71" fmla="*/ 2147483647 h 609"/>
                <a:gd name="T72" fmla="*/ 2147483647 w 602"/>
                <a:gd name="T73" fmla="*/ 2147483647 h 609"/>
                <a:gd name="T74" fmla="*/ 2147483647 w 602"/>
                <a:gd name="T75" fmla="*/ 2147483647 h 609"/>
                <a:gd name="T76" fmla="*/ 2147483647 w 602"/>
                <a:gd name="T77" fmla="*/ 2147483647 h 609"/>
                <a:gd name="T78" fmla="*/ 2147483647 w 602"/>
                <a:gd name="T79" fmla="*/ 2147483647 h 609"/>
                <a:gd name="T80" fmla="*/ 2147483647 w 602"/>
                <a:gd name="T81" fmla="*/ 2147483647 h 609"/>
                <a:gd name="T82" fmla="*/ 2147483647 w 602"/>
                <a:gd name="T83" fmla="*/ 2147483647 h 609"/>
                <a:gd name="T84" fmla="*/ 2147483647 w 602"/>
                <a:gd name="T85" fmla="*/ 2147483647 h 609"/>
                <a:gd name="T86" fmla="*/ 2147483647 w 602"/>
                <a:gd name="T87" fmla="*/ 2147483647 h 609"/>
                <a:gd name="T88" fmla="*/ 2147483647 w 602"/>
                <a:gd name="T89" fmla="*/ 2147483647 h 609"/>
                <a:gd name="T90" fmla="*/ 2147483647 w 602"/>
                <a:gd name="T91" fmla="*/ 2147483647 h 609"/>
                <a:gd name="T92" fmla="*/ 2147483647 w 602"/>
                <a:gd name="T93" fmla="*/ 2147483647 h 609"/>
                <a:gd name="T94" fmla="*/ 2147483647 w 602"/>
                <a:gd name="T95" fmla="*/ 2147483647 h 609"/>
                <a:gd name="T96" fmla="*/ 2147483647 w 602"/>
                <a:gd name="T97" fmla="*/ 2147483647 h 609"/>
                <a:gd name="T98" fmla="*/ 2147483647 w 602"/>
                <a:gd name="T99" fmla="*/ 2147483647 h 609"/>
                <a:gd name="T100" fmla="*/ 2147483647 w 602"/>
                <a:gd name="T101" fmla="*/ 2147483647 h 609"/>
                <a:gd name="T102" fmla="*/ 2147483647 w 602"/>
                <a:gd name="T103" fmla="*/ 2147483647 h 609"/>
                <a:gd name="T104" fmla="*/ 2147483647 w 602"/>
                <a:gd name="T105" fmla="*/ 2147483647 h 609"/>
                <a:gd name="T106" fmla="*/ 2147483647 w 602"/>
                <a:gd name="T107" fmla="*/ 2147483647 h 609"/>
                <a:gd name="T108" fmla="*/ 2147483647 w 602"/>
                <a:gd name="T109" fmla="*/ 2147483647 h 609"/>
                <a:gd name="T110" fmla="*/ 2147483647 w 602"/>
                <a:gd name="T111" fmla="*/ 2147483647 h 609"/>
                <a:gd name="T112" fmla="*/ 2147483647 w 602"/>
                <a:gd name="T113" fmla="*/ 2147483647 h 609"/>
                <a:gd name="T114" fmla="*/ 2147483647 w 602"/>
                <a:gd name="T115" fmla="*/ 2147483647 h 609"/>
                <a:gd name="T116" fmla="*/ 2147483647 w 602"/>
                <a:gd name="T117" fmla="*/ 2147483647 h 609"/>
                <a:gd name="T118" fmla="*/ 2147483647 w 602"/>
                <a:gd name="T119" fmla="*/ 2147483647 h 609"/>
                <a:gd name="T120" fmla="*/ 2147483647 w 602"/>
                <a:gd name="T121" fmla="*/ 2147483647 h 609"/>
                <a:gd name="T122" fmla="*/ 2147483647 w 602"/>
                <a:gd name="T123" fmla="*/ 2147483647 h 609"/>
                <a:gd name="T124" fmla="*/ 2147483647 w 602"/>
                <a:gd name="T125" fmla="*/ 2147483647 h 60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02" h="609">
                  <a:moveTo>
                    <a:pt x="297" y="608"/>
                  </a:moveTo>
                  <a:lnTo>
                    <a:pt x="297" y="608"/>
                  </a:lnTo>
                  <a:cubicBezTo>
                    <a:pt x="134" y="608"/>
                    <a:pt x="0" y="474"/>
                    <a:pt x="0" y="304"/>
                  </a:cubicBezTo>
                  <a:cubicBezTo>
                    <a:pt x="0" y="134"/>
                    <a:pt x="134" y="0"/>
                    <a:pt x="297" y="0"/>
                  </a:cubicBezTo>
                  <a:cubicBezTo>
                    <a:pt x="466" y="0"/>
                    <a:pt x="601" y="134"/>
                    <a:pt x="601" y="304"/>
                  </a:cubicBezTo>
                  <a:cubicBezTo>
                    <a:pt x="601" y="474"/>
                    <a:pt x="466" y="608"/>
                    <a:pt x="297" y="608"/>
                  </a:cubicBezTo>
                  <a:close/>
                  <a:moveTo>
                    <a:pt x="466" y="127"/>
                  </a:moveTo>
                  <a:lnTo>
                    <a:pt x="466" y="127"/>
                  </a:lnTo>
                  <a:cubicBezTo>
                    <a:pt x="466" y="127"/>
                    <a:pt x="466" y="127"/>
                    <a:pt x="466" y="120"/>
                  </a:cubicBezTo>
                  <a:lnTo>
                    <a:pt x="459" y="120"/>
                  </a:lnTo>
                  <a:cubicBezTo>
                    <a:pt x="459" y="120"/>
                    <a:pt x="459" y="120"/>
                    <a:pt x="459" y="127"/>
                  </a:cubicBezTo>
                  <a:cubicBezTo>
                    <a:pt x="459" y="127"/>
                    <a:pt x="459" y="127"/>
                    <a:pt x="466" y="127"/>
                  </a:cubicBezTo>
                  <a:cubicBezTo>
                    <a:pt x="466" y="134"/>
                    <a:pt x="466" y="134"/>
                    <a:pt x="459" y="134"/>
                  </a:cubicBezTo>
                  <a:cubicBezTo>
                    <a:pt x="459" y="141"/>
                    <a:pt x="459" y="141"/>
                    <a:pt x="459" y="141"/>
                  </a:cubicBezTo>
                  <a:lnTo>
                    <a:pt x="452" y="141"/>
                  </a:lnTo>
                  <a:cubicBezTo>
                    <a:pt x="452" y="141"/>
                    <a:pt x="452" y="141"/>
                    <a:pt x="459" y="141"/>
                  </a:cubicBezTo>
                  <a:cubicBezTo>
                    <a:pt x="459" y="141"/>
                    <a:pt x="459" y="141"/>
                    <a:pt x="466" y="141"/>
                  </a:cubicBezTo>
                  <a:cubicBezTo>
                    <a:pt x="466" y="134"/>
                    <a:pt x="466" y="134"/>
                    <a:pt x="466" y="134"/>
                  </a:cubicBezTo>
                  <a:cubicBezTo>
                    <a:pt x="466" y="127"/>
                    <a:pt x="466" y="127"/>
                    <a:pt x="474" y="127"/>
                  </a:cubicBezTo>
                  <a:lnTo>
                    <a:pt x="466" y="127"/>
                  </a:lnTo>
                  <a:close/>
                  <a:moveTo>
                    <a:pt x="474" y="134"/>
                  </a:moveTo>
                  <a:lnTo>
                    <a:pt x="474" y="134"/>
                  </a:lnTo>
                  <a:close/>
                  <a:moveTo>
                    <a:pt x="544" y="339"/>
                  </a:moveTo>
                  <a:lnTo>
                    <a:pt x="544" y="339"/>
                  </a:lnTo>
                  <a:cubicBezTo>
                    <a:pt x="544" y="332"/>
                    <a:pt x="544" y="325"/>
                    <a:pt x="544" y="325"/>
                  </a:cubicBezTo>
                  <a:cubicBezTo>
                    <a:pt x="544" y="318"/>
                    <a:pt x="544" y="325"/>
                    <a:pt x="537" y="325"/>
                  </a:cubicBezTo>
                  <a:cubicBezTo>
                    <a:pt x="537" y="318"/>
                    <a:pt x="537" y="318"/>
                    <a:pt x="537" y="318"/>
                  </a:cubicBezTo>
                  <a:cubicBezTo>
                    <a:pt x="537" y="318"/>
                    <a:pt x="537" y="318"/>
                    <a:pt x="537" y="325"/>
                  </a:cubicBezTo>
                  <a:cubicBezTo>
                    <a:pt x="537" y="325"/>
                    <a:pt x="530" y="332"/>
                    <a:pt x="537" y="332"/>
                  </a:cubicBezTo>
                  <a:cubicBezTo>
                    <a:pt x="537" y="339"/>
                    <a:pt x="537" y="339"/>
                    <a:pt x="544" y="339"/>
                  </a:cubicBezTo>
                  <a:close/>
                  <a:moveTo>
                    <a:pt x="64" y="361"/>
                  </a:moveTo>
                  <a:lnTo>
                    <a:pt x="64" y="361"/>
                  </a:lnTo>
                  <a:cubicBezTo>
                    <a:pt x="71" y="361"/>
                    <a:pt x="71" y="361"/>
                    <a:pt x="71" y="361"/>
                  </a:cubicBezTo>
                  <a:cubicBezTo>
                    <a:pt x="71" y="354"/>
                    <a:pt x="71" y="354"/>
                    <a:pt x="71" y="354"/>
                  </a:cubicBezTo>
                  <a:cubicBezTo>
                    <a:pt x="71" y="354"/>
                    <a:pt x="71" y="354"/>
                    <a:pt x="64" y="354"/>
                  </a:cubicBezTo>
                  <a:lnTo>
                    <a:pt x="64" y="361"/>
                  </a:lnTo>
                  <a:cubicBezTo>
                    <a:pt x="64" y="354"/>
                    <a:pt x="64" y="354"/>
                    <a:pt x="64" y="354"/>
                  </a:cubicBezTo>
                  <a:cubicBezTo>
                    <a:pt x="64" y="354"/>
                    <a:pt x="64" y="354"/>
                    <a:pt x="57" y="354"/>
                  </a:cubicBezTo>
                  <a:cubicBezTo>
                    <a:pt x="64" y="361"/>
                    <a:pt x="64" y="361"/>
                    <a:pt x="64" y="361"/>
                  </a:cubicBezTo>
                  <a:close/>
                  <a:moveTo>
                    <a:pt x="71" y="269"/>
                  </a:moveTo>
                  <a:lnTo>
                    <a:pt x="71" y="269"/>
                  </a:lnTo>
                  <a:close/>
                  <a:moveTo>
                    <a:pt x="71" y="226"/>
                  </a:moveTo>
                  <a:lnTo>
                    <a:pt x="71" y="226"/>
                  </a:lnTo>
                  <a:lnTo>
                    <a:pt x="71" y="219"/>
                  </a:lnTo>
                  <a:lnTo>
                    <a:pt x="71" y="226"/>
                  </a:lnTo>
                  <a:close/>
                  <a:moveTo>
                    <a:pt x="134" y="127"/>
                  </a:moveTo>
                  <a:lnTo>
                    <a:pt x="134" y="127"/>
                  </a:lnTo>
                  <a:cubicBezTo>
                    <a:pt x="134" y="127"/>
                    <a:pt x="134" y="127"/>
                    <a:pt x="127" y="127"/>
                  </a:cubicBezTo>
                  <a:cubicBezTo>
                    <a:pt x="134" y="127"/>
                    <a:pt x="134" y="127"/>
                    <a:pt x="134" y="127"/>
                  </a:cubicBezTo>
                  <a:close/>
                  <a:moveTo>
                    <a:pt x="127" y="134"/>
                  </a:moveTo>
                  <a:lnTo>
                    <a:pt x="127" y="134"/>
                  </a:lnTo>
                  <a:close/>
                  <a:moveTo>
                    <a:pt x="191" y="85"/>
                  </a:moveTo>
                  <a:lnTo>
                    <a:pt x="191" y="85"/>
                  </a:lnTo>
                  <a:lnTo>
                    <a:pt x="198" y="85"/>
                  </a:lnTo>
                  <a:lnTo>
                    <a:pt x="191" y="85"/>
                  </a:lnTo>
                  <a:cubicBezTo>
                    <a:pt x="198" y="85"/>
                    <a:pt x="198" y="85"/>
                    <a:pt x="198" y="85"/>
                  </a:cubicBezTo>
                  <a:lnTo>
                    <a:pt x="198" y="92"/>
                  </a:lnTo>
                  <a:lnTo>
                    <a:pt x="198" y="85"/>
                  </a:lnTo>
                  <a:cubicBezTo>
                    <a:pt x="191" y="85"/>
                    <a:pt x="191" y="92"/>
                    <a:pt x="191" y="92"/>
                  </a:cubicBezTo>
                  <a:cubicBezTo>
                    <a:pt x="191" y="92"/>
                    <a:pt x="191" y="92"/>
                    <a:pt x="191" y="85"/>
                  </a:cubicBezTo>
                  <a:cubicBezTo>
                    <a:pt x="191" y="92"/>
                    <a:pt x="191" y="92"/>
                    <a:pt x="191" y="92"/>
                  </a:cubicBezTo>
                  <a:cubicBezTo>
                    <a:pt x="191" y="92"/>
                    <a:pt x="191" y="92"/>
                    <a:pt x="198" y="92"/>
                  </a:cubicBezTo>
                  <a:lnTo>
                    <a:pt x="191" y="92"/>
                  </a:lnTo>
                  <a:lnTo>
                    <a:pt x="198" y="92"/>
                  </a:lnTo>
                  <a:lnTo>
                    <a:pt x="191" y="92"/>
                  </a:lnTo>
                  <a:cubicBezTo>
                    <a:pt x="198" y="92"/>
                    <a:pt x="198" y="92"/>
                    <a:pt x="198" y="92"/>
                  </a:cubicBezTo>
                  <a:cubicBezTo>
                    <a:pt x="198" y="92"/>
                    <a:pt x="205" y="99"/>
                    <a:pt x="198" y="99"/>
                  </a:cubicBezTo>
                  <a:lnTo>
                    <a:pt x="191" y="99"/>
                  </a:lnTo>
                  <a:lnTo>
                    <a:pt x="198" y="99"/>
                  </a:lnTo>
                  <a:cubicBezTo>
                    <a:pt x="191" y="99"/>
                    <a:pt x="191" y="99"/>
                    <a:pt x="191" y="99"/>
                  </a:cubicBezTo>
                  <a:cubicBezTo>
                    <a:pt x="191" y="106"/>
                    <a:pt x="184" y="106"/>
                    <a:pt x="191" y="106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1" y="106"/>
                    <a:pt x="191" y="106"/>
                    <a:pt x="191" y="106"/>
                  </a:cubicBezTo>
                  <a:lnTo>
                    <a:pt x="198" y="106"/>
                  </a:lnTo>
                  <a:cubicBezTo>
                    <a:pt x="198" y="106"/>
                    <a:pt x="198" y="106"/>
                    <a:pt x="205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12" y="113"/>
                    <a:pt x="205" y="113"/>
                    <a:pt x="205" y="106"/>
                  </a:cubicBezTo>
                  <a:cubicBezTo>
                    <a:pt x="205" y="113"/>
                    <a:pt x="212" y="113"/>
                    <a:pt x="205" y="113"/>
                  </a:cubicBezTo>
                  <a:cubicBezTo>
                    <a:pt x="198" y="106"/>
                    <a:pt x="198" y="106"/>
                    <a:pt x="198" y="106"/>
                  </a:cubicBezTo>
                  <a:lnTo>
                    <a:pt x="198" y="113"/>
                  </a:lnTo>
                  <a:cubicBezTo>
                    <a:pt x="191" y="106"/>
                    <a:pt x="191" y="106"/>
                    <a:pt x="191" y="106"/>
                  </a:cubicBezTo>
                  <a:cubicBezTo>
                    <a:pt x="191" y="106"/>
                    <a:pt x="191" y="106"/>
                    <a:pt x="191" y="113"/>
                  </a:cubicBezTo>
                  <a:cubicBezTo>
                    <a:pt x="198" y="113"/>
                    <a:pt x="198" y="113"/>
                    <a:pt x="198" y="113"/>
                  </a:cubicBezTo>
                  <a:lnTo>
                    <a:pt x="198" y="106"/>
                  </a:lnTo>
                  <a:cubicBezTo>
                    <a:pt x="198" y="113"/>
                    <a:pt x="198" y="113"/>
                    <a:pt x="198" y="113"/>
                  </a:cubicBezTo>
                  <a:lnTo>
                    <a:pt x="191" y="113"/>
                  </a:lnTo>
                  <a:cubicBezTo>
                    <a:pt x="198" y="113"/>
                    <a:pt x="191" y="113"/>
                    <a:pt x="191" y="120"/>
                  </a:cubicBezTo>
                  <a:cubicBezTo>
                    <a:pt x="191" y="120"/>
                    <a:pt x="191" y="113"/>
                    <a:pt x="198" y="113"/>
                  </a:cubicBezTo>
                  <a:lnTo>
                    <a:pt x="198" y="120"/>
                  </a:lnTo>
                  <a:cubicBezTo>
                    <a:pt x="198" y="120"/>
                    <a:pt x="198" y="120"/>
                    <a:pt x="198" y="113"/>
                  </a:cubicBezTo>
                  <a:lnTo>
                    <a:pt x="205" y="113"/>
                  </a:lnTo>
                  <a:cubicBezTo>
                    <a:pt x="205" y="113"/>
                    <a:pt x="205" y="113"/>
                    <a:pt x="212" y="113"/>
                  </a:cubicBezTo>
                  <a:lnTo>
                    <a:pt x="205" y="113"/>
                  </a:lnTo>
                  <a:cubicBezTo>
                    <a:pt x="205" y="120"/>
                    <a:pt x="205" y="120"/>
                    <a:pt x="212" y="120"/>
                  </a:cubicBezTo>
                  <a:cubicBezTo>
                    <a:pt x="205" y="120"/>
                    <a:pt x="205" y="120"/>
                    <a:pt x="205" y="120"/>
                  </a:cubicBezTo>
                  <a:lnTo>
                    <a:pt x="205" y="127"/>
                  </a:lnTo>
                  <a:cubicBezTo>
                    <a:pt x="198" y="127"/>
                    <a:pt x="198" y="127"/>
                    <a:pt x="198" y="127"/>
                  </a:cubicBezTo>
                  <a:cubicBezTo>
                    <a:pt x="198" y="127"/>
                    <a:pt x="198" y="127"/>
                    <a:pt x="191" y="127"/>
                  </a:cubicBezTo>
                  <a:lnTo>
                    <a:pt x="191" y="134"/>
                  </a:lnTo>
                  <a:cubicBezTo>
                    <a:pt x="191" y="134"/>
                    <a:pt x="191" y="134"/>
                    <a:pt x="191" y="141"/>
                  </a:cubicBezTo>
                  <a:cubicBezTo>
                    <a:pt x="191" y="141"/>
                    <a:pt x="191" y="141"/>
                    <a:pt x="184" y="141"/>
                  </a:cubicBezTo>
                  <a:cubicBezTo>
                    <a:pt x="184" y="141"/>
                    <a:pt x="184" y="149"/>
                    <a:pt x="177" y="149"/>
                  </a:cubicBezTo>
                  <a:cubicBezTo>
                    <a:pt x="177" y="149"/>
                    <a:pt x="177" y="149"/>
                    <a:pt x="177" y="141"/>
                  </a:cubicBezTo>
                  <a:cubicBezTo>
                    <a:pt x="177" y="141"/>
                    <a:pt x="177" y="141"/>
                    <a:pt x="177" y="149"/>
                  </a:cubicBezTo>
                  <a:cubicBezTo>
                    <a:pt x="170" y="149"/>
                    <a:pt x="177" y="149"/>
                    <a:pt x="170" y="149"/>
                  </a:cubicBezTo>
                  <a:cubicBezTo>
                    <a:pt x="170" y="149"/>
                    <a:pt x="170" y="149"/>
                    <a:pt x="177" y="149"/>
                  </a:cubicBezTo>
                  <a:cubicBezTo>
                    <a:pt x="170" y="149"/>
                    <a:pt x="170" y="149"/>
                    <a:pt x="170" y="149"/>
                  </a:cubicBezTo>
                  <a:cubicBezTo>
                    <a:pt x="170" y="156"/>
                    <a:pt x="170" y="149"/>
                    <a:pt x="170" y="156"/>
                  </a:cubicBezTo>
                  <a:lnTo>
                    <a:pt x="177" y="156"/>
                  </a:lnTo>
                  <a:cubicBezTo>
                    <a:pt x="170" y="156"/>
                    <a:pt x="170" y="156"/>
                    <a:pt x="170" y="156"/>
                  </a:cubicBezTo>
                  <a:cubicBezTo>
                    <a:pt x="170" y="156"/>
                    <a:pt x="170" y="156"/>
                    <a:pt x="170" y="163"/>
                  </a:cubicBezTo>
                  <a:cubicBezTo>
                    <a:pt x="170" y="163"/>
                    <a:pt x="170" y="163"/>
                    <a:pt x="170" y="170"/>
                  </a:cubicBezTo>
                  <a:cubicBezTo>
                    <a:pt x="170" y="170"/>
                    <a:pt x="170" y="170"/>
                    <a:pt x="170" y="177"/>
                  </a:cubicBezTo>
                  <a:cubicBezTo>
                    <a:pt x="170" y="177"/>
                    <a:pt x="170" y="177"/>
                    <a:pt x="163" y="177"/>
                  </a:cubicBezTo>
                  <a:lnTo>
                    <a:pt x="170" y="177"/>
                  </a:lnTo>
                  <a:cubicBezTo>
                    <a:pt x="170" y="177"/>
                    <a:pt x="170" y="177"/>
                    <a:pt x="163" y="177"/>
                  </a:cubicBezTo>
                  <a:cubicBezTo>
                    <a:pt x="155" y="177"/>
                    <a:pt x="163" y="177"/>
                    <a:pt x="155" y="177"/>
                  </a:cubicBezTo>
                  <a:lnTo>
                    <a:pt x="163" y="177"/>
                  </a:lnTo>
                  <a:lnTo>
                    <a:pt x="155" y="177"/>
                  </a:lnTo>
                  <a:lnTo>
                    <a:pt x="155" y="170"/>
                  </a:lnTo>
                  <a:lnTo>
                    <a:pt x="155" y="177"/>
                  </a:lnTo>
                  <a:cubicBezTo>
                    <a:pt x="155" y="177"/>
                    <a:pt x="155" y="177"/>
                    <a:pt x="148" y="177"/>
                  </a:cubicBezTo>
                  <a:lnTo>
                    <a:pt x="148" y="170"/>
                  </a:lnTo>
                  <a:cubicBezTo>
                    <a:pt x="148" y="177"/>
                    <a:pt x="148" y="170"/>
                    <a:pt x="148" y="170"/>
                  </a:cubicBezTo>
                  <a:lnTo>
                    <a:pt x="148" y="177"/>
                  </a:lnTo>
                  <a:cubicBezTo>
                    <a:pt x="141" y="177"/>
                    <a:pt x="141" y="177"/>
                    <a:pt x="141" y="170"/>
                  </a:cubicBezTo>
                  <a:cubicBezTo>
                    <a:pt x="141" y="170"/>
                    <a:pt x="148" y="170"/>
                    <a:pt x="141" y="170"/>
                  </a:cubicBezTo>
                  <a:cubicBezTo>
                    <a:pt x="141" y="163"/>
                    <a:pt x="141" y="163"/>
                    <a:pt x="141" y="163"/>
                  </a:cubicBezTo>
                  <a:lnTo>
                    <a:pt x="141" y="170"/>
                  </a:lnTo>
                  <a:cubicBezTo>
                    <a:pt x="141" y="170"/>
                    <a:pt x="141" y="170"/>
                    <a:pt x="141" y="163"/>
                  </a:cubicBezTo>
                  <a:lnTo>
                    <a:pt x="141" y="170"/>
                  </a:lnTo>
                  <a:cubicBezTo>
                    <a:pt x="134" y="163"/>
                    <a:pt x="141" y="163"/>
                    <a:pt x="141" y="163"/>
                  </a:cubicBezTo>
                  <a:cubicBezTo>
                    <a:pt x="141" y="163"/>
                    <a:pt x="141" y="163"/>
                    <a:pt x="134" y="163"/>
                  </a:cubicBezTo>
                  <a:cubicBezTo>
                    <a:pt x="134" y="163"/>
                    <a:pt x="134" y="163"/>
                    <a:pt x="141" y="163"/>
                  </a:cubicBezTo>
                  <a:cubicBezTo>
                    <a:pt x="141" y="163"/>
                    <a:pt x="141" y="163"/>
                    <a:pt x="141" y="156"/>
                  </a:cubicBezTo>
                  <a:cubicBezTo>
                    <a:pt x="141" y="163"/>
                    <a:pt x="141" y="163"/>
                    <a:pt x="141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163"/>
                    <a:pt x="134" y="163"/>
                    <a:pt x="134" y="156"/>
                  </a:cubicBezTo>
                  <a:cubicBezTo>
                    <a:pt x="134" y="156"/>
                    <a:pt x="134" y="156"/>
                    <a:pt x="141" y="156"/>
                  </a:cubicBezTo>
                  <a:cubicBezTo>
                    <a:pt x="141" y="156"/>
                    <a:pt x="141" y="156"/>
                    <a:pt x="134" y="156"/>
                  </a:cubicBezTo>
                  <a:lnTo>
                    <a:pt x="134" y="163"/>
                  </a:lnTo>
                  <a:cubicBezTo>
                    <a:pt x="134" y="163"/>
                    <a:pt x="134" y="163"/>
                    <a:pt x="134" y="156"/>
                  </a:cubicBezTo>
                  <a:cubicBezTo>
                    <a:pt x="134" y="156"/>
                    <a:pt x="134" y="156"/>
                    <a:pt x="127" y="156"/>
                  </a:cubicBezTo>
                  <a:lnTo>
                    <a:pt x="127" y="149"/>
                  </a:lnTo>
                  <a:lnTo>
                    <a:pt x="134" y="149"/>
                  </a:lnTo>
                  <a:cubicBezTo>
                    <a:pt x="134" y="149"/>
                    <a:pt x="134" y="149"/>
                    <a:pt x="141" y="149"/>
                  </a:cubicBezTo>
                  <a:cubicBezTo>
                    <a:pt x="134" y="149"/>
                    <a:pt x="134" y="149"/>
                    <a:pt x="134" y="149"/>
                  </a:cubicBezTo>
                  <a:lnTo>
                    <a:pt x="127" y="149"/>
                  </a:lnTo>
                  <a:lnTo>
                    <a:pt x="134" y="149"/>
                  </a:lnTo>
                  <a:cubicBezTo>
                    <a:pt x="127" y="149"/>
                    <a:pt x="127" y="149"/>
                    <a:pt x="127" y="149"/>
                  </a:cubicBezTo>
                  <a:cubicBezTo>
                    <a:pt x="127" y="141"/>
                    <a:pt x="134" y="141"/>
                    <a:pt x="134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34" y="141"/>
                  </a:cubicBezTo>
                  <a:lnTo>
                    <a:pt x="127" y="141"/>
                  </a:lnTo>
                  <a:lnTo>
                    <a:pt x="134" y="141"/>
                  </a:ln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34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34" y="134"/>
                  </a:cubicBezTo>
                  <a:cubicBezTo>
                    <a:pt x="134" y="127"/>
                    <a:pt x="134" y="127"/>
                    <a:pt x="134" y="127"/>
                  </a:cubicBezTo>
                  <a:lnTo>
                    <a:pt x="127" y="127"/>
                  </a:lnTo>
                  <a:cubicBezTo>
                    <a:pt x="127" y="127"/>
                    <a:pt x="127" y="127"/>
                    <a:pt x="134" y="134"/>
                  </a:cubicBezTo>
                  <a:cubicBezTo>
                    <a:pt x="134" y="134"/>
                    <a:pt x="134" y="134"/>
                    <a:pt x="127" y="134"/>
                  </a:cubicBezTo>
                  <a:cubicBezTo>
                    <a:pt x="120" y="141"/>
                    <a:pt x="113" y="149"/>
                    <a:pt x="106" y="156"/>
                  </a:cubicBezTo>
                  <a:lnTo>
                    <a:pt x="113" y="156"/>
                  </a:lnTo>
                  <a:cubicBezTo>
                    <a:pt x="113" y="156"/>
                    <a:pt x="113" y="163"/>
                    <a:pt x="120" y="163"/>
                  </a:cubicBezTo>
                  <a:cubicBezTo>
                    <a:pt x="113" y="163"/>
                    <a:pt x="113" y="163"/>
                    <a:pt x="113" y="163"/>
                  </a:cubicBezTo>
                  <a:lnTo>
                    <a:pt x="113" y="170"/>
                  </a:lnTo>
                  <a:lnTo>
                    <a:pt x="106" y="170"/>
                  </a:lnTo>
                  <a:cubicBezTo>
                    <a:pt x="106" y="163"/>
                    <a:pt x="106" y="163"/>
                    <a:pt x="106" y="163"/>
                  </a:cubicBezTo>
                  <a:lnTo>
                    <a:pt x="99" y="163"/>
                  </a:lnTo>
                  <a:lnTo>
                    <a:pt x="99" y="170"/>
                  </a:lnTo>
                  <a:cubicBezTo>
                    <a:pt x="99" y="170"/>
                    <a:pt x="99" y="170"/>
                    <a:pt x="106" y="170"/>
                  </a:cubicBezTo>
                  <a:cubicBezTo>
                    <a:pt x="106" y="170"/>
                    <a:pt x="106" y="170"/>
                    <a:pt x="106" y="177"/>
                  </a:cubicBezTo>
                  <a:lnTo>
                    <a:pt x="106" y="170"/>
                  </a:lnTo>
                  <a:cubicBezTo>
                    <a:pt x="106" y="177"/>
                    <a:pt x="106" y="177"/>
                    <a:pt x="106" y="177"/>
                  </a:cubicBezTo>
                  <a:cubicBezTo>
                    <a:pt x="99" y="177"/>
                    <a:pt x="99" y="177"/>
                    <a:pt x="99" y="170"/>
                  </a:cubicBezTo>
                  <a:lnTo>
                    <a:pt x="99" y="177"/>
                  </a:lnTo>
                  <a:lnTo>
                    <a:pt x="99" y="170"/>
                  </a:lnTo>
                  <a:cubicBezTo>
                    <a:pt x="99" y="177"/>
                    <a:pt x="99" y="177"/>
                    <a:pt x="99" y="177"/>
                  </a:cubicBezTo>
                  <a:cubicBezTo>
                    <a:pt x="99" y="177"/>
                    <a:pt x="106" y="177"/>
                    <a:pt x="106" y="184"/>
                  </a:cubicBezTo>
                  <a:cubicBezTo>
                    <a:pt x="99" y="184"/>
                    <a:pt x="99" y="177"/>
                    <a:pt x="99" y="177"/>
                  </a:cubicBezTo>
                  <a:cubicBezTo>
                    <a:pt x="99" y="177"/>
                    <a:pt x="99" y="177"/>
                    <a:pt x="92" y="177"/>
                  </a:cubicBezTo>
                  <a:cubicBezTo>
                    <a:pt x="92" y="177"/>
                    <a:pt x="85" y="177"/>
                    <a:pt x="85" y="184"/>
                  </a:cubicBezTo>
                  <a:cubicBezTo>
                    <a:pt x="92" y="184"/>
                    <a:pt x="92" y="184"/>
                    <a:pt x="92" y="184"/>
                  </a:cubicBezTo>
                  <a:lnTo>
                    <a:pt x="92" y="191"/>
                  </a:lnTo>
                  <a:cubicBezTo>
                    <a:pt x="92" y="191"/>
                    <a:pt x="92" y="191"/>
                    <a:pt x="92" y="198"/>
                  </a:cubicBezTo>
                  <a:cubicBezTo>
                    <a:pt x="92" y="191"/>
                    <a:pt x="99" y="191"/>
                    <a:pt x="99" y="198"/>
                  </a:cubicBezTo>
                  <a:lnTo>
                    <a:pt x="99" y="191"/>
                  </a:lnTo>
                  <a:cubicBezTo>
                    <a:pt x="106" y="191"/>
                    <a:pt x="106" y="198"/>
                    <a:pt x="106" y="198"/>
                  </a:cubicBezTo>
                  <a:cubicBezTo>
                    <a:pt x="106" y="191"/>
                    <a:pt x="106" y="191"/>
                    <a:pt x="106" y="191"/>
                  </a:cubicBezTo>
                  <a:lnTo>
                    <a:pt x="113" y="191"/>
                  </a:lnTo>
                  <a:cubicBezTo>
                    <a:pt x="113" y="198"/>
                    <a:pt x="113" y="198"/>
                    <a:pt x="113" y="198"/>
                  </a:cubicBezTo>
                  <a:cubicBezTo>
                    <a:pt x="113" y="198"/>
                    <a:pt x="113" y="198"/>
                    <a:pt x="113" y="205"/>
                  </a:cubicBezTo>
                  <a:cubicBezTo>
                    <a:pt x="113" y="205"/>
                    <a:pt x="113" y="198"/>
                    <a:pt x="113" y="205"/>
                  </a:cubicBezTo>
                  <a:cubicBezTo>
                    <a:pt x="120" y="205"/>
                    <a:pt x="120" y="205"/>
                    <a:pt x="120" y="205"/>
                  </a:cubicBezTo>
                  <a:cubicBezTo>
                    <a:pt x="120" y="205"/>
                    <a:pt x="120" y="212"/>
                    <a:pt x="127" y="212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27" y="212"/>
                    <a:pt x="127" y="212"/>
                    <a:pt x="127" y="212"/>
                  </a:cubicBezTo>
                  <a:lnTo>
                    <a:pt x="134" y="212"/>
                  </a:lnTo>
                  <a:cubicBezTo>
                    <a:pt x="134" y="219"/>
                    <a:pt x="134" y="219"/>
                    <a:pt x="134" y="219"/>
                  </a:cubicBezTo>
                  <a:lnTo>
                    <a:pt x="127" y="219"/>
                  </a:ln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13" y="226"/>
                  </a:cubicBezTo>
                  <a:lnTo>
                    <a:pt x="106" y="226"/>
                  </a:lnTo>
                  <a:cubicBezTo>
                    <a:pt x="106" y="226"/>
                    <a:pt x="106" y="226"/>
                    <a:pt x="99" y="226"/>
                  </a:cubicBezTo>
                  <a:cubicBezTo>
                    <a:pt x="99" y="226"/>
                    <a:pt x="99" y="226"/>
                    <a:pt x="99" y="233"/>
                  </a:cubicBezTo>
                  <a:cubicBezTo>
                    <a:pt x="92" y="233"/>
                    <a:pt x="92" y="233"/>
                    <a:pt x="92" y="240"/>
                  </a:cubicBezTo>
                  <a:lnTo>
                    <a:pt x="92" y="233"/>
                  </a:lnTo>
                  <a:cubicBezTo>
                    <a:pt x="99" y="233"/>
                    <a:pt x="99" y="233"/>
                    <a:pt x="99" y="233"/>
                  </a:cubicBezTo>
                  <a:cubicBezTo>
                    <a:pt x="106" y="226"/>
                    <a:pt x="106" y="226"/>
                    <a:pt x="106" y="233"/>
                  </a:cubicBezTo>
                  <a:cubicBezTo>
                    <a:pt x="106" y="233"/>
                    <a:pt x="106" y="233"/>
                    <a:pt x="99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3"/>
                    <a:pt x="106" y="233"/>
                    <a:pt x="106" y="240"/>
                  </a:cubicBezTo>
                  <a:cubicBezTo>
                    <a:pt x="106" y="240"/>
                    <a:pt x="106" y="240"/>
                    <a:pt x="113" y="240"/>
                  </a:cubicBezTo>
                  <a:cubicBezTo>
                    <a:pt x="113" y="240"/>
                    <a:pt x="113" y="240"/>
                    <a:pt x="106" y="240"/>
                  </a:cubicBezTo>
                  <a:cubicBezTo>
                    <a:pt x="106" y="240"/>
                    <a:pt x="106" y="240"/>
                    <a:pt x="113" y="240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13" y="240"/>
                    <a:pt x="120" y="240"/>
                    <a:pt x="113" y="240"/>
                  </a:cubicBezTo>
                  <a:cubicBezTo>
                    <a:pt x="113" y="240"/>
                    <a:pt x="113" y="240"/>
                    <a:pt x="113" y="247"/>
                  </a:cubicBezTo>
                  <a:lnTo>
                    <a:pt x="113" y="240"/>
                  </a:lnTo>
                  <a:cubicBezTo>
                    <a:pt x="113" y="247"/>
                    <a:pt x="113" y="247"/>
                    <a:pt x="113" y="247"/>
                  </a:cubicBezTo>
                  <a:cubicBezTo>
                    <a:pt x="113" y="247"/>
                    <a:pt x="113" y="247"/>
                    <a:pt x="106" y="247"/>
                  </a:cubicBezTo>
                  <a:lnTo>
                    <a:pt x="106" y="240"/>
                  </a:lnTo>
                  <a:cubicBezTo>
                    <a:pt x="106" y="240"/>
                    <a:pt x="106" y="240"/>
                    <a:pt x="106" y="247"/>
                  </a:cubicBezTo>
                  <a:lnTo>
                    <a:pt x="106" y="240"/>
                  </a:lnTo>
                  <a:lnTo>
                    <a:pt x="113" y="240"/>
                  </a:lnTo>
                  <a:cubicBezTo>
                    <a:pt x="106" y="240"/>
                    <a:pt x="106" y="240"/>
                    <a:pt x="106" y="240"/>
                  </a:cubicBezTo>
                  <a:cubicBezTo>
                    <a:pt x="106" y="240"/>
                    <a:pt x="106" y="247"/>
                    <a:pt x="99" y="247"/>
                  </a:cubicBezTo>
                  <a:cubicBezTo>
                    <a:pt x="99" y="240"/>
                    <a:pt x="99" y="240"/>
                    <a:pt x="99" y="247"/>
                  </a:cubicBezTo>
                  <a:lnTo>
                    <a:pt x="99" y="240"/>
                  </a:lnTo>
                  <a:cubicBezTo>
                    <a:pt x="99" y="247"/>
                    <a:pt x="99" y="247"/>
                    <a:pt x="99" y="247"/>
                  </a:cubicBezTo>
                  <a:lnTo>
                    <a:pt x="92" y="247"/>
                  </a:lnTo>
                  <a:lnTo>
                    <a:pt x="92" y="254"/>
                  </a:lnTo>
                  <a:cubicBezTo>
                    <a:pt x="85" y="254"/>
                    <a:pt x="85" y="254"/>
                    <a:pt x="85" y="262"/>
                  </a:cubicBezTo>
                  <a:lnTo>
                    <a:pt x="85" y="254"/>
                  </a:lnTo>
                  <a:lnTo>
                    <a:pt x="85" y="262"/>
                  </a:lnTo>
                  <a:cubicBezTo>
                    <a:pt x="78" y="262"/>
                    <a:pt x="78" y="262"/>
                    <a:pt x="78" y="262"/>
                  </a:cubicBezTo>
                  <a:cubicBezTo>
                    <a:pt x="78" y="262"/>
                    <a:pt x="78" y="262"/>
                    <a:pt x="85" y="262"/>
                  </a:cubicBezTo>
                  <a:lnTo>
                    <a:pt x="78" y="262"/>
                  </a:lnTo>
                  <a:cubicBezTo>
                    <a:pt x="78" y="269"/>
                    <a:pt x="78" y="269"/>
                    <a:pt x="78" y="269"/>
                  </a:cubicBezTo>
                  <a:cubicBezTo>
                    <a:pt x="78" y="262"/>
                    <a:pt x="78" y="262"/>
                    <a:pt x="78" y="269"/>
                  </a:cubicBezTo>
                  <a:cubicBezTo>
                    <a:pt x="78" y="262"/>
                    <a:pt x="78" y="262"/>
                    <a:pt x="78" y="262"/>
                  </a:cubicBezTo>
                  <a:cubicBezTo>
                    <a:pt x="78" y="262"/>
                    <a:pt x="78" y="262"/>
                    <a:pt x="78" y="269"/>
                  </a:cubicBezTo>
                  <a:lnTo>
                    <a:pt x="71" y="269"/>
                  </a:lnTo>
                  <a:cubicBezTo>
                    <a:pt x="78" y="269"/>
                    <a:pt x="78" y="269"/>
                    <a:pt x="78" y="269"/>
                  </a:cubicBezTo>
                  <a:lnTo>
                    <a:pt x="71" y="269"/>
                  </a:lnTo>
                  <a:lnTo>
                    <a:pt x="78" y="269"/>
                  </a:lnTo>
                  <a:lnTo>
                    <a:pt x="71" y="269"/>
                  </a:lnTo>
                  <a:lnTo>
                    <a:pt x="78" y="269"/>
                  </a:lnTo>
                  <a:cubicBezTo>
                    <a:pt x="78" y="269"/>
                    <a:pt x="78" y="269"/>
                    <a:pt x="71" y="269"/>
                  </a:cubicBezTo>
                  <a:cubicBezTo>
                    <a:pt x="78" y="269"/>
                    <a:pt x="78" y="269"/>
                    <a:pt x="78" y="269"/>
                  </a:cubicBezTo>
                  <a:lnTo>
                    <a:pt x="71" y="269"/>
                  </a:lnTo>
                  <a:lnTo>
                    <a:pt x="78" y="269"/>
                  </a:lnTo>
                  <a:cubicBezTo>
                    <a:pt x="78" y="269"/>
                    <a:pt x="78" y="269"/>
                    <a:pt x="78" y="276"/>
                  </a:cubicBezTo>
                  <a:lnTo>
                    <a:pt x="71" y="276"/>
                  </a:lnTo>
                  <a:cubicBezTo>
                    <a:pt x="78" y="276"/>
                    <a:pt x="78" y="276"/>
                    <a:pt x="78" y="276"/>
                  </a:cubicBezTo>
                  <a:cubicBezTo>
                    <a:pt x="71" y="276"/>
                    <a:pt x="71" y="276"/>
                    <a:pt x="71" y="276"/>
                  </a:cubicBezTo>
                  <a:lnTo>
                    <a:pt x="78" y="276"/>
                  </a:lnTo>
                  <a:cubicBezTo>
                    <a:pt x="78" y="276"/>
                    <a:pt x="78" y="276"/>
                    <a:pt x="71" y="276"/>
                  </a:cubicBezTo>
                  <a:lnTo>
                    <a:pt x="78" y="276"/>
                  </a:lnTo>
                  <a:cubicBezTo>
                    <a:pt x="71" y="276"/>
                    <a:pt x="71" y="276"/>
                    <a:pt x="71" y="276"/>
                  </a:cubicBezTo>
                  <a:lnTo>
                    <a:pt x="71" y="283"/>
                  </a:lnTo>
                  <a:cubicBezTo>
                    <a:pt x="71" y="283"/>
                    <a:pt x="71" y="283"/>
                    <a:pt x="64" y="283"/>
                  </a:cubicBezTo>
                  <a:lnTo>
                    <a:pt x="64" y="290"/>
                  </a:lnTo>
                  <a:lnTo>
                    <a:pt x="64" y="297"/>
                  </a:lnTo>
                  <a:lnTo>
                    <a:pt x="64" y="304"/>
                  </a:lnTo>
                  <a:cubicBezTo>
                    <a:pt x="57" y="304"/>
                    <a:pt x="64" y="304"/>
                    <a:pt x="57" y="304"/>
                  </a:cubicBezTo>
                  <a:lnTo>
                    <a:pt x="57" y="297"/>
                  </a:lnTo>
                  <a:cubicBezTo>
                    <a:pt x="57" y="297"/>
                    <a:pt x="57" y="297"/>
                    <a:pt x="57" y="290"/>
                  </a:cubicBezTo>
                  <a:cubicBezTo>
                    <a:pt x="57" y="297"/>
                    <a:pt x="57" y="297"/>
                    <a:pt x="57" y="304"/>
                  </a:cubicBezTo>
                  <a:lnTo>
                    <a:pt x="57" y="311"/>
                  </a:lnTo>
                  <a:cubicBezTo>
                    <a:pt x="64" y="311"/>
                    <a:pt x="64" y="311"/>
                    <a:pt x="64" y="311"/>
                  </a:cubicBezTo>
                  <a:cubicBezTo>
                    <a:pt x="64" y="311"/>
                    <a:pt x="64" y="311"/>
                    <a:pt x="64" y="318"/>
                  </a:cubicBezTo>
                  <a:cubicBezTo>
                    <a:pt x="71" y="318"/>
                    <a:pt x="71" y="318"/>
                    <a:pt x="71" y="318"/>
                  </a:cubicBezTo>
                  <a:lnTo>
                    <a:pt x="78" y="318"/>
                  </a:lnTo>
                  <a:lnTo>
                    <a:pt x="78" y="325"/>
                  </a:lnTo>
                  <a:cubicBezTo>
                    <a:pt x="78" y="325"/>
                    <a:pt x="78" y="325"/>
                    <a:pt x="78" y="318"/>
                  </a:cubicBezTo>
                  <a:cubicBezTo>
                    <a:pt x="71" y="318"/>
                    <a:pt x="71" y="325"/>
                    <a:pt x="71" y="325"/>
                  </a:cubicBezTo>
                  <a:lnTo>
                    <a:pt x="71" y="318"/>
                  </a:lnTo>
                  <a:lnTo>
                    <a:pt x="64" y="318"/>
                  </a:lnTo>
                  <a:lnTo>
                    <a:pt x="57" y="318"/>
                  </a:lnTo>
                  <a:cubicBezTo>
                    <a:pt x="57" y="318"/>
                    <a:pt x="57" y="318"/>
                    <a:pt x="57" y="311"/>
                  </a:cubicBezTo>
                  <a:cubicBezTo>
                    <a:pt x="57" y="311"/>
                    <a:pt x="57" y="311"/>
                    <a:pt x="57" y="318"/>
                  </a:cubicBezTo>
                  <a:cubicBezTo>
                    <a:pt x="57" y="325"/>
                    <a:pt x="57" y="339"/>
                    <a:pt x="57" y="354"/>
                  </a:cubicBezTo>
                  <a:cubicBezTo>
                    <a:pt x="57" y="354"/>
                    <a:pt x="57" y="354"/>
                    <a:pt x="64" y="354"/>
                  </a:cubicBezTo>
                  <a:cubicBezTo>
                    <a:pt x="64" y="354"/>
                    <a:pt x="64" y="354"/>
                    <a:pt x="71" y="354"/>
                  </a:cubicBezTo>
                  <a:cubicBezTo>
                    <a:pt x="71" y="354"/>
                    <a:pt x="71" y="354"/>
                    <a:pt x="71" y="361"/>
                  </a:cubicBezTo>
                  <a:cubicBezTo>
                    <a:pt x="71" y="354"/>
                    <a:pt x="71" y="354"/>
                    <a:pt x="71" y="354"/>
                  </a:cubicBezTo>
                  <a:cubicBezTo>
                    <a:pt x="78" y="354"/>
                    <a:pt x="78" y="354"/>
                    <a:pt x="78" y="354"/>
                  </a:cubicBezTo>
                  <a:cubicBezTo>
                    <a:pt x="71" y="354"/>
                    <a:pt x="71" y="354"/>
                    <a:pt x="71" y="361"/>
                  </a:cubicBezTo>
                  <a:cubicBezTo>
                    <a:pt x="71" y="361"/>
                    <a:pt x="71" y="361"/>
                    <a:pt x="71" y="368"/>
                  </a:cubicBezTo>
                  <a:cubicBezTo>
                    <a:pt x="78" y="368"/>
                    <a:pt x="78" y="361"/>
                    <a:pt x="78" y="361"/>
                  </a:cubicBezTo>
                  <a:cubicBezTo>
                    <a:pt x="78" y="361"/>
                    <a:pt x="78" y="361"/>
                    <a:pt x="71" y="361"/>
                  </a:cubicBezTo>
                  <a:cubicBezTo>
                    <a:pt x="78" y="361"/>
                    <a:pt x="78" y="361"/>
                    <a:pt x="78" y="361"/>
                  </a:cubicBezTo>
                  <a:lnTo>
                    <a:pt x="78" y="354"/>
                  </a:lnTo>
                  <a:cubicBezTo>
                    <a:pt x="78" y="354"/>
                    <a:pt x="78" y="354"/>
                    <a:pt x="78" y="361"/>
                  </a:cubicBezTo>
                  <a:lnTo>
                    <a:pt x="85" y="361"/>
                  </a:lnTo>
                  <a:cubicBezTo>
                    <a:pt x="92" y="361"/>
                    <a:pt x="92" y="361"/>
                    <a:pt x="92" y="361"/>
                  </a:cubicBezTo>
                  <a:cubicBezTo>
                    <a:pt x="99" y="361"/>
                    <a:pt x="99" y="361"/>
                    <a:pt x="99" y="361"/>
                  </a:cubicBezTo>
                  <a:lnTo>
                    <a:pt x="106" y="361"/>
                  </a:lnTo>
                  <a:cubicBezTo>
                    <a:pt x="99" y="361"/>
                    <a:pt x="106" y="368"/>
                    <a:pt x="99" y="368"/>
                  </a:cubicBezTo>
                  <a:cubicBezTo>
                    <a:pt x="99" y="368"/>
                    <a:pt x="99" y="368"/>
                    <a:pt x="106" y="368"/>
                  </a:cubicBezTo>
                  <a:cubicBezTo>
                    <a:pt x="113" y="368"/>
                    <a:pt x="113" y="368"/>
                    <a:pt x="113" y="375"/>
                  </a:cubicBezTo>
                  <a:lnTo>
                    <a:pt x="113" y="368"/>
                  </a:lnTo>
                  <a:lnTo>
                    <a:pt x="113" y="375"/>
                  </a:lnTo>
                  <a:cubicBezTo>
                    <a:pt x="113" y="375"/>
                    <a:pt x="113" y="375"/>
                    <a:pt x="120" y="375"/>
                  </a:cubicBezTo>
                  <a:lnTo>
                    <a:pt x="127" y="375"/>
                  </a:lnTo>
                  <a:lnTo>
                    <a:pt x="127" y="382"/>
                  </a:lnTo>
                  <a:lnTo>
                    <a:pt x="134" y="382"/>
                  </a:lnTo>
                  <a:lnTo>
                    <a:pt x="134" y="389"/>
                  </a:lnTo>
                  <a:lnTo>
                    <a:pt x="127" y="389"/>
                  </a:lnTo>
                  <a:lnTo>
                    <a:pt x="127" y="396"/>
                  </a:lnTo>
                  <a:cubicBezTo>
                    <a:pt x="134" y="396"/>
                    <a:pt x="134" y="396"/>
                    <a:pt x="134" y="396"/>
                  </a:cubicBezTo>
                  <a:cubicBezTo>
                    <a:pt x="141" y="396"/>
                    <a:pt x="141" y="389"/>
                    <a:pt x="141" y="389"/>
                  </a:cubicBezTo>
                  <a:cubicBezTo>
                    <a:pt x="141" y="396"/>
                    <a:pt x="148" y="396"/>
                    <a:pt x="148" y="396"/>
                  </a:cubicBezTo>
                  <a:cubicBezTo>
                    <a:pt x="155" y="396"/>
                    <a:pt x="155" y="396"/>
                    <a:pt x="155" y="396"/>
                  </a:cubicBezTo>
                  <a:lnTo>
                    <a:pt x="163" y="396"/>
                  </a:lnTo>
                  <a:cubicBezTo>
                    <a:pt x="163" y="396"/>
                    <a:pt x="163" y="403"/>
                    <a:pt x="170" y="403"/>
                  </a:cubicBezTo>
                  <a:cubicBezTo>
                    <a:pt x="177" y="403"/>
                    <a:pt x="177" y="410"/>
                    <a:pt x="177" y="410"/>
                  </a:cubicBezTo>
                  <a:cubicBezTo>
                    <a:pt x="177" y="417"/>
                    <a:pt x="170" y="417"/>
                    <a:pt x="170" y="417"/>
                  </a:cubicBezTo>
                  <a:cubicBezTo>
                    <a:pt x="170" y="417"/>
                    <a:pt x="170" y="417"/>
                    <a:pt x="170" y="424"/>
                  </a:cubicBezTo>
                  <a:cubicBezTo>
                    <a:pt x="170" y="424"/>
                    <a:pt x="170" y="424"/>
                    <a:pt x="163" y="424"/>
                  </a:cubicBezTo>
                  <a:cubicBezTo>
                    <a:pt x="163" y="424"/>
                    <a:pt x="163" y="424"/>
                    <a:pt x="163" y="431"/>
                  </a:cubicBezTo>
                  <a:lnTo>
                    <a:pt x="163" y="438"/>
                  </a:lnTo>
                  <a:cubicBezTo>
                    <a:pt x="163" y="438"/>
                    <a:pt x="163" y="438"/>
                    <a:pt x="163" y="445"/>
                  </a:cubicBezTo>
                  <a:cubicBezTo>
                    <a:pt x="155" y="445"/>
                    <a:pt x="155" y="445"/>
                    <a:pt x="155" y="452"/>
                  </a:cubicBezTo>
                  <a:cubicBezTo>
                    <a:pt x="155" y="452"/>
                    <a:pt x="155" y="452"/>
                    <a:pt x="148" y="452"/>
                  </a:cubicBezTo>
                  <a:cubicBezTo>
                    <a:pt x="148" y="452"/>
                    <a:pt x="148" y="452"/>
                    <a:pt x="148" y="460"/>
                  </a:cubicBezTo>
                  <a:cubicBezTo>
                    <a:pt x="148" y="460"/>
                    <a:pt x="148" y="452"/>
                    <a:pt x="141" y="452"/>
                  </a:cubicBezTo>
                  <a:cubicBezTo>
                    <a:pt x="141" y="460"/>
                    <a:pt x="141" y="460"/>
                    <a:pt x="141" y="460"/>
                  </a:cubicBezTo>
                  <a:cubicBezTo>
                    <a:pt x="141" y="460"/>
                    <a:pt x="141" y="460"/>
                    <a:pt x="134" y="460"/>
                  </a:cubicBezTo>
                  <a:cubicBezTo>
                    <a:pt x="141" y="460"/>
                    <a:pt x="134" y="467"/>
                    <a:pt x="134" y="467"/>
                  </a:cubicBezTo>
                  <a:cubicBezTo>
                    <a:pt x="141" y="474"/>
                    <a:pt x="134" y="474"/>
                    <a:pt x="134" y="474"/>
                  </a:cubicBezTo>
                  <a:cubicBezTo>
                    <a:pt x="134" y="481"/>
                    <a:pt x="127" y="481"/>
                    <a:pt x="127" y="481"/>
                  </a:cubicBezTo>
                  <a:cubicBezTo>
                    <a:pt x="127" y="481"/>
                    <a:pt x="134" y="481"/>
                    <a:pt x="134" y="474"/>
                  </a:cubicBezTo>
                  <a:lnTo>
                    <a:pt x="127" y="474"/>
                  </a:lnTo>
                  <a:cubicBezTo>
                    <a:pt x="127" y="474"/>
                    <a:pt x="127" y="474"/>
                    <a:pt x="127" y="481"/>
                  </a:cubicBezTo>
                  <a:cubicBezTo>
                    <a:pt x="170" y="523"/>
                    <a:pt x="233" y="551"/>
                    <a:pt x="297" y="551"/>
                  </a:cubicBezTo>
                  <a:cubicBezTo>
                    <a:pt x="417" y="551"/>
                    <a:pt x="516" y="460"/>
                    <a:pt x="537" y="347"/>
                  </a:cubicBezTo>
                  <a:cubicBezTo>
                    <a:pt x="537" y="339"/>
                    <a:pt x="537" y="339"/>
                    <a:pt x="537" y="339"/>
                  </a:cubicBezTo>
                  <a:cubicBezTo>
                    <a:pt x="537" y="332"/>
                    <a:pt x="530" y="332"/>
                    <a:pt x="530" y="332"/>
                  </a:cubicBezTo>
                  <a:cubicBezTo>
                    <a:pt x="530" y="332"/>
                    <a:pt x="530" y="332"/>
                    <a:pt x="530" y="325"/>
                  </a:cubicBezTo>
                  <a:cubicBezTo>
                    <a:pt x="530" y="325"/>
                    <a:pt x="530" y="325"/>
                    <a:pt x="530" y="318"/>
                  </a:cubicBezTo>
                  <a:lnTo>
                    <a:pt x="530" y="311"/>
                  </a:lnTo>
                  <a:cubicBezTo>
                    <a:pt x="530" y="311"/>
                    <a:pt x="530" y="311"/>
                    <a:pt x="523" y="311"/>
                  </a:cubicBezTo>
                  <a:cubicBezTo>
                    <a:pt x="523" y="304"/>
                    <a:pt x="523" y="304"/>
                    <a:pt x="523" y="304"/>
                  </a:cubicBezTo>
                  <a:cubicBezTo>
                    <a:pt x="516" y="304"/>
                    <a:pt x="516" y="304"/>
                    <a:pt x="516" y="304"/>
                  </a:cubicBezTo>
                  <a:cubicBezTo>
                    <a:pt x="516" y="304"/>
                    <a:pt x="516" y="304"/>
                    <a:pt x="523" y="304"/>
                  </a:cubicBezTo>
                  <a:lnTo>
                    <a:pt x="516" y="304"/>
                  </a:lnTo>
                  <a:lnTo>
                    <a:pt x="516" y="297"/>
                  </a:lnTo>
                  <a:cubicBezTo>
                    <a:pt x="516" y="297"/>
                    <a:pt x="516" y="297"/>
                    <a:pt x="516" y="290"/>
                  </a:cubicBezTo>
                  <a:cubicBezTo>
                    <a:pt x="516" y="297"/>
                    <a:pt x="516" y="297"/>
                    <a:pt x="509" y="297"/>
                  </a:cubicBezTo>
                  <a:cubicBezTo>
                    <a:pt x="509" y="290"/>
                    <a:pt x="509" y="290"/>
                    <a:pt x="509" y="290"/>
                  </a:cubicBezTo>
                  <a:cubicBezTo>
                    <a:pt x="509" y="290"/>
                    <a:pt x="509" y="290"/>
                    <a:pt x="509" y="297"/>
                  </a:cubicBezTo>
                  <a:cubicBezTo>
                    <a:pt x="509" y="297"/>
                    <a:pt x="509" y="297"/>
                    <a:pt x="502" y="297"/>
                  </a:cubicBezTo>
                  <a:lnTo>
                    <a:pt x="502" y="304"/>
                  </a:lnTo>
                  <a:cubicBezTo>
                    <a:pt x="495" y="304"/>
                    <a:pt x="495" y="304"/>
                    <a:pt x="495" y="304"/>
                  </a:cubicBezTo>
                  <a:lnTo>
                    <a:pt x="488" y="311"/>
                  </a:lnTo>
                  <a:cubicBezTo>
                    <a:pt x="481" y="311"/>
                    <a:pt x="481" y="311"/>
                    <a:pt x="481" y="311"/>
                  </a:cubicBezTo>
                  <a:cubicBezTo>
                    <a:pt x="481" y="311"/>
                    <a:pt x="481" y="311"/>
                    <a:pt x="481" y="318"/>
                  </a:cubicBezTo>
                  <a:lnTo>
                    <a:pt x="481" y="325"/>
                  </a:lnTo>
                  <a:cubicBezTo>
                    <a:pt x="481" y="325"/>
                    <a:pt x="481" y="325"/>
                    <a:pt x="481" y="332"/>
                  </a:cubicBezTo>
                  <a:cubicBezTo>
                    <a:pt x="481" y="332"/>
                    <a:pt x="481" y="332"/>
                    <a:pt x="474" y="332"/>
                  </a:cubicBezTo>
                  <a:cubicBezTo>
                    <a:pt x="474" y="325"/>
                    <a:pt x="474" y="325"/>
                    <a:pt x="466" y="325"/>
                  </a:cubicBezTo>
                  <a:cubicBezTo>
                    <a:pt x="466" y="325"/>
                    <a:pt x="466" y="325"/>
                    <a:pt x="466" y="318"/>
                  </a:cubicBezTo>
                  <a:lnTo>
                    <a:pt x="466" y="311"/>
                  </a:lnTo>
                  <a:cubicBezTo>
                    <a:pt x="466" y="311"/>
                    <a:pt x="466" y="304"/>
                    <a:pt x="459" y="304"/>
                  </a:cubicBezTo>
                  <a:cubicBezTo>
                    <a:pt x="459" y="297"/>
                    <a:pt x="459" y="297"/>
                    <a:pt x="459" y="297"/>
                  </a:cubicBezTo>
                  <a:cubicBezTo>
                    <a:pt x="466" y="297"/>
                    <a:pt x="459" y="297"/>
                    <a:pt x="459" y="297"/>
                  </a:cubicBezTo>
                  <a:cubicBezTo>
                    <a:pt x="452" y="297"/>
                    <a:pt x="452" y="297"/>
                    <a:pt x="452" y="297"/>
                  </a:cubicBezTo>
                  <a:cubicBezTo>
                    <a:pt x="452" y="297"/>
                    <a:pt x="452" y="297"/>
                    <a:pt x="452" y="290"/>
                  </a:cubicBezTo>
                  <a:cubicBezTo>
                    <a:pt x="452" y="297"/>
                    <a:pt x="452" y="290"/>
                    <a:pt x="452" y="290"/>
                  </a:cubicBezTo>
                  <a:cubicBezTo>
                    <a:pt x="445" y="290"/>
                    <a:pt x="445" y="290"/>
                    <a:pt x="445" y="290"/>
                  </a:cubicBezTo>
                  <a:cubicBezTo>
                    <a:pt x="445" y="283"/>
                    <a:pt x="445" y="283"/>
                    <a:pt x="445" y="283"/>
                  </a:cubicBezTo>
                  <a:cubicBezTo>
                    <a:pt x="445" y="283"/>
                    <a:pt x="438" y="290"/>
                    <a:pt x="438" y="283"/>
                  </a:cubicBezTo>
                  <a:lnTo>
                    <a:pt x="431" y="283"/>
                  </a:lnTo>
                  <a:cubicBezTo>
                    <a:pt x="431" y="290"/>
                    <a:pt x="431" y="290"/>
                    <a:pt x="431" y="290"/>
                  </a:cubicBezTo>
                  <a:lnTo>
                    <a:pt x="431" y="283"/>
                  </a:lnTo>
                  <a:cubicBezTo>
                    <a:pt x="424" y="283"/>
                    <a:pt x="424" y="283"/>
                    <a:pt x="424" y="283"/>
                  </a:cubicBezTo>
                  <a:cubicBezTo>
                    <a:pt x="417" y="283"/>
                    <a:pt x="417" y="283"/>
                    <a:pt x="417" y="283"/>
                  </a:cubicBezTo>
                  <a:lnTo>
                    <a:pt x="410" y="283"/>
                  </a:lnTo>
                  <a:cubicBezTo>
                    <a:pt x="410" y="283"/>
                    <a:pt x="403" y="283"/>
                    <a:pt x="403" y="276"/>
                  </a:cubicBezTo>
                  <a:cubicBezTo>
                    <a:pt x="403" y="276"/>
                    <a:pt x="403" y="276"/>
                    <a:pt x="403" y="269"/>
                  </a:cubicBezTo>
                  <a:cubicBezTo>
                    <a:pt x="396" y="269"/>
                    <a:pt x="396" y="269"/>
                    <a:pt x="396" y="269"/>
                  </a:cubicBezTo>
                  <a:cubicBezTo>
                    <a:pt x="396" y="269"/>
                    <a:pt x="396" y="269"/>
                    <a:pt x="396" y="276"/>
                  </a:cubicBezTo>
                  <a:cubicBezTo>
                    <a:pt x="396" y="276"/>
                    <a:pt x="396" y="276"/>
                    <a:pt x="396" y="283"/>
                  </a:cubicBezTo>
                  <a:cubicBezTo>
                    <a:pt x="396" y="283"/>
                    <a:pt x="396" y="283"/>
                    <a:pt x="403" y="283"/>
                  </a:cubicBezTo>
                  <a:cubicBezTo>
                    <a:pt x="403" y="283"/>
                    <a:pt x="403" y="283"/>
                    <a:pt x="396" y="283"/>
                  </a:cubicBezTo>
                  <a:lnTo>
                    <a:pt x="403" y="283"/>
                  </a:lnTo>
                  <a:cubicBezTo>
                    <a:pt x="396" y="283"/>
                    <a:pt x="396" y="283"/>
                    <a:pt x="403" y="283"/>
                  </a:cubicBezTo>
                  <a:lnTo>
                    <a:pt x="403" y="290"/>
                  </a:lnTo>
                  <a:cubicBezTo>
                    <a:pt x="403" y="283"/>
                    <a:pt x="403" y="283"/>
                    <a:pt x="403" y="283"/>
                  </a:cubicBezTo>
                  <a:lnTo>
                    <a:pt x="403" y="290"/>
                  </a:lnTo>
                  <a:cubicBezTo>
                    <a:pt x="410" y="290"/>
                    <a:pt x="410" y="290"/>
                    <a:pt x="410" y="290"/>
                  </a:cubicBezTo>
                  <a:cubicBezTo>
                    <a:pt x="417" y="283"/>
                    <a:pt x="417" y="283"/>
                    <a:pt x="417" y="283"/>
                  </a:cubicBezTo>
                  <a:lnTo>
                    <a:pt x="417" y="290"/>
                  </a:lnTo>
                  <a:lnTo>
                    <a:pt x="424" y="290"/>
                  </a:lnTo>
                  <a:cubicBezTo>
                    <a:pt x="424" y="290"/>
                    <a:pt x="424" y="290"/>
                    <a:pt x="424" y="297"/>
                  </a:cubicBezTo>
                  <a:cubicBezTo>
                    <a:pt x="424" y="304"/>
                    <a:pt x="424" y="304"/>
                    <a:pt x="424" y="304"/>
                  </a:cubicBezTo>
                  <a:cubicBezTo>
                    <a:pt x="417" y="304"/>
                    <a:pt x="417" y="304"/>
                    <a:pt x="417" y="304"/>
                  </a:cubicBezTo>
                  <a:lnTo>
                    <a:pt x="417" y="311"/>
                  </a:lnTo>
                  <a:cubicBezTo>
                    <a:pt x="410" y="311"/>
                    <a:pt x="410" y="311"/>
                    <a:pt x="410" y="311"/>
                  </a:cubicBezTo>
                  <a:lnTo>
                    <a:pt x="403" y="311"/>
                  </a:lnTo>
                  <a:cubicBezTo>
                    <a:pt x="403" y="318"/>
                    <a:pt x="403" y="318"/>
                    <a:pt x="396" y="318"/>
                  </a:cubicBezTo>
                  <a:lnTo>
                    <a:pt x="389" y="318"/>
                  </a:lnTo>
                  <a:cubicBezTo>
                    <a:pt x="382" y="325"/>
                    <a:pt x="382" y="325"/>
                    <a:pt x="382" y="318"/>
                  </a:cubicBezTo>
                  <a:cubicBezTo>
                    <a:pt x="382" y="318"/>
                    <a:pt x="382" y="318"/>
                    <a:pt x="382" y="311"/>
                  </a:cubicBezTo>
                  <a:cubicBezTo>
                    <a:pt x="382" y="311"/>
                    <a:pt x="375" y="311"/>
                    <a:pt x="375" y="304"/>
                  </a:cubicBezTo>
                  <a:cubicBezTo>
                    <a:pt x="375" y="304"/>
                    <a:pt x="375" y="304"/>
                    <a:pt x="368" y="297"/>
                  </a:cubicBezTo>
                  <a:cubicBezTo>
                    <a:pt x="368" y="297"/>
                    <a:pt x="368" y="297"/>
                    <a:pt x="368" y="290"/>
                  </a:cubicBezTo>
                  <a:cubicBezTo>
                    <a:pt x="368" y="283"/>
                    <a:pt x="361" y="283"/>
                    <a:pt x="361" y="283"/>
                  </a:cubicBezTo>
                  <a:cubicBezTo>
                    <a:pt x="361" y="276"/>
                    <a:pt x="361" y="276"/>
                    <a:pt x="361" y="276"/>
                  </a:cubicBezTo>
                  <a:cubicBezTo>
                    <a:pt x="361" y="269"/>
                    <a:pt x="353" y="269"/>
                    <a:pt x="353" y="269"/>
                  </a:cubicBezTo>
                  <a:cubicBezTo>
                    <a:pt x="353" y="269"/>
                    <a:pt x="353" y="269"/>
                    <a:pt x="361" y="262"/>
                  </a:cubicBezTo>
                  <a:cubicBezTo>
                    <a:pt x="361" y="254"/>
                    <a:pt x="361" y="254"/>
                    <a:pt x="361" y="254"/>
                  </a:cubicBezTo>
                  <a:cubicBezTo>
                    <a:pt x="361" y="254"/>
                    <a:pt x="361" y="254"/>
                    <a:pt x="353" y="254"/>
                  </a:cubicBezTo>
                  <a:cubicBezTo>
                    <a:pt x="353" y="254"/>
                    <a:pt x="353" y="254"/>
                    <a:pt x="346" y="254"/>
                  </a:cubicBezTo>
                  <a:cubicBezTo>
                    <a:pt x="346" y="254"/>
                    <a:pt x="346" y="247"/>
                    <a:pt x="346" y="254"/>
                  </a:cubicBezTo>
                  <a:cubicBezTo>
                    <a:pt x="346" y="254"/>
                    <a:pt x="346" y="254"/>
                    <a:pt x="339" y="254"/>
                  </a:cubicBezTo>
                  <a:cubicBezTo>
                    <a:pt x="339" y="247"/>
                    <a:pt x="339" y="247"/>
                    <a:pt x="339" y="247"/>
                  </a:cubicBezTo>
                  <a:cubicBezTo>
                    <a:pt x="332" y="247"/>
                    <a:pt x="332" y="247"/>
                    <a:pt x="332" y="247"/>
                  </a:cubicBezTo>
                  <a:cubicBezTo>
                    <a:pt x="339" y="247"/>
                    <a:pt x="339" y="247"/>
                    <a:pt x="332" y="247"/>
                  </a:cubicBezTo>
                  <a:lnTo>
                    <a:pt x="339" y="247"/>
                  </a:lnTo>
                  <a:lnTo>
                    <a:pt x="332" y="247"/>
                  </a:lnTo>
                  <a:cubicBezTo>
                    <a:pt x="332" y="240"/>
                    <a:pt x="332" y="240"/>
                    <a:pt x="332" y="240"/>
                  </a:cubicBezTo>
                  <a:cubicBezTo>
                    <a:pt x="332" y="240"/>
                    <a:pt x="332" y="240"/>
                    <a:pt x="339" y="240"/>
                  </a:cubicBezTo>
                  <a:cubicBezTo>
                    <a:pt x="332" y="240"/>
                    <a:pt x="332" y="240"/>
                    <a:pt x="332" y="240"/>
                  </a:cubicBezTo>
                  <a:lnTo>
                    <a:pt x="339" y="240"/>
                  </a:lnTo>
                  <a:lnTo>
                    <a:pt x="346" y="240"/>
                  </a:lnTo>
                  <a:cubicBezTo>
                    <a:pt x="346" y="240"/>
                    <a:pt x="346" y="240"/>
                    <a:pt x="339" y="240"/>
                  </a:cubicBezTo>
                  <a:cubicBezTo>
                    <a:pt x="339" y="240"/>
                    <a:pt x="339" y="240"/>
                    <a:pt x="339" y="233"/>
                  </a:cubicBezTo>
                  <a:lnTo>
                    <a:pt x="346" y="240"/>
                  </a:lnTo>
                  <a:lnTo>
                    <a:pt x="346" y="233"/>
                  </a:lnTo>
                  <a:cubicBezTo>
                    <a:pt x="346" y="240"/>
                    <a:pt x="346" y="240"/>
                    <a:pt x="346" y="240"/>
                  </a:cubicBezTo>
                  <a:cubicBezTo>
                    <a:pt x="346" y="233"/>
                    <a:pt x="346" y="233"/>
                    <a:pt x="346" y="233"/>
                  </a:cubicBezTo>
                  <a:lnTo>
                    <a:pt x="353" y="233"/>
                  </a:lnTo>
                  <a:cubicBezTo>
                    <a:pt x="353" y="233"/>
                    <a:pt x="353" y="233"/>
                    <a:pt x="361" y="233"/>
                  </a:cubicBezTo>
                  <a:cubicBezTo>
                    <a:pt x="361" y="233"/>
                    <a:pt x="361" y="240"/>
                    <a:pt x="368" y="240"/>
                  </a:cubicBezTo>
                  <a:lnTo>
                    <a:pt x="375" y="240"/>
                  </a:lnTo>
                  <a:lnTo>
                    <a:pt x="375" y="233"/>
                  </a:lnTo>
                  <a:cubicBezTo>
                    <a:pt x="375" y="226"/>
                    <a:pt x="375" y="226"/>
                    <a:pt x="375" y="226"/>
                  </a:cubicBezTo>
                  <a:lnTo>
                    <a:pt x="368" y="226"/>
                  </a:lnTo>
                  <a:lnTo>
                    <a:pt x="361" y="226"/>
                  </a:lnTo>
                  <a:cubicBezTo>
                    <a:pt x="361" y="226"/>
                    <a:pt x="368" y="226"/>
                    <a:pt x="368" y="219"/>
                  </a:cubicBezTo>
                  <a:cubicBezTo>
                    <a:pt x="368" y="219"/>
                    <a:pt x="368" y="219"/>
                    <a:pt x="361" y="219"/>
                  </a:cubicBezTo>
                  <a:cubicBezTo>
                    <a:pt x="353" y="219"/>
                    <a:pt x="353" y="219"/>
                    <a:pt x="353" y="219"/>
                  </a:cubicBezTo>
                  <a:cubicBezTo>
                    <a:pt x="353" y="219"/>
                    <a:pt x="361" y="219"/>
                    <a:pt x="361" y="226"/>
                  </a:cubicBezTo>
                  <a:cubicBezTo>
                    <a:pt x="361" y="226"/>
                    <a:pt x="361" y="226"/>
                    <a:pt x="353" y="226"/>
                  </a:cubicBezTo>
                  <a:cubicBezTo>
                    <a:pt x="353" y="219"/>
                    <a:pt x="353" y="219"/>
                    <a:pt x="353" y="219"/>
                  </a:cubicBezTo>
                  <a:cubicBezTo>
                    <a:pt x="353" y="219"/>
                    <a:pt x="353" y="219"/>
                    <a:pt x="346" y="219"/>
                  </a:cubicBezTo>
                  <a:cubicBezTo>
                    <a:pt x="346" y="219"/>
                    <a:pt x="346" y="219"/>
                    <a:pt x="353" y="219"/>
                  </a:cubicBezTo>
                  <a:cubicBezTo>
                    <a:pt x="346" y="219"/>
                    <a:pt x="346" y="219"/>
                    <a:pt x="346" y="219"/>
                  </a:cubicBezTo>
                  <a:cubicBezTo>
                    <a:pt x="346" y="219"/>
                    <a:pt x="339" y="219"/>
                    <a:pt x="346" y="219"/>
                  </a:cubicBezTo>
                  <a:cubicBezTo>
                    <a:pt x="346" y="226"/>
                    <a:pt x="346" y="226"/>
                    <a:pt x="346" y="226"/>
                  </a:cubicBezTo>
                  <a:cubicBezTo>
                    <a:pt x="346" y="226"/>
                    <a:pt x="346" y="226"/>
                    <a:pt x="339" y="226"/>
                  </a:cubicBezTo>
                  <a:cubicBezTo>
                    <a:pt x="339" y="226"/>
                    <a:pt x="339" y="226"/>
                    <a:pt x="339" y="233"/>
                  </a:cubicBezTo>
                  <a:cubicBezTo>
                    <a:pt x="339" y="240"/>
                    <a:pt x="339" y="240"/>
                    <a:pt x="339" y="240"/>
                  </a:cubicBezTo>
                  <a:lnTo>
                    <a:pt x="332" y="240"/>
                  </a:lnTo>
                  <a:cubicBezTo>
                    <a:pt x="332" y="240"/>
                    <a:pt x="332" y="240"/>
                    <a:pt x="325" y="240"/>
                  </a:cubicBezTo>
                  <a:cubicBezTo>
                    <a:pt x="325" y="240"/>
                    <a:pt x="325" y="240"/>
                    <a:pt x="325" y="247"/>
                  </a:cubicBezTo>
                  <a:cubicBezTo>
                    <a:pt x="325" y="247"/>
                    <a:pt x="325" y="247"/>
                    <a:pt x="325" y="254"/>
                  </a:cubicBezTo>
                  <a:lnTo>
                    <a:pt x="325" y="247"/>
                  </a:lnTo>
                  <a:cubicBezTo>
                    <a:pt x="325" y="247"/>
                    <a:pt x="325" y="247"/>
                    <a:pt x="318" y="254"/>
                  </a:cubicBezTo>
                  <a:cubicBezTo>
                    <a:pt x="318" y="247"/>
                    <a:pt x="318" y="247"/>
                    <a:pt x="318" y="247"/>
                  </a:cubicBezTo>
                  <a:lnTo>
                    <a:pt x="325" y="247"/>
                  </a:lnTo>
                  <a:lnTo>
                    <a:pt x="318" y="247"/>
                  </a:lnTo>
                  <a:cubicBezTo>
                    <a:pt x="318" y="247"/>
                    <a:pt x="318" y="247"/>
                    <a:pt x="318" y="240"/>
                  </a:cubicBezTo>
                  <a:cubicBezTo>
                    <a:pt x="318" y="247"/>
                    <a:pt x="318" y="240"/>
                    <a:pt x="318" y="240"/>
                  </a:cubicBezTo>
                  <a:lnTo>
                    <a:pt x="318" y="233"/>
                  </a:lnTo>
                  <a:cubicBezTo>
                    <a:pt x="318" y="233"/>
                    <a:pt x="318" y="233"/>
                    <a:pt x="311" y="233"/>
                  </a:cubicBezTo>
                  <a:lnTo>
                    <a:pt x="304" y="226"/>
                  </a:lnTo>
                  <a:cubicBezTo>
                    <a:pt x="297" y="226"/>
                    <a:pt x="297" y="226"/>
                    <a:pt x="297" y="226"/>
                  </a:cubicBezTo>
                  <a:lnTo>
                    <a:pt x="297" y="219"/>
                  </a:lnTo>
                  <a:lnTo>
                    <a:pt x="297" y="226"/>
                  </a:lnTo>
                  <a:cubicBezTo>
                    <a:pt x="297" y="233"/>
                    <a:pt x="297" y="233"/>
                    <a:pt x="297" y="233"/>
                  </a:cubicBezTo>
                  <a:lnTo>
                    <a:pt x="304" y="233"/>
                  </a:lnTo>
                  <a:cubicBezTo>
                    <a:pt x="311" y="240"/>
                    <a:pt x="311" y="240"/>
                    <a:pt x="311" y="240"/>
                  </a:cubicBezTo>
                  <a:lnTo>
                    <a:pt x="304" y="240"/>
                  </a:lnTo>
                  <a:cubicBezTo>
                    <a:pt x="311" y="240"/>
                    <a:pt x="311" y="240"/>
                    <a:pt x="311" y="240"/>
                  </a:cubicBezTo>
                  <a:cubicBezTo>
                    <a:pt x="311" y="240"/>
                    <a:pt x="311" y="240"/>
                    <a:pt x="311" y="247"/>
                  </a:cubicBezTo>
                  <a:cubicBezTo>
                    <a:pt x="311" y="247"/>
                    <a:pt x="311" y="247"/>
                    <a:pt x="304" y="247"/>
                  </a:cubicBezTo>
                  <a:lnTo>
                    <a:pt x="304" y="240"/>
                  </a:lnTo>
                  <a:cubicBezTo>
                    <a:pt x="304" y="240"/>
                    <a:pt x="304" y="240"/>
                    <a:pt x="297" y="240"/>
                  </a:cubicBezTo>
                  <a:cubicBezTo>
                    <a:pt x="297" y="233"/>
                    <a:pt x="297" y="240"/>
                    <a:pt x="297" y="233"/>
                  </a:cubicBezTo>
                  <a:cubicBezTo>
                    <a:pt x="297" y="233"/>
                    <a:pt x="297" y="233"/>
                    <a:pt x="290" y="233"/>
                  </a:cubicBezTo>
                  <a:lnTo>
                    <a:pt x="290" y="226"/>
                  </a:lnTo>
                  <a:lnTo>
                    <a:pt x="283" y="226"/>
                  </a:lnTo>
                  <a:cubicBezTo>
                    <a:pt x="283" y="226"/>
                    <a:pt x="283" y="233"/>
                    <a:pt x="276" y="233"/>
                  </a:cubicBezTo>
                  <a:cubicBezTo>
                    <a:pt x="276" y="226"/>
                    <a:pt x="276" y="233"/>
                    <a:pt x="276" y="233"/>
                  </a:cubicBezTo>
                  <a:cubicBezTo>
                    <a:pt x="276" y="233"/>
                    <a:pt x="276" y="226"/>
                    <a:pt x="269" y="233"/>
                  </a:cubicBezTo>
                  <a:cubicBezTo>
                    <a:pt x="269" y="240"/>
                    <a:pt x="262" y="233"/>
                    <a:pt x="262" y="240"/>
                  </a:cubicBezTo>
                  <a:cubicBezTo>
                    <a:pt x="262" y="240"/>
                    <a:pt x="262" y="240"/>
                    <a:pt x="262" y="247"/>
                  </a:cubicBezTo>
                  <a:lnTo>
                    <a:pt x="255" y="247"/>
                  </a:lnTo>
                  <a:cubicBezTo>
                    <a:pt x="255" y="247"/>
                    <a:pt x="255" y="247"/>
                    <a:pt x="255" y="254"/>
                  </a:cubicBezTo>
                  <a:lnTo>
                    <a:pt x="248" y="254"/>
                  </a:lnTo>
                  <a:cubicBezTo>
                    <a:pt x="248" y="254"/>
                    <a:pt x="248" y="254"/>
                    <a:pt x="240" y="254"/>
                  </a:cubicBezTo>
                  <a:cubicBezTo>
                    <a:pt x="240" y="247"/>
                    <a:pt x="240" y="247"/>
                    <a:pt x="240" y="247"/>
                  </a:cubicBezTo>
                  <a:cubicBezTo>
                    <a:pt x="233" y="247"/>
                    <a:pt x="240" y="247"/>
                    <a:pt x="240" y="247"/>
                  </a:cubicBezTo>
                  <a:lnTo>
                    <a:pt x="233" y="247"/>
                  </a:lnTo>
                  <a:cubicBezTo>
                    <a:pt x="233" y="247"/>
                    <a:pt x="233" y="247"/>
                    <a:pt x="240" y="247"/>
                  </a:cubicBezTo>
                  <a:cubicBezTo>
                    <a:pt x="240" y="247"/>
                    <a:pt x="240" y="247"/>
                    <a:pt x="233" y="247"/>
                  </a:cubicBezTo>
                  <a:lnTo>
                    <a:pt x="233" y="240"/>
                  </a:lnTo>
                  <a:cubicBezTo>
                    <a:pt x="240" y="240"/>
                    <a:pt x="240" y="240"/>
                    <a:pt x="240" y="233"/>
                  </a:cubicBezTo>
                  <a:cubicBezTo>
                    <a:pt x="240" y="233"/>
                    <a:pt x="240" y="233"/>
                    <a:pt x="233" y="233"/>
                  </a:cubicBezTo>
                  <a:lnTo>
                    <a:pt x="240" y="233"/>
                  </a:lnTo>
                  <a:cubicBezTo>
                    <a:pt x="240" y="226"/>
                    <a:pt x="240" y="226"/>
                    <a:pt x="240" y="226"/>
                  </a:cubicBezTo>
                  <a:lnTo>
                    <a:pt x="248" y="226"/>
                  </a:lnTo>
                  <a:cubicBezTo>
                    <a:pt x="248" y="226"/>
                    <a:pt x="255" y="233"/>
                    <a:pt x="255" y="226"/>
                  </a:cubicBezTo>
                  <a:lnTo>
                    <a:pt x="255" y="233"/>
                  </a:lnTo>
                  <a:cubicBezTo>
                    <a:pt x="255" y="226"/>
                    <a:pt x="255" y="226"/>
                    <a:pt x="255" y="226"/>
                  </a:cubicBezTo>
                  <a:cubicBezTo>
                    <a:pt x="262" y="226"/>
                    <a:pt x="262" y="226"/>
                    <a:pt x="262" y="226"/>
                  </a:cubicBezTo>
                  <a:lnTo>
                    <a:pt x="255" y="226"/>
                  </a:lnTo>
                  <a:cubicBezTo>
                    <a:pt x="255" y="226"/>
                    <a:pt x="255" y="226"/>
                    <a:pt x="262" y="219"/>
                  </a:cubicBezTo>
                  <a:cubicBezTo>
                    <a:pt x="262" y="226"/>
                    <a:pt x="262" y="226"/>
                    <a:pt x="262" y="226"/>
                  </a:cubicBezTo>
                  <a:lnTo>
                    <a:pt x="262" y="219"/>
                  </a:lnTo>
                  <a:cubicBezTo>
                    <a:pt x="255" y="219"/>
                    <a:pt x="262" y="219"/>
                    <a:pt x="255" y="219"/>
                  </a:cubicBezTo>
                  <a:cubicBezTo>
                    <a:pt x="255" y="212"/>
                    <a:pt x="255" y="212"/>
                    <a:pt x="255" y="212"/>
                  </a:cubicBezTo>
                  <a:lnTo>
                    <a:pt x="255" y="219"/>
                  </a:lnTo>
                  <a:cubicBezTo>
                    <a:pt x="255" y="212"/>
                    <a:pt x="255" y="212"/>
                    <a:pt x="248" y="212"/>
                  </a:cubicBezTo>
                  <a:lnTo>
                    <a:pt x="255" y="212"/>
                  </a:lnTo>
                  <a:cubicBezTo>
                    <a:pt x="255" y="212"/>
                    <a:pt x="255" y="212"/>
                    <a:pt x="255" y="205"/>
                  </a:cubicBezTo>
                  <a:cubicBezTo>
                    <a:pt x="255" y="205"/>
                    <a:pt x="255" y="205"/>
                    <a:pt x="262" y="205"/>
                  </a:cubicBezTo>
                  <a:lnTo>
                    <a:pt x="262" y="212"/>
                  </a:lnTo>
                  <a:cubicBezTo>
                    <a:pt x="262" y="205"/>
                    <a:pt x="262" y="212"/>
                    <a:pt x="262" y="212"/>
                  </a:cubicBezTo>
                  <a:cubicBezTo>
                    <a:pt x="262" y="205"/>
                    <a:pt x="262" y="205"/>
                    <a:pt x="262" y="205"/>
                  </a:cubicBezTo>
                  <a:cubicBezTo>
                    <a:pt x="262" y="205"/>
                    <a:pt x="262" y="205"/>
                    <a:pt x="269" y="205"/>
                  </a:cubicBezTo>
                  <a:cubicBezTo>
                    <a:pt x="269" y="198"/>
                    <a:pt x="269" y="198"/>
                    <a:pt x="269" y="198"/>
                  </a:cubicBezTo>
                  <a:lnTo>
                    <a:pt x="276" y="198"/>
                  </a:lnTo>
                  <a:cubicBezTo>
                    <a:pt x="276" y="198"/>
                    <a:pt x="276" y="191"/>
                    <a:pt x="283" y="198"/>
                  </a:cubicBezTo>
                  <a:cubicBezTo>
                    <a:pt x="283" y="198"/>
                    <a:pt x="283" y="198"/>
                    <a:pt x="283" y="191"/>
                  </a:cubicBezTo>
                  <a:cubicBezTo>
                    <a:pt x="283" y="191"/>
                    <a:pt x="283" y="191"/>
                    <a:pt x="283" y="198"/>
                  </a:cubicBezTo>
                  <a:cubicBezTo>
                    <a:pt x="283" y="198"/>
                    <a:pt x="283" y="198"/>
                    <a:pt x="283" y="191"/>
                  </a:cubicBezTo>
                  <a:cubicBezTo>
                    <a:pt x="283" y="191"/>
                    <a:pt x="283" y="191"/>
                    <a:pt x="290" y="191"/>
                  </a:cubicBezTo>
                  <a:lnTo>
                    <a:pt x="283" y="191"/>
                  </a:lnTo>
                  <a:cubicBezTo>
                    <a:pt x="283" y="191"/>
                    <a:pt x="283" y="191"/>
                    <a:pt x="283" y="184"/>
                  </a:cubicBezTo>
                  <a:cubicBezTo>
                    <a:pt x="283" y="184"/>
                    <a:pt x="283" y="184"/>
                    <a:pt x="290" y="184"/>
                  </a:cubicBezTo>
                  <a:lnTo>
                    <a:pt x="290" y="191"/>
                  </a:lnTo>
                  <a:lnTo>
                    <a:pt x="297" y="191"/>
                  </a:lnTo>
                  <a:lnTo>
                    <a:pt x="304" y="191"/>
                  </a:lnTo>
                  <a:cubicBezTo>
                    <a:pt x="304" y="191"/>
                    <a:pt x="304" y="191"/>
                    <a:pt x="311" y="191"/>
                  </a:cubicBezTo>
                  <a:lnTo>
                    <a:pt x="318" y="191"/>
                  </a:lnTo>
                  <a:cubicBezTo>
                    <a:pt x="318" y="184"/>
                    <a:pt x="318" y="191"/>
                    <a:pt x="318" y="184"/>
                  </a:cubicBezTo>
                  <a:lnTo>
                    <a:pt x="318" y="177"/>
                  </a:lnTo>
                  <a:cubicBezTo>
                    <a:pt x="325" y="177"/>
                    <a:pt x="325" y="177"/>
                    <a:pt x="325" y="177"/>
                  </a:cubicBezTo>
                  <a:cubicBezTo>
                    <a:pt x="325" y="177"/>
                    <a:pt x="325" y="177"/>
                    <a:pt x="325" y="184"/>
                  </a:cubicBezTo>
                  <a:cubicBezTo>
                    <a:pt x="325" y="184"/>
                    <a:pt x="325" y="184"/>
                    <a:pt x="325" y="177"/>
                  </a:cubicBezTo>
                  <a:cubicBezTo>
                    <a:pt x="325" y="177"/>
                    <a:pt x="325" y="177"/>
                    <a:pt x="332" y="177"/>
                  </a:cubicBezTo>
                  <a:lnTo>
                    <a:pt x="325" y="177"/>
                  </a:lnTo>
                  <a:cubicBezTo>
                    <a:pt x="325" y="177"/>
                    <a:pt x="325" y="177"/>
                    <a:pt x="325" y="170"/>
                  </a:cubicBezTo>
                  <a:cubicBezTo>
                    <a:pt x="332" y="170"/>
                    <a:pt x="332" y="170"/>
                    <a:pt x="332" y="170"/>
                  </a:cubicBezTo>
                  <a:lnTo>
                    <a:pt x="339" y="170"/>
                  </a:lnTo>
                  <a:lnTo>
                    <a:pt x="346" y="170"/>
                  </a:lnTo>
                  <a:lnTo>
                    <a:pt x="339" y="170"/>
                  </a:lnTo>
                  <a:lnTo>
                    <a:pt x="339" y="163"/>
                  </a:lnTo>
                  <a:lnTo>
                    <a:pt x="339" y="170"/>
                  </a:lnTo>
                  <a:cubicBezTo>
                    <a:pt x="339" y="170"/>
                    <a:pt x="339" y="170"/>
                    <a:pt x="332" y="170"/>
                  </a:cubicBezTo>
                  <a:cubicBezTo>
                    <a:pt x="325" y="170"/>
                    <a:pt x="325" y="170"/>
                    <a:pt x="325" y="170"/>
                  </a:cubicBezTo>
                  <a:cubicBezTo>
                    <a:pt x="318" y="170"/>
                    <a:pt x="318" y="163"/>
                    <a:pt x="318" y="163"/>
                  </a:cubicBezTo>
                  <a:cubicBezTo>
                    <a:pt x="318" y="163"/>
                    <a:pt x="318" y="163"/>
                    <a:pt x="318" y="156"/>
                  </a:cubicBezTo>
                  <a:lnTo>
                    <a:pt x="325" y="156"/>
                  </a:lnTo>
                  <a:lnTo>
                    <a:pt x="332" y="149"/>
                  </a:lnTo>
                  <a:cubicBezTo>
                    <a:pt x="332" y="141"/>
                    <a:pt x="332" y="141"/>
                    <a:pt x="332" y="141"/>
                  </a:cubicBezTo>
                  <a:cubicBezTo>
                    <a:pt x="332" y="141"/>
                    <a:pt x="332" y="141"/>
                    <a:pt x="325" y="141"/>
                  </a:cubicBezTo>
                  <a:cubicBezTo>
                    <a:pt x="325" y="141"/>
                    <a:pt x="325" y="141"/>
                    <a:pt x="325" y="149"/>
                  </a:cubicBezTo>
                  <a:cubicBezTo>
                    <a:pt x="318" y="149"/>
                    <a:pt x="318" y="149"/>
                    <a:pt x="318" y="149"/>
                  </a:cubicBezTo>
                  <a:cubicBezTo>
                    <a:pt x="318" y="149"/>
                    <a:pt x="318" y="149"/>
                    <a:pt x="318" y="156"/>
                  </a:cubicBezTo>
                  <a:cubicBezTo>
                    <a:pt x="311" y="156"/>
                    <a:pt x="311" y="156"/>
                    <a:pt x="311" y="156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1" y="170"/>
                    <a:pt x="311" y="170"/>
                    <a:pt x="311" y="170"/>
                  </a:cubicBezTo>
                  <a:lnTo>
                    <a:pt x="304" y="170"/>
                  </a:lnTo>
                  <a:cubicBezTo>
                    <a:pt x="311" y="170"/>
                    <a:pt x="311" y="170"/>
                    <a:pt x="311" y="170"/>
                  </a:cubicBezTo>
                  <a:lnTo>
                    <a:pt x="311" y="177"/>
                  </a:lnTo>
                  <a:lnTo>
                    <a:pt x="304" y="177"/>
                  </a:lnTo>
                  <a:lnTo>
                    <a:pt x="311" y="177"/>
                  </a:lnTo>
                  <a:cubicBezTo>
                    <a:pt x="304" y="177"/>
                    <a:pt x="304" y="177"/>
                    <a:pt x="304" y="177"/>
                  </a:cubicBezTo>
                  <a:cubicBezTo>
                    <a:pt x="304" y="184"/>
                    <a:pt x="304" y="184"/>
                    <a:pt x="304" y="184"/>
                  </a:cubicBezTo>
                  <a:cubicBezTo>
                    <a:pt x="304" y="184"/>
                    <a:pt x="304" y="184"/>
                    <a:pt x="297" y="184"/>
                  </a:cubicBezTo>
                  <a:cubicBezTo>
                    <a:pt x="297" y="184"/>
                    <a:pt x="297" y="184"/>
                    <a:pt x="297" y="177"/>
                  </a:cubicBezTo>
                  <a:cubicBezTo>
                    <a:pt x="297" y="177"/>
                    <a:pt x="297" y="177"/>
                    <a:pt x="290" y="177"/>
                  </a:cubicBezTo>
                  <a:cubicBezTo>
                    <a:pt x="290" y="177"/>
                    <a:pt x="290" y="177"/>
                    <a:pt x="290" y="170"/>
                  </a:cubicBezTo>
                  <a:lnTo>
                    <a:pt x="290" y="177"/>
                  </a:lnTo>
                  <a:cubicBezTo>
                    <a:pt x="283" y="177"/>
                    <a:pt x="283" y="177"/>
                    <a:pt x="283" y="177"/>
                  </a:cubicBezTo>
                  <a:cubicBezTo>
                    <a:pt x="276" y="177"/>
                    <a:pt x="276" y="177"/>
                    <a:pt x="276" y="177"/>
                  </a:cubicBezTo>
                  <a:lnTo>
                    <a:pt x="276" y="170"/>
                  </a:lnTo>
                  <a:cubicBezTo>
                    <a:pt x="276" y="170"/>
                    <a:pt x="276" y="170"/>
                    <a:pt x="276" y="177"/>
                  </a:cubicBezTo>
                  <a:cubicBezTo>
                    <a:pt x="276" y="170"/>
                    <a:pt x="276" y="170"/>
                    <a:pt x="276" y="170"/>
                  </a:cubicBezTo>
                  <a:lnTo>
                    <a:pt x="276" y="163"/>
                  </a:lnTo>
                  <a:cubicBezTo>
                    <a:pt x="276" y="170"/>
                    <a:pt x="276" y="163"/>
                    <a:pt x="276" y="163"/>
                  </a:cubicBezTo>
                  <a:lnTo>
                    <a:pt x="276" y="156"/>
                  </a:lnTo>
                  <a:cubicBezTo>
                    <a:pt x="283" y="156"/>
                    <a:pt x="283" y="156"/>
                    <a:pt x="283" y="156"/>
                  </a:cubicBezTo>
                  <a:cubicBezTo>
                    <a:pt x="283" y="156"/>
                    <a:pt x="283" y="156"/>
                    <a:pt x="290" y="156"/>
                  </a:cubicBezTo>
                  <a:cubicBezTo>
                    <a:pt x="290" y="156"/>
                    <a:pt x="290" y="156"/>
                    <a:pt x="290" y="149"/>
                  </a:cubicBezTo>
                  <a:cubicBezTo>
                    <a:pt x="297" y="149"/>
                    <a:pt x="297" y="149"/>
                    <a:pt x="297" y="149"/>
                  </a:cubicBezTo>
                  <a:cubicBezTo>
                    <a:pt x="297" y="141"/>
                    <a:pt x="297" y="141"/>
                    <a:pt x="297" y="141"/>
                  </a:cubicBezTo>
                  <a:cubicBezTo>
                    <a:pt x="297" y="134"/>
                    <a:pt x="304" y="134"/>
                    <a:pt x="304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27"/>
                  </a:cubicBezTo>
                  <a:cubicBezTo>
                    <a:pt x="311" y="127"/>
                    <a:pt x="311" y="127"/>
                    <a:pt x="318" y="127"/>
                  </a:cubicBezTo>
                  <a:cubicBezTo>
                    <a:pt x="318" y="127"/>
                    <a:pt x="318" y="127"/>
                    <a:pt x="318" y="120"/>
                  </a:cubicBezTo>
                  <a:cubicBezTo>
                    <a:pt x="318" y="127"/>
                    <a:pt x="318" y="127"/>
                    <a:pt x="325" y="127"/>
                  </a:cubicBezTo>
                  <a:cubicBezTo>
                    <a:pt x="325" y="120"/>
                    <a:pt x="325" y="120"/>
                    <a:pt x="325" y="120"/>
                  </a:cubicBezTo>
                  <a:cubicBezTo>
                    <a:pt x="332" y="120"/>
                    <a:pt x="332" y="120"/>
                    <a:pt x="332" y="120"/>
                  </a:cubicBezTo>
                  <a:cubicBezTo>
                    <a:pt x="339" y="120"/>
                    <a:pt x="339" y="120"/>
                    <a:pt x="339" y="120"/>
                  </a:cubicBezTo>
                  <a:cubicBezTo>
                    <a:pt x="339" y="120"/>
                    <a:pt x="339" y="120"/>
                    <a:pt x="346" y="120"/>
                  </a:cubicBezTo>
                  <a:cubicBezTo>
                    <a:pt x="346" y="120"/>
                    <a:pt x="346" y="120"/>
                    <a:pt x="339" y="120"/>
                  </a:cubicBezTo>
                  <a:cubicBezTo>
                    <a:pt x="339" y="127"/>
                    <a:pt x="339" y="127"/>
                    <a:pt x="346" y="127"/>
                  </a:cubicBezTo>
                  <a:cubicBezTo>
                    <a:pt x="346" y="127"/>
                    <a:pt x="346" y="127"/>
                    <a:pt x="353" y="127"/>
                  </a:cubicBezTo>
                  <a:lnTo>
                    <a:pt x="361" y="127"/>
                  </a:lnTo>
                  <a:cubicBezTo>
                    <a:pt x="361" y="127"/>
                    <a:pt x="361" y="127"/>
                    <a:pt x="368" y="127"/>
                  </a:cubicBezTo>
                  <a:lnTo>
                    <a:pt x="368" y="134"/>
                  </a:lnTo>
                  <a:cubicBezTo>
                    <a:pt x="368" y="134"/>
                    <a:pt x="368" y="134"/>
                    <a:pt x="375" y="134"/>
                  </a:cubicBezTo>
                  <a:cubicBezTo>
                    <a:pt x="375" y="141"/>
                    <a:pt x="375" y="141"/>
                    <a:pt x="375" y="141"/>
                  </a:cubicBezTo>
                  <a:cubicBezTo>
                    <a:pt x="368" y="141"/>
                    <a:pt x="361" y="141"/>
                    <a:pt x="353" y="141"/>
                  </a:cubicBezTo>
                  <a:lnTo>
                    <a:pt x="353" y="134"/>
                  </a:lnTo>
                  <a:cubicBezTo>
                    <a:pt x="353" y="141"/>
                    <a:pt x="353" y="141"/>
                    <a:pt x="353" y="141"/>
                  </a:cubicBezTo>
                  <a:cubicBezTo>
                    <a:pt x="361" y="141"/>
                    <a:pt x="361" y="141"/>
                    <a:pt x="353" y="141"/>
                  </a:cubicBezTo>
                  <a:cubicBezTo>
                    <a:pt x="353" y="149"/>
                    <a:pt x="361" y="149"/>
                    <a:pt x="361" y="149"/>
                  </a:cubicBezTo>
                  <a:cubicBezTo>
                    <a:pt x="368" y="156"/>
                    <a:pt x="368" y="156"/>
                    <a:pt x="368" y="149"/>
                  </a:cubicBezTo>
                  <a:cubicBezTo>
                    <a:pt x="361" y="149"/>
                    <a:pt x="361" y="149"/>
                    <a:pt x="361" y="149"/>
                  </a:cubicBezTo>
                  <a:cubicBezTo>
                    <a:pt x="368" y="149"/>
                    <a:pt x="368" y="149"/>
                    <a:pt x="368" y="149"/>
                  </a:cubicBezTo>
                  <a:cubicBezTo>
                    <a:pt x="368" y="149"/>
                    <a:pt x="368" y="149"/>
                    <a:pt x="375" y="149"/>
                  </a:cubicBezTo>
                  <a:cubicBezTo>
                    <a:pt x="375" y="149"/>
                    <a:pt x="375" y="149"/>
                    <a:pt x="375" y="141"/>
                  </a:cubicBezTo>
                  <a:cubicBezTo>
                    <a:pt x="382" y="141"/>
                    <a:pt x="382" y="141"/>
                    <a:pt x="382" y="141"/>
                  </a:cubicBezTo>
                  <a:cubicBezTo>
                    <a:pt x="382" y="141"/>
                    <a:pt x="382" y="141"/>
                    <a:pt x="382" y="134"/>
                  </a:cubicBezTo>
                  <a:cubicBezTo>
                    <a:pt x="382" y="134"/>
                    <a:pt x="382" y="134"/>
                    <a:pt x="382" y="127"/>
                  </a:cubicBezTo>
                  <a:lnTo>
                    <a:pt x="382" y="134"/>
                  </a:lnTo>
                  <a:cubicBezTo>
                    <a:pt x="382" y="134"/>
                    <a:pt x="389" y="134"/>
                    <a:pt x="389" y="127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89" y="134"/>
                    <a:pt x="389" y="134"/>
                    <a:pt x="382" y="134"/>
                  </a:cubicBezTo>
                  <a:cubicBezTo>
                    <a:pt x="389" y="134"/>
                    <a:pt x="389" y="141"/>
                    <a:pt x="389" y="141"/>
                  </a:cubicBezTo>
                  <a:cubicBezTo>
                    <a:pt x="389" y="141"/>
                    <a:pt x="389" y="141"/>
                    <a:pt x="396" y="141"/>
                  </a:cubicBezTo>
                  <a:cubicBezTo>
                    <a:pt x="396" y="134"/>
                    <a:pt x="396" y="134"/>
                    <a:pt x="396" y="134"/>
                  </a:cubicBezTo>
                  <a:lnTo>
                    <a:pt x="403" y="134"/>
                  </a:lnTo>
                  <a:cubicBezTo>
                    <a:pt x="403" y="134"/>
                    <a:pt x="403" y="134"/>
                    <a:pt x="403" y="127"/>
                  </a:cubicBezTo>
                  <a:lnTo>
                    <a:pt x="403" y="134"/>
                  </a:lnTo>
                  <a:cubicBezTo>
                    <a:pt x="410" y="134"/>
                    <a:pt x="403" y="127"/>
                    <a:pt x="410" y="127"/>
                  </a:cubicBezTo>
                  <a:cubicBezTo>
                    <a:pt x="410" y="127"/>
                    <a:pt x="410" y="127"/>
                    <a:pt x="410" y="134"/>
                  </a:cubicBezTo>
                  <a:cubicBezTo>
                    <a:pt x="410" y="134"/>
                    <a:pt x="410" y="134"/>
                    <a:pt x="417" y="127"/>
                  </a:cubicBezTo>
                  <a:cubicBezTo>
                    <a:pt x="417" y="127"/>
                    <a:pt x="417" y="134"/>
                    <a:pt x="417" y="127"/>
                  </a:cubicBezTo>
                  <a:cubicBezTo>
                    <a:pt x="417" y="127"/>
                    <a:pt x="417" y="127"/>
                    <a:pt x="424" y="127"/>
                  </a:cubicBezTo>
                  <a:cubicBezTo>
                    <a:pt x="424" y="134"/>
                    <a:pt x="424" y="134"/>
                    <a:pt x="424" y="134"/>
                  </a:cubicBezTo>
                  <a:lnTo>
                    <a:pt x="424" y="127"/>
                  </a:lnTo>
                  <a:cubicBezTo>
                    <a:pt x="431" y="127"/>
                    <a:pt x="431" y="127"/>
                    <a:pt x="431" y="127"/>
                  </a:cubicBezTo>
                  <a:cubicBezTo>
                    <a:pt x="431" y="127"/>
                    <a:pt x="431" y="127"/>
                    <a:pt x="438" y="127"/>
                  </a:cubicBezTo>
                  <a:cubicBezTo>
                    <a:pt x="438" y="127"/>
                    <a:pt x="445" y="127"/>
                    <a:pt x="452" y="134"/>
                  </a:cubicBezTo>
                  <a:lnTo>
                    <a:pt x="452" y="127"/>
                  </a:lnTo>
                  <a:cubicBezTo>
                    <a:pt x="445" y="127"/>
                    <a:pt x="452" y="127"/>
                    <a:pt x="445" y="127"/>
                  </a:cubicBezTo>
                  <a:cubicBezTo>
                    <a:pt x="445" y="120"/>
                    <a:pt x="445" y="120"/>
                    <a:pt x="445" y="120"/>
                  </a:cubicBezTo>
                  <a:cubicBezTo>
                    <a:pt x="445" y="120"/>
                    <a:pt x="445" y="113"/>
                    <a:pt x="452" y="113"/>
                  </a:cubicBezTo>
                  <a:cubicBezTo>
                    <a:pt x="445" y="106"/>
                    <a:pt x="438" y="99"/>
                    <a:pt x="431" y="99"/>
                  </a:cubicBezTo>
                  <a:cubicBezTo>
                    <a:pt x="424" y="99"/>
                    <a:pt x="424" y="99"/>
                    <a:pt x="424" y="99"/>
                  </a:cubicBezTo>
                  <a:cubicBezTo>
                    <a:pt x="424" y="99"/>
                    <a:pt x="424" y="99"/>
                    <a:pt x="417" y="99"/>
                  </a:cubicBezTo>
                  <a:cubicBezTo>
                    <a:pt x="417" y="99"/>
                    <a:pt x="417" y="99"/>
                    <a:pt x="417" y="106"/>
                  </a:cubicBezTo>
                  <a:cubicBezTo>
                    <a:pt x="417" y="106"/>
                    <a:pt x="417" y="106"/>
                    <a:pt x="424" y="106"/>
                  </a:cubicBezTo>
                  <a:cubicBezTo>
                    <a:pt x="417" y="106"/>
                    <a:pt x="417" y="106"/>
                    <a:pt x="417" y="106"/>
                  </a:cubicBezTo>
                  <a:cubicBezTo>
                    <a:pt x="410" y="106"/>
                    <a:pt x="410" y="106"/>
                    <a:pt x="410" y="106"/>
                  </a:cubicBezTo>
                  <a:cubicBezTo>
                    <a:pt x="410" y="106"/>
                    <a:pt x="410" y="99"/>
                    <a:pt x="417" y="99"/>
                  </a:cubicBezTo>
                  <a:cubicBezTo>
                    <a:pt x="417" y="99"/>
                    <a:pt x="417" y="99"/>
                    <a:pt x="417" y="92"/>
                  </a:cubicBezTo>
                  <a:lnTo>
                    <a:pt x="417" y="99"/>
                  </a:lnTo>
                  <a:cubicBezTo>
                    <a:pt x="424" y="92"/>
                    <a:pt x="424" y="92"/>
                    <a:pt x="424" y="92"/>
                  </a:cubicBezTo>
                  <a:cubicBezTo>
                    <a:pt x="389" y="71"/>
                    <a:pt x="346" y="57"/>
                    <a:pt x="297" y="57"/>
                  </a:cubicBezTo>
                  <a:cubicBezTo>
                    <a:pt x="262" y="57"/>
                    <a:pt x="226" y="71"/>
                    <a:pt x="191" y="85"/>
                  </a:cubicBez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410" y="233"/>
                  </a:moveTo>
                  <a:lnTo>
                    <a:pt x="410" y="233"/>
                  </a:lnTo>
                  <a:cubicBezTo>
                    <a:pt x="410" y="233"/>
                    <a:pt x="410" y="233"/>
                    <a:pt x="403" y="233"/>
                  </a:cubicBezTo>
                  <a:cubicBezTo>
                    <a:pt x="410" y="233"/>
                    <a:pt x="410" y="233"/>
                    <a:pt x="410" y="233"/>
                  </a:cubicBezTo>
                  <a:lnTo>
                    <a:pt x="403" y="233"/>
                  </a:lnTo>
                  <a:cubicBezTo>
                    <a:pt x="403" y="226"/>
                    <a:pt x="403" y="226"/>
                    <a:pt x="403" y="226"/>
                  </a:cubicBezTo>
                  <a:lnTo>
                    <a:pt x="403" y="219"/>
                  </a:lnTo>
                  <a:lnTo>
                    <a:pt x="410" y="226"/>
                  </a:lnTo>
                  <a:cubicBezTo>
                    <a:pt x="410" y="219"/>
                    <a:pt x="410" y="219"/>
                    <a:pt x="410" y="219"/>
                  </a:cubicBezTo>
                  <a:cubicBezTo>
                    <a:pt x="410" y="219"/>
                    <a:pt x="410" y="219"/>
                    <a:pt x="403" y="219"/>
                  </a:cubicBezTo>
                  <a:cubicBezTo>
                    <a:pt x="403" y="219"/>
                    <a:pt x="403" y="219"/>
                    <a:pt x="396" y="219"/>
                  </a:cubicBezTo>
                  <a:lnTo>
                    <a:pt x="389" y="226"/>
                  </a:lnTo>
                  <a:lnTo>
                    <a:pt x="396" y="226"/>
                  </a:lnTo>
                  <a:cubicBezTo>
                    <a:pt x="396" y="226"/>
                    <a:pt x="389" y="233"/>
                    <a:pt x="396" y="233"/>
                  </a:cubicBezTo>
                  <a:cubicBezTo>
                    <a:pt x="396" y="233"/>
                    <a:pt x="396" y="233"/>
                    <a:pt x="396" y="240"/>
                  </a:cubicBezTo>
                  <a:lnTo>
                    <a:pt x="403" y="240"/>
                  </a:lnTo>
                  <a:cubicBezTo>
                    <a:pt x="396" y="240"/>
                    <a:pt x="396" y="240"/>
                    <a:pt x="396" y="240"/>
                  </a:cubicBezTo>
                  <a:cubicBezTo>
                    <a:pt x="396" y="247"/>
                    <a:pt x="396" y="247"/>
                    <a:pt x="396" y="247"/>
                  </a:cubicBezTo>
                  <a:cubicBezTo>
                    <a:pt x="396" y="247"/>
                    <a:pt x="396" y="247"/>
                    <a:pt x="403" y="247"/>
                  </a:cubicBezTo>
                  <a:cubicBezTo>
                    <a:pt x="403" y="254"/>
                    <a:pt x="403" y="254"/>
                    <a:pt x="410" y="254"/>
                  </a:cubicBezTo>
                  <a:cubicBezTo>
                    <a:pt x="410" y="247"/>
                    <a:pt x="410" y="247"/>
                    <a:pt x="410" y="247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10" y="233"/>
                    <a:pt x="410" y="233"/>
                    <a:pt x="410" y="233"/>
                  </a:cubicBezTo>
                  <a:cubicBezTo>
                    <a:pt x="410" y="233"/>
                    <a:pt x="410" y="233"/>
                    <a:pt x="410" y="240"/>
                  </a:cubicBezTo>
                  <a:cubicBezTo>
                    <a:pt x="410" y="233"/>
                    <a:pt x="410" y="233"/>
                    <a:pt x="410" y="233"/>
                  </a:cubicBezTo>
                  <a:close/>
                  <a:moveTo>
                    <a:pt x="332" y="233"/>
                  </a:moveTo>
                  <a:lnTo>
                    <a:pt x="332" y="233"/>
                  </a:lnTo>
                  <a:close/>
                  <a:moveTo>
                    <a:pt x="417" y="106"/>
                  </a:moveTo>
                  <a:lnTo>
                    <a:pt x="417" y="106"/>
                  </a:lnTo>
                  <a:cubicBezTo>
                    <a:pt x="417" y="113"/>
                    <a:pt x="417" y="106"/>
                    <a:pt x="417" y="113"/>
                  </a:cubicBezTo>
                  <a:lnTo>
                    <a:pt x="417" y="120"/>
                  </a:lnTo>
                  <a:cubicBezTo>
                    <a:pt x="417" y="120"/>
                    <a:pt x="417" y="120"/>
                    <a:pt x="410" y="120"/>
                  </a:cubicBezTo>
                  <a:lnTo>
                    <a:pt x="410" y="113"/>
                  </a:lnTo>
                  <a:cubicBezTo>
                    <a:pt x="403" y="113"/>
                    <a:pt x="403" y="113"/>
                    <a:pt x="403" y="113"/>
                  </a:cubicBezTo>
                  <a:cubicBezTo>
                    <a:pt x="410" y="113"/>
                    <a:pt x="410" y="113"/>
                    <a:pt x="410" y="113"/>
                  </a:cubicBezTo>
                  <a:cubicBezTo>
                    <a:pt x="410" y="113"/>
                    <a:pt x="410" y="113"/>
                    <a:pt x="403" y="106"/>
                  </a:cubicBezTo>
                  <a:lnTo>
                    <a:pt x="410" y="106"/>
                  </a:lnTo>
                  <a:lnTo>
                    <a:pt x="417" y="106"/>
                  </a:lnTo>
                  <a:close/>
                  <a:moveTo>
                    <a:pt x="332" y="71"/>
                  </a:moveTo>
                  <a:lnTo>
                    <a:pt x="332" y="71"/>
                  </a:lnTo>
                  <a:cubicBezTo>
                    <a:pt x="325" y="71"/>
                    <a:pt x="325" y="71"/>
                    <a:pt x="325" y="71"/>
                  </a:cubicBezTo>
                  <a:cubicBezTo>
                    <a:pt x="325" y="71"/>
                    <a:pt x="325" y="71"/>
                    <a:pt x="318" y="71"/>
                  </a:cubicBezTo>
                  <a:cubicBezTo>
                    <a:pt x="318" y="71"/>
                    <a:pt x="318" y="71"/>
                    <a:pt x="325" y="71"/>
                  </a:cubicBezTo>
                  <a:cubicBezTo>
                    <a:pt x="318" y="71"/>
                    <a:pt x="311" y="71"/>
                    <a:pt x="311" y="71"/>
                  </a:cubicBezTo>
                  <a:cubicBezTo>
                    <a:pt x="311" y="71"/>
                    <a:pt x="311" y="71"/>
                    <a:pt x="311" y="64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1"/>
                    <a:pt x="318" y="64"/>
                    <a:pt x="325" y="71"/>
                  </a:cubicBezTo>
                  <a:lnTo>
                    <a:pt x="325" y="64"/>
                  </a:lnTo>
                  <a:cubicBezTo>
                    <a:pt x="325" y="64"/>
                    <a:pt x="325" y="64"/>
                    <a:pt x="325" y="71"/>
                  </a:cubicBezTo>
                  <a:cubicBezTo>
                    <a:pt x="325" y="64"/>
                    <a:pt x="325" y="64"/>
                    <a:pt x="332" y="64"/>
                  </a:cubicBezTo>
                  <a:cubicBezTo>
                    <a:pt x="332" y="64"/>
                    <a:pt x="332" y="71"/>
                    <a:pt x="339" y="71"/>
                  </a:cubicBezTo>
                  <a:cubicBezTo>
                    <a:pt x="332" y="71"/>
                    <a:pt x="332" y="71"/>
                    <a:pt x="332" y="71"/>
                  </a:cubicBezTo>
                  <a:close/>
                  <a:moveTo>
                    <a:pt x="311" y="71"/>
                  </a:moveTo>
                  <a:lnTo>
                    <a:pt x="311" y="71"/>
                  </a:lnTo>
                  <a:cubicBezTo>
                    <a:pt x="318" y="71"/>
                    <a:pt x="318" y="71"/>
                    <a:pt x="318" y="71"/>
                  </a:cubicBezTo>
                  <a:lnTo>
                    <a:pt x="318" y="78"/>
                  </a:lnTo>
                  <a:cubicBezTo>
                    <a:pt x="311" y="78"/>
                    <a:pt x="311" y="78"/>
                    <a:pt x="311" y="78"/>
                  </a:cubicBezTo>
                  <a:cubicBezTo>
                    <a:pt x="311" y="85"/>
                    <a:pt x="311" y="85"/>
                    <a:pt x="311" y="85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85"/>
                    <a:pt x="304" y="85"/>
                    <a:pt x="311" y="85"/>
                  </a:cubicBezTo>
                  <a:cubicBezTo>
                    <a:pt x="304" y="85"/>
                    <a:pt x="304" y="78"/>
                    <a:pt x="304" y="78"/>
                  </a:cubicBezTo>
                  <a:lnTo>
                    <a:pt x="304" y="85"/>
                  </a:lnTo>
                  <a:cubicBezTo>
                    <a:pt x="297" y="85"/>
                    <a:pt x="297" y="78"/>
                    <a:pt x="297" y="78"/>
                  </a:cubicBezTo>
                  <a:cubicBezTo>
                    <a:pt x="304" y="78"/>
                    <a:pt x="304" y="78"/>
                    <a:pt x="304" y="78"/>
                  </a:cubicBezTo>
                  <a:cubicBezTo>
                    <a:pt x="304" y="78"/>
                    <a:pt x="304" y="78"/>
                    <a:pt x="297" y="78"/>
                  </a:cubicBezTo>
                  <a:cubicBezTo>
                    <a:pt x="297" y="78"/>
                    <a:pt x="297" y="78"/>
                    <a:pt x="297" y="71"/>
                  </a:cubicBezTo>
                  <a:cubicBezTo>
                    <a:pt x="297" y="71"/>
                    <a:pt x="297" y="71"/>
                    <a:pt x="290" y="71"/>
                  </a:cubicBezTo>
                  <a:cubicBezTo>
                    <a:pt x="290" y="71"/>
                    <a:pt x="290" y="71"/>
                    <a:pt x="297" y="71"/>
                  </a:cubicBezTo>
                  <a:cubicBezTo>
                    <a:pt x="297" y="71"/>
                    <a:pt x="297" y="71"/>
                    <a:pt x="304" y="71"/>
                  </a:cubicBezTo>
                  <a:lnTo>
                    <a:pt x="311" y="71"/>
                  </a:lnTo>
                  <a:close/>
                  <a:moveTo>
                    <a:pt x="262" y="205"/>
                  </a:moveTo>
                  <a:lnTo>
                    <a:pt x="262" y="205"/>
                  </a:lnTo>
                  <a:lnTo>
                    <a:pt x="269" y="205"/>
                  </a:lnTo>
                  <a:cubicBezTo>
                    <a:pt x="262" y="205"/>
                    <a:pt x="262" y="205"/>
                    <a:pt x="262" y="205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5" y="205"/>
                    <a:pt x="255" y="205"/>
                    <a:pt x="248" y="205"/>
                  </a:cubicBezTo>
                  <a:cubicBezTo>
                    <a:pt x="255" y="205"/>
                    <a:pt x="255" y="205"/>
                    <a:pt x="255" y="205"/>
                  </a:cubicBezTo>
                  <a:lnTo>
                    <a:pt x="255" y="198"/>
                  </a:lnTo>
                  <a:lnTo>
                    <a:pt x="255" y="205"/>
                  </a:lnTo>
                  <a:cubicBezTo>
                    <a:pt x="255" y="198"/>
                    <a:pt x="248" y="198"/>
                    <a:pt x="248" y="198"/>
                  </a:cubicBezTo>
                  <a:lnTo>
                    <a:pt x="255" y="198"/>
                  </a:lnTo>
                  <a:cubicBezTo>
                    <a:pt x="255" y="191"/>
                    <a:pt x="255" y="191"/>
                    <a:pt x="255" y="191"/>
                  </a:cubicBezTo>
                  <a:cubicBezTo>
                    <a:pt x="255" y="191"/>
                    <a:pt x="255" y="191"/>
                    <a:pt x="248" y="191"/>
                  </a:cubicBezTo>
                  <a:lnTo>
                    <a:pt x="248" y="184"/>
                  </a:lnTo>
                  <a:cubicBezTo>
                    <a:pt x="248" y="177"/>
                    <a:pt x="248" y="177"/>
                    <a:pt x="248" y="177"/>
                  </a:cubicBezTo>
                  <a:lnTo>
                    <a:pt x="255" y="177"/>
                  </a:lnTo>
                  <a:lnTo>
                    <a:pt x="248" y="177"/>
                  </a:lnTo>
                  <a:cubicBezTo>
                    <a:pt x="255" y="177"/>
                    <a:pt x="255" y="177"/>
                    <a:pt x="255" y="177"/>
                  </a:cubicBezTo>
                  <a:cubicBezTo>
                    <a:pt x="255" y="184"/>
                    <a:pt x="255" y="184"/>
                    <a:pt x="255" y="184"/>
                  </a:cubicBezTo>
                  <a:cubicBezTo>
                    <a:pt x="255" y="191"/>
                    <a:pt x="255" y="191"/>
                    <a:pt x="255" y="191"/>
                  </a:cubicBezTo>
                  <a:cubicBezTo>
                    <a:pt x="262" y="191"/>
                    <a:pt x="262" y="191"/>
                    <a:pt x="262" y="191"/>
                  </a:cubicBezTo>
                  <a:cubicBezTo>
                    <a:pt x="262" y="198"/>
                    <a:pt x="262" y="198"/>
                    <a:pt x="262" y="198"/>
                  </a:cubicBezTo>
                  <a:lnTo>
                    <a:pt x="269" y="198"/>
                  </a:lnTo>
                  <a:cubicBezTo>
                    <a:pt x="269" y="198"/>
                    <a:pt x="262" y="198"/>
                    <a:pt x="262" y="205"/>
                  </a:cubicBezTo>
                  <a:close/>
                  <a:moveTo>
                    <a:pt x="248" y="184"/>
                  </a:moveTo>
                  <a:lnTo>
                    <a:pt x="248" y="184"/>
                  </a:lnTo>
                  <a:close/>
                  <a:moveTo>
                    <a:pt x="248" y="191"/>
                  </a:moveTo>
                  <a:lnTo>
                    <a:pt x="248" y="191"/>
                  </a:lnTo>
                  <a:cubicBezTo>
                    <a:pt x="248" y="191"/>
                    <a:pt x="248" y="191"/>
                    <a:pt x="240" y="191"/>
                  </a:cubicBezTo>
                  <a:cubicBezTo>
                    <a:pt x="248" y="191"/>
                    <a:pt x="248" y="198"/>
                    <a:pt x="248" y="198"/>
                  </a:cubicBezTo>
                  <a:cubicBezTo>
                    <a:pt x="240" y="198"/>
                    <a:pt x="240" y="198"/>
                    <a:pt x="240" y="198"/>
                  </a:cubicBezTo>
                  <a:cubicBezTo>
                    <a:pt x="233" y="198"/>
                    <a:pt x="233" y="205"/>
                    <a:pt x="233" y="205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33" y="198"/>
                    <a:pt x="233" y="198"/>
                    <a:pt x="240" y="198"/>
                  </a:cubicBezTo>
                  <a:cubicBezTo>
                    <a:pt x="233" y="198"/>
                    <a:pt x="233" y="198"/>
                    <a:pt x="233" y="191"/>
                  </a:cubicBezTo>
                  <a:cubicBezTo>
                    <a:pt x="233" y="191"/>
                    <a:pt x="233" y="191"/>
                    <a:pt x="240" y="191"/>
                  </a:cubicBezTo>
                  <a:cubicBezTo>
                    <a:pt x="240" y="191"/>
                    <a:pt x="240" y="191"/>
                    <a:pt x="240" y="184"/>
                  </a:cubicBezTo>
                  <a:cubicBezTo>
                    <a:pt x="240" y="191"/>
                    <a:pt x="240" y="191"/>
                    <a:pt x="240" y="191"/>
                  </a:cubicBezTo>
                  <a:cubicBezTo>
                    <a:pt x="240" y="191"/>
                    <a:pt x="248" y="184"/>
                    <a:pt x="248" y="191"/>
                  </a:cubicBezTo>
                  <a:close/>
                  <a:moveTo>
                    <a:pt x="233" y="269"/>
                  </a:moveTo>
                  <a:lnTo>
                    <a:pt x="233" y="269"/>
                  </a:lnTo>
                  <a:lnTo>
                    <a:pt x="233" y="262"/>
                  </a:lnTo>
                  <a:lnTo>
                    <a:pt x="240" y="262"/>
                  </a:lnTo>
                  <a:lnTo>
                    <a:pt x="248" y="254"/>
                  </a:lnTo>
                  <a:lnTo>
                    <a:pt x="255" y="254"/>
                  </a:lnTo>
                  <a:cubicBezTo>
                    <a:pt x="255" y="254"/>
                    <a:pt x="255" y="254"/>
                    <a:pt x="262" y="254"/>
                  </a:cubicBezTo>
                  <a:lnTo>
                    <a:pt x="269" y="254"/>
                  </a:lnTo>
                  <a:cubicBezTo>
                    <a:pt x="269" y="254"/>
                    <a:pt x="269" y="254"/>
                    <a:pt x="269" y="247"/>
                  </a:cubicBezTo>
                  <a:cubicBezTo>
                    <a:pt x="276" y="247"/>
                    <a:pt x="276" y="254"/>
                    <a:pt x="276" y="254"/>
                  </a:cubicBezTo>
                  <a:lnTo>
                    <a:pt x="276" y="247"/>
                  </a:lnTo>
                  <a:cubicBezTo>
                    <a:pt x="283" y="247"/>
                    <a:pt x="283" y="247"/>
                    <a:pt x="283" y="247"/>
                  </a:cubicBezTo>
                  <a:lnTo>
                    <a:pt x="283" y="254"/>
                  </a:lnTo>
                  <a:lnTo>
                    <a:pt x="290" y="247"/>
                  </a:lnTo>
                  <a:cubicBezTo>
                    <a:pt x="290" y="247"/>
                    <a:pt x="290" y="247"/>
                    <a:pt x="290" y="254"/>
                  </a:cubicBezTo>
                  <a:cubicBezTo>
                    <a:pt x="290" y="247"/>
                    <a:pt x="290" y="247"/>
                    <a:pt x="290" y="247"/>
                  </a:cubicBezTo>
                  <a:cubicBezTo>
                    <a:pt x="290" y="254"/>
                    <a:pt x="290" y="254"/>
                    <a:pt x="290" y="254"/>
                  </a:cubicBezTo>
                  <a:lnTo>
                    <a:pt x="290" y="262"/>
                  </a:lnTo>
                  <a:cubicBezTo>
                    <a:pt x="297" y="262"/>
                    <a:pt x="297" y="262"/>
                    <a:pt x="297" y="262"/>
                  </a:cubicBezTo>
                  <a:cubicBezTo>
                    <a:pt x="297" y="262"/>
                    <a:pt x="297" y="262"/>
                    <a:pt x="304" y="262"/>
                  </a:cubicBezTo>
                  <a:cubicBezTo>
                    <a:pt x="304" y="269"/>
                    <a:pt x="304" y="269"/>
                    <a:pt x="304" y="269"/>
                  </a:cubicBezTo>
                  <a:lnTo>
                    <a:pt x="311" y="269"/>
                  </a:lnTo>
                  <a:lnTo>
                    <a:pt x="318" y="269"/>
                  </a:lnTo>
                  <a:cubicBezTo>
                    <a:pt x="318" y="262"/>
                    <a:pt x="318" y="262"/>
                    <a:pt x="325" y="262"/>
                  </a:cubicBezTo>
                  <a:lnTo>
                    <a:pt x="325" y="269"/>
                  </a:lnTo>
                  <a:cubicBezTo>
                    <a:pt x="332" y="269"/>
                    <a:pt x="332" y="269"/>
                    <a:pt x="332" y="269"/>
                  </a:cubicBezTo>
                  <a:lnTo>
                    <a:pt x="339" y="269"/>
                  </a:lnTo>
                  <a:cubicBezTo>
                    <a:pt x="339" y="269"/>
                    <a:pt x="339" y="269"/>
                    <a:pt x="346" y="269"/>
                  </a:cubicBezTo>
                  <a:cubicBezTo>
                    <a:pt x="353" y="269"/>
                    <a:pt x="353" y="269"/>
                    <a:pt x="353" y="269"/>
                  </a:cubicBezTo>
                  <a:cubicBezTo>
                    <a:pt x="353" y="269"/>
                    <a:pt x="353" y="269"/>
                    <a:pt x="361" y="276"/>
                  </a:cubicBezTo>
                  <a:cubicBezTo>
                    <a:pt x="353" y="276"/>
                    <a:pt x="353" y="276"/>
                    <a:pt x="353" y="276"/>
                  </a:cubicBezTo>
                  <a:cubicBezTo>
                    <a:pt x="353" y="283"/>
                    <a:pt x="353" y="283"/>
                    <a:pt x="353" y="283"/>
                  </a:cubicBezTo>
                  <a:lnTo>
                    <a:pt x="361" y="290"/>
                  </a:lnTo>
                  <a:lnTo>
                    <a:pt x="361" y="297"/>
                  </a:lnTo>
                  <a:cubicBezTo>
                    <a:pt x="368" y="297"/>
                    <a:pt x="361" y="304"/>
                    <a:pt x="368" y="304"/>
                  </a:cubicBezTo>
                  <a:cubicBezTo>
                    <a:pt x="368" y="311"/>
                    <a:pt x="368" y="311"/>
                    <a:pt x="375" y="318"/>
                  </a:cubicBezTo>
                  <a:lnTo>
                    <a:pt x="375" y="311"/>
                  </a:lnTo>
                  <a:lnTo>
                    <a:pt x="375" y="318"/>
                  </a:lnTo>
                  <a:cubicBezTo>
                    <a:pt x="375" y="318"/>
                    <a:pt x="375" y="318"/>
                    <a:pt x="382" y="318"/>
                  </a:cubicBezTo>
                  <a:lnTo>
                    <a:pt x="382" y="325"/>
                  </a:lnTo>
                  <a:cubicBezTo>
                    <a:pt x="389" y="325"/>
                    <a:pt x="389" y="325"/>
                    <a:pt x="389" y="325"/>
                  </a:cubicBezTo>
                  <a:cubicBezTo>
                    <a:pt x="396" y="325"/>
                    <a:pt x="396" y="325"/>
                    <a:pt x="396" y="325"/>
                  </a:cubicBezTo>
                  <a:lnTo>
                    <a:pt x="403" y="325"/>
                  </a:lnTo>
                  <a:cubicBezTo>
                    <a:pt x="403" y="325"/>
                    <a:pt x="403" y="325"/>
                    <a:pt x="403" y="332"/>
                  </a:cubicBezTo>
                  <a:lnTo>
                    <a:pt x="396" y="332"/>
                  </a:lnTo>
                  <a:cubicBezTo>
                    <a:pt x="396" y="332"/>
                    <a:pt x="396" y="332"/>
                    <a:pt x="396" y="339"/>
                  </a:cubicBezTo>
                  <a:cubicBezTo>
                    <a:pt x="396" y="347"/>
                    <a:pt x="396" y="347"/>
                    <a:pt x="389" y="347"/>
                  </a:cubicBezTo>
                  <a:cubicBezTo>
                    <a:pt x="389" y="347"/>
                    <a:pt x="389" y="347"/>
                    <a:pt x="389" y="354"/>
                  </a:cubicBezTo>
                  <a:lnTo>
                    <a:pt x="382" y="354"/>
                  </a:lnTo>
                  <a:cubicBezTo>
                    <a:pt x="382" y="361"/>
                    <a:pt x="375" y="361"/>
                    <a:pt x="375" y="361"/>
                  </a:cubicBezTo>
                  <a:cubicBezTo>
                    <a:pt x="375" y="368"/>
                    <a:pt x="375" y="368"/>
                    <a:pt x="375" y="368"/>
                  </a:cubicBezTo>
                  <a:lnTo>
                    <a:pt x="368" y="368"/>
                  </a:lnTo>
                  <a:lnTo>
                    <a:pt x="368" y="375"/>
                  </a:lnTo>
                  <a:cubicBezTo>
                    <a:pt x="368" y="375"/>
                    <a:pt x="368" y="375"/>
                    <a:pt x="368" y="382"/>
                  </a:cubicBezTo>
                  <a:cubicBezTo>
                    <a:pt x="375" y="389"/>
                    <a:pt x="375" y="389"/>
                    <a:pt x="375" y="389"/>
                  </a:cubicBezTo>
                  <a:cubicBezTo>
                    <a:pt x="375" y="396"/>
                    <a:pt x="375" y="396"/>
                    <a:pt x="375" y="396"/>
                  </a:cubicBezTo>
                  <a:lnTo>
                    <a:pt x="375" y="403"/>
                  </a:lnTo>
                  <a:cubicBezTo>
                    <a:pt x="375" y="403"/>
                    <a:pt x="375" y="403"/>
                    <a:pt x="368" y="403"/>
                  </a:cubicBezTo>
                  <a:cubicBezTo>
                    <a:pt x="361" y="410"/>
                    <a:pt x="361" y="410"/>
                    <a:pt x="361" y="410"/>
                  </a:cubicBezTo>
                  <a:lnTo>
                    <a:pt x="361" y="417"/>
                  </a:lnTo>
                  <a:lnTo>
                    <a:pt x="361" y="424"/>
                  </a:lnTo>
                  <a:cubicBezTo>
                    <a:pt x="361" y="424"/>
                    <a:pt x="353" y="424"/>
                    <a:pt x="353" y="431"/>
                  </a:cubicBezTo>
                  <a:lnTo>
                    <a:pt x="353" y="438"/>
                  </a:lnTo>
                  <a:lnTo>
                    <a:pt x="346" y="438"/>
                  </a:lnTo>
                  <a:cubicBezTo>
                    <a:pt x="346" y="445"/>
                    <a:pt x="339" y="445"/>
                    <a:pt x="339" y="452"/>
                  </a:cubicBezTo>
                  <a:cubicBezTo>
                    <a:pt x="332" y="452"/>
                    <a:pt x="332" y="452"/>
                    <a:pt x="332" y="452"/>
                  </a:cubicBezTo>
                  <a:cubicBezTo>
                    <a:pt x="325" y="452"/>
                    <a:pt x="325" y="452"/>
                    <a:pt x="325" y="452"/>
                  </a:cubicBezTo>
                  <a:lnTo>
                    <a:pt x="318" y="452"/>
                  </a:lnTo>
                  <a:cubicBezTo>
                    <a:pt x="318" y="460"/>
                    <a:pt x="318" y="452"/>
                    <a:pt x="318" y="452"/>
                  </a:cubicBezTo>
                  <a:cubicBezTo>
                    <a:pt x="318" y="460"/>
                    <a:pt x="318" y="460"/>
                    <a:pt x="318" y="460"/>
                  </a:cubicBezTo>
                  <a:cubicBezTo>
                    <a:pt x="311" y="460"/>
                    <a:pt x="311" y="452"/>
                    <a:pt x="311" y="452"/>
                  </a:cubicBezTo>
                  <a:cubicBezTo>
                    <a:pt x="311" y="445"/>
                    <a:pt x="311" y="445"/>
                    <a:pt x="311" y="445"/>
                  </a:cubicBezTo>
                  <a:cubicBezTo>
                    <a:pt x="311" y="445"/>
                    <a:pt x="311" y="438"/>
                    <a:pt x="304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4" y="431"/>
                    <a:pt x="304" y="431"/>
                    <a:pt x="304" y="424"/>
                  </a:cubicBezTo>
                  <a:cubicBezTo>
                    <a:pt x="304" y="417"/>
                    <a:pt x="297" y="417"/>
                    <a:pt x="297" y="417"/>
                  </a:cubicBezTo>
                  <a:lnTo>
                    <a:pt x="297" y="410"/>
                  </a:lnTo>
                  <a:cubicBezTo>
                    <a:pt x="297" y="403"/>
                    <a:pt x="297" y="403"/>
                    <a:pt x="297" y="403"/>
                  </a:cubicBezTo>
                  <a:lnTo>
                    <a:pt x="297" y="396"/>
                  </a:lnTo>
                  <a:cubicBezTo>
                    <a:pt x="297" y="389"/>
                    <a:pt x="297" y="389"/>
                    <a:pt x="297" y="389"/>
                  </a:cubicBezTo>
                  <a:cubicBezTo>
                    <a:pt x="297" y="382"/>
                    <a:pt x="297" y="382"/>
                    <a:pt x="297" y="382"/>
                  </a:cubicBezTo>
                  <a:cubicBezTo>
                    <a:pt x="297" y="382"/>
                    <a:pt x="297" y="382"/>
                    <a:pt x="297" y="375"/>
                  </a:cubicBezTo>
                  <a:lnTo>
                    <a:pt x="297" y="368"/>
                  </a:lnTo>
                  <a:cubicBezTo>
                    <a:pt x="290" y="368"/>
                    <a:pt x="290" y="368"/>
                    <a:pt x="290" y="368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83" y="361"/>
                    <a:pt x="283" y="361"/>
                    <a:pt x="283" y="361"/>
                  </a:cubicBezTo>
                  <a:cubicBezTo>
                    <a:pt x="290" y="361"/>
                    <a:pt x="290" y="361"/>
                    <a:pt x="290" y="354"/>
                  </a:cubicBezTo>
                  <a:lnTo>
                    <a:pt x="290" y="347"/>
                  </a:lnTo>
                  <a:cubicBezTo>
                    <a:pt x="283" y="347"/>
                    <a:pt x="290" y="347"/>
                    <a:pt x="283" y="347"/>
                  </a:cubicBezTo>
                  <a:cubicBezTo>
                    <a:pt x="283" y="347"/>
                    <a:pt x="276" y="347"/>
                    <a:pt x="276" y="339"/>
                  </a:cubicBezTo>
                  <a:cubicBezTo>
                    <a:pt x="276" y="339"/>
                    <a:pt x="276" y="339"/>
                    <a:pt x="269" y="339"/>
                  </a:cubicBezTo>
                  <a:cubicBezTo>
                    <a:pt x="262" y="339"/>
                    <a:pt x="262" y="339"/>
                    <a:pt x="262" y="339"/>
                  </a:cubicBezTo>
                  <a:lnTo>
                    <a:pt x="255" y="347"/>
                  </a:lnTo>
                  <a:lnTo>
                    <a:pt x="255" y="339"/>
                  </a:lnTo>
                  <a:cubicBezTo>
                    <a:pt x="255" y="339"/>
                    <a:pt x="255" y="339"/>
                    <a:pt x="255" y="347"/>
                  </a:cubicBezTo>
                  <a:cubicBezTo>
                    <a:pt x="255" y="347"/>
                    <a:pt x="255" y="339"/>
                    <a:pt x="248" y="339"/>
                  </a:cubicBezTo>
                  <a:cubicBezTo>
                    <a:pt x="248" y="347"/>
                    <a:pt x="248" y="347"/>
                    <a:pt x="248" y="347"/>
                  </a:cubicBezTo>
                  <a:cubicBezTo>
                    <a:pt x="240" y="347"/>
                    <a:pt x="240" y="347"/>
                    <a:pt x="240" y="347"/>
                  </a:cubicBezTo>
                  <a:cubicBezTo>
                    <a:pt x="233" y="339"/>
                    <a:pt x="233" y="339"/>
                    <a:pt x="233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226" y="332"/>
                    <a:pt x="226" y="332"/>
                    <a:pt x="226" y="332"/>
                  </a:cubicBezTo>
                  <a:cubicBezTo>
                    <a:pt x="226" y="332"/>
                    <a:pt x="219" y="332"/>
                    <a:pt x="219" y="325"/>
                  </a:cubicBezTo>
                  <a:cubicBezTo>
                    <a:pt x="219" y="325"/>
                    <a:pt x="219" y="325"/>
                    <a:pt x="212" y="325"/>
                  </a:cubicBezTo>
                  <a:cubicBezTo>
                    <a:pt x="212" y="318"/>
                    <a:pt x="212" y="318"/>
                    <a:pt x="212" y="318"/>
                  </a:cubicBezTo>
                  <a:cubicBezTo>
                    <a:pt x="219" y="318"/>
                    <a:pt x="219" y="318"/>
                    <a:pt x="219" y="318"/>
                  </a:cubicBezTo>
                  <a:cubicBezTo>
                    <a:pt x="212" y="318"/>
                    <a:pt x="212" y="318"/>
                    <a:pt x="212" y="318"/>
                  </a:cubicBezTo>
                  <a:lnTo>
                    <a:pt x="219" y="311"/>
                  </a:lnTo>
                  <a:lnTo>
                    <a:pt x="219" y="304"/>
                  </a:lnTo>
                  <a:cubicBezTo>
                    <a:pt x="219" y="304"/>
                    <a:pt x="219" y="297"/>
                    <a:pt x="212" y="297"/>
                  </a:cubicBezTo>
                  <a:cubicBezTo>
                    <a:pt x="219" y="297"/>
                    <a:pt x="219" y="297"/>
                    <a:pt x="219" y="297"/>
                  </a:cubicBezTo>
                  <a:cubicBezTo>
                    <a:pt x="219" y="290"/>
                    <a:pt x="219" y="290"/>
                    <a:pt x="219" y="290"/>
                  </a:cubicBezTo>
                  <a:cubicBezTo>
                    <a:pt x="219" y="283"/>
                    <a:pt x="219" y="283"/>
                    <a:pt x="219" y="283"/>
                  </a:cubicBezTo>
                  <a:lnTo>
                    <a:pt x="226" y="283"/>
                  </a:lnTo>
                  <a:lnTo>
                    <a:pt x="226" y="276"/>
                  </a:lnTo>
                  <a:cubicBezTo>
                    <a:pt x="233" y="276"/>
                    <a:pt x="233" y="276"/>
                    <a:pt x="233" y="276"/>
                  </a:cubicBezTo>
                  <a:cubicBezTo>
                    <a:pt x="233" y="269"/>
                    <a:pt x="233" y="269"/>
                    <a:pt x="233" y="269"/>
                  </a:cubicBezTo>
                  <a:close/>
                  <a:moveTo>
                    <a:pt x="219" y="149"/>
                  </a:moveTo>
                  <a:lnTo>
                    <a:pt x="219" y="149"/>
                  </a:lnTo>
                  <a:cubicBezTo>
                    <a:pt x="219" y="149"/>
                    <a:pt x="219" y="149"/>
                    <a:pt x="219" y="156"/>
                  </a:cubicBezTo>
                  <a:cubicBezTo>
                    <a:pt x="212" y="156"/>
                    <a:pt x="212" y="156"/>
                    <a:pt x="212" y="156"/>
                  </a:cubicBezTo>
                  <a:lnTo>
                    <a:pt x="205" y="156"/>
                  </a:lnTo>
                  <a:lnTo>
                    <a:pt x="198" y="156"/>
                  </a:lnTo>
                  <a:cubicBezTo>
                    <a:pt x="198" y="149"/>
                    <a:pt x="205" y="149"/>
                    <a:pt x="205" y="149"/>
                  </a:cubicBezTo>
                  <a:cubicBezTo>
                    <a:pt x="198" y="149"/>
                    <a:pt x="198" y="149"/>
                    <a:pt x="198" y="149"/>
                  </a:cubicBezTo>
                  <a:cubicBezTo>
                    <a:pt x="198" y="149"/>
                    <a:pt x="198" y="149"/>
                    <a:pt x="205" y="149"/>
                  </a:cubicBezTo>
                  <a:cubicBezTo>
                    <a:pt x="198" y="149"/>
                    <a:pt x="198" y="149"/>
                    <a:pt x="198" y="141"/>
                  </a:cubicBezTo>
                  <a:cubicBezTo>
                    <a:pt x="198" y="141"/>
                    <a:pt x="198" y="149"/>
                    <a:pt x="198" y="141"/>
                  </a:cubicBezTo>
                  <a:lnTo>
                    <a:pt x="205" y="141"/>
                  </a:lnTo>
                  <a:cubicBezTo>
                    <a:pt x="205" y="149"/>
                    <a:pt x="205" y="149"/>
                    <a:pt x="205" y="149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212" y="141"/>
                  </a:lnTo>
                  <a:cubicBezTo>
                    <a:pt x="212" y="141"/>
                    <a:pt x="212" y="141"/>
                    <a:pt x="219" y="141"/>
                  </a:cubicBezTo>
                  <a:lnTo>
                    <a:pt x="226" y="141"/>
                  </a:lnTo>
                  <a:cubicBezTo>
                    <a:pt x="226" y="149"/>
                    <a:pt x="226" y="149"/>
                    <a:pt x="226" y="149"/>
                  </a:cubicBezTo>
                  <a:cubicBezTo>
                    <a:pt x="226" y="149"/>
                    <a:pt x="226" y="149"/>
                    <a:pt x="219" y="149"/>
                  </a:cubicBezTo>
                  <a:close/>
                  <a:moveTo>
                    <a:pt x="283" y="347"/>
                  </a:moveTo>
                  <a:lnTo>
                    <a:pt x="283" y="347"/>
                  </a:lnTo>
                  <a:close/>
                  <a:moveTo>
                    <a:pt x="382" y="417"/>
                  </a:moveTo>
                  <a:lnTo>
                    <a:pt x="382" y="417"/>
                  </a:lnTo>
                  <a:lnTo>
                    <a:pt x="382" y="410"/>
                  </a:lnTo>
                  <a:cubicBezTo>
                    <a:pt x="382" y="410"/>
                    <a:pt x="382" y="410"/>
                    <a:pt x="382" y="403"/>
                  </a:cubicBezTo>
                  <a:cubicBezTo>
                    <a:pt x="389" y="403"/>
                    <a:pt x="389" y="403"/>
                    <a:pt x="389" y="403"/>
                  </a:cubicBezTo>
                  <a:cubicBezTo>
                    <a:pt x="389" y="396"/>
                    <a:pt x="389" y="396"/>
                    <a:pt x="389" y="396"/>
                  </a:cubicBezTo>
                  <a:cubicBezTo>
                    <a:pt x="389" y="396"/>
                    <a:pt x="389" y="396"/>
                    <a:pt x="396" y="396"/>
                  </a:cubicBezTo>
                  <a:cubicBezTo>
                    <a:pt x="396" y="396"/>
                    <a:pt x="396" y="396"/>
                    <a:pt x="396" y="389"/>
                  </a:cubicBezTo>
                  <a:cubicBezTo>
                    <a:pt x="396" y="389"/>
                    <a:pt x="396" y="389"/>
                    <a:pt x="396" y="396"/>
                  </a:cubicBezTo>
                  <a:cubicBezTo>
                    <a:pt x="403" y="396"/>
                    <a:pt x="396" y="396"/>
                    <a:pt x="403" y="396"/>
                  </a:cubicBezTo>
                  <a:cubicBezTo>
                    <a:pt x="403" y="396"/>
                    <a:pt x="403" y="396"/>
                    <a:pt x="403" y="403"/>
                  </a:cubicBezTo>
                  <a:cubicBezTo>
                    <a:pt x="396" y="403"/>
                    <a:pt x="396" y="403"/>
                    <a:pt x="396" y="403"/>
                  </a:cubicBezTo>
                  <a:lnTo>
                    <a:pt x="396" y="410"/>
                  </a:lnTo>
                  <a:cubicBezTo>
                    <a:pt x="396" y="410"/>
                    <a:pt x="396" y="417"/>
                    <a:pt x="396" y="424"/>
                  </a:cubicBezTo>
                  <a:cubicBezTo>
                    <a:pt x="396" y="424"/>
                    <a:pt x="389" y="424"/>
                    <a:pt x="389" y="431"/>
                  </a:cubicBezTo>
                  <a:cubicBezTo>
                    <a:pt x="382" y="431"/>
                    <a:pt x="382" y="431"/>
                    <a:pt x="382" y="424"/>
                  </a:cubicBezTo>
                  <a:cubicBezTo>
                    <a:pt x="382" y="424"/>
                    <a:pt x="382" y="424"/>
                    <a:pt x="382" y="417"/>
                  </a:cubicBezTo>
                  <a:close/>
                  <a:moveTo>
                    <a:pt x="353" y="254"/>
                  </a:moveTo>
                  <a:lnTo>
                    <a:pt x="353" y="254"/>
                  </a:lnTo>
                  <a:close/>
                  <a:moveTo>
                    <a:pt x="332" y="254"/>
                  </a:moveTo>
                  <a:lnTo>
                    <a:pt x="332" y="254"/>
                  </a:lnTo>
                  <a:cubicBezTo>
                    <a:pt x="325" y="254"/>
                    <a:pt x="325" y="254"/>
                    <a:pt x="325" y="254"/>
                  </a:cubicBezTo>
                  <a:cubicBezTo>
                    <a:pt x="332" y="254"/>
                    <a:pt x="332" y="254"/>
                    <a:pt x="332" y="254"/>
                  </a:cubicBezTo>
                  <a:close/>
                  <a:moveTo>
                    <a:pt x="304" y="247"/>
                  </a:moveTo>
                  <a:lnTo>
                    <a:pt x="304" y="247"/>
                  </a:lnTo>
                  <a:lnTo>
                    <a:pt x="304" y="254"/>
                  </a:lnTo>
                  <a:cubicBezTo>
                    <a:pt x="304" y="247"/>
                    <a:pt x="297" y="247"/>
                    <a:pt x="297" y="247"/>
                  </a:cubicBezTo>
                  <a:lnTo>
                    <a:pt x="304" y="247"/>
                  </a:lnTo>
                  <a:close/>
                  <a:moveTo>
                    <a:pt x="290" y="240"/>
                  </a:moveTo>
                  <a:lnTo>
                    <a:pt x="290" y="240"/>
                  </a:lnTo>
                  <a:cubicBezTo>
                    <a:pt x="283" y="240"/>
                    <a:pt x="283" y="247"/>
                    <a:pt x="283" y="247"/>
                  </a:cubicBezTo>
                  <a:cubicBezTo>
                    <a:pt x="283" y="240"/>
                    <a:pt x="283" y="240"/>
                    <a:pt x="283" y="240"/>
                  </a:cubicBezTo>
                  <a:cubicBezTo>
                    <a:pt x="283" y="240"/>
                    <a:pt x="283" y="240"/>
                    <a:pt x="290" y="240"/>
                  </a:cubicBezTo>
                  <a:close/>
                  <a:moveTo>
                    <a:pt x="290" y="233"/>
                  </a:moveTo>
                  <a:lnTo>
                    <a:pt x="290" y="233"/>
                  </a:lnTo>
                  <a:cubicBezTo>
                    <a:pt x="283" y="233"/>
                    <a:pt x="283" y="233"/>
                    <a:pt x="283" y="233"/>
                  </a:cubicBezTo>
                  <a:lnTo>
                    <a:pt x="290" y="233"/>
                  </a:lnTo>
                  <a:close/>
                  <a:moveTo>
                    <a:pt x="205" y="106"/>
                  </a:moveTo>
                  <a:lnTo>
                    <a:pt x="205" y="106"/>
                  </a:lnTo>
                  <a:lnTo>
                    <a:pt x="198" y="106"/>
                  </a:lnTo>
                  <a:cubicBezTo>
                    <a:pt x="198" y="106"/>
                    <a:pt x="198" y="106"/>
                    <a:pt x="198" y="99"/>
                  </a:cubicBezTo>
                  <a:cubicBezTo>
                    <a:pt x="198" y="99"/>
                    <a:pt x="198" y="99"/>
                    <a:pt x="205" y="99"/>
                  </a:cubicBezTo>
                  <a:cubicBezTo>
                    <a:pt x="205" y="99"/>
                    <a:pt x="198" y="99"/>
                    <a:pt x="198" y="106"/>
                  </a:cubicBezTo>
                  <a:cubicBezTo>
                    <a:pt x="205" y="106"/>
                    <a:pt x="205" y="106"/>
                    <a:pt x="205" y="106"/>
                  </a:cubicBezTo>
                  <a:close/>
                  <a:moveTo>
                    <a:pt x="198" y="99"/>
                  </a:moveTo>
                  <a:lnTo>
                    <a:pt x="198" y="99"/>
                  </a:lnTo>
                  <a:close/>
                  <a:moveTo>
                    <a:pt x="191" y="99"/>
                  </a:moveTo>
                  <a:lnTo>
                    <a:pt x="191" y="99"/>
                  </a:lnTo>
                  <a:lnTo>
                    <a:pt x="198" y="99"/>
                  </a:lnTo>
                  <a:lnTo>
                    <a:pt x="191" y="99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lnTo>
                    <a:pt x="198" y="85"/>
                  </a:lnTo>
                  <a:lnTo>
                    <a:pt x="198" y="92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198" y="92"/>
                  </a:moveTo>
                  <a:lnTo>
                    <a:pt x="198" y="92"/>
                  </a:lnTo>
                  <a:close/>
                  <a:moveTo>
                    <a:pt x="198" y="113"/>
                  </a:moveTo>
                  <a:lnTo>
                    <a:pt x="198" y="113"/>
                  </a:lnTo>
                  <a:close/>
                  <a:moveTo>
                    <a:pt x="155" y="177"/>
                  </a:moveTo>
                  <a:lnTo>
                    <a:pt x="155" y="177"/>
                  </a:lnTo>
                  <a:close/>
                  <a:moveTo>
                    <a:pt x="134" y="240"/>
                  </a:moveTo>
                  <a:lnTo>
                    <a:pt x="134" y="240"/>
                  </a:lnTo>
                  <a:cubicBezTo>
                    <a:pt x="134" y="233"/>
                    <a:pt x="134" y="233"/>
                    <a:pt x="134" y="233"/>
                  </a:cubicBezTo>
                  <a:lnTo>
                    <a:pt x="134" y="240"/>
                  </a:lnTo>
                  <a:lnTo>
                    <a:pt x="134" y="233"/>
                  </a:lnTo>
                  <a:cubicBezTo>
                    <a:pt x="127" y="233"/>
                    <a:pt x="127" y="233"/>
                    <a:pt x="127" y="233"/>
                  </a:cubicBezTo>
                  <a:lnTo>
                    <a:pt x="120" y="233"/>
                  </a:lnTo>
                  <a:lnTo>
                    <a:pt x="127" y="233"/>
                  </a:lnTo>
                  <a:cubicBezTo>
                    <a:pt x="127" y="226"/>
                    <a:pt x="127" y="226"/>
                    <a:pt x="127" y="226"/>
                  </a:cubicBezTo>
                  <a:cubicBezTo>
                    <a:pt x="127" y="226"/>
                    <a:pt x="127" y="226"/>
                    <a:pt x="127" y="219"/>
                  </a:cubicBezTo>
                  <a:lnTo>
                    <a:pt x="134" y="219"/>
                  </a:lnTo>
                  <a:cubicBezTo>
                    <a:pt x="134" y="226"/>
                    <a:pt x="127" y="226"/>
                    <a:pt x="127" y="226"/>
                  </a:cubicBezTo>
                  <a:cubicBezTo>
                    <a:pt x="127" y="226"/>
                    <a:pt x="127" y="226"/>
                    <a:pt x="134" y="226"/>
                  </a:cubicBezTo>
                  <a:cubicBezTo>
                    <a:pt x="134" y="226"/>
                    <a:pt x="134" y="233"/>
                    <a:pt x="134" y="226"/>
                  </a:cubicBezTo>
                  <a:cubicBezTo>
                    <a:pt x="134" y="226"/>
                    <a:pt x="134" y="226"/>
                    <a:pt x="141" y="226"/>
                  </a:cubicBezTo>
                  <a:cubicBezTo>
                    <a:pt x="134" y="233"/>
                    <a:pt x="134" y="233"/>
                    <a:pt x="134" y="233"/>
                  </a:cubicBezTo>
                  <a:lnTo>
                    <a:pt x="141" y="233"/>
                  </a:lnTo>
                  <a:cubicBezTo>
                    <a:pt x="141" y="233"/>
                    <a:pt x="141" y="233"/>
                    <a:pt x="134" y="233"/>
                  </a:cubicBezTo>
                  <a:cubicBezTo>
                    <a:pt x="141" y="233"/>
                    <a:pt x="141" y="233"/>
                    <a:pt x="141" y="233"/>
                  </a:cubicBezTo>
                  <a:lnTo>
                    <a:pt x="141" y="240"/>
                  </a:lnTo>
                  <a:cubicBezTo>
                    <a:pt x="141" y="240"/>
                    <a:pt x="141" y="240"/>
                    <a:pt x="134" y="240"/>
                  </a:cubicBezTo>
                  <a:close/>
                  <a:moveTo>
                    <a:pt x="134" y="396"/>
                  </a:moveTo>
                  <a:lnTo>
                    <a:pt x="134" y="396"/>
                  </a:lnTo>
                  <a:lnTo>
                    <a:pt x="134" y="389"/>
                  </a:lnTo>
                  <a:lnTo>
                    <a:pt x="134" y="396"/>
                  </a:lnTo>
                  <a:close/>
                  <a:moveTo>
                    <a:pt x="134" y="127"/>
                  </a:moveTo>
                  <a:lnTo>
                    <a:pt x="134" y="127"/>
                  </a:ln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4"/>
                    <a:pt x="134" y="127"/>
                  </a:cubicBezTo>
                  <a:close/>
                  <a:moveTo>
                    <a:pt x="113" y="240"/>
                  </a:moveTo>
                  <a:lnTo>
                    <a:pt x="113" y="240"/>
                  </a:lnTo>
                  <a:lnTo>
                    <a:pt x="120" y="240"/>
                  </a:lnTo>
                  <a:cubicBezTo>
                    <a:pt x="120" y="240"/>
                    <a:pt x="120" y="240"/>
                    <a:pt x="113" y="240"/>
                  </a:cubicBezTo>
                  <a:close/>
                  <a:moveTo>
                    <a:pt x="99" y="325"/>
                  </a:moveTo>
                  <a:lnTo>
                    <a:pt x="99" y="325"/>
                  </a:lnTo>
                  <a:lnTo>
                    <a:pt x="106" y="325"/>
                  </a:lnTo>
                  <a:cubicBezTo>
                    <a:pt x="106" y="325"/>
                    <a:pt x="106" y="325"/>
                    <a:pt x="99" y="325"/>
                  </a:cubicBezTo>
                  <a:close/>
                  <a:moveTo>
                    <a:pt x="99" y="361"/>
                  </a:moveTo>
                  <a:lnTo>
                    <a:pt x="99" y="361"/>
                  </a:lnTo>
                  <a:lnTo>
                    <a:pt x="106" y="361"/>
                  </a:lnTo>
                  <a:cubicBezTo>
                    <a:pt x="99" y="361"/>
                    <a:pt x="106" y="361"/>
                    <a:pt x="99" y="361"/>
                  </a:cubicBezTo>
                  <a:close/>
                  <a:moveTo>
                    <a:pt x="92" y="325"/>
                  </a:moveTo>
                  <a:lnTo>
                    <a:pt x="92" y="325"/>
                  </a:lnTo>
                  <a:cubicBezTo>
                    <a:pt x="92" y="325"/>
                    <a:pt x="92" y="325"/>
                    <a:pt x="85" y="325"/>
                  </a:cubicBezTo>
                  <a:cubicBezTo>
                    <a:pt x="85" y="325"/>
                    <a:pt x="85" y="325"/>
                    <a:pt x="78" y="325"/>
                  </a:cubicBezTo>
                  <a:cubicBezTo>
                    <a:pt x="85" y="325"/>
                    <a:pt x="85" y="325"/>
                    <a:pt x="85" y="325"/>
                  </a:cubicBezTo>
                  <a:lnTo>
                    <a:pt x="92" y="325"/>
                  </a:lnTo>
                  <a:lnTo>
                    <a:pt x="99" y="325"/>
                  </a:lnTo>
                  <a:cubicBezTo>
                    <a:pt x="92" y="325"/>
                    <a:pt x="92" y="325"/>
                    <a:pt x="92" y="325"/>
                  </a:cubicBezTo>
                  <a:close/>
                  <a:moveTo>
                    <a:pt x="78" y="276"/>
                  </a:moveTo>
                  <a:lnTo>
                    <a:pt x="78" y="276"/>
                  </a:lnTo>
                  <a:close/>
                  <a:moveTo>
                    <a:pt x="78" y="276"/>
                  </a:moveTo>
                  <a:lnTo>
                    <a:pt x="78" y="276"/>
                  </a:lnTo>
                  <a:close/>
                  <a:moveTo>
                    <a:pt x="78" y="276"/>
                  </a:moveTo>
                  <a:lnTo>
                    <a:pt x="78" y="276"/>
                  </a:lnTo>
                  <a:close/>
                  <a:moveTo>
                    <a:pt x="71" y="325"/>
                  </a:moveTo>
                  <a:lnTo>
                    <a:pt x="71" y="325"/>
                  </a:lnTo>
                  <a:cubicBezTo>
                    <a:pt x="71" y="325"/>
                    <a:pt x="71" y="325"/>
                    <a:pt x="78" y="325"/>
                  </a:cubicBezTo>
                  <a:cubicBezTo>
                    <a:pt x="71" y="325"/>
                    <a:pt x="71" y="325"/>
                    <a:pt x="71" y="325"/>
                  </a:cubicBezTo>
                  <a:close/>
                  <a:moveTo>
                    <a:pt x="481" y="332"/>
                  </a:moveTo>
                  <a:lnTo>
                    <a:pt x="481" y="332"/>
                  </a:lnTo>
                  <a:lnTo>
                    <a:pt x="488" y="332"/>
                  </a:lnTo>
                  <a:lnTo>
                    <a:pt x="488" y="339"/>
                  </a:lnTo>
                  <a:cubicBezTo>
                    <a:pt x="488" y="339"/>
                    <a:pt x="488" y="339"/>
                    <a:pt x="481" y="339"/>
                  </a:cubicBezTo>
                  <a:lnTo>
                    <a:pt x="481" y="332"/>
                  </a:lnTo>
                  <a:close/>
                  <a:moveTo>
                    <a:pt x="290" y="177"/>
                  </a:moveTo>
                  <a:lnTo>
                    <a:pt x="290" y="177"/>
                  </a:lnTo>
                  <a:cubicBezTo>
                    <a:pt x="290" y="177"/>
                    <a:pt x="290" y="177"/>
                    <a:pt x="290" y="184"/>
                  </a:cubicBezTo>
                  <a:cubicBezTo>
                    <a:pt x="290" y="184"/>
                    <a:pt x="290" y="184"/>
                    <a:pt x="283" y="184"/>
                  </a:cubicBezTo>
                  <a:cubicBezTo>
                    <a:pt x="283" y="184"/>
                    <a:pt x="283" y="184"/>
                    <a:pt x="283" y="177"/>
                  </a:cubicBezTo>
                  <a:lnTo>
                    <a:pt x="290" y="177"/>
                  </a:lnTo>
                  <a:close/>
                  <a:moveTo>
                    <a:pt x="297" y="184"/>
                  </a:moveTo>
                  <a:lnTo>
                    <a:pt x="297" y="184"/>
                  </a:lnTo>
                  <a:cubicBezTo>
                    <a:pt x="297" y="191"/>
                    <a:pt x="297" y="184"/>
                    <a:pt x="297" y="191"/>
                  </a:cubicBezTo>
                  <a:lnTo>
                    <a:pt x="290" y="191"/>
                  </a:lnTo>
                  <a:cubicBezTo>
                    <a:pt x="290" y="184"/>
                    <a:pt x="290" y="184"/>
                    <a:pt x="297" y="184"/>
                  </a:cubicBezTo>
                  <a:close/>
                  <a:moveTo>
                    <a:pt x="92" y="254"/>
                  </a:moveTo>
                  <a:lnTo>
                    <a:pt x="92" y="254"/>
                  </a:lnTo>
                  <a:close/>
                  <a:moveTo>
                    <a:pt x="92" y="254"/>
                  </a:moveTo>
                  <a:lnTo>
                    <a:pt x="92" y="254"/>
                  </a:lnTo>
                  <a:close/>
                  <a:moveTo>
                    <a:pt x="78" y="269"/>
                  </a:moveTo>
                  <a:lnTo>
                    <a:pt x="78" y="269"/>
                  </a:lnTo>
                  <a:close/>
                  <a:moveTo>
                    <a:pt x="78" y="276"/>
                  </a:moveTo>
                  <a:lnTo>
                    <a:pt x="78" y="276"/>
                  </a:lnTo>
                  <a:cubicBezTo>
                    <a:pt x="78" y="269"/>
                    <a:pt x="78" y="269"/>
                    <a:pt x="78" y="269"/>
                  </a:cubicBezTo>
                  <a:cubicBezTo>
                    <a:pt x="78" y="269"/>
                    <a:pt x="78" y="269"/>
                    <a:pt x="78" y="276"/>
                  </a:cubicBezTo>
                  <a:close/>
                  <a:moveTo>
                    <a:pt x="78" y="269"/>
                  </a:moveTo>
                  <a:lnTo>
                    <a:pt x="78" y="269"/>
                  </a:lnTo>
                  <a:close/>
                  <a:moveTo>
                    <a:pt x="78" y="269"/>
                  </a:moveTo>
                  <a:lnTo>
                    <a:pt x="78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1" name="Freeform 122"/>
            <p:cNvSpPr>
              <a:spLocks noChangeArrowheads="1"/>
            </p:cNvSpPr>
            <p:nvPr/>
          </p:nvSpPr>
          <p:spPr bwMode="auto">
            <a:xfrm>
              <a:off x="6426254" y="2675732"/>
              <a:ext cx="292100" cy="292100"/>
            </a:xfrm>
            <a:custGeom>
              <a:avLst/>
              <a:gdLst>
                <a:gd name="T0" fmla="*/ 2147483647 w 609"/>
                <a:gd name="T1" fmla="*/ 2147483647 h 609"/>
                <a:gd name="T2" fmla="*/ 2147483647 w 609"/>
                <a:gd name="T3" fmla="*/ 2147483647 h 609"/>
                <a:gd name="T4" fmla="*/ 0 w 609"/>
                <a:gd name="T5" fmla="*/ 2147483647 h 609"/>
                <a:gd name="T6" fmla="*/ 2147483647 w 609"/>
                <a:gd name="T7" fmla="*/ 0 h 609"/>
                <a:gd name="T8" fmla="*/ 2147483647 w 609"/>
                <a:gd name="T9" fmla="*/ 2147483647 h 609"/>
                <a:gd name="T10" fmla="*/ 2147483647 w 609"/>
                <a:gd name="T11" fmla="*/ 2147483647 h 609"/>
                <a:gd name="T12" fmla="*/ 2147483647 w 609"/>
                <a:gd name="T13" fmla="*/ 2147483647 h 609"/>
                <a:gd name="T14" fmla="*/ 2147483647 w 609"/>
                <a:gd name="T15" fmla="*/ 2147483647 h 609"/>
                <a:gd name="T16" fmla="*/ 2147483647 w 609"/>
                <a:gd name="T17" fmla="*/ 2147483647 h 609"/>
                <a:gd name="T18" fmla="*/ 2147483647 w 609"/>
                <a:gd name="T19" fmla="*/ 2147483647 h 609"/>
                <a:gd name="T20" fmla="*/ 2147483647 w 609"/>
                <a:gd name="T21" fmla="*/ 2147483647 h 609"/>
                <a:gd name="T22" fmla="*/ 2147483647 w 609"/>
                <a:gd name="T23" fmla="*/ 2147483647 h 609"/>
                <a:gd name="T24" fmla="*/ 2147483647 w 609"/>
                <a:gd name="T25" fmla="*/ 2147483647 h 609"/>
                <a:gd name="T26" fmla="*/ 2147483647 w 609"/>
                <a:gd name="T27" fmla="*/ 2147483647 h 609"/>
                <a:gd name="T28" fmla="*/ 2147483647 w 609"/>
                <a:gd name="T29" fmla="*/ 2147483647 h 609"/>
                <a:gd name="T30" fmla="*/ 2147483647 w 609"/>
                <a:gd name="T31" fmla="*/ 2147483647 h 609"/>
                <a:gd name="T32" fmla="*/ 2147483647 w 609"/>
                <a:gd name="T33" fmla="*/ 2147483647 h 609"/>
                <a:gd name="T34" fmla="*/ 2147483647 w 609"/>
                <a:gd name="T35" fmla="*/ 2147483647 h 609"/>
                <a:gd name="T36" fmla="*/ 2147483647 w 609"/>
                <a:gd name="T37" fmla="*/ 2147483647 h 609"/>
                <a:gd name="T38" fmla="*/ 2147483647 w 609"/>
                <a:gd name="T39" fmla="*/ 2147483647 h 609"/>
                <a:gd name="T40" fmla="*/ 2147483647 w 609"/>
                <a:gd name="T41" fmla="*/ 2147483647 h 609"/>
                <a:gd name="T42" fmla="*/ 2147483647 w 609"/>
                <a:gd name="T43" fmla="*/ 2147483647 h 609"/>
                <a:gd name="T44" fmla="*/ 2147483647 w 609"/>
                <a:gd name="T45" fmla="*/ 2147483647 h 609"/>
                <a:gd name="T46" fmla="*/ 2147483647 w 609"/>
                <a:gd name="T47" fmla="*/ 2147483647 h 609"/>
                <a:gd name="T48" fmla="*/ 2147483647 w 609"/>
                <a:gd name="T49" fmla="*/ 2147483647 h 6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304" y="608"/>
                  </a:lnTo>
                  <a:cubicBezTo>
                    <a:pt x="134" y="608"/>
                    <a:pt x="0" y="474"/>
                    <a:pt x="0" y="304"/>
                  </a:cubicBezTo>
                  <a:cubicBezTo>
                    <a:pt x="0" y="134"/>
                    <a:pt x="134" y="0"/>
                    <a:pt x="304" y="0"/>
                  </a:cubicBezTo>
                  <a:cubicBezTo>
                    <a:pt x="473" y="0"/>
                    <a:pt x="608" y="134"/>
                    <a:pt x="608" y="304"/>
                  </a:cubicBezTo>
                  <a:cubicBezTo>
                    <a:pt x="608" y="474"/>
                    <a:pt x="473" y="608"/>
                    <a:pt x="304" y="608"/>
                  </a:cubicBezTo>
                  <a:close/>
                  <a:moveTo>
                    <a:pt x="304" y="57"/>
                  </a:moveTo>
                  <a:lnTo>
                    <a:pt x="304" y="57"/>
                  </a:lnTo>
                  <a:cubicBezTo>
                    <a:pt x="169" y="57"/>
                    <a:pt x="56" y="170"/>
                    <a:pt x="56" y="304"/>
                  </a:cubicBezTo>
                  <a:cubicBezTo>
                    <a:pt x="56" y="438"/>
                    <a:pt x="169" y="551"/>
                    <a:pt x="304" y="551"/>
                  </a:cubicBezTo>
                  <a:cubicBezTo>
                    <a:pt x="438" y="551"/>
                    <a:pt x="551" y="438"/>
                    <a:pt x="551" y="304"/>
                  </a:cubicBezTo>
                  <a:cubicBezTo>
                    <a:pt x="551" y="170"/>
                    <a:pt x="438" y="57"/>
                    <a:pt x="304" y="57"/>
                  </a:cubicBezTo>
                  <a:close/>
                  <a:moveTo>
                    <a:pt x="240" y="361"/>
                  </a:moveTo>
                  <a:lnTo>
                    <a:pt x="240" y="361"/>
                  </a:lnTo>
                  <a:cubicBezTo>
                    <a:pt x="155" y="156"/>
                    <a:pt x="155" y="156"/>
                    <a:pt x="155" y="156"/>
                  </a:cubicBezTo>
                  <a:cubicBezTo>
                    <a:pt x="367" y="240"/>
                    <a:pt x="367" y="240"/>
                    <a:pt x="367" y="240"/>
                  </a:cubicBezTo>
                  <a:cubicBezTo>
                    <a:pt x="452" y="452"/>
                    <a:pt x="452" y="452"/>
                    <a:pt x="452" y="452"/>
                  </a:cubicBezTo>
                  <a:lnTo>
                    <a:pt x="240" y="361"/>
                  </a:lnTo>
                  <a:close/>
                  <a:moveTo>
                    <a:pt x="304" y="276"/>
                  </a:moveTo>
                  <a:lnTo>
                    <a:pt x="304" y="276"/>
                  </a:lnTo>
                  <a:cubicBezTo>
                    <a:pt x="290" y="276"/>
                    <a:pt x="276" y="290"/>
                    <a:pt x="276" y="304"/>
                  </a:cubicBezTo>
                  <a:cubicBezTo>
                    <a:pt x="276" y="318"/>
                    <a:pt x="290" y="332"/>
                    <a:pt x="304" y="332"/>
                  </a:cubicBezTo>
                  <a:cubicBezTo>
                    <a:pt x="318" y="332"/>
                    <a:pt x="332" y="318"/>
                    <a:pt x="332" y="304"/>
                  </a:cubicBezTo>
                  <a:cubicBezTo>
                    <a:pt x="332" y="290"/>
                    <a:pt x="318" y="276"/>
                    <a:pt x="304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2" name="Freeform 123"/>
            <p:cNvSpPr>
              <a:spLocks noChangeArrowheads="1"/>
            </p:cNvSpPr>
            <p:nvPr/>
          </p:nvSpPr>
          <p:spPr bwMode="auto">
            <a:xfrm>
              <a:off x="5923017" y="2675732"/>
              <a:ext cx="289719" cy="292100"/>
            </a:xfrm>
            <a:custGeom>
              <a:avLst/>
              <a:gdLst>
                <a:gd name="T0" fmla="*/ 2147483647 w 602"/>
                <a:gd name="T1" fmla="*/ 2147483647 h 609"/>
                <a:gd name="T2" fmla="*/ 2147483647 w 602"/>
                <a:gd name="T3" fmla="*/ 2147483647 h 609"/>
                <a:gd name="T4" fmla="*/ 2147483647 w 602"/>
                <a:gd name="T5" fmla="*/ 2147483647 h 609"/>
                <a:gd name="T6" fmla="*/ 2147483647 w 602"/>
                <a:gd name="T7" fmla="*/ 2147483647 h 609"/>
                <a:gd name="T8" fmla="*/ 2147483647 w 602"/>
                <a:gd name="T9" fmla="*/ 2147483647 h 609"/>
                <a:gd name="T10" fmla="*/ 2147483647 w 602"/>
                <a:gd name="T11" fmla="*/ 2147483647 h 609"/>
                <a:gd name="T12" fmla="*/ 2147483647 w 602"/>
                <a:gd name="T13" fmla="*/ 2147483647 h 609"/>
                <a:gd name="T14" fmla="*/ 2147483647 w 602"/>
                <a:gd name="T15" fmla="*/ 2147483647 h 609"/>
                <a:gd name="T16" fmla="*/ 2147483647 w 602"/>
                <a:gd name="T17" fmla="*/ 2147483647 h 609"/>
                <a:gd name="T18" fmla="*/ 2147483647 w 602"/>
                <a:gd name="T19" fmla="*/ 2147483647 h 609"/>
                <a:gd name="T20" fmla="*/ 0 w 602"/>
                <a:gd name="T21" fmla="*/ 2147483647 h 609"/>
                <a:gd name="T22" fmla="*/ 2147483647 w 602"/>
                <a:gd name="T23" fmla="*/ 2147483647 h 609"/>
                <a:gd name="T24" fmla="*/ 2147483647 w 602"/>
                <a:gd name="T25" fmla="*/ 2147483647 h 609"/>
                <a:gd name="T26" fmla="*/ 2147483647 w 602"/>
                <a:gd name="T27" fmla="*/ 2147483647 h 609"/>
                <a:gd name="T28" fmla="*/ 2147483647 w 602"/>
                <a:gd name="T29" fmla="*/ 2147483647 h 609"/>
                <a:gd name="T30" fmla="*/ 2147483647 w 602"/>
                <a:gd name="T31" fmla="*/ 0 h 609"/>
                <a:gd name="T32" fmla="*/ 2147483647 w 602"/>
                <a:gd name="T33" fmla="*/ 2147483647 h 609"/>
                <a:gd name="T34" fmla="*/ 2147483647 w 602"/>
                <a:gd name="T35" fmla="*/ 2147483647 h 609"/>
                <a:gd name="T36" fmla="*/ 2147483647 w 602"/>
                <a:gd name="T37" fmla="*/ 2147483647 h 609"/>
                <a:gd name="T38" fmla="*/ 2147483647 w 602"/>
                <a:gd name="T39" fmla="*/ 2147483647 h 609"/>
                <a:gd name="T40" fmla="*/ 2147483647 w 602"/>
                <a:gd name="T41" fmla="*/ 2147483647 h 609"/>
                <a:gd name="T42" fmla="*/ 2147483647 w 602"/>
                <a:gd name="T43" fmla="*/ 2147483647 h 609"/>
                <a:gd name="T44" fmla="*/ 2147483647 w 602"/>
                <a:gd name="T45" fmla="*/ 2147483647 h 609"/>
                <a:gd name="T46" fmla="*/ 2147483647 w 602"/>
                <a:gd name="T47" fmla="*/ 2147483647 h 609"/>
                <a:gd name="T48" fmla="*/ 2147483647 w 602"/>
                <a:gd name="T49" fmla="*/ 2147483647 h 609"/>
                <a:gd name="T50" fmla="*/ 2147483647 w 602"/>
                <a:gd name="T51" fmla="*/ 2147483647 h 609"/>
                <a:gd name="T52" fmla="*/ 2147483647 w 602"/>
                <a:gd name="T53" fmla="*/ 2147483647 h 609"/>
                <a:gd name="T54" fmla="*/ 2147483647 w 602"/>
                <a:gd name="T55" fmla="*/ 2147483647 h 609"/>
                <a:gd name="T56" fmla="*/ 2147483647 w 602"/>
                <a:gd name="T57" fmla="*/ 2147483647 h 609"/>
                <a:gd name="T58" fmla="*/ 2147483647 w 602"/>
                <a:gd name="T59" fmla="*/ 2147483647 h 609"/>
                <a:gd name="T60" fmla="*/ 2147483647 w 602"/>
                <a:gd name="T61" fmla="*/ 2147483647 h 609"/>
                <a:gd name="T62" fmla="*/ 2147483647 w 602"/>
                <a:gd name="T63" fmla="*/ 2147483647 h 609"/>
                <a:gd name="T64" fmla="*/ 2147483647 w 602"/>
                <a:gd name="T65" fmla="*/ 2147483647 h 609"/>
                <a:gd name="T66" fmla="*/ 2147483647 w 602"/>
                <a:gd name="T67" fmla="*/ 2147483647 h 609"/>
                <a:gd name="T68" fmla="*/ 2147483647 w 602"/>
                <a:gd name="T69" fmla="*/ 2147483647 h 609"/>
                <a:gd name="T70" fmla="*/ 2147483647 w 602"/>
                <a:gd name="T71" fmla="*/ 2147483647 h 609"/>
                <a:gd name="T72" fmla="*/ 2147483647 w 602"/>
                <a:gd name="T73" fmla="*/ 2147483647 h 609"/>
                <a:gd name="T74" fmla="*/ 2147483647 w 602"/>
                <a:gd name="T75" fmla="*/ 2147483647 h 609"/>
                <a:gd name="T76" fmla="*/ 2147483647 w 602"/>
                <a:gd name="T77" fmla="*/ 2147483647 h 609"/>
                <a:gd name="T78" fmla="*/ 2147483647 w 602"/>
                <a:gd name="T79" fmla="*/ 2147483647 h 609"/>
                <a:gd name="T80" fmla="*/ 2147483647 w 602"/>
                <a:gd name="T81" fmla="*/ 2147483647 h 609"/>
                <a:gd name="T82" fmla="*/ 2147483647 w 602"/>
                <a:gd name="T83" fmla="*/ 2147483647 h 609"/>
                <a:gd name="T84" fmla="*/ 2147483647 w 602"/>
                <a:gd name="T85" fmla="*/ 2147483647 h 609"/>
                <a:gd name="T86" fmla="*/ 2147483647 w 602"/>
                <a:gd name="T87" fmla="*/ 2147483647 h 609"/>
                <a:gd name="T88" fmla="*/ 2147483647 w 602"/>
                <a:gd name="T89" fmla="*/ 2147483647 h 609"/>
                <a:gd name="T90" fmla="*/ 2147483647 w 602"/>
                <a:gd name="T91" fmla="*/ 2147483647 h 609"/>
                <a:gd name="T92" fmla="*/ 2147483647 w 602"/>
                <a:gd name="T93" fmla="*/ 2147483647 h 609"/>
                <a:gd name="T94" fmla="*/ 2147483647 w 602"/>
                <a:gd name="T95" fmla="*/ 2147483647 h 609"/>
                <a:gd name="T96" fmla="*/ 2147483647 w 602"/>
                <a:gd name="T97" fmla="*/ 2147483647 h 609"/>
                <a:gd name="T98" fmla="*/ 2147483647 w 602"/>
                <a:gd name="T99" fmla="*/ 2147483647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02" h="609">
                  <a:moveTo>
                    <a:pt x="572" y="332"/>
                  </a:moveTo>
                  <a:lnTo>
                    <a:pt x="572" y="332"/>
                  </a:lnTo>
                  <a:cubicBezTo>
                    <a:pt x="544" y="332"/>
                    <a:pt x="544" y="332"/>
                    <a:pt x="544" y="332"/>
                  </a:cubicBezTo>
                  <a:cubicBezTo>
                    <a:pt x="530" y="445"/>
                    <a:pt x="445" y="537"/>
                    <a:pt x="332" y="544"/>
                  </a:cubicBezTo>
                  <a:cubicBezTo>
                    <a:pt x="332" y="580"/>
                    <a:pt x="332" y="580"/>
                    <a:pt x="332" y="580"/>
                  </a:cubicBezTo>
                  <a:cubicBezTo>
                    <a:pt x="332" y="594"/>
                    <a:pt x="318" y="608"/>
                    <a:pt x="304" y="608"/>
                  </a:cubicBezTo>
                  <a:cubicBezTo>
                    <a:pt x="283" y="608"/>
                    <a:pt x="276" y="594"/>
                    <a:pt x="276" y="580"/>
                  </a:cubicBezTo>
                  <a:cubicBezTo>
                    <a:pt x="276" y="544"/>
                    <a:pt x="276" y="544"/>
                    <a:pt x="276" y="544"/>
                  </a:cubicBezTo>
                  <a:cubicBezTo>
                    <a:pt x="162" y="537"/>
                    <a:pt x="71" y="445"/>
                    <a:pt x="56" y="332"/>
                  </a:cubicBezTo>
                  <a:cubicBezTo>
                    <a:pt x="28" y="332"/>
                    <a:pt x="28" y="332"/>
                    <a:pt x="28" y="332"/>
                  </a:cubicBezTo>
                  <a:cubicBezTo>
                    <a:pt x="14" y="332"/>
                    <a:pt x="0" y="318"/>
                    <a:pt x="0" y="304"/>
                  </a:cubicBezTo>
                  <a:cubicBezTo>
                    <a:pt x="0" y="290"/>
                    <a:pt x="14" y="276"/>
                    <a:pt x="28" y="276"/>
                  </a:cubicBezTo>
                  <a:cubicBezTo>
                    <a:pt x="56" y="276"/>
                    <a:pt x="56" y="276"/>
                    <a:pt x="56" y="276"/>
                  </a:cubicBezTo>
                  <a:cubicBezTo>
                    <a:pt x="71" y="163"/>
                    <a:pt x="162" y="71"/>
                    <a:pt x="276" y="64"/>
                  </a:cubicBezTo>
                  <a:cubicBezTo>
                    <a:pt x="276" y="28"/>
                    <a:pt x="276" y="28"/>
                    <a:pt x="276" y="28"/>
                  </a:cubicBezTo>
                  <a:cubicBezTo>
                    <a:pt x="276" y="14"/>
                    <a:pt x="283" y="0"/>
                    <a:pt x="304" y="0"/>
                  </a:cubicBezTo>
                  <a:cubicBezTo>
                    <a:pt x="318" y="0"/>
                    <a:pt x="332" y="14"/>
                    <a:pt x="332" y="28"/>
                  </a:cubicBezTo>
                  <a:cubicBezTo>
                    <a:pt x="332" y="64"/>
                    <a:pt x="332" y="64"/>
                    <a:pt x="332" y="64"/>
                  </a:cubicBezTo>
                  <a:cubicBezTo>
                    <a:pt x="445" y="71"/>
                    <a:pt x="530" y="163"/>
                    <a:pt x="544" y="276"/>
                  </a:cubicBezTo>
                  <a:cubicBezTo>
                    <a:pt x="572" y="276"/>
                    <a:pt x="572" y="276"/>
                    <a:pt x="572" y="276"/>
                  </a:cubicBezTo>
                  <a:cubicBezTo>
                    <a:pt x="594" y="276"/>
                    <a:pt x="601" y="290"/>
                    <a:pt x="601" y="304"/>
                  </a:cubicBezTo>
                  <a:cubicBezTo>
                    <a:pt x="601" y="318"/>
                    <a:pt x="594" y="332"/>
                    <a:pt x="572" y="332"/>
                  </a:cubicBezTo>
                  <a:close/>
                  <a:moveTo>
                    <a:pt x="431" y="276"/>
                  </a:moveTo>
                  <a:lnTo>
                    <a:pt x="431" y="276"/>
                  </a:lnTo>
                  <a:cubicBezTo>
                    <a:pt x="487" y="276"/>
                    <a:pt x="487" y="276"/>
                    <a:pt x="487" y="276"/>
                  </a:cubicBezTo>
                  <a:cubicBezTo>
                    <a:pt x="473" y="191"/>
                    <a:pt x="410" y="127"/>
                    <a:pt x="332" y="120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32" y="191"/>
                    <a:pt x="318" y="198"/>
                    <a:pt x="304" y="198"/>
                  </a:cubicBezTo>
                  <a:cubicBezTo>
                    <a:pt x="283" y="198"/>
                    <a:pt x="276" y="191"/>
                    <a:pt x="276" y="170"/>
                  </a:cubicBezTo>
                  <a:cubicBezTo>
                    <a:pt x="276" y="120"/>
                    <a:pt x="276" y="120"/>
                    <a:pt x="276" y="120"/>
                  </a:cubicBezTo>
                  <a:cubicBezTo>
                    <a:pt x="191" y="127"/>
                    <a:pt x="127" y="191"/>
                    <a:pt x="113" y="276"/>
                  </a:cubicBezTo>
                  <a:cubicBezTo>
                    <a:pt x="169" y="276"/>
                    <a:pt x="169" y="276"/>
                    <a:pt x="169" y="276"/>
                  </a:cubicBezTo>
                  <a:cubicBezTo>
                    <a:pt x="184" y="276"/>
                    <a:pt x="198" y="290"/>
                    <a:pt x="198" y="304"/>
                  </a:cubicBezTo>
                  <a:cubicBezTo>
                    <a:pt x="198" y="318"/>
                    <a:pt x="184" y="332"/>
                    <a:pt x="169" y="332"/>
                  </a:cubicBezTo>
                  <a:cubicBezTo>
                    <a:pt x="113" y="332"/>
                    <a:pt x="113" y="332"/>
                    <a:pt x="113" y="332"/>
                  </a:cubicBezTo>
                  <a:cubicBezTo>
                    <a:pt x="127" y="417"/>
                    <a:pt x="191" y="481"/>
                    <a:pt x="276" y="488"/>
                  </a:cubicBezTo>
                  <a:cubicBezTo>
                    <a:pt x="276" y="438"/>
                    <a:pt x="276" y="438"/>
                    <a:pt x="276" y="438"/>
                  </a:cubicBezTo>
                  <a:cubicBezTo>
                    <a:pt x="276" y="417"/>
                    <a:pt x="283" y="410"/>
                    <a:pt x="304" y="410"/>
                  </a:cubicBezTo>
                  <a:cubicBezTo>
                    <a:pt x="318" y="410"/>
                    <a:pt x="332" y="417"/>
                    <a:pt x="332" y="438"/>
                  </a:cubicBezTo>
                  <a:cubicBezTo>
                    <a:pt x="332" y="488"/>
                    <a:pt x="332" y="488"/>
                    <a:pt x="332" y="488"/>
                  </a:cubicBezTo>
                  <a:cubicBezTo>
                    <a:pt x="410" y="481"/>
                    <a:pt x="473" y="417"/>
                    <a:pt x="487" y="332"/>
                  </a:cubicBezTo>
                  <a:cubicBezTo>
                    <a:pt x="431" y="332"/>
                    <a:pt x="431" y="332"/>
                    <a:pt x="431" y="332"/>
                  </a:cubicBezTo>
                  <a:cubicBezTo>
                    <a:pt x="417" y="332"/>
                    <a:pt x="403" y="318"/>
                    <a:pt x="403" y="304"/>
                  </a:cubicBezTo>
                  <a:cubicBezTo>
                    <a:pt x="403" y="290"/>
                    <a:pt x="417" y="276"/>
                    <a:pt x="431" y="276"/>
                  </a:cubicBezTo>
                  <a:close/>
                  <a:moveTo>
                    <a:pt x="304" y="332"/>
                  </a:moveTo>
                  <a:lnTo>
                    <a:pt x="304" y="332"/>
                  </a:lnTo>
                  <a:cubicBezTo>
                    <a:pt x="283" y="332"/>
                    <a:pt x="276" y="318"/>
                    <a:pt x="276" y="304"/>
                  </a:cubicBezTo>
                  <a:cubicBezTo>
                    <a:pt x="276" y="290"/>
                    <a:pt x="283" y="276"/>
                    <a:pt x="304" y="276"/>
                  </a:cubicBezTo>
                  <a:cubicBezTo>
                    <a:pt x="318" y="276"/>
                    <a:pt x="332" y="290"/>
                    <a:pt x="332" y="304"/>
                  </a:cubicBezTo>
                  <a:cubicBezTo>
                    <a:pt x="332" y="318"/>
                    <a:pt x="318" y="332"/>
                    <a:pt x="304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3" name="Freeform 124"/>
            <p:cNvSpPr>
              <a:spLocks noChangeArrowheads="1"/>
            </p:cNvSpPr>
            <p:nvPr/>
          </p:nvSpPr>
          <p:spPr bwMode="auto">
            <a:xfrm>
              <a:off x="5450736" y="2675732"/>
              <a:ext cx="218281" cy="292100"/>
            </a:xfrm>
            <a:custGeom>
              <a:avLst/>
              <a:gdLst>
                <a:gd name="T0" fmla="*/ 2147483647 w 454"/>
                <a:gd name="T1" fmla="*/ 2147483647 h 609"/>
                <a:gd name="T2" fmla="*/ 2147483647 w 454"/>
                <a:gd name="T3" fmla="*/ 2147483647 h 609"/>
                <a:gd name="T4" fmla="*/ 0 w 454"/>
                <a:gd name="T5" fmla="*/ 2147483647 h 609"/>
                <a:gd name="T6" fmla="*/ 2147483647 w 454"/>
                <a:gd name="T7" fmla="*/ 0 h 609"/>
                <a:gd name="T8" fmla="*/ 2147483647 w 454"/>
                <a:gd name="T9" fmla="*/ 2147483647 h 609"/>
                <a:gd name="T10" fmla="*/ 2147483647 w 454"/>
                <a:gd name="T11" fmla="*/ 2147483647 h 609"/>
                <a:gd name="T12" fmla="*/ 2147483647 w 454"/>
                <a:gd name="T13" fmla="*/ 2147483647 h 609"/>
                <a:gd name="T14" fmla="*/ 2147483647 w 454"/>
                <a:gd name="T15" fmla="*/ 2147483647 h 609"/>
                <a:gd name="T16" fmla="*/ 2147483647 w 454"/>
                <a:gd name="T17" fmla="*/ 2147483647 h 609"/>
                <a:gd name="T18" fmla="*/ 2147483647 w 454"/>
                <a:gd name="T19" fmla="*/ 2147483647 h 609"/>
                <a:gd name="T20" fmla="*/ 2147483647 w 454"/>
                <a:gd name="T21" fmla="*/ 2147483647 h 609"/>
                <a:gd name="T22" fmla="*/ 2147483647 w 454"/>
                <a:gd name="T23" fmla="*/ 2147483647 h 609"/>
                <a:gd name="T24" fmla="*/ 2147483647 w 454"/>
                <a:gd name="T25" fmla="*/ 2147483647 h 609"/>
                <a:gd name="T26" fmla="*/ 2147483647 w 454"/>
                <a:gd name="T27" fmla="*/ 2147483647 h 609"/>
                <a:gd name="T28" fmla="*/ 2147483647 w 454"/>
                <a:gd name="T29" fmla="*/ 2147483647 h 609"/>
                <a:gd name="T30" fmla="*/ 2147483647 w 454"/>
                <a:gd name="T31" fmla="*/ 2147483647 h 609"/>
                <a:gd name="T32" fmla="*/ 2147483647 w 454"/>
                <a:gd name="T33" fmla="*/ 2147483647 h 609"/>
                <a:gd name="T34" fmla="*/ 2147483647 w 454"/>
                <a:gd name="T35" fmla="*/ 2147483647 h 609"/>
                <a:gd name="T36" fmla="*/ 2147483647 w 454"/>
                <a:gd name="T37" fmla="*/ 2147483647 h 609"/>
                <a:gd name="T38" fmla="*/ 2147483647 w 454"/>
                <a:gd name="T39" fmla="*/ 2147483647 h 6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54" h="609">
                  <a:moveTo>
                    <a:pt x="227" y="608"/>
                  </a:moveTo>
                  <a:lnTo>
                    <a:pt x="227" y="608"/>
                  </a:lnTo>
                  <a:cubicBezTo>
                    <a:pt x="227" y="608"/>
                    <a:pt x="0" y="354"/>
                    <a:pt x="0" y="226"/>
                  </a:cubicBezTo>
                  <a:cubicBezTo>
                    <a:pt x="0" y="106"/>
                    <a:pt x="106" y="0"/>
                    <a:pt x="227" y="0"/>
                  </a:cubicBezTo>
                  <a:cubicBezTo>
                    <a:pt x="354" y="0"/>
                    <a:pt x="453" y="106"/>
                    <a:pt x="453" y="226"/>
                  </a:cubicBezTo>
                  <a:cubicBezTo>
                    <a:pt x="453" y="354"/>
                    <a:pt x="227" y="608"/>
                    <a:pt x="227" y="608"/>
                  </a:cubicBezTo>
                  <a:close/>
                  <a:moveTo>
                    <a:pt x="227" y="78"/>
                  </a:moveTo>
                  <a:lnTo>
                    <a:pt x="227" y="78"/>
                  </a:lnTo>
                  <a:cubicBezTo>
                    <a:pt x="149" y="78"/>
                    <a:pt x="78" y="149"/>
                    <a:pt x="78" y="226"/>
                  </a:cubicBezTo>
                  <a:cubicBezTo>
                    <a:pt x="78" y="311"/>
                    <a:pt x="149" y="382"/>
                    <a:pt x="227" y="382"/>
                  </a:cubicBezTo>
                  <a:cubicBezTo>
                    <a:pt x="311" y="382"/>
                    <a:pt x="382" y="311"/>
                    <a:pt x="382" y="226"/>
                  </a:cubicBezTo>
                  <a:cubicBezTo>
                    <a:pt x="382" y="149"/>
                    <a:pt x="311" y="78"/>
                    <a:pt x="227" y="78"/>
                  </a:cubicBezTo>
                  <a:close/>
                  <a:moveTo>
                    <a:pt x="304" y="254"/>
                  </a:moveTo>
                  <a:lnTo>
                    <a:pt x="304" y="254"/>
                  </a:lnTo>
                  <a:cubicBezTo>
                    <a:pt x="156" y="254"/>
                    <a:pt x="156" y="254"/>
                    <a:pt x="156" y="254"/>
                  </a:cubicBezTo>
                  <a:cubicBezTo>
                    <a:pt x="135" y="254"/>
                    <a:pt x="128" y="247"/>
                    <a:pt x="128" y="226"/>
                  </a:cubicBezTo>
                  <a:cubicBezTo>
                    <a:pt x="128" y="212"/>
                    <a:pt x="135" y="198"/>
                    <a:pt x="156" y="198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19" y="198"/>
                    <a:pt x="333" y="212"/>
                    <a:pt x="333" y="226"/>
                  </a:cubicBezTo>
                  <a:cubicBezTo>
                    <a:pt x="333" y="247"/>
                    <a:pt x="319" y="254"/>
                    <a:pt x="30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4" name="Freeform 125"/>
            <p:cNvSpPr>
              <a:spLocks noChangeArrowheads="1"/>
            </p:cNvSpPr>
            <p:nvPr/>
          </p:nvSpPr>
          <p:spPr bwMode="auto">
            <a:xfrm>
              <a:off x="4945117" y="2675732"/>
              <a:ext cx="217488" cy="292100"/>
            </a:xfrm>
            <a:custGeom>
              <a:avLst/>
              <a:gdLst>
                <a:gd name="T0" fmla="*/ 2147483647 w 454"/>
                <a:gd name="T1" fmla="*/ 2147483647 h 609"/>
                <a:gd name="T2" fmla="*/ 2147483647 w 454"/>
                <a:gd name="T3" fmla="*/ 2147483647 h 609"/>
                <a:gd name="T4" fmla="*/ 0 w 454"/>
                <a:gd name="T5" fmla="*/ 2147483647 h 609"/>
                <a:gd name="T6" fmla="*/ 2147483647 w 454"/>
                <a:gd name="T7" fmla="*/ 0 h 609"/>
                <a:gd name="T8" fmla="*/ 2147483647 w 454"/>
                <a:gd name="T9" fmla="*/ 2147483647 h 609"/>
                <a:gd name="T10" fmla="*/ 2147483647 w 454"/>
                <a:gd name="T11" fmla="*/ 2147483647 h 609"/>
                <a:gd name="T12" fmla="*/ 2147483647 w 454"/>
                <a:gd name="T13" fmla="*/ 2147483647 h 609"/>
                <a:gd name="T14" fmla="*/ 2147483647 w 454"/>
                <a:gd name="T15" fmla="*/ 2147483647 h 609"/>
                <a:gd name="T16" fmla="*/ 2147483647 w 454"/>
                <a:gd name="T17" fmla="*/ 2147483647 h 609"/>
                <a:gd name="T18" fmla="*/ 2147483647 w 454"/>
                <a:gd name="T19" fmla="*/ 2147483647 h 609"/>
                <a:gd name="T20" fmla="*/ 2147483647 w 454"/>
                <a:gd name="T21" fmla="*/ 2147483647 h 609"/>
                <a:gd name="T22" fmla="*/ 2147483647 w 454"/>
                <a:gd name="T23" fmla="*/ 2147483647 h 609"/>
                <a:gd name="T24" fmla="*/ 2147483647 w 454"/>
                <a:gd name="T25" fmla="*/ 2147483647 h 609"/>
                <a:gd name="T26" fmla="*/ 2147483647 w 454"/>
                <a:gd name="T27" fmla="*/ 2147483647 h 609"/>
                <a:gd name="T28" fmla="*/ 2147483647 w 454"/>
                <a:gd name="T29" fmla="*/ 2147483647 h 609"/>
                <a:gd name="T30" fmla="*/ 2147483647 w 454"/>
                <a:gd name="T31" fmla="*/ 2147483647 h 609"/>
                <a:gd name="T32" fmla="*/ 2147483647 w 454"/>
                <a:gd name="T33" fmla="*/ 2147483647 h 609"/>
                <a:gd name="T34" fmla="*/ 2147483647 w 454"/>
                <a:gd name="T35" fmla="*/ 2147483647 h 609"/>
                <a:gd name="T36" fmla="*/ 2147483647 w 454"/>
                <a:gd name="T37" fmla="*/ 2147483647 h 609"/>
                <a:gd name="T38" fmla="*/ 2147483647 w 454"/>
                <a:gd name="T39" fmla="*/ 2147483647 h 609"/>
                <a:gd name="T40" fmla="*/ 2147483647 w 454"/>
                <a:gd name="T41" fmla="*/ 2147483647 h 609"/>
                <a:gd name="T42" fmla="*/ 2147483647 w 454"/>
                <a:gd name="T43" fmla="*/ 2147483647 h 609"/>
                <a:gd name="T44" fmla="*/ 2147483647 w 454"/>
                <a:gd name="T45" fmla="*/ 2147483647 h 609"/>
                <a:gd name="T46" fmla="*/ 2147483647 w 454"/>
                <a:gd name="T47" fmla="*/ 2147483647 h 609"/>
                <a:gd name="T48" fmla="*/ 2147483647 w 454"/>
                <a:gd name="T49" fmla="*/ 2147483647 h 609"/>
                <a:gd name="T50" fmla="*/ 2147483647 w 454"/>
                <a:gd name="T51" fmla="*/ 2147483647 h 609"/>
                <a:gd name="T52" fmla="*/ 2147483647 w 454"/>
                <a:gd name="T53" fmla="*/ 2147483647 h 609"/>
                <a:gd name="T54" fmla="*/ 2147483647 w 454"/>
                <a:gd name="T55" fmla="*/ 2147483647 h 609"/>
                <a:gd name="T56" fmla="*/ 2147483647 w 454"/>
                <a:gd name="T57" fmla="*/ 2147483647 h 609"/>
                <a:gd name="T58" fmla="*/ 2147483647 w 454"/>
                <a:gd name="T59" fmla="*/ 2147483647 h 60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54" h="609">
                  <a:moveTo>
                    <a:pt x="227" y="608"/>
                  </a:moveTo>
                  <a:lnTo>
                    <a:pt x="227" y="608"/>
                  </a:lnTo>
                  <a:cubicBezTo>
                    <a:pt x="227" y="608"/>
                    <a:pt x="0" y="354"/>
                    <a:pt x="0" y="226"/>
                  </a:cubicBezTo>
                  <a:cubicBezTo>
                    <a:pt x="0" y="106"/>
                    <a:pt x="99" y="0"/>
                    <a:pt x="227" y="0"/>
                  </a:cubicBezTo>
                  <a:cubicBezTo>
                    <a:pt x="354" y="0"/>
                    <a:pt x="453" y="106"/>
                    <a:pt x="453" y="226"/>
                  </a:cubicBezTo>
                  <a:cubicBezTo>
                    <a:pt x="453" y="354"/>
                    <a:pt x="227" y="608"/>
                    <a:pt x="227" y="608"/>
                  </a:cubicBezTo>
                  <a:close/>
                  <a:moveTo>
                    <a:pt x="227" y="78"/>
                  </a:moveTo>
                  <a:lnTo>
                    <a:pt x="227" y="78"/>
                  </a:lnTo>
                  <a:cubicBezTo>
                    <a:pt x="142" y="78"/>
                    <a:pt x="78" y="149"/>
                    <a:pt x="78" y="226"/>
                  </a:cubicBezTo>
                  <a:cubicBezTo>
                    <a:pt x="78" y="311"/>
                    <a:pt x="142" y="382"/>
                    <a:pt x="227" y="382"/>
                  </a:cubicBezTo>
                  <a:cubicBezTo>
                    <a:pt x="311" y="382"/>
                    <a:pt x="375" y="311"/>
                    <a:pt x="375" y="226"/>
                  </a:cubicBezTo>
                  <a:cubicBezTo>
                    <a:pt x="375" y="149"/>
                    <a:pt x="311" y="78"/>
                    <a:pt x="227" y="78"/>
                  </a:cubicBezTo>
                  <a:close/>
                  <a:moveTo>
                    <a:pt x="304" y="254"/>
                  </a:moveTo>
                  <a:lnTo>
                    <a:pt x="304" y="254"/>
                  </a:lnTo>
                  <a:cubicBezTo>
                    <a:pt x="255" y="254"/>
                    <a:pt x="255" y="254"/>
                    <a:pt x="255" y="254"/>
                  </a:cubicBezTo>
                  <a:cubicBezTo>
                    <a:pt x="255" y="304"/>
                    <a:pt x="255" y="304"/>
                    <a:pt x="255" y="304"/>
                  </a:cubicBezTo>
                  <a:cubicBezTo>
                    <a:pt x="255" y="318"/>
                    <a:pt x="241" y="332"/>
                    <a:pt x="227" y="332"/>
                  </a:cubicBezTo>
                  <a:cubicBezTo>
                    <a:pt x="213" y="332"/>
                    <a:pt x="198" y="318"/>
                    <a:pt x="198" y="304"/>
                  </a:cubicBezTo>
                  <a:cubicBezTo>
                    <a:pt x="198" y="254"/>
                    <a:pt x="198" y="254"/>
                    <a:pt x="198" y="254"/>
                  </a:cubicBezTo>
                  <a:cubicBezTo>
                    <a:pt x="149" y="254"/>
                    <a:pt x="149" y="254"/>
                    <a:pt x="149" y="254"/>
                  </a:cubicBezTo>
                  <a:cubicBezTo>
                    <a:pt x="135" y="254"/>
                    <a:pt x="120" y="247"/>
                    <a:pt x="120" y="226"/>
                  </a:cubicBezTo>
                  <a:cubicBezTo>
                    <a:pt x="120" y="212"/>
                    <a:pt x="135" y="198"/>
                    <a:pt x="149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8" y="134"/>
                    <a:pt x="213" y="127"/>
                    <a:pt x="227" y="127"/>
                  </a:cubicBezTo>
                  <a:cubicBezTo>
                    <a:pt x="241" y="127"/>
                    <a:pt x="255" y="134"/>
                    <a:pt x="255" y="156"/>
                  </a:cubicBezTo>
                  <a:cubicBezTo>
                    <a:pt x="255" y="198"/>
                    <a:pt x="255" y="198"/>
                    <a:pt x="255" y="198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18" y="198"/>
                    <a:pt x="333" y="212"/>
                    <a:pt x="333" y="226"/>
                  </a:cubicBezTo>
                  <a:cubicBezTo>
                    <a:pt x="333" y="247"/>
                    <a:pt x="318" y="254"/>
                    <a:pt x="304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5" name="Freeform 126"/>
            <p:cNvSpPr>
              <a:spLocks noChangeArrowheads="1"/>
            </p:cNvSpPr>
            <p:nvPr/>
          </p:nvSpPr>
          <p:spPr bwMode="auto">
            <a:xfrm>
              <a:off x="4439498" y="2675732"/>
              <a:ext cx="217488" cy="292100"/>
            </a:xfrm>
            <a:custGeom>
              <a:avLst/>
              <a:gdLst>
                <a:gd name="T0" fmla="*/ 2147483647 w 454"/>
                <a:gd name="T1" fmla="*/ 2147483647 h 609"/>
                <a:gd name="T2" fmla="*/ 2147483647 w 454"/>
                <a:gd name="T3" fmla="*/ 2147483647 h 609"/>
                <a:gd name="T4" fmla="*/ 0 w 454"/>
                <a:gd name="T5" fmla="*/ 2147483647 h 609"/>
                <a:gd name="T6" fmla="*/ 2147483647 w 454"/>
                <a:gd name="T7" fmla="*/ 0 h 609"/>
                <a:gd name="T8" fmla="*/ 2147483647 w 454"/>
                <a:gd name="T9" fmla="*/ 2147483647 h 609"/>
                <a:gd name="T10" fmla="*/ 2147483647 w 454"/>
                <a:gd name="T11" fmla="*/ 2147483647 h 609"/>
                <a:gd name="T12" fmla="*/ 2147483647 w 454"/>
                <a:gd name="T13" fmla="*/ 2147483647 h 609"/>
                <a:gd name="T14" fmla="*/ 2147483647 w 454"/>
                <a:gd name="T15" fmla="*/ 2147483647 h 609"/>
                <a:gd name="T16" fmla="*/ 2147483647 w 454"/>
                <a:gd name="T17" fmla="*/ 2147483647 h 609"/>
                <a:gd name="T18" fmla="*/ 2147483647 w 454"/>
                <a:gd name="T19" fmla="*/ 2147483647 h 609"/>
                <a:gd name="T20" fmla="*/ 2147483647 w 454"/>
                <a:gd name="T21" fmla="*/ 2147483647 h 609"/>
                <a:gd name="T22" fmla="*/ 2147483647 w 454"/>
                <a:gd name="T23" fmla="*/ 2147483647 h 609"/>
                <a:gd name="T24" fmla="*/ 2147483647 w 454"/>
                <a:gd name="T25" fmla="*/ 2147483647 h 609"/>
                <a:gd name="T26" fmla="*/ 2147483647 w 454"/>
                <a:gd name="T27" fmla="*/ 2147483647 h 609"/>
                <a:gd name="T28" fmla="*/ 2147483647 w 454"/>
                <a:gd name="T29" fmla="*/ 2147483647 h 609"/>
                <a:gd name="T30" fmla="*/ 2147483647 w 454"/>
                <a:gd name="T31" fmla="*/ 2147483647 h 609"/>
                <a:gd name="T32" fmla="*/ 2147483647 w 454"/>
                <a:gd name="T33" fmla="*/ 2147483647 h 609"/>
                <a:gd name="T34" fmla="*/ 2147483647 w 454"/>
                <a:gd name="T35" fmla="*/ 2147483647 h 6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4" h="609">
                  <a:moveTo>
                    <a:pt x="227" y="608"/>
                  </a:moveTo>
                  <a:lnTo>
                    <a:pt x="227" y="608"/>
                  </a:lnTo>
                  <a:cubicBezTo>
                    <a:pt x="227" y="608"/>
                    <a:pt x="0" y="354"/>
                    <a:pt x="0" y="226"/>
                  </a:cubicBezTo>
                  <a:cubicBezTo>
                    <a:pt x="0" y="106"/>
                    <a:pt x="99" y="0"/>
                    <a:pt x="227" y="0"/>
                  </a:cubicBezTo>
                  <a:cubicBezTo>
                    <a:pt x="347" y="0"/>
                    <a:pt x="453" y="106"/>
                    <a:pt x="453" y="226"/>
                  </a:cubicBezTo>
                  <a:cubicBezTo>
                    <a:pt x="453" y="354"/>
                    <a:pt x="227" y="608"/>
                    <a:pt x="227" y="608"/>
                  </a:cubicBezTo>
                  <a:close/>
                  <a:moveTo>
                    <a:pt x="227" y="78"/>
                  </a:moveTo>
                  <a:lnTo>
                    <a:pt x="227" y="78"/>
                  </a:lnTo>
                  <a:cubicBezTo>
                    <a:pt x="142" y="78"/>
                    <a:pt x="71" y="149"/>
                    <a:pt x="71" y="226"/>
                  </a:cubicBezTo>
                  <a:cubicBezTo>
                    <a:pt x="71" y="311"/>
                    <a:pt x="142" y="382"/>
                    <a:pt x="227" y="382"/>
                  </a:cubicBezTo>
                  <a:cubicBezTo>
                    <a:pt x="304" y="382"/>
                    <a:pt x="375" y="311"/>
                    <a:pt x="375" y="226"/>
                  </a:cubicBezTo>
                  <a:cubicBezTo>
                    <a:pt x="375" y="149"/>
                    <a:pt x="304" y="78"/>
                    <a:pt x="227" y="78"/>
                  </a:cubicBezTo>
                  <a:close/>
                  <a:moveTo>
                    <a:pt x="227" y="304"/>
                  </a:moveTo>
                  <a:lnTo>
                    <a:pt x="227" y="304"/>
                  </a:lnTo>
                  <a:cubicBezTo>
                    <a:pt x="184" y="304"/>
                    <a:pt x="149" y="269"/>
                    <a:pt x="149" y="226"/>
                  </a:cubicBezTo>
                  <a:cubicBezTo>
                    <a:pt x="149" y="184"/>
                    <a:pt x="184" y="156"/>
                    <a:pt x="227" y="156"/>
                  </a:cubicBezTo>
                  <a:cubicBezTo>
                    <a:pt x="269" y="156"/>
                    <a:pt x="297" y="184"/>
                    <a:pt x="297" y="226"/>
                  </a:cubicBezTo>
                  <a:cubicBezTo>
                    <a:pt x="297" y="269"/>
                    <a:pt x="269" y="304"/>
                    <a:pt x="227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6" name="Freeform 127"/>
            <p:cNvSpPr>
              <a:spLocks noChangeArrowheads="1"/>
            </p:cNvSpPr>
            <p:nvPr/>
          </p:nvSpPr>
          <p:spPr bwMode="auto">
            <a:xfrm>
              <a:off x="3931498" y="2675732"/>
              <a:ext cx="217488" cy="292100"/>
            </a:xfrm>
            <a:custGeom>
              <a:avLst/>
              <a:gdLst>
                <a:gd name="T0" fmla="*/ 2147483647 w 453"/>
                <a:gd name="T1" fmla="*/ 2147483647 h 609"/>
                <a:gd name="T2" fmla="*/ 2147483647 w 453"/>
                <a:gd name="T3" fmla="*/ 2147483647 h 609"/>
                <a:gd name="T4" fmla="*/ 0 w 453"/>
                <a:gd name="T5" fmla="*/ 2147483647 h 609"/>
                <a:gd name="T6" fmla="*/ 2147483647 w 453"/>
                <a:gd name="T7" fmla="*/ 0 h 609"/>
                <a:gd name="T8" fmla="*/ 2147483647 w 453"/>
                <a:gd name="T9" fmla="*/ 2147483647 h 609"/>
                <a:gd name="T10" fmla="*/ 2147483647 w 453"/>
                <a:gd name="T11" fmla="*/ 2147483647 h 609"/>
                <a:gd name="T12" fmla="*/ 2147483647 w 453"/>
                <a:gd name="T13" fmla="*/ 2147483647 h 609"/>
                <a:gd name="T14" fmla="*/ 2147483647 w 453"/>
                <a:gd name="T15" fmla="*/ 2147483647 h 609"/>
                <a:gd name="T16" fmla="*/ 2147483647 w 453"/>
                <a:gd name="T17" fmla="*/ 2147483647 h 609"/>
                <a:gd name="T18" fmla="*/ 2147483647 w 453"/>
                <a:gd name="T19" fmla="*/ 2147483647 h 609"/>
                <a:gd name="T20" fmla="*/ 2147483647 w 453"/>
                <a:gd name="T21" fmla="*/ 2147483647 h 609"/>
                <a:gd name="T22" fmla="*/ 2147483647 w 453"/>
                <a:gd name="T23" fmla="*/ 2147483647 h 6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53" h="609">
                  <a:moveTo>
                    <a:pt x="226" y="608"/>
                  </a:moveTo>
                  <a:lnTo>
                    <a:pt x="226" y="608"/>
                  </a:lnTo>
                  <a:cubicBezTo>
                    <a:pt x="226" y="608"/>
                    <a:pt x="0" y="354"/>
                    <a:pt x="0" y="226"/>
                  </a:cubicBezTo>
                  <a:cubicBezTo>
                    <a:pt x="0" y="106"/>
                    <a:pt x="106" y="0"/>
                    <a:pt x="226" y="0"/>
                  </a:cubicBezTo>
                  <a:cubicBezTo>
                    <a:pt x="354" y="0"/>
                    <a:pt x="452" y="106"/>
                    <a:pt x="452" y="226"/>
                  </a:cubicBezTo>
                  <a:cubicBezTo>
                    <a:pt x="452" y="354"/>
                    <a:pt x="226" y="608"/>
                    <a:pt x="226" y="608"/>
                  </a:cubicBezTo>
                  <a:close/>
                  <a:moveTo>
                    <a:pt x="226" y="78"/>
                  </a:moveTo>
                  <a:lnTo>
                    <a:pt x="226" y="78"/>
                  </a:lnTo>
                  <a:cubicBezTo>
                    <a:pt x="149" y="78"/>
                    <a:pt x="78" y="149"/>
                    <a:pt x="78" y="226"/>
                  </a:cubicBezTo>
                  <a:cubicBezTo>
                    <a:pt x="78" y="311"/>
                    <a:pt x="149" y="382"/>
                    <a:pt x="226" y="382"/>
                  </a:cubicBezTo>
                  <a:cubicBezTo>
                    <a:pt x="311" y="382"/>
                    <a:pt x="382" y="311"/>
                    <a:pt x="382" y="226"/>
                  </a:cubicBezTo>
                  <a:cubicBezTo>
                    <a:pt x="382" y="149"/>
                    <a:pt x="311" y="78"/>
                    <a:pt x="22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7" name="Freeform 128"/>
            <p:cNvSpPr>
              <a:spLocks noChangeArrowheads="1"/>
            </p:cNvSpPr>
            <p:nvPr/>
          </p:nvSpPr>
          <p:spPr bwMode="auto">
            <a:xfrm>
              <a:off x="3389367" y="2715419"/>
              <a:ext cx="292100" cy="252413"/>
            </a:xfrm>
            <a:custGeom>
              <a:avLst/>
              <a:gdLst>
                <a:gd name="T0" fmla="*/ 2147483647 w 609"/>
                <a:gd name="T1" fmla="*/ 2147483647 h 524"/>
                <a:gd name="T2" fmla="*/ 2147483647 w 609"/>
                <a:gd name="T3" fmla="*/ 2147483647 h 524"/>
                <a:gd name="T4" fmla="*/ 2147483647 w 609"/>
                <a:gd name="T5" fmla="*/ 2147483647 h 524"/>
                <a:gd name="T6" fmla="*/ 2147483647 w 609"/>
                <a:gd name="T7" fmla="*/ 2147483647 h 524"/>
                <a:gd name="T8" fmla="*/ 2147483647 w 609"/>
                <a:gd name="T9" fmla="*/ 2147483647 h 524"/>
                <a:gd name="T10" fmla="*/ 2147483647 w 609"/>
                <a:gd name="T11" fmla="*/ 2147483647 h 524"/>
                <a:gd name="T12" fmla="*/ 2147483647 w 609"/>
                <a:gd name="T13" fmla="*/ 2147483647 h 524"/>
                <a:gd name="T14" fmla="*/ 2147483647 w 609"/>
                <a:gd name="T15" fmla="*/ 2147483647 h 524"/>
                <a:gd name="T16" fmla="*/ 2147483647 w 609"/>
                <a:gd name="T17" fmla="*/ 2147483647 h 524"/>
                <a:gd name="T18" fmla="*/ 2147483647 w 609"/>
                <a:gd name="T19" fmla="*/ 2147483647 h 524"/>
                <a:gd name="T20" fmla="*/ 2147483647 w 609"/>
                <a:gd name="T21" fmla="*/ 2147483647 h 524"/>
                <a:gd name="T22" fmla="*/ 2147483647 w 609"/>
                <a:gd name="T23" fmla="*/ 2147483647 h 524"/>
                <a:gd name="T24" fmla="*/ 2147483647 w 609"/>
                <a:gd name="T25" fmla="*/ 2147483647 h 524"/>
                <a:gd name="T26" fmla="*/ 2147483647 w 609"/>
                <a:gd name="T27" fmla="*/ 2147483647 h 524"/>
                <a:gd name="T28" fmla="*/ 2147483647 w 609"/>
                <a:gd name="T29" fmla="*/ 2147483647 h 524"/>
                <a:gd name="T30" fmla="*/ 2147483647 w 609"/>
                <a:gd name="T31" fmla="*/ 2147483647 h 524"/>
                <a:gd name="T32" fmla="*/ 2147483647 w 609"/>
                <a:gd name="T33" fmla="*/ 2147483647 h 524"/>
                <a:gd name="T34" fmla="*/ 2147483647 w 609"/>
                <a:gd name="T35" fmla="*/ 2147483647 h 524"/>
                <a:gd name="T36" fmla="*/ 2147483647 w 609"/>
                <a:gd name="T37" fmla="*/ 2147483647 h 524"/>
                <a:gd name="T38" fmla="*/ 2147483647 w 609"/>
                <a:gd name="T39" fmla="*/ 2147483647 h 524"/>
                <a:gd name="T40" fmla="*/ 2147483647 w 609"/>
                <a:gd name="T41" fmla="*/ 2147483647 h 524"/>
                <a:gd name="T42" fmla="*/ 2147483647 w 609"/>
                <a:gd name="T43" fmla="*/ 2147483647 h 524"/>
                <a:gd name="T44" fmla="*/ 2147483647 w 609"/>
                <a:gd name="T45" fmla="*/ 2147483647 h 524"/>
                <a:gd name="T46" fmla="*/ 2147483647 w 609"/>
                <a:gd name="T47" fmla="*/ 2147483647 h 524"/>
                <a:gd name="T48" fmla="*/ 2147483647 w 609"/>
                <a:gd name="T49" fmla="*/ 2147483647 h 524"/>
                <a:gd name="T50" fmla="*/ 2147483647 w 609"/>
                <a:gd name="T51" fmla="*/ 2147483647 h 524"/>
                <a:gd name="T52" fmla="*/ 2147483647 w 609"/>
                <a:gd name="T53" fmla="*/ 2147483647 h 524"/>
                <a:gd name="T54" fmla="*/ 2147483647 w 609"/>
                <a:gd name="T55" fmla="*/ 2147483647 h 524"/>
                <a:gd name="T56" fmla="*/ 2147483647 w 609"/>
                <a:gd name="T57" fmla="*/ 2147483647 h 524"/>
                <a:gd name="T58" fmla="*/ 2147483647 w 609"/>
                <a:gd name="T59" fmla="*/ 2147483647 h 524"/>
                <a:gd name="T60" fmla="*/ 2147483647 w 609"/>
                <a:gd name="T61" fmla="*/ 2147483647 h 524"/>
                <a:gd name="T62" fmla="*/ 2147483647 w 609"/>
                <a:gd name="T63" fmla="*/ 2147483647 h 524"/>
                <a:gd name="T64" fmla="*/ 2147483647 w 609"/>
                <a:gd name="T65" fmla="*/ 2147483647 h 524"/>
                <a:gd name="T66" fmla="*/ 2147483647 w 609"/>
                <a:gd name="T67" fmla="*/ 2147483647 h 524"/>
                <a:gd name="T68" fmla="*/ 2147483647 w 609"/>
                <a:gd name="T69" fmla="*/ 2147483647 h 524"/>
                <a:gd name="T70" fmla="*/ 2147483647 w 609"/>
                <a:gd name="T71" fmla="*/ 2147483647 h 524"/>
                <a:gd name="T72" fmla="*/ 2147483647 w 609"/>
                <a:gd name="T73" fmla="*/ 2147483647 h 524"/>
                <a:gd name="T74" fmla="*/ 2147483647 w 609"/>
                <a:gd name="T75" fmla="*/ 2147483647 h 524"/>
                <a:gd name="T76" fmla="*/ 2147483647 w 609"/>
                <a:gd name="T77" fmla="*/ 2147483647 h 524"/>
                <a:gd name="T78" fmla="*/ 2147483647 w 609"/>
                <a:gd name="T79" fmla="*/ 2147483647 h 524"/>
                <a:gd name="T80" fmla="*/ 2147483647 w 609"/>
                <a:gd name="T81" fmla="*/ 2147483647 h 524"/>
                <a:gd name="T82" fmla="*/ 2147483647 w 609"/>
                <a:gd name="T83" fmla="*/ 2147483647 h 5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09" h="524">
                  <a:moveTo>
                    <a:pt x="467" y="417"/>
                  </a:moveTo>
                  <a:lnTo>
                    <a:pt x="467" y="417"/>
                  </a:lnTo>
                  <a:cubicBezTo>
                    <a:pt x="446" y="417"/>
                    <a:pt x="439" y="403"/>
                    <a:pt x="439" y="389"/>
                  </a:cubicBezTo>
                  <a:cubicBezTo>
                    <a:pt x="439" y="375"/>
                    <a:pt x="446" y="360"/>
                    <a:pt x="467" y="360"/>
                  </a:cubicBezTo>
                  <a:cubicBezTo>
                    <a:pt x="509" y="360"/>
                    <a:pt x="552" y="325"/>
                    <a:pt x="552" y="276"/>
                  </a:cubicBezTo>
                  <a:cubicBezTo>
                    <a:pt x="552" y="247"/>
                    <a:pt x="537" y="226"/>
                    <a:pt x="523" y="212"/>
                  </a:cubicBezTo>
                  <a:cubicBezTo>
                    <a:pt x="516" y="212"/>
                    <a:pt x="516" y="212"/>
                    <a:pt x="516" y="205"/>
                  </a:cubicBezTo>
                  <a:lnTo>
                    <a:pt x="509" y="205"/>
                  </a:lnTo>
                  <a:lnTo>
                    <a:pt x="502" y="198"/>
                  </a:lnTo>
                  <a:lnTo>
                    <a:pt x="495" y="198"/>
                  </a:lnTo>
                  <a:cubicBezTo>
                    <a:pt x="495" y="198"/>
                    <a:pt x="488" y="198"/>
                    <a:pt x="488" y="191"/>
                  </a:cubicBezTo>
                  <a:cubicBezTo>
                    <a:pt x="481" y="191"/>
                    <a:pt x="481" y="191"/>
                    <a:pt x="481" y="191"/>
                  </a:cubicBezTo>
                  <a:cubicBezTo>
                    <a:pt x="481" y="191"/>
                    <a:pt x="481" y="191"/>
                    <a:pt x="474" y="191"/>
                  </a:cubicBezTo>
                  <a:cubicBezTo>
                    <a:pt x="467" y="191"/>
                    <a:pt x="467" y="191"/>
                    <a:pt x="467" y="191"/>
                  </a:cubicBezTo>
                  <a:lnTo>
                    <a:pt x="460" y="191"/>
                  </a:lnTo>
                  <a:cubicBezTo>
                    <a:pt x="460" y="184"/>
                    <a:pt x="460" y="184"/>
                    <a:pt x="460" y="177"/>
                  </a:cubicBezTo>
                  <a:cubicBezTo>
                    <a:pt x="460" y="169"/>
                    <a:pt x="453" y="169"/>
                    <a:pt x="453" y="162"/>
                  </a:cubicBezTo>
                  <a:cubicBezTo>
                    <a:pt x="453" y="155"/>
                    <a:pt x="453" y="155"/>
                    <a:pt x="446" y="148"/>
                  </a:cubicBezTo>
                  <a:cubicBezTo>
                    <a:pt x="446" y="141"/>
                    <a:pt x="446" y="141"/>
                    <a:pt x="439" y="134"/>
                  </a:cubicBezTo>
                  <a:cubicBezTo>
                    <a:pt x="410" y="92"/>
                    <a:pt x="361" y="56"/>
                    <a:pt x="304" y="56"/>
                  </a:cubicBezTo>
                  <a:cubicBezTo>
                    <a:pt x="248" y="56"/>
                    <a:pt x="198" y="92"/>
                    <a:pt x="170" y="134"/>
                  </a:cubicBezTo>
                  <a:cubicBezTo>
                    <a:pt x="163" y="141"/>
                    <a:pt x="163" y="141"/>
                    <a:pt x="163" y="148"/>
                  </a:cubicBezTo>
                  <a:cubicBezTo>
                    <a:pt x="156" y="155"/>
                    <a:pt x="156" y="155"/>
                    <a:pt x="156" y="162"/>
                  </a:cubicBezTo>
                  <a:cubicBezTo>
                    <a:pt x="156" y="169"/>
                    <a:pt x="149" y="169"/>
                    <a:pt x="149" y="177"/>
                  </a:cubicBezTo>
                  <a:cubicBezTo>
                    <a:pt x="149" y="184"/>
                    <a:pt x="149" y="184"/>
                    <a:pt x="149" y="191"/>
                  </a:cubicBezTo>
                  <a:lnTo>
                    <a:pt x="142" y="191"/>
                  </a:lnTo>
                  <a:cubicBezTo>
                    <a:pt x="142" y="191"/>
                    <a:pt x="142" y="191"/>
                    <a:pt x="135" y="191"/>
                  </a:cubicBezTo>
                  <a:cubicBezTo>
                    <a:pt x="128" y="191"/>
                    <a:pt x="128" y="191"/>
                    <a:pt x="128" y="191"/>
                  </a:cubicBezTo>
                  <a:cubicBezTo>
                    <a:pt x="128" y="191"/>
                    <a:pt x="128" y="191"/>
                    <a:pt x="121" y="191"/>
                  </a:cubicBezTo>
                  <a:cubicBezTo>
                    <a:pt x="121" y="198"/>
                    <a:pt x="113" y="198"/>
                    <a:pt x="113" y="198"/>
                  </a:cubicBezTo>
                  <a:lnTo>
                    <a:pt x="106" y="198"/>
                  </a:lnTo>
                  <a:lnTo>
                    <a:pt x="99" y="205"/>
                  </a:lnTo>
                  <a:lnTo>
                    <a:pt x="92" y="205"/>
                  </a:lnTo>
                  <a:cubicBezTo>
                    <a:pt x="92" y="212"/>
                    <a:pt x="92" y="212"/>
                    <a:pt x="85" y="212"/>
                  </a:cubicBezTo>
                  <a:cubicBezTo>
                    <a:pt x="71" y="226"/>
                    <a:pt x="57" y="247"/>
                    <a:pt x="57" y="276"/>
                  </a:cubicBezTo>
                  <a:cubicBezTo>
                    <a:pt x="57" y="325"/>
                    <a:pt x="99" y="360"/>
                    <a:pt x="142" y="360"/>
                  </a:cubicBezTo>
                  <a:cubicBezTo>
                    <a:pt x="163" y="360"/>
                    <a:pt x="170" y="375"/>
                    <a:pt x="170" y="389"/>
                  </a:cubicBezTo>
                  <a:cubicBezTo>
                    <a:pt x="170" y="403"/>
                    <a:pt x="163" y="417"/>
                    <a:pt x="142" y="417"/>
                  </a:cubicBezTo>
                  <a:cubicBezTo>
                    <a:pt x="64" y="417"/>
                    <a:pt x="0" y="353"/>
                    <a:pt x="0" y="276"/>
                  </a:cubicBezTo>
                  <a:cubicBezTo>
                    <a:pt x="0" y="212"/>
                    <a:pt x="43" y="155"/>
                    <a:pt x="99" y="141"/>
                  </a:cubicBezTo>
                  <a:cubicBezTo>
                    <a:pt x="135" y="56"/>
                    <a:pt x="212" y="0"/>
                    <a:pt x="304" y="0"/>
                  </a:cubicBezTo>
                  <a:cubicBezTo>
                    <a:pt x="396" y="0"/>
                    <a:pt x="474" y="56"/>
                    <a:pt x="509" y="141"/>
                  </a:cubicBezTo>
                  <a:cubicBezTo>
                    <a:pt x="566" y="155"/>
                    <a:pt x="608" y="212"/>
                    <a:pt x="608" y="276"/>
                  </a:cubicBezTo>
                  <a:cubicBezTo>
                    <a:pt x="608" y="353"/>
                    <a:pt x="545" y="417"/>
                    <a:pt x="467" y="417"/>
                  </a:cubicBezTo>
                  <a:close/>
                  <a:moveTo>
                    <a:pt x="198" y="353"/>
                  </a:moveTo>
                  <a:lnTo>
                    <a:pt x="198" y="353"/>
                  </a:lnTo>
                  <a:cubicBezTo>
                    <a:pt x="283" y="254"/>
                    <a:pt x="283" y="254"/>
                    <a:pt x="283" y="254"/>
                  </a:cubicBezTo>
                  <a:cubicBezTo>
                    <a:pt x="290" y="254"/>
                    <a:pt x="297" y="247"/>
                    <a:pt x="304" y="247"/>
                  </a:cubicBezTo>
                  <a:cubicBezTo>
                    <a:pt x="311" y="247"/>
                    <a:pt x="318" y="254"/>
                    <a:pt x="326" y="254"/>
                  </a:cubicBezTo>
                  <a:cubicBezTo>
                    <a:pt x="410" y="353"/>
                    <a:pt x="410" y="353"/>
                    <a:pt x="410" y="353"/>
                  </a:cubicBezTo>
                  <a:cubicBezTo>
                    <a:pt x="417" y="353"/>
                    <a:pt x="417" y="360"/>
                    <a:pt x="417" y="367"/>
                  </a:cubicBezTo>
                  <a:cubicBezTo>
                    <a:pt x="417" y="389"/>
                    <a:pt x="403" y="396"/>
                    <a:pt x="389" y="396"/>
                  </a:cubicBezTo>
                  <a:cubicBezTo>
                    <a:pt x="382" y="396"/>
                    <a:pt x="375" y="396"/>
                    <a:pt x="368" y="389"/>
                  </a:cubicBezTo>
                  <a:cubicBezTo>
                    <a:pt x="333" y="346"/>
                    <a:pt x="333" y="346"/>
                    <a:pt x="333" y="346"/>
                  </a:cubicBezTo>
                  <a:cubicBezTo>
                    <a:pt x="333" y="495"/>
                    <a:pt x="333" y="495"/>
                    <a:pt x="333" y="495"/>
                  </a:cubicBezTo>
                  <a:cubicBezTo>
                    <a:pt x="333" y="509"/>
                    <a:pt x="318" y="523"/>
                    <a:pt x="304" y="523"/>
                  </a:cubicBezTo>
                  <a:cubicBezTo>
                    <a:pt x="290" y="523"/>
                    <a:pt x="276" y="509"/>
                    <a:pt x="276" y="495"/>
                  </a:cubicBezTo>
                  <a:cubicBezTo>
                    <a:pt x="276" y="346"/>
                    <a:pt x="276" y="346"/>
                    <a:pt x="276" y="346"/>
                  </a:cubicBezTo>
                  <a:cubicBezTo>
                    <a:pt x="241" y="389"/>
                    <a:pt x="241" y="389"/>
                    <a:pt x="241" y="389"/>
                  </a:cubicBezTo>
                  <a:cubicBezTo>
                    <a:pt x="234" y="396"/>
                    <a:pt x="226" y="396"/>
                    <a:pt x="219" y="396"/>
                  </a:cubicBezTo>
                  <a:cubicBezTo>
                    <a:pt x="205" y="396"/>
                    <a:pt x="191" y="389"/>
                    <a:pt x="191" y="367"/>
                  </a:cubicBezTo>
                  <a:cubicBezTo>
                    <a:pt x="191" y="360"/>
                    <a:pt x="191" y="353"/>
                    <a:pt x="198" y="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8" name="Freeform 129"/>
            <p:cNvSpPr>
              <a:spLocks noChangeArrowheads="1"/>
            </p:cNvSpPr>
            <p:nvPr/>
          </p:nvSpPr>
          <p:spPr bwMode="auto">
            <a:xfrm>
              <a:off x="2883748" y="2715419"/>
              <a:ext cx="289719" cy="252413"/>
            </a:xfrm>
            <a:custGeom>
              <a:avLst/>
              <a:gdLst>
                <a:gd name="T0" fmla="*/ 2147483647 w 602"/>
                <a:gd name="T1" fmla="*/ 2147483647 h 524"/>
                <a:gd name="T2" fmla="*/ 2147483647 w 602"/>
                <a:gd name="T3" fmla="*/ 2147483647 h 524"/>
                <a:gd name="T4" fmla="*/ 2147483647 w 602"/>
                <a:gd name="T5" fmla="*/ 2147483647 h 524"/>
                <a:gd name="T6" fmla="*/ 2147483647 w 602"/>
                <a:gd name="T7" fmla="*/ 2147483647 h 524"/>
                <a:gd name="T8" fmla="*/ 2147483647 w 602"/>
                <a:gd name="T9" fmla="*/ 2147483647 h 524"/>
                <a:gd name="T10" fmla="*/ 2147483647 w 602"/>
                <a:gd name="T11" fmla="*/ 2147483647 h 524"/>
                <a:gd name="T12" fmla="*/ 2147483647 w 602"/>
                <a:gd name="T13" fmla="*/ 2147483647 h 524"/>
                <a:gd name="T14" fmla="*/ 2147483647 w 602"/>
                <a:gd name="T15" fmla="*/ 2147483647 h 524"/>
                <a:gd name="T16" fmla="*/ 2147483647 w 602"/>
                <a:gd name="T17" fmla="*/ 2147483647 h 524"/>
                <a:gd name="T18" fmla="*/ 2147483647 w 602"/>
                <a:gd name="T19" fmla="*/ 2147483647 h 524"/>
                <a:gd name="T20" fmla="*/ 2147483647 w 602"/>
                <a:gd name="T21" fmla="*/ 2147483647 h 524"/>
                <a:gd name="T22" fmla="*/ 2147483647 w 602"/>
                <a:gd name="T23" fmla="*/ 2147483647 h 524"/>
                <a:gd name="T24" fmla="*/ 2147483647 w 602"/>
                <a:gd name="T25" fmla="*/ 2147483647 h 524"/>
                <a:gd name="T26" fmla="*/ 2147483647 w 602"/>
                <a:gd name="T27" fmla="*/ 2147483647 h 524"/>
                <a:gd name="T28" fmla="*/ 2147483647 w 602"/>
                <a:gd name="T29" fmla="*/ 2147483647 h 524"/>
                <a:gd name="T30" fmla="*/ 2147483647 w 602"/>
                <a:gd name="T31" fmla="*/ 2147483647 h 524"/>
                <a:gd name="T32" fmla="*/ 2147483647 w 602"/>
                <a:gd name="T33" fmla="*/ 2147483647 h 524"/>
                <a:gd name="T34" fmla="*/ 2147483647 w 602"/>
                <a:gd name="T35" fmla="*/ 2147483647 h 524"/>
                <a:gd name="T36" fmla="*/ 2147483647 w 602"/>
                <a:gd name="T37" fmla="*/ 2147483647 h 524"/>
                <a:gd name="T38" fmla="*/ 2147483647 w 602"/>
                <a:gd name="T39" fmla="*/ 2147483647 h 524"/>
                <a:gd name="T40" fmla="*/ 2147483647 w 602"/>
                <a:gd name="T41" fmla="*/ 2147483647 h 524"/>
                <a:gd name="T42" fmla="*/ 2147483647 w 602"/>
                <a:gd name="T43" fmla="*/ 2147483647 h 524"/>
                <a:gd name="T44" fmla="*/ 2147483647 w 602"/>
                <a:gd name="T45" fmla="*/ 2147483647 h 524"/>
                <a:gd name="T46" fmla="*/ 2147483647 w 602"/>
                <a:gd name="T47" fmla="*/ 2147483647 h 524"/>
                <a:gd name="T48" fmla="*/ 2147483647 w 602"/>
                <a:gd name="T49" fmla="*/ 2147483647 h 524"/>
                <a:gd name="T50" fmla="*/ 2147483647 w 602"/>
                <a:gd name="T51" fmla="*/ 2147483647 h 524"/>
                <a:gd name="T52" fmla="*/ 2147483647 w 602"/>
                <a:gd name="T53" fmla="*/ 2147483647 h 524"/>
                <a:gd name="T54" fmla="*/ 2147483647 w 602"/>
                <a:gd name="T55" fmla="*/ 2147483647 h 524"/>
                <a:gd name="T56" fmla="*/ 2147483647 w 602"/>
                <a:gd name="T57" fmla="*/ 2147483647 h 524"/>
                <a:gd name="T58" fmla="*/ 2147483647 w 602"/>
                <a:gd name="T59" fmla="*/ 2147483647 h 524"/>
                <a:gd name="T60" fmla="*/ 2147483647 w 602"/>
                <a:gd name="T61" fmla="*/ 2147483647 h 524"/>
                <a:gd name="T62" fmla="*/ 2147483647 w 602"/>
                <a:gd name="T63" fmla="*/ 2147483647 h 524"/>
                <a:gd name="T64" fmla="*/ 2147483647 w 602"/>
                <a:gd name="T65" fmla="*/ 2147483647 h 524"/>
                <a:gd name="T66" fmla="*/ 2147483647 w 602"/>
                <a:gd name="T67" fmla="*/ 2147483647 h 524"/>
                <a:gd name="T68" fmla="*/ 2147483647 w 602"/>
                <a:gd name="T69" fmla="*/ 2147483647 h 524"/>
                <a:gd name="T70" fmla="*/ 2147483647 w 602"/>
                <a:gd name="T71" fmla="*/ 2147483647 h 524"/>
                <a:gd name="T72" fmla="*/ 2147483647 w 602"/>
                <a:gd name="T73" fmla="*/ 2147483647 h 524"/>
                <a:gd name="T74" fmla="*/ 2147483647 w 602"/>
                <a:gd name="T75" fmla="*/ 2147483647 h 524"/>
                <a:gd name="T76" fmla="*/ 2147483647 w 602"/>
                <a:gd name="T77" fmla="*/ 2147483647 h 524"/>
                <a:gd name="T78" fmla="*/ 2147483647 w 602"/>
                <a:gd name="T79" fmla="*/ 2147483647 h 524"/>
                <a:gd name="T80" fmla="*/ 2147483647 w 602"/>
                <a:gd name="T81" fmla="*/ 2147483647 h 524"/>
                <a:gd name="T82" fmla="*/ 2147483647 w 602"/>
                <a:gd name="T83" fmla="*/ 2147483647 h 524"/>
                <a:gd name="T84" fmla="*/ 2147483647 w 602"/>
                <a:gd name="T85" fmla="*/ 2147483647 h 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24">
                  <a:moveTo>
                    <a:pt x="460" y="417"/>
                  </a:moveTo>
                  <a:lnTo>
                    <a:pt x="460" y="417"/>
                  </a:lnTo>
                  <a:cubicBezTo>
                    <a:pt x="446" y="417"/>
                    <a:pt x="431" y="403"/>
                    <a:pt x="431" y="389"/>
                  </a:cubicBezTo>
                  <a:cubicBezTo>
                    <a:pt x="431" y="375"/>
                    <a:pt x="446" y="360"/>
                    <a:pt x="460" y="360"/>
                  </a:cubicBezTo>
                  <a:cubicBezTo>
                    <a:pt x="509" y="360"/>
                    <a:pt x="544" y="325"/>
                    <a:pt x="544" y="276"/>
                  </a:cubicBezTo>
                  <a:cubicBezTo>
                    <a:pt x="544" y="247"/>
                    <a:pt x="537" y="226"/>
                    <a:pt x="516" y="212"/>
                  </a:cubicBezTo>
                  <a:cubicBezTo>
                    <a:pt x="516" y="212"/>
                    <a:pt x="516" y="212"/>
                    <a:pt x="509" y="205"/>
                  </a:cubicBezTo>
                  <a:cubicBezTo>
                    <a:pt x="502" y="205"/>
                    <a:pt x="502" y="198"/>
                    <a:pt x="502" y="198"/>
                  </a:cubicBezTo>
                  <a:cubicBezTo>
                    <a:pt x="502" y="198"/>
                    <a:pt x="502" y="198"/>
                    <a:pt x="495" y="198"/>
                  </a:cubicBezTo>
                  <a:cubicBezTo>
                    <a:pt x="495" y="198"/>
                    <a:pt x="495" y="198"/>
                    <a:pt x="488" y="198"/>
                  </a:cubicBezTo>
                  <a:cubicBezTo>
                    <a:pt x="488" y="198"/>
                    <a:pt x="488" y="198"/>
                    <a:pt x="488" y="191"/>
                  </a:cubicBezTo>
                  <a:lnTo>
                    <a:pt x="481" y="191"/>
                  </a:lnTo>
                  <a:cubicBezTo>
                    <a:pt x="474" y="191"/>
                    <a:pt x="474" y="191"/>
                    <a:pt x="474" y="191"/>
                  </a:cubicBezTo>
                  <a:cubicBezTo>
                    <a:pt x="467" y="191"/>
                    <a:pt x="467" y="191"/>
                    <a:pt x="460" y="191"/>
                  </a:cubicBezTo>
                  <a:cubicBezTo>
                    <a:pt x="460" y="184"/>
                    <a:pt x="460" y="184"/>
                    <a:pt x="460" y="177"/>
                  </a:cubicBezTo>
                  <a:cubicBezTo>
                    <a:pt x="453" y="177"/>
                    <a:pt x="453" y="177"/>
                    <a:pt x="453" y="177"/>
                  </a:cubicBezTo>
                  <a:cubicBezTo>
                    <a:pt x="453" y="169"/>
                    <a:pt x="453" y="169"/>
                    <a:pt x="453" y="162"/>
                  </a:cubicBezTo>
                  <a:cubicBezTo>
                    <a:pt x="446" y="155"/>
                    <a:pt x="446" y="155"/>
                    <a:pt x="446" y="148"/>
                  </a:cubicBezTo>
                  <a:cubicBezTo>
                    <a:pt x="446" y="141"/>
                    <a:pt x="439" y="141"/>
                    <a:pt x="439" y="134"/>
                  </a:cubicBezTo>
                  <a:cubicBezTo>
                    <a:pt x="410" y="92"/>
                    <a:pt x="361" y="56"/>
                    <a:pt x="304" y="56"/>
                  </a:cubicBezTo>
                  <a:cubicBezTo>
                    <a:pt x="241" y="56"/>
                    <a:pt x="191" y="92"/>
                    <a:pt x="163" y="134"/>
                  </a:cubicBezTo>
                  <a:cubicBezTo>
                    <a:pt x="163" y="141"/>
                    <a:pt x="163" y="141"/>
                    <a:pt x="156" y="148"/>
                  </a:cubicBezTo>
                  <a:cubicBezTo>
                    <a:pt x="156" y="155"/>
                    <a:pt x="156" y="155"/>
                    <a:pt x="156" y="162"/>
                  </a:cubicBezTo>
                  <a:cubicBezTo>
                    <a:pt x="156" y="162"/>
                    <a:pt x="156" y="162"/>
                    <a:pt x="149" y="162"/>
                  </a:cubicBezTo>
                  <a:cubicBezTo>
                    <a:pt x="149" y="169"/>
                    <a:pt x="149" y="169"/>
                    <a:pt x="149" y="177"/>
                  </a:cubicBezTo>
                  <a:cubicBezTo>
                    <a:pt x="149" y="184"/>
                    <a:pt x="142" y="184"/>
                    <a:pt x="142" y="191"/>
                  </a:cubicBezTo>
                  <a:lnTo>
                    <a:pt x="135" y="191"/>
                  </a:lnTo>
                  <a:cubicBezTo>
                    <a:pt x="135" y="191"/>
                    <a:pt x="135" y="191"/>
                    <a:pt x="128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13" y="198"/>
                    <a:pt x="113" y="198"/>
                    <a:pt x="113" y="198"/>
                  </a:cubicBezTo>
                  <a:cubicBezTo>
                    <a:pt x="106" y="198"/>
                    <a:pt x="106" y="198"/>
                    <a:pt x="106" y="198"/>
                  </a:cubicBezTo>
                  <a:cubicBezTo>
                    <a:pt x="99" y="198"/>
                    <a:pt x="99" y="205"/>
                    <a:pt x="99" y="205"/>
                  </a:cubicBezTo>
                  <a:cubicBezTo>
                    <a:pt x="92" y="205"/>
                    <a:pt x="92" y="205"/>
                    <a:pt x="92" y="205"/>
                  </a:cubicBezTo>
                  <a:cubicBezTo>
                    <a:pt x="92" y="212"/>
                    <a:pt x="85" y="212"/>
                    <a:pt x="85" y="212"/>
                  </a:cubicBezTo>
                  <a:cubicBezTo>
                    <a:pt x="71" y="226"/>
                    <a:pt x="57" y="247"/>
                    <a:pt x="57" y="276"/>
                  </a:cubicBezTo>
                  <a:cubicBezTo>
                    <a:pt x="57" y="325"/>
                    <a:pt x="92" y="360"/>
                    <a:pt x="142" y="360"/>
                  </a:cubicBezTo>
                  <a:cubicBezTo>
                    <a:pt x="156" y="360"/>
                    <a:pt x="170" y="375"/>
                    <a:pt x="170" y="389"/>
                  </a:cubicBezTo>
                  <a:cubicBezTo>
                    <a:pt x="170" y="403"/>
                    <a:pt x="156" y="417"/>
                    <a:pt x="142" y="417"/>
                  </a:cubicBezTo>
                  <a:cubicBezTo>
                    <a:pt x="64" y="417"/>
                    <a:pt x="0" y="353"/>
                    <a:pt x="0" y="276"/>
                  </a:cubicBezTo>
                  <a:cubicBezTo>
                    <a:pt x="0" y="212"/>
                    <a:pt x="43" y="155"/>
                    <a:pt x="99" y="141"/>
                  </a:cubicBezTo>
                  <a:cubicBezTo>
                    <a:pt x="135" y="56"/>
                    <a:pt x="212" y="0"/>
                    <a:pt x="304" y="0"/>
                  </a:cubicBezTo>
                  <a:cubicBezTo>
                    <a:pt x="396" y="0"/>
                    <a:pt x="474" y="56"/>
                    <a:pt x="502" y="141"/>
                  </a:cubicBezTo>
                  <a:cubicBezTo>
                    <a:pt x="559" y="155"/>
                    <a:pt x="601" y="212"/>
                    <a:pt x="601" y="276"/>
                  </a:cubicBezTo>
                  <a:cubicBezTo>
                    <a:pt x="601" y="353"/>
                    <a:pt x="537" y="417"/>
                    <a:pt x="460" y="417"/>
                  </a:cubicBezTo>
                  <a:close/>
                  <a:moveTo>
                    <a:pt x="219" y="367"/>
                  </a:moveTo>
                  <a:lnTo>
                    <a:pt x="219" y="367"/>
                  </a:lnTo>
                  <a:cubicBezTo>
                    <a:pt x="226" y="367"/>
                    <a:pt x="233" y="375"/>
                    <a:pt x="241" y="382"/>
                  </a:cubicBezTo>
                  <a:cubicBezTo>
                    <a:pt x="276" y="417"/>
                    <a:pt x="276" y="417"/>
                    <a:pt x="276" y="417"/>
                  </a:cubicBezTo>
                  <a:cubicBezTo>
                    <a:pt x="276" y="276"/>
                    <a:pt x="276" y="276"/>
                    <a:pt x="276" y="276"/>
                  </a:cubicBezTo>
                  <a:cubicBezTo>
                    <a:pt x="276" y="262"/>
                    <a:pt x="283" y="247"/>
                    <a:pt x="304" y="247"/>
                  </a:cubicBezTo>
                  <a:cubicBezTo>
                    <a:pt x="318" y="247"/>
                    <a:pt x="333" y="262"/>
                    <a:pt x="333" y="276"/>
                  </a:cubicBezTo>
                  <a:cubicBezTo>
                    <a:pt x="333" y="417"/>
                    <a:pt x="333" y="417"/>
                    <a:pt x="333" y="417"/>
                  </a:cubicBezTo>
                  <a:cubicBezTo>
                    <a:pt x="368" y="382"/>
                    <a:pt x="368" y="382"/>
                    <a:pt x="368" y="382"/>
                  </a:cubicBezTo>
                  <a:cubicBezTo>
                    <a:pt x="368" y="375"/>
                    <a:pt x="375" y="367"/>
                    <a:pt x="389" y="367"/>
                  </a:cubicBezTo>
                  <a:cubicBezTo>
                    <a:pt x="403" y="367"/>
                    <a:pt x="417" y="382"/>
                    <a:pt x="417" y="396"/>
                  </a:cubicBezTo>
                  <a:cubicBezTo>
                    <a:pt x="417" y="403"/>
                    <a:pt x="410" y="410"/>
                    <a:pt x="410" y="417"/>
                  </a:cubicBezTo>
                  <a:cubicBezTo>
                    <a:pt x="325" y="509"/>
                    <a:pt x="325" y="509"/>
                    <a:pt x="325" y="509"/>
                  </a:cubicBezTo>
                  <a:cubicBezTo>
                    <a:pt x="318" y="516"/>
                    <a:pt x="311" y="523"/>
                    <a:pt x="304" y="523"/>
                  </a:cubicBezTo>
                  <a:cubicBezTo>
                    <a:pt x="290" y="523"/>
                    <a:pt x="283" y="516"/>
                    <a:pt x="283" y="509"/>
                  </a:cubicBezTo>
                  <a:cubicBezTo>
                    <a:pt x="198" y="417"/>
                    <a:pt x="198" y="417"/>
                    <a:pt x="198" y="417"/>
                  </a:cubicBezTo>
                  <a:cubicBezTo>
                    <a:pt x="191" y="410"/>
                    <a:pt x="191" y="403"/>
                    <a:pt x="191" y="396"/>
                  </a:cubicBezTo>
                  <a:cubicBezTo>
                    <a:pt x="191" y="382"/>
                    <a:pt x="198" y="367"/>
                    <a:pt x="219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79" name="Freeform 130"/>
            <p:cNvSpPr>
              <a:spLocks noChangeArrowheads="1"/>
            </p:cNvSpPr>
            <p:nvPr/>
          </p:nvSpPr>
          <p:spPr bwMode="auto">
            <a:xfrm>
              <a:off x="2378129" y="2715419"/>
              <a:ext cx="289719" cy="237331"/>
            </a:xfrm>
            <a:custGeom>
              <a:avLst/>
              <a:gdLst>
                <a:gd name="T0" fmla="*/ 2147483647 w 602"/>
                <a:gd name="T1" fmla="*/ 2147483647 h 496"/>
                <a:gd name="T2" fmla="*/ 2147483647 w 602"/>
                <a:gd name="T3" fmla="*/ 2147483647 h 496"/>
                <a:gd name="T4" fmla="*/ 2147483647 w 602"/>
                <a:gd name="T5" fmla="*/ 2147483647 h 496"/>
                <a:gd name="T6" fmla="*/ 2147483647 w 602"/>
                <a:gd name="T7" fmla="*/ 2147483647 h 496"/>
                <a:gd name="T8" fmla="*/ 2147483647 w 602"/>
                <a:gd name="T9" fmla="*/ 2147483647 h 496"/>
                <a:gd name="T10" fmla="*/ 2147483647 w 602"/>
                <a:gd name="T11" fmla="*/ 2147483647 h 496"/>
                <a:gd name="T12" fmla="*/ 2147483647 w 602"/>
                <a:gd name="T13" fmla="*/ 2147483647 h 496"/>
                <a:gd name="T14" fmla="*/ 2147483647 w 602"/>
                <a:gd name="T15" fmla="*/ 2147483647 h 496"/>
                <a:gd name="T16" fmla="*/ 2147483647 w 602"/>
                <a:gd name="T17" fmla="*/ 2147483647 h 496"/>
                <a:gd name="T18" fmla="*/ 2147483647 w 602"/>
                <a:gd name="T19" fmla="*/ 2147483647 h 496"/>
                <a:gd name="T20" fmla="*/ 2147483647 w 602"/>
                <a:gd name="T21" fmla="*/ 2147483647 h 496"/>
                <a:gd name="T22" fmla="*/ 2147483647 w 602"/>
                <a:gd name="T23" fmla="*/ 2147483647 h 496"/>
                <a:gd name="T24" fmla="*/ 2147483647 w 602"/>
                <a:gd name="T25" fmla="*/ 2147483647 h 496"/>
                <a:gd name="T26" fmla="*/ 2147483647 w 602"/>
                <a:gd name="T27" fmla="*/ 2147483647 h 496"/>
                <a:gd name="T28" fmla="*/ 2147483647 w 602"/>
                <a:gd name="T29" fmla="*/ 2147483647 h 496"/>
                <a:gd name="T30" fmla="*/ 2147483647 w 602"/>
                <a:gd name="T31" fmla="*/ 2147483647 h 496"/>
                <a:gd name="T32" fmla="*/ 2147483647 w 602"/>
                <a:gd name="T33" fmla="*/ 2147483647 h 496"/>
                <a:gd name="T34" fmla="*/ 2147483647 w 602"/>
                <a:gd name="T35" fmla="*/ 2147483647 h 496"/>
                <a:gd name="T36" fmla="*/ 2147483647 w 602"/>
                <a:gd name="T37" fmla="*/ 2147483647 h 496"/>
                <a:gd name="T38" fmla="*/ 2147483647 w 602"/>
                <a:gd name="T39" fmla="*/ 2147483647 h 496"/>
                <a:gd name="T40" fmla="*/ 2147483647 w 602"/>
                <a:gd name="T41" fmla="*/ 2147483647 h 496"/>
                <a:gd name="T42" fmla="*/ 2147483647 w 602"/>
                <a:gd name="T43" fmla="*/ 2147483647 h 496"/>
                <a:gd name="T44" fmla="*/ 2147483647 w 602"/>
                <a:gd name="T45" fmla="*/ 2147483647 h 496"/>
                <a:gd name="T46" fmla="*/ 2147483647 w 602"/>
                <a:gd name="T47" fmla="*/ 2147483647 h 496"/>
                <a:gd name="T48" fmla="*/ 2147483647 w 602"/>
                <a:gd name="T49" fmla="*/ 2147483647 h 496"/>
                <a:gd name="T50" fmla="*/ 2147483647 w 602"/>
                <a:gd name="T51" fmla="*/ 2147483647 h 496"/>
                <a:gd name="T52" fmla="*/ 2147483647 w 602"/>
                <a:gd name="T53" fmla="*/ 2147483647 h 496"/>
                <a:gd name="T54" fmla="*/ 2147483647 w 602"/>
                <a:gd name="T55" fmla="*/ 2147483647 h 496"/>
                <a:gd name="T56" fmla="*/ 2147483647 w 602"/>
                <a:gd name="T57" fmla="*/ 2147483647 h 496"/>
                <a:gd name="T58" fmla="*/ 2147483647 w 602"/>
                <a:gd name="T59" fmla="*/ 2147483647 h 496"/>
                <a:gd name="T60" fmla="*/ 2147483647 w 602"/>
                <a:gd name="T61" fmla="*/ 2147483647 h 496"/>
                <a:gd name="T62" fmla="*/ 2147483647 w 602"/>
                <a:gd name="T63" fmla="*/ 2147483647 h 496"/>
                <a:gd name="T64" fmla="*/ 2147483647 w 602"/>
                <a:gd name="T65" fmla="*/ 2147483647 h 496"/>
                <a:gd name="T66" fmla="*/ 2147483647 w 602"/>
                <a:gd name="T67" fmla="*/ 2147483647 h 496"/>
                <a:gd name="T68" fmla="*/ 2147483647 w 602"/>
                <a:gd name="T69" fmla="*/ 2147483647 h 496"/>
                <a:gd name="T70" fmla="*/ 2147483647 w 602"/>
                <a:gd name="T71" fmla="*/ 2147483647 h 496"/>
                <a:gd name="T72" fmla="*/ 2147483647 w 602"/>
                <a:gd name="T73" fmla="*/ 2147483647 h 496"/>
                <a:gd name="T74" fmla="*/ 2147483647 w 602"/>
                <a:gd name="T75" fmla="*/ 2147483647 h 496"/>
                <a:gd name="T76" fmla="*/ 2147483647 w 602"/>
                <a:gd name="T77" fmla="*/ 2147483647 h 496"/>
                <a:gd name="T78" fmla="*/ 2147483647 w 602"/>
                <a:gd name="T79" fmla="*/ 2147483647 h 496"/>
                <a:gd name="T80" fmla="*/ 2147483647 w 602"/>
                <a:gd name="T81" fmla="*/ 2147483647 h 496"/>
                <a:gd name="T82" fmla="*/ 2147483647 w 602"/>
                <a:gd name="T83" fmla="*/ 2147483647 h 496"/>
                <a:gd name="T84" fmla="*/ 2147483647 w 602"/>
                <a:gd name="T85" fmla="*/ 2147483647 h 496"/>
                <a:gd name="T86" fmla="*/ 2147483647 w 602"/>
                <a:gd name="T87" fmla="*/ 2147483647 h 496"/>
                <a:gd name="T88" fmla="*/ 2147483647 w 602"/>
                <a:gd name="T89" fmla="*/ 2147483647 h 496"/>
                <a:gd name="T90" fmla="*/ 2147483647 w 602"/>
                <a:gd name="T91" fmla="*/ 2147483647 h 49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02" h="496">
                  <a:moveTo>
                    <a:pt x="460" y="417"/>
                  </a:moveTo>
                  <a:lnTo>
                    <a:pt x="460" y="417"/>
                  </a:lnTo>
                  <a:cubicBezTo>
                    <a:pt x="446" y="417"/>
                    <a:pt x="431" y="403"/>
                    <a:pt x="431" y="389"/>
                  </a:cubicBezTo>
                  <a:cubicBezTo>
                    <a:pt x="431" y="375"/>
                    <a:pt x="446" y="360"/>
                    <a:pt x="460" y="360"/>
                  </a:cubicBezTo>
                  <a:cubicBezTo>
                    <a:pt x="509" y="360"/>
                    <a:pt x="544" y="325"/>
                    <a:pt x="544" y="276"/>
                  </a:cubicBezTo>
                  <a:cubicBezTo>
                    <a:pt x="544" y="247"/>
                    <a:pt x="530" y="226"/>
                    <a:pt x="516" y="212"/>
                  </a:cubicBezTo>
                  <a:cubicBezTo>
                    <a:pt x="516" y="212"/>
                    <a:pt x="509" y="212"/>
                    <a:pt x="509" y="205"/>
                  </a:cubicBezTo>
                  <a:cubicBezTo>
                    <a:pt x="509" y="205"/>
                    <a:pt x="509" y="205"/>
                    <a:pt x="502" y="205"/>
                  </a:cubicBezTo>
                  <a:cubicBezTo>
                    <a:pt x="502" y="205"/>
                    <a:pt x="502" y="198"/>
                    <a:pt x="495" y="198"/>
                  </a:cubicBezTo>
                  <a:cubicBezTo>
                    <a:pt x="495" y="198"/>
                    <a:pt x="495" y="198"/>
                    <a:pt x="488" y="198"/>
                  </a:cubicBezTo>
                  <a:cubicBezTo>
                    <a:pt x="488" y="198"/>
                    <a:pt x="488" y="198"/>
                    <a:pt x="481" y="191"/>
                  </a:cubicBezTo>
                  <a:cubicBezTo>
                    <a:pt x="481" y="191"/>
                    <a:pt x="481" y="191"/>
                    <a:pt x="474" y="191"/>
                  </a:cubicBezTo>
                  <a:cubicBezTo>
                    <a:pt x="467" y="191"/>
                    <a:pt x="467" y="191"/>
                    <a:pt x="467" y="191"/>
                  </a:cubicBezTo>
                  <a:lnTo>
                    <a:pt x="460" y="191"/>
                  </a:lnTo>
                  <a:cubicBezTo>
                    <a:pt x="460" y="184"/>
                    <a:pt x="453" y="184"/>
                    <a:pt x="453" y="177"/>
                  </a:cubicBezTo>
                  <a:cubicBezTo>
                    <a:pt x="453" y="169"/>
                    <a:pt x="453" y="169"/>
                    <a:pt x="453" y="162"/>
                  </a:cubicBezTo>
                  <a:cubicBezTo>
                    <a:pt x="446" y="162"/>
                    <a:pt x="446" y="162"/>
                    <a:pt x="446" y="162"/>
                  </a:cubicBezTo>
                  <a:cubicBezTo>
                    <a:pt x="446" y="155"/>
                    <a:pt x="446" y="155"/>
                    <a:pt x="446" y="148"/>
                  </a:cubicBezTo>
                  <a:cubicBezTo>
                    <a:pt x="438" y="141"/>
                    <a:pt x="438" y="141"/>
                    <a:pt x="438" y="134"/>
                  </a:cubicBezTo>
                  <a:cubicBezTo>
                    <a:pt x="410" y="92"/>
                    <a:pt x="361" y="56"/>
                    <a:pt x="297" y="56"/>
                  </a:cubicBezTo>
                  <a:cubicBezTo>
                    <a:pt x="240" y="56"/>
                    <a:pt x="191" y="92"/>
                    <a:pt x="163" y="134"/>
                  </a:cubicBezTo>
                  <a:cubicBezTo>
                    <a:pt x="163" y="141"/>
                    <a:pt x="156" y="141"/>
                    <a:pt x="156" y="148"/>
                  </a:cubicBezTo>
                  <a:cubicBezTo>
                    <a:pt x="156" y="155"/>
                    <a:pt x="156" y="155"/>
                    <a:pt x="149" y="162"/>
                  </a:cubicBezTo>
                  <a:cubicBezTo>
                    <a:pt x="149" y="169"/>
                    <a:pt x="149" y="169"/>
                    <a:pt x="149" y="177"/>
                  </a:cubicBezTo>
                  <a:cubicBezTo>
                    <a:pt x="149" y="177"/>
                    <a:pt x="149" y="177"/>
                    <a:pt x="142" y="177"/>
                  </a:cubicBezTo>
                  <a:cubicBezTo>
                    <a:pt x="142" y="184"/>
                    <a:pt x="142" y="184"/>
                    <a:pt x="142" y="191"/>
                  </a:cubicBezTo>
                  <a:cubicBezTo>
                    <a:pt x="135" y="191"/>
                    <a:pt x="135" y="191"/>
                    <a:pt x="127" y="191"/>
                  </a:cubicBezTo>
                  <a:cubicBezTo>
                    <a:pt x="127" y="191"/>
                    <a:pt x="127" y="191"/>
                    <a:pt x="120" y="191"/>
                  </a:cubicBezTo>
                  <a:lnTo>
                    <a:pt x="113" y="191"/>
                  </a:lnTo>
                  <a:cubicBezTo>
                    <a:pt x="113" y="198"/>
                    <a:pt x="113" y="198"/>
                    <a:pt x="113" y="198"/>
                  </a:cubicBezTo>
                  <a:cubicBezTo>
                    <a:pt x="106" y="198"/>
                    <a:pt x="106" y="198"/>
                    <a:pt x="106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8"/>
                    <a:pt x="99" y="205"/>
                    <a:pt x="92" y="205"/>
                  </a:cubicBezTo>
                  <a:cubicBezTo>
                    <a:pt x="85" y="212"/>
                    <a:pt x="85" y="212"/>
                    <a:pt x="85" y="212"/>
                  </a:cubicBezTo>
                  <a:cubicBezTo>
                    <a:pt x="64" y="226"/>
                    <a:pt x="57" y="247"/>
                    <a:pt x="57" y="276"/>
                  </a:cubicBezTo>
                  <a:cubicBezTo>
                    <a:pt x="57" y="325"/>
                    <a:pt x="92" y="360"/>
                    <a:pt x="142" y="360"/>
                  </a:cubicBezTo>
                  <a:cubicBezTo>
                    <a:pt x="156" y="360"/>
                    <a:pt x="170" y="375"/>
                    <a:pt x="170" y="389"/>
                  </a:cubicBezTo>
                  <a:cubicBezTo>
                    <a:pt x="170" y="403"/>
                    <a:pt x="156" y="417"/>
                    <a:pt x="142" y="417"/>
                  </a:cubicBezTo>
                  <a:cubicBezTo>
                    <a:pt x="64" y="417"/>
                    <a:pt x="0" y="353"/>
                    <a:pt x="0" y="276"/>
                  </a:cubicBezTo>
                  <a:cubicBezTo>
                    <a:pt x="0" y="212"/>
                    <a:pt x="43" y="155"/>
                    <a:pt x="99" y="141"/>
                  </a:cubicBezTo>
                  <a:cubicBezTo>
                    <a:pt x="127" y="56"/>
                    <a:pt x="205" y="0"/>
                    <a:pt x="297" y="0"/>
                  </a:cubicBezTo>
                  <a:cubicBezTo>
                    <a:pt x="389" y="0"/>
                    <a:pt x="467" y="56"/>
                    <a:pt x="502" y="141"/>
                  </a:cubicBezTo>
                  <a:cubicBezTo>
                    <a:pt x="559" y="155"/>
                    <a:pt x="601" y="212"/>
                    <a:pt x="601" y="276"/>
                  </a:cubicBezTo>
                  <a:cubicBezTo>
                    <a:pt x="601" y="353"/>
                    <a:pt x="537" y="417"/>
                    <a:pt x="460" y="417"/>
                  </a:cubicBezTo>
                  <a:close/>
                  <a:moveTo>
                    <a:pt x="226" y="283"/>
                  </a:moveTo>
                  <a:lnTo>
                    <a:pt x="226" y="283"/>
                  </a:lnTo>
                  <a:cubicBezTo>
                    <a:pt x="233" y="283"/>
                    <a:pt x="240" y="290"/>
                    <a:pt x="240" y="297"/>
                  </a:cubicBezTo>
                  <a:cubicBezTo>
                    <a:pt x="297" y="346"/>
                    <a:pt x="297" y="346"/>
                    <a:pt x="297" y="346"/>
                  </a:cubicBezTo>
                  <a:cubicBezTo>
                    <a:pt x="354" y="297"/>
                    <a:pt x="354" y="297"/>
                    <a:pt x="354" y="297"/>
                  </a:cubicBezTo>
                  <a:cubicBezTo>
                    <a:pt x="361" y="290"/>
                    <a:pt x="368" y="283"/>
                    <a:pt x="375" y="283"/>
                  </a:cubicBezTo>
                  <a:cubicBezTo>
                    <a:pt x="389" y="283"/>
                    <a:pt x="403" y="297"/>
                    <a:pt x="403" y="311"/>
                  </a:cubicBezTo>
                  <a:cubicBezTo>
                    <a:pt x="403" y="318"/>
                    <a:pt x="403" y="325"/>
                    <a:pt x="396" y="332"/>
                  </a:cubicBezTo>
                  <a:cubicBezTo>
                    <a:pt x="340" y="389"/>
                    <a:pt x="340" y="389"/>
                    <a:pt x="340" y="389"/>
                  </a:cubicBezTo>
                  <a:cubicBezTo>
                    <a:pt x="396" y="445"/>
                    <a:pt x="396" y="445"/>
                    <a:pt x="396" y="445"/>
                  </a:cubicBezTo>
                  <a:cubicBezTo>
                    <a:pt x="403" y="452"/>
                    <a:pt x="403" y="459"/>
                    <a:pt x="403" y="466"/>
                  </a:cubicBezTo>
                  <a:cubicBezTo>
                    <a:pt x="403" y="480"/>
                    <a:pt x="389" y="495"/>
                    <a:pt x="375" y="495"/>
                  </a:cubicBezTo>
                  <a:cubicBezTo>
                    <a:pt x="368" y="495"/>
                    <a:pt x="361" y="488"/>
                    <a:pt x="354" y="480"/>
                  </a:cubicBezTo>
                  <a:cubicBezTo>
                    <a:pt x="297" y="431"/>
                    <a:pt x="297" y="431"/>
                    <a:pt x="297" y="431"/>
                  </a:cubicBezTo>
                  <a:cubicBezTo>
                    <a:pt x="240" y="480"/>
                    <a:pt x="240" y="480"/>
                    <a:pt x="240" y="480"/>
                  </a:cubicBezTo>
                  <a:cubicBezTo>
                    <a:pt x="240" y="488"/>
                    <a:pt x="233" y="495"/>
                    <a:pt x="226" y="495"/>
                  </a:cubicBezTo>
                  <a:cubicBezTo>
                    <a:pt x="205" y="495"/>
                    <a:pt x="198" y="480"/>
                    <a:pt x="198" y="466"/>
                  </a:cubicBezTo>
                  <a:cubicBezTo>
                    <a:pt x="198" y="459"/>
                    <a:pt x="198" y="452"/>
                    <a:pt x="205" y="445"/>
                  </a:cubicBezTo>
                  <a:cubicBezTo>
                    <a:pt x="262" y="389"/>
                    <a:pt x="262" y="389"/>
                    <a:pt x="262" y="389"/>
                  </a:cubicBezTo>
                  <a:cubicBezTo>
                    <a:pt x="205" y="332"/>
                    <a:pt x="205" y="332"/>
                    <a:pt x="205" y="332"/>
                  </a:cubicBezTo>
                  <a:cubicBezTo>
                    <a:pt x="198" y="325"/>
                    <a:pt x="198" y="318"/>
                    <a:pt x="198" y="311"/>
                  </a:cubicBezTo>
                  <a:cubicBezTo>
                    <a:pt x="198" y="297"/>
                    <a:pt x="205" y="283"/>
                    <a:pt x="226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80" name="Freeform 131"/>
            <p:cNvSpPr>
              <a:spLocks noChangeArrowheads="1"/>
            </p:cNvSpPr>
            <p:nvPr/>
          </p:nvSpPr>
          <p:spPr bwMode="auto">
            <a:xfrm>
              <a:off x="1870129" y="2715419"/>
              <a:ext cx="292100" cy="237331"/>
            </a:xfrm>
            <a:custGeom>
              <a:avLst/>
              <a:gdLst>
                <a:gd name="T0" fmla="*/ 2147483647 w 609"/>
                <a:gd name="T1" fmla="*/ 2147483647 h 496"/>
                <a:gd name="T2" fmla="*/ 2147483647 w 609"/>
                <a:gd name="T3" fmla="*/ 2147483647 h 496"/>
                <a:gd name="T4" fmla="*/ 2147483647 w 609"/>
                <a:gd name="T5" fmla="*/ 2147483647 h 496"/>
                <a:gd name="T6" fmla="*/ 2147483647 w 609"/>
                <a:gd name="T7" fmla="*/ 2147483647 h 496"/>
                <a:gd name="T8" fmla="*/ 2147483647 w 609"/>
                <a:gd name="T9" fmla="*/ 2147483647 h 496"/>
                <a:gd name="T10" fmla="*/ 2147483647 w 609"/>
                <a:gd name="T11" fmla="*/ 2147483647 h 496"/>
                <a:gd name="T12" fmla="*/ 2147483647 w 609"/>
                <a:gd name="T13" fmla="*/ 2147483647 h 496"/>
                <a:gd name="T14" fmla="*/ 2147483647 w 609"/>
                <a:gd name="T15" fmla="*/ 2147483647 h 496"/>
                <a:gd name="T16" fmla="*/ 2147483647 w 609"/>
                <a:gd name="T17" fmla="*/ 2147483647 h 496"/>
                <a:gd name="T18" fmla="*/ 2147483647 w 609"/>
                <a:gd name="T19" fmla="*/ 2147483647 h 496"/>
                <a:gd name="T20" fmla="*/ 2147483647 w 609"/>
                <a:gd name="T21" fmla="*/ 2147483647 h 496"/>
                <a:gd name="T22" fmla="*/ 2147483647 w 609"/>
                <a:gd name="T23" fmla="*/ 2147483647 h 496"/>
                <a:gd name="T24" fmla="*/ 2147483647 w 609"/>
                <a:gd name="T25" fmla="*/ 2147483647 h 496"/>
                <a:gd name="T26" fmla="*/ 2147483647 w 609"/>
                <a:gd name="T27" fmla="*/ 2147483647 h 496"/>
                <a:gd name="T28" fmla="*/ 2147483647 w 609"/>
                <a:gd name="T29" fmla="*/ 2147483647 h 496"/>
                <a:gd name="T30" fmla="*/ 2147483647 w 609"/>
                <a:gd name="T31" fmla="*/ 2147483647 h 496"/>
                <a:gd name="T32" fmla="*/ 2147483647 w 609"/>
                <a:gd name="T33" fmla="*/ 2147483647 h 496"/>
                <a:gd name="T34" fmla="*/ 2147483647 w 609"/>
                <a:gd name="T35" fmla="*/ 2147483647 h 496"/>
                <a:gd name="T36" fmla="*/ 2147483647 w 609"/>
                <a:gd name="T37" fmla="*/ 2147483647 h 496"/>
                <a:gd name="T38" fmla="*/ 2147483647 w 609"/>
                <a:gd name="T39" fmla="*/ 2147483647 h 496"/>
                <a:gd name="T40" fmla="*/ 2147483647 w 609"/>
                <a:gd name="T41" fmla="*/ 2147483647 h 496"/>
                <a:gd name="T42" fmla="*/ 2147483647 w 609"/>
                <a:gd name="T43" fmla="*/ 2147483647 h 496"/>
                <a:gd name="T44" fmla="*/ 2147483647 w 609"/>
                <a:gd name="T45" fmla="*/ 2147483647 h 496"/>
                <a:gd name="T46" fmla="*/ 2147483647 w 609"/>
                <a:gd name="T47" fmla="*/ 2147483647 h 496"/>
                <a:gd name="T48" fmla="*/ 2147483647 w 609"/>
                <a:gd name="T49" fmla="*/ 2147483647 h 496"/>
                <a:gd name="T50" fmla="*/ 2147483647 w 609"/>
                <a:gd name="T51" fmla="*/ 2147483647 h 496"/>
                <a:gd name="T52" fmla="*/ 2147483647 w 609"/>
                <a:gd name="T53" fmla="*/ 2147483647 h 496"/>
                <a:gd name="T54" fmla="*/ 2147483647 w 609"/>
                <a:gd name="T55" fmla="*/ 2147483647 h 496"/>
                <a:gd name="T56" fmla="*/ 2147483647 w 609"/>
                <a:gd name="T57" fmla="*/ 2147483647 h 496"/>
                <a:gd name="T58" fmla="*/ 2147483647 w 609"/>
                <a:gd name="T59" fmla="*/ 2147483647 h 496"/>
                <a:gd name="T60" fmla="*/ 2147483647 w 609"/>
                <a:gd name="T61" fmla="*/ 2147483647 h 496"/>
                <a:gd name="T62" fmla="*/ 2147483647 w 609"/>
                <a:gd name="T63" fmla="*/ 2147483647 h 496"/>
                <a:gd name="T64" fmla="*/ 2147483647 w 609"/>
                <a:gd name="T65" fmla="*/ 2147483647 h 496"/>
                <a:gd name="T66" fmla="*/ 2147483647 w 609"/>
                <a:gd name="T67" fmla="*/ 2147483647 h 496"/>
                <a:gd name="T68" fmla="*/ 2147483647 w 609"/>
                <a:gd name="T69" fmla="*/ 2147483647 h 496"/>
                <a:gd name="T70" fmla="*/ 2147483647 w 609"/>
                <a:gd name="T71" fmla="*/ 2147483647 h 496"/>
                <a:gd name="T72" fmla="*/ 2147483647 w 609"/>
                <a:gd name="T73" fmla="*/ 2147483647 h 496"/>
                <a:gd name="T74" fmla="*/ 2147483647 w 609"/>
                <a:gd name="T75" fmla="*/ 2147483647 h 496"/>
                <a:gd name="T76" fmla="*/ 2147483647 w 609"/>
                <a:gd name="T77" fmla="*/ 2147483647 h 49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609" h="496">
                  <a:moveTo>
                    <a:pt x="467" y="417"/>
                  </a:moveTo>
                  <a:lnTo>
                    <a:pt x="467" y="417"/>
                  </a:lnTo>
                  <a:cubicBezTo>
                    <a:pt x="445" y="417"/>
                    <a:pt x="438" y="403"/>
                    <a:pt x="438" y="389"/>
                  </a:cubicBezTo>
                  <a:cubicBezTo>
                    <a:pt x="438" y="375"/>
                    <a:pt x="445" y="360"/>
                    <a:pt x="467" y="360"/>
                  </a:cubicBezTo>
                  <a:cubicBezTo>
                    <a:pt x="509" y="360"/>
                    <a:pt x="551" y="325"/>
                    <a:pt x="551" y="276"/>
                  </a:cubicBezTo>
                  <a:cubicBezTo>
                    <a:pt x="551" y="247"/>
                    <a:pt x="537" y="226"/>
                    <a:pt x="523" y="212"/>
                  </a:cubicBezTo>
                  <a:cubicBezTo>
                    <a:pt x="516" y="212"/>
                    <a:pt x="516" y="212"/>
                    <a:pt x="516" y="205"/>
                  </a:cubicBezTo>
                  <a:lnTo>
                    <a:pt x="509" y="205"/>
                  </a:lnTo>
                  <a:lnTo>
                    <a:pt x="502" y="198"/>
                  </a:lnTo>
                  <a:lnTo>
                    <a:pt x="495" y="198"/>
                  </a:lnTo>
                  <a:cubicBezTo>
                    <a:pt x="495" y="198"/>
                    <a:pt x="488" y="198"/>
                    <a:pt x="488" y="191"/>
                  </a:cubicBezTo>
                  <a:cubicBezTo>
                    <a:pt x="481" y="191"/>
                    <a:pt x="481" y="191"/>
                    <a:pt x="481" y="191"/>
                  </a:cubicBezTo>
                  <a:cubicBezTo>
                    <a:pt x="481" y="191"/>
                    <a:pt x="481" y="191"/>
                    <a:pt x="474" y="191"/>
                  </a:cubicBezTo>
                  <a:cubicBezTo>
                    <a:pt x="467" y="191"/>
                    <a:pt x="467" y="191"/>
                    <a:pt x="467" y="191"/>
                  </a:cubicBezTo>
                  <a:lnTo>
                    <a:pt x="459" y="191"/>
                  </a:lnTo>
                  <a:cubicBezTo>
                    <a:pt x="459" y="184"/>
                    <a:pt x="459" y="184"/>
                    <a:pt x="459" y="177"/>
                  </a:cubicBezTo>
                  <a:cubicBezTo>
                    <a:pt x="459" y="169"/>
                    <a:pt x="452" y="169"/>
                    <a:pt x="452" y="162"/>
                  </a:cubicBezTo>
                  <a:cubicBezTo>
                    <a:pt x="452" y="155"/>
                    <a:pt x="452" y="155"/>
                    <a:pt x="445" y="148"/>
                  </a:cubicBezTo>
                  <a:cubicBezTo>
                    <a:pt x="445" y="141"/>
                    <a:pt x="445" y="141"/>
                    <a:pt x="438" y="134"/>
                  </a:cubicBezTo>
                  <a:cubicBezTo>
                    <a:pt x="410" y="92"/>
                    <a:pt x="361" y="56"/>
                    <a:pt x="304" y="56"/>
                  </a:cubicBezTo>
                  <a:cubicBezTo>
                    <a:pt x="247" y="56"/>
                    <a:pt x="198" y="92"/>
                    <a:pt x="170" y="134"/>
                  </a:cubicBezTo>
                  <a:cubicBezTo>
                    <a:pt x="163" y="141"/>
                    <a:pt x="163" y="141"/>
                    <a:pt x="163" y="148"/>
                  </a:cubicBezTo>
                  <a:cubicBezTo>
                    <a:pt x="156" y="155"/>
                    <a:pt x="156" y="155"/>
                    <a:pt x="156" y="162"/>
                  </a:cubicBezTo>
                  <a:cubicBezTo>
                    <a:pt x="156" y="169"/>
                    <a:pt x="149" y="169"/>
                    <a:pt x="149" y="177"/>
                  </a:cubicBezTo>
                  <a:cubicBezTo>
                    <a:pt x="149" y="184"/>
                    <a:pt x="149" y="184"/>
                    <a:pt x="149" y="191"/>
                  </a:cubicBezTo>
                  <a:lnTo>
                    <a:pt x="141" y="191"/>
                  </a:lnTo>
                  <a:cubicBezTo>
                    <a:pt x="141" y="191"/>
                    <a:pt x="141" y="191"/>
                    <a:pt x="134" y="191"/>
                  </a:cubicBezTo>
                  <a:cubicBezTo>
                    <a:pt x="127" y="191"/>
                    <a:pt x="127" y="191"/>
                    <a:pt x="127" y="191"/>
                  </a:cubicBezTo>
                  <a:cubicBezTo>
                    <a:pt x="127" y="191"/>
                    <a:pt x="127" y="191"/>
                    <a:pt x="120" y="191"/>
                  </a:cubicBezTo>
                  <a:cubicBezTo>
                    <a:pt x="120" y="198"/>
                    <a:pt x="113" y="198"/>
                    <a:pt x="113" y="198"/>
                  </a:cubicBezTo>
                  <a:lnTo>
                    <a:pt x="106" y="198"/>
                  </a:lnTo>
                  <a:lnTo>
                    <a:pt x="99" y="205"/>
                  </a:lnTo>
                  <a:lnTo>
                    <a:pt x="92" y="205"/>
                  </a:lnTo>
                  <a:cubicBezTo>
                    <a:pt x="92" y="212"/>
                    <a:pt x="92" y="212"/>
                    <a:pt x="85" y="212"/>
                  </a:cubicBezTo>
                  <a:cubicBezTo>
                    <a:pt x="71" y="226"/>
                    <a:pt x="57" y="247"/>
                    <a:pt x="57" y="276"/>
                  </a:cubicBezTo>
                  <a:cubicBezTo>
                    <a:pt x="57" y="325"/>
                    <a:pt x="99" y="360"/>
                    <a:pt x="141" y="360"/>
                  </a:cubicBezTo>
                  <a:cubicBezTo>
                    <a:pt x="163" y="360"/>
                    <a:pt x="170" y="375"/>
                    <a:pt x="170" y="389"/>
                  </a:cubicBezTo>
                  <a:cubicBezTo>
                    <a:pt x="170" y="403"/>
                    <a:pt x="163" y="417"/>
                    <a:pt x="141" y="417"/>
                  </a:cubicBezTo>
                  <a:cubicBezTo>
                    <a:pt x="64" y="417"/>
                    <a:pt x="0" y="353"/>
                    <a:pt x="0" y="276"/>
                  </a:cubicBezTo>
                  <a:cubicBezTo>
                    <a:pt x="0" y="212"/>
                    <a:pt x="43" y="155"/>
                    <a:pt x="99" y="141"/>
                  </a:cubicBezTo>
                  <a:cubicBezTo>
                    <a:pt x="134" y="56"/>
                    <a:pt x="212" y="0"/>
                    <a:pt x="304" y="0"/>
                  </a:cubicBezTo>
                  <a:cubicBezTo>
                    <a:pt x="396" y="0"/>
                    <a:pt x="474" y="56"/>
                    <a:pt x="509" y="141"/>
                  </a:cubicBezTo>
                  <a:cubicBezTo>
                    <a:pt x="565" y="155"/>
                    <a:pt x="608" y="212"/>
                    <a:pt x="608" y="276"/>
                  </a:cubicBezTo>
                  <a:cubicBezTo>
                    <a:pt x="608" y="353"/>
                    <a:pt x="544" y="417"/>
                    <a:pt x="467" y="417"/>
                  </a:cubicBezTo>
                  <a:close/>
                  <a:moveTo>
                    <a:pt x="226" y="360"/>
                  </a:moveTo>
                  <a:lnTo>
                    <a:pt x="226" y="360"/>
                  </a:lnTo>
                  <a:cubicBezTo>
                    <a:pt x="233" y="360"/>
                    <a:pt x="240" y="360"/>
                    <a:pt x="247" y="367"/>
                  </a:cubicBezTo>
                  <a:cubicBezTo>
                    <a:pt x="297" y="417"/>
                    <a:pt x="297" y="417"/>
                    <a:pt x="297" y="417"/>
                  </a:cubicBezTo>
                  <a:cubicBezTo>
                    <a:pt x="382" y="297"/>
                    <a:pt x="382" y="297"/>
                    <a:pt x="382" y="297"/>
                  </a:cubicBezTo>
                  <a:cubicBezTo>
                    <a:pt x="389" y="290"/>
                    <a:pt x="396" y="283"/>
                    <a:pt x="410" y="283"/>
                  </a:cubicBezTo>
                  <a:cubicBezTo>
                    <a:pt x="424" y="283"/>
                    <a:pt x="438" y="297"/>
                    <a:pt x="438" y="311"/>
                  </a:cubicBezTo>
                  <a:cubicBezTo>
                    <a:pt x="438" y="318"/>
                    <a:pt x="431" y="325"/>
                    <a:pt x="431" y="332"/>
                  </a:cubicBezTo>
                  <a:cubicBezTo>
                    <a:pt x="325" y="480"/>
                    <a:pt x="325" y="480"/>
                    <a:pt x="325" y="480"/>
                  </a:cubicBezTo>
                  <a:cubicBezTo>
                    <a:pt x="325" y="488"/>
                    <a:pt x="311" y="495"/>
                    <a:pt x="304" y="495"/>
                  </a:cubicBezTo>
                  <a:cubicBezTo>
                    <a:pt x="297" y="495"/>
                    <a:pt x="290" y="488"/>
                    <a:pt x="283" y="480"/>
                  </a:cubicBezTo>
                  <a:cubicBezTo>
                    <a:pt x="212" y="410"/>
                    <a:pt x="212" y="410"/>
                    <a:pt x="212" y="410"/>
                  </a:cubicBezTo>
                  <a:cubicBezTo>
                    <a:pt x="205" y="403"/>
                    <a:pt x="198" y="396"/>
                    <a:pt x="198" y="389"/>
                  </a:cubicBezTo>
                  <a:cubicBezTo>
                    <a:pt x="198" y="375"/>
                    <a:pt x="212" y="360"/>
                    <a:pt x="226" y="3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981" name="Freeform 132"/>
            <p:cNvSpPr>
              <a:spLocks noChangeArrowheads="1"/>
            </p:cNvSpPr>
            <p:nvPr/>
          </p:nvSpPr>
          <p:spPr bwMode="auto">
            <a:xfrm>
              <a:off x="1364511" y="2715419"/>
              <a:ext cx="289719" cy="201613"/>
            </a:xfrm>
            <a:custGeom>
              <a:avLst/>
              <a:gdLst>
                <a:gd name="T0" fmla="*/ 2147483647 w 602"/>
                <a:gd name="T1" fmla="*/ 2147483647 h 418"/>
                <a:gd name="T2" fmla="*/ 2147483647 w 602"/>
                <a:gd name="T3" fmla="*/ 2147483647 h 418"/>
                <a:gd name="T4" fmla="*/ 2147483647 w 602"/>
                <a:gd name="T5" fmla="*/ 2147483647 h 418"/>
                <a:gd name="T6" fmla="*/ 0 w 602"/>
                <a:gd name="T7" fmla="*/ 2147483647 h 418"/>
                <a:gd name="T8" fmla="*/ 2147483647 w 602"/>
                <a:gd name="T9" fmla="*/ 2147483647 h 418"/>
                <a:gd name="T10" fmla="*/ 2147483647 w 602"/>
                <a:gd name="T11" fmla="*/ 0 h 418"/>
                <a:gd name="T12" fmla="*/ 2147483647 w 602"/>
                <a:gd name="T13" fmla="*/ 2147483647 h 418"/>
                <a:gd name="T14" fmla="*/ 2147483647 w 602"/>
                <a:gd name="T15" fmla="*/ 2147483647 h 418"/>
                <a:gd name="T16" fmla="*/ 2147483647 w 602"/>
                <a:gd name="T17" fmla="*/ 2147483647 h 418"/>
                <a:gd name="T18" fmla="*/ 2147483647 w 602"/>
                <a:gd name="T19" fmla="*/ 2147483647 h 418"/>
                <a:gd name="T20" fmla="*/ 2147483647 w 602"/>
                <a:gd name="T21" fmla="*/ 2147483647 h 418"/>
                <a:gd name="T22" fmla="*/ 2147483647 w 602"/>
                <a:gd name="T23" fmla="*/ 2147483647 h 418"/>
                <a:gd name="T24" fmla="*/ 2147483647 w 602"/>
                <a:gd name="T25" fmla="*/ 2147483647 h 418"/>
                <a:gd name="T26" fmla="*/ 2147483647 w 602"/>
                <a:gd name="T27" fmla="*/ 2147483647 h 418"/>
                <a:gd name="T28" fmla="*/ 2147483647 w 602"/>
                <a:gd name="T29" fmla="*/ 2147483647 h 418"/>
                <a:gd name="T30" fmla="*/ 2147483647 w 602"/>
                <a:gd name="T31" fmla="*/ 2147483647 h 418"/>
                <a:gd name="T32" fmla="*/ 2147483647 w 602"/>
                <a:gd name="T33" fmla="*/ 2147483647 h 418"/>
                <a:gd name="T34" fmla="*/ 2147483647 w 602"/>
                <a:gd name="T35" fmla="*/ 2147483647 h 418"/>
                <a:gd name="T36" fmla="*/ 2147483647 w 602"/>
                <a:gd name="T37" fmla="*/ 2147483647 h 418"/>
                <a:gd name="T38" fmla="*/ 2147483647 w 602"/>
                <a:gd name="T39" fmla="*/ 2147483647 h 418"/>
                <a:gd name="T40" fmla="*/ 2147483647 w 602"/>
                <a:gd name="T41" fmla="*/ 2147483647 h 418"/>
                <a:gd name="T42" fmla="*/ 2147483647 w 602"/>
                <a:gd name="T43" fmla="*/ 2147483647 h 418"/>
                <a:gd name="T44" fmla="*/ 2147483647 w 602"/>
                <a:gd name="T45" fmla="*/ 2147483647 h 418"/>
                <a:gd name="T46" fmla="*/ 2147483647 w 602"/>
                <a:gd name="T47" fmla="*/ 2147483647 h 418"/>
                <a:gd name="T48" fmla="*/ 2147483647 w 602"/>
                <a:gd name="T49" fmla="*/ 2147483647 h 418"/>
                <a:gd name="T50" fmla="*/ 2147483647 w 602"/>
                <a:gd name="T51" fmla="*/ 2147483647 h 418"/>
                <a:gd name="T52" fmla="*/ 2147483647 w 602"/>
                <a:gd name="T53" fmla="*/ 2147483647 h 418"/>
                <a:gd name="T54" fmla="*/ 2147483647 w 602"/>
                <a:gd name="T55" fmla="*/ 2147483647 h 418"/>
                <a:gd name="T56" fmla="*/ 2147483647 w 602"/>
                <a:gd name="T57" fmla="*/ 2147483647 h 418"/>
                <a:gd name="T58" fmla="*/ 2147483647 w 602"/>
                <a:gd name="T59" fmla="*/ 2147483647 h 418"/>
                <a:gd name="T60" fmla="*/ 2147483647 w 602"/>
                <a:gd name="T61" fmla="*/ 2147483647 h 418"/>
                <a:gd name="T62" fmla="*/ 2147483647 w 602"/>
                <a:gd name="T63" fmla="*/ 2147483647 h 418"/>
                <a:gd name="T64" fmla="*/ 2147483647 w 602"/>
                <a:gd name="T65" fmla="*/ 2147483647 h 418"/>
                <a:gd name="T66" fmla="*/ 2147483647 w 602"/>
                <a:gd name="T67" fmla="*/ 2147483647 h 418"/>
                <a:gd name="T68" fmla="*/ 2147483647 w 602"/>
                <a:gd name="T69" fmla="*/ 2147483647 h 418"/>
                <a:gd name="T70" fmla="*/ 2147483647 w 602"/>
                <a:gd name="T71" fmla="*/ 2147483647 h 418"/>
                <a:gd name="T72" fmla="*/ 2147483647 w 602"/>
                <a:gd name="T73" fmla="*/ 2147483647 h 418"/>
                <a:gd name="T74" fmla="*/ 2147483647 w 602"/>
                <a:gd name="T75" fmla="*/ 2147483647 h 418"/>
                <a:gd name="T76" fmla="*/ 2147483647 w 602"/>
                <a:gd name="T77" fmla="*/ 2147483647 h 418"/>
                <a:gd name="T78" fmla="*/ 2147483647 w 602"/>
                <a:gd name="T79" fmla="*/ 2147483647 h 418"/>
                <a:gd name="T80" fmla="*/ 2147483647 w 602"/>
                <a:gd name="T81" fmla="*/ 2147483647 h 418"/>
                <a:gd name="T82" fmla="*/ 2147483647 w 602"/>
                <a:gd name="T83" fmla="*/ 2147483647 h 418"/>
                <a:gd name="T84" fmla="*/ 2147483647 w 602"/>
                <a:gd name="T85" fmla="*/ 2147483647 h 418"/>
                <a:gd name="T86" fmla="*/ 2147483647 w 602"/>
                <a:gd name="T87" fmla="*/ 2147483647 h 418"/>
                <a:gd name="T88" fmla="*/ 2147483647 w 602"/>
                <a:gd name="T89" fmla="*/ 2147483647 h 418"/>
                <a:gd name="T90" fmla="*/ 2147483647 w 602"/>
                <a:gd name="T91" fmla="*/ 2147483647 h 418"/>
                <a:gd name="T92" fmla="*/ 2147483647 w 602"/>
                <a:gd name="T93" fmla="*/ 2147483647 h 418"/>
                <a:gd name="T94" fmla="*/ 2147483647 w 602"/>
                <a:gd name="T95" fmla="*/ 2147483647 h 418"/>
                <a:gd name="T96" fmla="*/ 2147483647 w 602"/>
                <a:gd name="T97" fmla="*/ 2147483647 h 418"/>
                <a:gd name="T98" fmla="*/ 2147483647 w 602"/>
                <a:gd name="T99" fmla="*/ 2147483647 h 418"/>
                <a:gd name="T100" fmla="*/ 2147483647 w 602"/>
                <a:gd name="T101" fmla="*/ 2147483647 h 418"/>
                <a:gd name="T102" fmla="*/ 2147483647 w 602"/>
                <a:gd name="T103" fmla="*/ 2147483647 h 418"/>
                <a:gd name="T104" fmla="*/ 2147483647 w 602"/>
                <a:gd name="T105" fmla="*/ 2147483647 h 418"/>
                <a:gd name="T106" fmla="*/ 2147483647 w 602"/>
                <a:gd name="T107" fmla="*/ 2147483647 h 418"/>
                <a:gd name="T108" fmla="*/ 2147483647 w 602"/>
                <a:gd name="T109" fmla="*/ 2147483647 h 418"/>
                <a:gd name="T110" fmla="*/ 2147483647 w 602"/>
                <a:gd name="T111" fmla="*/ 2147483647 h 418"/>
                <a:gd name="T112" fmla="*/ 2147483647 w 602"/>
                <a:gd name="T113" fmla="*/ 2147483647 h 418"/>
                <a:gd name="T114" fmla="*/ 2147483647 w 602"/>
                <a:gd name="T115" fmla="*/ 2147483647 h 418"/>
                <a:gd name="T116" fmla="*/ 2147483647 w 602"/>
                <a:gd name="T117" fmla="*/ 2147483647 h 418"/>
                <a:gd name="T118" fmla="*/ 2147483647 w 602"/>
                <a:gd name="T119" fmla="*/ 2147483647 h 418"/>
                <a:gd name="T120" fmla="*/ 2147483647 w 602"/>
                <a:gd name="T121" fmla="*/ 2147483647 h 418"/>
                <a:gd name="T122" fmla="*/ 2147483647 w 602"/>
                <a:gd name="T123" fmla="*/ 2147483647 h 4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602" h="418">
                  <a:moveTo>
                    <a:pt x="459" y="417"/>
                  </a:moveTo>
                  <a:lnTo>
                    <a:pt x="459" y="417"/>
                  </a:lnTo>
                  <a:cubicBezTo>
                    <a:pt x="141" y="417"/>
                    <a:pt x="141" y="417"/>
                    <a:pt x="141" y="417"/>
                  </a:cubicBezTo>
                  <a:cubicBezTo>
                    <a:pt x="64" y="417"/>
                    <a:pt x="0" y="353"/>
                    <a:pt x="0" y="276"/>
                  </a:cubicBezTo>
                  <a:cubicBezTo>
                    <a:pt x="0" y="212"/>
                    <a:pt x="42" y="155"/>
                    <a:pt x="99" y="141"/>
                  </a:cubicBezTo>
                  <a:cubicBezTo>
                    <a:pt x="134" y="56"/>
                    <a:pt x="212" y="0"/>
                    <a:pt x="304" y="0"/>
                  </a:cubicBezTo>
                  <a:cubicBezTo>
                    <a:pt x="396" y="0"/>
                    <a:pt x="474" y="56"/>
                    <a:pt x="502" y="141"/>
                  </a:cubicBezTo>
                  <a:cubicBezTo>
                    <a:pt x="558" y="155"/>
                    <a:pt x="601" y="212"/>
                    <a:pt x="601" y="276"/>
                  </a:cubicBezTo>
                  <a:cubicBezTo>
                    <a:pt x="601" y="353"/>
                    <a:pt x="537" y="417"/>
                    <a:pt x="459" y="417"/>
                  </a:cubicBezTo>
                  <a:close/>
                  <a:moveTo>
                    <a:pt x="516" y="212"/>
                  </a:moveTo>
                  <a:lnTo>
                    <a:pt x="516" y="212"/>
                  </a:lnTo>
                  <a:cubicBezTo>
                    <a:pt x="516" y="212"/>
                    <a:pt x="516" y="212"/>
                    <a:pt x="509" y="205"/>
                  </a:cubicBezTo>
                  <a:cubicBezTo>
                    <a:pt x="502" y="205"/>
                    <a:pt x="502" y="198"/>
                    <a:pt x="502" y="198"/>
                  </a:cubicBezTo>
                  <a:cubicBezTo>
                    <a:pt x="502" y="198"/>
                    <a:pt x="502" y="198"/>
                    <a:pt x="495" y="198"/>
                  </a:cubicBezTo>
                  <a:cubicBezTo>
                    <a:pt x="495" y="198"/>
                    <a:pt x="495" y="198"/>
                    <a:pt x="488" y="198"/>
                  </a:cubicBezTo>
                  <a:cubicBezTo>
                    <a:pt x="488" y="198"/>
                    <a:pt x="488" y="198"/>
                    <a:pt x="488" y="191"/>
                  </a:cubicBezTo>
                  <a:lnTo>
                    <a:pt x="481" y="191"/>
                  </a:lnTo>
                  <a:cubicBezTo>
                    <a:pt x="474" y="191"/>
                    <a:pt x="474" y="191"/>
                    <a:pt x="474" y="191"/>
                  </a:cubicBezTo>
                  <a:cubicBezTo>
                    <a:pt x="467" y="191"/>
                    <a:pt x="467" y="191"/>
                    <a:pt x="459" y="191"/>
                  </a:cubicBezTo>
                  <a:cubicBezTo>
                    <a:pt x="459" y="184"/>
                    <a:pt x="459" y="184"/>
                    <a:pt x="459" y="177"/>
                  </a:cubicBezTo>
                  <a:cubicBezTo>
                    <a:pt x="452" y="177"/>
                    <a:pt x="452" y="177"/>
                    <a:pt x="452" y="177"/>
                  </a:cubicBezTo>
                  <a:cubicBezTo>
                    <a:pt x="452" y="169"/>
                    <a:pt x="452" y="169"/>
                    <a:pt x="452" y="162"/>
                  </a:cubicBezTo>
                  <a:cubicBezTo>
                    <a:pt x="445" y="155"/>
                    <a:pt x="445" y="155"/>
                    <a:pt x="445" y="148"/>
                  </a:cubicBezTo>
                  <a:cubicBezTo>
                    <a:pt x="445" y="141"/>
                    <a:pt x="438" y="141"/>
                    <a:pt x="438" y="134"/>
                  </a:cubicBezTo>
                  <a:cubicBezTo>
                    <a:pt x="410" y="92"/>
                    <a:pt x="361" y="56"/>
                    <a:pt x="304" y="56"/>
                  </a:cubicBezTo>
                  <a:cubicBezTo>
                    <a:pt x="240" y="56"/>
                    <a:pt x="191" y="92"/>
                    <a:pt x="163" y="134"/>
                  </a:cubicBezTo>
                  <a:cubicBezTo>
                    <a:pt x="163" y="141"/>
                    <a:pt x="163" y="141"/>
                    <a:pt x="156" y="148"/>
                  </a:cubicBezTo>
                  <a:cubicBezTo>
                    <a:pt x="156" y="155"/>
                    <a:pt x="156" y="155"/>
                    <a:pt x="156" y="162"/>
                  </a:cubicBezTo>
                  <a:cubicBezTo>
                    <a:pt x="156" y="162"/>
                    <a:pt x="156" y="162"/>
                    <a:pt x="148" y="162"/>
                  </a:cubicBezTo>
                  <a:cubicBezTo>
                    <a:pt x="148" y="169"/>
                    <a:pt x="148" y="169"/>
                    <a:pt x="148" y="177"/>
                  </a:cubicBezTo>
                  <a:cubicBezTo>
                    <a:pt x="148" y="184"/>
                    <a:pt x="141" y="184"/>
                    <a:pt x="141" y="191"/>
                  </a:cubicBezTo>
                  <a:lnTo>
                    <a:pt x="134" y="191"/>
                  </a:lnTo>
                  <a:cubicBezTo>
                    <a:pt x="134" y="191"/>
                    <a:pt x="134" y="191"/>
                    <a:pt x="127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13" y="198"/>
                    <a:pt x="113" y="198"/>
                    <a:pt x="113" y="198"/>
                  </a:cubicBezTo>
                  <a:cubicBezTo>
                    <a:pt x="106" y="198"/>
                    <a:pt x="106" y="198"/>
                    <a:pt x="106" y="198"/>
                  </a:cubicBezTo>
                  <a:cubicBezTo>
                    <a:pt x="99" y="198"/>
                    <a:pt x="99" y="205"/>
                    <a:pt x="99" y="205"/>
                  </a:cubicBezTo>
                  <a:cubicBezTo>
                    <a:pt x="92" y="205"/>
                    <a:pt x="92" y="205"/>
                    <a:pt x="92" y="205"/>
                  </a:cubicBezTo>
                  <a:cubicBezTo>
                    <a:pt x="92" y="212"/>
                    <a:pt x="85" y="212"/>
                    <a:pt x="85" y="212"/>
                  </a:cubicBezTo>
                  <a:cubicBezTo>
                    <a:pt x="71" y="226"/>
                    <a:pt x="57" y="247"/>
                    <a:pt x="57" y="276"/>
                  </a:cubicBezTo>
                  <a:cubicBezTo>
                    <a:pt x="57" y="325"/>
                    <a:pt x="92" y="360"/>
                    <a:pt x="141" y="360"/>
                  </a:cubicBezTo>
                  <a:cubicBezTo>
                    <a:pt x="459" y="360"/>
                    <a:pt x="459" y="360"/>
                    <a:pt x="459" y="360"/>
                  </a:cubicBezTo>
                  <a:cubicBezTo>
                    <a:pt x="509" y="360"/>
                    <a:pt x="544" y="325"/>
                    <a:pt x="544" y="276"/>
                  </a:cubicBezTo>
                  <a:cubicBezTo>
                    <a:pt x="544" y="247"/>
                    <a:pt x="537" y="226"/>
                    <a:pt x="516" y="2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37"/>
            <p:cNvSpPr>
              <a:spLocks noChangeArrowheads="1"/>
            </p:cNvSpPr>
            <p:nvPr/>
          </p:nvSpPr>
          <p:spPr bwMode="auto">
            <a:xfrm>
              <a:off x="10482316" y="5744270"/>
              <a:ext cx="255151" cy="227209"/>
            </a:xfrm>
            <a:custGeom>
              <a:avLst/>
              <a:gdLst>
                <a:gd name="T0" fmla="*/ 487887 w 574"/>
                <a:gd name="T1" fmla="*/ 292714 h 510"/>
                <a:gd name="T2" fmla="*/ 487887 w 574"/>
                <a:gd name="T3" fmla="*/ 292714 h 510"/>
                <a:gd name="T4" fmla="*/ 304810 w 574"/>
                <a:gd name="T5" fmla="*/ 476624 h 510"/>
                <a:gd name="T6" fmla="*/ 271261 w 574"/>
                <a:gd name="T7" fmla="*/ 476624 h 510"/>
                <a:gd name="T8" fmla="*/ 271261 w 574"/>
                <a:gd name="T9" fmla="*/ 435220 h 510"/>
                <a:gd name="T10" fmla="*/ 447629 w 574"/>
                <a:gd name="T11" fmla="*/ 258051 h 510"/>
                <a:gd name="T12" fmla="*/ 447629 w 574"/>
                <a:gd name="T13" fmla="*/ 258051 h 510"/>
                <a:gd name="T14" fmla="*/ 447629 w 574"/>
                <a:gd name="T15" fmla="*/ 102065 h 510"/>
                <a:gd name="T16" fmla="*/ 298100 w 574"/>
                <a:gd name="T17" fmla="*/ 102065 h 510"/>
                <a:gd name="T18" fmla="*/ 81474 w 574"/>
                <a:gd name="T19" fmla="*/ 312935 h 510"/>
                <a:gd name="T20" fmla="*/ 81474 w 574"/>
                <a:gd name="T21" fmla="*/ 401519 h 510"/>
                <a:gd name="T22" fmla="*/ 176368 w 574"/>
                <a:gd name="T23" fmla="*/ 401519 h 510"/>
                <a:gd name="T24" fmla="*/ 372865 w 574"/>
                <a:gd name="T25" fmla="*/ 204130 h 510"/>
                <a:gd name="T26" fmla="*/ 372865 w 574"/>
                <a:gd name="T27" fmla="*/ 177169 h 510"/>
                <a:gd name="T28" fmla="*/ 346026 w 574"/>
                <a:gd name="T29" fmla="*/ 177169 h 510"/>
                <a:gd name="T30" fmla="*/ 183077 w 574"/>
                <a:gd name="T31" fmla="*/ 346636 h 510"/>
                <a:gd name="T32" fmla="*/ 142820 w 574"/>
                <a:gd name="T33" fmla="*/ 346636 h 510"/>
                <a:gd name="T34" fmla="*/ 142820 w 574"/>
                <a:gd name="T35" fmla="*/ 306195 h 510"/>
                <a:gd name="T36" fmla="*/ 304810 w 574"/>
                <a:gd name="T37" fmla="*/ 142506 h 510"/>
                <a:gd name="T38" fmla="*/ 413123 w 574"/>
                <a:gd name="T39" fmla="*/ 142506 h 510"/>
                <a:gd name="T40" fmla="*/ 413123 w 574"/>
                <a:gd name="T41" fmla="*/ 244571 h 510"/>
                <a:gd name="T42" fmla="*/ 209916 w 574"/>
                <a:gd name="T43" fmla="*/ 441960 h 510"/>
                <a:gd name="T44" fmla="*/ 47926 w 574"/>
                <a:gd name="T45" fmla="*/ 441960 h 510"/>
                <a:gd name="T46" fmla="*/ 47926 w 574"/>
                <a:gd name="T47" fmla="*/ 279234 h 510"/>
                <a:gd name="T48" fmla="*/ 47926 w 574"/>
                <a:gd name="T49" fmla="*/ 279234 h 510"/>
                <a:gd name="T50" fmla="*/ 257842 w 574"/>
                <a:gd name="T51" fmla="*/ 60661 h 510"/>
                <a:gd name="T52" fmla="*/ 257842 w 574"/>
                <a:gd name="T53" fmla="*/ 60661 h 510"/>
                <a:gd name="T54" fmla="*/ 487887 w 574"/>
                <a:gd name="T55" fmla="*/ 60661 h 510"/>
                <a:gd name="T56" fmla="*/ 487887 w 574"/>
                <a:gd name="T57" fmla="*/ 292714 h 51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74" h="510">
                  <a:moveTo>
                    <a:pt x="509" y="304"/>
                  </a:moveTo>
                  <a:lnTo>
                    <a:pt x="509" y="304"/>
                  </a:lnTo>
                  <a:cubicBezTo>
                    <a:pt x="318" y="495"/>
                    <a:pt x="318" y="495"/>
                    <a:pt x="318" y="495"/>
                  </a:cubicBezTo>
                  <a:cubicBezTo>
                    <a:pt x="311" y="502"/>
                    <a:pt x="290" y="502"/>
                    <a:pt x="283" y="495"/>
                  </a:cubicBezTo>
                  <a:cubicBezTo>
                    <a:pt x="269" y="480"/>
                    <a:pt x="269" y="466"/>
                    <a:pt x="283" y="452"/>
                  </a:cubicBezTo>
                  <a:cubicBezTo>
                    <a:pt x="467" y="268"/>
                    <a:pt x="467" y="268"/>
                    <a:pt x="467" y="268"/>
                  </a:cubicBezTo>
                  <a:cubicBezTo>
                    <a:pt x="509" y="226"/>
                    <a:pt x="509" y="148"/>
                    <a:pt x="467" y="106"/>
                  </a:cubicBezTo>
                  <a:cubicBezTo>
                    <a:pt x="424" y="63"/>
                    <a:pt x="354" y="63"/>
                    <a:pt x="311" y="106"/>
                  </a:cubicBezTo>
                  <a:cubicBezTo>
                    <a:pt x="85" y="325"/>
                    <a:pt x="85" y="325"/>
                    <a:pt x="85" y="325"/>
                  </a:cubicBezTo>
                  <a:cubicBezTo>
                    <a:pt x="64" y="353"/>
                    <a:pt x="64" y="396"/>
                    <a:pt x="85" y="417"/>
                  </a:cubicBezTo>
                  <a:cubicBezTo>
                    <a:pt x="113" y="445"/>
                    <a:pt x="156" y="445"/>
                    <a:pt x="184" y="417"/>
                  </a:cubicBezTo>
                  <a:cubicBezTo>
                    <a:pt x="389" y="212"/>
                    <a:pt x="389" y="212"/>
                    <a:pt x="389" y="212"/>
                  </a:cubicBezTo>
                  <a:cubicBezTo>
                    <a:pt x="396" y="205"/>
                    <a:pt x="396" y="198"/>
                    <a:pt x="389" y="184"/>
                  </a:cubicBezTo>
                  <a:cubicBezTo>
                    <a:pt x="382" y="176"/>
                    <a:pt x="368" y="176"/>
                    <a:pt x="361" y="184"/>
                  </a:cubicBezTo>
                  <a:cubicBezTo>
                    <a:pt x="191" y="360"/>
                    <a:pt x="191" y="360"/>
                    <a:pt x="191" y="360"/>
                  </a:cubicBezTo>
                  <a:cubicBezTo>
                    <a:pt x="177" y="374"/>
                    <a:pt x="156" y="374"/>
                    <a:pt x="149" y="360"/>
                  </a:cubicBezTo>
                  <a:cubicBezTo>
                    <a:pt x="134" y="346"/>
                    <a:pt x="134" y="332"/>
                    <a:pt x="149" y="318"/>
                  </a:cubicBezTo>
                  <a:cubicBezTo>
                    <a:pt x="318" y="148"/>
                    <a:pt x="318" y="148"/>
                    <a:pt x="318" y="148"/>
                  </a:cubicBezTo>
                  <a:cubicBezTo>
                    <a:pt x="354" y="120"/>
                    <a:pt x="396" y="120"/>
                    <a:pt x="431" y="148"/>
                  </a:cubicBezTo>
                  <a:cubicBezTo>
                    <a:pt x="460" y="176"/>
                    <a:pt x="460" y="226"/>
                    <a:pt x="431" y="254"/>
                  </a:cubicBezTo>
                  <a:cubicBezTo>
                    <a:pt x="219" y="459"/>
                    <a:pt x="219" y="459"/>
                    <a:pt x="219" y="459"/>
                  </a:cubicBezTo>
                  <a:cubicBezTo>
                    <a:pt x="177" y="509"/>
                    <a:pt x="99" y="509"/>
                    <a:pt x="50" y="459"/>
                  </a:cubicBezTo>
                  <a:cubicBezTo>
                    <a:pt x="0" y="410"/>
                    <a:pt x="0" y="332"/>
                    <a:pt x="50" y="290"/>
                  </a:cubicBezTo>
                  <a:cubicBezTo>
                    <a:pt x="269" y="63"/>
                    <a:pt x="269" y="63"/>
                    <a:pt x="269" y="63"/>
                  </a:cubicBezTo>
                  <a:cubicBezTo>
                    <a:pt x="332" y="0"/>
                    <a:pt x="438" y="0"/>
                    <a:pt x="509" y="63"/>
                  </a:cubicBezTo>
                  <a:cubicBezTo>
                    <a:pt x="573" y="134"/>
                    <a:pt x="573" y="240"/>
                    <a:pt x="509" y="3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8618" y="4258690"/>
            <a:ext cx="3734764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mtClean="0">
                <a:solidFill>
                  <a:srgbClr val="4B7FB1"/>
                </a:solidFill>
              </a:rPr>
              <a:t>选题背景与意义</a:t>
            </a:r>
            <a:endParaRPr lang="zh-CN" altLang="en-US" sz="3600" b="1">
              <a:solidFill>
                <a:srgbClr val="4B7FB1"/>
              </a:solidFill>
            </a:endParaRPr>
          </a:p>
        </p:txBody>
      </p:sp>
      <p:sp>
        <p:nvSpPr>
          <p:cNvPr id="9" name="Freeform 14"/>
          <p:cNvSpPr>
            <a:spLocks noChangeArrowheads="1"/>
          </p:cNvSpPr>
          <p:nvPr/>
        </p:nvSpPr>
        <p:spPr bwMode="auto">
          <a:xfrm>
            <a:off x="5663878" y="3420888"/>
            <a:ext cx="864244" cy="864244"/>
          </a:xfrm>
          <a:custGeom>
            <a:avLst/>
            <a:gdLst>
              <a:gd name="T0" fmla="*/ 2147483647 w 609"/>
              <a:gd name="T1" fmla="*/ 2147483647 h 609"/>
              <a:gd name="T2" fmla="*/ 2147483647 w 609"/>
              <a:gd name="T3" fmla="*/ 2147483647 h 609"/>
              <a:gd name="T4" fmla="*/ 2147483647 w 609"/>
              <a:gd name="T5" fmla="*/ 2147483647 h 609"/>
              <a:gd name="T6" fmla="*/ 0 w 609"/>
              <a:gd name="T7" fmla="*/ 2147483647 h 609"/>
              <a:gd name="T8" fmla="*/ 2147483647 w 609"/>
              <a:gd name="T9" fmla="*/ 993140000 h 609"/>
              <a:gd name="T10" fmla="*/ 2147483647 w 609"/>
              <a:gd name="T11" fmla="*/ 993140000 h 609"/>
              <a:gd name="T12" fmla="*/ 2147483647 w 609"/>
              <a:gd name="T13" fmla="*/ 2147483647 h 609"/>
              <a:gd name="T14" fmla="*/ 2147483647 w 609"/>
              <a:gd name="T15" fmla="*/ 993140000 h 609"/>
              <a:gd name="T16" fmla="*/ 2147483647 w 609"/>
              <a:gd name="T17" fmla="*/ 993140000 h 609"/>
              <a:gd name="T18" fmla="*/ 2147483647 w 609"/>
              <a:gd name="T19" fmla="*/ 2147483647 h 609"/>
              <a:gd name="T20" fmla="*/ 2147483647 w 609"/>
              <a:gd name="T21" fmla="*/ 2147483647 h 609"/>
              <a:gd name="T22" fmla="*/ 2147483647 w 609"/>
              <a:gd name="T23" fmla="*/ 2147483647 h 609"/>
              <a:gd name="T24" fmla="*/ 2147483647 w 609"/>
              <a:gd name="T25" fmla="*/ 2147483647 h 609"/>
              <a:gd name="T26" fmla="*/ 2147483647 w 609"/>
              <a:gd name="T27" fmla="*/ 2147483647 h 609"/>
              <a:gd name="T28" fmla="*/ 2147483647 w 609"/>
              <a:gd name="T29" fmla="*/ 2147483647 h 609"/>
              <a:gd name="T30" fmla="*/ 2147483647 w 609"/>
              <a:gd name="T31" fmla="*/ 2147483647 h 609"/>
              <a:gd name="T32" fmla="*/ 2147483647 w 609"/>
              <a:gd name="T33" fmla="*/ 2147483647 h 609"/>
              <a:gd name="T34" fmla="*/ 2147483647 w 609"/>
              <a:gd name="T35" fmla="*/ 2147483647 h 609"/>
              <a:gd name="T36" fmla="*/ 2147483647 w 609"/>
              <a:gd name="T37" fmla="*/ 2147483647 h 609"/>
              <a:gd name="T38" fmla="*/ 2147483647 w 609"/>
              <a:gd name="T39" fmla="*/ 2147483647 h 609"/>
              <a:gd name="T40" fmla="*/ 2147483647 w 609"/>
              <a:gd name="T41" fmla="*/ 2147483647 h 609"/>
              <a:gd name="T42" fmla="*/ 2147483647 w 609"/>
              <a:gd name="T43" fmla="*/ 2147483647 h 609"/>
              <a:gd name="T44" fmla="*/ 2147483647 w 609"/>
              <a:gd name="T45" fmla="*/ 2147483647 h 609"/>
              <a:gd name="T46" fmla="*/ 2147483647 w 609"/>
              <a:gd name="T47" fmla="*/ 2147483647 h 609"/>
              <a:gd name="T48" fmla="*/ 2147483647 w 609"/>
              <a:gd name="T49" fmla="*/ 2147483647 h 609"/>
              <a:gd name="T50" fmla="*/ 2147483647 w 609"/>
              <a:gd name="T51" fmla="*/ 2147483647 h 609"/>
              <a:gd name="T52" fmla="*/ 2147483647 w 609"/>
              <a:gd name="T53" fmla="*/ 2147483647 h 609"/>
              <a:gd name="T54" fmla="*/ 2147483647 w 609"/>
              <a:gd name="T55" fmla="*/ 2147483647 h 609"/>
              <a:gd name="T56" fmla="*/ 2147483647 w 609"/>
              <a:gd name="T57" fmla="*/ 2147483647 h 609"/>
              <a:gd name="T58" fmla="*/ 2147483647 w 609"/>
              <a:gd name="T59" fmla="*/ 2147483647 h 609"/>
              <a:gd name="T60" fmla="*/ 2147483647 w 609"/>
              <a:gd name="T61" fmla="*/ 2147483647 h 609"/>
              <a:gd name="T62" fmla="*/ 2147483647 w 609"/>
              <a:gd name="T63" fmla="*/ 2147483647 h 609"/>
              <a:gd name="T64" fmla="*/ 2147483647 w 609"/>
              <a:gd name="T65" fmla="*/ 2147483647 h 609"/>
              <a:gd name="T66" fmla="*/ 2147483647 w 609"/>
              <a:gd name="T67" fmla="*/ 2147483647 h 609"/>
              <a:gd name="T68" fmla="*/ 2147483647 w 609"/>
              <a:gd name="T69" fmla="*/ 2147483647 h 609"/>
              <a:gd name="T70" fmla="*/ 2147483647 w 609"/>
              <a:gd name="T71" fmla="*/ 2147483647 h 609"/>
              <a:gd name="T72" fmla="*/ 2147483647 w 609"/>
              <a:gd name="T73" fmla="*/ 2147483647 h 609"/>
              <a:gd name="T74" fmla="*/ 2147483647 w 609"/>
              <a:gd name="T75" fmla="*/ 2147483647 h 609"/>
              <a:gd name="T76" fmla="*/ 2147483647 w 609"/>
              <a:gd name="T77" fmla="*/ 2147483647 h 609"/>
              <a:gd name="T78" fmla="*/ 2147483647 w 609"/>
              <a:gd name="T79" fmla="*/ 2147483647 h 609"/>
              <a:gd name="T80" fmla="*/ 2147483647 w 609"/>
              <a:gd name="T81" fmla="*/ 2147483647 h 609"/>
              <a:gd name="T82" fmla="*/ 2147483647 w 609"/>
              <a:gd name="T83" fmla="*/ 2147483647 h 609"/>
              <a:gd name="T84" fmla="*/ 2147483647 w 609"/>
              <a:gd name="T85" fmla="*/ 2147483647 h 609"/>
              <a:gd name="T86" fmla="*/ 2147483647 w 609"/>
              <a:gd name="T87" fmla="*/ 2147483647 h 609"/>
              <a:gd name="T88" fmla="*/ 2147483647 w 609"/>
              <a:gd name="T89" fmla="*/ 2147483647 h 609"/>
              <a:gd name="T90" fmla="*/ 2147483647 w 609"/>
              <a:gd name="T91" fmla="*/ 2147483647 h 609"/>
              <a:gd name="T92" fmla="*/ 2147483647 w 609"/>
              <a:gd name="T93" fmla="*/ 2147483647 h 609"/>
              <a:gd name="T94" fmla="*/ 2147483647 w 609"/>
              <a:gd name="T95" fmla="*/ 2147483647 h 609"/>
              <a:gd name="T96" fmla="*/ 2147483647 w 609"/>
              <a:gd name="T97" fmla="*/ 2147483647 h 609"/>
              <a:gd name="T98" fmla="*/ 2147483647 w 609"/>
              <a:gd name="T99" fmla="*/ 2147483647 h 609"/>
              <a:gd name="T100" fmla="*/ 2147483647 w 609"/>
              <a:gd name="T101" fmla="*/ 2147483647 h 609"/>
              <a:gd name="T102" fmla="*/ 2147483647 w 609"/>
              <a:gd name="T103" fmla="*/ 2147483647 h 609"/>
              <a:gd name="T104" fmla="*/ 2147483647 w 609"/>
              <a:gd name="T105" fmla="*/ 2147483647 h 609"/>
              <a:gd name="T106" fmla="*/ 2147483647 w 609"/>
              <a:gd name="T107" fmla="*/ 2147483647 h 609"/>
              <a:gd name="T108" fmla="*/ 2147483647 w 609"/>
              <a:gd name="T109" fmla="*/ 2147483647 h 609"/>
              <a:gd name="T110" fmla="*/ 2147483647 w 609"/>
              <a:gd name="T111" fmla="*/ 2147483647 h 609"/>
              <a:gd name="T112" fmla="*/ 2147483647 w 609"/>
              <a:gd name="T113" fmla="*/ 2147483647 h 609"/>
              <a:gd name="T114" fmla="*/ 2147483647 w 609"/>
              <a:gd name="T115" fmla="*/ 2147483647 h 60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09" h="609">
                <a:moveTo>
                  <a:pt x="587" y="488"/>
                </a:moveTo>
                <a:lnTo>
                  <a:pt x="587" y="488"/>
                </a:lnTo>
                <a:cubicBezTo>
                  <a:pt x="318" y="601"/>
                  <a:pt x="318" y="601"/>
                  <a:pt x="318" y="601"/>
                </a:cubicBezTo>
                <a:cubicBezTo>
                  <a:pt x="311" y="608"/>
                  <a:pt x="311" y="608"/>
                  <a:pt x="304" y="608"/>
                </a:cubicBezTo>
                <a:cubicBezTo>
                  <a:pt x="297" y="608"/>
                  <a:pt x="297" y="608"/>
                  <a:pt x="290" y="601"/>
                </a:cubicBezTo>
                <a:cubicBezTo>
                  <a:pt x="21" y="488"/>
                  <a:pt x="21" y="488"/>
                  <a:pt x="21" y="488"/>
                </a:cubicBezTo>
                <a:cubicBezTo>
                  <a:pt x="7" y="488"/>
                  <a:pt x="0" y="474"/>
                  <a:pt x="0" y="467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4" y="0"/>
                  <a:pt x="28" y="0"/>
                </a:cubicBezTo>
                <a:cubicBezTo>
                  <a:pt x="35" y="0"/>
                  <a:pt x="35" y="0"/>
                  <a:pt x="42" y="8"/>
                </a:cubicBezTo>
                <a:cubicBezTo>
                  <a:pt x="304" y="114"/>
                  <a:pt x="304" y="114"/>
                  <a:pt x="304" y="114"/>
                </a:cubicBezTo>
                <a:cubicBezTo>
                  <a:pt x="565" y="8"/>
                  <a:pt x="565" y="8"/>
                  <a:pt x="565" y="8"/>
                </a:cubicBezTo>
                <a:cubicBezTo>
                  <a:pt x="572" y="0"/>
                  <a:pt x="572" y="0"/>
                  <a:pt x="579" y="0"/>
                </a:cubicBezTo>
                <a:cubicBezTo>
                  <a:pt x="594" y="0"/>
                  <a:pt x="608" y="15"/>
                  <a:pt x="608" y="29"/>
                </a:cubicBezTo>
                <a:cubicBezTo>
                  <a:pt x="608" y="467"/>
                  <a:pt x="608" y="467"/>
                  <a:pt x="608" y="467"/>
                </a:cubicBezTo>
                <a:cubicBezTo>
                  <a:pt x="608" y="474"/>
                  <a:pt x="601" y="488"/>
                  <a:pt x="587" y="488"/>
                </a:cubicBezTo>
                <a:close/>
                <a:moveTo>
                  <a:pt x="276" y="163"/>
                </a:moveTo>
                <a:lnTo>
                  <a:pt x="276" y="163"/>
                </a:lnTo>
                <a:cubicBezTo>
                  <a:pt x="56" y="71"/>
                  <a:pt x="56" y="71"/>
                  <a:pt x="56" y="71"/>
                </a:cubicBezTo>
                <a:cubicBezTo>
                  <a:pt x="56" y="446"/>
                  <a:pt x="56" y="446"/>
                  <a:pt x="56" y="446"/>
                </a:cubicBezTo>
                <a:cubicBezTo>
                  <a:pt x="276" y="538"/>
                  <a:pt x="276" y="538"/>
                  <a:pt x="276" y="538"/>
                </a:cubicBezTo>
                <a:lnTo>
                  <a:pt x="276" y="163"/>
                </a:lnTo>
                <a:close/>
                <a:moveTo>
                  <a:pt x="551" y="71"/>
                </a:moveTo>
                <a:lnTo>
                  <a:pt x="551" y="71"/>
                </a:lnTo>
                <a:cubicBezTo>
                  <a:pt x="332" y="163"/>
                  <a:pt x="332" y="163"/>
                  <a:pt x="332" y="163"/>
                </a:cubicBezTo>
                <a:cubicBezTo>
                  <a:pt x="332" y="538"/>
                  <a:pt x="332" y="538"/>
                  <a:pt x="332" y="538"/>
                </a:cubicBezTo>
                <a:cubicBezTo>
                  <a:pt x="551" y="446"/>
                  <a:pt x="551" y="446"/>
                  <a:pt x="551" y="446"/>
                </a:cubicBezTo>
                <a:lnTo>
                  <a:pt x="551" y="71"/>
                </a:lnTo>
                <a:close/>
                <a:moveTo>
                  <a:pt x="375" y="206"/>
                </a:moveTo>
                <a:lnTo>
                  <a:pt x="375" y="206"/>
                </a:lnTo>
                <a:cubicBezTo>
                  <a:pt x="480" y="156"/>
                  <a:pt x="480" y="156"/>
                  <a:pt x="480" y="156"/>
                </a:cubicBezTo>
                <a:cubicBezTo>
                  <a:pt x="488" y="156"/>
                  <a:pt x="488" y="156"/>
                  <a:pt x="495" y="156"/>
                </a:cubicBezTo>
                <a:cubicBezTo>
                  <a:pt x="509" y="156"/>
                  <a:pt x="523" y="163"/>
                  <a:pt x="523" y="184"/>
                </a:cubicBezTo>
                <a:cubicBezTo>
                  <a:pt x="523" y="191"/>
                  <a:pt x="516" y="206"/>
                  <a:pt x="502" y="206"/>
                </a:cubicBezTo>
                <a:cubicBezTo>
                  <a:pt x="403" y="255"/>
                  <a:pt x="403" y="255"/>
                  <a:pt x="403" y="255"/>
                </a:cubicBezTo>
                <a:cubicBezTo>
                  <a:pt x="396" y="255"/>
                  <a:pt x="396" y="255"/>
                  <a:pt x="389" y="255"/>
                </a:cubicBezTo>
                <a:cubicBezTo>
                  <a:pt x="375" y="255"/>
                  <a:pt x="360" y="248"/>
                  <a:pt x="360" y="227"/>
                </a:cubicBezTo>
                <a:cubicBezTo>
                  <a:pt x="360" y="220"/>
                  <a:pt x="367" y="206"/>
                  <a:pt x="375" y="206"/>
                </a:cubicBezTo>
                <a:close/>
                <a:moveTo>
                  <a:pt x="375" y="304"/>
                </a:moveTo>
                <a:lnTo>
                  <a:pt x="375" y="304"/>
                </a:lnTo>
                <a:cubicBezTo>
                  <a:pt x="480" y="262"/>
                  <a:pt x="480" y="262"/>
                  <a:pt x="480" y="262"/>
                </a:cubicBezTo>
                <a:cubicBezTo>
                  <a:pt x="488" y="255"/>
                  <a:pt x="488" y="255"/>
                  <a:pt x="495" y="255"/>
                </a:cubicBezTo>
                <a:cubicBezTo>
                  <a:pt x="509" y="255"/>
                  <a:pt x="523" y="269"/>
                  <a:pt x="523" y="283"/>
                </a:cubicBezTo>
                <a:cubicBezTo>
                  <a:pt x="523" y="297"/>
                  <a:pt x="516" y="304"/>
                  <a:pt x="502" y="311"/>
                </a:cubicBezTo>
                <a:cubicBezTo>
                  <a:pt x="403" y="361"/>
                  <a:pt x="403" y="361"/>
                  <a:pt x="403" y="361"/>
                </a:cubicBezTo>
                <a:cubicBezTo>
                  <a:pt x="396" y="361"/>
                  <a:pt x="396" y="361"/>
                  <a:pt x="389" y="361"/>
                </a:cubicBezTo>
                <a:cubicBezTo>
                  <a:pt x="375" y="361"/>
                  <a:pt x="360" y="347"/>
                  <a:pt x="360" y="333"/>
                </a:cubicBezTo>
                <a:cubicBezTo>
                  <a:pt x="360" y="319"/>
                  <a:pt x="367" y="311"/>
                  <a:pt x="375" y="304"/>
                </a:cubicBezTo>
                <a:close/>
                <a:moveTo>
                  <a:pt x="375" y="410"/>
                </a:moveTo>
                <a:lnTo>
                  <a:pt x="375" y="410"/>
                </a:lnTo>
                <a:cubicBezTo>
                  <a:pt x="480" y="361"/>
                  <a:pt x="480" y="361"/>
                  <a:pt x="480" y="361"/>
                </a:cubicBezTo>
                <a:cubicBezTo>
                  <a:pt x="488" y="361"/>
                  <a:pt x="488" y="361"/>
                  <a:pt x="495" y="361"/>
                </a:cubicBezTo>
                <a:cubicBezTo>
                  <a:pt x="509" y="361"/>
                  <a:pt x="523" y="375"/>
                  <a:pt x="523" y="389"/>
                </a:cubicBezTo>
                <a:cubicBezTo>
                  <a:pt x="523" y="403"/>
                  <a:pt x="516" y="410"/>
                  <a:pt x="502" y="417"/>
                </a:cubicBezTo>
                <a:cubicBezTo>
                  <a:pt x="403" y="460"/>
                  <a:pt x="403" y="460"/>
                  <a:pt x="403" y="460"/>
                </a:cubicBezTo>
                <a:cubicBezTo>
                  <a:pt x="396" y="467"/>
                  <a:pt x="396" y="467"/>
                  <a:pt x="389" y="467"/>
                </a:cubicBezTo>
                <a:cubicBezTo>
                  <a:pt x="375" y="467"/>
                  <a:pt x="360" y="453"/>
                  <a:pt x="360" y="439"/>
                </a:cubicBezTo>
                <a:cubicBezTo>
                  <a:pt x="360" y="425"/>
                  <a:pt x="367" y="417"/>
                  <a:pt x="375" y="410"/>
                </a:cubicBezTo>
                <a:close/>
                <a:moveTo>
                  <a:pt x="113" y="156"/>
                </a:moveTo>
                <a:lnTo>
                  <a:pt x="113" y="156"/>
                </a:lnTo>
                <a:cubicBezTo>
                  <a:pt x="120" y="156"/>
                  <a:pt x="120" y="156"/>
                  <a:pt x="127" y="156"/>
                </a:cubicBezTo>
                <a:cubicBezTo>
                  <a:pt x="233" y="206"/>
                  <a:pt x="233" y="206"/>
                  <a:pt x="233" y="206"/>
                </a:cubicBezTo>
                <a:cubicBezTo>
                  <a:pt x="240" y="206"/>
                  <a:pt x="247" y="220"/>
                  <a:pt x="247" y="227"/>
                </a:cubicBezTo>
                <a:cubicBezTo>
                  <a:pt x="247" y="248"/>
                  <a:pt x="233" y="255"/>
                  <a:pt x="219" y="255"/>
                </a:cubicBezTo>
                <a:cubicBezTo>
                  <a:pt x="212" y="255"/>
                  <a:pt x="212" y="255"/>
                  <a:pt x="205" y="255"/>
                </a:cubicBezTo>
                <a:cubicBezTo>
                  <a:pt x="106" y="206"/>
                  <a:pt x="106" y="206"/>
                  <a:pt x="106" y="206"/>
                </a:cubicBezTo>
                <a:cubicBezTo>
                  <a:pt x="92" y="206"/>
                  <a:pt x="85" y="191"/>
                  <a:pt x="85" y="184"/>
                </a:cubicBezTo>
                <a:cubicBezTo>
                  <a:pt x="85" y="163"/>
                  <a:pt x="99" y="156"/>
                  <a:pt x="113" y="156"/>
                </a:cubicBezTo>
                <a:close/>
                <a:moveTo>
                  <a:pt x="113" y="255"/>
                </a:moveTo>
                <a:lnTo>
                  <a:pt x="113" y="255"/>
                </a:lnTo>
                <a:cubicBezTo>
                  <a:pt x="120" y="255"/>
                  <a:pt x="120" y="255"/>
                  <a:pt x="127" y="262"/>
                </a:cubicBezTo>
                <a:cubicBezTo>
                  <a:pt x="233" y="304"/>
                  <a:pt x="233" y="304"/>
                  <a:pt x="233" y="304"/>
                </a:cubicBezTo>
                <a:cubicBezTo>
                  <a:pt x="240" y="311"/>
                  <a:pt x="247" y="319"/>
                  <a:pt x="247" y="333"/>
                </a:cubicBezTo>
                <a:cubicBezTo>
                  <a:pt x="247" y="347"/>
                  <a:pt x="233" y="361"/>
                  <a:pt x="219" y="361"/>
                </a:cubicBezTo>
                <a:cubicBezTo>
                  <a:pt x="212" y="361"/>
                  <a:pt x="212" y="361"/>
                  <a:pt x="205" y="361"/>
                </a:cubicBezTo>
                <a:cubicBezTo>
                  <a:pt x="106" y="311"/>
                  <a:pt x="106" y="311"/>
                  <a:pt x="106" y="311"/>
                </a:cubicBezTo>
                <a:cubicBezTo>
                  <a:pt x="92" y="304"/>
                  <a:pt x="85" y="297"/>
                  <a:pt x="85" y="283"/>
                </a:cubicBezTo>
                <a:cubicBezTo>
                  <a:pt x="85" y="269"/>
                  <a:pt x="99" y="255"/>
                  <a:pt x="113" y="255"/>
                </a:cubicBezTo>
                <a:close/>
                <a:moveTo>
                  <a:pt x="113" y="361"/>
                </a:moveTo>
                <a:lnTo>
                  <a:pt x="113" y="361"/>
                </a:lnTo>
                <a:cubicBezTo>
                  <a:pt x="120" y="361"/>
                  <a:pt x="120" y="361"/>
                  <a:pt x="127" y="361"/>
                </a:cubicBezTo>
                <a:cubicBezTo>
                  <a:pt x="233" y="410"/>
                  <a:pt x="233" y="410"/>
                  <a:pt x="233" y="410"/>
                </a:cubicBezTo>
                <a:cubicBezTo>
                  <a:pt x="240" y="417"/>
                  <a:pt x="247" y="425"/>
                  <a:pt x="247" y="439"/>
                </a:cubicBezTo>
                <a:cubicBezTo>
                  <a:pt x="247" y="453"/>
                  <a:pt x="233" y="467"/>
                  <a:pt x="219" y="467"/>
                </a:cubicBezTo>
                <a:cubicBezTo>
                  <a:pt x="212" y="467"/>
                  <a:pt x="212" y="467"/>
                  <a:pt x="205" y="460"/>
                </a:cubicBezTo>
                <a:cubicBezTo>
                  <a:pt x="106" y="417"/>
                  <a:pt x="106" y="417"/>
                  <a:pt x="106" y="417"/>
                </a:cubicBezTo>
                <a:cubicBezTo>
                  <a:pt x="92" y="410"/>
                  <a:pt x="85" y="403"/>
                  <a:pt x="85" y="389"/>
                </a:cubicBezTo>
                <a:cubicBezTo>
                  <a:pt x="85" y="375"/>
                  <a:pt x="99" y="361"/>
                  <a:pt x="113" y="361"/>
                </a:cubicBezTo>
                <a:close/>
              </a:path>
            </a:pathLst>
          </a:custGeom>
          <a:solidFill>
            <a:srgbClr val="4B7FB1"/>
          </a:solidFill>
          <a:ln>
            <a:noFill/>
          </a:ln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>
              <a:ln>
                <a:noFill/>
              </a:ln>
              <a:solidFill>
                <a:srgbClr val="4B7FB1"/>
              </a:solidFill>
              <a:effectLst/>
              <a:uLnTx/>
              <a:uFillTx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683170" y="5047031"/>
            <a:ext cx="825660" cy="0"/>
          </a:xfrm>
          <a:prstGeom prst="line">
            <a:avLst/>
          </a:prstGeom>
          <a:ln w="15875">
            <a:solidFill>
              <a:srgbClr val="4B7FB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文本框 23"/>
          <p:cNvSpPr txBox="1"/>
          <p:nvPr>
            <p:custDataLst>
              <p:tags r:id="rId1"/>
            </p:custDataLst>
          </p:nvPr>
        </p:nvSpPr>
        <p:spPr>
          <a:xfrm>
            <a:off x="3025177" y="5122934"/>
            <a:ext cx="623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4B7FB1"/>
                </a:solidFill>
                <a:latin typeface="Segoe UI Light" panose="020B0502040204020203" pitchFamily="34" charset="0"/>
                <a:ea typeface="MS PGothic" panose="020B0600070205080204" charset="-128"/>
                <a:cs typeface="Segoe UI Light" panose="020B0502040204020203" pitchFamily="34" charset="0"/>
                <a:sym typeface="Lato Regular" charset="0"/>
              </a:rPr>
              <a:t>Lorem ipsum dolor sit amet, consectetur adipiscing elit. Integer mollis vehicula ligula ut faucibus ger mor, Cura bitur vestib ulum consequat urna et vehicula.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6" name="Straight Connector 56"/>
          <p:cNvCxnSpPr/>
          <p:nvPr/>
        </p:nvCxnSpPr>
        <p:spPr>
          <a:xfrm>
            <a:off x="6096000" y="1882307"/>
            <a:ext cx="0" cy="3771981"/>
          </a:xfrm>
          <a:prstGeom prst="line">
            <a:avLst/>
          </a:prstGeom>
          <a:ln w="19050">
            <a:solidFill>
              <a:srgbClr val="4B7FB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0"/>
          <p:cNvSpPr/>
          <p:nvPr/>
        </p:nvSpPr>
        <p:spPr>
          <a:xfrm>
            <a:off x="6389270" y="1999395"/>
            <a:ext cx="923827" cy="923827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B7FB1"/>
              </a:solidFill>
              <a:latin typeface="+mn-ea"/>
            </a:endParaRPr>
          </a:p>
        </p:txBody>
      </p:sp>
      <p:sp>
        <p:nvSpPr>
          <p:cNvPr id="8" name="AutoShape 43"/>
          <p:cNvSpPr/>
          <p:nvPr/>
        </p:nvSpPr>
        <p:spPr bwMode="auto">
          <a:xfrm>
            <a:off x="6642102" y="2285942"/>
            <a:ext cx="433628" cy="3115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51" y="9367"/>
                </a:moveTo>
                <a:cubicBezTo>
                  <a:pt x="10901" y="9383"/>
                  <a:pt x="10851" y="9391"/>
                  <a:pt x="10800" y="9391"/>
                </a:cubicBezTo>
                <a:cubicBezTo>
                  <a:pt x="10748" y="9391"/>
                  <a:pt x="10698" y="9383"/>
                  <a:pt x="10648" y="9367"/>
                </a:cubicBezTo>
                <a:lnTo>
                  <a:pt x="1873" y="6550"/>
                </a:lnTo>
                <a:cubicBezTo>
                  <a:pt x="1566" y="6452"/>
                  <a:pt x="1349" y="6072"/>
                  <a:pt x="1349" y="5634"/>
                </a:cubicBezTo>
                <a:cubicBezTo>
                  <a:pt x="1349" y="5197"/>
                  <a:pt x="1566" y="4817"/>
                  <a:pt x="1873" y="4719"/>
                </a:cubicBezTo>
                <a:lnTo>
                  <a:pt x="10648" y="1902"/>
                </a:lnTo>
                <a:cubicBezTo>
                  <a:pt x="10698" y="1886"/>
                  <a:pt x="10748" y="1878"/>
                  <a:pt x="10800" y="1878"/>
                </a:cubicBezTo>
                <a:cubicBezTo>
                  <a:pt x="10851" y="1878"/>
                  <a:pt x="10901" y="1886"/>
                  <a:pt x="10951" y="1902"/>
                </a:cubicBezTo>
                <a:lnTo>
                  <a:pt x="19726" y="4719"/>
                </a:lnTo>
                <a:cubicBezTo>
                  <a:pt x="20033" y="4817"/>
                  <a:pt x="20249" y="5197"/>
                  <a:pt x="20249" y="5634"/>
                </a:cubicBezTo>
                <a:cubicBezTo>
                  <a:pt x="20249" y="6072"/>
                  <a:pt x="20033" y="6452"/>
                  <a:pt x="19726" y="6550"/>
                </a:cubicBezTo>
                <a:cubicBezTo>
                  <a:pt x="19726" y="6550"/>
                  <a:pt x="10951" y="9367"/>
                  <a:pt x="10951" y="9367"/>
                </a:cubicBezTo>
                <a:close/>
                <a:moveTo>
                  <a:pt x="16874" y="16904"/>
                </a:moveTo>
                <a:cubicBezTo>
                  <a:pt x="16874" y="17942"/>
                  <a:pt x="14849" y="19721"/>
                  <a:pt x="10800" y="19721"/>
                </a:cubicBezTo>
                <a:cubicBezTo>
                  <a:pt x="6749" y="19721"/>
                  <a:pt x="4724" y="17942"/>
                  <a:pt x="4724" y="16904"/>
                </a:cubicBezTo>
                <a:lnTo>
                  <a:pt x="4724" y="9394"/>
                </a:lnTo>
                <a:lnTo>
                  <a:pt x="10353" y="11200"/>
                </a:lnTo>
                <a:cubicBezTo>
                  <a:pt x="10501" y="11246"/>
                  <a:pt x="10651" y="11269"/>
                  <a:pt x="10800" y="11269"/>
                </a:cubicBezTo>
                <a:cubicBezTo>
                  <a:pt x="10949" y="11269"/>
                  <a:pt x="11098" y="11246"/>
                  <a:pt x="11255" y="11198"/>
                </a:cubicBezTo>
                <a:lnTo>
                  <a:pt x="16874" y="9394"/>
                </a:lnTo>
                <a:cubicBezTo>
                  <a:pt x="16874" y="9394"/>
                  <a:pt x="16874" y="16904"/>
                  <a:pt x="16874" y="16904"/>
                </a:cubicBezTo>
                <a:close/>
                <a:moveTo>
                  <a:pt x="21600" y="5634"/>
                </a:moveTo>
                <a:cubicBezTo>
                  <a:pt x="21600" y="4314"/>
                  <a:pt x="20954" y="3185"/>
                  <a:pt x="20030" y="2888"/>
                </a:cubicBezTo>
                <a:lnTo>
                  <a:pt x="11246" y="68"/>
                </a:lnTo>
                <a:cubicBezTo>
                  <a:pt x="11098" y="22"/>
                  <a:pt x="10949" y="0"/>
                  <a:pt x="10800" y="0"/>
                </a:cubicBezTo>
                <a:cubicBezTo>
                  <a:pt x="10651" y="0"/>
                  <a:pt x="10501" y="22"/>
                  <a:pt x="10344" y="71"/>
                </a:cubicBezTo>
                <a:lnTo>
                  <a:pt x="1570" y="2888"/>
                </a:lnTo>
                <a:cubicBezTo>
                  <a:pt x="645" y="3185"/>
                  <a:pt x="0" y="4314"/>
                  <a:pt x="0" y="5634"/>
                </a:cubicBezTo>
                <a:cubicBezTo>
                  <a:pt x="0" y="6955"/>
                  <a:pt x="645" y="8084"/>
                  <a:pt x="1569" y="8380"/>
                </a:cubicBezTo>
                <a:lnTo>
                  <a:pt x="3374" y="8960"/>
                </a:lnTo>
                <a:lnTo>
                  <a:pt x="3374" y="16904"/>
                </a:lnTo>
                <a:cubicBezTo>
                  <a:pt x="3374" y="19397"/>
                  <a:pt x="5425" y="21600"/>
                  <a:pt x="10800" y="21600"/>
                </a:cubicBezTo>
                <a:cubicBezTo>
                  <a:pt x="16174" y="21600"/>
                  <a:pt x="18224" y="19397"/>
                  <a:pt x="18224" y="16904"/>
                </a:cubicBezTo>
                <a:lnTo>
                  <a:pt x="18224" y="8960"/>
                </a:lnTo>
                <a:lnTo>
                  <a:pt x="20030" y="8380"/>
                </a:lnTo>
                <a:cubicBezTo>
                  <a:pt x="20954" y="8084"/>
                  <a:pt x="21600" y="6955"/>
                  <a:pt x="21600" y="56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9" name="AutoShape 44"/>
          <p:cNvSpPr/>
          <p:nvPr/>
        </p:nvSpPr>
        <p:spPr bwMode="auto">
          <a:xfrm>
            <a:off x="7049098" y="2393222"/>
            <a:ext cx="26639" cy="14873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963"/>
                </a:moveTo>
                <a:lnTo>
                  <a:pt x="0" y="19636"/>
                </a:lnTo>
                <a:cubicBezTo>
                  <a:pt x="0" y="20721"/>
                  <a:pt x="4841" y="21599"/>
                  <a:pt x="10800" y="21599"/>
                </a:cubicBezTo>
                <a:cubicBezTo>
                  <a:pt x="16758" y="21599"/>
                  <a:pt x="21600" y="20721"/>
                  <a:pt x="21600" y="19636"/>
                </a:cubicBezTo>
                <a:lnTo>
                  <a:pt x="21600" y="1963"/>
                </a:lnTo>
                <a:cubicBezTo>
                  <a:pt x="21600" y="878"/>
                  <a:pt x="16758" y="0"/>
                  <a:pt x="10800" y="0"/>
                </a:cubicBezTo>
                <a:cubicBezTo>
                  <a:pt x="4841" y="0"/>
                  <a:pt x="0" y="878"/>
                  <a:pt x="0" y="19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10" name="AutoShape 45"/>
          <p:cNvSpPr/>
          <p:nvPr/>
        </p:nvSpPr>
        <p:spPr bwMode="auto">
          <a:xfrm>
            <a:off x="7035039" y="2555277"/>
            <a:ext cx="54759" cy="813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10427"/>
                  <a:pt x="0" y="14400"/>
                </a:cubicBezTo>
                <a:cubicBezTo>
                  <a:pt x="0" y="18372"/>
                  <a:pt x="4838" y="21599"/>
                  <a:pt x="10800" y="21599"/>
                </a:cubicBezTo>
                <a:cubicBezTo>
                  <a:pt x="16761" y="21599"/>
                  <a:pt x="21600" y="18372"/>
                  <a:pt x="21600" y="14400"/>
                </a:cubicBezTo>
                <a:cubicBezTo>
                  <a:pt x="21600" y="10427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11" name="Oval 52"/>
          <p:cNvSpPr/>
          <p:nvPr/>
        </p:nvSpPr>
        <p:spPr>
          <a:xfrm>
            <a:off x="4866027" y="1999395"/>
            <a:ext cx="923827" cy="923827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B7FB1"/>
              </a:solidFill>
              <a:latin typeface="+mn-ea"/>
            </a:endParaRPr>
          </a:p>
        </p:txBody>
      </p:sp>
      <p:sp>
        <p:nvSpPr>
          <p:cNvPr id="12" name="AutoShape 147"/>
          <p:cNvSpPr/>
          <p:nvPr/>
        </p:nvSpPr>
        <p:spPr bwMode="auto">
          <a:xfrm>
            <a:off x="5114899" y="2273730"/>
            <a:ext cx="427811" cy="375157"/>
          </a:xfrm>
          <a:custGeom>
            <a:avLst/>
            <a:gdLst>
              <a:gd name="T0" fmla="+- 0 10800 597"/>
              <a:gd name="T1" fmla="*/ T0 w 20407"/>
              <a:gd name="T2" fmla="+- 0 11028 672"/>
              <a:gd name="T3" fmla="*/ 11028 h 20712"/>
              <a:gd name="T4" fmla="+- 0 10800 597"/>
              <a:gd name="T5" fmla="*/ T4 w 20407"/>
              <a:gd name="T6" fmla="+- 0 11028 672"/>
              <a:gd name="T7" fmla="*/ 11028 h 20712"/>
              <a:gd name="T8" fmla="+- 0 10800 597"/>
              <a:gd name="T9" fmla="*/ T8 w 20407"/>
              <a:gd name="T10" fmla="+- 0 11028 672"/>
              <a:gd name="T11" fmla="*/ 11028 h 20712"/>
              <a:gd name="T12" fmla="+- 0 10800 597"/>
              <a:gd name="T13" fmla="*/ T12 w 20407"/>
              <a:gd name="T14" fmla="+- 0 11028 672"/>
              <a:gd name="T15" fmla="*/ 11028 h 2071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407" h="20712">
                <a:moveTo>
                  <a:pt x="17706" y="10922"/>
                </a:moveTo>
                <a:lnTo>
                  <a:pt x="10657" y="19017"/>
                </a:lnTo>
                <a:cubicBezTo>
                  <a:pt x="10407" y="19305"/>
                  <a:pt x="9998" y="19305"/>
                  <a:pt x="9748" y="19017"/>
                </a:cubicBezTo>
                <a:lnTo>
                  <a:pt x="2699" y="10922"/>
                </a:lnTo>
                <a:cubicBezTo>
                  <a:pt x="817" y="8762"/>
                  <a:pt x="817" y="5247"/>
                  <a:pt x="2699" y="3087"/>
                </a:cubicBezTo>
                <a:cubicBezTo>
                  <a:pt x="4512" y="1004"/>
                  <a:pt x="7429" y="931"/>
                  <a:pt x="9338" y="2923"/>
                </a:cubicBezTo>
                <a:lnTo>
                  <a:pt x="10202" y="3825"/>
                </a:lnTo>
                <a:lnTo>
                  <a:pt x="11067" y="2923"/>
                </a:lnTo>
                <a:cubicBezTo>
                  <a:pt x="12976" y="931"/>
                  <a:pt x="15893" y="1004"/>
                  <a:pt x="17706" y="3087"/>
                </a:cubicBezTo>
                <a:cubicBezTo>
                  <a:pt x="19588" y="5247"/>
                  <a:pt x="19588" y="8762"/>
                  <a:pt x="17706" y="10922"/>
                </a:cubicBezTo>
                <a:moveTo>
                  <a:pt x="18616" y="2043"/>
                </a:moveTo>
                <a:cubicBezTo>
                  <a:pt x="16301" y="-617"/>
                  <a:pt x="12601" y="-672"/>
                  <a:pt x="10202" y="1830"/>
                </a:cubicBezTo>
                <a:cubicBezTo>
                  <a:pt x="7805" y="-672"/>
                  <a:pt x="4104" y="-617"/>
                  <a:pt x="1789" y="2043"/>
                </a:cubicBezTo>
                <a:cubicBezTo>
                  <a:pt x="-597" y="4783"/>
                  <a:pt x="-597" y="9226"/>
                  <a:pt x="1789" y="11967"/>
                </a:cubicBezTo>
                <a:cubicBezTo>
                  <a:pt x="2470" y="12750"/>
                  <a:pt x="8838" y="20061"/>
                  <a:pt x="8838" y="20061"/>
                </a:cubicBezTo>
                <a:cubicBezTo>
                  <a:pt x="9592" y="20928"/>
                  <a:pt x="10812" y="20928"/>
                  <a:pt x="11567" y="20061"/>
                </a:cubicBezTo>
                <a:cubicBezTo>
                  <a:pt x="11567" y="20061"/>
                  <a:pt x="18539" y="12056"/>
                  <a:pt x="18616" y="11967"/>
                </a:cubicBezTo>
                <a:cubicBezTo>
                  <a:pt x="21003" y="9226"/>
                  <a:pt x="21003" y="4783"/>
                  <a:pt x="18616" y="20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13" name="AutoShape 148"/>
          <p:cNvSpPr/>
          <p:nvPr/>
        </p:nvSpPr>
        <p:spPr bwMode="auto">
          <a:xfrm>
            <a:off x="5181447" y="2341010"/>
            <a:ext cx="63623" cy="6362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326" y="0"/>
                </a:moveTo>
                <a:cubicBezTo>
                  <a:pt x="19317" y="0"/>
                  <a:pt x="19317" y="4"/>
                  <a:pt x="19308" y="4"/>
                </a:cubicBezTo>
                <a:cubicBezTo>
                  <a:pt x="8643" y="13"/>
                  <a:pt x="0" y="8659"/>
                  <a:pt x="0" y="19326"/>
                </a:cubicBezTo>
                <a:cubicBezTo>
                  <a:pt x="0" y="20580"/>
                  <a:pt x="1019" y="21600"/>
                  <a:pt x="2273" y="21600"/>
                </a:cubicBezTo>
                <a:cubicBezTo>
                  <a:pt x="3528" y="21600"/>
                  <a:pt x="4547" y="20580"/>
                  <a:pt x="4547" y="19326"/>
                </a:cubicBezTo>
                <a:lnTo>
                  <a:pt x="4547" y="19321"/>
                </a:lnTo>
                <a:cubicBezTo>
                  <a:pt x="4547" y="11164"/>
                  <a:pt x="11164" y="4547"/>
                  <a:pt x="19321" y="4547"/>
                </a:cubicBezTo>
                <a:lnTo>
                  <a:pt x="19326" y="4547"/>
                </a:lnTo>
                <a:cubicBezTo>
                  <a:pt x="20580" y="4547"/>
                  <a:pt x="21599" y="3528"/>
                  <a:pt x="21599" y="2273"/>
                </a:cubicBezTo>
                <a:cubicBezTo>
                  <a:pt x="21599" y="1019"/>
                  <a:pt x="20580" y="0"/>
                  <a:pt x="193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20104" y="2073607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7720104" y="2382662"/>
            <a:ext cx="2333999" cy="4244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3071835" y="2083161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137898" y="2392216"/>
            <a:ext cx="2333999" cy="4244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4866027" y="3306384"/>
            <a:ext cx="923827" cy="923827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B7FB1"/>
              </a:solidFill>
              <a:latin typeface="+mn-ea"/>
            </a:endParaRPr>
          </a:p>
        </p:txBody>
      </p:sp>
      <p:sp>
        <p:nvSpPr>
          <p:cNvPr id="19" name="AutoShape 110"/>
          <p:cNvSpPr/>
          <p:nvPr/>
        </p:nvSpPr>
        <p:spPr bwMode="auto">
          <a:xfrm>
            <a:off x="5167785" y="3620940"/>
            <a:ext cx="320310" cy="21427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99" y="20255"/>
                </a:moveTo>
                <a:lnTo>
                  <a:pt x="899" y="20255"/>
                </a:lnTo>
                <a:lnTo>
                  <a:pt x="899" y="1350"/>
                </a:lnTo>
                <a:lnTo>
                  <a:pt x="20699" y="1350"/>
                </a:lnTo>
                <a:cubicBezTo>
                  <a:pt x="20699" y="1350"/>
                  <a:pt x="20699" y="20255"/>
                  <a:pt x="20699" y="20255"/>
                </a:cubicBezTo>
                <a:close/>
                <a:moveTo>
                  <a:pt x="20699" y="0"/>
                </a:moveTo>
                <a:lnTo>
                  <a:pt x="899" y="5"/>
                </a:lnTo>
                <a:cubicBezTo>
                  <a:pt x="402" y="5"/>
                  <a:pt x="0" y="603"/>
                  <a:pt x="0" y="1350"/>
                </a:cubicBezTo>
                <a:lnTo>
                  <a:pt x="0" y="20249"/>
                </a:lnTo>
                <a:cubicBezTo>
                  <a:pt x="0" y="20996"/>
                  <a:pt x="402" y="21599"/>
                  <a:pt x="899" y="21599"/>
                </a:cubicBezTo>
                <a:lnTo>
                  <a:pt x="20699" y="21599"/>
                </a:lnTo>
                <a:cubicBezTo>
                  <a:pt x="21197" y="21599"/>
                  <a:pt x="21600" y="20996"/>
                  <a:pt x="21600" y="20249"/>
                </a:cubicBezTo>
                <a:lnTo>
                  <a:pt x="21600" y="1350"/>
                </a:lnTo>
                <a:cubicBezTo>
                  <a:pt x="21600" y="603"/>
                  <a:pt x="21197" y="0"/>
                  <a:pt x="206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20" name="AutoShape 111"/>
          <p:cNvSpPr/>
          <p:nvPr/>
        </p:nvSpPr>
        <p:spPr bwMode="auto">
          <a:xfrm>
            <a:off x="5113669" y="3567555"/>
            <a:ext cx="428542" cy="4014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6562"/>
                </a:moveTo>
                <a:cubicBezTo>
                  <a:pt x="20249" y="16959"/>
                  <a:pt x="19946" y="17282"/>
                  <a:pt x="19575" y="17282"/>
                </a:cubicBezTo>
                <a:lnTo>
                  <a:pt x="13499" y="17282"/>
                </a:lnTo>
                <a:lnTo>
                  <a:pt x="8099" y="17282"/>
                </a:lnTo>
                <a:lnTo>
                  <a:pt x="2024" y="17282"/>
                </a:lnTo>
                <a:cubicBezTo>
                  <a:pt x="1651" y="17282"/>
                  <a:pt x="1349" y="16959"/>
                  <a:pt x="1349" y="16562"/>
                </a:cubicBezTo>
                <a:lnTo>
                  <a:pt x="1349" y="2160"/>
                </a:lnTo>
                <a:cubicBezTo>
                  <a:pt x="1349" y="1762"/>
                  <a:pt x="1651" y="1440"/>
                  <a:pt x="2024" y="1440"/>
                </a:cubicBezTo>
                <a:lnTo>
                  <a:pt x="19575" y="1440"/>
                </a:lnTo>
                <a:cubicBezTo>
                  <a:pt x="19946" y="1440"/>
                  <a:pt x="20249" y="1762"/>
                  <a:pt x="20249" y="2160"/>
                </a:cubicBezTo>
                <a:cubicBezTo>
                  <a:pt x="20249" y="2160"/>
                  <a:pt x="20249" y="16562"/>
                  <a:pt x="20249" y="16562"/>
                </a:cubicBezTo>
                <a:close/>
                <a:moveTo>
                  <a:pt x="19575" y="0"/>
                </a:moveTo>
                <a:lnTo>
                  <a:pt x="2024" y="0"/>
                </a:lnTo>
                <a:cubicBezTo>
                  <a:pt x="905" y="0"/>
                  <a:pt x="0" y="966"/>
                  <a:pt x="0" y="2160"/>
                </a:cubicBezTo>
                <a:lnTo>
                  <a:pt x="0" y="16562"/>
                </a:lnTo>
                <a:cubicBezTo>
                  <a:pt x="0" y="17753"/>
                  <a:pt x="903" y="18718"/>
                  <a:pt x="2018" y="18721"/>
                </a:cubicBezTo>
                <a:lnTo>
                  <a:pt x="8774" y="18721"/>
                </a:lnTo>
                <a:lnTo>
                  <a:pt x="8774" y="19597"/>
                </a:lnTo>
                <a:lnTo>
                  <a:pt x="4561" y="20181"/>
                </a:lnTo>
                <a:cubicBezTo>
                  <a:pt x="4260" y="20262"/>
                  <a:pt x="4049" y="20549"/>
                  <a:pt x="4049" y="20879"/>
                </a:cubicBezTo>
                <a:cubicBezTo>
                  <a:pt x="4049" y="21277"/>
                  <a:pt x="4351" y="21599"/>
                  <a:pt x="4724" y="21599"/>
                </a:cubicBezTo>
                <a:lnTo>
                  <a:pt x="16874" y="21599"/>
                </a:lnTo>
                <a:cubicBezTo>
                  <a:pt x="17248" y="21599"/>
                  <a:pt x="17549" y="21277"/>
                  <a:pt x="17549" y="20879"/>
                </a:cubicBezTo>
                <a:cubicBezTo>
                  <a:pt x="17549" y="20549"/>
                  <a:pt x="17339" y="20262"/>
                  <a:pt x="17038" y="20181"/>
                </a:cubicBezTo>
                <a:lnTo>
                  <a:pt x="12824" y="19597"/>
                </a:lnTo>
                <a:lnTo>
                  <a:pt x="12824" y="18721"/>
                </a:lnTo>
                <a:lnTo>
                  <a:pt x="19581" y="18721"/>
                </a:lnTo>
                <a:cubicBezTo>
                  <a:pt x="20696" y="18718"/>
                  <a:pt x="21600" y="17753"/>
                  <a:pt x="21600" y="16562"/>
                </a:cubicBezTo>
                <a:lnTo>
                  <a:pt x="21600" y="2160"/>
                </a:lnTo>
                <a:cubicBezTo>
                  <a:pt x="21600" y="966"/>
                  <a:pt x="20692" y="0"/>
                  <a:pt x="1957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21" name="Oval 49"/>
          <p:cNvSpPr/>
          <p:nvPr/>
        </p:nvSpPr>
        <p:spPr>
          <a:xfrm>
            <a:off x="6411067" y="3306384"/>
            <a:ext cx="923827" cy="923827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B7FB1"/>
              </a:solidFill>
              <a:latin typeface="+mn-ea"/>
            </a:endParaRPr>
          </a:p>
        </p:txBody>
      </p:sp>
      <p:sp>
        <p:nvSpPr>
          <p:cNvPr id="22" name="AutoShape 139"/>
          <p:cNvSpPr/>
          <p:nvPr/>
        </p:nvSpPr>
        <p:spPr bwMode="auto">
          <a:xfrm>
            <a:off x="6682815" y="3560973"/>
            <a:ext cx="427811" cy="414648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7720104" y="3380596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7720104" y="3689651"/>
            <a:ext cx="2333999" cy="4244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3071835" y="3390150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2137898" y="3699205"/>
            <a:ext cx="2333999" cy="4244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27" name="Oval 36"/>
          <p:cNvSpPr/>
          <p:nvPr/>
        </p:nvSpPr>
        <p:spPr>
          <a:xfrm>
            <a:off x="6411067" y="4613373"/>
            <a:ext cx="923827" cy="923827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B7FB1"/>
              </a:solidFill>
              <a:latin typeface="+mn-ea"/>
            </a:endParaRPr>
          </a:p>
        </p:txBody>
      </p:sp>
      <p:sp>
        <p:nvSpPr>
          <p:cNvPr id="28" name="AutoShape 113"/>
          <p:cNvSpPr/>
          <p:nvPr/>
        </p:nvSpPr>
        <p:spPr bwMode="auto">
          <a:xfrm>
            <a:off x="6729667" y="4858472"/>
            <a:ext cx="297472" cy="43362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29" name="AutoShape 114"/>
          <p:cNvSpPr/>
          <p:nvPr/>
        </p:nvSpPr>
        <p:spPr bwMode="auto">
          <a:xfrm>
            <a:off x="6797005" y="4926550"/>
            <a:ext cx="88057" cy="880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30" name="Oval 41"/>
          <p:cNvSpPr/>
          <p:nvPr/>
        </p:nvSpPr>
        <p:spPr>
          <a:xfrm>
            <a:off x="4866027" y="4613373"/>
            <a:ext cx="923827" cy="923827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4B7FB1"/>
              </a:solidFill>
              <a:latin typeface="+mn-ea"/>
            </a:endParaRPr>
          </a:p>
        </p:txBody>
      </p:sp>
      <p:sp>
        <p:nvSpPr>
          <p:cNvPr id="31" name="AutoShape 32"/>
          <p:cNvSpPr/>
          <p:nvPr/>
        </p:nvSpPr>
        <p:spPr bwMode="auto">
          <a:xfrm>
            <a:off x="5113669" y="4888074"/>
            <a:ext cx="427810" cy="374425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sym typeface="Gill Sans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7720104" y="4687585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7720104" y="4996640"/>
            <a:ext cx="2333999" cy="4244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3071835" y="4697139"/>
            <a:ext cx="1400062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2137898" y="5006194"/>
            <a:ext cx="2333999" cy="4244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+mn-ea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5511065" y="3208346"/>
            <a:ext cx="1164082" cy="1163256"/>
          </a:xfrm>
          <a:prstGeom prst="ellipse">
            <a:avLst/>
          </a:prstGeom>
          <a:noFill/>
          <a:ln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7FB1"/>
              </a:solidFill>
            </a:endParaRPr>
          </a:p>
        </p:txBody>
      </p:sp>
      <p:sp>
        <p:nvSpPr>
          <p:cNvPr id="7" name="Freeform 16"/>
          <p:cNvSpPr/>
          <p:nvPr/>
        </p:nvSpPr>
        <p:spPr bwMode="auto">
          <a:xfrm>
            <a:off x="4488360" y="2132727"/>
            <a:ext cx="2440604" cy="1380694"/>
          </a:xfrm>
          <a:custGeom>
            <a:avLst/>
            <a:gdLst>
              <a:gd name="T0" fmla="*/ 1248 w 1248"/>
              <a:gd name="T1" fmla="*/ 706 h 706"/>
              <a:gd name="T2" fmla="*/ 1233 w 1248"/>
              <a:gd name="T3" fmla="*/ 520 h 706"/>
              <a:gd name="T4" fmla="*/ 1192 w 1248"/>
              <a:gd name="T5" fmla="*/ 567 h 706"/>
              <a:gd name="T6" fmla="*/ 1182 w 1248"/>
              <a:gd name="T7" fmla="*/ 542 h 706"/>
              <a:gd name="T8" fmla="*/ 623 w 1248"/>
              <a:gd name="T9" fmla="*/ 282 h 706"/>
              <a:gd name="T10" fmla="*/ 312 w 1248"/>
              <a:gd name="T11" fmla="*/ 0 h 706"/>
              <a:gd name="T12" fmla="*/ 0 w 1248"/>
              <a:gd name="T13" fmla="*/ 312 h 706"/>
              <a:gd name="T14" fmla="*/ 226 w 1248"/>
              <a:gd name="T15" fmla="*/ 612 h 706"/>
              <a:gd name="T16" fmla="*/ 226 w 1248"/>
              <a:gd name="T17" fmla="*/ 613 h 706"/>
              <a:gd name="T18" fmla="*/ 250 w 1248"/>
              <a:gd name="T19" fmla="*/ 619 h 706"/>
              <a:gd name="T20" fmla="*/ 251 w 1248"/>
              <a:gd name="T21" fmla="*/ 618 h 706"/>
              <a:gd name="T22" fmla="*/ 251 w 1248"/>
              <a:gd name="T23" fmla="*/ 619 h 706"/>
              <a:gd name="T24" fmla="*/ 511 w 1248"/>
              <a:gd name="T25" fmla="*/ 369 h 706"/>
              <a:gd name="T26" fmla="*/ 627 w 1248"/>
              <a:gd name="T27" fmla="*/ 329 h 706"/>
              <a:gd name="T28" fmla="*/ 1181 w 1248"/>
              <a:gd name="T29" fmla="*/ 572 h 706"/>
              <a:gd name="T30" fmla="*/ 1117 w 1248"/>
              <a:gd name="T31" fmla="*/ 573 h 706"/>
              <a:gd name="T32" fmla="*/ 1248 w 1248"/>
              <a:gd name="T33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8" h="706">
                <a:moveTo>
                  <a:pt x="1248" y="706"/>
                </a:moveTo>
                <a:cubicBezTo>
                  <a:pt x="1233" y="520"/>
                  <a:pt x="1233" y="520"/>
                  <a:pt x="1233" y="520"/>
                </a:cubicBezTo>
                <a:cubicBezTo>
                  <a:pt x="1192" y="567"/>
                  <a:pt x="1192" y="567"/>
                  <a:pt x="1192" y="567"/>
                </a:cubicBezTo>
                <a:cubicBezTo>
                  <a:pt x="1188" y="556"/>
                  <a:pt x="1187" y="553"/>
                  <a:pt x="1182" y="542"/>
                </a:cubicBezTo>
                <a:cubicBezTo>
                  <a:pt x="1086" y="336"/>
                  <a:pt x="851" y="233"/>
                  <a:pt x="623" y="282"/>
                </a:cubicBezTo>
                <a:cubicBezTo>
                  <a:pt x="607" y="124"/>
                  <a:pt x="474" y="0"/>
                  <a:pt x="312" y="0"/>
                </a:cubicBezTo>
                <a:cubicBezTo>
                  <a:pt x="140" y="0"/>
                  <a:pt x="0" y="140"/>
                  <a:pt x="0" y="312"/>
                </a:cubicBezTo>
                <a:cubicBezTo>
                  <a:pt x="0" y="455"/>
                  <a:pt x="96" y="575"/>
                  <a:pt x="226" y="612"/>
                </a:cubicBezTo>
                <a:cubicBezTo>
                  <a:pt x="226" y="613"/>
                  <a:pt x="226" y="613"/>
                  <a:pt x="226" y="613"/>
                </a:cubicBezTo>
                <a:cubicBezTo>
                  <a:pt x="234" y="615"/>
                  <a:pt x="242" y="617"/>
                  <a:pt x="250" y="619"/>
                </a:cubicBezTo>
                <a:cubicBezTo>
                  <a:pt x="251" y="618"/>
                  <a:pt x="251" y="618"/>
                  <a:pt x="251" y="618"/>
                </a:cubicBezTo>
                <a:cubicBezTo>
                  <a:pt x="251" y="619"/>
                  <a:pt x="251" y="619"/>
                  <a:pt x="251" y="619"/>
                </a:cubicBezTo>
                <a:cubicBezTo>
                  <a:pt x="303" y="514"/>
                  <a:pt x="393" y="423"/>
                  <a:pt x="511" y="369"/>
                </a:cubicBezTo>
                <a:cubicBezTo>
                  <a:pt x="580" y="337"/>
                  <a:pt x="626" y="329"/>
                  <a:pt x="627" y="329"/>
                </a:cubicBezTo>
                <a:cubicBezTo>
                  <a:pt x="853" y="278"/>
                  <a:pt x="1082" y="370"/>
                  <a:pt x="1181" y="572"/>
                </a:cubicBezTo>
                <a:cubicBezTo>
                  <a:pt x="1117" y="573"/>
                  <a:pt x="1117" y="573"/>
                  <a:pt x="1117" y="573"/>
                </a:cubicBezTo>
                <a:cubicBezTo>
                  <a:pt x="1248" y="706"/>
                  <a:pt x="1248" y="706"/>
                  <a:pt x="1248" y="706"/>
                </a:cubicBezTo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7FB1"/>
              </a:solidFill>
            </a:endParaRPr>
          </a:p>
        </p:txBody>
      </p:sp>
      <p:sp>
        <p:nvSpPr>
          <p:cNvPr id="8" name="Freeform 18"/>
          <p:cNvSpPr/>
          <p:nvPr/>
        </p:nvSpPr>
        <p:spPr bwMode="auto">
          <a:xfrm>
            <a:off x="6391568" y="2155877"/>
            <a:ext cx="1378214" cy="2442258"/>
          </a:xfrm>
          <a:custGeom>
            <a:avLst/>
            <a:gdLst>
              <a:gd name="T0" fmla="*/ 0 w 705"/>
              <a:gd name="T1" fmla="*/ 1249 h 1249"/>
              <a:gd name="T2" fmla="*/ 186 w 705"/>
              <a:gd name="T3" fmla="*/ 1234 h 1249"/>
              <a:gd name="T4" fmla="*/ 138 w 705"/>
              <a:gd name="T5" fmla="*/ 1192 h 1249"/>
              <a:gd name="T6" fmla="*/ 163 w 705"/>
              <a:gd name="T7" fmla="*/ 1182 h 1249"/>
              <a:gd name="T8" fmla="*/ 423 w 705"/>
              <a:gd name="T9" fmla="*/ 623 h 1249"/>
              <a:gd name="T10" fmla="*/ 704 w 705"/>
              <a:gd name="T11" fmla="*/ 312 h 1249"/>
              <a:gd name="T12" fmla="*/ 392 w 705"/>
              <a:gd name="T13" fmla="*/ 0 h 1249"/>
              <a:gd name="T14" fmla="*/ 92 w 705"/>
              <a:gd name="T15" fmla="*/ 227 h 1249"/>
              <a:gd name="T16" fmla="*/ 92 w 705"/>
              <a:gd name="T17" fmla="*/ 227 h 1249"/>
              <a:gd name="T18" fmla="*/ 86 w 705"/>
              <a:gd name="T19" fmla="*/ 251 h 1249"/>
              <a:gd name="T20" fmla="*/ 86 w 705"/>
              <a:gd name="T21" fmla="*/ 251 h 1249"/>
              <a:gd name="T22" fmla="*/ 86 w 705"/>
              <a:gd name="T23" fmla="*/ 252 h 1249"/>
              <a:gd name="T24" fmla="*/ 336 w 705"/>
              <a:gd name="T25" fmla="*/ 512 h 1249"/>
              <a:gd name="T26" fmla="*/ 376 w 705"/>
              <a:gd name="T27" fmla="*/ 627 h 1249"/>
              <a:gd name="T28" fmla="*/ 134 w 705"/>
              <a:gd name="T29" fmla="*/ 1182 h 1249"/>
              <a:gd name="T30" fmla="*/ 133 w 705"/>
              <a:gd name="T31" fmla="*/ 1118 h 1249"/>
              <a:gd name="T32" fmla="*/ 0 w 705"/>
              <a:gd name="T33" fmla="*/ 12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5" h="1249">
                <a:moveTo>
                  <a:pt x="0" y="1249"/>
                </a:moveTo>
                <a:cubicBezTo>
                  <a:pt x="186" y="1234"/>
                  <a:pt x="186" y="1234"/>
                  <a:pt x="186" y="1234"/>
                </a:cubicBezTo>
                <a:cubicBezTo>
                  <a:pt x="138" y="1192"/>
                  <a:pt x="138" y="1192"/>
                  <a:pt x="138" y="1192"/>
                </a:cubicBezTo>
                <a:cubicBezTo>
                  <a:pt x="149" y="1188"/>
                  <a:pt x="152" y="1187"/>
                  <a:pt x="163" y="1182"/>
                </a:cubicBezTo>
                <a:cubicBezTo>
                  <a:pt x="370" y="1087"/>
                  <a:pt x="472" y="851"/>
                  <a:pt x="423" y="623"/>
                </a:cubicBezTo>
                <a:cubicBezTo>
                  <a:pt x="581" y="608"/>
                  <a:pt x="705" y="474"/>
                  <a:pt x="704" y="312"/>
                </a:cubicBezTo>
                <a:cubicBezTo>
                  <a:pt x="704" y="140"/>
                  <a:pt x="564" y="0"/>
                  <a:pt x="392" y="0"/>
                </a:cubicBezTo>
                <a:cubicBezTo>
                  <a:pt x="249" y="1"/>
                  <a:pt x="129" y="96"/>
                  <a:pt x="92" y="227"/>
                </a:cubicBezTo>
                <a:cubicBezTo>
                  <a:pt x="92" y="227"/>
                  <a:pt x="92" y="227"/>
                  <a:pt x="92" y="227"/>
                </a:cubicBezTo>
                <a:cubicBezTo>
                  <a:pt x="90" y="235"/>
                  <a:pt x="88" y="243"/>
                  <a:pt x="86" y="251"/>
                </a:cubicBezTo>
                <a:cubicBezTo>
                  <a:pt x="86" y="251"/>
                  <a:pt x="86" y="251"/>
                  <a:pt x="86" y="251"/>
                </a:cubicBezTo>
                <a:cubicBezTo>
                  <a:pt x="86" y="252"/>
                  <a:pt x="86" y="252"/>
                  <a:pt x="86" y="252"/>
                </a:cubicBezTo>
                <a:cubicBezTo>
                  <a:pt x="191" y="304"/>
                  <a:pt x="281" y="394"/>
                  <a:pt x="336" y="512"/>
                </a:cubicBezTo>
                <a:cubicBezTo>
                  <a:pt x="368" y="580"/>
                  <a:pt x="376" y="626"/>
                  <a:pt x="376" y="627"/>
                </a:cubicBezTo>
                <a:cubicBezTo>
                  <a:pt x="427" y="854"/>
                  <a:pt x="335" y="1083"/>
                  <a:pt x="134" y="1182"/>
                </a:cubicBezTo>
                <a:cubicBezTo>
                  <a:pt x="133" y="1118"/>
                  <a:pt x="133" y="1118"/>
                  <a:pt x="133" y="1118"/>
                </a:cubicBezTo>
                <a:cubicBezTo>
                  <a:pt x="0" y="1249"/>
                  <a:pt x="0" y="1249"/>
                  <a:pt x="0" y="1249"/>
                </a:cubicBezTo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7FB1"/>
              </a:solidFill>
            </a:endParaRPr>
          </a:p>
        </p:txBody>
      </p:sp>
      <p:sp>
        <p:nvSpPr>
          <p:cNvPr id="9" name="Freeform 20"/>
          <p:cNvSpPr/>
          <p:nvPr/>
        </p:nvSpPr>
        <p:spPr bwMode="auto">
          <a:xfrm>
            <a:off x="5303548" y="4097943"/>
            <a:ext cx="2484423" cy="1316207"/>
          </a:xfrm>
          <a:custGeom>
            <a:avLst/>
            <a:gdLst>
              <a:gd name="T0" fmla="*/ 0 w 1270"/>
              <a:gd name="T1" fmla="*/ 0 h 673"/>
              <a:gd name="T2" fmla="*/ 23 w 1270"/>
              <a:gd name="T3" fmla="*/ 185 h 673"/>
              <a:gd name="T4" fmla="*/ 62 w 1270"/>
              <a:gd name="T5" fmla="*/ 136 h 673"/>
              <a:gd name="T6" fmla="*/ 73 w 1270"/>
              <a:gd name="T7" fmla="*/ 160 h 673"/>
              <a:gd name="T8" fmla="*/ 642 w 1270"/>
              <a:gd name="T9" fmla="*/ 398 h 673"/>
              <a:gd name="T10" fmla="*/ 964 w 1270"/>
              <a:gd name="T11" fmla="*/ 666 h 673"/>
              <a:gd name="T12" fmla="*/ 1263 w 1270"/>
              <a:gd name="T13" fmla="*/ 341 h 673"/>
              <a:gd name="T14" fmla="*/ 1025 w 1270"/>
              <a:gd name="T15" fmla="*/ 51 h 673"/>
              <a:gd name="T16" fmla="*/ 1025 w 1270"/>
              <a:gd name="T17" fmla="*/ 51 h 673"/>
              <a:gd name="T18" fmla="*/ 1000 w 1270"/>
              <a:gd name="T19" fmla="*/ 46 h 673"/>
              <a:gd name="T20" fmla="*/ 1000 w 1270"/>
              <a:gd name="T21" fmla="*/ 46 h 673"/>
              <a:gd name="T22" fmla="*/ 999 w 1270"/>
              <a:gd name="T23" fmla="*/ 46 h 673"/>
              <a:gd name="T24" fmla="*/ 750 w 1270"/>
              <a:gd name="T25" fmla="*/ 306 h 673"/>
              <a:gd name="T26" fmla="*/ 636 w 1270"/>
              <a:gd name="T27" fmla="*/ 351 h 673"/>
              <a:gd name="T28" fmla="*/ 72 w 1270"/>
              <a:gd name="T29" fmla="*/ 131 h 673"/>
              <a:gd name="T30" fmla="*/ 136 w 1270"/>
              <a:gd name="T31" fmla="*/ 127 h 673"/>
              <a:gd name="T32" fmla="*/ 0 w 1270"/>
              <a:gd name="T33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0" h="673">
                <a:moveTo>
                  <a:pt x="0" y="0"/>
                </a:moveTo>
                <a:cubicBezTo>
                  <a:pt x="23" y="185"/>
                  <a:pt x="23" y="185"/>
                  <a:pt x="23" y="185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6" y="147"/>
                  <a:pt x="67" y="150"/>
                  <a:pt x="73" y="160"/>
                </a:cubicBezTo>
                <a:cubicBezTo>
                  <a:pt x="177" y="363"/>
                  <a:pt x="416" y="456"/>
                  <a:pt x="642" y="398"/>
                </a:cubicBezTo>
                <a:cubicBezTo>
                  <a:pt x="664" y="555"/>
                  <a:pt x="802" y="673"/>
                  <a:pt x="964" y="666"/>
                </a:cubicBezTo>
                <a:cubicBezTo>
                  <a:pt x="1136" y="659"/>
                  <a:pt x="1270" y="514"/>
                  <a:pt x="1263" y="341"/>
                </a:cubicBezTo>
                <a:cubicBezTo>
                  <a:pt x="1257" y="199"/>
                  <a:pt x="1157" y="83"/>
                  <a:pt x="1025" y="51"/>
                </a:cubicBezTo>
                <a:cubicBezTo>
                  <a:pt x="1025" y="51"/>
                  <a:pt x="1025" y="51"/>
                  <a:pt x="1025" y="51"/>
                </a:cubicBezTo>
                <a:cubicBezTo>
                  <a:pt x="1017" y="49"/>
                  <a:pt x="1009" y="47"/>
                  <a:pt x="1000" y="46"/>
                </a:cubicBezTo>
                <a:cubicBezTo>
                  <a:pt x="1000" y="46"/>
                  <a:pt x="1000" y="46"/>
                  <a:pt x="1000" y="46"/>
                </a:cubicBezTo>
                <a:cubicBezTo>
                  <a:pt x="999" y="46"/>
                  <a:pt x="999" y="46"/>
                  <a:pt x="999" y="46"/>
                </a:cubicBezTo>
                <a:cubicBezTo>
                  <a:pt x="952" y="153"/>
                  <a:pt x="866" y="247"/>
                  <a:pt x="750" y="306"/>
                </a:cubicBezTo>
                <a:cubicBezTo>
                  <a:pt x="683" y="341"/>
                  <a:pt x="637" y="351"/>
                  <a:pt x="636" y="351"/>
                </a:cubicBezTo>
                <a:cubicBezTo>
                  <a:pt x="412" y="411"/>
                  <a:pt x="180" y="328"/>
                  <a:pt x="72" y="131"/>
                </a:cubicBezTo>
                <a:cubicBezTo>
                  <a:pt x="136" y="127"/>
                  <a:pt x="136" y="127"/>
                  <a:pt x="136" y="12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7FB1"/>
              </a:solidFill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4482572" y="2990907"/>
            <a:ext cx="1314553" cy="2486077"/>
          </a:xfrm>
          <a:custGeom>
            <a:avLst/>
            <a:gdLst>
              <a:gd name="T0" fmla="*/ 672 w 672"/>
              <a:gd name="T1" fmla="*/ 0 h 1271"/>
              <a:gd name="T2" fmla="*/ 487 w 672"/>
              <a:gd name="T3" fmla="*/ 23 h 1271"/>
              <a:gd name="T4" fmla="*/ 536 w 672"/>
              <a:gd name="T5" fmla="*/ 62 h 1271"/>
              <a:gd name="T6" fmla="*/ 511 w 672"/>
              <a:gd name="T7" fmla="*/ 73 h 1271"/>
              <a:gd name="T8" fmla="*/ 275 w 672"/>
              <a:gd name="T9" fmla="*/ 643 h 1271"/>
              <a:gd name="T10" fmla="*/ 7 w 672"/>
              <a:gd name="T11" fmla="*/ 965 h 1271"/>
              <a:gd name="T12" fmla="*/ 332 w 672"/>
              <a:gd name="T13" fmla="*/ 1263 h 1271"/>
              <a:gd name="T14" fmla="*/ 622 w 672"/>
              <a:gd name="T15" fmla="*/ 1025 h 1271"/>
              <a:gd name="T16" fmla="*/ 622 w 672"/>
              <a:gd name="T17" fmla="*/ 1025 h 1271"/>
              <a:gd name="T18" fmla="*/ 627 w 672"/>
              <a:gd name="T19" fmla="*/ 1000 h 1271"/>
              <a:gd name="T20" fmla="*/ 627 w 672"/>
              <a:gd name="T21" fmla="*/ 1000 h 1271"/>
              <a:gd name="T22" fmla="*/ 627 w 672"/>
              <a:gd name="T23" fmla="*/ 999 h 1271"/>
              <a:gd name="T24" fmla="*/ 366 w 672"/>
              <a:gd name="T25" fmla="*/ 750 h 1271"/>
              <a:gd name="T26" fmla="*/ 322 w 672"/>
              <a:gd name="T27" fmla="*/ 636 h 1271"/>
              <a:gd name="T28" fmla="*/ 541 w 672"/>
              <a:gd name="T29" fmla="*/ 72 h 1271"/>
              <a:gd name="T30" fmla="*/ 545 w 672"/>
              <a:gd name="T31" fmla="*/ 136 h 1271"/>
              <a:gd name="T32" fmla="*/ 672 w 672"/>
              <a:gd name="T33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2" h="1271">
                <a:moveTo>
                  <a:pt x="672" y="0"/>
                </a:moveTo>
                <a:cubicBezTo>
                  <a:pt x="487" y="23"/>
                  <a:pt x="487" y="23"/>
                  <a:pt x="487" y="23"/>
                </a:cubicBezTo>
                <a:cubicBezTo>
                  <a:pt x="536" y="62"/>
                  <a:pt x="536" y="62"/>
                  <a:pt x="536" y="62"/>
                </a:cubicBezTo>
                <a:cubicBezTo>
                  <a:pt x="525" y="67"/>
                  <a:pt x="522" y="68"/>
                  <a:pt x="511" y="73"/>
                </a:cubicBezTo>
                <a:cubicBezTo>
                  <a:pt x="309" y="177"/>
                  <a:pt x="217" y="416"/>
                  <a:pt x="275" y="643"/>
                </a:cubicBezTo>
                <a:cubicBezTo>
                  <a:pt x="117" y="665"/>
                  <a:pt x="0" y="803"/>
                  <a:pt x="7" y="965"/>
                </a:cubicBezTo>
                <a:cubicBezTo>
                  <a:pt x="14" y="1137"/>
                  <a:pt x="159" y="1271"/>
                  <a:pt x="332" y="1263"/>
                </a:cubicBezTo>
                <a:cubicBezTo>
                  <a:pt x="474" y="1257"/>
                  <a:pt x="590" y="1157"/>
                  <a:pt x="622" y="1025"/>
                </a:cubicBezTo>
                <a:cubicBezTo>
                  <a:pt x="622" y="1025"/>
                  <a:pt x="622" y="1025"/>
                  <a:pt x="622" y="1025"/>
                </a:cubicBezTo>
                <a:cubicBezTo>
                  <a:pt x="624" y="1017"/>
                  <a:pt x="626" y="1009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627" y="999"/>
                  <a:pt x="627" y="999"/>
                  <a:pt x="627" y="999"/>
                </a:cubicBezTo>
                <a:cubicBezTo>
                  <a:pt x="520" y="952"/>
                  <a:pt x="426" y="866"/>
                  <a:pt x="366" y="750"/>
                </a:cubicBezTo>
                <a:cubicBezTo>
                  <a:pt x="331" y="683"/>
                  <a:pt x="322" y="637"/>
                  <a:pt x="322" y="636"/>
                </a:cubicBezTo>
                <a:cubicBezTo>
                  <a:pt x="261" y="412"/>
                  <a:pt x="344" y="180"/>
                  <a:pt x="541" y="72"/>
                </a:cubicBezTo>
                <a:cubicBezTo>
                  <a:pt x="545" y="136"/>
                  <a:pt x="545" y="136"/>
                  <a:pt x="545" y="136"/>
                </a:cubicBezTo>
                <a:cubicBezTo>
                  <a:pt x="672" y="0"/>
                  <a:pt x="672" y="0"/>
                  <a:pt x="672" y="0"/>
                </a:cubicBezTo>
              </a:path>
            </a:pathLst>
          </a:custGeom>
          <a:solidFill>
            <a:srgbClr val="4B7FB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7FB1"/>
              </a:solidFill>
            </a:endParaRPr>
          </a:p>
        </p:txBody>
      </p:sp>
      <p:sp>
        <p:nvSpPr>
          <p:cNvPr id="11" name="AutoShape 123"/>
          <p:cNvSpPr>
            <a:spLocks noChangeAspect="1"/>
          </p:cNvSpPr>
          <p:nvPr/>
        </p:nvSpPr>
        <p:spPr bwMode="auto">
          <a:xfrm>
            <a:off x="5900707" y="3468523"/>
            <a:ext cx="384799" cy="4233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lIns="50789" tIns="50789" rIns="50789" bIns="50789" anchor="ctr"/>
          <a:lstStyle/>
          <a:p>
            <a:pPr algn="ctr" defTabSz="456565">
              <a:defRPr/>
            </a:pPr>
            <a:endParaRPr lang="es-ES" sz="3600" dirty="0">
              <a:solidFill>
                <a:srgbClr val="4B7FB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629678" y="3908917"/>
            <a:ext cx="92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>
                <a:solidFill>
                  <a:srgbClr val="4B7FB1"/>
                </a:solidFill>
              </a:rPr>
              <a:t>SUCCESS</a:t>
            </a:r>
            <a:endParaRPr lang="en-US" sz="1200" b="1">
              <a:solidFill>
                <a:srgbClr val="4B7FB1"/>
              </a:solidFill>
            </a:endParaRPr>
          </a:p>
        </p:txBody>
      </p:sp>
      <p:sp>
        <p:nvSpPr>
          <p:cNvPr id="13" name="Freeform 237"/>
          <p:cNvSpPr>
            <a:spLocks noChangeAspect="1" noChangeArrowheads="1"/>
          </p:cNvSpPr>
          <p:nvPr/>
        </p:nvSpPr>
        <p:spPr bwMode="auto">
          <a:xfrm>
            <a:off x="4819435" y="2476497"/>
            <a:ext cx="426117" cy="313034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21893" tIns="60946" rIns="121893" bIns="60946" anchor="ctr"/>
          <a:lstStyle/>
          <a:p>
            <a:pPr>
              <a:defRPr/>
            </a:pPr>
            <a:endParaRPr lang="en-US" sz="1050" dirty="0">
              <a:solidFill>
                <a:srgbClr val="4B7FB1"/>
              </a:solidFill>
              <a:ea typeface="宋体" panose="02010600030101010101" pitchFamily="2" charset="-122"/>
            </a:endParaRPr>
          </a:p>
        </p:txBody>
      </p:sp>
      <p:sp>
        <p:nvSpPr>
          <p:cNvPr id="14" name="Freeform 290"/>
          <p:cNvSpPr>
            <a:spLocks noChangeAspect="1" noChangeArrowheads="1"/>
          </p:cNvSpPr>
          <p:nvPr/>
        </p:nvSpPr>
        <p:spPr bwMode="auto">
          <a:xfrm>
            <a:off x="7004476" y="2481495"/>
            <a:ext cx="506529" cy="392325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182843" tIns="91422" rIns="182843" bIns="91422" anchor="ctr"/>
          <a:lstStyle/>
          <a:p>
            <a:pPr>
              <a:defRPr/>
            </a:pPr>
            <a:endParaRPr lang="en-US" sz="2400" dirty="0">
              <a:solidFill>
                <a:srgbClr val="4B7FB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417"/>
          <p:cNvSpPr>
            <a:spLocks noChangeAspect="1" noChangeArrowheads="1"/>
          </p:cNvSpPr>
          <p:nvPr/>
        </p:nvSpPr>
        <p:spPr bwMode="auto">
          <a:xfrm>
            <a:off x="7004476" y="4652883"/>
            <a:ext cx="437908" cy="438023"/>
          </a:xfrm>
          <a:custGeom>
            <a:avLst/>
            <a:gdLst>
              <a:gd name="T0" fmla="*/ 0 w 904"/>
              <a:gd name="T1" fmla="*/ 686 h 904"/>
              <a:gd name="T2" fmla="*/ 218 w 904"/>
              <a:gd name="T3" fmla="*/ 903 h 904"/>
              <a:gd name="T4" fmla="*/ 0 w 904"/>
              <a:gd name="T5" fmla="*/ 903 h 904"/>
              <a:gd name="T6" fmla="*/ 0 w 904"/>
              <a:gd name="T7" fmla="*/ 686 h 904"/>
              <a:gd name="T8" fmla="*/ 552 w 904"/>
              <a:gd name="T9" fmla="*/ 42 h 904"/>
              <a:gd name="T10" fmla="*/ 627 w 904"/>
              <a:gd name="T11" fmla="*/ 276 h 904"/>
              <a:gd name="T12" fmla="*/ 861 w 904"/>
              <a:gd name="T13" fmla="*/ 351 h 904"/>
              <a:gd name="T14" fmla="*/ 786 w 904"/>
              <a:gd name="T15" fmla="*/ 117 h 904"/>
              <a:gd name="T16" fmla="*/ 552 w 904"/>
              <a:gd name="T17" fmla="*/ 42 h 904"/>
              <a:gd name="T18" fmla="*/ 677 w 904"/>
              <a:gd name="T19" fmla="*/ 385 h 904"/>
              <a:gd name="T20" fmla="*/ 276 w 904"/>
              <a:gd name="T21" fmla="*/ 778 h 904"/>
              <a:gd name="T22" fmla="*/ 360 w 904"/>
              <a:gd name="T23" fmla="*/ 862 h 904"/>
              <a:gd name="T24" fmla="*/ 795 w 904"/>
              <a:gd name="T25" fmla="*/ 427 h 904"/>
              <a:gd name="T26" fmla="*/ 677 w 904"/>
              <a:gd name="T27" fmla="*/ 385 h 904"/>
              <a:gd name="T28" fmla="*/ 594 w 904"/>
              <a:gd name="T29" fmla="*/ 318 h 904"/>
              <a:gd name="T30" fmla="*/ 552 w 904"/>
              <a:gd name="T31" fmla="*/ 276 h 904"/>
              <a:gd name="T32" fmla="*/ 159 w 904"/>
              <a:gd name="T33" fmla="*/ 661 h 904"/>
              <a:gd name="T34" fmla="*/ 243 w 904"/>
              <a:gd name="T35" fmla="*/ 744 h 904"/>
              <a:gd name="T36" fmla="*/ 636 w 904"/>
              <a:gd name="T37" fmla="*/ 351 h 904"/>
              <a:gd name="T38" fmla="*/ 594 w 904"/>
              <a:gd name="T39" fmla="*/ 318 h 904"/>
              <a:gd name="T40" fmla="*/ 477 w 904"/>
              <a:gd name="T41" fmla="*/ 109 h 904"/>
              <a:gd name="T42" fmla="*/ 50 w 904"/>
              <a:gd name="T43" fmla="*/ 544 h 904"/>
              <a:gd name="T44" fmla="*/ 126 w 904"/>
              <a:gd name="T45" fmla="*/ 628 h 904"/>
              <a:gd name="T46" fmla="*/ 519 w 904"/>
              <a:gd name="T47" fmla="*/ 226 h 904"/>
              <a:gd name="T48" fmla="*/ 477 w 904"/>
              <a:gd name="T49" fmla="*/ 109 h 904"/>
              <a:gd name="T50" fmla="*/ 477 w 904"/>
              <a:gd name="T51" fmla="*/ 109 h 904"/>
              <a:gd name="T52" fmla="*/ 477 w 904"/>
              <a:gd name="T53" fmla="*/ 109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04" h="904">
                <a:moveTo>
                  <a:pt x="0" y="686"/>
                </a:moveTo>
                <a:cubicBezTo>
                  <a:pt x="218" y="903"/>
                  <a:pt x="218" y="903"/>
                  <a:pt x="218" y="903"/>
                </a:cubicBezTo>
                <a:cubicBezTo>
                  <a:pt x="0" y="903"/>
                  <a:pt x="0" y="903"/>
                  <a:pt x="0" y="903"/>
                </a:cubicBezTo>
                <a:lnTo>
                  <a:pt x="0" y="686"/>
                </a:lnTo>
                <a:close/>
                <a:moveTo>
                  <a:pt x="552" y="42"/>
                </a:moveTo>
                <a:cubicBezTo>
                  <a:pt x="510" y="84"/>
                  <a:pt x="544" y="193"/>
                  <a:pt x="627" y="276"/>
                </a:cubicBezTo>
                <a:cubicBezTo>
                  <a:pt x="719" y="360"/>
                  <a:pt x="820" y="393"/>
                  <a:pt x="861" y="351"/>
                </a:cubicBezTo>
                <a:cubicBezTo>
                  <a:pt x="903" y="310"/>
                  <a:pt x="870" y="209"/>
                  <a:pt x="786" y="117"/>
                </a:cubicBezTo>
                <a:cubicBezTo>
                  <a:pt x="703" y="34"/>
                  <a:pt x="594" y="0"/>
                  <a:pt x="552" y="42"/>
                </a:cubicBezTo>
                <a:close/>
                <a:moveTo>
                  <a:pt x="677" y="385"/>
                </a:moveTo>
                <a:cubicBezTo>
                  <a:pt x="276" y="778"/>
                  <a:pt x="276" y="778"/>
                  <a:pt x="276" y="778"/>
                </a:cubicBezTo>
                <a:cubicBezTo>
                  <a:pt x="360" y="862"/>
                  <a:pt x="360" y="862"/>
                  <a:pt x="360" y="862"/>
                </a:cubicBezTo>
                <a:cubicBezTo>
                  <a:pt x="795" y="427"/>
                  <a:pt x="795" y="427"/>
                  <a:pt x="795" y="427"/>
                </a:cubicBezTo>
                <a:cubicBezTo>
                  <a:pt x="753" y="418"/>
                  <a:pt x="719" y="410"/>
                  <a:pt x="677" y="385"/>
                </a:cubicBezTo>
                <a:close/>
                <a:moveTo>
                  <a:pt x="594" y="318"/>
                </a:moveTo>
                <a:cubicBezTo>
                  <a:pt x="577" y="301"/>
                  <a:pt x="569" y="285"/>
                  <a:pt x="552" y="276"/>
                </a:cubicBezTo>
                <a:cubicBezTo>
                  <a:pt x="159" y="661"/>
                  <a:pt x="159" y="661"/>
                  <a:pt x="159" y="661"/>
                </a:cubicBezTo>
                <a:cubicBezTo>
                  <a:pt x="243" y="744"/>
                  <a:pt x="243" y="744"/>
                  <a:pt x="243" y="744"/>
                </a:cubicBezTo>
                <a:cubicBezTo>
                  <a:pt x="636" y="351"/>
                  <a:pt x="636" y="351"/>
                  <a:pt x="636" y="351"/>
                </a:cubicBezTo>
                <a:cubicBezTo>
                  <a:pt x="619" y="343"/>
                  <a:pt x="602" y="327"/>
                  <a:pt x="594" y="318"/>
                </a:cubicBezTo>
                <a:close/>
                <a:moveTo>
                  <a:pt x="477" y="109"/>
                </a:moveTo>
                <a:cubicBezTo>
                  <a:pt x="50" y="544"/>
                  <a:pt x="50" y="544"/>
                  <a:pt x="50" y="544"/>
                </a:cubicBezTo>
                <a:cubicBezTo>
                  <a:pt x="126" y="628"/>
                  <a:pt x="126" y="628"/>
                  <a:pt x="126" y="628"/>
                </a:cubicBezTo>
                <a:cubicBezTo>
                  <a:pt x="519" y="226"/>
                  <a:pt x="519" y="226"/>
                  <a:pt x="519" y="226"/>
                </a:cubicBezTo>
                <a:cubicBezTo>
                  <a:pt x="502" y="184"/>
                  <a:pt x="485" y="151"/>
                  <a:pt x="477" y="109"/>
                </a:cubicBezTo>
                <a:close/>
                <a:moveTo>
                  <a:pt x="477" y="109"/>
                </a:moveTo>
                <a:lnTo>
                  <a:pt x="477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solidFill>
                <a:srgbClr val="4B7FB1"/>
              </a:solidFill>
              <a:ea typeface="宋体" panose="02010600030101010101" pitchFamily="2" charset="-122"/>
            </a:endParaRPr>
          </a:p>
        </p:txBody>
      </p:sp>
      <p:sp>
        <p:nvSpPr>
          <p:cNvPr id="16" name="Freeform 526"/>
          <p:cNvSpPr>
            <a:spLocks noChangeAspect="1" noChangeArrowheads="1"/>
          </p:cNvSpPr>
          <p:nvPr/>
        </p:nvSpPr>
        <p:spPr bwMode="auto">
          <a:xfrm>
            <a:off x="4824724" y="4610536"/>
            <a:ext cx="428027" cy="554878"/>
          </a:xfrm>
          <a:custGeom>
            <a:avLst/>
            <a:gdLst>
              <a:gd name="T0" fmla="*/ 719 w 1222"/>
              <a:gd name="T1" fmla="*/ 1338 h 1581"/>
              <a:gd name="T2" fmla="*/ 686 w 1222"/>
              <a:gd name="T3" fmla="*/ 1221 h 1581"/>
              <a:gd name="T4" fmla="*/ 686 w 1222"/>
              <a:gd name="T5" fmla="*/ 359 h 1581"/>
              <a:gd name="T6" fmla="*/ 719 w 1222"/>
              <a:gd name="T7" fmla="*/ 243 h 1581"/>
              <a:gd name="T8" fmla="*/ 17 w 1222"/>
              <a:gd name="T9" fmla="*/ 460 h 1581"/>
              <a:gd name="T10" fmla="*/ 0 w 1222"/>
              <a:gd name="T11" fmla="*/ 794 h 1581"/>
              <a:gd name="T12" fmla="*/ 17 w 1222"/>
              <a:gd name="T13" fmla="*/ 1120 h 1581"/>
              <a:gd name="T14" fmla="*/ 502 w 1222"/>
              <a:gd name="T15" fmla="*/ 1530 h 1581"/>
              <a:gd name="T16" fmla="*/ 493 w 1222"/>
              <a:gd name="T17" fmla="*/ 1112 h 1581"/>
              <a:gd name="T18" fmla="*/ 284 w 1222"/>
              <a:gd name="T19" fmla="*/ 1120 h 1581"/>
              <a:gd name="T20" fmla="*/ 284 w 1222"/>
              <a:gd name="T21" fmla="*/ 794 h 1581"/>
              <a:gd name="T22" fmla="*/ 284 w 1222"/>
              <a:gd name="T23" fmla="*/ 460 h 1581"/>
              <a:gd name="T24" fmla="*/ 493 w 1222"/>
              <a:gd name="T25" fmla="*/ 468 h 1581"/>
              <a:gd name="T26" fmla="*/ 502 w 1222"/>
              <a:gd name="T27" fmla="*/ 58 h 1581"/>
              <a:gd name="T28" fmla="*/ 17 w 1222"/>
              <a:gd name="T29" fmla="*/ 460 h 1581"/>
              <a:gd name="T30" fmla="*/ 602 w 1222"/>
              <a:gd name="T31" fmla="*/ 911 h 1581"/>
              <a:gd name="T32" fmla="*/ 493 w 1222"/>
              <a:gd name="T33" fmla="*/ 861 h 1581"/>
              <a:gd name="T34" fmla="*/ 543 w 1222"/>
              <a:gd name="T35" fmla="*/ 828 h 1581"/>
              <a:gd name="T36" fmla="*/ 610 w 1222"/>
              <a:gd name="T37" fmla="*/ 778 h 1581"/>
              <a:gd name="T38" fmla="*/ 627 w 1222"/>
              <a:gd name="T39" fmla="*/ 660 h 1581"/>
              <a:gd name="T40" fmla="*/ 476 w 1222"/>
              <a:gd name="T41" fmla="*/ 677 h 1581"/>
              <a:gd name="T42" fmla="*/ 510 w 1222"/>
              <a:gd name="T43" fmla="*/ 736 h 1581"/>
              <a:gd name="T44" fmla="*/ 560 w 1222"/>
              <a:gd name="T45" fmla="*/ 677 h 1581"/>
              <a:gd name="T46" fmla="*/ 585 w 1222"/>
              <a:gd name="T47" fmla="*/ 719 h 1581"/>
              <a:gd name="T48" fmla="*/ 502 w 1222"/>
              <a:gd name="T49" fmla="*/ 803 h 1581"/>
              <a:gd name="T50" fmla="*/ 410 w 1222"/>
              <a:gd name="T51" fmla="*/ 911 h 1581"/>
              <a:gd name="T52" fmla="*/ 819 w 1222"/>
              <a:gd name="T53" fmla="*/ 811 h 1581"/>
              <a:gd name="T54" fmla="*/ 794 w 1222"/>
              <a:gd name="T55" fmla="*/ 635 h 1581"/>
              <a:gd name="T56" fmla="*/ 644 w 1222"/>
              <a:gd name="T57" fmla="*/ 853 h 1581"/>
              <a:gd name="T58" fmla="*/ 744 w 1222"/>
              <a:gd name="T59" fmla="*/ 911 h 1581"/>
              <a:gd name="T60" fmla="*/ 803 w 1222"/>
              <a:gd name="T61" fmla="*/ 853 h 1581"/>
              <a:gd name="T62" fmla="*/ 844 w 1222"/>
              <a:gd name="T63" fmla="*/ 811 h 1581"/>
              <a:gd name="T64" fmla="*/ 786 w 1222"/>
              <a:gd name="T65" fmla="*/ 686 h 1581"/>
              <a:gd name="T66" fmla="*/ 694 w 1222"/>
              <a:gd name="T67" fmla="*/ 811 h 1581"/>
              <a:gd name="T68" fmla="*/ 694 w 1222"/>
              <a:gd name="T69" fmla="*/ 81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22" h="1581">
                <a:moveTo>
                  <a:pt x="1221" y="794"/>
                </a:moveTo>
                <a:cubicBezTo>
                  <a:pt x="1221" y="1079"/>
                  <a:pt x="995" y="1313"/>
                  <a:pt x="719" y="1338"/>
                </a:cubicBezTo>
                <a:cubicBezTo>
                  <a:pt x="719" y="1329"/>
                  <a:pt x="711" y="1313"/>
                  <a:pt x="711" y="1296"/>
                </a:cubicBezTo>
                <a:cubicBezTo>
                  <a:pt x="711" y="1296"/>
                  <a:pt x="702" y="1262"/>
                  <a:pt x="686" y="1221"/>
                </a:cubicBezTo>
                <a:cubicBezTo>
                  <a:pt x="911" y="1212"/>
                  <a:pt x="1095" y="1028"/>
                  <a:pt x="1095" y="794"/>
                </a:cubicBezTo>
                <a:cubicBezTo>
                  <a:pt x="1095" y="560"/>
                  <a:pt x="911" y="368"/>
                  <a:pt x="686" y="359"/>
                </a:cubicBezTo>
                <a:cubicBezTo>
                  <a:pt x="702" y="326"/>
                  <a:pt x="711" y="293"/>
                  <a:pt x="711" y="284"/>
                </a:cubicBezTo>
                <a:cubicBezTo>
                  <a:pt x="711" y="276"/>
                  <a:pt x="719" y="259"/>
                  <a:pt x="719" y="243"/>
                </a:cubicBezTo>
                <a:cubicBezTo>
                  <a:pt x="995" y="267"/>
                  <a:pt x="1221" y="510"/>
                  <a:pt x="1221" y="794"/>
                </a:cubicBezTo>
                <a:close/>
                <a:moveTo>
                  <a:pt x="17" y="460"/>
                </a:moveTo>
                <a:cubicBezTo>
                  <a:pt x="8" y="568"/>
                  <a:pt x="0" y="677"/>
                  <a:pt x="0" y="786"/>
                </a:cubicBezTo>
                <a:lnTo>
                  <a:pt x="0" y="794"/>
                </a:lnTo>
                <a:lnTo>
                  <a:pt x="0" y="803"/>
                </a:lnTo>
                <a:cubicBezTo>
                  <a:pt x="0" y="911"/>
                  <a:pt x="8" y="1012"/>
                  <a:pt x="17" y="1120"/>
                </a:cubicBezTo>
                <a:cubicBezTo>
                  <a:pt x="42" y="1396"/>
                  <a:pt x="259" y="1580"/>
                  <a:pt x="468" y="1538"/>
                </a:cubicBezTo>
                <a:cubicBezTo>
                  <a:pt x="485" y="1530"/>
                  <a:pt x="493" y="1530"/>
                  <a:pt x="502" y="1530"/>
                </a:cubicBezTo>
                <a:cubicBezTo>
                  <a:pt x="552" y="1505"/>
                  <a:pt x="594" y="1471"/>
                  <a:pt x="644" y="1438"/>
                </a:cubicBezTo>
                <a:cubicBezTo>
                  <a:pt x="702" y="1396"/>
                  <a:pt x="569" y="1070"/>
                  <a:pt x="493" y="1112"/>
                </a:cubicBezTo>
                <a:cubicBezTo>
                  <a:pt x="460" y="1129"/>
                  <a:pt x="376" y="1196"/>
                  <a:pt x="343" y="1196"/>
                </a:cubicBezTo>
                <a:cubicBezTo>
                  <a:pt x="309" y="1204"/>
                  <a:pt x="293" y="1162"/>
                  <a:pt x="284" y="1120"/>
                </a:cubicBezTo>
                <a:cubicBezTo>
                  <a:pt x="276" y="1028"/>
                  <a:pt x="284" y="903"/>
                  <a:pt x="284" y="803"/>
                </a:cubicBezTo>
                <a:cubicBezTo>
                  <a:pt x="284" y="794"/>
                  <a:pt x="284" y="794"/>
                  <a:pt x="284" y="794"/>
                </a:cubicBezTo>
                <a:cubicBezTo>
                  <a:pt x="284" y="786"/>
                  <a:pt x="284" y="786"/>
                  <a:pt x="284" y="786"/>
                </a:cubicBezTo>
                <a:cubicBezTo>
                  <a:pt x="284" y="677"/>
                  <a:pt x="276" y="560"/>
                  <a:pt x="284" y="460"/>
                </a:cubicBezTo>
                <a:cubicBezTo>
                  <a:pt x="293" y="426"/>
                  <a:pt x="309" y="385"/>
                  <a:pt x="343" y="385"/>
                </a:cubicBezTo>
                <a:cubicBezTo>
                  <a:pt x="376" y="393"/>
                  <a:pt x="460" y="452"/>
                  <a:pt x="493" y="468"/>
                </a:cubicBezTo>
                <a:cubicBezTo>
                  <a:pt x="569" y="510"/>
                  <a:pt x="702" y="184"/>
                  <a:pt x="644" y="142"/>
                </a:cubicBezTo>
                <a:cubicBezTo>
                  <a:pt x="594" y="117"/>
                  <a:pt x="552" y="75"/>
                  <a:pt x="502" y="58"/>
                </a:cubicBezTo>
                <a:cubicBezTo>
                  <a:pt x="493" y="50"/>
                  <a:pt x="485" y="50"/>
                  <a:pt x="468" y="50"/>
                </a:cubicBezTo>
                <a:cubicBezTo>
                  <a:pt x="259" y="0"/>
                  <a:pt x="42" y="184"/>
                  <a:pt x="17" y="460"/>
                </a:cubicBezTo>
                <a:close/>
                <a:moveTo>
                  <a:pt x="410" y="911"/>
                </a:moveTo>
                <a:cubicBezTo>
                  <a:pt x="602" y="911"/>
                  <a:pt x="602" y="911"/>
                  <a:pt x="602" y="911"/>
                </a:cubicBezTo>
                <a:cubicBezTo>
                  <a:pt x="610" y="861"/>
                  <a:pt x="610" y="861"/>
                  <a:pt x="610" y="861"/>
                </a:cubicBezTo>
                <a:cubicBezTo>
                  <a:pt x="493" y="861"/>
                  <a:pt x="493" y="861"/>
                  <a:pt x="493" y="861"/>
                </a:cubicBezTo>
                <a:cubicBezTo>
                  <a:pt x="493" y="861"/>
                  <a:pt x="502" y="853"/>
                  <a:pt x="510" y="853"/>
                </a:cubicBezTo>
                <a:cubicBezTo>
                  <a:pt x="510" y="845"/>
                  <a:pt x="527" y="836"/>
                  <a:pt x="543" y="828"/>
                </a:cubicBezTo>
                <a:cubicBezTo>
                  <a:pt x="569" y="811"/>
                  <a:pt x="569" y="811"/>
                  <a:pt x="569" y="811"/>
                </a:cubicBezTo>
                <a:cubicBezTo>
                  <a:pt x="585" y="803"/>
                  <a:pt x="602" y="786"/>
                  <a:pt x="610" y="778"/>
                </a:cubicBezTo>
                <a:cubicBezTo>
                  <a:pt x="627" y="761"/>
                  <a:pt x="635" y="744"/>
                  <a:pt x="644" y="719"/>
                </a:cubicBezTo>
                <a:cubicBezTo>
                  <a:pt x="652" y="694"/>
                  <a:pt x="644" y="677"/>
                  <a:pt x="627" y="660"/>
                </a:cubicBezTo>
                <a:cubicBezTo>
                  <a:pt x="619" y="644"/>
                  <a:pt x="594" y="635"/>
                  <a:pt x="569" y="635"/>
                </a:cubicBezTo>
                <a:cubicBezTo>
                  <a:pt x="527" y="635"/>
                  <a:pt x="502" y="644"/>
                  <a:pt x="476" y="677"/>
                </a:cubicBezTo>
                <a:cubicBezTo>
                  <a:pt x="468" y="686"/>
                  <a:pt x="460" y="711"/>
                  <a:pt x="452" y="736"/>
                </a:cubicBezTo>
                <a:cubicBezTo>
                  <a:pt x="510" y="736"/>
                  <a:pt x="510" y="736"/>
                  <a:pt x="510" y="736"/>
                </a:cubicBezTo>
                <a:cubicBezTo>
                  <a:pt x="510" y="719"/>
                  <a:pt x="518" y="702"/>
                  <a:pt x="518" y="694"/>
                </a:cubicBezTo>
                <a:cubicBezTo>
                  <a:pt x="527" y="686"/>
                  <a:pt x="543" y="677"/>
                  <a:pt x="560" y="677"/>
                </a:cubicBezTo>
                <a:cubicBezTo>
                  <a:pt x="569" y="677"/>
                  <a:pt x="577" y="686"/>
                  <a:pt x="585" y="694"/>
                </a:cubicBezTo>
                <a:cubicBezTo>
                  <a:pt x="585" y="702"/>
                  <a:pt x="594" y="711"/>
                  <a:pt x="585" y="719"/>
                </a:cubicBezTo>
                <a:cubicBezTo>
                  <a:pt x="585" y="736"/>
                  <a:pt x="577" y="744"/>
                  <a:pt x="560" y="761"/>
                </a:cubicBezTo>
                <a:cubicBezTo>
                  <a:pt x="552" y="769"/>
                  <a:pt x="535" y="778"/>
                  <a:pt x="502" y="803"/>
                </a:cubicBezTo>
                <a:cubicBezTo>
                  <a:pt x="468" y="819"/>
                  <a:pt x="452" y="836"/>
                  <a:pt x="435" y="861"/>
                </a:cubicBezTo>
                <a:cubicBezTo>
                  <a:pt x="426" y="878"/>
                  <a:pt x="418" y="895"/>
                  <a:pt x="410" y="911"/>
                </a:cubicBezTo>
                <a:close/>
                <a:moveTo>
                  <a:pt x="844" y="811"/>
                </a:moveTo>
                <a:cubicBezTo>
                  <a:pt x="819" y="811"/>
                  <a:pt x="819" y="811"/>
                  <a:pt x="819" y="811"/>
                </a:cubicBezTo>
                <a:cubicBezTo>
                  <a:pt x="853" y="635"/>
                  <a:pt x="853" y="635"/>
                  <a:pt x="853" y="635"/>
                </a:cubicBezTo>
                <a:cubicBezTo>
                  <a:pt x="794" y="635"/>
                  <a:pt x="794" y="635"/>
                  <a:pt x="794" y="635"/>
                </a:cubicBezTo>
                <a:cubicBezTo>
                  <a:pt x="652" y="803"/>
                  <a:pt x="652" y="803"/>
                  <a:pt x="652" y="803"/>
                </a:cubicBezTo>
                <a:cubicBezTo>
                  <a:pt x="644" y="853"/>
                  <a:pt x="644" y="853"/>
                  <a:pt x="644" y="853"/>
                </a:cubicBezTo>
                <a:cubicBezTo>
                  <a:pt x="753" y="853"/>
                  <a:pt x="753" y="853"/>
                  <a:pt x="753" y="853"/>
                </a:cubicBezTo>
                <a:cubicBezTo>
                  <a:pt x="744" y="911"/>
                  <a:pt x="744" y="911"/>
                  <a:pt x="744" y="911"/>
                </a:cubicBezTo>
                <a:cubicBezTo>
                  <a:pt x="794" y="911"/>
                  <a:pt x="794" y="911"/>
                  <a:pt x="794" y="911"/>
                </a:cubicBezTo>
                <a:cubicBezTo>
                  <a:pt x="803" y="853"/>
                  <a:pt x="803" y="853"/>
                  <a:pt x="803" y="853"/>
                </a:cubicBezTo>
                <a:cubicBezTo>
                  <a:pt x="836" y="853"/>
                  <a:pt x="836" y="853"/>
                  <a:pt x="836" y="853"/>
                </a:cubicBezTo>
                <a:lnTo>
                  <a:pt x="844" y="811"/>
                </a:lnTo>
                <a:close/>
                <a:moveTo>
                  <a:pt x="694" y="811"/>
                </a:moveTo>
                <a:cubicBezTo>
                  <a:pt x="786" y="686"/>
                  <a:pt x="786" y="686"/>
                  <a:pt x="786" y="686"/>
                </a:cubicBezTo>
                <a:cubicBezTo>
                  <a:pt x="761" y="811"/>
                  <a:pt x="761" y="811"/>
                  <a:pt x="761" y="811"/>
                </a:cubicBezTo>
                <a:lnTo>
                  <a:pt x="694" y="811"/>
                </a:lnTo>
                <a:close/>
                <a:moveTo>
                  <a:pt x="694" y="811"/>
                </a:moveTo>
                <a:lnTo>
                  <a:pt x="694" y="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solidFill>
                <a:srgbClr val="4B7FB1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Box 35"/>
          <p:cNvSpPr txBox="1"/>
          <p:nvPr/>
        </p:nvSpPr>
        <p:spPr>
          <a:xfrm flipH="1">
            <a:off x="2771714" y="2014359"/>
            <a:ext cx="1079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smtClean="0">
                <a:solidFill>
                  <a:srgbClr val="4B7FB1"/>
                </a:solidFill>
              </a:rPr>
              <a:t>01</a:t>
            </a:r>
            <a:endParaRPr lang="en-US" sz="6000" b="1">
              <a:solidFill>
                <a:srgbClr val="4B7FB1"/>
              </a:solidFill>
            </a:endParaRPr>
          </a:p>
        </p:txBody>
      </p:sp>
      <p:sp>
        <p:nvSpPr>
          <p:cNvPr id="18" name="TextBox 36"/>
          <p:cNvSpPr txBox="1"/>
          <p:nvPr/>
        </p:nvSpPr>
        <p:spPr>
          <a:xfrm flipH="1">
            <a:off x="642228" y="2397547"/>
            <a:ext cx="224792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37"/>
          <p:cNvSpPr txBox="1"/>
          <p:nvPr/>
        </p:nvSpPr>
        <p:spPr>
          <a:xfrm flipH="1">
            <a:off x="2089972" y="2111303"/>
            <a:ext cx="800183" cy="36232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4B7FB1"/>
                </a:solidFill>
                <a:cs typeface="Lato Regular"/>
              </a:rPr>
              <a:t>关键词</a:t>
            </a:r>
            <a:endParaRPr lang="id-ID" altLang="zh-CN" sz="1600" b="1" dirty="0">
              <a:solidFill>
                <a:srgbClr val="4B7FB1"/>
              </a:solidFill>
              <a:cs typeface="Lato Regular"/>
            </a:endParaRPr>
          </a:p>
        </p:txBody>
      </p:sp>
      <p:sp>
        <p:nvSpPr>
          <p:cNvPr id="20" name="TextBox 41"/>
          <p:cNvSpPr txBox="1"/>
          <p:nvPr/>
        </p:nvSpPr>
        <p:spPr>
          <a:xfrm>
            <a:off x="8341145" y="2014359"/>
            <a:ext cx="1079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4B7FB1"/>
                </a:solidFill>
              </a:rPr>
              <a:t>02</a:t>
            </a:r>
            <a:endParaRPr lang="en-US" sz="6000" b="1" dirty="0">
              <a:solidFill>
                <a:srgbClr val="4B7FB1"/>
              </a:solidFill>
            </a:endParaRPr>
          </a:p>
        </p:txBody>
      </p:sp>
      <p:sp>
        <p:nvSpPr>
          <p:cNvPr id="21" name="TextBox 42"/>
          <p:cNvSpPr txBox="1"/>
          <p:nvPr/>
        </p:nvSpPr>
        <p:spPr>
          <a:xfrm>
            <a:off x="9301846" y="2397547"/>
            <a:ext cx="224792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9301846" y="2111303"/>
            <a:ext cx="800183" cy="36232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4B7FB1"/>
                </a:solidFill>
                <a:cs typeface="Lato Regular"/>
              </a:rPr>
              <a:t>关键词</a:t>
            </a:r>
            <a:endParaRPr lang="id-ID" altLang="zh-CN" sz="1600" b="1" dirty="0">
              <a:solidFill>
                <a:srgbClr val="4B7FB1"/>
              </a:solidFill>
              <a:cs typeface="Lato Regular"/>
            </a:endParaRPr>
          </a:p>
        </p:txBody>
      </p:sp>
      <p:sp>
        <p:nvSpPr>
          <p:cNvPr id="23" name="TextBox 38"/>
          <p:cNvSpPr txBox="1"/>
          <p:nvPr/>
        </p:nvSpPr>
        <p:spPr>
          <a:xfrm flipH="1">
            <a:off x="2771714" y="4571423"/>
            <a:ext cx="1079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smtClean="0">
                <a:solidFill>
                  <a:srgbClr val="4B7FB1"/>
                </a:solidFill>
              </a:rPr>
              <a:t>04</a:t>
            </a:r>
            <a:endParaRPr lang="en-US" sz="6000" b="1">
              <a:solidFill>
                <a:srgbClr val="4B7FB1"/>
              </a:solidFill>
            </a:endParaRPr>
          </a:p>
        </p:txBody>
      </p:sp>
      <p:sp>
        <p:nvSpPr>
          <p:cNvPr id="24" name="TextBox 39"/>
          <p:cNvSpPr txBox="1"/>
          <p:nvPr/>
        </p:nvSpPr>
        <p:spPr>
          <a:xfrm flipH="1">
            <a:off x="642228" y="4954611"/>
            <a:ext cx="224792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40"/>
          <p:cNvSpPr txBox="1"/>
          <p:nvPr/>
        </p:nvSpPr>
        <p:spPr>
          <a:xfrm flipH="1">
            <a:off x="2089972" y="4668367"/>
            <a:ext cx="800183" cy="36232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4B7FB1"/>
                </a:solidFill>
                <a:cs typeface="Lato Regular"/>
              </a:rPr>
              <a:t>关键词</a:t>
            </a:r>
            <a:endParaRPr lang="id-ID" altLang="zh-CN" sz="1600" b="1" dirty="0">
              <a:solidFill>
                <a:srgbClr val="4B7FB1"/>
              </a:solidFill>
              <a:cs typeface="Lato Regular"/>
            </a:endParaRPr>
          </a:p>
        </p:txBody>
      </p:sp>
      <p:sp>
        <p:nvSpPr>
          <p:cNvPr id="26" name="TextBox 44"/>
          <p:cNvSpPr txBox="1"/>
          <p:nvPr/>
        </p:nvSpPr>
        <p:spPr>
          <a:xfrm>
            <a:off x="8341145" y="4571423"/>
            <a:ext cx="10791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solidFill>
                  <a:srgbClr val="4B7FB1"/>
                </a:solidFill>
              </a:rPr>
              <a:t>03</a:t>
            </a:r>
            <a:endParaRPr lang="en-US" sz="6000" b="1">
              <a:solidFill>
                <a:srgbClr val="4B7FB1"/>
              </a:solidFill>
            </a:endParaRPr>
          </a:p>
        </p:txBody>
      </p:sp>
      <p:sp>
        <p:nvSpPr>
          <p:cNvPr id="27" name="TextBox 45"/>
          <p:cNvSpPr txBox="1"/>
          <p:nvPr/>
        </p:nvSpPr>
        <p:spPr>
          <a:xfrm>
            <a:off x="9301846" y="4954611"/>
            <a:ext cx="224792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46"/>
          <p:cNvSpPr txBox="1"/>
          <p:nvPr/>
        </p:nvSpPr>
        <p:spPr>
          <a:xfrm>
            <a:off x="9301846" y="4668367"/>
            <a:ext cx="800183" cy="36232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4B7FB1"/>
                </a:solidFill>
                <a:cs typeface="Lato Regular"/>
              </a:rPr>
              <a:t>关键词</a:t>
            </a:r>
            <a:endParaRPr lang="id-ID" altLang="zh-CN" sz="1600" b="1" dirty="0">
              <a:solidFill>
                <a:srgbClr val="4B7FB1"/>
              </a:solidFill>
              <a:cs typeface="Lato 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空心弧 5"/>
          <p:cNvSpPr/>
          <p:nvPr/>
        </p:nvSpPr>
        <p:spPr>
          <a:xfrm>
            <a:off x="-1178560" y="947133"/>
            <a:ext cx="5532694" cy="5532694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  <a:ln>
            <a:solidFill>
              <a:srgbClr val="4B7FB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 6"/>
          <p:cNvSpPr/>
          <p:nvPr/>
        </p:nvSpPr>
        <p:spPr>
          <a:xfrm>
            <a:off x="4038412" y="2069282"/>
            <a:ext cx="5538477" cy="822098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06680" rIns="106680" bIns="106680" numCol="1" spcCol="1270" anchor="ctr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200" kern="1200"/>
          </a:p>
        </p:txBody>
      </p:sp>
      <p:sp>
        <p:nvSpPr>
          <p:cNvPr id="8" name="椭圆 7"/>
          <p:cNvSpPr/>
          <p:nvPr/>
        </p:nvSpPr>
        <p:spPr>
          <a:xfrm>
            <a:off x="3524600" y="1966520"/>
            <a:ext cx="1027623" cy="1027623"/>
          </a:xfrm>
          <a:prstGeom prst="ellipse">
            <a:avLst/>
          </a:prstGeom>
          <a:solidFill>
            <a:srgbClr val="E6E6E6"/>
          </a:solidFill>
          <a:ln>
            <a:solidFill>
              <a:srgbClr val="4B7FB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4337245" y="3302430"/>
            <a:ext cx="5239644" cy="822098"/>
          </a:xfrm>
          <a:custGeom>
            <a:avLst/>
            <a:gdLst>
              <a:gd name="connsiteX0" fmla="*/ 0 w 6907174"/>
              <a:gd name="connsiteY0" fmla="*/ 0 h 1083733"/>
              <a:gd name="connsiteX1" fmla="*/ 6907174 w 6907174"/>
              <a:gd name="connsiteY1" fmla="*/ 0 h 1083733"/>
              <a:gd name="connsiteX2" fmla="*/ 6907174 w 6907174"/>
              <a:gd name="connsiteY2" fmla="*/ 1083733 h 1083733"/>
              <a:gd name="connsiteX3" fmla="*/ 0 w 6907174"/>
              <a:gd name="connsiteY3" fmla="*/ 1083733 h 1083733"/>
              <a:gd name="connsiteX4" fmla="*/ 0 w 6907174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7174" h="1083733">
                <a:moveTo>
                  <a:pt x="0" y="0"/>
                </a:moveTo>
                <a:lnTo>
                  <a:pt x="6907174" y="0"/>
                </a:lnTo>
                <a:lnTo>
                  <a:pt x="6907174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06680" rIns="106680" bIns="106680" numCol="1" spcCol="1270" anchor="ctr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200" kern="1200"/>
          </a:p>
        </p:txBody>
      </p:sp>
      <p:sp>
        <p:nvSpPr>
          <p:cNvPr id="10" name="椭圆 9"/>
          <p:cNvSpPr/>
          <p:nvPr/>
        </p:nvSpPr>
        <p:spPr>
          <a:xfrm>
            <a:off x="3824581" y="3199668"/>
            <a:ext cx="1027623" cy="1027623"/>
          </a:xfrm>
          <a:prstGeom prst="ellipse">
            <a:avLst/>
          </a:prstGeom>
          <a:solidFill>
            <a:srgbClr val="E6E6E6"/>
          </a:solidFill>
          <a:ln>
            <a:solidFill>
              <a:srgbClr val="4B7FB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4038412" y="4535577"/>
            <a:ext cx="5538477" cy="822098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06680" rIns="106680" bIns="106680" numCol="1" spcCol="1270" anchor="ctr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200" kern="1200"/>
          </a:p>
        </p:txBody>
      </p:sp>
      <p:sp>
        <p:nvSpPr>
          <p:cNvPr id="12" name="椭圆 11"/>
          <p:cNvSpPr/>
          <p:nvPr/>
        </p:nvSpPr>
        <p:spPr>
          <a:xfrm>
            <a:off x="3547007" y="4432816"/>
            <a:ext cx="1027623" cy="1027623"/>
          </a:xfrm>
          <a:prstGeom prst="ellipse">
            <a:avLst/>
          </a:prstGeom>
          <a:solidFill>
            <a:srgbClr val="E6E6E6"/>
          </a:solidFill>
          <a:ln>
            <a:solidFill>
              <a:srgbClr val="4B7FB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4802013" y="2232763"/>
            <a:ext cx="4416350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19" y="2332598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3881400" y="3565746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3603826" y="4798894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06371" y="3465911"/>
            <a:ext cx="4416350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02013" y="4699058"/>
            <a:ext cx="4416350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pic>
        <p:nvPicPr>
          <p:cNvPr id="6" name="图片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89" r="20140"/>
          <a:stretch>
            <a:fillRect/>
          </a:stretch>
        </p:blipFill>
        <p:spPr bwMode="auto">
          <a:xfrm>
            <a:off x="4542631" y="2146827"/>
            <a:ext cx="31242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40644" y="2161115"/>
            <a:ext cx="3146425" cy="1993900"/>
          </a:xfrm>
          <a:prstGeom prst="rect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id-ID" altLang="en-US" sz="540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704931" y="2161115"/>
            <a:ext cx="3146425" cy="1993900"/>
          </a:xfrm>
          <a:prstGeom prst="rect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1340644" y="4486802"/>
            <a:ext cx="585787" cy="585788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AU" altLang="en-US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346994" y="4595546"/>
            <a:ext cx="573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01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1" name="Oval 33"/>
          <p:cNvSpPr>
            <a:spLocks noChangeArrowheads="1"/>
          </p:cNvSpPr>
          <p:nvPr/>
        </p:nvSpPr>
        <p:spPr bwMode="auto">
          <a:xfrm>
            <a:off x="4523581" y="4486802"/>
            <a:ext cx="585788" cy="585788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4531519" y="4594752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02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708106" y="4486802"/>
            <a:ext cx="585788" cy="585788"/>
          </a:xfrm>
          <a:prstGeom prst="ellipse">
            <a:avLst/>
          </a:prstGeom>
          <a:solidFill>
            <a:srgbClr val="4B7FB1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1600">
              <a:solidFill>
                <a:srgbClr val="FFFFFF"/>
              </a:solidFill>
              <a:latin typeface="FontAwesome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7716044" y="4594752"/>
            <a:ext cx="57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03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2005257" y="5069531"/>
            <a:ext cx="2056460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2005257" y="4644691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5206156" y="5069531"/>
            <a:ext cx="2056460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5206156" y="4644691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8407054" y="5069531"/>
            <a:ext cx="2056460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407054" y="4644691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1869170" y="3128813"/>
            <a:ext cx="2089372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2456864" y="2703973"/>
            <a:ext cx="913984" cy="2954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8276352" y="3168959"/>
            <a:ext cx="2089372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8864046" y="2744119"/>
            <a:ext cx="913984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28618" y="4258690"/>
            <a:ext cx="3734764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>
                <a:solidFill>
                  <a:srgbClr val="4B7FB1"/>
                </a:solidFill>
              </a:rPr>
              <a:t>论文框架与内容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83170" y="5047031"/>
            <a:ext cx="825660" cy="0"/>
          </a:xfrm>
          <a:prstGeom prst="line">
            <a:avLst/>
          </a:prstGeom>
          <a:ln w="15875">
            <a:solidFill>
              <a:srgbClr val="4B7FB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_文本框 23"/>
          <p:cNvSpPr txBox="1"/>
          <p:nvPr>
            <p:custDataLst>
              <p:tags r:id="rId1"/>
            </p:custDataLst>
          </p:nvPr>
        </p:nvSpPr>
        <p:spPr>
          <a:xfrm>
            <a:off x="3025177" y="5122934"/>
            <a:ext cx="623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4B7FB1"/>
                </a:solidFill>
                <a:latin typeface="Segoe UI Light" panose="020B0502040204020203" pitchFamily="34" charset="0"/>
                <a:ea typeface="MS PGothic" panose="020B0600070205080204" charset="-128"/>
                <a:cs typeface="Segoe UI Light" panose="020B0502040204020203" pitchFamily="34" charset="0"/>
                <a:sym typeface="Lato Regular" charset="0"/>
              </a:rPr>
              <a:t>Lorem ipsum dolor sit amet, consectetur adipiscing elit. Integer mollis vehicula ligula ut faucibus ger mor, Cura bitur vestib ulum consequat urna et vehicula.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02451" y="3470390"/>
            <a:ext cx="787099" cy="765240"/>
            <a:chOff x="6215788" y="2181528"/>
            <a:chExt cx="374196" cy="363804"/>
          </a:xfrm>
        </p:grpSpPr>
        <p:sp>
          <p:nvSpPr>
            <p:cNvPr id="11" name="Freeform 102"/>
            <p:cNvSpPr>
              <a:spLocks noEditPoints="1"/>
            </p:cNvSpPr>
            <p:nvPr/>
          </p:nvSpPr>
          <p:spPr bwMode="auto">
            <a:xfrm>
              <a:off x="6215788" y="2181528"/>
              <a:ext cx="349250" cy="338858"/>
            </a:xfrm>
            <a:custGeom>
              <a:avLst/>
              <a:gdLst>
                <a:gd name="T0" fmla="*/ 16 w 71"/>
                <a:gd name="T1" fmla="*/ 35 h 69"/>
                <a:gd name="T2" fmla="*/ 22 w 71"/>
                <a:gd name="T3" fmla="*/ 40 h 69"/>
                <a:gd name="T4" fmla="*/ 53 w 71"/>
                <a:gd name="T5" fmla="*/ 68 h 69"/>
                <a:gd name="T6" fmla="*/ 54 w 71"/>
                <a:gd name="T7" fmla="*/ 69 h 69"/>
                <a:gd name="T8" fmla="*/ 59 w 71"/>
                <a:gd name="T9" fmla="*/ 58 h 69"/>
                <a:gd name="T10" fmla="*/ 71 w 71"/>
                <a:gd name="T11" fmla="*/ 52 h 69"/>
                <a:gd name="T12" fmla="*/ 70 w 71"/>
                <a:gd name="T13" fmla="*/ 50 h 69"/>
                <a:gd name="T14" fmla="*/ 56 w 71"/>
                <a:gd name="T15" fmla="*/ 35 h 69"/>
                <a:gd name="T16" fmla="*/ 57 w 71"/>
                <a:gd name="T17" fmla="*/ 33 h 69"/>
                <a:gd name="T18" fmla="*/ 57 w 71"/>
                <a:gd name="T19" fmla="*/ 33 h 69"/>
                <a:gd name="T20" fmla="*/ 57 w 71"/>
                <a:gd name="T21" fmla="*/ 28 h 69"/>
                <a:gd name="T22" fmla="*/ 31 w 71"/>
                <a:gd name="T23" fmla="*/ 2 h 69"/>
                <a:gd name="T24" fmla="*/ 31 w 71"/>
                <a:gd name="T25" fmla="*/ 2 h 69"/>
                <a:gd name="T26" fmla="*/ 26 w 71"/>
                <a:gd name="T27" fmla="*/ 2 h 69"/>
                <a:gd name="T28" fmla="*/ 24 w 71"/>
                <a:gd name="T29" fmla="*/ 4 h 69"/>
                <a:gd name="T30" fmla="*/ 24 w 71"/>
                <a:gd name="T31" fmla="*/ 4 h 69"/>
                <a:gd name="T32" fmla="*/ 24 w 71"/>
                <a:gd name="T33" fmla="*/ 5 h 69"/>
                <a:gd name="T34" fmla="*/ 14 w 71"/>
                <a:gd name="T35" fmla="*/ 1 h 69"/>
                <a:gd name="T36" fmla="*/ 2 w 71"/>
                <a:gd name="T37" fmla="*/ 13 h 69"/>
                <a:gd name="T38" fmla="*/ 16 w 71"/>
                <a:gd name="T39" fmla="*/ 35 h 69"/>
                <a:gd name="T40" fmla="*/ 25 w 71"/>
                <a:gd name="T41" fmla="*/ 4 h 69"/>
                <a:gd name="T42" fmla="*/ 25 w 71"/>
                <a:gd name="T43" fmla="*/ 4 h 69"/>
                <a:gd name="T44" fmla="*/ 25 w 71"/>
                <a:gd name="T45" fmla="*/ 4 h 69"/>
                <a:gd name="T46" fmla="*/ 26 w 71"/>
                <a:gd name="T47" fmla="*/ 4 h 69"/>
                <a:gd name="T48" fmla="*/ 26 w 71"/>
                <a:gd name="T49" fmla="*/ 4 h 69"/>
                <a:gd name="T50" fmla="*/ 54 w 71"/>
                <a:gd name="T51" fmla="*/ 33 h 69"/>
                <a:gd name="T52" fmla="*/ 42 w 71"/>
                <a:gd name="T53" fmla="*/ 20 h 69"/>
                <a:gd name="T54" fmla="*/ 36 w 71"/>
                <a:gd name="T55" fmla="*/ 14 h 69"/>
                <a:gd name="T56" fmla="*/ 26 w 71"/>
                <a:gd name="T57" fmla="*/ 6 h 69"/>
                <a:gd name="T58" fmla="*/ 28 w 71"/>
                <a:gd name="T59" fmla="*/ 4 h 69"/>
                <a:gd name="T60" fmla="*/ 29 w 71"/>
                <a:gd name="T61" fmla="*/ 4 h 69"/>
                <a:gd name="T62" fmla="*/ 29 w 71"/>
                <a:gd name="T63" fmla="*/ 4 h 69"/>
                <a:gd name="T64" fmla="*/ 55 w 71"/>
                <a:gd name="T65" fmla="*/ 30 h 69"/>
                <a:gd name="T66" fmla="*/ 55 w 71"/>
                <a:gd name="T67" fmla="*/ 31 h 69"/>
                <a:gd name="T68" fmla="*/ 55 w 71"/>
                <a:gd name="T69" fmla="*/ 31 h 69"/>
                <a:gd name="T70" fmla="*/ 54 w 71"/>
                <a:gd name="T71" fmla="*/ 33 h 69"/>
                <a:gd name="T72" fmla="*/ 28 w 71"/>
                <a:gd name="T73" fmla="*/ 41 h 69"/>
                <a:gd name="T74" fmla="*/ 29 w 71"/>
                <a:gd name="T75" fmla="*/ 40 h 69"/>
                <a:gd name="T76" fmla="*/ 31 w 71"/>
                <a:gd name="T77" fmla="*/ 40 h 69"/>
                <a:gd name="T78" fmla="*/ 51 w 71"/>
                <a:gd name="T79" fmla="*/ 58 h 69"/>
                <a:gd name="T80" fmla="*/ 52 w 71"/>
                <a:gd name="T81" fmla="*/ 60 h 69"/>
                <a:gd name="T82" fmla="*/ 51 w 71"/>
                <a:gd name="T83" fmla="*/ 61 h 69"/>
                <a:gd name="T84" fmla="*/ 49 w 71"/>
                <a:gd name="T85" fmla="*/ 61 h 69"/>
                <a:gd name="T86" fmla="*/ 29 w 71"/>
                <a:gd name="T87" fmla="*/ 43 h 69"/>
                <a:gd name="T88" fmla="*/ 28 w 71"/>
                <a:gd name="T89" fmla="*/ 4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" h="69">
                  <a:moveTo>
                    <a:pt x="16" y="35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53" y="68"/>
                    <a:pt x="54" y="69"/>
                    <a:pt x="54" y="69"/>
                  </a:cubicBezTo>
                  <a:cubicBezTo>
                    <a:pt x="55" y="64"/>
                    <a:pt x="56" y="61"/>
                    <a:pt x="59" y="58"/>
                  </a:cubicBezTo>
                  <a:cubicBezTo>
                    <a:pt x="63" y="54"/>
                    <a:pt x="66" y="53"/>
                    <a:pt x="71" y="52"/>
                  </a:cubicBezTo>
                  <a:cubicBezTo>
                    <a:pt x="71" y="51"/>
                    <a:pt x="71" y="51"/>
                    <a:pt x="70" y="50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9" y="32"/>
                    <a:pt x="59" y="30"/>
                    <a:pt x="57" y="2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1"/>
                    <a:pt x="28" y="1"/>
                    <a:pt x="26" y="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9" y="2"/>
                    <a:pt x="15" y="0"/>
                    <a:pt x="14" y="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5"/>
                    <a:pt x="14" y="32"/>
                    <a:pt x="16" y="35"/>
                  </a:cubicBezTo>
                  <a:close/>
                  <a:moveTo>
                    <a:pt x="25" y="4"/>
                  </a:move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lose/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lose/>
                  <a:moveTo>
                    <a:pt x="54" y="33"/>
                  </a:moveTo>
                  <a:cubicBezTo>
                    <a:pt x="42" y="20"/>
                    <a:pt x="42" y="20"/>
                    <a:pt x="42" y="2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5" y="13"/>
                    <a:pt x="31" y="10"/>
                    <a:pt x="26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lnTo>
                    <a:pt x="54" y="33"/>
                  </a:lnTo>
                  <a:close/>
                  <a:moveTo>
                    <a:pt x="28" y="41"/>
                  </a:moveTo>
                  <a:cubicBezTo>
                    <a:pt x="29" y="40"/>
                    <a:pt x="29" y="40"/>
                    <a:pt x="29" y="40"/>
                  </a:cubicBezTo>
                  <a:cubicBezTo>
                    <a:pt x="29" y="39"/>
                    <a:pt x="30" y="40"/>
                    <a:pt x="31" y="40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2" y="59"/>
                    <a:pt x="52" y="60"/>
                    <a:pt x="52" y="60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62"/>
                    <a:pt x="50" y="61"/>
                    <a:pt x="49" y="61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8" y="42"/>
                    <a:pt x="27" y="41"/>
                    <a:pt x="28" y="41"/>
                  </a:cubicBezTo>
                  <a:close/>
                </a:path>
              </a:pathLst>
            </a:custGeom>
            <a:solidFill>
              <a:srgbClr val="4B7F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rgbClr val="4B7FB1"/>
                </a:solidFill>
              </a:endParaRPr>
            </a:p>
          </p:txBody>
        </p:sp>
        <p:sp>
          <p:nvSpPr>
            <p:cNvPr id="12" name="Freeform 103"/>
            <p:cNvSpPr>
              <a:spLocks noEditPoints="1"/>
            </p:cNvSpPr>
            <p:nvPr/>
          </p:nvSpPr>
          <p:spPr bwMode="auto">
            <a:xfrm>
              <a:off x="6490198" y="2451782"/>
              <a:ext cx="99786" cy="93550"/>
            </a:xfrm>
            <a:custGeom>
              <a:avLst/>
              <a:gdLst>
                <a:gd name="T0" fmla="*/ 0 w 20"/>
                <a:gd name="T1" fmla="*/ 14 h 19"/>
                <a:gd name="T2" fmla="*/ 1 w 20"/>
                <a:gd name="T3" fmla="*/ 14 h 19"/>
                <a:gd name="T4" fmla="*/ 2 w 20"/>
                <a:gd name="T5" fmla="*/ 15 h 19"/>
                <a:gd name="T6" fmla="*/ 14 w 20"/>
                <a:gd name="T7" fmla="*/ 18 h 19"/>
                <a:gd name="T8" fmla="*/ 19 w 20"/>
                <a:gd name="T9" fmla="*/ 13 h 19"/>
                <a:gd name="T10" fmla="*/ 15 w 20"/>
                <a:gd name="T11" fmla="*/ 1 h 19"/>
                <a:gd name="T12" fmla="*/ 15 w 20"/>
                <a:gd name="T13" fmla="*/ 0 h 19"/>
                <a:gd name="T14" fmla="*/ 15 w 20"/>
                <a:gd name="T15" fmla="*/ 0 h 19"/>
                <a:gd name="T16" fmla="*/ 5 w 20"/>
                <a:gd name="T17" fmla="*/ 5 h 19"/>
                <a:gd name="T18" fmla="*/ 0 w 20"/>
                <a:gd name="T19" fmla="*/ 14 h 19"/>
                <a:gd name="T20" fmla="*/ 4 w 20"/>
                <a:gd name="T21" fmla="*/ 12 h 19"/>
                <a:gd name="T22" fmla="*/ 4 w 20"/>
                <a:gd name="T23" fmla="*/ 12 h 19"/>
                <a:gd name="T24" fmla="*/ 5 w 20"/>
                <a:gd name="T25" fmla="*/ 12 h 19"/>
                <a:gd name="T26" fmla="*/ 13 w 20"/>
                <a:gd name="T27" fmla="*/ 15 h 19"/>
                <a:gd name="T28" fmla="*/ 13 w 20"/>
                <a:gd name="T29" fmla="*/ 15 h 19"/>
                <a:gd name="T30" fmla="*/ 13 w 20"/>
                <a:gd name="T31" fmla="*/ 16 h 19"/>
                <a:gd name="T32" fmla="*/ 13 w 20"/>
                <a:gd name="T33" fmla="*/ 16 h 19"/>
                <a:gd name="T34" fmla="*/ 5 w 20"/>
                <a:gd name="T35" fmla="*/ 13 h 19"/>
                <a:gd name="T36" fmla="*/ 4 w 20"/>
                <a:gd name="T3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14"/>
                  </a:moveTo>
                  <a:cubicBezTo>
                    <a:pt x="0" y="14"/>
                    <a:pt x="1" y="14"/>
                    <a:pt x="1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19"/>
                    <a:pt x="20" y="16"/>
                    <a:pt x="19" y="1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0"/>
                    <a:pt x="8" y="1"/>
                    <a:pt x="5" y="5"/>
                  </a:cubicBezTo>
                  <a:cubicBezTo>
                    <a:pt x="2" y="8"/>
                    <a:pt x="1" y="10"/>
                    <a:pt x="0" y="14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4B7F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rgbClr val="4B7FB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38656"/>
            <a:ext cx="3044147" cy="568740"/>
            <a:chOff x="1" y="238656"/>
            <a:chExt cx="2139695" cy="568740"/>
          </a:xfrm>
          <a:solidFill>
            <a:srgbClr val="4B7FB1"/>
          </a:solidFill>
        </p:grpSpPr>
        <p:sp>
          <p:nvSpPr>
            <p:cNvPr id="3" name="PA_矩形 10"/>
            <p:cNvSpPr/>
            <p:nvPr>
              <p:custDataLst>
                <p:tags r:id="rId1"/>
              </p:custDataLst>
            </p:nvPr>
          </p:nvSpPr>
          <p:spPr>
            <a:xfrm rot="16200000" flipV="1">
              <a:off x="1829443" y="497142"/>
              <a:ext cx="568740" cy="51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PA_矩形 3"/>
            <p:cNvSpPr/>
            <p:nvPr>
              <p:custDataLst>
                <p:tags r:id="rId2"/>
              </p:custDataLst>
            </p:nvPr>
          </p:nvSpPr>
          <p:spPr>
            <a:xfrm rot="16200000">
              <a:off x="734623" y="-495966"/>
              <a:ext cx="568740" cy="20379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7598" y="292194"/>
            <a:ext cx="287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6" name="Shape 4159"/>
          <p:cNvSpPr/>
          <p:nvPr/>
        </p:nvSpPr>
        <p:spPr>
          <a:xfrm rot="18889492" flipH="1">
            <a:off x="3609675" y="2714522"/>
            <a:ext cx="871364" cy="8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4B7FB1"/>
            </a:solidFill>
            <a:miter lim="400000"/>
            <a:headEnd type="triangle" w="med" len="med"/>
            <a:tailEnd type="triangle" w="med" len="med"/>
          </a:ln>
        </p:spPr>
        <p:txBody>
          <a:bodyPr/>
          <a:lstStyle/>
          <a:p>
            <a:pPr lvl="0"/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159"/>
          <p:cNvSpPr/>
          <p:nvPr/>
        </p:nvSpPr>
        <p:spPr>
          <a:xfrm rot="2710508" flipH="1" flipV="1">
            <a:off x="5656210" y="3974406"/>
            <a:ext cx="871364" cy="8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4B7FB1"/>
            </a:solidFill>
            <a:miter lim="400000"/>
            <a:headEnd type="triangle" w="med" len="med"/>
            <a:tailEnd type="triangle" w="med" len="med"/>
          </a:ln>
        </p:spPr>
        <p:txBody>
          <a:bodyPr/>
          <a:lstStyle/>
          <a:p>
            <a:pPr lvl="0"/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4159"/>
          <p:cNvSpPr/>
          <p:nvPr/>
        </p:nvSpPr>
        <p:spPr>
          <a:xfrm rot="18889492" flipH="1">
            <a:off x="7710961" y="2714523"/>
            <a:ext cx="871364" cy="853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161" y="606"/>
                  <a:pt x="1961" y="7806"/>
                  <a:pt x="0" y="21600"/>
                </a:cubicBezTo>
              </a:path>
            </a:pathLst>
          </a:custGeom>
          <a:ln w="3175">
            <a:solidFill>
              <a:srgbClr val="4B7FB1"/>
            </a:solidFill>
            <a:miter lim="400000"/>
            <a:headEnd type="triangle" w="med" len="med"/>
            <a:tailEnd type="triangle" w="med" len="med"/>
          </a:ln>
        </p:spPr>
        <p:txBody>
          <a:bodyPr/>
          <a:lstStyle/>
          <a:p>
            <a:pPr lvl="0"/>
            <a:endParaRPr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v01"/>
          <p:cNvSpPr/>
          <p:nvPr/>
        </p:nvSpPr>
        <p:spPr>
          <a:xfrm rot="18900000">
            <a:off x="2357724" y="3216363"/>
            <a:ext cx="1237127" cy="1237127"/>
          </a:xfrm>
          <a:prstGeom prst="rect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ev01"/>
          <p:cNvSpPr/>
          <p:nvPr/>
        </p:nvSpPr>
        <p:spPr>
          <a:xfrm rot="18900000">
            <a:off x="2357724" y="3130263"/>
            <a:ext cx="1237127" cy="1237127"/>
          </a:xfrm>
          <a:prstGeom prst="rect">
            <a:avLst/>
          </a:prstGeom>
          <a:solidFill>
            <a:srgbClr val="E6E6E6"/>
          </a:solidFill>
          <a:ln w="28575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03813" y="3488428"/>
            <a:ext cx="344949" cy="520797"/>
            <a:chOff x="2136066" y="3473245"/>
            <a:chExt cx="414667" cy="626056"/>
          </a:xfrm>
          <a:solidFill>
            <a:srgbClr val="4B7FB1"/>
          </a:solidFill>
        </p:grpSpPr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2136066" y="3473245"/>
              <a:ext cx="353686" cy="626056"/>
            </a:xfrm>
            <a:custGeom>
              <a:avLst/>
              <a:gdLst>
                <a:gd name="T0" fmla="*/ 66 w 73"/>
                <a:gd name="T1" fmla="*/ 105 h 129"/>
                <a:gd name="T2" fmla="*/ 7 w 73"/>
                <a:gd name="T3" fmla="*/ 105 h 129"/>
                <a:gd name="T4" fmla="*/ 7 w 73"/>
                <a:gd name="T5" fmla="*/ 16 h 129"/>
                <a:gd name="T6" fmla="*/ 66 w 73"/>
                <a:gd name="T7" fmla="*/ 16 h 129"/>
                <a:gd name="T8" fmla="*/ 66 w 73"/>
                <a:gd name="T9" fmla="*/ 35 h 129"/>
                <a:gd name="T10" fmla="*/ 73 w 73"/>
                <a:gd name="T11" fmla="*/ 35 h 129"/>
                <a:gd name="T12" fmla="*/ 73 w 73"/>
                <a:gd name="T13" fmla="*/ 10 h 129"/>
                <a:gd name="T14" fmla="*/ 63 w 73"/>
                <a:gd name="T15" fmla="*/ 0 h 129"/>
                <a:gd name="T16" fmla="*/ 9 w 73"/>
                <a:gd name="T17" fmla="*/ 0 h 129"/>
                <a:gd name="T18" fmla="*/ 0 w 73"/>
                <a:gd name="T19" fmla="*/ 10 h 129"/>
                <a:gd name="T20" fmla="*/ 0 w 73"/>
                <a:gd name="T21" fmla="*/ 120 h 129"/>
                <a:gd name="T22" fmla="*/ 9 w 73"/>
                <a:gd name="T23" fmla="*/ 129 h 129"/>
                <a:gd name="T24" fmla="*/ 63 w 73"/>
                <a:gd name="T25" fmla="*/ 129 h 129"/>
                <a:gd name="T26" fmla="*/ 73 w 73"/>
                <a:gd name="T27" fmla="*/ 120 h 129"/>
                <a:gd name="T28" fmla="*/ 73 w 73"/>
                <a:gd name="T29" fmla="*/ 79 h 129"/>
                <a:gd name="T30" fmla="*/ 66 w 73"/>
                <a:gd name="T31" fmla="*/ 79 h 129"/>
                <a:gd name="T32" fmla="*/ 66 w 73"/>
                <a:gd name="T33" fmla="*/ 105 h 129"/>
                <a:gd name="T34" fmla="*/ 57 w 73"/>
                <a:gd name="T35" fmla="*/ 6 h 129"/>
                <a:gd name="T36" fmla="*/ 60 w 73"/>
                <a:gd name="T37" fmla="*/ 9 h 129"/>
                <a:gd name="T38" fmla="*/ 57 w 73"/>
                <a:gd name="T39" fmla="*/ 11 h 129"/>
                <a:gd name="T40" fmla="*/ 55 w 73"/>
                <a:gd name="T41" fmla="*/ 9 h 129"/>
                <a:gd name="T42" fmla="*/ 57 w 73"/>
                <a:gd name="T43" fmla="*/ 6 h 129"/>
                <a:gd name="T44" fmla="*/ 24 w 73"/>
                <a:gd name="T45" fmla="*/ 7 h 129"/>
                <a:gd name="T46" fmla="*/ 49 w 73"/>
                <a:gd name="T47" fmla="*/ 7 h 129"/>
                <a:gd name="T48" fmla="*/ 49 w 73"/>
                <a:gd name="T49" fmla="*/ 10 h 129"/>
                <a:gd name="T50" fmla="*/ 24 w 73"/>
                <a:gd name="T51" fmla="*/ 10 h 129"/>
                <a:gd name="T52" fmla="*/ 24 w 73"/>
                <a:gd name="T53" fmla="*/ 7 h 129"/>
                <a:gd name="T54" fmla="*/ 48 w 73"/>
                <a:gd name="T55" fmla="*/ 119 h 129"/>
                <a:gd name="T56" fmla="*/ 25 w 73"/>
                <a:gd name="T57" fmla="*/ 119 h 129"/>
                <a:gd name="T58" fmla="*/ 25 w 73"/>
                <a:gd name="T59" fmla="*/ 112 h 129"/>
                <a:gd name="T60" fmla="*/ 48 w 73"/>
                <a:gd name="T61" fmla="*/ 112 h 129"/>
                <a:gd name="T62" fmla="*/ 48 w 73"/>
                <a:gd name="T63" fmla="*/ 11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129">
                  <a:moveTo>
                    <a:pt x="66" y="105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5"/>
                    <a:pt x="68" y="0"/>
                    <a:pt x="6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5"/>
                    <a:pt x="4" y="129"/>
                    <a:pt x="9" y="129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8" y="129"/>
                    <a:pt x="73" y="125"/>
                    <a:pt x="73" y="120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66" y="79"/>
                    <a:pt x="66" y="79"/>
                    <a:pt x="66" y="79"/>
                  </a:cubicBezTo>
                  <a:lnTo>
                    <a:pt x="66" y="105"/>
                  </a:lnTo>
                  <a:close/>
                  <a:moveTo>
                    <a:pt x="57" y="6"/>
                  </a:moveTo>
                  <a:cubicBezTo>
                    <a:pt x="58" y="6"/>
                    <a:pt x="60" y="7"/>
                    <a:pt x="60" y="9"/>
                  </a:cubicBezTo>
                  <a:cubicBezTo>
                    <a:pt x="60" y="10"/>
                    <a:pt x="58" y="11"/>
                    <a:pt x="57" y="11"/>
                  </a:cubicBezTo>
                  <a:cubicBezTo>
                    <a:pt x="56" y="11"/>
                    <a:pt x="55" y="10"/>
                    <a:pt x="55" y="9"/>
                  </a:cubicBezTo>
                  <a:cubicBezTo>
                    <a:pt x="55" y="7"/>
                    <a:pt x="56" y="6"/>
                    <a:pt x="57" y="6"/>
                  </a:cubicBezTo>
                  <a:close/>
                  <a:moveTo>
                    <a:pt x="24" y="7"/>
                  </a:moveTo>
                  <a:cubicBezTo>
                    <a:pt x="49" y="7"/>
                    <a:pt x="49" y="7"/>
                    <a:pt x="49" y="7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lnTo>
                    <a:pt x="24" y="7"/>
                  </a:lnTo>
                  <a:close/>
                  <a:moveTo>
                    <a:pt x="48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1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63"/>
            <p:cNvSpPr/>
            <p:nvPr/>
          </p:nvSpPr>
          <p:spPr bwMode="auto">
            <a:xfrm>
              <a:off x="2286485" y="3656182"/>
              <a:ext cx="264248" cy="252049"/>
            </a:xfrm>
            <a:custGeom>
              <a:avLst/>
              <a:gdLst>
                <a:gd name="T0" fmla="*/ 0 w 65"/>
                <a:gd name="T1" fmla="*/ 44 h 62"/>
                <a:gd name="T2" fmla="*/ 8 w 65"/>
                <a:gd name="T3" fmla="*/ 44 h 62"/>
                <a:gd name="T4" fmla="*/ 0 w 65"/>
                <a:gd name="T5" fmla="*/ 62 h 62"/>
                <a:gd name="T6" fmla="*/ 22 w 65"/>
                <a:gd name="T7" fmla="*/ 44 h 62"/>
                <a:gd name="T8" fmla="*/ 65 w 65"/>
                <a:gd name="T9" fmla="*/ 44 h 62"/>
                <a:gd name="T10" fmla="*/ 65 w 65"/>
                <a:gd name="T11" fmla="*/ 0 h 62"/>
                <a:gd name="T12" fmla="*/ 0 w 65"/>
                <a:gd name="T13" fmla="*/ 0 h 62"/>
                <a:gd name="T14" fmla="*/ 0 w 65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2">
                  <a:moveTo>
                    <a:pt x="0" y="44"/>
                  </a:moveTo>
                  <a:lnTo>
                    <a:pt x="8" y="44"/>
                  </a:lnTo>
                  <a:lnTo>
                    <a:pt x="0" y="62"/>
                  </a:lnTo>
                  <a:lnTo>
                    <a:pt x="22" y="44"/>
                  </a:lnTo>
                  <a:lnTo>
                    <a:pt x="65" y="44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02212" y="2000684"/>
            <a:ext cx="154815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1741979" y="2311090"/>
            <a:ext cx="246861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ev02"/>
          <p:cNvSpPr/>
          <p:nvPr/>
        </p:nvSpPr>
        <p:spPr>
          <a:xfrm rot="18900000">
            <a:off x="4437533" y="3200538"/>
            <a:ext cx="1237127" cy="1237127"/>
          </a:xfrm>
          <a:prstGeom prst="rect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ev02"/>
          <p:cNvSpPr/>
          <p:nvPr/>
        </p:nvSpPr>
        <p:spPr>
          <a:xfrm rot="18900000">
            <a:off x="4437533" y="3130263"/>
            <a:ext cx="1237127" cy="1237127"/>
          </a:xfrm>
          <a:prstGeom prst="rect">
            <a:avLst/>
          </a:prstGeom>
          <a:solidFill>
            <a:srgbClr val="E6E6E6"/>
          </a:solidFill>
          <a:ln w="28575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40"/>
          <p:cNvGrpSpPr/>
          <p:nvPr/>
        </p:nvGrpSpPr>
        <p:grpSpPr>
          <a:xfrm>
            <a:off x="4784119" y="3499390"/>
            <a:ext cx="543955" cy="543955"/>
            <a:chOff x="998489" y="706129"/>
            <a:chExt cx="256404" cy="256404"/>
          </a:xfrm>
          <a:solidFill>
            <a:srgbClr val="4B7FB1"/>
          </a:solidFill>
        </p:grpSpPr>
        <p:sp>
          <p:nvSpPr>
            <p:cNvPr id="19" name="Freeform 84"/>
            <p:cNvSpPr>
              <a:spLocks noEditPoints="1"/>
            </p:cNvSpPr>
            <p:nvPr/>
          </p:nvSpPr>
          <p:spPr bwMode="auto">
            <a:xfrm>
              <a:off x="998489" y="706129"/>
              <a:ext cx="256404" cy="256404"/>
            </a:xfrm>
            <a:custGeom>
              <a:avLst/>
              <a:gdLst>
                <a:gd name="T0" fmla="*/ 200 w 234"/>
                <a:gd name="T1" fmla="*/ 88 h 234"/>
                <a:gd name="T2" fmla="*/ 209 w 234"/>
                <a:gd name="T3" fmla="*/ 60 h 234"/>
                <a:gd name="T4" fmla="*/ 193 w 234"/>
                <a:gd name="T5" fmla="*/ 27 h 234"/>
                <a:gd name="T6" fmla="*/ 174 w 234"/>
                <a:gd name="T7" fmla="*/ 25 h 234"/>
                <a:gd name="T8" fmla="*/ 146 w 234"/>
                <a:gd name="T9" fmla="*/ 34 h 234"/>
                <a:gd name="T10" fmla="*/ 127 w 234"/>
                <a:gd name="T11" fmla="*/ 0 h 234"/>
                <a:gd name="T12" fmla="*/ 93 w 234"/>
                <a:gd name="T13" fmla="*/ 12 h 234"/>
                <a:gd name="T14" fmla="*/ 79 w 234"/>
                <a:gd name="T15" fmla="*/ 38 h 234"/>
                <a:gd name="T16" fmla="*/ 52 w 234"/>
                <a:gd name="T17" fmla="*/ 23 h 234"/>
                <a:gd name="T18" fmla="*/ 28 w 234"/>
                <a:gd name="T19" fmla="*/ 41 h 234"/>
                <a:gd name="T20" fmla="*/ 38 w 234"/>
                <a:gd name="T21" fmla="*/ 79 h 234"/>
                <a:gd name="T22" fmla="*/ 12 w 234"/>
                <a:gd name="T23" fmla="*/ 93 h 234"/>
                <a:gd name="T24" fmla="*/ 0 w 234"/>
                <a:gd name="T25" fmla="*/ 127 h 234"/>
                <a:gd name="T26" fmla="*/ 35 w 234"/>
                <a:gd name="T27" fmla="*/ 146 h 234"/>
                <a:gd name="T28" fmla="*/ 26 w 234"/>
                <a:gd name="T29" fmla="*/ 174 h 234"/>
                <a:gd name="T30" fmla="*/ 42 w 234"/>
                <a:gd name="T31" fmla="*/ 207 h 234"/>
                <a:gd name="T32" fmla="*/ 60 w 234"/>
                <a:gd name="T33" fmla="*/ 208 h 234"/>
                <a:gd name="T34" fmla="*/ 89 w 234"/>
                <a:gd name="T35" fmla="*/ 200 h 234"/>
                <a:gd name="T36" fmla="*/ 107 w 234"/>
                <a:gd name="T37" fmla="*/ 234 h 234"/>
                <a:gd name="T38" fmla="*/ 142 w 234"/>
                <a:gd name="T39" fmla="*/ 222 h 234"/>
                <a:gd name="T40" fmla="*/ 155 w 234"/>
                <a:gd name="T41" fmla="*/ 196 h 234"/>
                <a:gd name="T42" fmla="*/ 183 w 234"/>
                <a:gd name="T43" fmla="*/ 211 h 234"/>
                <a:gd name="T44" fmla="*/ 207 w 234"/>
                <a:gd name="T45" fmla="*/ 192 h 234"/>
                <a:gd name="T46" fmla="*/ 196 w 234"/>
                <a:gd name="T47" fmla="*/ 155 h 234"/>
                <a:gd name="T48" fmla="*/ 222 w 234"/>
                <a:gd name="T49" fmla="*/ 141 h 234"/>
                <a:gd name="T50" fmla="*/ 234 w 234"/>
                <a:gd name="T51" fmla="*/ 107 h 234"/>
                <a:gd name="T52" fmla="*/ 197 w 234"/>
                <a:gd name="T53" fmla="*/ 131 h 234"/>
                <a:gd name="T54" fmla="*/ 183 w 234"/>
                <a:gd name="T55" fmla="*/ 149 h 234"/>
                <a:gd name="T56" fmla="*/ 197 w 234"/>
                <a:gd name="T57" fmla="*/ 182 h 234"/>
                <a:gd name="T58" fmla="*/ 164 w 234"/>
                <a:gd name="T59" fmla="*/ 184 h 234"/>
                <a:gd name="T60" fmla="*/ 149 w 234"/>
                <a:gd name="T61" fmla="*/ 183 h 234"/>
                <a:gd name="T62" fmla="*/ 132 w 234"/>
                <a:gd name="T63" fmla="*/ 197 h 234"/>
                <a:gd name="T64" fmla="*/ 107 w 234"/>
                <a:gd name="T65" fmla="*/ 219 h 234"/>
                <a:gd name="T66" fmla="*/ 93 w 234"/>
                <a:gd name="T67" fmla="*/ 186 h 234"/>
                <a:gd name="T68" fmla="*/ 79 w 234"/>
                <a:gd name="T69" fmla="*/ 181 h 234"/>
                <a:gd name="T70" fmla="*/ 52 w 234"/>
                <a:gd name="T71" fmla="*/ 196 h 234"/>
                <a:gd name="T72" fmla="*/ 51 w 234"/>
                <a:gd name="T73" fmla="*/ 163 h 234"/>
                <a:gd name="T74" fmla="*/ 48 w 234"/>
                <a:gd name="T75" fmla="*/ 141 h 234"/>
                <a:gd name="T76" fmla="*/ 15 w 234"/>
                <a:gd name="T77" fmla="*/ 127 h 234"/>
                <a:gd name="T78" fmla="*/ 37 w 234"/>
                <a:gd name="T79" fmla="*/ 102 h 234"/>
                <a:gd name="T80" fmla="*/ 52 w 234"/>
                <a:gd name="T81" fmla="*/ 85 h 234"/>
                <a:gd name="T82" fmla="*/ 38 w 234"/>
                <a:gd name="T83" fmla="*/ 52 h 234"/>
                <a:gd name="T84" fmla="*/ 71 w 234"/>
                <a:gd name="T85" fmla="*/ 50 h 234"/>
                <a:gd name="T86" fmla="*/ 85 w 234"/>
                <a:gd name="T87" fmla="*/ 51 h 234"/>
                <a:gd name="T88" fmla="*/ 103 w 234"/>
                <a:gd name="T89" fmla="*/ 37 h 234"/>
                <a:gd name="T90" fmla="*/ 127 w 234"/>
                <a:gd name="T91" fmla="*/ 15 h 234"/>
                <a:gd name="T92" fmla="*/ 141 w 234"/>
                <a:gd name="T93" fmla="*/ 48 h 234"/>
                <a:gd name="T94" fmla="*/ 155 w 234"/>
                <a:gd name="T95" fmla="*/ 53 h 234"/>
                <a:gd name="T96" fmla="*/ 183 w 234"/>
                <a:gd name="T97" fmla="*/ 38 h 234"/>
                <a:gd name="T98" fmla="*/ 184 w 234"/>
                <a:gd name="T99" fmla="*/ 71 h 234"/>
                <a:gd name="T100" fmla="*/ 186 w 234"/>
                <a:gd name="T101" fmla="*/ 93 h 234"/>
                <a:gd name="T102" fmla="*/ 220 w 234"/>
                <a:gd name="T103" fmla="*/ 107 h 234"/>
                <a:gd name="T104" fmla="*/ 197 w 234"/>
                <a:gd name="T105" fmla="*/ 1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" h="234">
                  <a:moveTo>
                    <a:pt x="222" y="93"/>
                  </a:moveTo>
                  <a:cubicBezTo>
                    <a:pt x="200" y="88"/>
                    <a:pt x="200" y="88"/>
                    <a:pt x="200" y="88"/>
                  </a:cubicBezTo>
                  <a:cubicBezTo>
                    <a:pt x="199" y="85"/>
                    <a:pt x="198" y="82"/>
                    <a:pt x="196" y="79"/>
                  </a:cubicBezTo>
                  <a:cubicBezTo>
                    <a:pt x="209" y="60"/>
                    <a:pt x="209" y="60"/>
                    <a:pt x="209" y="60"/>
                  </a:cubicBezTo>
                  <a:cubicBezTo>
                    <a:pt x="213" y="54"/>
                    <a:pt x="212" y="46"/>
                    <a:pt x="207" y="41"/>
                  </a:cubicBezTo>
                  <a:cubicBezTo>
                    <a:pt x="193" y="27"/>
                    <a:pt x="193" y="27"/>
                    <a:pt x="193" y="27"/>
                  </a:cubicBezTo>
                  <a:cubicBezTo>
                    <a:pt x="190" y="24"/>
                    <a:pt x="186" y="23"/>
                    <a:pt x="183" y="23"/>
                  </a:cubicBezTo>
                  <a:cubicBezTo>
                    <a:pt x="180" y="23"/>
                    <a:pt x="177" y="24"/>
                    <a:pt x="174" y="25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2" y="37"/>
                    <a:pt x="149" y="35"/>
                    <a:pt x="146" y="34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0" y="5"/>
                    <a:pt x="134" y="0"/>
                    <a:pt x="12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0" y="0"/>
                    <a:pt x="94" y="5"/>
                    <a:pt x="93" y="12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85" y="35"/>
                    <a:pt x="82" y="37"/>
                    <a:pt x="79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8" y="24"/>
                    <a:pt x="55" y="23"/>
                    <a:pt x="52" y="23"/>
                  </a:cubicBezTo>
                  <a:cubicBezTo>
                    <a:pt x="48" y="23"/>
                    <a:pt x="45" y="24"/>
                    <a:pt x="42" y="27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3" y="46"/>
                    <a:pt x="22" y="54"/>
                    <a:pt x="26" y="60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82"/>
                    <a:pt x="36" y="85"/>
                    <a:pt x="35" y="88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100"/>
                    <a:pt x="0" y="1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4"/>
                    <a:pt x="5" y="140"/>
                    <a:pt x="12" y="141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6" y="149"/>
                    <a:pt x="37" y="152"/>
                    <a:pt x="38" y="155"/>
                  </a:cubicBezTo>
                  <a:cubicBezTo>
                    <a:pt x="26" y="174"/>
                    <a:pt x="26" y="174"/>
                    <a:pt x="26" y="174"/>
                  </a:cubicBezTo>
                  <a:cubicBezTo>
                    <a:pt x="22" y="180"/>
                    <a:pt x="23" y="188"/>
                    <a:pt x="28" y="192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5" y="209"/>
                    <a:pt x="48" y="211"/>
                    <a:pt x="52" y="211"/>
                  </a:cubicBezTo>
                  <a:cubicBezTo>
                    <a:pt x="55" y="211"/>
                    <a:pt x="58" y="210"/>
                    <a:pt x="60" y="208"/>
                  </a:cubicBezTo>
                  <a:cubicBezTo>
                    <a:pt x="79" y="196"/>
                    <a:pt x="79" y="196"/>
                    <a:pt x="79" y="196"/>
                  </a:cubicBezTo>
                  <a:cubicBezTo>
                    <a:pt x="82" y="197"/>
                    <a:pt x="85" y="198"/>
                    <a:pt x="89" y="200"/>
                  </a:cubicBezTo>
                  <a:cubicBezTo>
                    <a:pt x="93" y="222"/>
                    <a:pt x="93" y="222"/>
                    <a:pt x="93" y="222"/>
                  </a:cubicBezTo>
                  <a:cubicBezTo>
                    <a:pt x="94" y="229"/>
                    <a:pt x="100" y="234"/>
                    <a:pt x="107" y="234"/>
                  </a:cubicBezTo>
                  <a:cubicBezTo>
                    <a:pt x="127" y="234"/>
                    <a:pt x="127" y="234"/>
                    <a:pt x="127" y="234"/>
                  </a:cubicBezTo>
                  <a:cubicBezTo>
                    <a:pt x="134" y="234"/>
                    <a:pt x="140" y="229"/>
                    <a:pt x="142" y="222"/>
                  </a:cubicBezTo>
                  <a:cubicBezTo>
                    <a:pt x="146" y="200"/>
                    <a:pt x="146" y="200"/>
                    <a:pt x="146" y="200"/>
                  </a:cubicBezTo>
                  <a:cubicBezTo>
                    <a:pt x="149" y="198"/>
                    <a:pt x="152" y="197"/>
                    <a:pt x="155" y="196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77" y="210"/>
                    <a:pt x="180" y="211"/>
                    <a:pt x="183" y="211"/>
                  </a:cubicBezTo>
                  <a:cubicBezTo>
                    <a:pt x="186" y="211"/>
                    <a:pt x="190" y="209"/>
                    <a:pt x="193" y="207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212" y="188"/>
                    <a:pt x="213" y="180"/>
                    <a:pt x="209" y="174"/>
                  </a:cubicBezTo>
                  <a:cubicBezTo>
                    <a:pt x="196" y="155"/>
                    <a:pt x="196" y="155"/>
                    <a:pt x="196" y="155"/>
                  </a:cubicBezTo>
                  <a:cubicBezTo>
                    <a:pt x="198" y="152"/>
                    <a:pt x="199" y="149"/>
                    <a:pt x="200" y="146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9" y="140"/>
                    <a:pt x="234" y="134"/>
                    <a:pt x="234" y="127"/>
                  </a:cubicBezTo>
                  <a:cubicBezTo>
                    <a:pt x="234" y="107"/>
                    <a:pt x="234" y="107"/>
                    <a:pt x="234" y="107"/>
                  </a:cubicBezTo>
                  <a:cubicBezTo>
                    <a:pt x="234" y="100"/>
                    <a:pt x="229" y="94"/>
                    <a:pt x="222" y="93"/>
                  </a:cubicBezTo>
                  <a:close/>
                  <a:moveTo>
                    <a:pt x="197" y="131"/>
                  </a:moveTo>
                  <a:cubicBezTo>
                    <a:pt x="192" y="132"/>
                    <a:pt x="188" y="136"/>
                    <a:pt x="186" y="141"/>
                  </a:cubicBezTo>
                  <a:cubicBezTo>
                    <a:pt x="185" y="143"/>
                    <a:pt x="184" y="146"/>
                    <a:pt x="183" y="149"/>
                  </a:cubicBezTo>
                  <a:cubicBezTo>
                    <a:pt x="181" y="153"/>
                    <a:pt x="181" y="159"/>
                    <a:pt x="184" y="163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1" y="182"/>
                    <a:pt x="158" y="181"/>
                    <a:pt x="155" y="181"/>
                  </a:cubicBezTo>
                  <a:cubicBezTo>
                    <a:pt x="153" y="181"/>
                    <a:pt x="151" y="182"/>
                    <a:pt x="149" y="183"/>
                  </a:cubicBezTo>
                  <a:cubicBezTo>
                    <a:pt x="147" y="184"/>
                    <a:pt x="144" y="185"/>
                    <a:pt x="141" y="186"/>
                  </a:cubicBezTo>
                  <a:cubicBezTo>
                    <a:pt x="136" y="187"/>
                    <a:pt x="133" y="192"/>
                    <a:pt x="132" y="197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03" y="197"/>
                    <a:pt x="103" y="197"/>
                    <a:pt x="103" y="197"/>
                  </a:cubicBezTo>
                  <a:cubicBezTo>
                    <a:pt x="102" y="192"/>
                    <a:pt x="98" y="187"/>
                    <a:pt x="93" y="186"/>
                  </a:cubicBezTo>
                  <a:cubicBezTo>
                    <a:pt x="91" y="185"/>
                    <a:pt x="88" y="184"/>
                    <a:pt x="85" y="183"/>
                  </a:cubicBezTo>
                  <a:cubicBezTo>
                    <a:pt x="83" y="182"/>
                    <a:pt x="81" y="181"/>
                    <a:pt x="79" y="181"/>
                  </a:cubicBezTo>
                  <a:cubicBezTo>
                    <a:pt x="76" y="181"/>
                    <a:pt x="73" y="182"/>
                    <a:pt x="71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4" y="159"/>
                    <a:pt x="54" y="153"/>
                    <a:pt x="52" y="149"/>
                  </a:cubicBezTo>
                  <a:cubicBezTo>
                    <a:pt x="50" y="146"/>
                    <a:pt x="49" y="144"/>
                    <a:pt x="48" y="141"/>
                  </a:cubicBezTo>
                  <a:cubicBezTo>
                    <a:pt x="47" y="136"/>
                    <a:pt x="43" y="132"/>
                    <a:pt x="37" y="13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3" y="101"/>
                    <a:pt x="47" y="98"/>
                    <a:pt x="48" y="93"/>
                  </a:cubicBezTo>
                  <a:cubicBezTo>
                    <a:pt x="49" y="90"/>
                    <a:pt x="50" y="88"/>
                    <a:pt x="52" y="85"/>
                  </a:cubicBezTo>
                  <a:cubicBezTo>
                    <a:pt x="54" y="80"/>
                    <a:pt x="54" y="75"/>
                    <a:pt x="51" y="7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2"/>
                    <a:pt x="76" y="53"/>
                    <a:pt x="79" y="53"/>
                  </a:cubicBezTo>
                  <a:cubicBezTo>
                    <a:pt x="81" y="53"/>
                    <a:pt x="83" y="52"/>
                    <a:pt x="85" y="51"/>
                  </a:cubicBezTo>
                  <a:cubicBezTo>
                    <a:pt x="88" y="50"/>
                    <a:pt x="91" y="49"/>
                    <a:pt x="93" y="48"/>
                  </a:cubicBezTo>
                  <a:cubicBezTo>
                    <a:pt x="98" y="46"/>
                    <a:pt x="102" y="42"/>
                    <a:pt x="103" y="37"/>
                  </a:cubicBezTo>
                  <a:cubicBezTo>
                    <a:pt x="107" y="15"/>
                    <a:pt x="107" y="15"/>
                    <a:pt x="10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32" y="37"/>
                    <a:pt x="132" y="37"/>
                    <a:pt x="132" y="37"/>
                  </a:cubicBezTo>
                  <a:cubicBezTo>
                    <a:pt x="133" y="42"/>
                    <a:pt x="136" y="46"/>
                    <a:pt x="141" y="48"/>
                  </a:cubicBezTo>
                  <a:cubicBezTo>
                    <a:pt x="144" y="49"/>
                    <a:pt x="147" y="50"/>
                    <a:pt x="149" y="51"/>
                  </a:cubicBezTo>
                  <a:cubicBezTo>
                    <a:pt x="151" y="52"/>
                    <a:pt x="153" y="53"/>
                    <a:pt x="155" y="53"/>
                  </a:cubicBezTo>
                  <a:cubicBezTo>
                    <a:pt x="158" y="53"/>
                    <a:pt x="161" y="52"/>
                    <a:pt x="164" y="50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97" y="52"/>
                    <a:pt x="197" y="52"/>
                    <a:pt x="197" y="52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1" y="75"/>
                    <a:pt x="181" y="80"/>
                    <a:pt x="183" y="85"/>
                  </a:cubicBezTo>
                  <a:cubicBezTo>
                    <a:pt x="184" y="88"/>
                    <a:pt x="185" y="90"/>
                    <a:pt x="186" y="93"/>
                  </a:cubicBezTo>
                  <a:cubicBezTo>
                    <a:pt x="188" y="98"/>
                    <a:pt x="192" y="101"/>
                    <a:pt x="197" y="102"/>
                  </a:cubicBezTo>
                  <a:cubicBezTo>
                    <a:pt x="220" y="107"/>
                    <a:pt x="220" y="107"/>
                    <a:pt x="220" y="107"/>
                  </a:cubicBezTo>
                  <a:cubicBezTo>
                    <a:pt x="220" y="127"/>
                    <a:pt x="220" y="127"/>
                    <a:pt x="220" y="127"/>
                  </a:cubicBezTo>
                  <a:lnTo>
                    <a:pt x="197" y="1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5"/>
            <p:cNvSpPr>
              <a:spLocks noEditPoints="1"/>
            </p:cNvSpPr>
            <p:nvPr/>
          </p:nvSpPr>
          <p:spPr bwMode="auto">
            <a:xfrm>
              <a:off x="1070689" y="778792"/>
              <a:ext cx="112003" cy="111540"/>
            </a:xfrm>
            <a:custGeom>
              <a:avLst/>
              <a:gdLst>
                <a:gd name="T0" fmla="*/ 51 w 102"/>
                <a:gd name="T1" fmla="*/ 0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51 w 102"/>
                <a:gd name="T11" fmla="*/ 96 h 102"/>
                <a:gd name="T12" fmla="*/ 7 w 102"/>
                <a:gd name="T13" fmla="*/ 51 h 102"/>
                <a:gd name="T14" fmla="*/ 51 w 102"/>
                <a:gd name="T15" fmla="*/ 6 h 102"/>
                <a:gd name="T16" fmla="*/ 96 w 102"/>
                <a:gd name="T17" fmla="*/ 51 h 102"/>
                <a:gd name="T18" fmla="*/ 51 w 102"/>
                <a:gd name="T19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80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lose/>
                  <a:moveTo>
                    <a:pt x="51" y="96"/>
                  </a:moveTo>
                  <a:cubicBezTo>
                    <a:pt x="27" y="96"/>
                    <a:pt x="7" y="76"/>
                    <a:pt x="7" y="51"/>
                  </a:cubicBezTo>
                  <a:cubicBezTo>
                    <a:pt x="7" y="26"/>
                    <a:pt x="27" y="6"/>
                    <a:pt x="51" y="6"/>
                  </a:cubicBezTo>
                  <a:cubicBezTo>
                    <a:pt x="76" y="6"/>
                    <a:pt x="96" y="26"/>
                    <a:pt x="96" y="51"/>
                  </a:cubicBezTo>
                  <a:cubicBezTo>
                    <a:pt x="96" y="76"/>
                    <a:pt x="76" y="96"/>
                    <a:pt x="51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86"/>
            <p:cNvSpPr>
              <a:spLocks noEditPoints="1"/>
            </p:cNvSpPr>
            <p:nvPr/>
          </p:nvSpPr>
          <p:spPr bwMode="auto">
            <a:xfrm>
              <a:off x="1094756" y="802859"/>
              <a:ext cx="64795" cy="63407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29 w 59"/>
                <a:gd name="T11" fmla="*/ 51 h 58"/>
                <a:gd name="T12" fmla="*/ 7 w 59"/>
                <a:gd name="T13" fmla="*/ 29 h 58"/>
                <a:gd name="T14" fmla="*/ 29 w 59"/>
                <a:gd name="T15" fmla="*/ 7 h 58"/>
                <a:gd name="T16" fmla="*/ 51 w 59"/>
                <a:gd name="T17" fmla="*/ 29 h 58"/>
                <a:gd name="T18" fmla="*/ 29 w 59"/>
                <a:gd name="T1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9" y="45"/>
                    <a:pt x="59" y="29"/>
                  </a:cubicBezTo>
                  <a:cubicBezTo>
                    <a:pt x="59" y="13"/>
                    <a:pt x="45" y="0"/>
                    <a:pt x="29" y="0"/>
                  </a:cubicBezTo>
                  <a:close/>
                  <a:moveTo>
                    <a:pt x="29" y="51"/>
                  </a:moveTo>
                  <a:cubicBezTo>
                    <a:pt x="17" y="51"/>
                    <a:pt x="7" y="41"/>
                    <a:pt x="7" y="29"/>
                  </a:cubicBezTo>
                  <a:cubicBezTo>
                    <a:pt x="7" y="17"/>
                    <a:pt x="17" y="7"/>
                    <a:pt x="29" y="7"/>
                  </a:cubicBezTo>
                  <a:cubicBezTo>
                    <a:pt x="41" y="7"/>
                    <a:pt x="51" y="17"/>
                    <a:pt x="51" y="29"/>
                  </a:cubicBezTo>
                  <a:cubicBezTo>
                    <a:pt x="51" y="41"/>
                    <a:pt x="41" y="51"/>
                    <a:pt x="29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4282021" y="4821347"/>
            <a:ext cx="154815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3821788" y="5131753"/>
            <a:ext cx="246861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Sev03"/>
          <p:cNvSpPr/>
          <p:nvPr/>
        </p:nvSpPr>
        <p:spPr>
          <a:xfrm rot="18900000">
            <a:off x="6517343" y="3196677"/>
            <a:ext cx="1237127" cy="1237127"/>
          </a:xfrm>
          <a:prstGeom prst="rect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ev03"/>
          <p:cNvSpPr/>
          <p:nvPr/>
        </p:nvSpPr>
        <p:spPr>
          <a:xfrm rot="18900000">
            <a:off x="6517343" y="3130263"/>
            <a:ext cx="1237127" cy="1237127"/>
          </a:xfrm>
          <a:prstGeom prst="rect">
            <a:avLst/>
          </a:prstGeom>
          <a:solidFill>
            <a:srgbClr val="E6E6E6"/>
          </a:solidFill>
          <a:ln w="28575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60"/>
          <p:cNvSpPr/>
          <p:nvPr/>
        </p:nvSpPr>
        <p:spPr bwMode="auto">
          <a:xfrm>
            <a:off x="6912251" y="3549192"/>
            <a:ext cx="447311" cy="403532"/>
          </a:xfrm>
          <a:custGeom>
            <a:avLst/>
            <a:gdLst>
              <a:gd name="T0" fmla="*/ 197644 w 21600"/>
              <a:gd name="T1" fmla="*/ 197644 h 21592"/>
              <a:gd name="T2" fmla="*/ 197644 w 21600"/>
              <a:gd name="T3" fmla="*/ 197644 h 21592"/>
              <a:gd name="T4" fmla="*/ 197644 w 21600"/>
              <a:gd name="T5" fmla="*/ 197644 h 21592"/>
              <a:gd name="T6" fmla="*/ 197644 w 21600"/>
              <a:gd name="T7" fmla="*/ 197644 h 2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92">
                <a:moveTo>
                  <a:pt x="16719" y="11484"/>
                </a:moveTo>
                <a:cubicBezTo>
                  <a:pt x="16972" y="11823"/>
                  <a:pt x="17102" y="12217"/>
                  <a:pt x="17111" y="12666"/>
                </a:cubicBezTo>
                <a:cubicBezTo>
                  <a:pt x="17118" y="13118"/>
                  <a:pt x="16986" y="13503"/>
                  <a:pt x="16719" y="13825"/>
                </a:cubicBezTo>
                <a:lnTo>
                  <a:pt x="10660" y="21039"/>
                </a:lnTo>
                <a:cubicBezTo>
                  <a:pt x="10393" y="21361"/>
                  <a:pt x="10061" y="21530"/>
                  <a:pt x="9664" y="21548"/>
                </a:cubicBezTo>
                <a:cubicBezTo>
                  <a:pt x="9270" y="21568"/>
                  <a:pt x="8950" y="21398"/>
                  <a:pt x="8704" y="21039"/>
                </a:cubicBezTo>
                <a:lnTo>
                  <a:pt x="991" y="10768"/>
                </a:lnTo>
                <a:cubicBezTo>
                  <a:pt x="721" y="10408"/>
                  <a:pt x="488" y="9960"/>
                  <a:pt x="293" y="9416"/>
                </a:cubicBezTo>
                <a:cubicBezTo>
                  <a:pt x="98" y="8878"/>
                  <a:pt x="0" y="8375"/>
                  <a:pt x="0" y="7918"/>
                </a:cubicBezTo>
                <a:lnTo>
                  <a:pt x="0" y="1668"/>
                </a:lnTo>
                <a:cubicBezTo>
                  <a:pt x="0" y="1216"/>
                  <a:pt x="134" y="825"/>
                  <a:pt x="401" y="497"/>
                </a:cubicBezTo>
                <a:cubicBezTo>
                  <a:pt x="671" y="166"/>
                  <a:pt x="1003" y="0"/>
                  <a:pt x="1392" y="0"/>
                </a:cubicBezTo>
                <a:lnTo>
                  <a:pt x="6619" y="0"/>
                </a:lnTo>
                <a:cubicBezTo>
                  <a:pt x="6811" y="0"/>
                  <a:pt x="7016" y="28"/>
                  <a:pt x="7237" y="83"/>
                </a:cubicBezTo>
                <a:cubicBezTo>
                  <a:pt x="7456" y="138"/>
                  <a:pt x="7677" y="224"/>
                  <a:pt x="7899" y="336"/>
                </a:cubicBezTo>
                <a:cubicBezTo>
                  <a:pt x="8120" y="451"/>
                  <a:pt x="8332" y="580"/>
                  <a:pt x="8524" y="724"/>
                </a:cubicBezTo>
                <a:cubicBezTo>
                  <a:pt x="8719" y="865"/>
                  <a:pt x="8880" y="1021"/>
                  <a:pt x="9005" y="1185"/>
                </a:cubicBezTo>
                <a:lnTo>
                  <a:pt x="16719" y="11484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8" y="5441"/>
                </a:cubicBezTo>
                <a:cubicBezTo>
                  <a:pt x="4815" y="5116"/>
                  <a:pt x="4952" y="4740"/>
                  <a:pt x="4952" y="4311"/>
                </a:cubicBezTo>
                <a:cubicBezTo>
                  <a:pt x="4952" y="3862"/>
                  <a:pt x="4815" y="3477"/>
                  <a:pt x="4548" y="3160"/>
                </a:cubicBezTo>
                <a:cubicBezTo>
                  <a:pt x="4281" y="2844"/>
                  <a:pt x="3966" y="2686"/>
                  <a:pt x="3603" y="2686"/>
                </a:cubicBezTo>
                <a:cubicBezTo>
                  <a:pt x="3227" y="2686"/>
                  <a:pt x="2908" y="2844"/>
                  <a:pt x="2643" y="3160"/>
                </a:cubicBezTo>
                <a:cubicBezTo>
                  <a:pt x="2378" y="3477"/>
                  <a:pt x="2246" y="3862"/>
                  <a:pt x="2246" y="4311"/>
                </a:cubicBezTo>
                <a:cubicBezTo>
                  <a:pt x="2246" y="4739"/>
                  <a:pt x="2378" y="5116"/>
                  <a:pt x="2643" y="5441"/>
                </a:cubicBezTo>
                <a:cubicBezTo>
                  <a:pt x="2905" y="5761"/>
                  <a:pt x="3225" y="5922"/>
                  <a:pt x="3603" y="5922"/>
                </a:cubicBezTo>
                <a:moveTo>
                  <a:pt x="21198" y="11510"/>
                </a:moveTo>
                <a:cubicBezTo>
                  <a:pt x="21465" y="11852"/>
                  <a:pt x="21599" y="12252"/>
                  <a:pt x="21599" y="12709"/>
                </a:cubicBezTo>
                <a:cubicBezTo>
                  <a:pt x="21599" y="13167"/>
                  <a:pt x="21465" y="13558"/>
                  <a:pt x="21198" y="13880"/>
                </a:cubicBezTo>
                <a:lnTo>
                  <a:pt x="15163" y="21093"/>
                </a:lnTo>
                <a:cubicBezTo>
                  <a:pt x="14896" y="21415"/>
                  <a:pt x="14564" y="21582"/>
                  <a:pt x="14174" y="21591"/>
                </a:cubicBezTo>
                <a:cubicBezTo>
                  <a:pt x="13782" y="21600"/>
                  <a:pt x="13450" y="21433"/>
                  <a:pt x="13183" y="21093"/>
                </a:cubicBezTo>
                <a:lnTo>
                  <a:pt x="13044" y="20903"/>
                </a:lnTo>
                <a:lnTo>
                  <a:pt x="18963" y="13825"/>
                </a:lnTo>
                <a:cubicBezTo>
                  <a:pt x="19230" y="13503"/>
                  <a:pt x="19365" y="13118"/>
                  <a:pt x="19360" y="12660"/>
                </a:cubicBezTo>
                <a:cubicBezTo>
                  <a:pt x="19355" y="12206"/>
                  <a:pt x="19223" y="11812"/>
                  <a:pt x="18963" y="11484"/>
                </a:cubicBezTo>
                <a:lnTo>
                  <a:pt x="11247" y="1185"/>
                </a:lnTo>
                <a:cubicBezTo>
                  <a:pt x="11009" y="865"/>
                  <a:pt x="10689" y="604"/>
                  <a:pt x="10282" y="408"/>
                </a:cubicBezTo>
                <a:cubicBezTo>
                  <a:pt x="9873" y="210"/>
                  <a:pt x="9484" y="83"/>
                  <a:pt x="9109" y="28"/>
                </a:cubicBezTo>
                <a:lnTo>
                  <a:pt x="11112" y="28"/>
                </a:lnTo>
                <a:cubicBezTo>
                  <a:pt x="11502" y="28"/>
                  <a:pt x="11935" y="141"/>
                  <a:pt x="12406" y="365"/>
                </a:cubicBezTo>
                <a:cubicBezTo>
                  <a:pt x="12878" y="589"/>
                  <a:pt x="13236" y="874"/>
                  <a:pt x="13481" y="1213"/>
                </a:cubicBezTo>
                <a:lnTo>
                  <a:pt x="21198" y="11510"/>
                </a:lnTo>
                <a:close/>
              </a:path>
            </a:pathLst>
          </a:custGeom>
          <a:solidFill>
            <a:srgbClr val="4B7FB1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endParaRPr lang="en-US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361831" y="2000684"/>
            <a:ext cx="154815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5901598" y="2311090"/>
            <a:ext cx="246861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Sev04"/>
          <p:cNvSpPr/>
          <p:nvPr/>
        </p:nvSpPr>
        <p:spPr>
          <a:xfrm rot="18900000">
            <a:off x="8597151" y="3200538"/>
            <a:ext cx="1237127" cy="1237127"/>
          </a:xfrm>
          <a:prstGeom prst="rect">
            <a:avLst/>
          </a:prstGeom>
          <a:solidFill>
            <a:srgbClr val="4B7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ev04"/>
          <p:cNvSpPr/>
          <p:nvPr/>
        </p:nvSpPr>
        <p:spPr>
          <a:xfrm rot="18900000">
            <a:off x="8597151" y="3130263"/>
            <a:ext cx="1237127" cy="1237127"/>
          </a:xfrm>
          <a:prstGeom prst="rect">
            <a:avLst/>
          </a:prstGeom>
          <a:solidFill>
            <a:srgbClr val="E6E6E6"/>
          </a:solidFill>
          <a:ln w="28575">
            <a:solidFill>
              <a:srgbClr val="4B7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B7FB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010818" y="3542931"/>
            <a:ext cx="409793" cy="409793"/>
            <a:chOff x="9601884" y="3538764"/>
            <a:chExt cx="492617" cy="492617"/>
          </a:xfrm>
          <a:solidFill>
            <a:srgbClr val="4B7FB1"/>
          </a:solidFill>
        </p:grpSpPr>
        <p:sp>
          <p:nvSpPr>
            <p:cNvPr id="32" name="AutoShape 443"/>
            <p:cNvSpPr/>
            <p:nvPr/>
          </p:nvSpPr>
          <p:spPr bwMode="auto">
            <a:xfrm>
              <a:off x="9601884" y="3792354"/>
              <a:ext cx="239027" cy="2390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" h="21600">
                  <a:moveTo>
                    <a:pt x="16948" y="3429"/>
                  </a:moveTo>
                  <a:lnTo>
                    <a:pt x="9450" y="10928"/>
                  </a:lnTo>
                  <a:lnTo>
                    <a:pt x="8117" y="9596"/>
                  </a:lnTo>
                  <a:lnTo>
                    <a:pt x="15616" y="2098"/>
                  </a:lnTo>
                  <a:lnTo>
                    <a:pt x="13520" y="0"/>
                  </a:lnTo>
                  <a:lnTo>
                    <a:pt x="3894" y="9626"/>
                  </a:lnTo>
                  <a:lnTo>
                    <a:pt x="3890" y="9626"/>
                  </a:lnTo>
                  <a:lnTo>
                    <a:pt x="3890" y="9630"/>
                  </a:lnTo>
                  <a:lnTo>
                    <a:pt x="3889" y="9630"/>
                  </a:lnTo>
                  <a:lnTo>
                    <a:pt x="3890" y="9630"/>
                  </a:lnTo>
                  <a:lnTo>
                    <a:pt x="0" y="21600"/>
                  </a:lnTo>
                  <a:lnTo>
                    <a:pt x="11971" y="17712"/>
                  </a:lnTo>
                  <a:lnTo>
                    <a:pt x="11972" y="17712"/>
                  </a:lnTo>
                  <a:lnTo>
                    <a:pt x="11975" y="17711"/>
                  </a:lnTo>
                  <a:lnTo>
                    <a:pt x="11975" y="17709"/>
                  </a:lnTo>
                  <a:lnTo>
                    <a:pt x="21600" y="8083"/>
                  </a:lnTo>
                  <a:lnTo>
                    <a:pt x="16948" y="3429"/>
                  </a:lnTo>
                  <a:close/>
                  <a:moveTo>
                    <a:pt x="16948" y="342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AutoShape 444"/>
            <p:cNvSpPr/>
            <p:nvPr/>
          </p:nvSpPr>
          <p:spPr bwMode="auto">
            <a:xfrm>
              <a:off x="9855474" y="3627864"/>
              <a:ext cx="150783" cy="1507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3324" y="12115"/>
                  </a:moveTo>
                  <a:lnTo>
                    <a:pt x="8825" y="6614"/>
                  </a:lnTo>
                  <a:lnTo>
                    <a:pt x="10935" y="8723"/>
                  </a:lnTo>
                  <a:lnTo>
                    <a:pt x="5434" y="14225"/>
                  </a:lnTo>
                  <a:lnTo>
                    <a:pt x="12808" y="21600"/>
                  </a:lnTo>
                  <a:lnTo>
                    <a:pt x="21600" y="12807"/>
                  </a:lnTo>
                  <a:lnTo>
                    <a:pt x="8790" y="0"/>
                  </a:lnTo>
                  <a:lnTo>
                    <a:pt x="0" y="8791"/>
                  </a:lnTo>
                  <a:lnTo>
                    <a:pt x="3324" y="12115"/>
                  </a:lnTo>
                  <a:close/>
                  <a:moveTo>
                    <a:pt x="3324" y="12115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AutoShape 445"/>
            <p:cNvSpPr/>
            <p:nvPr/>
          </p:nvSpPr>
          <p:spPr bwMode="auto">
            <a:xfrm>
              <a:off x="9944574" y="3538764"/>
              <a:ext cx="148214" cy="1482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576"/>
                  </a:moveTo>
                  <a:lnTo>
                    <a:pt x="8573" y="0"/>
                  </a:lnTo>
                  <a:lnTo>
                    <a:pt x="21600" y="13024"/>
                  </a:lnTo>
                  <a:lnTo>
                    <a:pt x="13027" y="21600"/>
                  </a:lnTo>
                  <a:lnTo>
                    <a:pt x="0" y="8576"/>
                  </a:lnTo>
                  <a:close/>
                  <a:moveTo>
                    <a:pt x="0" y="857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AutoShape 446"/>
            <p:cNvSpPr/>
            <p:nvPr/>
          </p:nvSpPr>
          <p:spPr bwMode="auto">
            <a:xfrm>
              <a:off x="9601884" y="3538764"/>
              <a:ext cx="492617" cy="4917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1600" h="21600">
                  <a:moveTo>
                    <a:pt x="16712" y="12177"/>
                  </a:moveTo>
                  <a:cubicBezTo>
                    <a:pt x="16247" y="12177"/>
                    <a:pt x="15748" y="12329"/>
                    <a:pt x="15257" y="12582"/>
                  </a:cubicBezTo>
                  <a:lnTo>
                    <a:pt x="9013" y="6331"/>
                  </a:lnTo>
                  <a:cubicBezTo>
                    <a:pt x="9263" y="5840"/>
                    <a:pt x="9413" y="5346"/>
                    <a:pt x="9413" y="4893"/>
                  </a:cubicBezTo>
                  <a:cubicBezTo>
                    <a:pt x="9413" y="2407"/>
                    <a:pt x="7052" y="0"/>
                    <a:pt x="4571" y="0"/>
                  </a:cubicBezTo>
                  <a:cubicBezTo>
                    <a:pt x="4555" y="0"/>
                    <a:pt x="4540" y="0"/>
                    <a:pt x="4525" y="0"/>
                  </a:cubicBezTo>
                  <a:cubicBezTo>
                    <a:pt x="4515" y="0"/>
                    <a:pt x="4233" y="287"/>
                    <a:pt x="4079" y="441"/>
                  </a:cubicBezTo>
                  <a:cubicBezTo>
                    <a:pt x="6081" y="2445"/>
                    <a:pt x="5916" y="2120"/>
                    <a:pt x="5916" y="3349"/>
                  </a:cubicBezTo>
                  <a:cubicBezTo>
                    <a:pt x="5916" y="4347"/>
                    <a:pt x="4320" y="5922"/>
                    <a:pt x="3346" y="5922"/>
                  </a:cubicBezTo>
                  <a:cubicBezTo>
                    <a:pt x="3132" y="5922"/>
                    <a:pt x="2966" y="5928"/>
                    <a:pt x="2828" y="5928"/>
                  </a:cubicBezTo>
                  <a:cubicBezTo>
                    <a:pt x="2150" y="5928"/>
                    <a:pt x="2140" y="5784"/>
                    <a:pt x="441" y="4083"/>
                  </a:cubicBezTo>
                  <a:cubicBezTo>
                    <a:pt x="282" y="4242"/>
                    <a:pt x="0" y="4520"/>
                    <a:pt x="0" y="4529"/>
                  </a:cubicBezTo>
                  <a:cubicBezTo>
                    <a:pt x="31" y="7031"/>
                    <a:pt x="2390" y="9422"/>
                    <a:pt x="4888" y="9422"/>
                  </a:cubicBezTo>
                  <a:cubicBezTo>
                    <a:pt x="5341" y="9422"/>
                    <a:pt x="5824" y="9278"/>
                    <a:pt x="6302" y="9038"/>
                  </a:cubicBezTo>
                  <a:lnTo>
                    <a:pt x="12567" y="15310"/>
                  </a:lnTo>
                  <a:cubicBezTo>
                    <a:pt x="12329" y="15787"/>
                    <a:pt x="12187" y="16267"/>
                    <a:pt x="12187" y="16706"/>
                  </a:cubicBezTo>
                  <a:cubicBezTo>
                    <a:pt x="12187" y="19193"/>
                    <a:pt x="14548" y="21600"/>
                    <a:pt x="17030" y="21600"/>
                  </a:cubicBezTo>
                  <a:cubicBezTo>
                    <a:pt x="17045" y="21600"/>
                    <a:pt x="17060" y="21600"/>
                    <a:pt x="17075" y="21600"/>
                  </a:cubicBezTo>
                  <a:cubicBezTo>
                    <a:pt x="17085" y="21600"/>
                    <a:pt x="17367" y="21313"/>
                    <a:pt x="17521" y="21159"/>
                  </a:cubicBezTo>
                  <a:cubicBezTo>
                    <a:pt x="15519" y="19155"/>
                    <a:pt x="15684" y="19480"/>
                    <a:pt x="15684" y="18251"/>
                  </a:cubicBezTo>
                  <a:cubicBezTo>
                    <a:pt x="15684" y="17253"/>
                    <a:pt x="17280" y="15678"/>
                    <a:pt x="18254" y="15678"/>
                  </a:cubicBezTo>
                  <a:cubicBezTo>
                    <a:pt x="18467" y="15678"/>
                    <a:pt x="18633" y="15672"/>
                    <a:pt x="18771" y="15672"/>
                  </a:cubicBezTo>
                  <a:cubicBezTo>
                    <a:pt x="19449" y="15672"/>
                    <a:pt x="19460" y="15816"/>
                    <a:pt x="21159" y="17517"/>
                  </a:cubicBezTo>
                  <a:cubicBezTo>
                    <a:pt x="21318" y="17358"/>
                    <a:pt x="21599" y="17080"/>
                    <a:pt x="21600" y="17071"/>
                  </a:cubicBezTo>
                  <a:cubicBezTo>
                    <a:pt x="21570" y="14569"/>
                    <a:pt x="19210" y="12177"/>
                    <a:pt x="16712" y="12177"/>
                  </a:cubicBezTo>
                  <a:close/>
                  <a:moveTo>
                    <a:pt x="16712" y="1217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2400">
                <a:solidFill>
                  <a:srgbClr val="4B7FB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TextBox 13"/>
          <p:cNvSpPr txBox="1"/>
          <p:nvPr/>
        </p:nvSpPr>
        <p:spPr>
          <a:xfrm>
            <a:off x="8441639" y="4821347"/>
            <a:ext cx="1548151" cy="2700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7981406" y="5131753"/>
            <a:ext cx="2468616" cy="4240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B7FB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4B7FB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3061</Words>
  <Application>Microsoft Office PowerPoint</Application>
  <PresentationFormat>自定义</PresentationFormat>
  <Paragraphs>254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73</cp:revision>
  <dcterms:created xsi:type="dcterms:W3CDTF">2017-03-12T01:40:00Z</dcterms:created>
  <dcterms:modified xsi:type="dcterms:W3CDTF">2017-07-08T18:02:17Z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