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74" r:id="rId2"/>
    <p:sldId id="275" r:id="rId3"/>
    <p:sldId id="276" r:id="rId4"/>
    <p:sldId id="282" r:id="rId5"/>
    <p:sldId id="283" r:id="rId6"/>
    <p:sldId id="284" r:id="rId7"/>
    <p:sldId id="285" r:id="rId8"/>
    <p:sldId id="277" r:id="rId9"/>
    <p:sldId id="286" r:id="rId10"/>
    <p:sldId id="287" r:id="rId11"/>
    <p:sldId id="288" r:id="rId12"/>
    <p:sldId id="289" r:id="rId13"/>
    <p:sldId id="278" r:id="rId14"/>
    <p:sldId id="290" r:id="rId15"/>
    <p:sldId id="291" r:id="rId16"/>
    <p:sldId id="292" r:id="rId17"/>
    <p:sldId id="293" r:id="rId18"/>
    <p:sldId id="279" r:id="rId19"/>
    <p:sldId id="294" r:id="rId20"/>
    <p:sldId id="295" r:id="rId21"/>
    <p:sldId id="296" r:id="rId22"/>
    <p:sldId id="297" r:id="rId23"/>
    <p:sldId id="280" r:id="rId24"/>
    <p:sldId id="298" r:id="rId25"/>
    <p:sldId id="299" r:id="rId26"/>
    <p:sldId id="300" r:id="rId27"/>
    <p:sldId id="301" r:id="rId28"/>
    <p:sldId id="28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FEB"/>
    <a:srgbClr val="1B9B8C"/>
    <a:srgbClr val="C6EDEC"/>
    <a:srgbClr val="A2E2DB"/>
    <a:srgbClr val="5ABDAF"/>
    <a:srgbClr val="E4FCFB"/>
    <a:srgbClr val="8EDFDE"/>
    <a:srgbClr val="ADDDDD"/>
    <a:srgbClr val="FEFEFE"/>
    <a:srgbClr val="ADE8E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3" autoAdjust="0"/>
    <p:restoredTop sz="94660"/>
  </p:normalViewPr>
  <p:slideViewPr>
    <p:cSldViewPr>
      <p:cViewPr varScale="1">
        <p:scale>
          <a:sx n="110" d="100"/>
          <a:sy n="110" d="100"/>
        </p:scale>
        <p:origin x="-534" y="-96"/>
      </p:cViewPr>
      <p:guideLst>
        <p:guide orient="horz" pos="214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Workbook1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2E2DB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2DFEB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B9B8C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C6EDEC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/>
        <c:gapWidth val="159"/>
        <c:overlap val="100"/>
        <c:axId val="138605696"/>
        <c:axId val="138607232"/>
      </c:barChart>
      <c:catAx>
        <c:axId val="138605696"/>
        <c:scaling>
          <c:orientation val="minMax"/>
        </c:scaling>
        <c:axPos val="b"/>
        <c:numFmt formatCode="General" sourceLinked="0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607232"/>
        <c:crosses val="autoZero"/>
        <c:auto val="1"/>
        <c:lblAlgn val="ctr"/>
        <c:lblOffset val="100"/>
      </c:catAx>
      <c:valAx>
        <c:axId val="138607232"/>
        <c:scaling>
          <c:orientation val="minMax"/>
        </c:scaling>
        <c:axPos val="l"/>
        <c:majorGridlines>
          <c:spPr>
            <a:ln w="6350" cap="flat" cmpd="sng" algn="ctr">
              <a:solidFill>
                <a:schemeClr val="tx1">
                  <a:lumMod val="25000"/>
                  <a:lumOff val="75000"/>
                </a:schemeClr>
              </a:solidFill>
              <a:prstDash val="solid"/>
              <a:round/>
            </a:ln>
          </c:spPr>
        </c:majorGridlines>
        <c:numFmt formatCode="0%" sourceLinked="1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60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</c:chart>
  <c:txPr>
    <a:bodyPr/>
    <a:lstStyle/>
    <a:p>
      <a:pPr>
        <a:defRPr lang="zh-CN" sz="1600">
          <a:solidFill>
            <a:schemeClr val="tx1">
              <a:lumMod val="50000"/>
              <a:lumOff val="50000"/>
            </a:schemeClr>
          </a:solidFill>
        </a:defRPr>
      </a:pPr>
      <a:endParaRPr lang="zh-CN"/>
    </a:p>
  </c:tx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EB7A8"/>
            </a:gs>
            <a:gs pos="100000">
              <a:srgbClr val="ADE8E2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8584" y="0"/>
            <a:ext cx="4733925" cy="2581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27479" y="3514725"/>
            <a:ext cx="4067175" cy="3343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6474" y="0"/>
            <a:ext cx="3276600" cy="2971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7099" y="-4539"/>
            <a:ext cx="8524875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14078" y="2782226"/>
            <a:ext cx="6385180" cy="769441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清新风毕业论文答辩模板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11424" y="2412894"/>
            <a:ext cx="638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GRADUATION OF REPORT</a:t>
            </a:r>
          </a:p>
        </p:txBody>
      </p:sp>
      <p:sp>
        <p:nvSpPr>
          <p:cNvPr id="9" name="文本框 136"/>
          <p:cNvSpPr txBox="1"/>
          <p:nvPr/>
        </p:nvSpPr>
        <p:spPr>
          <a:xfrm>
            <a:off x="2911424" y="3590200"/>
            <a:ext cx="626529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答辩模板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学术报告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开题报告通用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  <p:sp>
        <p:nvSpPr>
          <p:cNvPr id="10" name="文本框 138"/>
          <p:cNvSpPr txBox="1"/>
          <p:nvPr/>
        </p:nvSpPr>
        <p:spPr>
          <a:xfrm>
            <a:off x="3544588" y="404499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：亮亮图文旗舰店</a:t>
            </a:r>
            <a:endParaRPr lang="en-US" altLang="zh-CN" sz="20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75"/>
          <p:cNvSpPr txBox="1"/>
          <p:nvPr/>
        </p:nvSpPr>
        <p:spPr>
          <a:xfrm>
            <a:off x="6875068" y="404499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：亮亮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ardrop 3"/>
          <p:cNvSpPr/>
          <p:nvPr/>
        </p:nvSpPr>
        <p:spPr>
          <a:xfrm>
            <a:off x="4175717" y="4208004"/>
            <a:ext cx="1749195" cy="1749195"/>
          </a:xfrm>
          <a:prstGeom prst="teardrop">
            <a:avLst/>
          </a:prstGeom>
          <a:solidFill>
            <a:srgbClr val="1B9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5">
              <a:solidFill>
                <a:prstClr val="white"/>
              </a:solidFill>
            </a:endParaRPr>
          </a:p>
        </p:txBody>
      </p:sp>
      <p:sp>
        <p:nvSpPr>
          <p:cNvPr id="7" name="Teardrop 4"/>
          <p:cNvSpPr/>
          <p:nvPr/>
        </p:nvSpPr>
        <p:spPr>
          <a:xfrm flipV="1">
            <a:off x="4175717" y="2220620"/>
            <a:ext cx="1749195" cy="1749195"/>
          </a:xfrm>
          <a:prstGeom prst="teardrop">
            <a:avLst/>
          </a:prstGeom>
          <a:solidFill>
            <a:srgbClr val="C6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5" dirty="0">
              <a:solidFill>
                <a:prstClr val="white"/>
              </a:solidFill>
            </a:endParaRPr>
          </a:p>
        </p:txBody>
      </p:sp>
      <p:sp>
        <p:nvSpPr>
          <p:cNvPr id="8" name="Teardrop 5"/>
          <p:cNvSpPr/>
          <p:nvPr/>
        </p:nvSpPr>
        <p:spPr>
          <a:xfrm flipH="1" flipV="1">
            <a:off x="6148215" y="2220620"/>
            <a:ext cx="1749195" cy="1749195"/>
          </a:xfrm>
          <a:prstGeom prst="teardrop">
            <a:avLst/>
          </a:prstGeom>
          <a:solidFill>
            <a:srgbClr val="1B9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5" dirty="0">
              <a:solidFill>
                <a:prstClr val="white"/>
              </a:solidFill>
            </a:endParaRPr>
          </a:p>
        </p:txBody>
      </p:sp>
      <p:sp>
        <p:nvSpPr>
          <p:cNvPr id="9" name="Teardrop 6"/>
          <p:cNvSpPr/>
          <p:nvPr/>
        </p:nvSpPr>
        <p:spPr>
          <a:xfrm flipH="1">
            <a:off x="6148215" y="4208004"/>
            <a:ext cx="1749195" cy="1749195"/>
          </a:xfrm>
          <a:prstGeom prst="teardrop">
            <a:avLst/>
          </a:prstGeom>
          <a:solidFill>
            <a:srgbClr val="C6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5" dirty="0">
              <a:solidFill>
                <a:prstClr val="white"/>
              </a:solidFill>
            </a:endParaRPr>
          </a:p>
        </p:txBody>
      </p:sp>
      <p:sp>
        <p:nvSpPr>
          <p:cNvPr id="22" name="Rectangle 46"/>
          <p:cNvSpPr/>
          <p:nvPr/>
        </p:nvSpPr>
        <p:spPr>
          <a:xfrm>
            <a:off x="1805934" y="2725885"/>
            <a:ext cx="20844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单击此处编辑标题，建议您在展示时采用微软雅黑字体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Rectangle 46"/>
          <p:cNvSpPr/>
          <p:nvPr/>
        </p:nvSpPr>
        <p:spPr>
          <a:xfrm>
            <a:off x="1805934" y="4783285"/>
            <a:ext cx="20844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单击此处编辑标题，建议您在展示时采用微软雅黑字体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Rectangle 46"/>
          <p:cNvSpPr/>
          <p:nvPr/>
        </p:nvSpPr>
        <p:spPr>
          <a:xfrm>
            <a:off x="8301639" y="4783285"/>
            <a:ext cx="20844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单击此处编辑标题，建议您在展示时采用微软雅黑字体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Rectangle 46"/>
          <p:cNvSpPr/>
          <p:nvPr/>
        </p:nvSpPr>
        <p:spPr>
          <a:xfrm>
            <a:off x="8301639" y="2716393"/>
            <a:ext cx="20844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单击此处编辑标题，建议您在展示时采用微软雅黑字体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AutoShape 29"/>
          <p:cNvSpPr/>
          <p:nvPr/>
        </p:nvSpPr>
        <p:spPr bwMode="auto">
          <a:xfrm>
            <a:off x="6725994" y="4758346"/>
            <a:ext cx="560385" cy="507699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" name="AutoShape 59"/>
          <p:cNvSpPr/>
          <p:nvPr/>
        </p:nvSpPr>
        <p:spPr bwMode="auto">
          <a:xfrm>
            <a:off x="6724215" y="2780594"/>
            <a:ext cx="561343" cy="56038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" name="AutoShape 104"/>
          <p:cNvSpPr/>
          <p:nvPr/>
        </p:nvSpPr>
        <p:spPr bwMode="auto">
          <a:xfrm>
            <a:off x="4753975" y="4758346"/>
            <a:ext cx="560385" cy="4904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6971"/>
                </a:moveTo>
                <a:cubicBezTo>
                  <a:pt x="10181" y="16971"/>
                  <a:pt x="9546" y="16918"/>
                  <a:pt x="8912" y="16811"/>
                </a:cubicBezTo>
                <a:cubicBezTo>
                  <a:pt x="8847" y="16800"/>
                  <a:pt x="8781" y="16794"/>
                  <a:pt x="8716" y="16794"/>
                </a:cubicBezTo>
                <a:cubicBezTo>
                  <a:pt x="8315" y="16794"/>
                  <a:pt x="7931" y="16999"/>
                  <a:pt x="7673" y="17359"/>
                </a:cubicBezTo>
                <a:cubicBezTo>
                  <a:pt x="7384" y="17761"/>
                  <a:pt x="6563" y="18657"/>
                  <a:pt x="5591" y="19318"/>
                </a:cubicBezTo>
                <a:cubicBezTo>
                  <a:pt x="5854" y="18628"/>
                  <a:pt x="6060" y="17853"/>
                  <a:pt x="6074" y="17056"/>
                </a:cubicBezTo>
                <a:cubicBezTo>
                  <a:pt x="6078" y="17006"/>
                  <a:pt x="6080" y="16956"/>
                  <a:pt x="6080" y="16914"/>
                </a:cubicBezTo>
                <a:cubicBezTo>
                  <a:pt x="6080" y="16334"/>
                  <a:pt x="5796" y="15803"/>
                  <a:pt x="5344" y="15540"/>
                </a:cubicBezTo>
                <a:cubicBezTo>
                  <a:pt x="2843" y="14080"/>
                  <a:pt x="1349" y="11731"/>
                  <a:pt x="1349" y="9257"/>
                </a:cubicBezTo>
                <a:cubicBezTo>
                  <a:pt x="1349" y="5003"/>
                  <a:pt x="5588" y="1542"/>
                  <a:pt x="10800" y="1542"/>
                </a:cubicBezTo>
                <a:cubicBezTo>
                  <a:pt x="16011" y="1542"/>
                  <a:pt x="20249" y="5003"/>
                  <a:pt x="20249" y="9257"/>
                </a:cubicBezTo>
                <a:cubicBezTo>
                  <a:pt x="20249" y="13510"/>
                  <a:pt x="16011" y="16971"/>
                  <a:pt x="10800" y="16971"/>
                </a:cubicBezTo>
                <a:moveTo>
                  <a:pt x="10800" y="0"/>
                </a:moveTo>
                <a:cubicBezTo>
                  <a:pt x="4835" y="0"/>
                  <a:pt x="0" y="4144"/>
                  <a:pt x="0" y="9257"/>
                </a:cubicBezTo>
                <a:cubicBezTo>
                  <a:pt x="0" y="12440"/>
                  <a:pt x="1875" y="15248"/>
                  <a:pt x="4730" y="16914"/>
                </a:cubicBezTo>
                <a:cubicBezTo>
                  <a:pt x="4730" y="16935"/>
                  <a:pt x="4724" y="16949"/>
                  <a:pt x="4724" y="16971"/>
                </a:cubicBezTo>
                <a:cubicBezTo>
                  <a:pt x="4724" y="18354"/>
                  <a:pt x="3821" y="19843"/>
                  <a:pt x="3423" y="20625"/>
                </a:cubicBezTo>
                <a:lnTo>
                  <a:pt x="3425" y="20625"/>
                </a:lnTo>
                <a:cubicBezTo>
                  <a:pt x="3393" y="20709"/>
                  <a:pt x="3374" y="20802"/>
                  <a:pt x="3374" y="20900"/>
                </a:cubicBezTo>
                <a:cubicBezTo>
                  <a:pt x="3374" y="21287"/>
                  <a:pt x="3648" y="21600"/>
                  <a:pt x="3986" y="21600"/>
                </a:cubicBezTo>
                <a:cubicBezTo>
                  <a:pt x="4049" y="21600"/>
                  <a:pt x="4161" y="21580"/>
                  <a:pt x="4158" y="21590"/>
                </a:cubicBezTo>
                <a:cubicBezTo>
                  <a:pt x="6268" y="21195"/>
                  <a:pt x="8255" y="18979"/>
                  <a:pt x="8716" y="18338"/>
                </a:cubicBezTo>
                <a:cubicBezTo>
                  <a:pt x="9391" y="18451"/>
                  <a:pt x="10086" y="18514"/>
                  <a:pt x="10800" y="18514"/>
                </a:cubicBezTo>
                <a:cubicBezTo>
                  <a:pt x="16764" y="18514"/>
                  <a:pt x="21600" y="14369"/>
                  <a:pt x="21600" y="9257"/>
                </a:cubicBezTo>
                <a:cubicBezTo>
                  <a:pt x="21600" y="414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" name="AutoShape 128"/>
          <p:cNvSpPr/>
          <p:nvPr/>
        </p:nvSpPr>
        <p:spPr bwMode="auto">
          <a:xfrm>
            <a:off x="4753017" y="2780594"/>
            <a:ext cx="561343" cy="56038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850" y="12150"/>
                </a:moveTo>
                <a:cubicBezTo>
                  <a:pt x="13851" y="12150"/>
                  <a:pt x="12926" y="11859"/>
                  <a:pt x="12124" y="11386"/>
                </a:cubicBezTo>
                <a:lnTo>
                  <a:pt x="11892" y="11618"/>
                </a:lnTo>
                <a:lnTo>
                  <a:pt x="11132" y="12377"/>
                </a:lnTo>
                <a:lnTo>
                  <a:pt x="9846" y="13663"/>
                </a:lnTo>
                <a:cubicBezTo>
                  <a:pt x="9593" y="13916"/>
                  <a:pt x="9451" y="14260"/>
                  <a:pt x="9451" y="14617"/>
                </a:cubicBezTo>
                <a:lnTo>
                  <a:pt x="9451" y="16200"/>
                </a:lnTo>
                <a:lnTo>
                  <a:pt x="8101" y="16200"/>
                </a:lnTo>
                <a:cubicBezTo>
                  <a:pt x="7356" y="16200"/>
                  <a:pt x="6751" y="16804"/>
                  <a:pt x="6751" y="17549"/>
                </a:cubicBezTo>
                <a:lnTo>
                  <a:pt x="6751" y="18900"/>
                </a:lnTo>
                <a:lnTo>
                  <a:pt x="5170" y="18900"/>
                </a:lnTo>
                <a:cubicBezTo>
                  <a:pt x="4812" y="18900"/>
                  <a:pt x="4469" y="19042"/>
                  <a:pt x="4216" y="19295"/>
                </a:cubicBezTo>
                <a:lnTo>
                  <a:pt x="3259" y="20252"/>
                </a:lnTo>
                <a:lnTo>
                  <a:pt x="1352" y="20249"/>
                </a:lnTo>
                <a:lnTo>
                  <a:pt x="1350" y="18326"/>
                </a:lnTo>
                <a:lnTo>
                  <a:pt x="9223" y="10467"/>
                </a:lnTo>
                <a:cubicBezTo>
                  <a:pt x="9223" y="10467"/>
                  <a:pt x="9223" y="10467"/>
                  <a:pt x="9224" y="10468"/>
                </a:cubicBezTo>
                <a:lnTo>
                  <a:pt x="10215" y="9477"/>
                </a:lnTo>
                <a:cubicBezTo>
                  <a:pt x="9741" y="8674"/>
                  <a:pt x="9451" y="7748"/>
                  <a:pt x="9451" y="6750"/>
                </a:cubicBezTo>
                <a:cubicBezTo>
                  <a:pt x="9451" y="3767"/>
                  <a:pt x="11869" y="1350"/>
                  <a:pt x="14850" y="1350"/>
                </a:cubicBezTo>
                <a:cubicBezTo>
                  <a:pt x="17832" y="1350"/>
                  <a:pt x="20250" y="3767"/>
                  <a:pt x="20250" y="6750"/>
                </a:cubicBezTo>
                <a:cubicBezTo>
                  <a:pt x="20250" y="9732"/>
                  <a:pt x="17832" y="12150"/>
                  <a:pt x="14850" y="12150"/>
                </a:cubicBezTo>
                <a:moveTo>
                  <a:pt x="14850" y="0"/>
                </a:moveTo>
                <a:cubicBezTo>
                  <a:pt x="11123" y="0"/>
                  <a:pt x="8101" y="3022"/>
                  <a:pt x="8101" y="6750"/>
                </a:cubicBezTo>
                <a:cubicBezTo>
                  <a:pt x="8101" y="7617"/>
                  <a:pt x="8283" y="8438"/>
                  <a:pt x="8582" y="9199"/>
                </a:cubicBezTo>
                <a:lnTo>
                  <a:pt x="383" y="17400"/>
                </a:lnTo>
                <a:cubicBezTo>
                  <a:pt x="146" y="17637"/>
                  <a:pt x="0" y="17863"/>
                  <a:pt x="0" y="18225"/>
                </a:cubicBezTo>
                <a:lnTo>
                  <a:pt x="0" y="20249"/>
                </a:lnTo>
                <a:cubicBezTo>
                  <a:pt x="0" y="20972"/>
                  <a:pt x="626" y="21599"/>
                  <a:pt x="1349" y="21599"/>
                </a:cubicBezTo>
                <a:lnTo>
                  <a:pt x="3374" y="21599"/>
                </a:lnTo>
                <a:cubicBezTo>
                  <a:pt x="3736" y="21599"/>
                  <a:pt x="3965" y="21455"/>
                  <a:pt x="4202" y="21219"/>
                </a:cubicBezTo>
                <a:lnTo>
                  <a:pt x="5170" y="20249"/>
                </a:lnTo>
                <a:lnTo>
                  <a:pt x="6751" y="20249"/>
                </a:lnTo>
                <a:cubicBezTo>
                  <a:pt x="7496" y="20249"/>
                  <a:pt x="8101" y="19645"/>
                  <a:pt x="8101" y="18900"/>
                </a:cubicBezTo>
                <a:lnTo>
                  <a:pt x="8101" y="17549"/>
                </a:lnTo>
                <a:lnTo>
                  <a:pt x="9451" y="17549"/>
                </a:lnTo>
                <a:cubicBezTo>
                  <a:pt x="10196" y="17549"/>
                  <a:pt x="10801" y="16945"/>
                  <a:pt x="10801" y="16200"/>
                </a:cubicBezTo>
                <a:lnTo>
                  <a:pt x="10801" y="14617"/>
                </a:lnTo>
                <a:lnTo>
                  <a:pt x="12400" y="13018"/>
                </a:lnTo>
                <a:cubicBezTo>
                  <a:pt x="13162" y="13317"/>
                  <a:pt x="13982" y="13500"/>
                  <a:pt x="14850" y="13500"/>
                </a:cubicBezTo>
                <a:cubicBezTo>
                  <a:pt x="18577" y="13500"/>
                  <a:pt x="21599" y="10477"/>
                  <a:pt x="21599" y="6750"/>
                </a:cubicBezTo>
                <a:cubicBezTo>
                  <a:pt x="21599" y="3022"/>
                  <a:pt x="18577" y="0"/>
                  <a:pt x="1485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" name="Title 1"/>
          <p:cNvSpPr txBox="1"/>
          <p:nvPr/>
        </p:nvSpPr>
        <p:spPr>
          <a:xfrm>
            <a:off x="2474638" y="2387011"/>
            <a:ext cx="1415722" cy="329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ms-MY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itle 1"/>
          <p:cNvSpPr txBox="1"/>
          <p:nvPr/>
        </p:nvSpPr>
        <p:spPr>
          <a:xfrm>
            <a:off x="2474638" y="4484796"/>
            <a:ext cx="1415722" cy="329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ms-MY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itle 1"/>
          <p:cNvSpPr txBox="1"/>
          <p:nvPr/>
        </p:nvSpPr>
        <p:spPr>
          <a:xfrm>
            <a:off x="8301639" y="4493728"/>
            <a:ext cx="1415722" cy="329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ms-MY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itle 1"/>
          <p:cNvSpPr txBox="1"/>
          <p:nvPr/>
        </p:nvSpPr>
        <p:spPr>
          <a:xfrm>
            <a:off x="8301639" y="2451212"/>
            <a:ext cx="1415722" cy="329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ms-MY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632" y="0"/>
            <a:ext cx="2492394" cy="2260544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3537549" y="613256"/>
            <a:ext cx="5116901" cy="461665"/>
            <a:chOff x="641892" y="3761604"/>
            <a:chExt cx="5116901" cy="461665"/>
          </a:xfrm>
        </p:grpSpPr>
        <p:sp>
          <p:nvSpPr>
            <p:cNvPr id="34" name="文本框 33"/>
            <p:cNvSpPr txBox="1"/>
            <p:nvPr/>
          </p:nvSpPr>
          <p:spPr>
            <a:xfrm>
              <a:off x="1990056" y="3761604"/>
              <a:ext cx="2407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41892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558555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/>
          <p:cNvSpPr/>
          <p:nvPr/>
        </p:nvSpPr>
        <p:spPr>
          <a:xfrm>
            <a:off x="973406" y="2236197"/>
            <a:ext cx="2807368" cy="2807368"/>
          </a:xfrm>
          <a:prstGeom prst="ellipse">
            <a:avLst/>
          </a:prstGeom>
          <a:solidFill>
            <a:srgbClr val="1B9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Condensed Light" charset="0"/>
            </a:endParaRPr>
          </a:p>
        </p:txBody>
      </p:sp>
      <p:sp>
        <p:nvSpPr>
          <p:cNvPr id="6" name="Oval 15"/>
          <p:cNvSpPr/>
          <p:nvPr/>
        </p:nvSpPr>
        <p:spPr>
          <a:xfrm>
            <a:off x="1287220" y="2258571"/>
            <a:ext cx="513807" cy="513808"/>
          </a:xfrm>
          <a:prstGeom prst="ellipse">
            <a:avLst/>
          </a:prstGeom>
          <a:solidFill>
            <a:srgbClr val="C6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Condensed Light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91165" y="2361590"/>
            <a:ext cx="52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 Condensed Light" charset="0"/>
              </a:rPr>
              <a:t>01</a:t>
            </a:r>
          </a:p>
        </p:txBody>
      </p:sp>
      <p:sp>
        <p:nvSpPr>
          <p:cNvPr id="13" name="Oval 47"/>
          <p:cNvSpPr/>
          <p:nvPr/>
        </p:nvSpPr>
        <p:spPr>
          <a:xfrm>
            <a:off x="3472348" y="2245791"/>
            <a:ext cx="2807368" cy="2807368"/>
          </a:xfrm>
          <a:prstGeom prst="ellipse">
            <a:avLst/>
          </a:prstGeom>
          <a:solidFill>
            <a:srgbClr val="C6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Condensed Light" charset="0"/>
            </a:endParaRPr>
          </a:p>
        </p:txBody>
      </p:sp>
      <p:sp>
        <p:nvSpPr>
          <p:cNvPr id="14" name="Oval 48"/>
          <p:cNvSpPr/>
          <p:nvPr/>
        </p:nvSpPr>
        <p:spPr>
          <a:xfrm>
            <a:off x="3786166" y="2258571"/>
            <a:ext cx="513808" cy="513808"/>
          </a:xfrm>
          <a:prstGeom prst="ellipse">
            <a:avLst/>
          </a:prstGeom>
          <a:solidFill>
            <a:srgbClr val="1B9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Condensed Light" charset="0"/>
            </a:endParaRPr>
          </a:p>
        </p:txBody>
      </p:sp>
      <p:sp>
        <p:nvSpPr>
          <p:cNvPr id="15" name="TextBox 49"/>
          <p:cNvSpPr txBox="1"/>
          <p:nvPr/>
        </p:nvSpPr>
        <p:spPr>
          <a:xfrm>
            <a:off x="3790113" y="2361587"/>
            <a:ext cx="52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 Condensed Light" charset="0"/>
              </a:rPr>
              <a:t>02</a:t>
            </a:r>
          </a:p>
        </p:txBody>
      </p:sp>
      <p:sp>
        <p:nvSpPr>
          <p:cNvPr id="17" name="Oval 51"/>
          <p:cNvSpPr/>
          <p:nvPr/>
        </p:nvSpPr>
        <p:spPr>
          <a:xfrm>
            <a:off x="5971290" y="2245791"/>
            <a:ext cx="2807368" cy="2807368"/>
          </a:xfrm>
          <a:prstGeom prst="ellipse">
            <a:avLst/>
          </a:prstGeom>
          <a:solidFill>
            <a:srgbClr val="1B9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Condensed Light" charset="0"/>
            </a:endParaRPr>
          </a:p>
        </p:txBody>
      </p:sp>
      <p:sp>
        <p:nvSpPr>
          <p:cNvPr id="18" name="Oval 52"/>
          <p:cNvSpPr/>
          <p:nvPr/>
        </p:nvSpPr>
        <p:spPr>
          <a:xfrm>
            <a:off x="6285104" y="2258571"/>
            <a:ext cx="513807" cy="513808"/>
          </a:xfrm>
          <a:prstGeom prst="ellipse">
            <a:avLst/>
          </a:prstGeom>
          <a:solidFill>
            <a:srgbClr val="C6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Condensed Light" charset="0"/>
            </a:endParaRPr>
          </a:p>
        </p:txBody>
      </p:sp>
      <p:sp>
        <p:nvSpPr>
          <p:cNvPr id="19" name="TextBox 53"/>
          <p:cNvSpPr txBox="1"/>
          <p:nvPr/>
        </p:nvSpPr>
        <p:spPr>
          <a:xfrm>
            <a:off x="6289049" y="2361590"/>
            <a:ext cx="52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 Condensed Light" charset="0"/>
              </a:rPr>
              <a:t>03</a:t>
            </a:r>
          </a:p>
        </p:txBody>
      </p:sp>
      <p:sp>
        <p:nvSpPr>
          <p:cNvPr id="21" name="Oval 55"/>
          <p:cNvSpPr/>
          <p:nvPr/>
        </p:nvSpPr>
        <p:spPr>
          <a:xfrm>
            <a:off x="8470231" y="2245791"/>
            <a:ext cx="2807368" cy="2807368"/>
          </a:xfrm>
          <a:prstGeom prst="ellipse">
            <a:avLst/>
          </a:prstGeom>
          <a:solidFill>
            <a:srgbClr val="C6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Condensed Light" charset="0"/>
            </a:endParaRPr>
          </a:p>
        </p:txBody>
      </p:sp>
      <p:sp>
        <p:nvSpPr>
          <p:cNvPr id="22" name="Oval 56"/>
          <p:cNvSpPr/>
          <p:nvPr/>
        </p:nvSpPr>
        <p:spPr>
          <a:xfrm>
            <a:off x="8784045" y="2258571"/>
            <a:ext cx="513807" cy="513808"/>
          </a:xfrm>
          <a:prstGeom prst="ellipse">
            <a:avLst/>
          </a:prstGeom>
          <a:solidFill>
            <a:srgbClr val="1B9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Condensed Light" charset="0"/>
            </a:endParaRPr>
          </a:p>
        </p:txBody>
      </p:sp>
      <p:sp>
        <p:nvSpPr>
          <p:cNvPr id="23" name="TextBox 57"/>
          <p:cNvSpPr txBox="1"/>
          <p:nvPr/>
        </p:nvSpPr>
        <p:spPr>
          <a:xfrm>
            <a:off x="8787990" y="2361590"/>
            <a:ext cx="52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 Condensed Light" charset="0"/>
              </a:rPr>
              <a:t>04</a:t>
            </a:r>
          </a:p>
        </p:txBody>
      </p:sp>
      <p:sp>
        <p:nvSpPr>
          <p:cNvPr id="36" name="TextBox 8"/>
          <p:cNvSpPr txBox="1"/>
          <p:nvPr/>
        </p:nvSpPr>
        <p:spPr>
          <a:xfrm>
            <a:off x="1642133" y="2964012"/>
            <a:ext cx="1456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</a:p>
        </p:txBody>
      </p:sp>
      <p:sp>
        <p:nvSpPr>
          <p:cNvPr id="37" name="矩形 36"/>
          <p:cNvSpPr/>
          <p:nvPr/>
        </p:nvSpPr>
        <p:spPr>
          <a:xfrm>
            <a:off x="1513251" y="3438533"/>
            <a:ext cx="1714043" cy="7755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本模版所有图形线条及其相应素材均可自由编辑、改色、替换。</a:t>
            </a:r>
          </a:p>
        </p:txBody>
      </p:sp>
      <p:sp>
        <p:nvSpPr>
          <p:cNvPr id="38" name="TextBox 8"/>
          <p:cNvSpPr txBox="1"/>
          <p:nvPr/>
        </p:nvSpPr>
        <p:spPr>
          <a:xfrm>
            <a:off x="4141075" y="2964012"/>
            <a:ext cx="1456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</a:p>
        </p:txBody>
      </p:sp>
      <p:sp>
        <p:nvSpPr>
          <p:cNvPr id="39" name="矩形 38"/>
          <p:cNvSpPr/>
          <p:nvPr/>
        </p:nvSpPr>
        <p:spPr>
          <a:xfrm>
            <a:off x="4012193" y="3438533"/>
            <a:ext cx="1714043" cy="7755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本模版所有图形线条及其相应素材均可自由编辑、改色、替换。</a:t>
            </a:r>
          </a:p>
        </p:txBody>
      </p:sp>
      <p:sp>
        <p:nvSpPr>
          <p:cNvPr id="40" name="TextBox 8"/>
          <p:cNvSpPr txBox="1"/>
          <p:nvPr/>
        </p:nvSpPr>
        <p:spPr>
          <a:xfrm>
            <a:off x="6640017" y="2964012"/>
            <a:ext cx="1456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</a:p>
        </p:txBody>
      </p:sp>
      <p:sp>
        <p:nvSpPr>
          <p:cNvPr id="41" name="矩形 40"/>
          <p:cNvSpPr/>
          <p:nvPr/>
        </p:nvSpPr>
        <p:spPr>
          <a:xfrm>
            <a:off x="6511135" y="3438533"/>
            <a:ext cx="1714043" cy="7755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本模版所有图形线条及其相应素材均可自由编辑、改色、替换。</a:t>
            </a:r>
          </a:p>
        </p:txBody>
      </p:sp>
      <p:sp>
        <p:nvSpPr>
          <p:cNvPr id="42" name="TextBox 8"/>
          <p:cNvSpPr txBox="1"/>
          <p:nvPr/>
        </p:nvSpPr>
        <p:spPr>
          <a:xfrm>
            <a:off x="9138958" y="2964012"/>
            <a:ext cx="1456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</a:p>
        </p:txBody>
      </p:sp>
      <p:sp>
        <p:nvSpPr>
          <p:cNvPr id="43" name="矩形 42"/>
          <p:cNvSpPr/>
          <p:nvPr/>
        </p:nvSpPr>
        <p:spPr>
          <a:xfrm>
            <a:off x="9010076" y="3438533"/>
            <a:ext cx="1714043" cy="7755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本模版所有图形线条及其相应素材均可自由编辑、改色、替换。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632" y="0"/>
            <a:ext cx="2492394" cy="2260544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3537549" y="613256"/>
            <a:ext cx="5116901" cy="461665"/>
            <a:chOff x="641892" y="3761604"/>
            <a:chExt cx="5116901" cy="461665"/>
          </a:xfrm>
        </p:grpSpPr>
        <p:sp>
          <p:nvSpPr>
            <p:cNvPr id="28" name="文本框 27"/>
            <p:cNvSpPr txBox="1"/>
            <p:nvPr/>
          </p:nvSpPr>
          <p:spPr>
            <a:xfrm>
              <a:off x="1990056" y="3761604"/>
              <a:ext cx="2407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41892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558555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/>
          <p:nvPr/>
        </p:nvSpPr>
        <p:spPr>
          <a:xfrm>
            <a:off x="5148396" y="3072533"/>
            <a:ext cx="1984375" cy="1663700"/>
          </a:xfrm>
          <a:prstGeom prst="hexagon">
            <a:avLst>
              <a:gd name="adj" fmla="val 29818"/>
              <a:gd name="vf" fmla="val 115470"/>
            </a:avLst>
          </a:prstGeom>
          <a:solidFill>
            <a:srgbClr val="C6EDEC"/>
          </a:solidFill>
          <a:ln w="25400">
            <a:noFill/>
            <a:miter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Freeform 4"/>
          <p:cNvSpPr/>
          <p:nvPr/>
        </p:nvSpPr>
        <p:spPr>
          <a:xfrm>
            <a:off x="6654934" y="2356571"/>
            <a:ext cx="3754437" cy="711200"/>
          </a:xfrm>
          <a:custGeom>
            <a:avLst/>
            <a:gdLst/>
            <a:ahLst/>
            <a:cxnLst>
              <a:cxn ang="0">
                <a:pos x="0" y="711200"/>
              </a:cxn>
              <a:cxn ang="0">
                <a:pos x="554037" y="0"/>
              </a:cxn>
              <a:cxn ang="0">
                <a:pos x="3754437" y="0"/>
              </a:cxn>
            </a:cxnLst>
            <a:rect l="0" t="0" r="0" b="0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rgbClr val="5ABDAF"/>
            </a:solidFill>
            <a:prstDash val="solid"/>
            <a:round/>
            <a:headEnd type="triangle" w="med" len="lg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Line 5"/>
          <p:cNvSpPr/>
          <p:nvPr/>
        </p:nvSpPr>
        <p:spPr>
          <a:xfrm flipH="1">
            <a:off x="1867034" y="3905971"/>
            <a:ext cx="3275012" cy="0"/>
          </a:xfrm>
          <a:prstGeom prst="line">
            <a:avLst/>
          </a:prstGeom>
          <a:ln w="22225" cap="flat" cmpd="sng">
            <a:solidFill>
              <a:srgbClr val="5ABDAF"/>
            </a:solidFill>
            <a:prstDash val="solid"/>
            <a:headEnd type="triangle" w="med" len="lg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Freeform 6"/>
          <p:cNvSpPr/>
          <p:nvPr/>
        </p:nvSpPr>
        <p:spPr>
          <a:xfrm flipH="1">
            <a:off x="1867034" y="2356571"/>
            <a:ext cx="3754437" cy="711200"/>
          </a:xfrm>
          <a:custGeom>
            <a:avLst/>
            <a:gdLst/>
            <a:ahLst/>
            <a:cxnLst>
              <a:cxn ang="0">
                <a:pos x="0" y="711200"/>
              </a:cxn>
              <a:cxn ang="0">
                <a:pos x="554037" y="0"/>
              </a:cxn>
              <a:cxn ang="0">
                <a:pos x="3754437" y="0"/>
              </a:cxn>
            </a:cxnLst>
            <a:rect l="0" t="0" r="0" b="0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rgbClr val="5ABDAF"/>
            </a:solidFill>
            <a:prstDash val="solid"/>
            <a:round/>
            <a:headEnd type="triangle" w="med" len="lg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Freeform 7"/>
          <p:cNvSpPr/>
          <p:nvPr/>
        </p:nvSpPr>
        <p:spPr>
          <a:xfrm flipV="1">
            <a:off x="6654934" y="4737821"/>
            <a:ext cx="3754437" cy="711200"/>
          </a:xfrm>
          <a:custGeom>
            <a:avLst/>
            <a:gdLst/>
            <a:ahLst/>
            <a:cxnLst>
              <a:cxn ang="0">
                <a:pos x="0" y="711200"/>
              </a:cxn>
              <a:cxn ang="0">
                <a:pos x="554037" y="0"/>
              </a:cxn>
              <a:cxn ang="0">
                <a:pos x="3754437" y="0"/>
              </a:cxn>
            </a:cxnLst>
            <a:rect l="0" t="0" r="0" b="0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rgbClr val="5ABDAF"/>
            </a:solidFill>
            <a:prstDash val="solid"/>
            <a:round/>
            <a:headEnd type="triangle" w="med" len="lg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Freeform 8"/>
          <p:cNvSpPr/>
          <p:nvPr/>
        </p:nvSpPr>
        <p:spPr>
          <a:xfrm flipH="1" flipV="1">
            <a:off x="1867034" y="4737821"/>
            <a:ext cx="3754437" cy="711200"/>
          </a:xfrm>
          <a:custGeom>
            <a:avLst/>
            <a:gdLst/>
            <a:ahLst/>
            <a:cxnLst>
              <a:cxn ang="0">
                <a:pos x="0" y="711200"/>
              </a:cxn>
              <a:cxn ang="0">
                <a:pos x="554037" y="0"/>
              </a:cxn>
              <a:cxn ang="0">
                <a:pos x="3754437" y="0"/>
              </a:cxn>
            </a:cxnLst>
            <a:rect l="0" t="0" r="0" b="0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rgbClr val="5ABDAF"/>
            </a:solidFill>
            <a:prstDash val="solid"/>
            <a:round/>
            <a:headEnd type="triangle" w="med" len="lg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Line 9"/>
          <p:cNvSpPr/>
          <p:nvPr/>
        </p:nvSpPr>
        <p:spPr>
          <a:xfrm>
            <a:off x="7134359" y="3905971"/>
            <a:ext cx="3275012" cy="0"/>
          </a:xfrm>
          <a:prstGeom prst="line">
            <a:avLst/>
          </a:prstGeom>
          <a:ln w="22225" cap="flat" cmpd="sng">
            <a:solidFill>
              <a:srgbClr val="5ABDAF"/>
            </a:solidFill>
            <a:prstDash val="solid"/>
            <a:headEnd type="triangle" w="med" len="lg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59812" y="4977924"/>
            <a:ext cx="3072483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点击此处添加您的标题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59812" y="3424909"/>
            <a:ext cx="3072483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点击此处添加您的标题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9812" y="1871894"/>
            <a:ext cx="3072483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点击此处添加您的标题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21129" y="4991992"/>
            <a:ext cx="3072483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点击此处添加您的标题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21129" y="3438977"/>
            <a:ext cx="3072483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点击此处添加您的标题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21129" y="1885962"/>
            <a:ext cx="3072483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点击此处添加您的标题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767753" y="3435581"/>
            <a:ext cx="692675" cy="961869"/>
            <a:chOff x="3968750" y="2343150"/>
            <a:chExt cx="334962" cy="465138"/>
          </a:xfrm>
          <a:solidFill>
            <a:srgbClr val="FFFFFF"/>
          </a:solidFill>
        </p:grpSpPr>
        <p:sp>
          <p:nvSpPr>
            <p:cNvPr id="26" name="Freeform 72"/>
            <p:cNvSpPr/>
            <p:nvPr/>
          </p:nvSpPr>
          <p:spPr bwMode="auto">
            <a:xfrm>
              <a:off x="3968750" y="2343150"/>
              <a:ext cx="334962" cy="465138"/>
            </a:xfrm>
            <a:custGeom>
              <a:avLst/>
              <a:gdLst>
                <a:gd name="T0" fmla="*/ 37 w 89"/>
                <a:gd name="T1" fmla="*/ 123 h 124"/>
                <a:gd name="T2" fmla="*/ 35 w 89"/>
                <a:gd name="T3" fmla="*/ 116 h 124"/>
                <a:gd name="T4" fmla="*/ 14 w 89"/>
                <a:gd name="T5" fmla="*/ 96 h 124"/>
                <a:gd name="T6" fmla="*/ 7 w 89"/>
                <a:gd name="T7" fmla="*/ 86 h 124"/>
                <a:gd name="T8" fmla="*/ 4 w 89"/>
                <a:gd name="T9" fmla="*/ 73 h 124"/>
                <a:gd name="T10" fmla="*/ 13 w 89"/>
                <a:gd name="T11" fmla="*/ 65 h 124"/>
                <a:gd name="T12" fmla="*/ 18 w 89"/>
                <a:gd name="T13" fmla="*/ 75 h 124"/>
                <a:gd name="T14" fmla="*/ 25 w 89"/>
                <a:gd name="T15" fmla="*/ 85 h 124"/>
                <a:gd name="T16" fmla="*/ 28 w 89"/>
                <a:gd name="T17" fmla="*/ 58 h 124"/>
                <a:gd name="T18" fmla="*/ 28 w 89"/>
                <a:gd name="T19" fmla="*/ 15 h 124"/>
                <a:gd name="T20" fmla="*/ 38 w 89"/>
                <a:gd name="T21" fmla="*/ 12 h 124"/>
                <a:gd name="T22" fmla="*/ 43 w 89"/>
                <a:gd name="T23" fmla="*/ 52 h 124"/>
                <a:gd name="T24" fmla="*/ 59 w 89"/>
                <a:gd name="T25" fmla="*/ 56 h 124"/>
                <a:gd name="T26" fmla="*/ 73 w 89"/>
                <a:gd name="T27" fmla="*/ 61 h 124"/>
                <a:gd name="T28" fmla="*/ 86 w 89"/>
                <a:gd name="T29" fmla="*/ 76 h 124"/>
                <a:gd name="T30" fmla="*/ 80 w 89"/>
                <a:gd name="T31" fmla="*/ 117 h 124"/>
                <a:gd name="T32" fmla="*/ 78 w 89"/>
                <a:gd name="T33" fmla="*/ 124 h 124"/>
                <a:gd name="T34" fmla="*/ 37 w 89"/>
                <a:gd name="T35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124">
                  <a:moveTo>
                    <a:pt x="37" y="123"/>
                  </a:moveTo>
                  <a:cubicBezTo>
                    <a:pt x="37" y="123"/>
                    <a:pt x="40" y="121"/>
                    <a:pt x="35" y="116"/>
                  </a:cubicBezTo>
                  <a:cubicBezTo>
                    <a:pt x="35" y="116"/>
                    <a:pt x="23" y="110"/>
                    <a:pt x="14" y="96"/>
                  </a:cubicBezTo>
                  <a:cubicBezTo>
                    <a:pt x="14" y="96"/>
                    <a:pt x="7" y="89"/>
                    <a:pt x="7" y="86"/>
                  </a:cubicBezTo>
                  <a:cubicBezTo>
                    <a:pt x="6" y="74"/>
                    <a:pt x="4" y="75"/>
                    <a:pt x="4" y="73"/>
                  </a:cubicBezTo>
                  <a:cubicBezTo>
                    <a:pt x="0" y="67"/>
                    <a:pt x="5" y="53"/>
                    <a:pt x="13" y="65"/>
                  </a:cubicBezTo>
                  <a:cubicBezTo>
                    <a:pt x="13" y="65"/>
                    <a:pt x="18" y="75"/>
                    <a:pt x="18" y="75"/>
                  </a:cubicBezTo>
                  <a:cubicBezTo>
                    <a:pt x="18" y="75"/>
                    <a:pt x="22" y="83"/>
                    <a:pt x="25" y="85"/>
                  </a:cubicBezTo>
                  <a:cubicBezTo>
                    <a:pt x="30" y="85"/>
                    <a:pt x="27" y="60"/>
                    <a:pt x="28" y="58"/>
                  </a:cubicBezTo>
                  <a:cubicBezTo>
                    <a:pt x="28" y="58"/>
                    <a:pt x="27" y="43"/>
                    <a:pt x="28" y="15"/>
                  </a:cubicBezTo>
                  <a:cubicBezTo>
                    <a:pt x="29" y="0"/>
                    <a:pt x="38" y="8"/>
                    <a:pt x="38" y="12"/>
                  </a:cubicBezTo>
                  <a:cubicBezTo>
                    <a:pt x="40" y="12"/>
                    <a:pt x="42" y="52"/>
                    <a:pt x="43" y="52"/>
                  </a:cubicBezTo>
                  <a:cubicBezTo>
                    <a:pt x="43" y="52"/>
                    <a:pt x="53" y="44"/>
                    <a:pt x="59" y="56"/>
                  </a:cubicBezTo>
                  <a:cubicBezTo>
                    <a:pt x="59" y="56"/>
                    <a:pt x="69" y="50"/>
                    <a:pt x="73" y="61"/>
                  </a:cubicBezTo>
                  <a:cubicBezTo>
                    <a:pt x="73" y="61"/>
                    <a:pt x="87" y="63"/>
                    <a:pt x="86" y="76"/>
                  </a:cubicBezTo>
                  <a:cubicBezTo>
                    <a:pt x="86" y="76"/>
                    <a:pt x="89" y="100"/>
                    <a:pt x="80" y="117"/>
                  </a:cubicBezTo>
                  <a:cubicBezTo>
                    <a:pt x="78" y="124"/>
                    <a:pt x="78" y="124"/>
                    <a:pt x="78" y="124"/>
                  </a:cubicBezTo>
                  <a:lnTo>
                    <a:pt x="37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Rectangle 73"/>
            <p:cNvSpPr>
              <a:spLocks noChangeArrowheads="1"/>
            </p:cNvSpPr>
            <p:nvPr/>
          </p:nvSpPr>
          <p:spPr bwMode="auto">
            <a:xfrm>
              <a:off x="4160838" y="2362200"/>
              <a:ext cx="47625" cy="523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Rectangle 74"/>
            <p:cNvSpPr>
              <a:spLocks noChangeArrowheads="1"/>
            </p:cNvSpPr>
            <p:nvPr/>
          </p:nvSpPr>
          <p:spPr bwMode="auto">
            <a:xfrm>
              <a:off x="4227513" y="2362200"/>
              <a:ext cx="49212" cy="523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Rectangle 75"/>
            <p:cNvSpPr>
              <a:spLocks noChangeArrowheads="1"/>
            </p:cNvSpPr>
            <p:nvPr/>
          </p:nvSpPr>
          <p:spPr bwMode="auto">
            <a:xfrm>
              <a:off x="4160838" y="2425700"/>
              <a:ext cx="47625" cy="523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Rectangle 76"/>
            <p:cNvSpPr>
              <a:spLocks noChangeArrowheads="1"/>
            </p:cNvSpPr>
            <p:nvPr/>
          </p:nvSpPr>
          <p:spPr bwMode="auto">
            <a:xfrm>
              <a:off x="4227513" y="2425700"/>
              <a:ext cx="49212" cy="523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632" y="0"/>
            <a:ext cx="2492394" cy="2260544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3537549" y="613256"/>
            <a:ext cx="5116901" cy="461665"/>
            <a:chOff x="641892" y="3761604"/>
            <a:chExt cx="5116901" cy="461665"/>
          </a:xfrm>
        </p:grpSpPr>
        <p:sp>
          <p:nvSpPr>
            <p:cNvPr id="35" name="文本框 34"/>
            <p:cNvSpPr txBox="1"/>
            <p:nvPr/>
          </p:nvSpPr>
          <p:spPr>
            <a:xfrm>
              <a:off x="1990056" y="3761604"/>
              <a:ext cx="2407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641892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558555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3"/>
          <p:cNvSpPr txBox="1"/>
          <p:nvPr/>
        </p:nvSpPr>
        <p:spPr>
          <a:xfrm>
            <a:off x="4113237" y="2425803"/>
            <a:ext cx="5664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b="1" dirty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论文框架与内容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33254" y="2002610"/>
            <a:ext cx="17799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03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98" t="8096" r="34423" b="71666"/>
          <a:stretch>
            <a:fillRect/>
          </a:stretch>
        </p:blipFill>
        <p:spPr>
          <a:xfrm flipH="1">
            <a:off x="4110210" y="3438588"/>
            <a:ext cx="864548" cy="899706"/>
          </a:xfrm>
          <a:custGeom>
            <a:avLst/>
            <a:gdLst>
              <a:gd name="connsiteX0" fmla="*/ 1368152 w 1368152"/>
              <a:gd name="connsiteY0" fmla="*/ 0 h 1423790"/>
              <a:gd name="connsiteX1" fmla="*/ 0 w 1368152"/>
              <a:gd name="connsiteY1" fmla="*/ 0 h 1423790"/>
              <a:gd name="connsiteX2" fmla="*/ 0 w 1368152"/>
              <a:gd name="connsiteY2" fmla="*/ 1423790 h 1423790"/>
              <a:gd name="connsiteX3" fmla="*/ 1368152 w 1368152"/>
              <a:gd name="connsiteY3" fmla="*/ 1423790 h 142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8152" h="1423790">
                <a:moveTo>
                  <a:pt x="1368152" y="0"/>
                </a:moveTo>
                <a:lnTo>
                  <a:pt x="0" y="0"/>
                </a:lnTo>
                <a:lnTo>
                  <a:pt x="0" y="1423790"/>
                </a:lnTo>
                <a:lnTo>
                  <a:pt x="1368152" y="1423790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98" t="8096" r="34423" b="71666"/>
          <a:stretch>
            <a:fillRect/>
          </a:stretch>
        </p:blipFill>
        <p:spPr>
          <a:xfrm flipH="1">
            <a:off x="4110210" y="4253056"/>
            <a:ext cx="864548" cy="899706"/>
          </a:xfrm>
          <a:custGeom>
            <a:avLst/>
            <a:gdLst>
              <a:gd name="connsiteX0" fmla="*/ 1368152 w 1368152"/>
              <a:gd name="connsiteY0" fmla="*/ 0 h 1423790"/>
              <a:gd name="connsiteX1" fmla="*/ 0 w 1368152"/>
              <a:gd name="connsiteY1" fmla="*/ 0 h 1423790"/>
              <a:gd name="connsiteX2" fmla="*/ 0 w 1368152"/>
              <a:gd name="connsiteY2" fmla="*/ 1423790 h 1423790"/>
              <a:gd name="connsiteX3" fmla="*/ 1368152 w 1368152"/>
              <a:gd name="connsiteY3" fmla="*/ 1423790 h 142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8152" h="1423790">
                <a:moveTo>
                  <a:pt x="1368152" y="0"/>
                </a:moveTo>
                <a:lnTo>
                  <a:pt x="0" y="0"/>
                </a:lnTo>
                <a:lnTo>
                  <a:pt x="0" y="1423790"/>
                </a:lnTo>
                <a:lnTo>
                  <a:pt x="1368152" y="1423790"/>
                </a:lnTo>
                <a:close/>
              </a:path>
            </a:pathLst>
          </a:cu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98" t="8096" r="34423" b="71666"/>
          <a:stretch>
            <a:fillRect/>
          </a:stretch>
        </p:blipFill>
        <p:spPr>
          <a:xfrm flipH="1">
            <a:off x="4110210" y="5067524"/>
            <a:ext cx="864548" cy="899706"/>
          </a:xfrm>
          <a:custGeom>
            <a:avLst/>
            <a:gdLst>
              <a:gd name="connsiteX0" fmla="*/ 1368152 w 1368152"/>
              <a:gd name="connsiteY0" fmla="*/ 0 h 1423790"/>
              <a:gd name="connsiteX1" fmla="*/ 0 w 1368152"/>
              <a:gd name="connsiteY1" fmla="*/ 0 h 1423790"/>
              <a:gd name="connsiteX2" fmla="*/ 0 w 1368152"/>
              <a:gd name="connsiteY2" fmla="*/ 1423790 h 1423790"/>
              <a:gd name="connsiteX3" fmla="*/ 1368152 w 1368152"/>
              <a:gd name="connsiteY3" fmla="*/ 1423790 h 142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8152" h="1423790">
                <a:moveTo>
                  <a:pt x="1368152" y="0"/>
                </a:moveTo>
                <a:lnTo>
                  <a:pt x="0" y="0"/>
                </a:lnTo>
                <a:lnTo>
                  <a:pt x="0" y="1423790"/>
                </a:lnTo>
                <a:lnTo>
                  <a:pt x="1368152" y="1423790"/>
                </a:lnTo>
                <a:close/>
              </a:path>
            </a:pathLst>
          </a:custGeom>
        </p:spPr>
      </p:pic>
      <p:sp>
        <p:nvSpPr>
          <p:cNvPr id="7" name="矩形 122"/>
          <p:cNvSpPr>
            <a:spLocks noChangeArrowheads="1"/>
          </p:cNvSpPr>
          <p:nvPr/>
        </p:nvSpPr>
        <p:spPr bwMode="auto">
          <a:xfrm>
            <a:off x="4974758" y="3616733"/>
            <a:ext cx="3202386" cy="55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tx1"/>
                </a:solidFill>
                <a:sym typeface="微软雅黑" panose="020B0503020204020204" pitchFamily="34" charset="-122"/>
              </a:rPr>
              <a:t>单击编辑标题</a:t>
            </a:r>
          </a:p>
        </p:txBody>
      </p:sp>
      <p:sp>
        <p:nvSpPr>
          <p:cNvPr id="8" name="矩形 122"/>
          <p:cNvSpPr>
            <a:spLocks noChangeArrowheads="1"/>
          </p:cNvSpPr>
          <p:nvPr/>
        </p:nvSpPr>
        <p:spPr bwMode="auto">
          <a:xfrm>
            <a:off x="4974758" y="4425927"/>
            <a:ext cx="3202386" cy="55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tx1"/>
                </a:solidFill>
                <a:sym typeface="微软雅黑" panose="020B0503020204020204" pitchFamily="34" charset="-122"/>
              </a:rPr>
              <a:t>单击编辑标题</a:t>
            </a:r>
          </a:p>
        </p:txBody>
      </p:sp>
      <p:sp>
        <p:nvSpPr>
          <p:cNvPr id="9" name="矩形 122"/>
          <p:cNvSpPr>
            <a:spLocks noChangeArrowheads="1"/>
          </p:cNvSpPr>
          <p:nvPr/>
        </p:nvSpPr>
        <p:spPr bwMode="auto">
          <a:xfrm>
            <a:off x="4974758" y="5235122"/>
            <a:ext cx="3202386" cy="55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tx1"/>
                </a:solidFill>
                <a:sym typeface="微软雅黑" panose="020B0503020204020204" pitchFamily="34" charset="-122"/>
              </a:rPr>
              <a:t>单击编辑标题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27479" y="3514725"/>
            <a:ext cx="4067175" cy="3343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6474" y="0"/>
            <a:ext cx="32766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54354" y="5812800"/>
            <a:ext cx="7727578" cy="398780"/>
            <a:chOff x="2888697" y="5084504"/>
            <a:chExt cx="5419710" cy="262838"/>
          </a:xfrm>
        </p:grpSpPr>
        <p:sp>
          <p:nvSpPr>
            <p:cNvPr id="93" name="TextBox 56"/>
            <p:cNvSpPr txBox="1"/>
            <p:nvPr/>
          </p:nvSpPr>
          <p:spPr>
            <a:xfrm>
              <a:off x="2888697" y="5084504"/>
              <a:ext cx="489891" cy="26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2012</a:t>
              </a:r>
              <a:endParaRPr lang="id-ID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94" name="TextBox 59"/>
            <p:cNvSpPr txBox="1"/>
            <p:nvPr/>
          </p:nvSpPr>
          <p:spPr>
            <a:xfrm>
              <a:off x="3938739" y="5084504"/>
              <a:ext cx="489891" cy="26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2013</a:t>
              </a:r>
              <a:endParaRPr lang="id-ID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95" name="TextBox 62"/>
            <p:cNvSpPr txBox="1"/>
            <p:nvPr/>
          </p:nvSpPr>
          <p:spPr>
            <a:xfrm>
              <a:off x="5011655" y="5084504"/>
              <a:ext cx="489891" cy="26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2014</a:t>
              </a:r>
              <a:endParaRPr lang="id-ID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96" name="TextBox 65"/>
            <p:cNvSpPr txBox="1"/>
            <p:nvPr/>
          </p:nvSpPr>
          <p:spPr>
            <a:xfrm>
              <a:off x="5967223" y="5084504"/>
              <a:ext cx="489891" cy="26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2015</a:t>
              </a:r>
              <a:endParaRPr lang="id-ID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97" name="TextBox 68"/>
            <p:cNvSpPr txBox="1"/>
            <p:nvPr/>
          </p:nvSpPr>
          <p:spPr>
            <a:xfrm>
              <a:off x="6930788" y="5084504"/>
              <a:ext cx="489891" cy="26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2016</a:t>
              </a:r>
              <a:endParaRPr lang="id-ID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98" name="TextBox 71"/>
            <p:cNvSpPr txBox="1"/>
            <p:nvPr/>
          </p:nvSpPr>
          <p:spPr>
            <a:xfrm>
              <a:off x="7818516" y="5084504"/>
              <a:ext cx="489891" cy="26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2017</a:t>
              </a:r>
              <a:endParaRPr lang="id-ID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29" name="Freeform 6"/>
          <p:cNvSpPr/>
          <p:nvPr/>
        </p:nvSpPr>
        <p:spPr bwMode="auto">
          <a:xfrm>
            <a:off x="2652522" y="3461695"/>
            <a:ext cx="1696534" cy="1871295"/>
          </a:xfrm>
          <a:custGeom>
            <a:avLst/>
            <a:gdLst/>
            <a:ahLst/>
            <a:cxnLst>
              <a:cxn ang="0">
                <a:pos x="203" y="0"/>
              </a:cxn>
              <a:cxn ang="0">
                <a:pos x="409" y="654"/>
              </a:cxn>
              <a:cxn ang="0">
                <a:pos x="0" y="654"/>
              </a:cxn>
              <a:cxn ang="0">
                <a:pos x="203" y="0"/>
              </a:cxn>
            </a:cxnLst>
            <a:rect l="0" t="0" r="r" b="b"/>
            <a:pathLst>
              <a:path w="409" h="654">
                <a:moveTo>
                  <a:pt x="203" y="0"/>
                </a:moveTo>
                <a:lnTo>
                  <a:pt x="409" y="654"/>
                </a:lnTo>
                <a:lnTo>
                  <a:pt x="0" y="654"/>
                </a:lnTo>
                <a:lnTo>
                  <a:pt x="203" y="0"/>
                </a:lnTo>
              </a:path>
            </a:pathLst>
          </a:custGeom>
          <a:noFill/>
          <a:ln w="9525">
            <a:noFill/>
            <a:rou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Freeform 8"/>
          <p:cNvSpPr/>
          <p:nvPr/>
        </p:nvSpPr>
        <p:spPr bwMode="auto">
          <a:xfrm>
            <a:off x="3507010" y="3476001"/>
            <a:ext cx="842046" cy="185698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9"/>
              </a:cxn>
              <a:cxn ang="0">
                <a:pos x="203" y="649"/>
              </a:cxn>
              <a:cxn ang="0">
                <a:pos x="0" y="0"/>
              </a:cxn>
            </a:cxnLst>
            <a:rect l="0" t="0" r="r" b="b"/>
            <a:pathLst>
              <a:path w="203" h="649">
                <a:moveTo>
                  <a:pt x="0" y="0"/>
                </a:moveTo>
                <a:lnTo>
                  <a:pt x="0" y="649"/>
                </a:lnTo>
                <a:lnTo>
                  <a:pt x="203" y="64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Freeform 10"/>
          <p:cNvSpPr/>
          <p:nvPr/>
        </p:nvSpPr>
        <p:spPr bwMode="auto">
          <a:xfrm>
            <a:off x="4369794" y="2651945"/>
            <a:ext cx="1775344" cy="2681045"/>
          </a:xfrm>
          <a:custGeom>
            <a:avLst/>
            <a:gdLst/>
            <a:ahLst/>
            <a:cxnLst>
              <a:cxn ang="0">
                <a:pos x="215" y="0"/>
              </a:cxn>
              <a:cxn ang="0">
                <a:pos x="428" y="937"/>
              </a:cxn>
              <a:cxn ang="0">
                <a:pos x="0" y="937"/>
              </a:cxn>
              <a:cxn ang="0">
                <a:pos x="215" y="0"/>
              </a:cxn>
            </a:cxnLst>
            <a:rect l="0" t="0" r="r" b="b"/>
            <a:pathLst>
              <a:path w="428" h="937">
                <a:moveTo>
                  <a:pt x="215" y="0"/>
                </a:moveTo>
                <a:lnTo>
                  <a:pt x="428" y="937"/>
                </a:lnTo>
                <a:lnTo>
                  <a:pt x="0" y="937"/>
                </a:lnTo>
                <a:lnTo>
                  <a:pt x="215" y="0"/>
                </a:lnTo>
              </a:path>
            </a:pathLst>
          </a:custGeom>
          <a:noFill/>
          <a:ln w="9525">
            <a:noFill/>
            <a:rou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Freeform 12"/>
          <p:cNvSpPr/>
          <p:nvPr/>
        </p:nvSpPr>
        <p:spPr bwMode="auto">
          <a:xfrm>
            <a:off x="5261616" y="2671975"/>
            <a:ext cx="883525" cy="266101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30"/>
              </a:cxn>
              <a:cxn ang="0">
                <a:pos x="213" y="930"/>
              </a:cxn>
              <a:cxn ang="0">
                <a:pos x="213" y="930"/>
              </a:cxn>
              <a:cxn ang="0">
                <a:pos x="213" y="930"/>
              </a:cxn>
              <a:cxn ang="0">
                <a:pos x="0" y="0"/>
              </a:cxn>
            </a:cxnLst>
            <a:rect l="0" t="0" r="r" b="b"/>
            <a:pathLst>
              <a:path w="213" h="930">
                <a:moveTo>
                  <a:pt x="0" y="0"/>
                </a:moveTo>
                <a:lnTo>
                  <a:pt x="0" y="930"/>
                </a:lnTo>
                <a:lnTo>
                  <a:pt x="213" y="930"/>
                </a:lnTo>
                <a:lnTo>
                  <a:pt x="213" y="930"/>
                </a:lnTo>
                <a:lnTo>
                  <a:pt x="213" y="93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Freeform 7"/>
          <p:cNvSpPr/>
          <p:nvPr/>
        </p:nvSpPr>
        <p:spPr bwMode="auto">
          <a:xfrm>
            <a:off x="6983034" y="3985314"/>
            <a:ext cx="821304" cy="13476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198" y="471"/>
              </a:cxn>
              <a:cxn ang="0">
                <a:pos x="0" y="0"/>
              </a:cxn>
            </a:cxnLst>
            <a:rect l="0" t="0" r="r" b="b"/>
            <a:pathLst>
              <a:path w="198" h="471">
                <a:moveTo>
                  <a:pt x="0" y="0"/>
                </a:moveTo>
                <a:lnTo>
                  <a:pt x="0" y="0"/>
                </a:lnTo>
                <a:lnTo>
                  <a:pt x="198" y="471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Freeform 8"/>
          <p:cNvSpPr/>
          <p:nvPr/>
        </p:nvSpPr>
        <p:spPr bwMode="auto">
          <a:xfrm>
            <a:off x="6983034" y="3985314"/>
            <a:ext cx="821304" cy="13476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198" y="471"/>
              </a:cxn>
              <a:cxn ang="0">
                <a:pos x="0" y="0"/>
              </a:cxn>
            </a:cxnLst>
            <a:rect l="0" t="0" r="r" b="b"/>
            <a:pathLst>
              <a:path w="198" h="471">
                <a:moveTo>
                  <a:pt x="0" y="0"/>
                </a:moveTo>
                <a:lnTo>
                  <a:pt x="0" y="0"/>
                </a:lnTo>
                <a:lnTo>
                  <a:pt x="198" y="47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Freeform 9"/>
          <p:cNvSpPr/>
          <p:nvPr/>
        </p:nvSpPr>
        <p:spPr bwMode="auto">
          <a:xfrm>
            <a:off x="6983034" y="3985314"/>
            <a:ext cx="821304" cy="13476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71"/>
              </a:cxn>
              <a:cxn ang="0">
                <a:pos x="198" y="471"/>
              </a:cxn>
              <a:cxn ang="0">
                <a:pos x="198" y="471"/>
              </a:cxn>
              <a:cxn ang="0">
                <a:pos x="198" y="471"/>
              </a:cxn>
              <a:cxn ang="0">
                <a:pos x="0" y="0"/>
              </a:cxn>
            </a:cxnLst>
            <a:rect l="0" t="0" r="r" b="b"/>
            <a:pathLst>
              <a:path w="198" h="471">
                <a:moveTo>
                  <a:pt x="0" y="0"/>
                </a:moveTo>
                <a:lnTo>
                  <a:pt x="0" y="471"/>
                </a:lnTo>
                <a:lnTo>
                  <a:pt x="198" y="471"/>
                </a:lnTo>
                <a:lnTo>
                  <a:pt x="198" y="471"/>
                </a:lnTo>
                <a:lnTo>
                  <a:pt x="198" y="47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Freeform 10"/>
          <p:cNvSpPr/>
          <p:nvPr/>
        </p:nvSpPr>
        <p:spPr bwMode="auto">
          <a:xfrm>
            <a:off x="7804340" y="3327212"/>
            <a:ext cx="1650905" cy="2005778"/>
          </a:xfrm>
          <a:custGeom>
            <a:avLst/>
            <a:gdLst/>
            <a:ahLst/>
            <a:cxnLst>
              <a:cxn ang="0">
                <a:pos x="199" y="0"/>
              </a:cxn>
              <a:cxn ang="0">
                <a:pos x="398" y="701"/>
              </a:cxn>
              <a:cxn ang="0">
                <a:pos x="0" y="701"/>
              </a:cxn>
              <a:cxn ang="0">
                <a:pos x="199" y="0"/>
              </a:cxn>
            </a:cxnLst>
            <a:rect l="0" t="0" r="r" b="b"/>
            <a:pathLst>
              <a:path w="398" h="701">
                <a:moveTo>
                  <a:pt x="199" y="0"/>
                </a:moveTo>
                <a:lnTo>
                  <a:pt x="398" y="701"/>
                </a:lnTo>
                <a:lnTo>
                  <a:pt x="0" y="701"/>
                </a:lnTo>
                <a:lnTo>
                  <a:pt x="199" y="0"/>
                </a:lnTo>
              </a:path>
            </a:pathLst>
          </a:custGeom>
          <a:noFill/>
          <a:ln w="9525">
            <a:noFill/>
            <a:rou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Freeform 11"/>
          <p:cNvSpPr/>
          <p:nvPr/>
        </p:nvSpPr>
        <p:spPr bwMode="auto">
          <a:xfrm>
            <a:off x="8642234" y="3341521"/>
            <a:ext cx="813008" cy="199146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96"/>
              </a:cxn>
              <a:cxn ang="0">
                <a:pos x="196" y="696"/>
              </a:cxn>
              <a:cxn ang="0">
                <a:pos x="0" y="0"/>
              </a:cxn>
            </a:cxnLst>
            <a:rect l="0" t="0" r="r" b="b"/>
            <a:pathLst>
              <a:path w="196" h="696">
                <a:moveTo>
                  <a:pt x="0" y="0"/>
                </a:moveTo>
                <a:lnTo>
                  <a:pt x="0" y="696"/>
                </a:lnTo>
                <a:lnTo>
                  <a:pt x="196" y="696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Freeform 12"/>
          <p:cNvSpPr/>
          <p:nvPr/>
        </p:nvSpPr>
        <p:spPr bwMode="auto">
          <a:xfrm>
            <a:off x="9484280" y="3702045"/>
            <a:ext cx="1621870" cy="1630945"/>
          </a:xfrm>
          <a:custGeom>
            <a:avLst/>
            <a:gdLst/>
            <a:ahLst/>
            <a:cxnLst>
              <a:cxn ang="0">
                <a:pos x="196" y="0"/>
              </a:cxn>
              <a:cxn ang="0">
                <a:pos x="391" y="570"/>
              </a:cxn>
              <a:cxn ang="0">
                <a:pos x="0" y="570"/>
              </a:cxn>
              <a:cxn ang="0">
                <a:pos x="196" y="0"/>
              </a:cxn>
            </a:cxnLst>
            <a:rect l="0" t="0" r="r" b="b"/>
            <a:pathLst>
              <a:path w="391" h="570">
                <a:moveTo>
                  <a:pt x="196" y="0"/>
                </a:moveTo>
                <a:lnTo>
                  <a:pt x="391" y="570"/>
                </a:lnTo>
                <a:lnTo>
                  <a:pt x="0" y="570"/>
                </a:lnTo>
                <a:lnTo>
                  <a:pt x="196" y="0"/>
                </a:lnTo>
              </a:path>
            </a:pathLst>
          </a:custGeom>
          <a:noFill/>
          <a:ln w="9525">
            <a:noFill/>
            <a:rou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7" name="Group 16"/>
          <p:cNvGrpSpPr/>
          <p:nvPr/>
        </p:nvGrpSpPr>
        <p:grpSpPr>
          <a:xfrm>
            <a:off x="2002990" y="3579996"/>
            <a:ext cx="1944392" cy="2144683"/>
            <a:chOff x="2425022" y="3388928"/>
            <a:chExt cx="1477262" cy="1629434"/>
          </a:xfrm>
          <a:solidFill>
            <a:srgbClr val="1B9B8C"/>
          </a:solidFill>
        </p:grpSpPr>
        <p:sp>
          <p:nvSpPr>
            <p:cNvPr id="48" name="Freeform 5"/>
            <p:cNvSpPr/>
            <p:nvPr/>
          </p:nvSpPr>
          <p:spPr bwMode="auto">
            <a:xfrm>
              <a:off x="2425022" y="3388928"/>
              <a:ext cx="1477261" cy="1629434"/>
            </a:xfrm>
            <a:custGeom>
              <a:avLst/>
              <a:gdLst/>
              <a:ahLst/>
              <a:cxnLst>
                <a:cxn ang="0">
                  <a:pos x="203" y="0"/>
                </a:cxn>
                <a:cxn ang="0">
                  <a:pos x="409" y="654"/>
                </a:cxn>
                <a:cxn ang="0">
                  <a:pos x="0" y="654"/>
                </a:cxn>
                <a:cxn ang="0">
                  <a:pos x="203" y="0"/>
                </a:cxn>
              </a:cxnLst>
              <a:rect l="0" t="0" r="r" b="b"/>
              <a:pathLst>
                <a:path w="409" h="654">
                  <a:moveTo>
                    <a:pt x="203" y="0"/>
                  </a:moveTo>
                  <a:lnTo>
                    <a:pt x="409" y="654"/>
                  </a:lnTo>
                  <a:lnTo>
                    <a:pt x="0" y="654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9" name="Freeform 7"/>
            <p:cNvSpPr/>
            <p:nvPr/>
          </p:nvSpPr>
          <p:spPr bwMode="auto">
            <a:xfrm>
              <a:off x="3169070" y="3401385"/>
              <a:ext cx="733214" cy="16169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49"/>
                </a:cxn>
                <a:cxn ang="0">
                  <a:pos x="203" y="649"/>
                </a:cxn>
                <a:cxn ang="0">
                  <a:pos x="0" y="0"/>
                </a:cxn>
              </a:cxnLst>
              <a:rect l="0" t="0" r="r" b="b"/>
              <a:pathLst>
                <a:path w="203" h="649">
                  <a:moveTo>
                    <a:pt x="0" y="0"/>
                  </a:moveTo>
                  <a:lnTo>
                    <a:pt x="0" y="649"/>
                  </a:lnTo>
                  <a:lnTo>
                    <a:pt x="203" y="64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Group 19"/>
          <p:cNvGrpSpPr/>
          <p:nvPr/>
        </p:nvGrpSpPr>
        <p:grpSpPr>
          <a:xfrm>
            <a:off x="3280830" y="2651945"/>
            <a:ext cx="2034720" cy="3072734"/>
            <a:chOff x="3395868" y="2683836"/>
            <a:chExt cx="1545889" cy="2334526"/>
          </a:xfrm>
          <a:solidFill>
            <a:srgbClr val="C6EDEC"/>
          </a:solidFill>
        </p:grpSpPr>
        <p:sp>
          <p:nvSpPr>
            <p:cNvPr id="51" name="Freeform 9"/>
            <p:cNvSpPr/>
            <p:nvPr/>
          </p:nvSpPr>
          <p:spPr bwMode="auto">
            <a:xfrm>
              <a:off x="3395868" y="2683836"/>
              <a:ext cx="1545885" cy="2334526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428" y="937"/>
                </a:cxn>
                <a:cxn ang="0">
                  <a:pos x="0" y="937"/>
                </a:cxn>
                <a:cxn ang="0">
                  <a:pos x="215" y="0"/>
                </a:cxn>
              </a:cxnLst>
              <a:rect l="0" t="0" r="r" b="b"/>
              <a:pathLst>
                <a:path w="428" h="937">
                  <a:moveTo>
                    <a:pt x="215" y="0"/>
                  </a:moveTo>
                  <a:lnTo>
                    <a:pt x="428" y="937"/>
                  </a:lnTo>
                  <a:lnTo>
                    <a:pt x="0" y="937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2" name="Freeform 11"/>
            <p:cNvSpPr/>
            <p:nvPr/>
          </p:nvSpPr>
          <p:spPr bwMode="auto">
            <a:xfrm>
              <a:off x="4172425" y="2701277"/>
              <a:ext cx="769332" cy="23170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30"/>
                </a:cxn>
                <a:cxn ang="0">
                  <a:pos x="213" y="930"/>
                </a:cxn>
                <a:cxn ang="0">
                  <a:pos x="213" y="930"/>
                </a:cxn>
                <a:cxn ang="0">
                  <a:pos x="213" y="930"/>
                </a:cxn>
                <a:cxn ang="0">
                  <a:pos x="0" y="0"/>
                </a:cxn>
              </a:cxnLst>
              <a:rect l="0" t="0" r="r" b="b"/>
              <a:pathLst>
                <a:path w="213" h="930">
                  <a:moveTo>
                    <a:pt x="0" y="0"/>
                  </a:moveTo>
                  <a:lnTo>
                    <a:pt x="0" y="930"/>
                  </a:lnTo>
                  <a:lnTo>
                    <a:pt x="213" y="930"/>
                  </a:lnTo>
                  <a:lnTo>
                    <a:pt x="213" y="930"/>
                  </a:lnTo>
                  <a:lnTo>
                    <a:pt x="213" y="9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3" name="Group 22"/>
          <p:cNvGrpSpPr/>
          <p:nvPr/>
        </p:nvGrpSpPr>
        <p:grpSpPr>
          <a:xfrm>
            <a:off x="4750810" y="4166996"/>
            <a:ext cx="1901604" cy="1557683"/>
            <a:chOff x="4512693" y="3834904"/>
            <a:chExt cx="1444754" cy="1183458"/>
          </a:xfrm>
          <a:solidFill>
            <a:srgbClr val="1B9B8C"/>
          </a:solidFill>
        </p:grpSpPr>
        <p:sp>
          <p:nvSpPr>
            <p:cNvPr id="54" name="Freeform 13"/>
            <p:cNvSpPr/>
            <p:nvPr/>
          </p:nvSpPr>
          <p:spPr bwMode="auto">
            <a:xfrm>
              <a:off x="4512693" y="3834904"/>
              <a:ext cx="1444754" cy="118345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400" y="475"/>
                </a:cxn>
                <a:cxn ang="0">
                  <a:pos x="0" y="475"/>
                </a:cxn>
                <a:cxn ang="0">
                  <a:pos x="202" y="0"/>
                </a:cxn>
              </a:cxnLst>
              <a:rect l="0" t="0" r="r" b="b"/>
              <a:pathLst>
                <a:path w="400" h="475">
                  <a:moveTo>
                    <a:pt x="202" y="0"/>
                  </a:moveTo>
                  <a:lnTo>
                    <a:pt x="400" y="475"/>
                  </a:lnTo>
                  <a:lnTo>
                    <a:pt x="0" y="475"/>
                  </a:lnTo>
                  <a:lnTo>
                    <a:pt x="20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5" name="Freeform 24"/>
            <p:cNvSpPr/>
            <p:nvPr/>
          </p:nvSpPr>
          <p:spPr bwMode="auto">
            <a:xfrm>
              <a:off x="5242292" y="3844870"/>
              <a:ext cx="715152" cy="11734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71"/>
                </a:cxn>
                <a:cxn ang="0">
                  <a:pos x="198" y="471"/>
                </a:cxn>
                <a:cxn ang="0">
                  <a:pos x="198" y="471"/>
                </a:cxn>
                <a:cxn ang="0">
                  <a:pos x="198" y="471"/>
                </a:cxn>
                <a:cxn ang="0">
                  <a:pos x="0" y="0"/>
                </a:cxn>
              </a:cxnLst>
              <a:rect l="0" t="0" r="r" b="b"/>
              <a:pathLst>
                <a:path w="198" h="471">
                  <a:moveTo>
                    <a:pt x="0" y="0"/>
                  </a:moveTo>
                  <a:lnTo>
                    <a:pt x="0" y="471"/>
                  </a:lnTo>
                  <a:lnTo>
                    <a:pt x="198" y="471"/>
                  </a:lnTo>
                  <a:lnTo>
                    <a:pt x="198" y="471"/>
                  </a:lnTo>
                  <a:lnTo>
                    <a:pt x="198" y="47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6" name="Group 25"/>
          <p:cNvGrpSpPr/>
          <p:nvPr/>
        </p:nvGrpSpPr>
        <p:grpSpPr>
          <a:xfrm>
            <a:off x="6021565" y="3425866"/>
            <a:ext cx="1892096" cy="2298813"/>
            <a:chOff x="5478156" y="3271827"/>
            <a:chExt cx="1437530" cy="1746535"/>
          </a:xfrm>
          <a:solidFill>
            <a:srgbClr val="C6EDEC"/>
          </a:solidFill>
        </p:grpSpPr>
        <p:sp>
          <p:nvSpPr>
            <p:cNvPr id="57" name="Freeform 26"/>
            <p:cNvSpPr/>
            <p:nvPr/>
          </p:nvSpPr>
          <p:spPr bwMode="auto">
            <a:xfrm>
              <a:off x="5478156" y="3271827"/>
              <a:ext cx="1437530" cy="1746535"/>
            </a:xfrm>
            <a:custGeom>
              <a:avLst/>
              <a:gdLst/>
              <a:ahLst/>
              <a:cxnLst>
                <a:cxn ang="0">
                  <a:pos x="199" y="0"/>
                </a:cxn>
                <a:cxn ang="0">
                  <a:pos x="398" y="701"/>
                </a:cxn>
                <a:cxn ang="0">
                  <a:pos x="0" y="701"/>
                </a:cxn>
                <a:cxn ang="0">
                  <a:pos x="199" y="0"/>
                </a:cxn>
              </a:cxnLst>
              <a:rect l="0" t="0" r="r" b="b"/>
              <a:pathLst>
                <a:path w="398" h="701">
                  <a:moveTo>
                    <a:pt x="199" y="0"/>
                  </a:moveTo>
                  <a:lnTo>
                    <a:pt x="398" y="701"/>
                  </a:lnTo>
                  <a:lnTo>
                    <a:pt x="0" y="701"/>
                  </a:lnTo>
                  <a:lnTo>
                    <a:pt x="19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8" name="Freeform 27"/>
            <p:cNvSpPr/>
            <p:nvPr/>
          </p:nvSpPr>
          <p:spPr bwMode="auto">
            <a:xfrm>
              <a:off x="6207755" y="3284286"/>
              <a:ext cx="707929" cy="17340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96"/>
                </a:cxn>
                <a:cxn ang="0">
                  <a:pos x="196" y="696"/>
                </a:cxn>
                <a:cxn ang="0">
                  <a:pos x="0" y="0"/>
                </a:cxn>
              </a:cxnLst>
              <a:rect l="0" t="0" r="r" b="b"/>
              <a:pathLst>
                <a:path w="196" h="696">
                  <a:moveTo>
                    <a:pt x="0" y="0"/>
                  </a:moveTo>
                  <a:lnTo>
                    <a:pt x="0" y="696"/>
                  </a:lnTo>
                  <a:lnTo>
                    <a:pt x="196" y="69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9" name="Group 28"/>
          <p:cNvGrpSpPr/>
          <p:nvPr/>
        </p:nvGrpSpPr>
        <p:grpSpPr>
          <a:xfrm>
            <a:off x="7260924" y="3855460"/>
            <a:ext cx="1858818" cy="1869219"/>
            <a:chOff x="6419765" y="3598213"/>
            <a:chExt cx="1412247" cy="1420149"/>
          </a:xfrm>
          <a:solidFill>
            <a:srgbClr val="1B9B8C"/>
          </a:solidFill>
        </p:grpSpPr>
        <p:sp>
          <p:nvSpPr>
            <p:cNvPr id="73" name="Freeform 29"/>
            <p:cNvSpPr/>
            <p:nvPr/>
          </p:nvSpPr>
          <p:spPr bwMode="auto">
            <a:xfrm>
              <a:off x="6419765" y="3598213"/>
              <a:ext cx="1412247" cy="1420149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391" y="570"/>
                </a:cxn>
                <a:cxn ang="0">
                  <a:pos x="0" y="570"/>
                </a:cxn>
                <a:cxn ang="0">
                  <a:pos x="196" y="0"/>
                </a:cxn>
              </a:cxnLst>
              <a:rect l="0" t="0" r="r" b="b"/>
              <a:pathLst>
                <a:path w="391" h="570">
                  <a:moveTo>
                    <a:pt x="196" y="0"/>
                  </a:moveTo>
                  <a:lnTo>
                    <a:pt x="391" y="570"/>
                  </a:lnTo>
                  <a:lnTo>
                    <a:pt x="0" y="570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Freeform 30"/>
            <p:cNvSpPr/>
            <p:nvPr/>
          </p:nvSpPr>
          <p:spPr bwMode="auto">
            <a:xfrm>
              <a:off x="7138528" y="3603196"/>
              <a:ext cx="693482" cy="14151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68"/>
                </a:cxn>
                <a:cxn ang="0">
                  <a:pos x="192" y="568"/>
                </a:cxn>
                <a:cxn ang="0">
                  <a:pos x="0" y="0"/>
                </a:cxn>
              </a:cxnLst>
              <a:rect l="0" t="0" r="r" b="b"/>
              <a:pathLst>
                <a:path w="192" h="568">
                  <a:moveTo>
                    <a:pt x="0" y="0"/>
                  </a:moveTo>
                  <a:lnTo>
                    <a:pt x="0" y="568"/>
                  </a:lnTo>
                  <a:lnTo>
                    <a:pt x="192" y="56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5" name="Group 31"/>
          <p:cNvGrpSpPr/>
          <p:nvPr/>
        </p:nvGrpSpPr>
        <p:grpSpPr>
          <a:xfrm>
            <a:off x="8750390" y="4109198"/>
            <a:ext cx="1527319" cy="1615481"/>
            <a:chOff x="7286617" y="2940459"/>
            <a:chExt cx="1506156" cy="2077903"/>
          </a:xfrm>
          <a:solidFill>
            <a:srgbClr val="C6EDEC"/>
          </a:solidFill>
        </p:grpSpPr>
        <p:sp>
          <p:nvSpPr>
            <p:cNvPr id="76" name="Freeform 32"/>
            <p:cNvSpPr/>
            <p:nvPr/>
          </p:nvSpPr>
          <p:spPr bwMode="auto">
            <a:xfrm>
              <a:off x="7286617" y="2940459"/>
              <a:ext cx="1506156" cy="2077903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417" y="834"/>
                </a:cxn>
                <a:cxn ang="0">
                  <a:pos x="0" y="834"/>
                </a:cxn>
                <a:cxn ang="0">
                  <a:pos x="209" y="0"/>
                </a:cxn>
              </a:cxnLst>
              <a:rect l="0" t="0" r="r" b="b"/>
              <a:pathLst>
                <a:path w="417" h="834">
                  <a:moveTo>
                    <a:pt x="209" y="0"/>
                  </a:moveTo>
                  <a:lnTo>
                    <a:pt x="417" y="834"/>
                  </a:lnTo>
                  <a:lnTo>
                    <a:pt x="0" y="834"/>
                  </a:lnTo>
                  <a:lnTo>
                    <a:pt x="20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Freeform 33"/>
            <p:cNvSpPr/>
            <p:nvPr/>
          </p:nvSpPr>
          <p:spPr bwMode="auto">
            <a:xfrm>
              <a:off x="8048724" y="2957900"/>
              <a:ext cx="744048" cy="20604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27"/>
                </a:cxn>
                <a:cxn ang="0">
                  <a:pos x="206" y="827"/>
                </a:cxn>
                <a:cxn ang="0">
                  <a:pos x="203" y="827"/>
                </a:cxn>
                <a:cxn ang="0">
                  <a:pos x="206" y="825"/>
                </a:cxn>
                <a:cxn ang="0">
                  <a:pos x="0" y="0"/>
                </a:cxn>
              </a:cxnLst>
              <a:rect l="0" t="0" r="r" b="b"/>
              <a:pathLst>
                <a:path w="206" h="827">
                  <a:moveTo>
                    <a:pt x="0" y="0"/>
                  </a:moveTo>
                  <a:lnTo>
                    <a:pt x="0" y="827"/>
                  </a:lnTo>
                  <a:lnTo>
                    <a:pt x="206" y="827"/>
                  </a:lnTo>
                  <a:lnTo>
                    <a:pt x="203" y="827"/>
                  </a:lnTo>
                  <a:lnTo>
                    <a:pt x="206" y="82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9" name="Freeform 7"/>
          <p:cNvSpPr>
            <a:spLocks noEditPoints="1"/>
          </p:cNvSpPr>
          <p:nvPr/>
        </p:nvSpPr>
        <p:spPr bwMode="auto">
          <a:xfrm>
            <a:off x="2710916" y="2505691"/>
            <a:ext cx="490532" cy="836446"/>
          </a:xfrm>
          <a:custGeom>
            <a:avLst/>
            <a:gdLst>
              <a:gd name="T0" fmla="*/ 53 w 106"/>
              <a:gd name="T1" fmla="*/ 0 h 181"/>
              <a:gd name="T2" fmla="*/ 0 w 106"/>
              <a:gd name="T3" fmla="*/ 53 h 181"/>
              <a:gd name="T4" fmla="*/ 53 w 106"/>
              <a:gd name="T5" fmla="*/ 181 h 181"/>
              <a:gd name="T6" fmla="*/ 106 w 106"/>
              <a:gd name="T7" fmla="*/ 53 h 181"/>
              <a:gd name="T8" fmla="*/ 53 w 106"/>
              <a:gd name="T9" fmla="*/ 0 h 181"/>
              <a:gd name="T10" fmla="*/ 53 w 106"/>
              <a:gd name="T11" fmla="*/ 90 h 181"/>
              <a:gd name="T12" fmla="*/ 15 w 106"/>
              <a:gd name="T13" fmla="*/ 52 h 181"/>
              <a:gd name="T14" fmla="*/ 53 w 106"/>
              <a:gd name="T15" fmla="*/ 13 h 181"/>
              <a:gd name="T16" fmla="*/ 92 w 106"/>
              <a:gd name="T17" fmla="*/ 52 h 181"/>
              <a:gd name="T18" fmla="*/ 53 w 106"/>
              <a:gd name="T19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181">
                <a:moveTo>
                  <a:pt x="53" y="0"/>
                </a:moveTo>
                <a:cubicBezTo>
                  <a:pt x="24" y="0"/>
                  <a:pt x="0" y="24"/>
                  <a:pt x="0" y="53"/>
                </a:cubicBezTo>
                <a:cubicBezTo>
                  <a:pt x="0" y="83"/>
                  <a:pt x="53" y="181"/>
                  <a:pt x="53" y="181"/>
                </a:cubicBezTo>
                <a:cubicBezTo>
                  <a:pt x="53" y="181"/>
                  <a:pt x="106" y="83"/>
                  <a:pt x="106" y="53"/>
                </a:cubicBezTo>
                <a:cubicBezTo>
                  <a:pt x="106" y="24"/>
                  <a:pt x="82" y="0"/>
                  <a:pt x="53" y="0"/>
                </a:cubicBezTo>
                <a:close/>
                <a:moveTo>
                  <a:pt x="53" y="90"/>
                </a:moveTo>
                <a:cubicBezTo>
                  <a:pt x="32" y="90"/>
                  <a:pt x="15" y="73"/>
                  <a:pt x="15" y="52"/>
                </a:cubicBezTo>
                <a:cubicBezTo>
                  <a:pt x="15" y="30"/>
                  <a:pt x="32" y="13"/>
                  <a:pt x="53" y="13"/>
                </a:cubicBezTo>
                <a:cubicBezTo>
                  <a:pt x="75" y="13"/>
                  <a:pt x="92" y="30"/>
                  <a:pt x="92" y="52"/>
                </a:cubicBezTo>
                <a:cubicBezTo>
                  <a:pt x="92" y="73"/>
                  <a:pt x="75" y="90"/>
                  <a:pt x="53" y="90"/>
                </a:cubicBezTo>
                <a:close/>
              </a:path>
            </a:pathLst>
          </a:custGeom>
          <a:solidFill>
            <a:srgbClr val="1B9B8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TextBox 39"/>
          <p:cNvSpPr txBox="1"/>
          <p:nvPr/>
        </p:nvSpPr>
        <p:spPr>
          <a:xfrm>
            <a:off x="2669715" y="2578018"/>
            <a:ext cx="531733" cy="33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  <a:endParaRPr lang="en-US" altLang="zh-CN" sz="7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Freeform 7"/>
          <p:cNvSpPr>
            <a:spLocks noEditPoints="1"/>
          </p:cNvSpPr>
          <p:nvPr/>
        </p:nvSpPr>
        <p:spPr bwMode="auto">
          <a:xfrm>
            <a:off x="5467680" y="3134541"/>
            <a:ext cx="490531" cy="836446"/>
          </a:xfrm>
          <a:custGeom>
            <a:avLst/>
            <a:gdLst>
              <a:gd name="T0" fmla="*/ 53 w 106"/>
              <a:gd name="T1" fmla="*/ 0 h 181"/>
              <a:gd name="T2" fmla="*/ 0 w 106"/>
              <a:gd name="T3" fmla="*/ 53 h 181"/>
              <a:gd name="T4" fmla="*/ 53 w 106"/>
              <a:gd name="T5" fmla="*/ 181 h 181"/>
              <a:gd name="T6" fmla="*/ 106 w 106"/>
              <a:gd name="T7" fmla="*/ 53 h 181"/>
              <a:gd name="T8" fmla="*/ 53 w 106"/>
              <a:gd name="T9" fmla="*/ 0 h 181"/>
              <a:gd name="T10" fmla="*/ 53 w 106"/>
              <a:gd name="T11" fmla="*/ 90 h 181"/>
              <a:gd name="T12" fmla="*/ 15 w 106"/>
              <a:gd name="T13" fmla="*/ 52 h 181"/>
              <a:gd name="T14" fmla="*/ 53 w 106"/>
              <a:gd name="T15" fmla="*/ 13 h 181"/>
              <a:gd name="T16" fmla="*/ 92 w 106"/>
              <a:gd name="T17" fmla="*/ 52 h 181"/>
              <a:gd name="T18" fmla="*/ 53 w 106"/>
              <a:gd name="T19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181">
                <a:moveTo>
                  <a:pt x="53" y="0"/>
                </a:moveTo>
                <a:cubicBezTo>
                  <a:pt x="24" y="0"/>
                  <a:pt x="0" y="24"/>
                  <a:pt x="0" y="53"/>
                </a:cubicBezTo>
                <a:cubicBezTo>
                  <a:pt x="0" y="83"/>
                  <a:pt x="53" y="181"/>
                  <a:pt x="53" y="181"/>
                </a:cubicBezTo>
                <a:cubicBezTo>
                  <a:pt x="53" y="181"/>
                  <a:pt x="106" y="83"/>
                  <a:pt x="106" y="53"/>
                </a:cubicBezTo>
                <a:cubicBezTo>
                  <a:pt x="106" y="24"/>
                  <a:pt x="82" y="0"/>
                  <a:pt x="53" y="0"/>
                </a:cubicBezTo>
                <a:close/>
                <a:moveTo>
                  <a:pt x="53" y="90"/>
                </a:moveTo>
                <a:cubicBezTo>
                  <a:pt x="32" y="90"/>
                  <a:pt x="15" y="73"/>
                  <a:pt x="15" y="52"/>
                </a:cubicBezTo>
                <a:cubicBezTo>
                  <a:pt x="15" y="30"/>
                  <a:pt x="32" y="13"/>
                  <a:pt x="53" y="13"/>
                </a:cubicBezTo>
                <a:cubicBezTo>
                  <a:pt x="75" y="13"/>
                  <a:pt x="92" y="30"/>
                  <a:pt x="92" y="52"/>
                </a:cubicBezTo>
                <a:cubicBezTo>
                  <a:pt x="92" y="73"/>
                  <a:pt x="75" y="90"/>
                  <a:pt x="53" y="90"/>
                </a:cubicBezTo>
                <a:close/>
              </a:path>
            </a:pathLst>
          </a:custGeom>
          <a:solidFill>
            <a:srgbClr val="1B9B8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42"/>
          <p:cNvSpPr txBox="1"/>
          <p:nvPr/>
        </p:nvSpPr>
        <p:spPr>
          <a:xfrm>
            <a:off x="5418613" y="3197351"/>
            <a:ext cx="557358" cy="33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35</a:t>
            </a:r>
            <a:endParaRPr lang="en-US" altLang="zh-CN" sz="7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Freeform 7"/>
          <p:cNvSpPr>
            <a:spLocks noEditPoints="1"/>
          </p:cNvSpPr>
          <p:nvPr/>
        </p:nvSpPr>
        <p:spPr bwMode="auto">
          <a:xfrm>
            <a:off x="6717845" y="2371536"/>
            <a:ext cx="490532" cy="836446"/>
          </a:xfrm>
          <a:custGeom>
            <a:avLst/>
            <a:gdLst>
              <a:gd name="T0" fmla="*/ 53 w 106"/>
              <a:gd name="T1" fmla="*/ 0 h 181"/>
              <a:gd name="T2" fmla="*/ 0 w 106"/>
              <a:gd name="T3" fmla="*/ 53 h 181"/>
              <a:gd name="T4" fmla="*/ 53 w 106"/>
              <a:gd name="T5" fmla="*/ 181 h 181"/>
              <a:gd name="T6" fmla="*/ 106 w 106"/>
              <a:gd name="T7" fmla="*/ 53 h 181"/>
              <a:gd name="T8" fmla="*/ 53 w 106"/>
              <a:gd name="T9" fmla="*/ 0 h 181"/>
              <a:gd name="T10" fmla="*/ 53 w 106"/>
              <a:gd name="T11" fmla="*/ 90 h 181"/>
              <a:gd name="T12" fmla="*/ 15 w 106"/>
              <a:gd name="T13" fmla="*/ 52 h 181"/>
              <a:gd name="T14" fmla="*/ 53 w 106"/>
              <a:gd name="T15" fmla="*/ 13 h 181"/>
              <a:gd name="T16" fmla="*/ 92 w 106"/>
              <a:gd name="T17" fmla="*/ 52 h 181"/>
              <a:gd name="T18" fmla="*/ 53 w 106"/>
              <a:gd name="T19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181">
                <a:moveTo>
                  <a:pt x="53" y="0"/>
                </a:moveTo>
                <a:cubicBezTo>
                  <a:pt x="24" y="0"/>
                  <a:pt x="0" y="24"/>
                  <a:pt x="0" y="53"/>
                </a:cubicBezTo>
                <a:cubicBezTo>
                  <a:pt x="0" y="83"/>
                  <a:pt x="53" y="181"/>
                  <a:pt x="53" y="181"/>
                </a:cubicBezTo>
                <a:cubicBezTo>
                  <a:pt x="53" y="181"/>
                  <a:pt x="106" y="83"/>
                  <a:pt x="106" y="53"/>
                </a:cubicBezTo>
                <a:cubicBezTo>
                  <a:pt x="106" y="24"/>
                  <a:pt x="82" y="0"/>
                  <a:pt x="53" y="0"/>
                </a:cubicBezTo>
                <a:close/>
                <a:moveTo>
                  <a:pt x="53" y="90"/>
                </a:moveTo>
                <a:cubicBezTo>
                  <a:pt x="32" y="90"/>
                  <a:pt x="15" y="73"/>
                  <a:pt x="15" y="52"/>
                </a:cubicBezTo>
                <a:cubicBezTo>
                  <a:pt x="15" y="30"/>
                  <a:pt x="32" y="13"/>
                  <a:pt x="53" y="13"/>
                </a:cubicBezTo>
                <a:cubicBezTo>
                  <a:pt x="75" y="13"/>
                  <a:pt x="92" y="30"/>
                  <a:pt x="92" y="52"/>
                </a:cubicBezTo>
                <a:cubicBezTo>
                  <a:pt x="92" y="73"/>
                  <a:pt x="75" y="90"/>
                  <a:pt x="53" y="90"/>
                </a:cubicBezTo>
                <a:close/>
              </a:path>
            </a:pathLst>
          </a:custGeom>
          <a:solidFill>
            <a:srgbClr val="C6EDE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TextBox 45"/>
          <p:cNvSpPr txBox="1"/>
          <p:nvPr/>
        </p:nvSpPr>
        <p:spPr>
          <a:xfrm>
            <a:off x="6685789" y="2443014"/>
            <a:ext cx="522588" cy="33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  <a:endParaRPr lang="en-US" altLang="zh-CN" sz="7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Freeform 7"/>
          <p:cNvSpPr>
            <a:spLocks noEditPoints="1"/>
          </p:cNvSpPr>
          <p:nvPr/>
        </p:nvSpPr>
        <p:spPr bwMode="auto">
          <a:xfrm>
            <a:off x="7950251" y="2783442"/>
            <a:ext cx="490532" cy="836446"/>
          </a:xfrm>
          <a:custGeom>
            <a:avLst/>
            <a:gdLst>
              <a:gd name="T0" fmla="*/ 53 w 106"/>
              <a:gd name="T1" fmla="*/ 0 h 181"/>
              <a:gd name="T2" fmla="*/ 0 w 106"/>
              <a:gd name="T3" fmla="*/ 53 h 181"/>
              <a:gd name="T4" fmla="*/ 53 w 106"/>
              <a:gd name="T5" fmla="*/ 181 h 181"/>
              <a:gd name="T6" fmla="*/ 106 w 106"/>
              <a:gd name="T7" fmla="*/ 53 h 181"/>
              <a:gd name="T8" fmla="*/ 53 w 106"/>
              <a:gd name="T9" fmla="*/ 0 h 181"/>
              <a:gd name="T10" fmla="*/ 53 w 106"/>
              <a:gd name="T11" fmla="*/ 90 h 181"/>
              <a:gd name="T12" fmla="*/ 15 w 106"/>
              <a:gd name="T13" fmla="*/ 52 h 181"/>
              <a:gd name="T14" fmla="*/ 53 w 106"/>
              <a:gd name="T15" fmla="*/ 13 h 181"/>
              <a:gd name="T16" fmla="*/ 92 w 106"/>
              <a:gd name="T17" fmla="*/ 52 h 181"/>
              <a:gd name="T18" fmla="*/ 53 w 106"/>
              <a:gd name="T19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181">
                <a:moveTo>
                  <a:pt x="53" y="0"/>
                </a:moveTo>
                <a:cubicBezTo>
                  <a:pt x="24" y="0"/>
                  <a:pt x="0" y="24"/>
                  <a:pt x="0" y="53"/>
                </a:cubicBezTo>
                <a:cubicBezTo>
                  <a:pt x="0" y="83"/>
                  <a:pt x="53" y="181"/>
                  <a:pt x="53" y="181"/>
                </a:cubicBezTo>
                <a:cubicBezTo>
                  <a:pt x="53" y="181"/>
                  <a:pt x="106" y="83"/>
                  <a:pt x="106" y="53"/>
                </a:cubicBezTo>
                <a:cubicBezTo>
                  <a:pt x="106" y="24"/>
                  <a:pt x="82" y="0"/>
                  <a:pt x="53" y="0"/>
                </a:cubicBezTo>
                <a:close/>
                <a:moveTo>
                  <a:pt x="53" y="90"/>
                </a:moveTo>
                <a:cubicBezTo>
                  <a:pt x="32" y="90"/>
                  <a:pt x="15" y="73"/>
                  <a:pt x="15" y="52"/>
                </a:cubicBezTo>
                <a:cubicBezTo>
                  <a:pt x="15" y="30"/>
                  <a:pt x="32" y="13"/>
                  <a:pt x="53" y="13"/>
                </a:cubicBezTo>
                <a:cubicBezTo>
                  <a:pt x="75" y="13"/>
                  <a:pt x="92" y="30"/>
                  <a:pt x="92" y="52"/>
                </a:cubicBezTo>
                <a:cubicBezTo>
                  <a:pt x="92" y="73"/>
                  <a:pt x="75" y="90"/>
                  <a:pt x="53" y="90"/>
                </a:cubicBezTo>
                <a:close/>
              </a:path>
            </a:pathLst>
          </a:custGeom>
          <a:solidFill>
            <a:srgbClr val="1B9B8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9" name="TextBox 48"/>
          <p:cNvSpPr txBox="1"/>
          <p:nvPr/>
        </p:nvSpPr>
        <p:spPr>
          <a:xfrm>
            <a:off x="7902817" y="2846142"/>
            <a:ext cx="570123" cy="33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  <a:endParaRPr lang="en-US" altLang="zh-CN" sz="7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Freeform 7"/>
          <p:cNvSpPr>
            <a:spLocks noEditPoints="1"/>
          </p:cNvSpPr>
          <p:nvPr/>
        </p:nvSpPr>
        <p:spPr bwMode="auto">
          <a:xfrm>
            <a:off x="9310934" y="3130792"/>
            <a:ext cx="490532" cy="836446"/>
          </a:xfrm>
          <a:custGeom>
            <a:avLst/>
            <a:gdLst>
              <a:gd name="T0" fmla="*/ 53 w 106"/>
              <a:gd name="T1" fmla="*/ 0 h 181"/>
              <a:gd name="T2" fmla="*/ 0 w 106"/>
              <a:gd name="T3" fmla="*/ 53 h 181"/>
              <a:gd name="T4" fmla="*/ 53 w 106"/>
              <a:gd name="T5" fmla="*/ 181 h 181"/>
              <a:gd name="T6" fmla="*/ 106 w 106"/>
              <a:gd name="T7" fmla="*/ 53 h 181"/>
              <a:gd name="T8" fmla="*/ 53 w 106"/>
              <a:gd name="T9" fmla="*/ 0 h 181"/>
              <a:gd name="T10" fmla="*/ 53 w 106"/>
              <a:gd name="T11" fmla="*/ 90 h 181"/>
              <a:gd name="T12" fmla="*/ 15 w 106"/>
              <a:gd name="T13" fmla="*/ 52 h 181"/>
              <a:gd name="T14" fmla="*/ 53 w 106"/>
              <a:gd name="T15" fmla="*/ 13 h 181"/>
              <a:gd name="T16" fmla="*/ 92 w 106"/>
              <a:gd name="T17" fmla="*/ 52 h 181"/>
              <a:gd name="T18" fmla="*/ 53 w 106"/>
              <a:gd name="T19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181">
                <a:moveTo>
                  <a:pt x="53" y="0"/>
                </a:moveTo>
                <a:cubicBezTo>
                  <a:pt x="24" y="0"/>
                  <a:pt x="0" y="24"/>
                  <a:pt x="0" y="53"/>
                </a:cubicBezTo>
                <a:cubicBezTo>
                  <a:pt x="0" y="83"/>
                  <a:pt x="53" y="181"/>
                  <a:pt x="53" y="181"/>
                </a:cubicBezTo>
                <a:cubicBezTo>
                  <a:pt x="53" y="181"/>
                  <a:pt x="106" y="83"/>
                  <a:pt x="106" y="53"/>
                </a:cubicBezTo>
                <a:cubicBezTo>
                  <a:pt x="106" y="24"/>
                  <a:pt x="82" y="0"/>
                  <a:pt x="53" y="0"/>
                </a:cubicBezTo>
                <a:close/>
                <a:moveTo>
                  <a:pt x="53" y="90"/>
                </a:moveTo>
                <a:cubicBezTo>
                  <a:pt x="32" y="90"/>
                  <a:pt x="15" y="73"/>
                  <a:pt x="15" y="52"/>
                </a:cubicBezTo>
                <a:cubicBezTo>
                  <a:pt x="15" y="30"/>
                  <a:pt x="32" y="13"/>
                  <a:pt x="53" y="13"/>
                </a:cubicBezTo>
                <a:cubicBezTo>
                  <a:pt x="75" y="13"/>
                  <a:pt x="92" y="30"/>
                  <a:pt x="92" y="52"/>
                </a:cubicBezTo>
                <a:cubicBezTo>
                  <a:pt x="92" y="73"/>
                  <a:pt x="75" y="90"/>
                  <a:pt x="53" y="90"/>
                </a:cubicBezTo>
                <a:close/>
              </a:path>
            </a:pathLst>
          </a:custGeom>
          <a:solidFill>
            <a:srgbClr val="C6EDE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TextBox 51"/>
          <p:cNvSpPr txBox="1"/>
          <p:nvPr/>
        </p:nvSpPr>
        <p:spPr>
          <a:xfrm>
            <a:off x="9310934" y="3196075"/>
            <a:ext cx="490532" cy="33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zh-CN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zh-CN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altLang="zh-CN" sz="7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Freeform 7"/>
          <p:cNvSpPr>
            <a:spLocks noEditPoints="1"/>
          </p:cNvSpPr>
          <p:nvPr/>
        </p:nvSpPr>
        <p:spPr bwMode="auto">
          <a:xfrm>
            <a:off x="4057804" y="1654447"/>
            <a:ext cx="490532" cy="836446"/>
          </a:xfrm>
          <a:custGeom>
            <a:avLst/>
            <a:gdLst>
              <a:gd name="T0" fmla="*/ 53 w 106"/>
              <a:gd name="T1" fmla="*/ 0 h 181"/>
              <a:gd name="T2" fmla="*/ 0 w 106"/>
              <a:gd name="T3" fmla="*/ 53 h 181"/>
              <a:gd name="T4" fmla="*/ 53 w 106"/>
              <a:gd name="T5" fmla="*/ 181 h 181"/>
              <a:gd name="T6" fmla="*/ 106 w 106"/>
              <a:gd name="T7" fmla="*/ 53 h 181"/>
              <a:gd name="T8" fmla="*/ 53 w 106"/>
              <a:gd name="T9" fmla="*/ 0 h 181"/>
              <a:gd name="T10" fmla="*/ 53 w 106"/>
              <a:gd name="T11" fmla="*/ 90 h 181"/>
              <a:gd name="T12" fmla="*/ 15 w 106"/>
              <a:gd name="T13" fmla="*/ 52 h 181"/>
              <a:gd name="T14" fmla="*/ 53 w 106"/>
              <a:gd name="T15" fmla="*/ 13 h 181"/>
              <a:gd name="T16" fmla="*/ 92 w 106"/>
              <a:gd name="T17" fmla="*/ 52 h 181"/>
              <a:gd name="T18" fmla="*/ 53 w 106"/>
              <a:gd name="T19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181">
                <a:moveTo>
                  <a:pt x="53" y="0"/>
                </a:moveTo>
                <a:cubicBezTo>
                  <a:pt x="24" y="0"/>
                  <a:pt x="0" y="24"/>
                  <a:pt x="0" y="53"/>
                </a:cubicBezTo>
                <a:cubicBezTo>
                  <a:pt x="0" y="83"/>
                  <a:pt x="53" y="181"/>
                  <a:pt x="53" y="181"/>
                </a:cubicBezTo>
                <a:cubicBezTo>
                  <a:pt x="53" y="181"/>
                  <a:pt x="106" y="83"/>
                  <a:pt x="106" y="53"/>
                </a:cubicBezTo>
                <a:cubicBezTo>
                  <a:pt x="106" y="24"/>
                  <a:pt x="82" y="0"/>
                  <a:pt x="53" y="0"/>
                </a:cubicBezTo>
                <a:close/>
                <a:moveTo>
                  <a:pt x="53" y="90"/>
                </a:moveTo>
                <a:cubicBezTo>
                  <a:pt x="32" y="90"/>
                  <a:pt x="15" y="73"/>
                  <a:pt x="15" y="52"/>
                </a:cubicBezTo>
                <a:cubicBezTo>
                  <a:pt x="15" y="30"/>
                  <a:pt x="32" y="13"/>
                  <a:pt x="53" y="13"/>
                </a:cubicBezTo>
                <a:cubicBezTo>
                  <a:pt x="75" y="13"/>
                  <a:pt x="92" y="30"/>
                  <a:pt x="92" y="52"/>
                </a:cubicBezTo>
                <a:cubicBezTo>
                  <a:pt x="92" y="73"/>
                  <a:pt x="75" y="90"/>
                  <a:pt x="53" y="90"/>
                </a:cubicBezTo>
                <a:close/>
              </a:path>
            </a:pathLst>
          </a:custGeom>
          <a:solidFill>
            <a:srgbClr val="C6EDE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TextBox 93"/>
          <p:cNvSpPr txBox="1"/>
          <p:nvPr/>
        </p:nvSpPr>
        <p:spPr>
          <a:xfrm>
            <a:off x="4016603" y="1726774"/>
            <a:ext cx="531733" cy="33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en-US" altLang="zh-CN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7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632" y="0"/>
            <a:ext cx="2492394" cy="2260544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3537549" y="613256"/>
            <a:ext cx="5116901" cy="461665"/>
            <a:chOff x="641892" y="3761604"/>
            <a:chExt cx="5116901" cy="461665"/>
          </a:xfrm>
        </p:grpSpPr>
        <p:sp>
          <p:nvSpPr>
            <p:cNvPr id="64" name="文本框 63"/>
            <p:cNvSpPr txBox="1"/>
            <p:nvPr/>
          </p:nvSpPr>
          <p:spPr>
            <a:xfrm>
              <a:off x="1990056" y="3761604"/>
              <a:ext cx="2407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641892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558555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81"/>
          <p:cNvGrpSpPr/>
          <p:nvPr/>
        </p:nvGrpSpPr>
        <p:grpSpPr>
          <a:xfrm rot="16200000" flipV="1">
            <a:off x="5524166" y="2679427"/>
            <a:ext cx="2700487" cy="1180070"/>
            <a:chOff x="1832741" y="1770381"/>
            <a:chExt cx="1685860" cy="736694"/>
          </a:xfrm>
          <a:solidFill>
            <a:srgbClr val="C6EDEC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5" name="직사각형 290"/>
            <p:cNvSpPr/>
            <p:nvPr/>
          </p:nvSpPr>
          <p:spPr>
            <a:xfrm>
              <a:off x="1832741" y="2387075"/>
              <a:ext cx="1344824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6" name="도넛 9"/>
            <p:cNvSpPr/>
            <p:nvPr/>
          </p:nvSpPr>
          <p:spPr>
            <a:xfrm rot="5400000">
              <a:off x="3177563" y="2267074"/>
              <a:ext cx="240000" cy="240000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7" name="직사각형 292"/>
            <p:cNvSpPr/>
            <p:nvPr/>
          </p:nvSpPr>
          <p:spPr>
            <a:xfrm rot="16200000">
              <a:off x="3267563" y="2117074"/>
              <a:ext cx="180000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8" name="이등변 삼각형 293"/>
            <p:cNvSpPr/>
            <p:nvPr/>
          </p:nvSpPr>
          <p:spPr>
            <a:xfrm>
              <a:off x="3196525" y="1770381"/>
              <a:ext cx="322076" cy="316693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</p:grpSp>
      <p:grpSp>
        <p:nvGrpSpPr>
          <p:cNvPr id="9" name="그룹 281"/>
          <p:cNvGrpSpPr/>
          <p:nvPr/>
        </p:nvGrpSpPr>
        <p:grpSpPr>
          <a:xfrm rot="16200000" flipV="1">
            <a:off x="6145719" y="3026021"/>
            <a:ext cx="2007304" cy="1180070"/>
            <a:chOff x="2265481" y="1770381"/>
            <a:chExt cx="1253120" cy="736694"/>
          </a:xfrm>
          <a:solidFill>
            <a:srgbClr val="1B9B8C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0" name="직사각형 290"/>
            <p:cNvSpPr/>
            <p:nvPr/>
          </p:nvSpPr>
          <p:spPr>
            <a:xfrm>
              <a:off x="2265481" y="2387075"/>
              <a:ext cx="912083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11" name="도넛 9"/>
            <p:cNvSpPr/>
            <p:nvPr/>
          </p:nvSpPr>
          <p:spPr>
            <a:xfrm rot="5400000">
              <a:off x="3177563" y="2267074"/>
              <a:ext cx="240000" cy="240000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12" name="직사각형 292"/>
            <p:cNvSpPr/>
            <p:nvPr/>
          </p:nvSpPr>
          <p:spPr>
            <a:xfrm rot="16200000">
              <a:off x="3267563" y="2117074"/>
              <a:ext cx="180000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13" name="이등변 삼각형 293"/>
            <p:cNvSpPr/>
            <p:nvPr/>
          </p:nvSpPr>
          <p:spPr>
            <a:xfrm>
              <a:off x="3196525" y="1770381"/>
              <a:ext cx="322076" cy="316693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</p:grpSp>
      <p:grpSp>
        <p:nvGrpSpPr>
          <p:cNvPr id="14" name="그룹 281"/>
          <p:cNvGrpSpPr/>
          <p:nvPr/>
        </p:nvGrpSpPr>
        <p:grpSpPr>
          <a:xfrm rot="16200000" flipV="1">
            <a:off x="6753909" y="3372613"/>
            <a:ext cx="1314120" cy="1180070"/>
            <a:chOff x="2698222" y="1770381"/>
            <a:chExt cx="820379" cy="736694"/>
          </a:xfrm>
          <a:solidFill>
            <a:srgbClr val="C6EDEC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5" name="직사각형 290"/>
            <p:cNvSpPr/>
            <p:nvPr/>
          </p:nvSpPr>
          <p:spPr>
            <a:xfrm>
              <a:off x="2698222" y="2387075"/>
              <a:ext cx="479342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16" name="도넛 9"/>
            <p:cNvSpPr/>
            <p:nvPr/>
          </p:nvSpPr>
          <p:spPr>
            <a:xfrm rot="5400000">
              <a:off x="3177563" y="2267074"/>
              <a:ext cx="240000" cy="240000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17" name="직사각형 292"/>
            <p:cNvSpPr/>
            <p:nvPr/>
          </p:nvSpPr>
          <p:spPr>
            <a:xfrm rot="16200000">
              <a:off x="3267563" y="2117074"/>
              <a:ext cx="180000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18" name="이등변 삼각형 293"/>
            <p:cNvSpPr/>
            <p:nvPr/>
          </p:nvSpPr>
          <p:spPr>
            <a:xfrm>
              <a:off x="3196525" y="1770381"/>
              <a:ext cx="322076" cy="316693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</p:grpSp>
      <p:grpSp>
        <p:nvGrpSpPr>
          <p:cNvPr id="19" name="그룹 281"/>
          <p:cNvGrpSpPr/>
          <p:nvPr/>
        </p:nvGrpSpPr>
        <p:grpSpPr>
          <a:xfrm rot="5400000" flipH="1" flipV="1">
            <a:off x="4020970" y="2679428"/>
            <a:ext cx="2700489" cy="1180068"/>
            <a:chOff x="1832740" y="1770381"/>
            <a:chExt cx="1685861" cy="736693"/>
          </a:xfrm>
          <a:solidFill>
            <a:srgbClr val="C6EDEC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20" name="직사각형 290"/>
            <p:cNvSpPr/>
            <p:nvPr/>
          </p:nvSpPr>
          <p:spPr>
            <a:xfrm>
              <a:off x="1832740" y="2387074"/>
              <a:ext cx="1344825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21" name="도넛 9"/>
            <p:cNvSpPr/>
            <p:nvPr/>
          </p:nvSpPr>
          <p:spPr>
            <a:xfrm rot="5400000">
              <a:off x="3177563" y="2267074"/>
              <a:ext cx="240000" cy="240000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22" name="직사각형 292"/>
            <p:cNvSpPr/>
            <p:nvPr/>
          </p:nvSpPr>
          <p:spPr>
            <a:xfrm rot="16200000">
              <a:off x="3267563" y="2117074"/>
              <a:ext cx="180000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23" name="이등변 삼각형 293"/>
            <p:cNvSpPr/>
            <p:nvPr/>
          </p:nvSpPr>
          <p:spPr>
            <a:xfrm>
              <a:off x="3196525" y="1770381"/>
              <a:ext cx="322076" cy="316693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</p:grpSp>
      <p:grpSp>
        <p:nvGrpSpPr>
          <p:cNvPr id="24" name="그룹 281"/>
          <p:cNvGrpSpPr/>
          <p:nvPr/>
        </p:nvGrpSpPr>
        <p:grpSpPr>
          <a:xfrm rot="5400000" flipH="1" flipV="1">
            <a:off x="4101094" y="3026021"/>
            <a:ext cx="2007304" cy="1180070"/>
            <a:chOff x="2265481" y="1770381"/>
            <a:chExt cx="1253120" cy="736694"/>
          </a:xfrm>
          <a:solidFill>
            <a:srgbClr val="1B9B8C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25" name="직사각형 290"/>
            <p:cNvSpPr/>
            <p:nvPr/>
          </p:nvSpPr>
          <p:spPr>
            <a:xfrm>
              <a:off x="2265481" y="2387075"/>
              <a:ext cx="912083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26" name="도넛 9"/>
            <p:cNvSpPr/>
            <p:nvPr/>
          </p:nvSpPr>
          <p:spPr>
            <a:xfrm rot="5400000">
              <a:off x="3177563" y="2267074"/>
              <a:ext cx="240000" cy="240000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27" name="직사각형 292"/>
            <p:cNvSpPr/>
            <p:nvPr/>
          </p:nvSpPr>
          <p:spPr>
            <a:xfrm rot="16200000">
              <a:off x="3267563" y="2117074"/>
              <a:ext cx="180000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28" name="이등변 삼각형 293"/>
            <p:cNvSpPr/>
            <p:nvPr/>
          </p:nvSpPr>
          <p:spPr>
            <a:xfrm>
              <a:off x="3196525" y="1770381"/>
              <a:ext cx="322076" cy="316693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</p:grpSp>
      <p:grpSp>
        <p:nvGrpSpPr>
          <p:cNvPr id="29" name="그룹 281"/>
          <p:cNvGrpSpPr/>
          <p:nvPr/>
        </p:nvGrpSpPr>
        <p:grpSpPr>
          <a:xfrm rot="5400000" flipH="1" flipV="1">
            <a:off x="4184658" y="3372613"/>
            <a:ext cx="1314120" cy="1180070"/>
            <a:chOff x="2698222" y="1770381"/>
            <a:chExt cx="820379" cy="736694"/>
          </a:xfrm>
          <a:solidFill>
            <a:srgbClr val="C6EDEC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0" name="직사각형 290"/>
            <p:cNvSpPr/>
            <p:nvPr/>
          </p:nvSpPr>
          <p:spPr>
            <a:xfrm>
              <a:off x="2698222" y="2387075"/>
              <a:ext cx="479342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31" name="도넛 9"/>
            <p:cNvSpPr/>
            <p:nvPr/>
          </p:nvSpPr>
          <p:spPr>
            <a:xfrm rot="5400000">
              <a:off x="3177563" y="2267074"/>
              <a:ext cx="240000" cy="240000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32" name="직사각형 292"/>
            <p:cNvSpPr/>
            <p:nvPr/>
          </p:nvSpPr>
          <p:spPr>
            <a:xfrm rot="16200000">
              <a:off x="3267563" y="2117074"/>
              <a:ext cx="180000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33" name="이등변 삼각형 293"/>
            <p:cNvSpPr/>
            <p:nvPr/>
          </p:nvSpPr>
          <p:spPr>
            <a:xfrm>
              <a:off x="3196525" y="1770381"/>
              <a:ext cx="322076" cy="316693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</p:grpSp>
      <p:grpSp>
        <p:nvGrpSpPr>
          <p:cNvPr id="42" name="그룹 28"/>
          <p:cNvGrpSpPr/>
          <p:nvPr/>
        </p:nvGrpSpPr>
        <p:grpSpPr>
          <a:xfrm>
            <a:off x="4881638" y="3528629"/>
            <a:ext cx="2440661" cy="2901109"/>
            <a:chOff x="5001761" y="2576825"/>
            <a:chExt cx="1495013" cy="2217799"/>
          </a:xfrm>
          <a:solidFill>
            <a:srgbClr val="1B9B8C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43" name="사다리꼴 144"/>
            <p:cNvSpPr/>
            <p:nvPr/>
          </p:nvSpPr>
          <p:spPr>
            <a:xfrm rot="10800000">
              <a:off x="5001761" y="3501559"/>
              <a:ext cx="1495012" cy="80825"/>
            </a:xfrm>
            <a:prstGeom prst="trapezoid">
              <a:avLst>
                <a:gd name="adj" fmla="val 75086"/>
              </a:avLst>
            </a:pr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2000" dirty="0">
                <a:solidFill>
                  <a:prstClr val="black"/>
                </a:solidFill>
                <a:latin typeface="Roboto Condensed Light" charset="0"/>
              </a:endParaRPr>
            </a:p>
          </p:txBody>
        </p:sp>
        <p:sp>
          <p:nvSpPr>
            <p:cNvPr id="44" name="사다리꼴 145"/>
            <p:cNvSpPr/>
            <p:nvPr/>
          </p:nvSpPr>
          <p:spPr>
            <a:xfrm rot="10800000">
              <a:off x="5280088" y="4713799"/>
              <a:ext cx="945991" cy="80825"/>
            </a:xfrm>
            <a:prstGeom prst="trapezoid">
              <a:avLst>
                <a:gd name="adj" fmla="val 75086"/>
              </a:avLst>
            </a:pr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2000" dirty="0">
                <a:solidFill>
                  <a:prstClr val="black"/>
                </a:solidFill>
                <a:latin typeface="Roboto Condensed Light" charset="0"/>
              </a:endParaRPr>
            </a:p>
          </p:txBody>
        </p:sp>
        <p:sp>
          <p:nvSpPr>
            <p:cNvPr id="45" name="위쪽 화살표 77"/>
            <p:cNvSpPr/>
            <p:nvPr/>
          </p:nvSpPr>
          <p:spPr>
            <a:xfrm>
              <a:off x="5001762" y="2576825"/>
              <a:ext cx="1495012" cy="2134839"/>
            </a:xfrm>
            <a:prstGeom prst="upArrow">
              <a:avLst>
                <a:gd name="adj1" fmla="val 63377"/>
                <a:gd name="adj2" fmla="val 50000"/>
              </a:avLst>
            </a:prstGeom>
            <a:grpFill/>
            <a:ln w="3175" cap="flat" cmpd="sng" algn="ctr">
              <a:noFill/>
              <a:prstDash val="solid"/>
            </a:ln>
            <a:effectLst>
              <a:outerShdw dist="254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0" numCol="1" spcCol="0" rtlCol="0" fromWordArt="0" anchor="ctr" anchorCtr="0" forceAA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3934913" y="2015937"/>
            <a:ext cx="181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665207" y="2693046"/>
            <a:ext cx="181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455658" y="3404826"/>
            <a:ext cx="181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550709" y="2007898"/>
            <a:ext cx="181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893609" y="2693046"/>
            <a:ext cx="181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186854" y="3404826"/>
            <a:ext cx="181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2221" y="4435813"/>
            <a:ext cx="1939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</a:t>
            </a:r>
            <a:endParaRPr lang="en-US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345953" y="5146467"/>
            <a:ext cx="1512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本模版所有图形线条及其相应素材均可自由编辑、改色、替换。</a:t>
            </a:r>
            <a:endParaRPr lang="en-US" altLang="zh-CN" sz="1400" dirty="0">
              <a:solidFill>
                <a:prstClr val="white"/>
              </a:solidFill>
              <a:latin typeface="Roboto Condensed Light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632" y="0"/>
            <a:ext cx="2492394" cy="2260544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3537549" y="613256"/>
            <a:ext cx="5116901" cy="461665"/>
            <a:chOff x="641892" y="3761604"/>
            <a:chExt cx="5116901" cy="461665"/>
          </a:xfrm>
        </p:grpSpPr>
        <p:sp>
          <p:nvSpPr>
            <p:cNvPr id="57" name="文本框 56"/>
            <p:cNvSpPr txBox="1"/>
            <p:nvPr/>
          </p:nvSpPr>
          <p:spPr>
            <a:xfrm>
              <a:off x="1990056" y="3761604"/>
              <a:ext cx="2407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641892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558555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57"/>
          <p:cNvGrpSpPr/>
          <p:nvPr/>
        </p:nvGrpSpPr>
        <p:grpSpPr>
          <a:xfrm>
            <a:off x="960461" y="2260550"/>
            <a:ext cx="2567770" cy="3929584"/>
            <a:chOff x="481900" y="1276348"/>
            <a:chExt cx="2045051" cy="3254039"/>
          </a:xfrm>
        </p:grpSpPr>
        <p:sp>
          <p:nvSpPr>
            <p:cNvPr id="46" name="Round Same Side Corner Rectangle 5"/>
            <p:cNvSpPr/>
            <p:nvPr/>
          </p:nvSpPr>
          <p:spPr>
            <a:xfrm rot="16200000">
              <a:off x="-122595" y="1880843"/>
              <a:ext cx="3254039" cy="2045050"/>
            </a:xfrm>
            <a:prstGeom prst="round2SameRect">
              <a:avLst>
                <a:gd name="adj1" fmla="val 2589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47" name="Round Same Side Corner Rectangle 11"/>
            <p:cNvSpPr/>
            <p:nvPr/>
          </p:nvSpPr>
          <p:spPr>
            <a:xfrm rot="16200000">
              <a:off x="943136" y="815114"/>
              <a:ext cx="1122579" cy="2045050"/>
            </a:xfrm>
            <a:prstGeom prst="round2SameRect">
              <a:avLst>
                <a:gd name="adj1" fmla="val 2589"/>
                <a:gd name="adj2" fmla="val 0"/>
              </a:avLst>
            </a:prstGeom>
            <a:solidFill>
              <a:srgbClr val="1B9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</p:grpSp>
      <p:grpSp>
        <p:nvGrpSpPr>
          <p:cNvPr id="48" name="Group 59"/>
          <p:cNvGrpSpPr/>
          <p:nvPr/>
        </p:nvGrpSpPr>
        <p:grpSpPr>
          <a:xfrm>
            <a:off x="6095999" y="2260544"/>
            <a:ext cx="2567770" cy="3929588"/>
            <a:chOff x="4572000" y="1276344"/>
            <a:chExt cx="2045051" cy="3254043"/>
          </a:xfrm>
        </p:grpSpPr>
        <p:sp>
          <p:nvSpPr>
            <p:cNvPr id="49" name="Rectangle 7"/>
            <p:cNvSpPr/>
            <p:nvPr/>
          </p:nvSpPr>
          <p:spPr>
            <a:xfrm rot="16200000">
              <a:off x="3967503" y="1880841"/>
              <a:ext cx="3254043" cy="2045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50" name="Rectangle 13"/>
            <p:cNvSpPr/>
            <p:nvPr/>
          </p:nvSpPr>
          <p:spPr>
            <a:xfrm rot="16200000">
              <a:off x="5033235" y="815112"/>
              <a:ext cx="1122582" cy="2045050"/>
            </a:xfrm>
            <a:prstGeom prst="rect">
              <a:avLst/>
            </a:prstGeom>
            <a:solidFill>
              <a:srgbClr val="1B9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</p:grpSp>
      <p:grpSp>
        <p:nvGrpSpPr>
          <p:cNvPr id="51" name="Group 60"/>
          <p:cNvGrpSpPr/>
          <p:nvPr/>
        </p:nvGrpSpPr>
        <p:grpSpPr>
          <a:xfrm>
            <a:off x="8663769" y="2260550"/>
            <a:ext cx="2567770" cy="3929584"/>
            <a:chOff x="6617051" y="1276348"/>
            <a:chExt cx="2045050" cy="3254039"/>
          </a:xfrm>
        </p:grpSpPr>
        <p:sp>
          <p:nvSpPr>
            <p:cNvPr id="52" name="Round Same Side Corner Rectangle 9"/>
            <p:cNvSpPr/>
            <p:nvPr/>
          </p:nvSpPr>
          <p:spPr>
            <a:xfrm rot="5400000" flipH="1">
              <a:off x="6012556" y="1880843"/>
              <a:ext cx="3254039" cy="2045050"/>
            </a:xfrm>
            <a:prstGeom prst="round2SameRect">
              <a:avLst>
                <a:gd name="adj1" fmla="val 2589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53" name="Round Same Side Corner Rectangle 14"/>
            <p:cNvSpPr/>
            <p:nvPr/>
          </p:nvSpPr>
          <p:spPr>
            <a:xfrm rot="5400000" flipH="1">
              <a:off x="7078285" y="815114"/>
              <a:ext cx="1122581" cy="2045050"/>
            </a:xfrm>
            <a:prstGeom prst="round2SameRect">
              <a:avLst>
                <a:gd name="adj1" fmla="val 2589"/>
                <a:gd name="adj2" fmla="val 0"/>
              </a:avLst>
            </a:prstGeom>
            <a:solidFill>
              <a:srgbClr val="C6ED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</p:grpSp>
      <p:grpSp>
        <p:nvGrpSpPr>
          <p:cNvPr id="54" name="Group 58"/>
          <p:cNvGrpSpPr/>
          <p:nvPr/>
        </p:nvGrpSpPr>
        <p:grpSpPr>
          <a:xfrm>
            <a:off x="3383569" y="2085720"/>
            <a:ext cx="2857094" cy="4335647"/>
            <a:chOff x="2411737" y="1131573"/>
            <a:chExt cx="2275477" cy="3590295"/>
          </a:xfrm>
        </p:grpSpPr>
        <p:sp>
          <p:nvSpPr>
            <p:cNvPr id="55" name="Rectangle 6"/>
            <p:cNvSpPr/>
            <p:nvPr/>
          </p:nvSpPr>
          <p:spPr>
            <a:xfrm rot="16200000">
              <a:off x="1754329" y="1788983"/>
              <a:ext cx="3590294" cy="2275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56" name="Rectangle 12"/>
            <p:cNvSpPr/>
            <p:nvPr/>
          </p:nvSpPr>
          <p:spPr>
            <a:xfrm rot="16200000">
              <a:off x="2915797" y="627513"/>
              <a:ext cx="1267355" cy="2275476"/>
            </a:xfrm>
            <a:prstGeom prst="rect">
              <a:avLst/>
            </a:prstGeom>
            <a:solidFill>
              <a:srgbClr val="C6ED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</p:grpSp>
      <p:sp>
        <p:nvSpPr>
          <p:cNvPr id="57" name="Sev01"/>
          <p:cNvSpPr>
            <a:spLocks noChangeAspect="1"/>
          </p:cNvSpPr>
          <p:nvPr/>
        </p:nvSpPr>
        <p:spPr>
          <a:xfrm>
            <a:off x="1559903" y="2958161"/>
            <a:ext cx="1370850" cy="13184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1B9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58" name="Sev01"/>
          <p:cNvSpPr>
            <a:spLocks noChangeAspect="1"/>
          </p:cNvSpPr>
          <p:nvPr/>
        </p:nvSpPr>
        <p:spPr>
          <a:xfrm>
            <a:off x="4118389" y="2958161"/>
            <a:ext cx="1370850" cy="13184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C6ED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59" name="Sev01"/>
          <p:cNvSpPr>
            <a:spLocks noChangeAspect="1"/>
          </p:cNvSpPr>
          <p:nvPr/>
        </p:nvSpPr>
        <p:spPr>
          <a:xfrm>
            <a:off x="6731116" y="2958161"/>
            <a:ext cx="1370850" cy="13184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1B9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60" name="Sev01"/>
          <p:cNvSpPr>
            <a:spLocks noChangeAspect="1"/>
          </p:cNvSpPr>
          <p:nvPr/>
        </p:nvSpPr>
        <p:spPr>
          <a:xfrm>
            <a:off x="9262227" y="2958161"/>
            <a:ext cx="1370850" cy="13184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C6ED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bg1"/>
              </a:solidFill>
              <a:latin typeface="FontAwesome" pitchFamily="2" charset="0"/>
            </a:endParaRPr>
          </a:p>
        </p:txBody>
      </p:sp>
      <p:grpSp>
        <p:nvGrpSpPr>
          <p:cNvPr id="69" name="Group 38"/>
          <p:cNvGrpSpPr/>
          <p:nvPr/>
        </p:nvGrpSpPr>
        <p:grpSpPr>
          <a:xfrm>
            <a:off x="1368190" y="4682469"/>
            <a:ext cx="1752312" cy="1067051"/>
            <a:chOff x="806628" y="3243527"/>
            <a:chExt cx="1395595" cy="883612"/>
          </a:xfrm>
        </p:grpSpPr>
        <p:cxnSp>
          <p:nvCxnSpPr>
            <p:cNvPr id="71" name="Straight Connector 33"/>
            <p:cNvCxnSpPr/>
            <p:nvPr/>
          </p:nvCxnSpPr>
          <p:spPr>
            <a:xfrm>
              <a:off x="806628" y="3243527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34"/>
            <p:cNvCxnSpPr/>
            <p:nvPr/>
          </p:nvCxnSpPr>
          <p:spPr>
            <a:xfrm>
              <a:off x="806628" y="3551069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35"/>
            <p:cNvCxnSpPr/>
            <p:nvPr/>
          </p:nvCxnSpPr>
          <p:spPr>
            <a:xfrm>
              <a:off x="806628" y="3839104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37"/>
            <p:cNvCxnSpPr/>
            <p:nvPr/>
          </p:nvCxnSpPr>
          <p:spPr>
            <a:xfrm>
              <a:off x="806628" y="4127139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39"/>
          <p:cNvGrpSpPr/>
          <p:nvPr/>
        </p:nvGrpSpPr>
        <p:grpSpPr>
          <a:xfrm>
            <a:off x="4004794" y="4761235"/>
            <a:ext cx="1752312" cy="1067051"/>
            <a:chOff x="806628" y="3243527"/>
            <a:chExt cx="1395595" cy="883612"/>
          </a:xfrm>
        </p:grpSpPr>
        <p:cxnSp>
          <p:nvCxnSpPr>
            <p:cNvPr id="77" name="Straight Connector 41"/>
            <p:cNvCxnSpPr/>
            <p:nvPr/>
          </p:nvCxnSpPr>
          <p:spPr>
            <a:xfrm>
              <a:off x="806628" y="3243527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42"/>
            <p:cNvCxnSpPr/>
            <p:nvPr/>
          </p:nvCxnSpPr>
          <p:spPr>
            <a:xfrm>
              <a:off x="806628" y="3551069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43"/>
            <p:cNvCxnSpPr/>
            <p:nvPr/>
          </p:nvCxnSpPr>
          <p:spPr>
            <a:xfrm>
              <a:off x="806628" y="3839104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44"/>
            <p:cNvCxnSpPr/>
            <p:nvPr/>
          </p:nvCxnSpPr>
          <p:spPr>
            <a:xfrm>
              <a:off x="806628" y="4127139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45"/>
          <p:cNvGrpSpPr/>
          <p:nvPr/>
        </p:nvGrpSpPr>
        <p:grpSpPr>
          <a:xfrm>
            <a:off x="6619684" y="4663723"/>
            <a:ext cx="1752312" cy="1067051"/>
            <a:chOff x="806628" y="3243527"/>
            <a:chExt cx="1395595" cy="883612"/>
          </a:xfrm>
        </p:grpSpPr>
        <p:cxnSp>
          <p:nvCxnSpPr>
            <p:cNvPr id="83" name="Straight Connector 47"/>
            <p:cNvCxnSpPr/>
            <p:nvPr/>
          </p:nvCxnSpPr>
          <p:spPr>
            <a:xfrm>
              <a:off x="806628" y="3243527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48"/>
            <p:cNvCxnSpPr/>
            <p:nvPr/>
          </p:nvCxnSpPr>
          <p:spPr>
            <a:xfrm>
              <a:off x="806628" y="3551069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49"/>
            <p:cNvCxnSpPr/>
            <p:nvPr/>
          </p:nvCxnSpPr>
          <p:spPr>
            <a:xfrm>
              <a:off x="806628" y="3839104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50"/>
            <p:cNvCxnSpPr/>
            <p:nvPr/>
          </p:nvCxnSpPr>
          <p:spPr>
            <a:xfrm>
              <a:off x="806628" y="4127139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51"/>
          <p:cNvGrpSpPr/>
          <p:nvPr/>
        </p:nvGrpSpPr>
        <p:grpSpPr>
          <a:xfrm>
            <a:off x="9223617" y="4663723"/>
            <a:ext cx="1752312" cy="1067051"/>
            <a:chOff x="806628" y="3243527"/>
            <a:chExt cx="1395595" cy="883612"/>
          </a:xfrm>
        </p:grpSpPr>
        <p:cxnSp>
          <p:nvCxnSpPr>
            <p:cNvPr id="89" name="Straight Connector 53"/>
            <p:cNvCxnSpPr/>
            <p:nvPr/>
          </p:nvCxnSpPr>
          <p:spPr>
            <a:xfrm>
              <a:off x="806628" y="3243527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54"/>
            <p:cNvCxnSpPr/>
            <p:nvPr/>
          </p:nvCxnSpPr>
          <p:spPr>
            <a:xfrm>
              <a:off x="806628" y="3551069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5"/>
            <p:cNvCxnSpPr/>
            <p:nvPr/>
          </p:nvCxnSpPr>
          <p:spPr>
            <a:xfrm>
              <a:off x="806628" y="3839104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56"/>
            <p:cNvCxnSpPr/>
            <p:nvPr/>
          </p:nvCxnSpPr>
          <p:spPr>
            <a:xfrm>
              <a:off x="806628" y="4127139"/>
              <a:ext cx="13955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13"/>
          <p:cNvSpPr txBox="1"/>
          <p:nvPr/>
        </p:nvSpPr>
        <p:spPr>
          <a:xfrm>
            <a:off x="1558919" y="3439984"/>
            <a:ext cx="137281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TextBox 13"/>
          <p:cNvSpPr txBox="1"/>
          <p:nvPr/>
        </p:nvSpPr>
        <p:spPr>
          <a:xfrm>
            <a:off x="4117405" y="3439984"/>
            <a:ext cx="137281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TextBox 13"/>
          <p:cNvSpPr txBox="1"/>
          <p:nvPr/>
        </p:nvSpPr>
        <p:spPr>
          <a:xfrm>
            <a:off x="6730132" y="3495991"/>
            <a:ext cx="137281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TextBox 13"/>
          <p:cNvSpPr txBox="1"/>
          <p:nvPr/>
        </p:nvSpPr>
        <p:spPr>
          <a:xfrm>
            <a:off x="9261243" y="3427179"/>
            <a:ext cx="137281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TextBox 13"/>
          <p:cNvSpPr txBox="1"/>
          <p:nvPr/>
        </p:nvSpPr>
        <p:spPr>
          <a:xfrm>
            <a:off x="1565834" y="4432022"/>
            <a:ext cx="1559239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TextBox 13"/>
          <p:cNvSpPr txBox="1"/>
          <p:nvPr/>
        </p:nvSpPr>
        <p:spPr>
          <a:xfrm>
            <a:off x="4139012" y="4488621"/>
            <a:ext cx="1559239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TextBox 13"/>
          <p:cNvSpPr txBox="1"/>
          <p:nvPr/>
        </p:nvSpPr>
        <p:spPr>
          <a:xfrm>
            <a:off x="6881443" y="4432022"/>
            <a:ext cx="1559239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TextBox 13"/>
          <p:cNvSpPr txBox="1"/>
          <p:nvPr/>
        </p:nvSpPr>
        <p:spPr>
          <a:xfrm>
            <a:off x="9313358" y="4443153"/>
            <a:ext cx="1559239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632" y="0"/>
            <a:ext cx="2492394" cy="2260544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3537549" y="613256"/>
            <a:ext cx="5116901" cy="461665"/>
            <a:chOff x="641892" y="3761604"/>
            <a:chExt cx="5116901" cy="461665"/>
          </a:xfrm>
        </p:grpSpPr>
        <p:sp>
          <p:nvSpPr>
            <p:cNvPr id="63" name="文本框 62"/>
            <p:cNvSpPr txBox="1"/>
            <p:nvPr/>
          </p:nvSpPr>
          <p:spPr>
            <a:xfrm>
              <a:off x="1990056" y="3761604"/>
              <a:ext cx="2407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641892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558555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697" r="15697"/>
          <a:stretch>
            <a:fillRect/>
          </a:stretch>
        </p:blipFill>
        <p:spPr>
          <a:xfrm>
            <a:off x="978509" y="2555184"/>
            <a:ext cx="1881278" cy="1828731"/>
          </a:xfrm>
          <a:prstGeom prst="rect">
            <a:avLst/>
          </a:prstGeom>
        </p:spPr>
      </p:pic>
      <p:pic>
        <p:nvPicPr>
          <p:cNvPr id="3" name="图片占位符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48" r="15748"/>
          <a:stretch>
            <a:fillRect/>
          </a:stretch>
        </p:blipFill>
        <p:spPr>
          <a:xfrm>
            <a:off x="3565355" y="2555184"/>
            <a:ext cx="1881278" cy="1828731"/>
          </a:xfrm>
          <a:prstGeom prst="roundRect">
            <a:avLst>
              <a:gd name="adj" fmla="val 10232"/>
            </a:avLst>
          </a:prstGeom>
        </p:spPr>
      </p:pic>
      <p:pic>
        <p:nvPicPr>
          <p:cNvPr id="4" name="图片占位符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692" r="15692"/>
          <a:stretch>
            <a:fillRect/>
          </a:stretch>
        </p:blipFill>
        <p:spPr>
          <a:xfrm>
            <a:off x="6220753" y="2555184"/>
            <a:ext cx="1881278" cy="1828731"/>
          </a:xfrm>
          <a:prstGeom prst="roundRect">
            <a:avLst>
              <a:gd name="adj" fmla="val 11305"/>
            </a:avLst>
          </a:prstGeom>
        </p:spPr>
      </p:pic>
      <p:pic>
        <p:nvPicPr>
          <p:cNvPr id="5" name="图片占位符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14" b="1414"/>
          <a:stretch>
            <a:fillRect/>
          </a:stretch>
        </p:blipFill>
        <p:spPr>
          <a:xfrm>
            <a:off x="8875896" y="2555184"/>
            <a:ext cx="1881278" cy="1828731"/>
          </a:xfrm>
          <a:prstGeom prst="roundRect">
            <a:avLst>
              <a:gd name="adj" fmla="val 10769"/>
            </a:avLst>
          </a:prstGeom>
        </p:spPr>
      </p:pic>
      <p:sp>
        <p:nvSpPr>
          <p:cNvPr id="8" name="Rectangular Callout 18"/>
          <p:cNvSpPr/>
          <p:nvPr/>
        </p:nvSpPr>
        <p:spPr>
          <a:xfrm>
            <a:off x="2261970" y="4058344"/>
            <a:ext cx="908920" cy="908920"/>
          </a:xfrm>
          <a:prstGeom prst="wedgeRectCallout">
            <a:avLst/>
          </a:prstGeom>
          <a:solidFill>
            <a:srgbClr val="1B9B8C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1" name="Rectangular Callout 26"/>
          <p:cNvSpPr/>
          <p:nvPr/>
        </p:nvSpPr>
        <p:spPr>
          <a:xfrm>
            <a:off x="4946778" y="4058344"/>
            <a:ext cx="908920" cy="908920"/>
          </a:xfrm>
          <a:prstGeom prst="wedgeRectCallout">
            <a:avLst/>
          </a:prstGeom>
          <a:solidFill>
            <a:srgbClr val="C6EDEC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14" name="Rectangular Callout 29"/>
          <p:cNvSpPr/>
          <p:nvPr/>
        </p:nvSpPr>
        <p:spPr>
          <a:xfrm>
            <a:off x="7631589" y="4058344"/>
            <a:ext cx="908920" cy="908920"/>
          </a:xfrm>
          <a:prstGeom prst="wedgeRectCallout">
            <a:avLst/>
          </a:prstGeom>
          <a:solidFill>
            <a:srgbClr val="1B9B8C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7" name="Rectangular Callout 33"/>
          <p:cNvSpPr/>
          <p:nvPr/>
        </p:nvSpPr>
        <p:spPr>
          <a:xfrm>
            <a:off x="10316397" y="4058344"/>
            <a:ext cx="908920" cy="908920"/>
          </a:xfrm>
          <a:prstGeom prst="wedgeRectCallout">
            <a:avLst/>
          </a:prstGeom>
          <a:solidFill>
            <a:srgbClr val="C6EDEC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0" rIns="0" rtlCol="0" anchor="ctr"/>
          <a:lstStyle/>
          <a:p>
            <a:pPr algn="ctr"/>
            <a:endParaRPr lang="en-US" sz="1800" dirty="0">
              <a:solidFill>
                <a:schemeClr val="accent4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8" name="Freeform 245"/>
          <p:cNvSpPr/>
          <p:nvPr/>
        </p:nvSpPr>
        <p:spPr bwMode="auto">
          <a:xfrm>
            <a:off x="2496997" y="4305236"/>
            <a:ext cx="438865" cy="438866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500" dirty="0"/>
          </a:p>
        </p:txBody>
      </p:sp>
      <p:sp>
        <p:nvSpPr>
          <p:cNvPr id="19" name="Freeform 5"/>
          <p:cNvSpPr>
            <a:spLocks noEditPoints="1"/>
          </p:cNvSpPr>
          <p:nvPr/>
        </p:nvSpPr>
        <p:spPr bwMode="auto">
          <a:xfrm>
            <a:off x="5156159" y="4253941"/>
            <a:ext cx="490160" cy="49016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500" dirty="0"/>
          </a:p>
        </p:txBody>
      </p:sp>
      <p:sp>
        <p:nvSpPr>
          <p:cNvPr id="20" name="Freeform 217"/>
          <p:cNvSpPr>
            <a:spLocks noEditPoints="1"/>
          </p:cNvSpPr>
          <p:nvPr/>
        </p:nvSpPr>
        <p:spPr bwMode="auto">
          <a:xfrm>
            <a:off x="7835335" y="4296231"/>
            <a:ext cx="501421" cy="376068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500" dirty="0"/>
          </a:p>
        </p:txBody>
      </p:sp>
      <p:sp>
        <p:nvSpPr>
          <p:cNvPr id="21" name="Freeform 216"/>
          <p:cNvSpPr>
            <a:spLocks noEditPoints="1"/>
          </p:cNvSpPr>
          <p:nvPr/>
        </p:nvSpPr>
        <p:spPr bwMode="auto">
          <a:xfrm>
            <a:off x="10546473" y="4311364"/>
            <a:ext cx="448768" cy="451819"/>
          </a:xfrm>
          <a:custGeom>
            <a:avLst/>
            <a:gdLst/>
            <a:ahLst/>
            <a:cxnLst>
              <a:cxn ang="0">
                <a:pos x="68" y="34"/>
              </a:cxn>
              <a:cxn ang="0">
                <a:pos x="34" y="68"/>
              </a:cxn>
              <a:cxn ang="0">
                <a:pos x="0" y="34"/>
              </a:cxn>
              <a:cxn ang="0">
                <a:pos x="34" y="0"/>
              </a:cxn>
              <a:cxn ang="0">
                <a:pos x="68" y="34"/>
              </a:cxn>
              <a:cxn ang="0">
                <a:pos x="15" y="40"/>
              </a:cxn>
              <a:cxn ang="0">
                <a:pos x="14" y="34"/>
              </a:cxn>
              <a:cxn ang="0">
                <a:pos x="15" y="27"/>
              </a:cxn>
              <a:cxn ang="0">
                <a:pos x="8" y="20"/>
              </a:cxn>
              <a:cxn ang="0">
                <a:pos x="5" y="34"/>
              </a:cxn>
              <a:cxn ang="0">
                <a:pos x="8" y="47"/>
              </a:cxn>
              <a:cxn ang="0">
                <a:pos x="15" y="40"/>
              </a:cxn>
              <a:cxn ang="0">
                <a:pos x="48" y="34"/>
              </a:cxn>
              <a:cxn ang="0">
                <a:pos x="34" y="19"/>
              </a:cxn>
              <a:cxn ang="0">
                <a:pos x="19" y="34"/>
              </a:cxn>
              <a:cxn ang="0">
                <a:pos x="34" y="48"/>
              </a:cxn>
              <a:cxn ang="0">
                <a:pos x="48" y="34"/>
              </a:cxn>
              <a:cxn ang="0">
                <a:pos x="20" y="8"/>
              </a:cxn>
              <a:cxn ang="0">
                <a:pos x="27" y="15"/>
              </a:cxn>
              <a:cxn ang="0">
                <a:pos x="34" y="14"/>
              </a:cxn>
              <a:cxn ang="0">
                <a:pos x="40" y="15"/>
              </a:cxn>
              <a:cxn ang="0">
                <a:pos x="47" y="8"/>
              </a:cxn>
              <a:cxn ang="0">
                <a:pos x="34" y="5"/>
              </a:cxn>
              <a:cxn ang="0">
                <a:pos x="20" y="8"/>
              </a:cxn>
              <a:cxn ang="0">
                <a:pos x="47" y="59"/>
              </a:cxn>
              <a:cxn ang="0">
                <a:pos x="40" y="52"/>
              </a:cxn>
              <a:cxn ang="0">
                <a:pos x="34" y="53"/>
              </a:cxn>
              <a:cxn ang="0">
                <a:pos x="27" y="52"/>
              </a:cxn>
              <a:cxn ang="0">
                <a:pos x="20" y="59"/>
              </a:cxn>
              <a:cxn ang="0">
                <a:pos x="34" y="63"/>
              </a:cxn>
              <a:cxn ang="0">
                <a:pos x="47" y="59"/>
              </a:cxn>
              <a:cxn ang="0">
                <a:pos x="60" y="47"/>
              </a:cxn>
              <a:cxn ang="0">
                <a:pos x="63" y="34"/>
              </a:cxn>
              <a:cxn ang="0">
                <a:pos x="60" y="20"/>
              </a:cxn>
              <a:cxn ang="0">
                <a:pos x="52" y="27"/>
              </a:cxn>
              <a:cxn ang="0">
                <a:pos x="53" y="34"/>
              </a:cxn>
              <a:cxn ang="0">
                <a:pos x="52" y="40"/>
              </a:cxn>
              <a:cxn ang="0">
                <a:pos x="60" y="47"/>
              </a:cxn>
            </a:cxnLst>
            <a:rect l="0" t="0" r="r" b="b"/>
            <a:pathLst>
              <a:path w="68" h="68">
                <a:moveTo>
                  <a:pt x="68" y="34"/>
                </a:moveTo>
                <a:cubicBezTo>
                  <a:pt x="68" y="52"/>
                  <a:pt x="53" y="68"/>
                  <a:pt x="34" y="68"/>
                </a:cubicBez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lose/>
                <a:moveTo>
                  <a:pt x="15" y="40"/>
                </a:moveTo>
                <a:cubicBezTo>
                  <a:pt x="15" y="38"/>
                  <a:pt x="14" y="36"/>
                  <a:pt x="14" y="34"/>
                </a:cubicBezTo>
                <a:cubicBezTo>
                  <a:pt x="14" y="31"/>
                  <a:pt x="15" y="29"/>
                  <a:pt x="15" y="27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24"/>
                  <a:pt x="5" y="29"/>
                  <a:pt x="5" y="34"/>
                </a:cubicBezTo>
                <a:cubicBezTo>
                  <a:pt x="5" y="39"/>
                  <a:pt x="6" y="43"/>
                  <a:pt x="8" y="47"/>
                </a:cubicBezTo>
                <a:lnTo>
                  <a:pt x="15" y="40"/>
                </a:lnTo>
                <a:close/>
                <a:moveTo>
                  <a:pt x="48" y="34"/>
                </a:moveTo>
                <a:cubicBezTo>
                  <a:pt x="48" y="26"/>
                  <a:pt x="42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2"/>
                  <a:pt x="26" y="48"/>
                  <a:pt x="34" y="48"/>
                </a:cubicBezTo>
                <a:cubicBezTo>
                  <a:pt x="42" y="48"/>
                  <a:pt x="48" y="42"/>
                  <a:pt x="48" y="34"/>
                </a:cubicBezTo>
                <a:close/>
                <a:moveTo>
                  <a:pt x="20" y="8"/>
                </a:move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32" y="14"/>
                  <a:pt x="34" y="14"/>
                </a:cubicBezTo>
                <a:cubicBezTo>
                  <a:pt x="36" y="14"/>
                  <a:pt x="38" y="15"/>
                  <a:pt x="40" y="15"/>
                </a:cubicBezTo>
                <a:cubicBezTo>
                  <a:pt x="47" y="8"/>
                  <a:pt x="47" y="8"/>
                  <a:pt x="47" y="8"/>
                </a:cubicBezTo>
                <a:cubicBezTo>
                  <a:pt x="43" y="6"/>
                  <a:pt x="39" y="5"/>
                  <a:pt x="34" y="5"/>
                </a:cubicBezTo>
                <a:cubicBezTo>
                  <a:pt x="29" y="5"/>
                  <a:pt x="24" y="6"/>
                  <a:pt x="20" y="8"/>
                </a:cubicBezTo>
                <a:close/>
                <a:moveTo>
                  <a:pt x="47" y="59"/>
                </a:moveTo>
                <a:cubicBezTo>
                  <a:pt x="40" y="52"/>
                  <a:pt x="40" y="52"/>
                  <a:pt x="40" y="52"/>
                </a:cubicBezTo>
                <a:cubicBezTo>
                  <a:pt x="38" y="53"/>
                  <a:pt x="36" y="53"/>
                  <a:pt x="34" y="53"/>
                </a:cubicBezTo>
                <a:cubicBezTo>
                  <a:pt x="32" y="53"/>
                  <a:pt x="29" y="53"/>
                  <a:pt x="27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4" y="62"/>
                  <a:pt x="29" y="63"/>
                  <a:pt x="34" y="63"/>
                </a:cubicBezTo>
                <a:cubicBezTo>
                  <a:pt x="39" y="63"/>
                  <a:pt x="43" y="62"/>
                  <a:pt x="47" y="59"/>
                </a:cubicBezTo>
                <a:close/>
                <a:moveTo>
                  <a:pt x="60" y="47"/>
                </a:moveTo>
                <a:cubicBezTo>
                  <a:pt x="62" y="43"/>
                  <a:pt x="63" y="39"/>
                  <a:pt x="63" y="34"/>
                </a:cubicBezTo>
                <a:cubicBezTo>
                  <a:pt x="63" y="29"/>
                  <a:pt x="62" y="24"/>
                  <a:pt x="60" y="20"/>
                </a:cubicBezTo>
                <a:cubicBezTo>
                  <a:pt x="52" y="27"/>
                  <a:pt x="52" y="27"/>
                  <a:pt x="52" y="27"/>
                </a:cubicBezTo>
                <a:cubicBezTo>
                  <a:pt x="53" y="29"/>
                  <a:pt x="53" y="32"/>
                  <a:pt x="53" y="34"/>
                </a:cubicBezTo>
                <a:cubicBezTo>
                  <a:pt x="53" y="36"/>
                  <a:pt x="53" y="38"/>
                  <a:pt x="52" y="40"/>
                </a:cubicBezTo>
                <a:lnTo>
                  <a:pt x="60" y="4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500" dirty="0"/>
          </a:p>
        </p:txBody>
      </p:sp>
      <p:sp>
        <p:nvSpPr>
          <p:cNvPr id="23" name="TextBox 13"/>
          <p:cNvSpPr txBox="1"/>
          <p:nvPr/>
        </p:nvSpPr>
        <p:spPr>
          <a:xfrm>
            <a:off x="966683" y="4763183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970764" y="5085184"/>
            <a:ext cx="2333999" cy="45518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亮亮图文旗舰店</a:t>
            </a:r>
            <a:r>
              <a:rPr lang="en-US" altLang="zh-CN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</a:p>
        </p:txBody>
      </p:sp>
      <p:sp>
        <p:nvSpPr>
          <p:cNvPr id="25" name="TextBox 13"/>
          <p:cNvSpPr txBox="1"/>
          <p:nvPr/>
        </p:nvSpPr>
        <p:spPr>
          <a:xfrm>
            <a:off x="3571575" y="4763183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3575656" y="5085184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6220536" y="4763183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6224617" y="5085184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8865416" y="4763183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8869497" y="5085184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632" y="0"/>
            <a:ext cx="2492394" cy="2260544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3360441" y="1111107"/>
            <a:ext cx="5116901" cy="461665"/>
            <a:chOff x="641892" y="3761604"/>
            <a:chExt cx="5116901" cy="461665"/>
          </a:xfrm>
        </p:grpSpPr>
        <p:sp>
          <p:nvSpPr>
            <p:cNvPr id="34" name="文本框 33"/>
            <p:cNvSpPr txBox="1"/>
            <p:nvPr/>
          </p:nvSpPr>
          <p:spPr>
            <a:xfrm>
              <a:off x="1990056" y="3761604"/>
              <a:ext cx="2407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41892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558555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3"/>
          <p:cNvSpPr txBox="1"/>
          <p:nvPr/>
        </p:nvSpPr>
        <p:spPr>
          <a:xfrm>
            <a:off x="4113237" y="2425803"/>
            <a:ext cx="5664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b="1" dirty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研究思路与方法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33254" y="2002610"/>
            <a:ext cx="17799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04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98" t="8096" r="34423" b="71666"/>
          <a:stretch>
            <a:fillRect/>
          </a:stretch>
        </p:blipFill>
        <p:spPr>
          <a:xfrm flipH="1">
            <a:off x="4110210" y="3438588"/>
            <a:ext cx="864548" cy="899706"/>
          </a:xfrm>
          <a:custGeom>
            <a:avLst/>
            <a:gdLst>
              <a:gd name="connsiteX0" fmla="*/ 1368152 w 1368152"/>
              <a:gd name="connsiteY0" fmla="*/ 0 h 1423790"/>
              <a:gd name="connsiteX1" fmla="*/ 0 w 1368152"/>
              <a:gd name="connsiteY1" fmla="*/ 0 h 1423790"/>
              <a:gd name="connsiteX2" fmla="*/ 0 w 1368152"/>
              <a:gd name="connsiteY2" fmla="*/ 1423790 h 1423790"/>
              <a:gd name="connsiteX3" fmla="*/ 1368152 w 1368152"/>
              <a:gd name="connsiteY3" fmla="*/ 1423790 h 142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8152" h="1423790">
                <a:moveTo>
                  <a:pt x="1368152" y="0"/>
                </a:moveTo>
                <a:lnTo>
                  <a:pt x="0" y="0"/>
                </a:lnTo>
                <a:lnTo>
                  <a:pt x="0" y="1423790"/>
                </a:lnTo>
                <a:lnTo>
                  <a:pt x="1368152" y="1423790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98" t="8096" r="34423" b="71666"/>
          <a:stretch>
            <a:fillRect/>
          </a:stretch>
        </p:blipFill>
        <p:spPr>
          <a:xfrm flipH="1">
            <a:off x="4110210" y="4253056"/>
            <a:ext cx="864548" cy="899706"/>
          </a:xfrm>
          <a:custGeom>
            <a:avLst/>
            <a:gdLst>
              <a:gd name="connsiteX0" fmla="*/ 1368152 w 1368152"/>
              <a:gd name="connsiteY0" fmla="*/ 0 h 1423790"/>
              <a:gd name="connsiteX1" fmla="*/ 0 w 1368152"/>
              <a:gd name="connsiteY1" fmla="*/ 0 h 1423790"/>
              <a:gd name="connsiteX2" fmla="*/ 0 w 1368152"/>
              <a:gd name="connsiteY2" fmla="*/ 1423790 h 1423790"/>
              <a:gd name="connsiteX3" fmla="*/ 1368152 w 1368152"/>
              <a:gd name="connsiteY3" fmla="*/ 1423790 h 142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8152" h="1423790">
                <a:moveTo>
                  <a:pt x="1368152" y="0"/>
                </a:moveTo>
                <a:lnTo>
                  <a:pt x="0" y="0"/>
                </a:lnTo>
                <a:lnTo>
                  <a:pt x="0" y="1423790"/>
                </a:lnTo>
                <a:lnTo>
                  <a:pt x="1368152" y="1423790"/>
                </a:lnTo>
                <a:close/>
              </a:path>
            </a:pathLst>
          </a:cu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98" t="8096" r="34423" b="71666"/>
          <a:stretch>
            <a:fillRect/>
          </a:stretch>
        </p:blipFill>
        <p:spPr>
          <a:xfrm flipH="1">
            <a:off x="4110210" y="5067524"/>
            <a:ext cx="864548" cy="899706"/>
          </a:xfrm>
          <a:custGeom>
            <a:avLst/>
            <a:gdLst>
              <a:gd name="connsiteX0" fmla="*/ 1368152 w 1368152"/>
              <a:gd name="connsiteY0" fmla="*/ 0 h 1423790"/>
              <a:gd name="connsiteX1" fmla="*/ 0 w 1368152"/>
              <a:gd name="connsiteY1" fmla="*/ 0 h 1423790"/>
              <a:gd name="connsiteX2" fmla="*/ 0 w 1368152"/>
              <a:gd name="connsiteY2" fmla="*/ 1423790 h 1423790"/>
              <a:gd name="connsiteX3" fmla="*/ 1368152 w 1368152"/>
              <a:gd name="connsiteY3" fmla="*/ 1423790 h 142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8152" h="1423790">
                <a:moveTo>
                  <a:pt x="1368152" y="0"/>
                </a:moveTo>
                <a:lnTo>
                  <a:pt x="0" y="0"/>
                </a:lnTo>
                <a:lnTo>
                  <a:pt x="0" y="1423790"/>
                </a:lnTo>
                <a:lnTo>
                  <a:pt x="1368152" y="1423790"/>
                </a:lnTo>
                <a:close/>
              </a:path>
            </a:pathLst>
          </a:custGeom>
        </p:spPr>
      </p:pic>
      <p:sp>
        <p:nvSpPr>
          <p:cNvPr id="7" name="矩形 122"/>
          <p:cNvSpPr>
            <a:spLocks noChangeArrowheads="1"/>
          </p:cNvSpPr>
          <p:nvPr/>
        </p:nvSpPr>
        <p:spPr bwMode="auto">
          <a:xfrm>
            <a:off x="4974758" y="3616733"/>
            <a:ext cx="3202386" cy="55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tx1"/>
                </a:solidFill>
                <a:sym typeface="微软雅黑" panose="020B0503020204020204" pitchFamily="34" charset="-122"/>
              </a:rPr>
              <a:t>单击编辑标题</a:t>
            </a:r>
          </a:p>
        </p:txBody>
      </p:sp>
      <p:sp>
        <p:nvSpPr>
          <p:cNvPr id="8" name="矩形 122"/>
          <p:cNvSpPr>
            <a:spLocks noChangeArrowheads="1"/>
          </p:cNvSpPr>
          <p:nvPr/>
        </p:nvSpPr>
        <p:spPr bwMode="auto">
          <a:xfrm>
            <a:off x="4974758" y="4425927"/>
            <a:ext cx="3202386" cy="55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tx1"/>
                </a:solidFill>
                <a:sym typeface="微软雅黑" panose="020B0503020204020204" pitchFamily="34" charset="-122"/>
              </a:rPr>
              <a:t>单击编辑标题</a:t>
            </a:r>
          </a:p>
        </p:txBody>
      </p:sp>
      <p:sp>
        <p:nvSpPr>
          <p:cNvPr id="9" name="矩形 122"/>
          <p:cNvSpPr>
            <a:spLocks noChangeArrowheads="1"/>
          </p:cNvSpPr>
          <p:nvPr/>
        </p:nvSpPr>
        <p:spPr bwMode="auto">
          <a:xfrm>
            <a:off x="4974758" y="5235122"/>
            <a:ext cx="3202386" cy="55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tx1"/>
                </a:solidFill>
                <a:sym typeface="微软雅黑" panose="020B0503020204020204" pitchFamily="34" charset="-122"/>
              </a:rPr>
              <a:t>单击编辑标题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27479" y="3514725"/>
            <a:ext cx="4067175" cy="3343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6474" y="0"/>
            <a:ext cx="32766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935" b="20935"/>
          <a:stretch>
            <a:fillRect/>
          </a:stretch>
        </p:blipFill>
        <p:spPr>
          <a:xfrm>
            <a:off x="1406098" y="980728"/>
            <a:ext cx="3233903" cy="1880471"/>
          </a:xfrm>
          <a:prstGeom prst="rect">
            <a:avLst/>
          </a:prstGeom>
        </p:spPr>
      </p:pic>
      <p:sp>
        <p:nvSpPr>
          <p:cNvPr id="15" name="TextBox 13"/>
          <p:cNvSpPr txBox="1"/>
          <p:nvPr/>
        </p:nvSpPr>
        <p:spPr>
          <a:xfrm>
            <a:off x="1854009" y="3001051"/>
            <a:ext cx="2338080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1856050" y="3286956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424" b="6424"/>
          <a:stretch>
            <a:fillRect/>
          </a:stretch>
        </p:blipFill>
        <p:spPr>
          <a:xfrm>
            <a:off x="4904407" y="980728"/>
            <a:ext cx="3233903" cy="1880471"/>
          </a:xfrm>
          <a:prstGeom prst="rect">
            <a:avLst/>
          </a:prstGeom>
        </p:spPr>
      </p:pic>
      <p:sp>
        <p:nvSpPr>
          <p:cNvPr id="17" name="TextBox 13"/>
          <p:cNvSpPr txBox="1"/>
          <p:nvPr/>
        </p:nvSpPr>
        <p:spPr>
          <a:xfrm>
            <a:off x="5352318" y="3001051"/>
            <a:ext cx="2338080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5354359" y="3286956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占位符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402" b="6402"/>
          <a:stretch>
            <a:fillRect/>
          </a:stretch>
        </p:blipFill>
        <p:spPr>
          <a:xfrm>
            <a:off x="8400256" y="980728"/>
            <a:ext cx="3233903" cy="1880471"/>
          </a:xfrm>
          <a:prstGeom prst="rect">
            <a:avLst/>
          </a:prstGeom>
        </p:spPr>
      </p:pic>
      <p:sp>
        <p:nvSpPr>
          <p:cNvPr id="19" name="TextBox 13"/>
          <p:cNvSpPr txBox="1"/>
          <p:nvPr/>
        </p:nvSpPr>
        <p:spPr>
          <a:xfrm>
            <a:off x="8848167" y="3001051"/>
            <a:ext cx="2338080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8850208" y="3286956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图片占位符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408" b="6408"/>
          <a:stretch>
            <a:fillRect/>
          </a:stretch>
        </p:blipFill>
        <p:spPr>
          <a:xfrm>
            <a:off x="4904407" y="3853291"/>
            <a:ext cx="3233903" cy="1880471"/>
          </a:xfrm>
          <a:prstGeom prst="rect">
            <a:avLst/>
          </a:prstGeom>
        </p:spPr>
      </p:pic>
      <p:sp>
        <p:nvSpPr>
          <p:cNvPr id="21" name="TextBox 13"/>
          <p:cNvSpPr txBox="1"/>
          <p:nvPr/>
        </p:nvSpPr>
        <p:spPr>
          <a:xfrm>
            <a:off x="5352318" y="5880590"/>
            <a:ext cx="2338080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5354359" y="6166495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2" name="图片占位符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402" b="6402"/>
          <a:stretch>
            <a:fillRect/>
          </a:stretch>
        </p:blipFill>
        <p:spPr>
          <a:xfrm>
            <a:off x="8400256" y="3853291"/>
            <a:ext cx="3233903" cy="1880471"/>
          </a:xfrm>
          <a:prstGeom prst="rect">
            <a:avLst/>
          </a:prstGeom>
        </p:spPr>
      </p:pic>
      <p:sp>
        <p:nvSpPr>
          <p:cNvPr id="23" name="TextBox 13"/>
          <p:cNvSpPr txBox="1"/>
          <p:nvPr/>
        </p:nvSpPr>
        <p:spPr>
          <a:xfrm>
            <a:off x="8848167" y="5880590"/>
            <a:ext cx="2338080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8850208" y="6166495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占位符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896" b="8896"/>
          <a:stretch>
            <a:fillRect/>
          </a:stretch>
        </p:blipFill>
        <p:spPr>
          <a:xfrm>
            <a:off x="1406098" y="3853291"/>
            <a:ext cx="3233903" cy="1880471"/>
          </a:xfrm>
          <a:prstGeom prst="rect">
            <a:avLst/>
          </a:prstGeom>
        </p:spPr>
      </p:pic>
      <p:sp>
        <p:nvSpPr>
          <p:cNvPr id="25" name="TextBox 13"/>
          <p:cNvSpPr txBox="1"/>
          <p:nvPr/>
        </p:nvSpPr>
        <p:spPr>
          <a:xfrm>
            <a:off x="1854009" y="5880590"/>
            <a:ext cx="2338080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1856050" y="6166495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632" y="0"/>
            <a:ext cx="2492394" cy="2260544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3537549" y="237195"/>
            <a:ext cx="5116901" cy="461665"/>
            <a:chOff x="641892" y="3761604"/>
            <a:chExt cx="5116901" cy="461665"/>
          </a:xfrm>
        </p:grpSpPr>
        <p:sp>
          <p:nvSpPr>
            <p:cNvPr id="29" name="文本框 28"/>
            <p:cNvSpPr txBox="1"/>
            <p:nvPr/>
          </p:nvSpPr>
          <p:spPr>
            <a:xfrm>
              <a:off x="1990056" y="3761604"/>
              <a:ext cx="2407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41892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558555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99442" y="-10304"/>
            <a:ext cx="4668496" cy="254559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97008" y="3873064"/>
            <a:ext cx="3410742" cy="298493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415480" y="-65917"/>
            <a:ext cx="2103377" cy="1334677"/>
            <a:chOff x="1472343" y="6091"/>
            <a:chExt cx="2103377" cy="1334677"/>
          </a:xfrm>
        </p:grpSpPr>
        <p:sp>
          <p:nvSpPr>
            <p:cNvPr id="5" name="文本框 4"/>
            <p:cNvSpPr txBox="1"/>
            <p:nvPr/>
          </p:nvSpPr>
          <p:spPr>
            <a:xfrm>
              <a:off x="1587927" y="6091"/>
              <a:ext cx="1872208" cy="1015663"/>
            </a:xfrm>
            <a:prstGeom prst="rect">
              <a:avLst/>
            </a:prstGeom>
            <a:noFill/>
            <a:effectLst>
              <a:glow rad="25400">
                <a:srgbClr val="DDEEF3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6000" dirty="0" smtClean="0">
                  <a:solidFill>
                    <a:schemeClr val="tx1"/>
                  </a:solidFill>
                  <a:effectLst>
                    <a:glow rad="12700">
                      <a:srgbClr val="DDEEF3"/>
                    </a:glow>
                  </a:effectLst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目录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72343" y="879103"/>
              <a:ext cx="2103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11424" y="0"/>
            <a:ext cx="9073008" cy="70353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98" t="8096" r="34423" b="71666"/>
          <a:stretch>
            <a:fillRect/>
          </a:stretch>
        </p:blipFill>
        <p:spPr>
          <a:xfrm flipH="1">
            <a:off x="3824843" y="2343715"/>
            <a:ext cx="864548" cy="899706"/>
          </a:xfrm>
          <a:custGeom>
            <a:avLst/>
            <a:gdLst>
              <a:gd name="connsiteX0" fmla="*/ 1368152 w 1368152"/>
              <a:gd name="connsiteY0" fmla="*/ 0 h 1423790"/>
              <a:gd name="connsiteX1" fmla="*/ 0 w 1368152"/>
              <a:gd name="connsiteY1" fmla="*/ 0 h 1423790"/>
              <a:gd name="connsiteX2" fmla="*/ 0 w 1368152"/>
              <a:gd name="connsiteY2" fmla="*/ 1423790 h 1423790"/>
              <a:gd name="connsiteX3" fmla="*/ 1368152 w 1368152"/>
              <a:gd name="connsiteY3" fmla="*/ 1423790 h 142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8152" h="1423790">
                <a:moveTo>
                  <a:pt x="1368152" y="0"/>
                </a:moveTo>
                <a:lnTo>
                  <a:pt x="0" y="0"/>
                </a:lnTo>
                <a:lnTo>
                  <a:pt x="0" y="1423790"/>
                </a:lnTo>
                <a:lnTo>
                  <a:pt x="1368152" y="1423790"/>
                </a:lnTo>
                <a:close/>
              </a:path>
            </a:pathLst>
          </a:cu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98" t="8096" r="34423" b="71666"/>
          <a:stretch>
            <a:fillRect/>
          </a:stretch>
        </p:blipFill>
        <p:spPr>
          <a:xfrm flipH="1">
            <a:off x="3824843" y="3158183"/>
            <a:ext cx="864548" cy="899706"/>
          </a:xfrm>
          <a:custGeom>
            <a:avLst/>
            <a:gdLst>
              <a:gd name="connsiteX0" fmla="*/ 1368152 w 1368152"/>
              <a:gd name="connsiteY0" fmla="*/ 0 h 1423790"/>
              <a:gd name="connsiteX1" fmla="*/ 0 w 1368152"/>
              <a:gd name="connsiteY1" fmla="*/ 0 h 1423790"/>
              <a:gd name="connsiteX2" fmla="*/ 0 w 1368152"/>
              <a:gd name="connsiteY2" fmla="*/ 1423790 h 1423790"/>
              <a:gd name="connsiteX3" fmla="*/ 1368152 w 1368152"/>
              <a:gd name="connsiteY3" fmla="*/ 1423790 h 142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8152" h="1423790">
                <a:moveTo>
                  <a:pt x="1368152" y="0"/>
                </a:moveTo>
                <a:lnTo>
                  <a:pt x="0" y="0"/>
                </a:lnTo>
                <a:lnTo>
                  <a:pt x="0" y="1423790"/>
                </a:lnTo>
                <a:lnTo>
                  <a:pt x="1368152" y="1423790"/>
                </a:lnTo>
                <a:close/>
              </a:path>
            </a:pathLst>
          </a:cu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98" t="8096" r="34423" b="71666"/>
          <a:stretch>
            <a:fillRect/>
          </a:stretch>
        </p:blipFill>
        <p:spPr>
          <a:xfrm flipH="1">
            <a:off x="3824843" y="3972651"/>
            <a:ext cx="864548" cy="899706"/>
          </a:xfrm>
          <a:custGeom>
            <a:avLst/>
            <a:gdLst>
              <a:gd name="connsiteX0" fmla="*/ 1368152 w 1368152"/>
              <a:gd name="connsiteY0" fmla="*/ 0 h 1423790"/>
              <a:gd name="connsiteX1" fmla="*/ 0 w 1368152"/>
              <a:gd name="connsiteY1" fmla="*/ 0 h 1423790"/>
              <a:gd name="connsiteX2" fmla="*/ 0 w 1368152"/>
              <a:gd name="connsiteY2" fmla="*/ 1423790 h 1423790"/>
              <a:gd name="connsiteX3" fmla="*/ 1368152 w 1368152"/>
              <a:gd name="connsiteY3" fmla="*/ 1423790 h 142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8152" h="1423790">
                <a:moveTo>
                  <a:pt x="1368152" y="0"/>
                </a:moveTo>
                <a:lnTo>
                  <a:pt x="0" y="0"/>
                </a:lnTo>
                <a:lnTo>
                  <a:pt x="0" y="1423790"/>
                </a:lnTo>
                <a:lnTo>
                  <a:pt x="1368152" y="1423790"/>
                </a:lnTo>
                <a:close/>
              </a:path>
            </a:pathLst>
          </a:cu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98" t="8096" r="34423" b="71666"/>
          <a:stretch>
            <a:fillRect/>
          </a:stretch>
        </p:blipFill>
        <p:spPr>
          <a:xfrm flipH="1">
            <a:off x="3824843" y="4787119"/>
            <a:ext cx="864548" cy="899706"/>
          </a:xfrm>
          <a:custGeom>
            <a:avLst/>
            <a:gdLst>
              <a:gd name="connsiteX0" fmla="*/ 1368152 w 1368152"/>
              <a:gd name="connsiteY0" fmla="*/ 0 h 1423790"/>
              <a:gd name="connsiteX1" fmla="*/ 0 w 1368152"/>
              <a:gd name="connsiteY1" fmla="*/ 0 h 1423790"/>
              <a:gd name="connsiteX2" fmla="*/ 0 w 1368152"/>
              <a:gd name="connsiteY2" fmla="*/ 1423790 h 1423790"/>
              <a:gd name="connsiteX3" fmla="*/ 1368152 w 1368152"/>
              <a:gd name="connsiteY3" fmla="*/ 1423790 h 142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8152" h="1423790">
                <a:moveTo>
                  <a:pt x="1368152" y="0"/>
                </a:moveTo>
                <a:lnTo>
                  <a:pt x="0" y="0"/>
                </a:lnTo>
                <a:lnTo>
                  <a:pt x="0" y="1423790"/>
                </a:lnTo>
                <a:lnTo>
                  <a:pt x="1368152" y="1423790"/>
                </a:lnTo>
                <a:close/>
              </a:path>
            </a:pathLst>
          </a:cu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98" t="8096" r="34423" b="71666"/>
          <a:stretch>
            <a:fillRect/>
          </a:stretch>
        </p:blipFill>
        <p:spPr>
          <a:xfrm flipH="1">
            <a:off x="3824843" y="5601586"/>
            <a:ext cx="864548" cy="899706"/>
          </a:xfrm>
          <a:custGeom>
            <a:avLst/>
            <a:gdLst>
              <a:gd name="connsiteX0" fmla="*/ 1368152 w 1368152"/>
              <a:gd name="connsiteY0" fmla="*/ 0 h 1423790"/>
              <a:gd name="connsiteX1" fmla="*/ 0 w 1368152"/>
              <a:gd name="connsiteY1" fmla="*/ 0 h 1423790"/>
              <a:gd name="connsiteX2" fmla="*/ 0 w 1368152"/>
              <a:gd name="connsiteY2" fmla="*/ 1423790 h 1423790"/>
              <a:gd name="connsiteX3" fmla="*/ 1368152 w 1368152"/>
              <a:gd name="connsiteY3" fmla="*/ 1423790 h 142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8152" h="1423790">
                <a:moveTo>
                  <a:pt x="1368152" y="0"/>
                </a:moveTo>
                <a:lnTo>
                  <a:pt x="0" y="0"/>
                </a:lnTo>
                <a:lnTo>
                  <a:pt x="0" y="1423790"/>
                </a:lnTo>
                <a:lnTo>
                  <a:pt x="1368152" y="1423790"/>
                </a:lnTo>
                <a:close/>
              </a:path>
            </a:pathLst>
          </a:custGeom>
        </p:spPr>
      </p:pic>
      <p:sp>
        <p:nvSpPr>
          <p:cNvPr id="16" name="文本框 15"/>
          <p:cNvSpPr txBox="1"/>
          <p:nvPr/>
        </p:nvSpPr>
        <p:spPr>
          <a:xfrm>
            <a:off x="4022048" y="2561947"/>
            <a:ext cx="69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01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022048" y="3361223"/>
            <a:ext cx="69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02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022048" y="4160499"/>
            <a:ext cx="69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03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022048" y="4959775"/>
            <a:ext cx="69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04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022048" y="5759052"/>
            <a:ext cx="69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05</a:t>
            </a:r>
          </a:p>
        </p:txBody>
      </p:sp>
      <p:sp>
        <p:nvSpPr>
          <p:cNvPr id="21" name="TextBox 74"/>
          <p:cNvSpPr txBox="1"/>
          <p:nvPr/>
        </p:nvSpPr>
        <p:spPr>
          <a:xfrm>
            <a:off x="5066629" y="3422778"/>
            <a:ext cx="314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600" b="1">
                <a:latin typeface="李旭科毛笔行书" panose="02010600030101010101" pitchFamily="2" charset="-122"/>
                <a:ea typeface="李旭科毛笔行书" panose="02010600030101010101" pitchFamily="2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选题目的与意义</a:t>
            </a:r>
          </a:p>
        </p:txBody>
      </p:sp>
      <p:sp>
        <p:nvSpPr>
          <p:cNvPr id="22" name="TextBox 77"/>
          <p:cNvSpPr txBox="1"/>
          <p:nvPr/>
        </p:nvSpPr>
        <p:spPr>
          <a:xfrm>
            <a:off x="5064929" y="4222054"/>
            <a:ext cx="314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600" b="1">
                <a:latin typeface="李旭科毛笔行书" panose="02010600030101010101" pitchFamily="2" charset="-122"/>
                <a:ea typeface="李旭科毛笔行书" panose="02010600030101010101" pitchFamily="2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论文框架与内容</a:t>
            </a:r>
          </a:p>
        </p:txBody>
      </p:sp>
      <p:sp>
        <p:nvSpPr>
          <p:cNvPr id="23" name="TextBox 80"/>
          <p:cNvSpPr txBox="1"/>
          <p:nvPr/>
        </p:nvSpPr>
        <p:spPr>
          <a:xfrm>
            <a:off x="5074910" y="5021330"/>
            <a:ext cx="313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600" b="1">
                <a:latin typeface="李旭科毛笔行书" panose="02010600030101010101" pitchFamily="2" charset="-122"/>
                <a:ea typeface="李旭科毛笔行书" panose="02010600030101010101" pitchFamily="2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研究思路与方法</a:t>
            </a:r>
          </a:p>
        </p:txBody>
      </p:sp>
      <p:sp>
        <p:nvSpPr>
          <p:cNvPr id="24" name="TextBox 83"/>
          <p:cNvSpPr txBox="1"/>
          <p:nvPr/>
        </p:nvSpPr>
        <p:spPr>
          <a:xfrm>
            <a:off x="5087888" y="2623502"/>
            <a:ext cx="310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研究成果与运用</a:t>
            </a:r>
          </a:p>
        </p:txBody>
      </p:sp>
      <p:sp>
        <p:nvSpPr>
          <p:cNvPr id="25" name="TextBox 83"/>
          <p:cNvSpPr txBox="1"/>
          <p:nvPr/>
        </p:nvSpPr>
        <p:spPr>
          <a:xfrm>
            <a:off x="5069339" y="5820607"/>
            <a:ext cx="31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600" b="1">
                <a:latin typeface="李旭科毛笔行书" panose="02010600030101010101" pitchFamily="2" charset="-122"/>
                <a:ea typeface="李旭科毛笔行书" panose="02010600030101010101" pitchFamily="2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离别感恩与致谢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4155771" y="3076418"/>
            <a:ext cx="4045540" cy="0"/>
          </a:xfrm>
          <a:prstGeom prst="line">
            <a:avLst/>
          </a:prstGeom>
          <a:ln w="12700">
            <a:solidFill>
              <a:srgbClr val="FEFEF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155771" y="3879899"/>
            <a:ext cx="4045540" cy="0"/>
          </a:xfrm>
          <a:prstGeom prst="line">
            <a:avLst/>
          </a:prstGeom>
          <a:ln w="12700">
            <a:solidFill>
              <a:srgbClr val="FEFEF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155771" y="6290344"/>
            <a:ext cx="4045540" cy="0"/>
          </a:xfrm>
          <a:prstGeom prst="line">
            <a:avLst/>
          </a:prstGeom>
          <a:ln w="12700">
            <a:solidFill>
              <a:srgbClr val="FEFEF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155771" y="5486861"/>
            <a:ext cx="4045540" cy="0"/>
          </a:xfrm>
          <a:prstGeom prst="line">
            <a:avLst/>
          </a:prstGeom>
          <a:ln w="12700">
            <a:solidFill>
              <a:srgbClr val="FEFEF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155771" y="4683380"/>
            <a:ext cx="4045540" cy="0"/>
          </a:xfrm>
          <a:prstGeom prst="line">
            <a:avLst/>
          </a:prstGeom>
          <a:ln w="12700">
            <a:solidFill>
              <a:srgbClr val="FEFEF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60"/>
          <p:cNvSpPr/>
          <p:nvPr/>
        </p:nvSpPr>
        <p:spPr bwMode="auto">
          <a:xfrm>
            <a:off x="868014" y="1586093"/>
            <a:ext cx="2535752" cy="528282"/>
          </a:xfrm>
          <a:prstGeom prst="round2SameRect">
            <a:avLst/>
          </a:prstGeom>
          <a:solidFill>
            <a:srgbClr val="1B9B8C"/>
          </a:solidFill>
          <a:ln w="9525">
            <a:noFill/>
            <a:round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" name="Rectangle 62"/>
          <p:cNvSpPr/>
          <p:nvPr/>
        </p:nvSpPr>
        <p:spPr bwMode="auto">
          <a:xfrm>
            <a:off x="868014" y="2114375"/>
            <a:ext cx="2535752" cy="179615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round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endParaRPr lang="en-US" sz="1500" dirty="0"/>
          </a:p>
        </p:txBody>
      </p:sp>
      <p:sp>
        <p:nvSpPr>
          <p:cNvPr id="7" name="Round Same Side Corner Rectangle 70"/>
          <p:cNvSpPr/>
          <p:nvPr/>
        </p:nvSpPr>
        <p:spPr bwMode="auto">
          <a:xfrm>
            <a:off x="3662026" y="1586093"/>
            <a:ext cx="2535752" cy="528282"/>
          </a:xfrm>
          <a:prstGeom prst="round2SameRect">
            <a:avLst/>
          </a:prstGeom>
          <a:solidFill>
            <a:srgbClr val="C6EDEC"/>
          </a:solidFill>
          <a:ln w="9525">
            <a:noFill/>
            <a:round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8" name="Rectangle 71"/>
          <p:cNvSpPr/>
          <p:nvPr/>
        </p:nvSpPr>
        <p:spPr bwMode="auto">
          <a:xfrm>
            <a:off x="3662026" y="2114375"/>
            <a:ext cx="2535752" cy="179615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round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endParaRPr lang="en-US" sz="1500" dirty="0"/>
          </a:p>
        </p:txBody>
      </p:sp>
      <p:sp>
        <p:nvSpPr>
          <p:cNvPr id="11" name="Round Same Side Corner Rectangle 74"/>
          <p:cNvSpPr/>
          <p:nvPr/>
        </p:nvSpPr>
        <p:spPr bwMode="auto">
          <a:xfrm>
            <a:off x="6456040" y="1586093"/>
            <a:ext cx="2535752" cy="528282"/>
          </a:xfrm>
          <a:prstGeom prst="round2SameRect">
            <a:avLst/>
          </a:prstGeom>
          <a:solidFill>
            <a:srgbClr val="1B9B8C"/>
          </a:solidFill>
          <a:ln w="9525">
            <a:noFill/>
            <a:round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2" name="Rectangle 75"/>
          <p:cNvSpPr/>
          <p:nvPr/>
        </p:nvSpPr>
        <p:spPr bwMode="auto">
          <a:xfrm>
            <a:off x="6456040" y="2114375"/>
            <a:ext cx="2535752" cy="179615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round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endParaRPr lang="en-US" sz="1500" dirty="0"/>
          </a:p>
        </p:txBody>
      </p:sp>
      <p:sp>
        <p:nvSpPr>
          <p:cNvPr id="15" name="Round Same Side Corner Rectangle 78"/>
          <p:cNvSpPr/>
          <p:nvPr/>
        </p:nvSpPr>
        <p:spPr bwMode="auto">
          <a:xfrm>
            <a:off x="9250055" y="1586093"/>
            <a:ext cx="2535752" cy="528282"/>
          </a:xfrm>
          <a:prstGeom prst="round2SameRect">
            <a:avLst/>
          </a:prstGeom>
          <a:solidFill>
            <a:srgbClr val="C6EDEC"/>
          </a:solidFill>
          <a:ln w="9525">
            <a:noFill/>
            <a:round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6" name="Rectangle 83"/>
          <p:cNvSpPr/>
          <p:nvPr/>
        </p:nvSpPr>
        <p:spPr bwMode="auto">
          <a:xfrm>
            <a:off x="9250055" y="2114375"/>
            <a:ext cx="2535752" cy="179615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round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endParaRPr lang="en-US" sz="1500" dirty="0"/>
          </a:p>
        </p:txBody>
      </p:sp>
      <p:sp>
        <p:nvSpPr>
          <p:cNvPr id="19" name="Rectangle 93"/>
          <p:cNvSpPr/>
          <p:nvPr/>
        </p:nvSpPr>
        <p:spPr bwMode="auto">
          <a:xfrm>
            <a:off x="868014" y="4070167"/>
            <a:ext cx="2535752" cy="179615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round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endParaRPr lang="en-US" sz="1500" dirty="0"/>
          </a:p>
        </p:txBody>
      </p:sp>
      <p:sp>
        <p:nvSpPr>
          <p:cNvPr id="22" name="Round Same Side Corner Rectangle 92"/>
          <p:cNvSpPr/>
          <p:nvPr/>
        </p:nvSpPr>
        <p:spPr bwMode="auto">
          <a:xfrm rot="10800000">
            <a:off x="868014" y="5805264"/>
            <a:ext cx="2535752" cy="528282"/>
          </a:xfrm>
          <a:prstGeom prst="round2SameRect">
            <a:avLst/>
          </a:prstGeom>
          <a:solidFill>
            <a:srgbClr val="1B9B8C"/>
          </a:solidFill>
          <a:ln w="9525">
            <a:noFill/>
            <a:round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ectangle 101"/>
          <p:cNvSpPr/>
          <p:nvPr/>
        </p:nvSpPr>
        <p:spPr bwMode="auto">
          <a:xfrm>
            <a:off x="3662026" y="4070167"/>
            <a:ext cx="2535752" cy="179615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round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endParaRPr lang="en-US" sz="1500" dirty="0"/>
          </a:p>
        </p:txBody>
      </p:sp>
      <p:sp>
        <p:nvSpPr>
          <p:cNvPr id="28" name="Round Same Side Corner Rectangle 104"/>
          <p:cNvSpPr/>
          <p:nvPr/>
        </p:nvSpPr>
        <p:spPr bwMode="auto">
          <a:xfrm rot="10800000">
            <a:off x="3662026" y="5805264"/>
            <a:ext cx="2535752" cy="528282"/>
          </a:xfrm>
          <a:prstGeom prst="round2SameRect">
            <a:avLst/>
          </a:prstGeom>
          <a:solidFill>
            <a:srgbClr val="C6EDEC"/>
          </a:solidFill>
          <a:ln w="9525">
            <a:noFill/>
            <a:round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ectangle 107"/>
          <p:cNvSpPr/>
          <p:nvPr/>
        </p:nvSpPr>
        <p:spPr bwMode="auto">
          <a:xfrm>
            <a:off x="6456040" y="4070167"/>
            <a:ext cx="2535752" cy="179615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round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endParaRPr lang="en-US" sz="1500" dirty="0"/>
          </a:p>
        </p:txBody>
      </p:sp>
      <p:sp>
        <p:nvSpPr>
          <p:cNvPr id="34" name="Round Same Side Corner Rectangle 110"/>
          <p:cNvSpPr/>
          <p:nvPr/>
        </p:nvSpPr>
        <p:spPr bwMode="auto">
          <a:xfrm rot="10800000">
            <a:off x="6456040" y="5805264"/>
            <a:ext cx="2535752" cy="528282"/>
          </a:xfrm>
          <a:prstGeom prst="round2SameRect">
            <a:avLst/>
          </a:prstGeom>
          <a:solidFill>
            <a:srgbClr val="1B9B8C"/>
          </a:solidFill>
          <a:ln w="9525">
            <a:noFill/>
            <a:round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ectangle 113"/>
          <p:cNvSpPr/>
          <p:nvPr/>
        </p:nvSpPr>
        <p:spPr bwMode="auto">
          <a:xfrm>
            <a:off x="9250055" y="4070167"/>
            <a:ext cx="2535752" cy="179615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noFill/>
            <a:round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endParaRPr lang="en-US" sz="1500" dirty="0"/>
          </a:p>
        </p:txBody>
      </p:sp>
      <p:sp>
        <p:nvSpPr>
          <p:cNvPr id="40" name="Round Same Side Corner Rectangle 116"/>
          <p:cNvSpPr/>
          <p:nvPr/>
        </p:nvSpPr>
        <p:spPr bwMode="auto">
          <a:xfrm rot="10800000">
            <a:off x="9250055" y="5805264"/>
            <a:ext cx="2535752" cy="528282"/>
          </a:xfrm>
          <a:prstGeom prst="round2SameRect">
            <a:avLst/>
          </a:prstGeom>
          <a:solidFill>
            <a:srgbClr val="C6EDEC"/>
          </a:solidFill>
          <a:ln w="9525">
            <a:noFill/>
            <a:round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Oval 118"/>
          <p:cNvSpPr/>
          <p:nvPr/>
        </p:nvSpPr>
        <p:spPr bwMode="auto">
          <a:xfrm>
            <a:off x="3084146" y="3569408"/>
            <a:ext cx="871091" cy="871091"/>
          </a:xfrm>
          <a:prstGeom prst="ellipse">
            <a:avLst/>
          </a:prstGeom>
          <a:solidFill>
            <a:srgbClr val="1B9B8C"/>
          </a:solidFill>
          <a:ln w="28575">
            <a:solidFill>
              <a:srgbClr val="C6EDEC"/>
            </a:solidFill>
            <a:round/>
          </a:ln>
        </p:spPr>
        <p:txBody>
          <a:bodyPr vert="horz" wrap="square" lIns="68580" tIns="34290" rIns="68580" bIns="34290" numCol="1" rtlCol="0" anchor="ctr" anchorCtr="0" compatLnSpc="1"/>
          <a:lstStyle/>
          <a:p>
            <a:pPr algn="ctr"/>
            <a:r>
              <a:rPr lang="en-US" sz="135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3" name="Oval 119"/>
          <p:cNvSpPr/>
          <p:nvPr/>
        </p:nvSpPr>
        <p:spPr bwMode="auto">
          <a:xfrm>
            <a:off x="5891366" y="3569408"/>
            <a:ext cx="871091" cy="871091"/>
          </a:xfrm>
          <a:prstGeom prst="ellipse">
            <a:avLst/>
          </a:prstGeom>
          <a:solidFill>
            <a:srgbClr val="C6EDEC"/>
          </a:solidFill>
          <a:ln w="28575">
            <a:solidFill>
              <a:srgbClr val="1B9B8C"/>
            </a:solidFill>
            <a:round/>
          </a:ln>
        </p:spPr>
        <p:txBody>
          <a:bodyPr vert="horz" wrap="square" lIns="68580" tIns="34290" rIns="68580" bIns="34290" numCol="1" rtlCol="0" anchor="ctr" anchorCtr="0" compatLnSpc="1"/>
          <a:lstStyle/>
          <a:p>
            <a:pPr algn="ctr"/>
            <a:r>
              <a:rPr lang="en-US" sz="135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4" name="Oval 120"/>
          <p:cNvSpPr/>
          <p:nvPr/>
        </p:nvSpPr>
        <p:spPr bwMode="auto">
          <a:xfrm>
            <a:off x="8728789" y="3569408"/>
            <a:ext cx="871091" cy="871091"/>
          </a:xfrm>
          <a:prstGeom prst="ellipse">
            <a:avLst/>
          </a:prstGeom>
          <a:solidFill>
            <a:srgbClr val="1B9B8C"/>
          </a:solidFill>
          <a:ln w="28575">
            <a:solidFill>
              <a:srgbClr val="C6EDEC"/>
            </a:solidFill>
            <a:round/>
          </a:ln>
        </p:spPr>
        <p:txBody>
          <a:bodyPr vert="horz" wrap="square" lIns="68580" tIns="34290" rIns="68580" bIns="34290" numCol="1" rtlCol="0" anchor="ctr" anchorCtr="0" compatLnSpc="1"/>
          <a:lstStyle/>
          <a:p>
            <a:pPr algn="ctr"/>
            <a:r>
              <a:rPr lang="en-US" sz="135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6" name="TextBox 13"/>
          <p:cNvSpPr txBox="1"/>
          <p:nvPr/>
        </p:nvSpPr>
        <p:spPr>
          <a:xfrm>
            <a:off x="1447441" y="1727124"/>
            <a:ext cx="137689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13"/>
          <p:cNvSpPr txBox="1"/>
          <p:nvPr/>
        </p:nvSpPr>
        <p:spPr>
          <a:xfrm>
            <a:off x="4241451" y="1727124"/>
            <a:ext cx="137689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13"/>
          <p:cNvSpPr txBox="1"/>
          <p:nvPr/>
        </p:nvSpPr>
        <p:spPr>
          <a:xfrm>
            <a:off x="7035466" y="1727124"/>
            <a:ext cx="137689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TextBox 13"/>
          <p:cNvSpPr txBox="1"/>
          <p:nvPr/>
        </p:nvSpPr>
        <p:spPr>
          <a:xfrm>
            <a:off x="9829481" y="1727124"/>
            <a:ext cx="137689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TextBox 13"/>
          <p:cNvSpPr txBox="1"/>
          <p:nvPr/>
        </p:nvSpPr>
        <p:spPr>
          <a:xfrm>
            <a:off x="9829481" y="5946294"/>
            <a:ext cx="137689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Box 13"/>
          <p:cNvSpPr txBox="1"/>
          <p:nvPr/>
        </p:nvSpPr>
        <p:spPr>
          <a:xfrm>
            <a:off x="7035465" y="5946294"/>
            <a:ext cx="137689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13"/>
          <p:cNvSpPr txBox="1"/>
          <p:nvPr/>
        </p:nvSpPr>
        <p:spPr>
          <a:xfrm>
            <a:off x="4241451" y="5946294"/>
            <a:ext cx="137689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TextBox 13"/>
          <p:cNvSpPr txBox="1"/>
          <p:nvPr/>
        </p:nvSpPr>
        <p:spPr>
          <a:xfrm>
            <a:off x="1447440" y="5946294"/>
            <a:ext cx="137689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13"/>
          <p:cNvSpPr txBox="1"/>
          <p:nvPr/>
        </p:nvSpPr>
        <p:spPr>
          <a:xfrm>
            <a:off x="968889" y="2824935"/>
            <a:ext cx="2333999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Box 13"/>
          <p:cNvSpPr txBox="1"/>
          <p:nvPr/>
        </p:nvSpPr>
        <p:spPr>
          <a:xfrm>
            <a:off x="3762900" y="2824935"/>
            <a:ext cx="2333999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TextBox 13"/>
          <p:cNvSpPr txBox="1"/>
          <p:nvPr/>
        </p:nvSpPr>
        <p:spPr>
          <a:xfrm>
            <a:off x="6556914" y="2824935"/>
            <a:ext cx="2333999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Box 13"/>
          <p:cNvSpPr txBox="1"/>
          <p:nvPr/>
        </p:nvSpPr>
        <p:spPr>
          <a:xfrm>
            <a:off x="9350930" y="2824935"/>
            <a:ext cx="2333999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Box 13"/>
          <p:cNvSpPr txBox="1"/>
          <p:nvPr/>
        </p:nvSpPr>
        <p:spPr>
          <a:xfrm>
            <a:off x="9350930" y="4753549"/>
            <a:ext cx="2333999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TextBox 13"/>
          <p:cNvSpPr txBox="1"/>
          <p:nvPr/>
        </p:nvSpPr>
        <p:spPr>
          <a:xfrm>
            <a:off x="6556914" y="4753549"/>
            <a:ext cx="2333999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TextBox 13"/>
          <p:cNvSpPr txBox="1"/>
          <p:nvPr/>
        </p:nvSpPr>
        <p:spPr>
          <a:xfrm>
            <a:off x="3762899" y="4753549"/>
            <a:ext cx="2333999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TextBox 13"/>
          <p:cNvSpPr txBox="1"/>
          <p:nvPr/>
        </p:nvSpPr>
        <p:spPr>
          <a:xfrm>
            <a:off x="968888" y="4753549"/>
            <a:ext cx="2333999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632" y="0"/>
            <a:ext cx="2492394" cy="2260544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3537549" y="613256"/>
            <a:ext cx="5116901" cy="461665"/>
            <a:chOff x="641892" y="3761604"/>
            <a:chExt cx="5116901" cy="461665"/>
          </a:xfrm>
        </p:grpSpPr>
        <p:sp>
          <p:nvSpPr>
            <p:cNvPr id="41" name="文本框 40"/>
            <p:cNvSpPr txBox="1"/>
            <p:nvPr/>
          </p:nvSpPr>
          <p:spPr>
            <a:xfrm>
              <a:off x="1990056" y="3761604"/>
              <a:ext cx="2407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641892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4558555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34"/>
          <p:cNvGrpSpPr/>
          <p:nvPr/>
        </p:nvGrpSpPr>
        <p:grpSpPr>
          <a:xfrm rot="13500000">
            <a:off x="4981365" y="1157098"/>
            <a:ext cx="2148939" cy="1994069"/>
            <a:chOff x="3045240" y="1362746"/>
            <a:chExt cx="1315035" cy="1333851"/>
          </a:xfrm>
          <a:solidFill>
            <a:srgbClr val="1B9B8C"/>
          </a:solidFill>
        </p:grpSpPr>
        <p:sp>
          <p:nvSpPr>
            <p:cNvPr id="31" name="Teardrop 30"/>
            <p:cNvSpPr/>
            <p:nvPr/>
          </p:nvSpPr>
          <p:spPr>
            <a:xfrm rot="16200000">
              <a:off x="3074219" y="1410542"/>
              <a:ext cx="1286055" cy="1286056"/>
            </a:xfrm>
            <a:prstGeom prst="teardrop">
              <a:avLst/>
            </a:prstGeom>
            <a:solidFill>
              <a:srgbClr val="5ABD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32" name="Teardrop 6"/>
            <p:cNvSpPr/>
            <p:nvPr/>
          </p:nvSpPr>
          <p:spPr>
            <a:xfrm rot="16200000">
              <a:off x="3045240" y="1362746"/>
              <a:ext cx="1286055" cy="1286056"/>
            </a:xfrm>
            <a:prstGeom prst="teardrop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</a:endParaRPr>
            </a:p>
          </p:txBody>
        </p:sp>
      </p:grpSp>
      <p:grpSp>
        <p:nvGrpSpPr>
          <p:cNvPr id="33" name="Group 37"/>
          <p:cNvGrpSpPr/>
          <p:nvPr/>
        </p:nvGrpSpPr>
        <p:grpSpPr>
          <a:xfrm rot="13500000">
            <a:off x="6379949" y="2659912"/>
            <a:ext cx="2101582" cy="1993815"/>
            <a:chOff x="4812704" y="1362746"/>
            <a:chExt cx="1286056" cy="1333680"/>
          </a:xfrm>
          <a:solidFill>
            <a:srgbClr val="C6EDEC"/>
          </a:solidFill>
        </p:grpSpPr>
        <p:sp>
          <p:nvSpPr>
            <p:cNvPr id="34" name="Teardrop 31"/>
            <p:cNvSpPr/>
            <p:nvPr/>
          </p:nvSpPr>
          <p:spPr>
            <a:xfrm>
              <a:off x="4812704" y="1410371"/>
              <a:ext cx="1286056" cy="1286055"/>
            </a:xfrm>
            <a:prstGeom prst="teardrop">
              <a:avLst/>
            </a:prstGeom>
            <a:solidFill>
              <a:srgbClr val="A2DF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35" name="Teardrop 7"/>
            <p:cNvSpPr/>
            <p:nvPr/>
          </p:nvSpPr>
          <p:spPr>
            <a:xfrm>
              <a:off x="4812704" y="1362746"/>
              <a:ext cx="1286056" cy="1286055"/>
            </a:xfrm>
            <a:prstGeom prst="teardrop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3500000">
            <a:off x="3570506" y="2694970"/>
            <a:ext cx="2163843" cy="1965335"/>
            <a:chOff x="3045240" y="2985330"/>
            <a:chExt cx="1324156" cy="1314630"/>
          </a:xfrm>
          <a:solidFill>
            <a:srgbClr val="C6EDEC"/>
          </a:solidFill>
        </p:grpSpPr>
        <p:sp>
          <p:nvSpPr>
            <p:cNvPr id="37" name="Teardrop 32"/>
            <p:cNvSpPr/>
            <p:nvPr/>
          </p:nvSpPr>
          <p:spPr>
            <a:xfrm rot="10800000">
              <a:off x="3083340" y="2985330"/>
              <a:ext cx="1286056" cy="1286055"/>
            </a:xfrm>
            <a:prstGeom prst="teardrop">
              <a:avLst/>
            </a:prstGeom>
            <a:solidFill>
              <a:srgbClr val="A2DF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38" name="Teardrop 8"/>
            <p:cNvSpPr/>
            <p:nvPr/>
          </p:nvSpPr>
          <p:spPr>
            <a:xfrm rot="10800000">
              <a:off x="3045240" y="3013905"/>
              <a:ext cx="1286056" cy="1286055"/>
            </a:xfrm>
            <a:prstGeom prst="teardrop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</a:endParaRPr>
            </a:p>
          </p:txBody>
        </p:sp>
      </p:grpSp>
      <p:grpSp>
        <p:nvGrpSpPr>
          <p:cNvPr id="39" name="Group 36"/>
          <p:cNvGrpSpPr/>
          <p:nvPr/>
        </p:nvGrpSpPr>
        <p:grpSpPr>
          <a:xfrm rot="13500000">
            <a:off x="4973025" y="4219536"/>
            <a:ext cx="2148278" cy="1965335"/>
            <a:chOff x="4784130" y="2985330"/>
            <a:chExt cx="1314631" cy="1314630"/>
          </a:xfrm>
          <a:solidFill>
            <a:srgbClr val="1B9B8C"/>
          </a:solidFill>
        </p:grpSpPr>
        <p:sp>
          <p:nvSpPr>
            <p:cNvPr id="40" name="Teardrop 33"/>
            <p:cNvSpPr/>
            <p:nvPr/>
          </p:nvSpPr>
          <p:spPr>
            <a:xfrm rot="5400000">
              <a:off x="4784130" y="2985330"/>
              <a:ext cx="1286055" cy="1286056"/>
            </a:xfrm>
            <a:prstGeom prst="teardrop">
              <a:avLst/>
            </a:prstGeom>
            <a:solidFill>
              <a:srgbClr val="5ABD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41" name="Teardrop 9"/>
            <p:cNvSpPr/>
            <p:nvPr/>
          </p:nvSpPr>
          <p:spPr>
            <a:xfrm rot="5400000">
              <a:off x="4812705" y="3013905"/>
              <a:ext cx="1286055" cy="1286056"/>
            </a:xfrm>
            <a:prstGeom prst="teardrop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</a:endParaRPr>
            </a:p>
          </p:txBody>
        </p:sp>
      </p:grpSp>
      <p:sp>
        <p:nvSpPr>
          <p:cNvPr id="54" name="Freeform 69"/>
          <p:cNvSpPr/>
          <p:nvPr/>
        </p:nvSpPr>
        <p:spPr bwMode="auto">
          <a:xfrm>
            <a:off x="5840307" y="1755767"/>
            <a:ext cx="431053" cy="885050"/>
          </a:xfrm>
          <a:custGeom>
            <a:avLst/>
            <a:gdLst/>
            <a:ahLst/>
            <a:cxnLst>
              <a:cxn ang="0">
                <a:pos x="21" y="57"/>
              </a:cxn>
              <a:cxn ang="0">
                <a:pos x="21" y="63"/>
              </a:cxn>
              <a:cxn ang="0">
                <a:pos x="20" y="64"/>
              </a:cxn>
              <a:cxn ang="0">
                <a:pos x="15" y="64"/>
              </a:cxn>
              <a:cxn ang="0">
                <a:pos x="14" y="63"/>
              </a:cxn>
              <a:cxn ang="0">
                <a:pos x="14" y="57"/>
              </a:cxn>
              <a:cxn ang="0">
                <a:pos x="1" y="50"/>
              </a:cxn>
              <a:cxn ang="0">
                <a:pos x="1" y="49"/>
              </a:cxn>
              <a:cxn ang="0">
                <a:pos x="4" y="44"/>
              </a:cxn>
              <a:cxn ang="0">
                <a:pos x="5" y="43"/>
              </a:cxn>
              <a:cxn ang="0">
                <a:pos x="6" y="44"/>
              </a:cxn>
              <a:cxn ang="0">
                <a:pos x="17" y="49"/>
              </a:cxn>
              <a:cxn ang="0">
                <a:pos x="25" y="43"/>
              </a:cxn>
              <a:cxn ang="0">
                <a:pos x="16" y="36"/>
              </a:cxn>
              <a:cxn ang="0">
                <a:pos x="1" y="21"/>
              </a:cxn>
              <a:cxn ang="0">
                <a:pos x="14" y="8"/>
              </a:cxn>
              <a:cxn ang="0">
                <a:pos x="14" y="1"/>
              </a:cxn>
              <a:cxn ang="0">
                <a:pos x="15" y="0"/>
              </a:cxn>
              <a:cxn ang="0">
                <a:pos x="20" y="0"/>
              </a:cxn>
              <a:cxn ang="0">
                <a:pos x="21" y="1"/>
              </a:cxn>
              <a:cxn ang="0">
                <a:pos x="21" y="7"/>
              </a:cxn>
              <a:cxn ang="0">
                <a:pos x="32" y="12"/>
              </a:cxn>
              <a:cxn ang="0">
                <a:pos x="32" y="14"/>
              </a:cxn>
              <a:cxn ang="0">
                <a:pos x="29" y="19"/>
              </a:cxn>
              <a:cxn ang="0">
                <a:pos x="29" y="19"/>
              </a:cxn>
              <a:cxn ang="0">
                <a:pos x="28" y="19"/>
              </a:cxn>
              <a:cxn ang="0">
                <a:pos x="18" y="15"/>
              </a:cxn>
              <a:cxn ang="0">
                <a:pos x="10" y="21"/>
              </a:cxn>
              <a:cxn ang="0">
                <a:pos x="20" y="28"/>
              </a:cxn>
              <a:cxn ang="0">
                <a:pos x="34" y="42"/>
              </a:cxn>
              <a:cxn ang="0">
                <a:pos x="21" y="57"/>
              </a:cxn>
            </a:cxnLst>
            <a:rect l="0" t="0" r="r" b="b"/>
            <a:pathLst>
              <a:path w="34" h="64">
                <a:moveTo>
                  <a:pt x="21" y="57"/>
                </a:moveTo>
                <a:cubicBezTo>
                  <a:pt x="21" y="63"/>
                  <a:pt x="21" y="63"/>
                  <a:pt x="21" y="63"/>
                </a:cubicBezTo>
                <a:cubicBezTo>
                  <a:pt x="21" y="63"/>
                  <a:pt x="20" y="64"/>
                  <a:pt x="2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4" y="64"/>
                  <a:pt x="14" y="63"/>
                  <a:pt x="14" y="63"/>
                </a:cubicBezTo>
                <a:cubicBezTo>
                  <a:pt x="14" y="57"/>
                  <a:pt x="14" y="57"/>
                  <a:pt x="14" y="57"/>
                </a:cubicBezTo>
                <a:cubicBezTo>
                  <a:pt x="5" y="55"/>
                  <a:pt x="1" y="50"/>
                  <a:pt x="1" y="50"/>
                </a:cubicBezTo>
                <a:cubicBezTo>
                  <a:pt x="0" y="50"/>
                  <a:pt x="0" y="49"/>
                  <a:pt x="1" y="49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4"/>
                  <a:pt x="5" y="43"/>
                  <a:pt x="5" y="43"/>
                </a:cubicBezTo>
                <a:cubicBezTo>
                  <a:pt x="5" y="43"/>
                  <a:pt x="6" y="44"/>
                  <a:pt x="6" y="44"/>
                </a:cubicBezTo>
                <a:cubicBezTo>
                  <a:pt x="6" y="44"/>
                  <a:pt x="11" y="49"/>
                  <a:pt x="17" y="49"/>
                </a:cubicBezTo>
                <a:cubicBezTo>
                  <a:pt x="21" y="49"/>
                  <a:pt x="25" y="47"/>
                  <a:pt x="25" y="43"/>
                </a:cubicBezTo>
                <a:cubicBezTo>
                  <a:pt x="25" y="39"/>
                  <a:pt x="20" y="38"/>
                  <a:pt x="16" y="36"/>
                </a:cubicBezTo>
                <a:cubicBezTo>
                  <a:pt x="9" y="33"/>
                  <a:pt x="1" y="30"/>
                  <a:pt x="1" y="21"/>
                </a:cubicBezTo>
                <a:cubicBezTo>
                  <a:pt x="1" y="14"/>
                  <a:pt x="6" y="9"/>
                  <a:pt x="14" y="8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4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1" y="0"/>
                  <a:pt x="21" y="1"/>
                </a:cubicBezTo>
                <a:cubicBezTo>
                  <a:pt x="21" y="7"/>
                  <a:pt x="21" y="7"/>
                  <a:pt x="21" y="7"/>
                </a:cubicBezTo>
                <a:cubicBezTo>
                  <a:pt x="28" y="8"/>
                  <a:pt x="32" y="12"/>
                  <a:pt x="32" y="12"/>
                </a:cubicBezTo>
                <a:cubicBezTo>
                  <a:pt x="33" y="13"/>
                  <a:pt x="33" y="13"/>
                  <a:pt x="32" y="14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9"/>
                  <a:pt x="23" y="15"/>
                  <a:pt x="18" y="15"/>
                </a:cubicBezTo>
                <a:cubicBezTo>
                  <a:pt x="13" y="15"/>
                  <a:pt x="10" y="18"/>
                  <a:pt x="10" y="21"/>
                </a:cubicBezTo>
                <a:cubicBezTo>
                  <a:pt x="10" y="25"/>
                  <a:pt x="15" y="26"/>
                  <a:pt x="20" y="28"/>
                </a:cubicBezTo>
                <a:cubicBezTo>
                  <a:pt x="26" y="31"/>
                  <a:pt x="34" y="34"/>
                  <a:pt x="34" y="42"/>
                </a:cubicBezTo>
                <a:cubicBezTo>
                  <a:pt x="34" y="50"/>
                  <a:pt x="28" y="55"/>
                  <a:pt x="21" y="57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55" name="Freeform 23"/>
          <p:cNvSpPr>
            <a:spLocks noEditPoints="1"/>
          </p:cNvSpPr>
          <p:nvPr/>
        </p:nvSpPr>
        <p:spPr bwMode="auto">
          <a:xfrm>
            <a:off x="4316879" y="3213888"/>
            <a:ext cx="739032" cy="763861"/>
          </a:xfrm>
          <a:custGeom>
            <a:avLst/>
            <a:gdLst/>
            <a:ahLst/>
            <a:cxnLst>
              <a:cxn ang="0">
                <a:pos x="68" y="14"/>
              </a:cxn>
              <a:cxn ang="0">
                <a:pos x="68" y="18"/>
              </a:cxn>
              <a:cxn ang="0">
                <a:pos x="64" y="18"/>
              </a:cxn>
              <a:cxn ang="0">
                <a:pos x="61" y="21"/>
              </a:cxn>
              <a:cxn ang="0">
                <a:pos x="7" y="21"/>
              </a:cxn>
              <a:cxn ang="0">
                <a:pos x="4" y="18"/>
              </a:cxn>
              <a:cxn ang="0">
                <a:pos x="0" y="18"/>
              </a:cxn>
              <a:cxn ang="0">
                <a:pos x="0" y="14"/>
              </a:cxn>
              <a:cxn ang="0">
                <a:pos x="34" y="0"/>
              </a:cxn>
              <a:cxn ang="0">
                <a:pos x="68" y="14"/>
              </a:cxn>
              <a:cxn ang="0">
                <a:pos x="68" y="60"/>
              </a:cxn>
              <a:cxn ang="0">
                <a:pos x="68" y="64"/>
              </a:cxn>
              <a:cxn ang="0">
                <a:pos x="0" y="64"/>
              </a:cxn>
              <a:cxn ang="0">
                <a:pos x="0" y="60"/>
              </a:cxn>
              <a:cxn ang="0">
                <a:pos x="2" y="57"/>
              </a:cxn>
              <a:cxn ang="0">
                <a:pos x="66" y="57"/>
              </a:cxn>
              <a:cxn ang="0">
                <a:pos x="68" y="60"/>
              </a:cxn>
              <a:cxn ang="0">
                <a:pos x="18" y="23"/>
              </a:cxn>
              <a:cxn ang="0">
                <a:pos x="18" y="50"/>
              </a:cxn>
              <a:cxn ang="0">
                <a:pos x="23" y="50"/>
              </a:cxn>
              <a:cxn ang="0">
                <a:pos x="23" y="23"/>
              </a:cxn>
              <a:cxn ang="0">
                <a:pos x="32" y="23"/>
              </a:cxn>
              <a:cxn ang="0">
                <a:pos x="32" y="50"/>
              </a:cxn>
              <a:cxn ang="0">
                <a:pos x="36" y="50"/>
              </a:cxn>
              <a:cxn ang="0">
                <a:pos x="36" y="23"/>
              </a:cxn>
              <a:cxn ang="0">
                <a:pos x="45" y="23"/>
              </a:cxn>
              <a:cxn ang="0">
                <a:pos x="45" y="50"/>
              </a:cxn>
              <a:cxn ang="0">
                <a:pos x="50" y="50"/>
              </a:cxn>
              <a:cxn ang="0">
                <a:pos x="50" y="23"/>
              </a:cxn>
              <a:cxn ang="0">
                <a:pos x="59" y="23"/>
              </a:cxn>
              <a:cxn ang="0">
                <a:pos x="59" y="50"/>
              </a:cxn>
              <a:cxn ang="0">
                <a:pos x="61" y="50"/>
              </a:cxn>
              <a:cxn ang="0">
                <a:pos x="64" y="53"/>
              </a:cxn>
              <a:cxn ang="0">
                <a:pos x="64" y="55"/>
              </a:cxn>
              <a:cxn ang="0">
                <a:pos x="4" y="55"/>
              </a:cxn>
              <a:cxn ang="0">
                <a:pos x="4" y="53"/>
              </a:cxn>
              <a:cxn ang="0">
                <a:pos x="7" y="50"/>
              </a:cxn>
              <a:cxn ang="0">
                <a:pos x="9" y="50"/>
              </a:cxn>
              <a:cxn ang="0">
                <a:pos x="9" y="23"/>
              </a:cxn>
              <a:cxn ang="0">
                <a:pos x="18" y="23"/>
              </a:cxn>
            </a:cxnLst>
            <a:rect l="0" t="0" r="r" b="b"/>
            <a:pathLst>
              <a:path w="68" h="64">
                <a:moveTo>
                  <a:pt x="68" y="14"/>
                </a:moveTo>
                <a:cubicBezTo>
                  <a:pt x="68" y="18"/>
                  <a:pt x="68" y="18"/>
                  <a:pt x="68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20"/>
                  <a:pt x="63" y="21"/>
                  <a:pt x="6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5" y="21"/>
                  <a:pt x="4" y="20"/>
                  <a:pt x="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4"/>
                  <a:pt x="0" y="14"/>
                  <a:pt x="0" y="14"/>
                </a:cubicBezTo>
                <a:cubicBezTo>
                  <a:pt x="34" y="0"/>
                  <a:pt x="34" y="0"/>
                  <a:pt x="34" y="0"/>
                </a:cubicBezTo>
                <a:lnTo>
                  <a:pt x="68" y="14"/>
                </a:lnTo>
                <a:close/>
                <a:moveTo>
                  <a:pt x="68" y="60"/>
                </a:moveTo>
                <a:cubicBezTo>
                  <a:pt x="68" y="64"/>
                  <a:pt x="68" y="64"/>
                  <a:pt x="68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8"/>
                  <a:pt x="1" y="57"/>
                  <a:pt x="2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7" y="57"/>
                  <a:pt x="68" y="58"/>
                  <a:pt x="68" y="60"/>
                </a:cubicBezTo>
                <a:close/>
                <a:moveTo>
                  <a:pt x="18" y="23"/>
                </a:moveTo>
                <a:cubicBezTo>
                  <a:pt x="18" y="50"/>
                  <a:pt x="18" y="50"/>
                  <a:pt x="18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23"/>
                  <a:pt x="23" y="23"/>
                  <a:pt x="23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50"/>
                  <a:pt x="32" y="50"/>
                  <a:pt x="32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23"/>
                  <a:pt x="36" y="23"/>
                  <a:pt x="36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50"/>
                  <a:pt x="45" y="50"/>
                  <a:pt x="45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23"/>
                  <a:pt x="50" y="23"/>
                  <a:pt x="50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50"/>
                  <a:pt x="59" y="50"/>
                  <a:pt x="59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3" y="50"/>
                  <a:pt x="64" y="51"/>
                  <a:pt x="64" y="53"/>
                </a:cubicBezTo>
                <a:cubicBezTo>
                  <a:pt x="64" y="55"/>
                  <a:pt x="64" y="55"/>
                  <a:pt x="6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1"/>
                  <a:pt x="5" y="50"/>
                  <a:pt x="7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9" y="23"/>
                  <a:pt x="9" y="23"/>
                  <a:pt x="9" y="23"/>
                </a:cubicBezTo>
                <a:lnTo>
                  <a:pt x="18" y="2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56" name="Freeform 57"/>
          <p:cNvSpPr>
            <a:spLocks noEditPoints="1"/>
          </p:cNvSpPr>
          <p:nvPr/>
        </p:nvSpPr>
        <p:spPr bwMode="auto">
          <a:xfrm>
            <a:off x="5677909" y="4809790"/>
            <a:ext cx="738510" cy="715651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57" name="Freeform 66"/>
          <p:cNvSpPr>
            <a:spLocks noEditPoints="1"/>
          </p:cNvSpPr>
          <p:nvPr/>
        </p:nvSpPr>
        <p:spPr bwMode="auto">
          <a:xfrm>
            <a:off x="7107804" y="3217840"/>
            <a:ext cx="595164" cy="759909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87" name="TextBox 13"/>
          <p:cNvSpPr txBox="1"/>
          <p:nvPr/>
        </p:nvSpPr>
        <p:spPr>
          <a:xfrm>
            <a:off x="2308549" y="1707802"/>
            <a:ext cx="2338080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TextBox 13"/>
          <p:cNvSpPr txBox="1"/>
          <p:nvPr/>
        </p:nvSpPr>
        <p:spPr>
          <a:xfrm>
            <a:off x="2310590" y="1993707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TextBox 13"/>
          <p:cNvSpPr txBox="1"/>
          <p:nvPr/>
        </p:nvSpPr>
        <p:spPr>
          <a:xfrm>
            <a:off x="7475341" y="1707802"/>
            <a:ext cx="2338080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TextBox 13"/>
          <p:cNvSpPr txBox="1"/>
          <p:nvPr/>
        </p:nvSpPr>
        <p:spPr>
          <a:xfrm>
            <a:off x="7477382" y="1993707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TextBox 13"/>
          <p:cNvSpPr txBox="1"/>
          <p:nvPr/>
        </p:nvSpPr>
        <p:spPr>
          <a:xfrm>
            <a:off x="7548340" y="4872742"/>
            <a:ext cx="2338080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TextBox 13"/>
          <p:cNvSpPr txBox="1"/>
          <p:nvPr/>
        </p:nvSpPr>
        <p:spPr>
          <a:xfrm>
            <a:off x="7550381" y="5158647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TextBox 13"/>
          <p:cNvSpPr txBox="1"/>
          <p:nvPr/>
        </p:nvSpPr>
        <p:spPr>
          <a:xfrm>
            <a:off x="2305580" y="4872742"/>
            <a:ext cx="2338080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TextBox 13"/>
          <p:cNvSpPr txBox="1"/>
          <p:nvPr/>
        </p:nvSpPr>
        <p:spPr>
          <a:xfrm>
            <a:off x="2307621" y="5158647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632" y="0"/>
            <a:ext cx="2492394" cy="2260544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3537549" y="394068"/>
            <a:ext cx="5116901" cy="461665"/>
            <a:chOff x="641892" y="3761604"/>
            <a:chExt cx="5116901" cy="461665"/>
          </a:xfrm>
        </p:grpSpPr>
        <p:sp>
          <p:nvSpPr>
            <p:cNvPr id="29" name="文本框 28"/>
            <p:cNvSpPr txBox="1"/>
            <p:nvPr/>
          </p:nvSpPr>
          <p:spPr>
            <a:xfrm>
              <a:off x="1990056" y="3761604"/>
              <a:ext cx="2407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41892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558555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/>
          <p:nvPr/>
        </p:nvSpPr>
        <p:spPr bwMode="auto">
          <a:xfrm>
            <a:off x="5175869" y="1954830"/>
            <a:ext cx="896805" cy="1792632"/>
          </a:xfrm>
          <a:custGeom>
            <a:avLst/>
            <a:gdLst>
              <a:gd name="T0" fmla="*/ 0 w 917"/>
              <a:gd name="T1" fmla="*/ 916 h 1833"/>
              <a:gd name="T2" fmla="*/ 917 w 917"/>
              <a:gd name="T3" fmla="*/ 1833 h 1833"/>
              <a:gd name="T4" fmla="*/ 917 w 917"/>
              <a:gd name="T5" fmla="*/ 0 h 1833"/>
              <a:gd name="T6" fmla="*/ 0 w 917"/>
              <a:gd name="T7" fmla="*/ 916 h 1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7" h="1833">
                <a:moveTo>
                  <a:pt x="0" y="916"/>
                </a:moveTo>
                <a:lnTo>
                  <a:pt x="917" y="1833"/>
                </a:lnTo>
                <a:lnTo>
                  <a:pt x="917" y="0"/>
                </a:lnTo>
                <a:lnTo>
                  <a:pt x="0" y="916"/>
                </a:lnTo>
                <a:close/>
              </a:path>
            </a:pathLst>
          </a:custGeom>
          <a:solidFill>
            <a:srgbClr val="1B9B8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6177318" y="3855039"/>
            <a:ext cx="1267459" cy="1267458"/>
          </a:xfrm>
          <a:custGeom>
            <a:avLst/>
            <a:gdLst>
              <a:gd name="T0" fmla="*/ 1296 w 1296"/>
              <a:gd name="T1" fmla="*/ 0 h 1296"/>
              <a:gd name="T2" fmla="*/ 0 w 1296"/>
              <a:gd name="T3" fmla="*/ 0 h 1296"/>
              <a:gd name="T4" fmla="*/ 1296 w 1296"/>
              <a:gd name="T5" fmla="*/ 1296 h 1296"/>
              <a:gd name="T6" fmla="*/ 1296 w 1296"/>
              <a:gd name="T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1296">
                <a:moveTo>
                  <a:pt x="1296" y="0"/>
                </a:moveTo>
                <a:lnTo>
                  <a:pt x="0" y="0"/>
                </a:lnTo>
                <a:lnTo>
                  <a:pt x="1296" y="1296"/>
                </a:lnTo>
                <a:lnTo>
                  <a:pt x="1296" y="0"/>
                </a:lnTo>
                <a:close/>
              </a:path>
            </a:pathLst>
          </a:custGeom>
          <a:solidFill>
            <a:srgbClr val="C6EDE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9" name="Freeform 10"/>
          <p:cNvSpPr/>
          <p:nvPr/>
        </p:nvSpPr>
        <p:spPr bwMode="auto">
          <a:xfrm>
            <a:off x="6177318" y="2898578"/>
            <a:ext cx="1793610" cy="895827"/>
          </a:xfrm>
          <a:custGeom>
            <a:avLst/>
            <a:gdLst>
              <a:gd name="T0" fmla="*/ 917 w 1834"/>
              <a:gd name="T1" fmla="*/ 0 h 916"/>
              <a:gd name="T2" fmla="*/ 1834 w 1834"/>
              <a:gd name="T3" fmla="*/ 916 h 916"/>
              <a:gd name="T4" fmla="*/ 0 w 1834"/>
              <a:gd name="T5" fmla="*/ 916 h 916"/>
              <a:gd name="T6" fmla="*/ 917 w 1834"/>
              <a:gd name="T7" fmla="*/ 0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34" h="916">
                <a:moveTo>
                  <a:pt x="917" y="0"/>
                </a:moveTo>
                <a:lnTo>
                  <a:pt x="1834" y="916"/>
                </a:lnTo>
                <a:lnTo>
                  <a:pt x="0" y="916"/>
                </a:lnTo>
                <a:lnTo>
                  <a:pt x="917" y="0"/>
                </a:lnTo>
                <a:close/>
              </a:path>
            </a:pathLst>
          </a:custGeom>
          <a:solidFill>
            <a:srgbClr val="1B9B8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Freeform 12"/>
          <p:cNvSpPr/>
          <p:nvPr/>
        </p:nvSpPr>
        <p:spPr bwMode="auto">
          <a:xfrm>
            <a:off x="6132331" y="2480982"/>
            <a:ext cx="1267459" cy="1266481"/>
          </a:xfrm>
          <a:custGeom>
            <a:avLst/>
            <a:gdLst>
              <a:gd name="T0" fmla="*/ 0 w 1296"/>
              <a:gd name="T1" fmla="*/ 0 h 1295"/>
              <a:gd name="T2" fmla="*/ 1296 w 1296"/>
              <a:gd name="T3" fmla="*/ 0 h 1295"/>
              <a:gd name="T4" fmla="*/ 0 w 1296"/>
              <a:gd name="T5" fmla="*/ 1295 h 1295"/>
              <a:gd name="T6" fmla="*/ 0 w 1296"/>
              <a:gd name="T7" fmla="*/ 0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1295">
                <a:moveTo>
                  <a:pt x="0" y="0"/>
                </a:moveTo>
                <a:lnTo>
                  <a:pt x="1296" y="0"/>
                </a:lnTo>
                <a:lnTo>
                  <a:pt x="0" y="1295"/>
                </a:lnTo>
                <a:lnTo>
                  <a:pt x="0" y="0"/>
                </a:lnTo>
                <a:close/>
              </a:path>
            </a:pathLst>
          </a:custGeom>
          <a:solidFill>
            <a:srgbClr val="C6EDE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3" name="Freeform 14"/>
          <p:cNvSpPr/>
          <p:nvPr/>
        </p:nvSpPr>
        <p:spPr bwMode="auto">
          <a:xfrm>
            <a:off x="6132331" y="3900026"/>
            <a:ext cx="896805" cy="1792632"/>
          </a:xfrm>
          <a:custGeom>
            <a:avLst/>
            <a:gdLst>
              <a:gd name="T0" fmla="*/ 917 w 917"/>
              <a:gd name="T1" fmla="*/ 916 h 1833"/>
              <a:gd name="T2" fmla="*/ 0 w 917"/>
              <a:gd name="T3" fmla="*/ 1833 h 1833"/>
              <a:gd name="T4" fmla="*/ 0 w 917"/>
              <a:gd name="T5" fmla="*/ 0 h 1833"/>
              <a:gd name="T6" fmla="*/ 917 w 917"/>
              <a:gd name="T7" fmla="*/ 916 h 1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7" h="1833">
                <a:moveTo>
                  <a:pt x="917" y="916"/>
                </a:moveTo>
                <a:lnTo>
                  <a:pt x="0" y="1833"/>
                </a:lnTo>
                <a:lnTo>
                  <a:pt x="0" y="0"/>
                </a:lnTo>
                <a:lnTo>
                  <a:pt x="917" y="916"/>
                </a:lnTo>
                <a:close/>
              </a:path>
            </a:pathLst>
          </a:custGeom>
          <a:solidFill>
            <a:srgbClr val="1B9B8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3" name="Freeform 16"/>
          <p:cNvSpPr/>
          <p:nvPr/>
        </p:nvSpPr>
        <p:spPr bwMode="auto">
          <a:xfrm>
            <a:off x="4805215" y="3900026"/>
            <a:ext cx="1267459" cy="1269414"/>
          </a:xfrm>
          <a:custGeom>
            <a:avLst/>
            <a:gdLst>
              <a:gd name="T0" fmla="*/ 1296 w 1296"/>
              <a:gd name="T1" fmla="*/ 1298 h 1298"/>
              <a:gd name="T2" fmla="*/ 0 w 1296"/>
              <a:gd name="T3" fmla="*/ 1298 h 1298"/>
              <a:gd name="T4" fmla="*/ 1296 w 1296"/>
              <a:gd name="T5" fmla="*/ 0 h 1298"/>
              <a:gd name="T6" fmla="*/ 1296 w 1296"/>
              <a:gd name="T7" fmla="*/ 1298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1298">
                <a:moveTo>
                  <a:pt x="1296" y="1298"/>
                </a:moveTo>
                <a:lnTo>
                  <a:pt x="0" y="1298"/>
                </a:lnTo>
                <a:lnTo>
                  <a:pt x="1296" y="0"/>
                </a:lnTo>
                <a:lnTo>
                  <a:pt x="1296" y="1298"/>
                </a:lnTo>
                <a:close/>
              </a:path>
            </a:pathLst>
          </a:custGeom>
          <a:solidFill>
            <a:srgbClr val="C6EDE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6" name="Freeform 18"/>
          <p:cNvSpPr/>
          <p:nvPr/>
        </p:nvSpPr>
        <p:spPr bwMode="auto">
          <a:xfrm>
            <a:off x="4232120" y="3855039"/>
            <a:ext cx="1792632" cy="896805"/>
          </a:xfrm>
          <a:custGeom>
            <a:avLst/>
            <a:gdLst>
              <a:gd name="T0" fmla="*/ 916 w 1833"/>
              <a:gd name="T1" fmla="*/ 917 h 917"/>
              <a:gd name="T2" fmla="*/ 0 w 1833"/>
              <a:gd name="T3" fmla="*/ 0 h 917"/>
              <a:gd name="T4" fmla="*/ 1833 w 1833"/>
              <a:gd name="T5" fmla="*/ 0 h 917"/>
              <a:gd name="T6" fmla="*/ 916 w 1833"/>
              <a:gd name="T7" fmla="*/ 917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33" h="917">
                <a:moveTo>
                  <a:pt x="916" y="917"/>
                </a:moveTo>
                <a:lnTo>
                  <a:pt x="0" y="0"/>
                </a:lnTo>
                <a:lnTo>
                  <a:pt x="1833" y="0"/>
                </a:lnTo>
                <a:lnTo>
                  <a:pt x="916" y="917"/>
                </a:lnTo>
                <a:close/>
              </a:path>
            </a:pathLst>
          </a:custGeom>
          <a:solidFill>
            <a:srgbClr val="1B9B8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8" name="Freeform 20"/>
          <p:cNvSpPr/>
          <p:nvPr/>
        </p:nvSpPr>
        <p:spPr bwMode="auto">
          <a:xfrm>
            <a:off x="4752404" y="2527924"/>
            <a:ext cx="1270392" cy="1266481"/>
          </a:xfrm>
          <a:custGeom>
            <a:avLst/>
            <a:gdLst>
              <a:gd name="T0" fmla="*/ 0 w 1299"/>
              <a:gd name="T1" fmla="*/ 1295 h 1295"/>
              <a:gd name="T2" fmla="*/ 0 w 1299"/>
              <a:gd name="T3" fmla="*/ 0 h 1295"/>
              <a:gd name="T4" fmla="*/ 1299 w 1299"/>
              <a:gd name="T5" fmla="*/ 1295 h 1295"/>
              <a:gd name="T6" fmla="*/ 0 w 1299"/>
              <a:gd name="T7" fmla="*/ 1295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9" h="1295">
                <a:moveTo>
                  <a:pt x="0" y="1295"/>
                </a:moveTo>
                <a:lnTo>
                  <a:pt x="0" y="0"/>
                </a:lnTo>
                <a:lnTo>
                  <a:pt x="1299" y="1295"/>
                </a:lnTo>
                <a:lnTo>
                  <a:pt x="0" y="1295"/>
                </a:lnTo>
                <a:close/>
              </a:path>
            </a:pathLst>
          </a:custGeom>
          <a:solidFill>
            <a:srgbClr val="C6EDE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Freeform 910"/>
          <p:cNvSpPr/>
          <p:nvPr/>
        </p:nvSpPr>
        <p:spPr bwMode="auto">
          <a:xfrm>
            <a:off x="6635439" y="3401709"/>
            <a:ext cx="278838" cy="281357"/>
          </a:xfrm>
          <a:custGeom>
            <a:avLst/>
            <a:gdLst>
              <a:gd name="T0" fmla="*/ 140 w 280"/>
              <a:gd name="T1" fmla="*/ 0 h 283"/>
              <a:gd name="T2" fmla="*/ 0 w 280"/>
              <a:gd name="T3" fmla="*/ 122 h 283"/>
              <a:gd name="T4" fmla="*/ 34 w 280"/>
              <a:gd name="T5" fmla="*/ 104 h 283"/>
              <a:gd name="T6" fmla="*/ 70 w 280"/>
              <a:gd name="T7" fmla="*/ 124 h 283"/>
              <a:gd name="T8" fmla="*/ 105 w 280"/>
              <a:gd name="T9" fmla="*/ 104 h 283"/>
              <a:gd name="T10" fmla="*/ 135 w 280"/>
              <a:gd name="T11" fmla="*/ 117 h 283"/>
              <a:gd name="T12" fmla="*/ 135 w 280"/>
              <a:gd name="T13" fmla="*/ 194 h 283"/>
              <a:gd name="T14" fmla="*/ 129 w 280"/>
              <a:gd name="T15" fmla="*/ 194 h 283"/>
              <a:gd name="T16" fmla="*/ 129 w 280"/>
              <a:gd name="T17" fmla="*/ 222 h 283"/>
              <a:gd name="T18" fmla="*/ 129 w 280"/>
              <a:gd name="T19" fmla="*/ 250 h 283"/>
              <a:gd name="T20" fmla="*/ 127 w 280"/>
              <a:gd name="T21" fmla="*/ 259 h 283"/>
              <a:gd name="T22" fmla="*/ 117 w 280"/>
              <a:gd name="T23" fmla="*/ 264 h 283"/>
              <a:gd name="T24" fmla="*/ 113 w 280"/>
              <a:gd name="T25" fmla="*/ 264 h 283"/>
              <a:gd name="T26" fmla="*/ 107 w 280"/>
              <a:gd name="T27" fmla="*/ 261 h 283"/>
              <a:gd name="T28" fmla="*/ 105 w 280"/>
              <a:gd name="T29" fmla="*/ 257 h 283"/>
              <a:gd name="T30" fmla="*/ 104 w 280"/>
              <a:gd name="T31" fmla="*/ 251 h 283"/>
              <a:gd name="T32" fmla="*/ 101 w 280"/>
              <a:gd name="T33" fmla="*/ 244 h 283"/>
              <a:gd name="T34" fmla="*/ 93 w 280"/>
              <a:gd name="T35" fmla="*/ 240 h 283"/>
              <a:gd name="T36" fmla="*/ 86 w 280"/>
              <a:gd name="T37" fmla="*/ 243 h 283"/>
              <a:gd name="T38" fmla="*/ 83 w 280"/>
              <a:gd name="T39" fmla="*/ 251 h 283"/>
              <a:gd name="T40" fmla="*/ 85 w 280"/>
              <a:gd name="T41" fmla="*/ 264 h 283"/>
              <a:gd name="T42" fmla="*/ 91 w 280"/>
              <a:gd name="T43" fmla="*/ 274 h 283"/>
              <a:gd name="T44" fmla="*/ 107 w 280"/>
              <a:gd name="T45" fmla="*/ 282 h 283"/>
              <a:gd name="T46" fmla="*/ 117 w 280"/>
              <a:gd name="T47" fmla="*/ 283 h 283"/>
              <a:gd name="T48" fmla="*/ 117 w 280"/>
              <a:gd name="T49" fmla="*/ 283 h 283"/>
              <a:gd name="T50" fmla="*/ 117 w 280"/>
              <a:gd name="T51" fmla="*/ 283 h 283"/>
              <a:gd name="T52" fmla="*/ 117 w 280"/>
              <a:gd name="T53" fmla="*/ 283 h 283"/>
              <a:gd name="T54" fmla="*/ 117 w 280"/>
              <a:gd name="T55" fmla="*/ 283 h 283"/>
              <a:gd name="T56" fmla="*/ 117 w 280"/>
              <a:gd name="T57" fmla="*/ 283 h 283"/>
              <a:gd name="T58" fmla="*/ 117 w 280"/>
              <a:gd name="T59" fmla="*/ 283 h 283"/>
              <a:gd name="T60" fmla="*/ 117 w 280"/>
              <a:gd name="T61" fmla="*/ 283 h 283"/>
              <a:gd name="T62" fmla="*/ 143 w 280"/>
              <a:gd name="T63" fmla="*/ 272 h 283"/>
              <a:gd name="T64" fmla="*/ 151 w 280"/>
              <a:gd name="T65" fmla="*/ 250 h 283"/>
              <a:gd name="T66" fmla="*/ 151 w 280"/>
              <a:gd name="T67" fmla="*/ 250 h 283"/>
              <a:gd name="T68" fmla="*/ 151 w 280"/>
              <a:gd name="T69" fmla="*/ 250 h 283"/>
              <a:gd name="T70" fmla="*/ 151 w 280"/>
              <a:gd name="T71" fmla="*/ 222 h 283"/>
              <a:gd name="T72" fmla="*/ 151 w 280"/>
              <a:gd name="T73" fmla="*/ 194 h 283"/>
              <a:gd name="T74" fmla="*/ 145 w 280"/>
              <a:gd name="T75" fmla="*/ 194 h 283"/>
              <a:gd name="T76" fmla="*/ 145 w 280"/>
              <a:gd name="T77" fmla="*/ 117 h 283"/>
              <a:gd name="T78" fmla="*/ 175 w 280"/>
              <a:gd name="T79" fmla="*/ 105 h 283"/>
              <a:gd name="T80" fmla="*/ 210 w 280"/>
              <a:gd name="T81" fmla="*/ 124 h 283"/>
              <a:gd name="T82" fmla="*/ 246 w 280"/>
              <a:gd name="T83" fmla="*/ 105 h 283"/>
              <a:gd name="T84" fmla="*/ 280 w 280"/>
              <a:gd name="T85" fmla="*/ 123 h 283"/>
              <a:gd name="T86" fmla="*/ 140 w 280"/>
              <a:gd name="T87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0" h="283">
                <a:moveTo>
                  <a:pt x="140" y="0"/>
                </a:moveTo>
                <a:cubicBezTo>
                  <a:pt x="68" y="0"/>
                  <a:pt x="9" y="54"/>
                  <a:pt x="0" y="122"/>
                </a:cubicBezTo>
                <a:cubicBezTo>
                  <a:pt x="7" y="112"/>
                  <a:pt x="20" y="104"/>
                  <a:pt x="34" y="104"/>
                </a:cubicBezTo>
                <a:cubicBezTo>
                  <a:pt x="50" y="104"/>
                  <a:pt x="63" y="112"/>
                  <a:pt x="70" y="124"/>
                </a:cubicBezTo>
                <a:cubicBezTo>
                  <a:pt x="76" y="113"/>
                  <a:pt x="89" y="104"/>
                  <a:pt x="105" y="104"/>
                </a:cubicBezTo>
                <a:cubicBezTo>
                  <a:pt x="117" y="104"/>
                  <a:pt x="128" y="110"/>
                  <a:pt x="135" y="117"/>
                </a:cubicBezTo>
                <a:cubicBezTo>
                  <a:pt x="135" y="194"/>
                  <a:pt x="135" y="194"/>
                  <a:pt x="135" y="194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29" y="194"/>
                  <a:pt x="129" y="208"/>
                  <a:pt x="129" y="222"/>
                </a:cubicBezTo>
                <a:cubicBezTo>
                  <a:pt x="129" y="236"/>
                  <a:pt x="129" y="250"/>
                  <a:pt x="129" y="250"/>
                </a:cubicBezTo>
                <a:cubicBezTo>
                  <a:pt x="129" y="252"/>
                  <a:pt x="129" y="256"/>
                  <a:pt x="127" y="259"/>
                </a:cubicBezTo>
                <a:cubicBezTo>
                  <a:pt x="125" y="262"/>
                  <a:pt x="122" y="264"/>
                  <a:pt x="117" y="264"/>
                </a:cubicBezTo>
                <a:cubicBezTo>
                  <a:pt x="116" y="264"/>
                  <a:pt x="115" y="264"/>
                  <a:pt x="113" y="264"/>
                </a:cubicBezTo>
                <a:cubicBezTo>
                  <a:pt x="111" y="263"/>
                  <a:pt x="109" y="262"/>
                  <a:pt x="107" y="261"/>
                </a:cubicBezTo>
                <a:cubicBezTo>
                  <a:pt x="106" y="259"/>
                  <a:pt x="106" y="258"/>
                  <a:pt x="105" y="257"/>
                </a:cubicBezTo>
                <a:cubicBezTo>
                  <a:pt x="104" y="255"/>
                  <a:pt x="104" y="253"/>
                  <a:pt x="104" y="251"/>
                </a:cubicBezTo>
                <a:cubicBezTo>
                  <a:pt x="104" y="248"/>
                  <a:pt x="103" y="245"/>
                  <a:pt x="101" y="244"/>
                </a:cubicBezTo>
                <a:cubicBezTo>
                  <a:pt x="99" y="242"/>
                  <a:pt x="96" y="240"/>
                  <a:pt x="93" y="240"/>
                </a:cubicBezTo>
                <a:cubicBezTo>
                  <a:pt x="90" y="240"/>
                  <a:pt x="88" y="242"/>
                  <a:pt x="86" y="243"/>
                </a:cubicBezTo>
                <a:cubicBezTo>
                  <a:pt x="84" y="245"/>
                  <a:pt x="83" y="248"/>
                  <a:pt x="83" y="251"/>
                </a:cubicBezTo>
                <a:cubicBezTo>
                  <a:pt x="83" y="256"/>
                  <a:pt x="83" y="260"/>
                  <a:pt x="85" y="264"/>
                </a:cubicBezTo>
                <a:cubicBezTo>
                  <a:pt x="86" y="267"/>
                  <a:pt x="88" y="271"/>
                  <a:pt x="91" y="274"/>
                </a:cubicBezTo>
                <a:cubicBezTo>
                  <a:pt x="96" y="278"/>
                  <a:pt x="102" y="281"/>
                  <a:pt x="107" y="282"/>
                </a:cubicBezTo>
                <a:cubicBezTo>
                  <a:pt x="112" y="283"/>
                  <a:pt x="116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29" y="283"/>
                  <a:pt x="137" y="278"/>
                  <a:pt x="143" y="272"/>
                </a:cubicBezTo>
                <a:cubicBezTo>
                  <a:pt x="148" y="265"/>
                  <a:pt x="150" y="257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22"/>
                  <a:pt x="151" y="222"/>
                  <a:pt x="151" y="222"/>
                </a:cubicBezTo>
                <a:cubicBezTo>
                  <a:pt x="151" y="194"/>
                  <a:pt x="151" y="194"/>
                  <a:pt x="151" y="194"/>
                </a:cubicBezTo>
                <a:cubicBezTo>
                  <a:pt x="145" y="194"/>
                  <a:pt x="145" y="194"/>
                  <a:pt x="145" y="194"/>
                </a:cubicBezTo>
                <a:cubicBezTo>
                  <a:pt x="145" y="117"/>
                  <a:pt x="145" y="117"/>
                  <a:pt x="145" y="117"/>
                </a:cubicBezTo>
                <a:cubicBezTo>
                  <a:pt x="152" y="109"/>
                  <a:pt x="163" y="104"/>
                  <a:pt x="175" y="105"/>
                </a:cubicBezTo>
                <a:cubicBezTo>
                  <a:pt x="191" y="105"/>
                  <a:pt x="204" y="113"/>
                  <a:pt x="210" y="124"/>
                </a:cubicBezTo>
                <a:cubicBezTo>
                  <a:pt x="217" y="113"/>
                  <a:pt x="230" y="105"/>
                  <a:pt x="246" y="105"/>
                </a:cubicBezTo>
                <a:cubicBezTo>
                  <a:pt x="260" y="105"/>
                  <a:pt x="273" y="112"/>
                  <a:pt x="280" y="123"/>
                </a:cubicBezTo>
                <a:cubicBezTo>
                  <a:pt x="271" y="54"/>
                  <a:pt x="212" y="0"/>
                  <a:pt x="1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4" name="Freeform 307"/>
          <p:cNvSpPr>
            <a:spLocks noChangeAspect="1" noEditPoints="1"/>
          </p:cNvSpPr>
          <p:nvPr/>
        </p:nvSpPr>
        <p:spPr bwMode="auto">
          <a:xfrm>
            <a:off x="5800950" y="4189031"/>
            <a:ext cx="212532" cy="310489"/>
          </a:xfrm>
          <a:custGeom>
            <a:avLst/>
            <a:gdLst>
              <a:gd name="T0" fmla="*/ 151 w 243"/>
              <a:gd name="T1" fmla="*/ 4 h 354"/>
              <a:gd name="T2" fmla="*/ 236 w 243"/>
              <a:gd name="T3" fmla="*/ 91 h 354"/>
              <a:gd name="T4" fmla="*/ 212 w 243"/>
              <a:gd name="T5" fmla="*/ 202 h 354"/>
              <a:gd name="T6" fmla="*/ 201 w 243"/>
              <a:gd name="T7" fmla="*/ 243 h 354"/>
              <a:gd name="T8" fmla="*/ 199 w 243"/>
              <a:gd name="T9" fmla="*/ 276 h 354"/>
              <a:gd name="T10" fmla="*/ 183 w 243"/>
              <a:gd name="T11" fmla="*/ 322 h 354"/>
              <a:gd name="T12" fmla="*/ 143 w 243"/>
              <a:gd name="T13" fmla="*/ 354 h 354"/>
              <a:gd name="T14" fmla="*/ 63 w 243"/>
              <a:gd name="T15" fmla="*/ 328 h 354"/>
              <a:gd name="T16" fmla="*/ 43 w 243"/>
              <a:gd name="T17" fmla="*/ 281 h 354"/>
              <a:gd name="T18" fmla="*/ 43 w 243"/>
              <a:gd name="T19" fmla="*/ 253 h 354"/>
              <a:gd name="T20" fmla="*/ 39 w 243"/>
              <a:gd name="T21" fmla="*/ 231 h 354"/>
              <a:gd name="T22" fmla="*/ 10 w 243"/>
              <a:gd name="T23" fmla="*/ 163 h 354"/>
              <a:gd name="T24" fmla="*/ 74 w 243"/>
              <a:gd name="T25" fmla="*/ 10 h 354"/>
              <a:gd name="T26" fmla="*/ 114 w 243"/>
              <a:gd name="T27" fmla="*/ 0 h 354"/>
              <a:gd name="T28" fmla="*/ 121 w 243"/>
              <a:gd name="T29" fmla="*/ 245 h 354"/>
              <a:gd name="T30" fmla="*/ 180 w 243"/>
              <a:gd name="T31" fmla="*/ 233 h 354"/>
              <a:gd name="T32" fmla="*/ 205 w 243"/>
              <a:gd name="T33" fmla="*/ 168 h 354"/>
              <a:gd name="T34" fmla="*/ 182 w 243"/>
              <a:gd name="T35" fmla="*/ 44 h 354"/>
              <a:gd name="T36" fmla="*/ 26 w 243"/>
              <a:gd name="T37" fmla="*/ 138 h 354"/>
              <a:gd name="T38" fmla="*/ 62 w 243"/>
              <a:gd name="T39" fmla="*/ 235 h 354"/>
              <a:gd name="T40" fmla="*/ 121 w 243"/>
              <a:gd name="T41" fmla="*/ 245 h 354"/>
              <a:gd name="T42" fmla="*/ 74 w 243"/>
              <a:gd name="T43" fmla="*/ 254 h 354"/>
              <a:gd name="T44" fmla="*/ 74 w 243"/>
              <a:gd name="T45" fmla="*/ 274 h 354"/>
              <a:gd name="T46" fmla="*/ 169 w 243"/>
              <a:gd name="T47" fmla="*/ 274 h 354"/>
              <a:gd name="T48" fmla="*/ 169 w 243"/>
              <a:gd name="T49" fmla="*/ 254 h 354"/>
              <a:gd name="T50" fmla="*/ 121 w 243"/>
              <a:gd name="T51" fmla="*/ 283 h 354"/>
              <a:gd name="T52" fmla="*/ 64 w 243"/>
              <a:gd name="T53" fmla="*/ 289 h 354"/>
              <a:gd name="T54" fmla="*/ 140 w 243"/>
              <a:gd name="T55" fmla="*/ 303 h 354"/>
              <a:gd name="T56" fmla="*/ 178 w 243"/>
              <a:gd name="T57" fmla="*/ 297 h 354"/>
              <a:gd name="T58" fmla="*/ 121 w 243"/>
              <a:gd name="T59" fmla="*/ 283 h 354"/>
              <a:gd name="T60" fmla="*/ 100 w 243"/>
              <a:gd name="T61" fmla="*/ 332 h 354"/>
              <a:gd name="T62" fmla="*/ 159 w 243"/>
              <a:gd name="T63" fmla="*/ 31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3" h="354">
                <a:moveTo>
                  <a:pt x="128" y="0"/>
                </a:moveTo>
                <a:cubicBezTo>
                  <a:pt x="136" y="1"/>
                  <a:pt x="144" y="2"/>
                  <a:pt x="151" y="4"/>
                </a:cubicBezTo>
                <a:cubicBezTo>
                  <a:pt x="172" y="9"/>
                  <a:pt x="190" y="20"/>
                  <a:pt x="205" y="35"/>
                </a:cubicBezTo>
                <a:cubicBezTo>
                  <a:pt x="221" y="51"/>
                  <a:pt x="231" y="69"/>
                  <a:pt x="236" y="91"/>
                </a:cubicBezTo>
                <a:cubicBezTo>
                  <a:pt x="243" y="121"/>
                  <a:pt x="240" y="149"/>
                  <a:pt x="225" y="177"/>
                </a:cubicBezTo>
                <a:cubicBezTo>
                  <a:pt x="221" y="185"/>
                  <a:pt x="216" y="194"/>
                  <a:pt x="212" y="202"/>
                </a:cubicBezTo>
                <a:cubicBezTo>
                  <a:pt x="206" y="214"/>
                  <a:pt x="203" y="226"/>
                  <a:pt x="202" y="238"/>
                </a:cubicBezTo>
                <a:cubicBezTo>
                  <a:pt x="202" y="240"/>
                  <a:pt x="201" y="241"/>
                  <a:pt x="201" y="243"/>
                </a:cubicBezTo>
                <a:cubicBezTo>
                  <a:pt x="200" y="246"/>
                  <a:pt x="200" y="255"/>
                  <a:pt x="200" y="258"/>
                </a:cubicBezTo>
                <a:cubicBezTo>
                  <a:pt x="202" y="264"/>
                  <a:pt x="201" y="270"/>
                  <a:pt x="199" y="276"/>
                </a:cubicBezTo>
                <a:cubicBezTo>
                  <a:pt x="198" y="278"/>
                  <a:pt x="198" y="279"/>
                  <a:pt x="199" y="281"/>
                </a:cubicBezTo>
                <a:cubicBezTo>
                  <a:pt x="205" y="297"/>
                  <a:pt x="198" y="314"/>
                  <a:pt x="183" y="322"/>
                </a:cubicBezTo>
                <a:cubicBezTo>
                  <a:pt x="181" y="322"/>
                  <a:pt x="180" y="324"/>
                  <a:pt x="180" y="325"/>
                </a:cubicBezTo>
                <a:cubicBezTo>
                  <a:pt x="173" y="342"/>
                  <a:pt x="161" y="353"/>
                  <a:pt x="143" y="354"/>
                </a:cubicBezTo>
                <a:cubicBezTo>
                  <a:pt x="127" y="354"/>
                  <a:pt x="111" y="354"/>
                  <a:pt x="96" y="353"/>
                </a:cubicBezTo>
                <a:cubicBezTo>
                  <a:pt x="80" y="352"/>
                  <a:pt x="69" y="342"/>
                  <a:pt x="63" y="328"/>
                </a:cubicBezTo>
                <a:cubicBezTo>
                  <a:pt x="62" y="324"/>
                  <a:pt x="60" y="322"/>
                  <a:pt x="57" y="321"/>
                </a:cubicBezTo>
                <a:cubicBezTo>
                  <a:pt x="43" y="313"/>
                  <a:pt x="37" y="296"/>
                  <a:pt x="43" y="281"/>
                </a:cubicBezTo>
                <a:cubicBezTo>
                  <a:pt x="44" y="279"/>
                  <a:pt x="44" y="278"/>
                  <a:pt x="43" y="276"/>
                </a:cubicBezTo>
                <a:cubicBezTo>
                  <a:pt x="40" y="268"/>
                  <a:pt x="40" y="261"/>
                  <a:pt x="43" y="253"/>
                </a:cubicBezTo>
                <a:cubicBezTo>
                  <a:pt x="43" y="252"/>
                  <a:pt x="43" y="250"/>
                  <a:pt x="43" y="248"/>
                </a:cubicBezTo>
                <a:cubicBezTo>
                  <a:pt x="41" y="242"/>
                  <a:pt x="40" y="237"/>
                  <a:pt x="39" y="231"/>
                </a:cubicBezTo>
                <a:cubicBezTo>
                  <a:pt x="37" y="218"/>
                  <a:pt x="32" y="206"/>
                  <a:pt x="26" y="195"/>
                </a:cubicBezTo>
                <a:cubicBezTo>
                  <a:pt x="21" y="184"/>
                  <a:pt x="15" y="174"/>
                  <a:pt x="10" y="163"/>
                </a:cubicBezTo>
                <a:cubicBezTo>
                  <a:pt x="2" y="143"/>
                  <a:pt x="0" y="121"/>
                  <a:pt x="4" y="100"/>
                </a:cubicBezTo>
                <a:cubicBezTo>
                  <a:pt x="11" y="57"/>
                  <a:pt x="35" y="27"/>
                  <a:pt x="74" y="10"/>
                </a:cubicBezTo>
                <a:cubicBezTo>
                  <a:pt x="86" y="4"/>
                  <a:pt x="98" y="1"/>
                  <a:pt x="111" y="1"/>
                </a:cubicBezTo>
                <a:cubicBezTo>
                  <a:pt x="112" y="0"/>
                  <a:pt x="113" y="0"/>
                  <a:pt x="114" y="0"/>
                </a:cubicBezTo>
                <a:lnTo>
                  <a:pt x="128" y="0"/>
                </a:lnTo>
                <a:close/>
                <a:moveTo>
                  <a:pt x="121" y="245"/>
                </a:moveTo>
                <a:cubicBezTo>
                  <a:pt x="136" y="245"/>
                  <a:pt x="151" y="245"/>
                  <a:pt x="167" y="245"/>
                </a:cubicBezTo>
                <a:cubicBezTo>
                  <a:pt x="176" y="245"/>
                  <a:pt x="179" y="242"/>
                  <a:pt x="180" y="233"/>
                </a:cubicBezTo>
                <a:cubicBezTo>
                  <a:pt x="182" y="223"/>
                  <a:pt x="184" y="213"/>
                  <a:pt x="187" y="203"/>
                </a:cubicBezTo>
                <a:cubicBezTo>
                  <a:pt x="192" y="191"/>
                  <a:pt x="199" y="180"/>
                  <a:pt x="205" y="168"/>
                </a:cubicBezTo>
                <a:cubicBezTo>
                  <a:pt x="212" y="156"/>
                  <a:pt x="216" y="143"/>
                  <a:pt x="217" y="128"/>
                </a:cubicBezTo>
                <a:cubicBezTo>
                  <a:pt x="220" y="94"/>
                  <a:pt x="208" y="66"/>
                  <a:pt x="182" y="44"/>
                </a:cubicBezTo>
                <a:cubicBezTo>
                  <a:pt x="149" y="17"/>
                  <a:pt x="106" y="15"/>
                  <a:pt x="70" y="37"/>
                </a:cubicBezTo>
                <a:cubicBezTo>
                  <a:pt x="35" y="58"/>
                  <a:pt x="19" y="98"/>
                  <a:pt x="26" y="138"/>
                </a:cubicBezTo>
                <a:cubicBezTo>
                  <a:pt x="28" y="152"/>
                  <a:pt x="35" y="165"/>
                  <a:pt x="42" y="177"/>
                </a:cubicBezTo>
                <a:cubicBezTo>
                  <a:pt x="52" y="195"/>
                  <a:pt x="60" y="214"/>
                  <a:pt x="62" y="235"/>
                </a:cubicBezTo>
                <a:cubicBezTo>
                  <a:pt x="62" y="242"/>
                  <a:pt x="66" y="245"/>
                  <a:pt x="73" y="245"/>
                </a:cubicBezTo>
                <a:cubicBezTo>
                  <a:pt x="89" y="245"/>
                  <a:pt x="105" y="245"/>
                  <a:pt x="121" y="245"/>
                </a:cubicBezTo>
                <a:moveTo>
                  <a:pt x="121" y="254"/>
                </a:moveTo>
                <a:cubicBezTo>
                  <a:pt x="105" y="254"/>
                  <a:pt x="89" y="254"/>
                  <a:pt x="74" y="254"/>
                </a:cubicBezTo>
                <a:cubicBezTo>
                  <a:pt x="69" y="254"/>
                  <a:pt x="65" y="256"/>
                  <a:pt x="64" y="260"/>
                </a:cubicBezTo>
                <a:cubicBezTo>
                  <a:pt x="61" y="267"/>
                  <a:pt x="66" y="274"/>
                  <a:pt x="74" y="274"/>
                </a:cubicBezTo>
                <a:cubicBezTo>
                  <a:pt x="96" y="274"/>
                  <a:pt x="118" y="274"/>
                  <a:pt x="140" y="274"/>
                </a:cubicBezTo>
                <a:cubicBezTo>
                  <a:pt x="149" y="274"/>
                  <a:pt x="159" y="274"/>
                  <a:pt x="169" y="274"/>
                </a:cubicBezTo>
                <a:cubicBezTo>
                  <a:pt x="173" y="274"/>
                  <a:pt x="176" y="272"/>
                  <a:pt x="178" y="268"/>
                </a:cubicBezTo>
                <a:cubicBezTo>
                  <a:pt x="181" y="261"/>
                  <a:pt x="176" y="254"/>
                  <a:pt x="169" y="254"/>
                </a:cubicBezTo>
                <a:cubicBezTo>
                  <a:pt x="153" y="254"/>
                  <a:pt x="137" y="254"/>
                  <a:pt x="121" y="254"/>
                </a:cubicBezTo>
                <a:moveTo>
                  <a:pt x="121" y="283"/>
                </a:moveTo>
                <a:cubicBezTo>
                  <a:pt x="105" y="283"/>
                  <a:pt x="89" y="283"/>
                  <a:pt x="74" y="283"/>
                </a:cubicBezTo>
                <a:cubicBezTo>
                  <a:pt x="69" y="283"/>
                  <a:pt x="65" y="285"/>
                  <a:pt x="64" y="289"/>
                </a:cubicBezTo>
                <a:cubicBezTo>
                  <a:pt x="61" y="296"/>
                  <a:pt x="66" y="303"/>
                  <a:pt x="74" y="303"/>
                </a:cubicBezTo>
                <a:cubicBezTo>
                  <a:pt x="96" y="303"/>
                  <a:pt x="118" y="303"/>
                  <a:pt x="140" y="303"/>
                </a:cubicBezTo>
                <a:cubicBezTo>
                  <a:pt x="149" y="303"/>
                  <a:pt x="159" y="303"/>
                  <a:pt x="169" y="303"/>
                </a:cubicBezTo>
                <a:cubicBezTo>
                  <a:pt x="173" y="303"/>
                  <a:pt x="176" y="301"/>
                  <a:pt x="178" y="297"/>
                </a:cubicBezTo>
                <a:cubicBezTo>
                  <a:pt x="181" y="290"/>
                  <a:pt x="176" y="283"/>
                  <a:pt x="169" y="283"/>
                </a:cubicBezTo>
                <a:cubicBezTo>
                  <a:pt x="153" y="283"/>
                  <a:pt x="137" y="283"/>
                  <a:pt x="121" y="283"/>
                </a:cubicBezTo>
                <a:moveTo>
                  <a:pt x="82" y="313"/>
                </a:moveTo>
                <a:cubicBezTo>
                  <a:pt x="82" y="323"/>
                  <a:pt x="90" y="331"/>
                  <a:pt x="100" y="332"/>
                </a:cubicBezTo>
                <a:cubicBezTo>
                  <a:pt x="114" y="332"/>
                  <a:pt x="128" y="332"/>
                  <a:pt x="142" y="332"/>
                </a:cubicBezTo>
                <a:cubicBezTo>
                  <a:pt x="152" y="331"/>
                  <a:pt x="159" y="323"/>
                  <a:pt x="159" y="313"/>
                </a:cubicBezTo>
                <a:lnTo>
                  <a:pt x="82" y="3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5" name="Freeform 266"/>
          <p:cNvSpPr>
            <a:spLocks noChangeAspect="1" noEditPoints="1"/>
          </p:cNvSpPr>
          <p:nvPr/>
        </p:nvSpPr>
        <p:spPr bwMode="auto">
          <a:xfrm>
            <a:off x="5318627" y="3961566"/>
            <a:ext cx="266133" cy="291583"/>
          </a:xfrm>
          <a:custGeom>
            <a:avLst/>
            <a:gdLst>
              <a:gd name="T0" fmla="*/ 62 w 183"/>
              <a:gd name="T1" fmla="*/ 22 h 200"/>
              <a:gd name="T2" fmla="*/ 36 w 183"/>
              <a:gd name="T3" fmla="*/ 11 h 200"/>
              <a:gd name="T4" fmla="*/ 0 w 183"/>
              <a:gd name="T5" fmla="*/ 48 h 200"/>
              <a:gd name="T6" fmla="*/ 9 w 183"/>
              <a:gd name="T7" fmla="*/ 73 h 200"/>
              <a:gd name="T8" fmla="*/ 62 w 183"/>
              <a:gd name="T9" fmla="*/ 22 h 200"/>
              <a:gd name="T10" fmla="*/ 147 w 183"/>
              <a:gd name="T11" fmla="*/ 11 h 200"/>
              <a:gd name="T12" fmla="*/ 119 w 183"/>
              <a:gd name="T13" fmla="*/ 23 h 200"/>
              <a:gd name="T14" fmla="*/ 170 w 183"/>
              <a:gd name="T15" fmla="*/ 76 h 200"/>
              <a:gd name="T16" fmla="*/ 183 w 183"/>
              <a:gd name="T17" fmla="*/ 48 h 200"/>
              <a:gd name="T18" fmla="*/ 147 w 183"/>
              <a:gd name="T19" fmla="*/ 11 h 200"/>
              <a:gd name="T20" fmla="*/ 169 w 183"/>
              <a:gd name="T21" fmla="*/ 103 h 200"/>
              <a:gd name="T22" fmla="*/ 96 w 183"/>
              <a:gd name="T23" fmla="*/ 23 h 200"/>
              <a:gd name="T24" fmla="*/ 96 w 183"/>
              <a:gd name="T25" fmla="*/ 6 h 200"/>
              <a:gd name="T26" fmla="*/ 98 w 183"/>
              <a:gd name="T27" fmla="*/ 6 h 200"/>
              <a:gd name="T28" fmla="*/ 102 w 183"/>
              <a:gd name="T29" fmla="*/ 3 h 200"/>
              <a:gd name="T30" fmla="*/ 98 w 183"/>
              <a:gd name="T31" fmla="*/ 0 h 200"/>
              <a:gd name="T32" fmla="*/ 81 w 183"/>
              <a:gd name="T33" fmla="*/ 0 h 200"/>
              <a:gd name="T34" fmla="*/ 78 w 183"/>
              <a:gd name="T35" fmla="*/ 3 h 200"/>
              <a:gd name="T36" fmla="*/ 81 w 183"/>
              <a:gd name="T37" fmla="*/ 6 h 200"/>
              <a:gd name="T38" fmla="*/ 84 w 183"/>
              <a:gd name="T39" fmla="*/ 6 h 200"/>
              <a:gd name="T40" fmla="*/ 84 w 183"/>
              <a:gd name="T41" fmla="*/ 23 h 200"/>
              <a:gd name="T42" fmla="*/ 9 w 183"/>
              <a:gd name="T43" fmla="*/ 103 h 200"/>
              <a:gd name="T44" fmla="*/ 38 w 183"/>
              <a:gd name="T45" fmla="*/ 164 h 200"/>
              <a:gd name="T46" fmla="*/ 29 w 183"/>
              <a:gd name="T47" fmla="*/ 190 h 200"/>
              <a:gd name="T48" fmla="*/ 33 w 183"/>
              <a:gd name="T49" fmla="*/ 198 h 200"/>
              <a:gd name="T50" fmla="*/ 35 w 183"/>
              <a:gd name="T51" fmla="*/ 199 h 200"/>
              <a:gd name="T52" fmla="*/ 43 w 183"/>
              <a:gd name="T53" fmla="*/ 196 h 200"/>
              <a:gd name="T54" fmla="*/ 53 w 183"/>
              <a:gd name="T55" fmla="*/ 174 h 200"/>
              <a:gd name="T56" fmla="*/ 89 w 183"/>
              <a:gd name="T57" fmla="*/ 183 h 200"/>
              <a:gd name="T58" fmla="*/ 125 w 183"/>
              <a:gd name="T59" fmla="*/ 174 h 200"/>
              <a:gd name="T60" fmla="*/ 136 w 183"/>
              <a:gd name="T61" fmla="*/ 196 h 200"/>
              <a:gd name="T62" fmla="*/ 144 w 183"/>
              <a:gd name="T63" fmla="*/ 199 h 200"/>
              <a:gd name="T64" fmla="*/ 146 w 183"/>
              <a:gd name="T65" fmla="*/ 198 h 200"/>
              <a:gd name="T66" fmla="*/ 149 w 183"/>
              <a:gd name="T67" fmla="*/ 190 h 200"/>
              <a:gd name="T68" fmla="*/ 141 w 183"/>
              <a:gd name="T69" fmla="*/ 164 h 200"/>
              <a:gd name="T70" fmla="*/ 169 w 183"/>
              <a:gd name="T71" fmla="*/ 103 h 200"/>
              <a:gd name="T72" fmla="*/ 89 w 183"/>
              <a:gd name="T73" fmla="*/ 167 h 200"/>
              <a:gd name="T74" fmla="*/ 25 w 183"/>
              <a:gd name="T75" fmla="*/ 103 h 200"/>
              <a:gd name="T76" fmla="*/ 89 w 183"/>
              <a:gd name="T77" fmla="*/ 39 h 200"/>
              <a:gd name="T78" fmla="*/ 153 w 183"/>
              <a:gd name="T79" fmla="*/ 103 h 200"/>
              <a:gd name="T80" fmla="*/ 89 w 183"/>
              <a:gd name="T81" fmla="*/ 167 h 200"/>
              <a:gd name="T82" fmla="*/ 97 w 183"/>
              <a:gd name="T83" fmla="*/ 111 h 200"/>
              <a:gd name="T84" fmla="*/ 100 w 183"/>
              <a:gd name="T85" fmla="*/ 103 h 200"/>
              <a:gd name="T86" fmla="*/ 91 w 183"/>
              <a:gd name="T87" fmla="*/ 92 h 200"/>
              <a:gd name="T88" fmla="*/ 91 w 183"/>
              <a:gd name="T89" fmla="*/ 55 h 200"/>
              <a:gd name="T90" fmla="*/ 89 w 183"/>
              <a:gd name="T91" fmla="*/ 53 h 200"/>
              <a:gd name="T92" fmla="*/ 87 w 183"/>
              <a:gd name="T93" fmla="*/ 55 h 200"/>
              <a:gd name="T94" fmla="*/ 87 w 183"/>
              <a:gd name="T95" fmla="*/ 92 h 200"/>
              <a:gd name="T96" fmla="*/ 78 w 183"/>
              <a:gd name="T97" fmla="*/ 103 h 200"/>
              <a:gd name="T98" fmla="*/ 89 w 183"/>
              <a:gd name="T99" fmla="*/ 114 h 200"/>
              <a:gd name="T100" fmla="*/ 93 w 183"/>
              <a:gd name="T101" fmla="*/ 113 h 200"/>
              <a:gd name="T102" fmla="*/ 104 w 183"/>
              <a:gd name="T103" fmla="*/ 131 h 200"/>
              <a:gd name="T104" fmla="*/ 107 w 183"/>
              <a:gd name="T105" fmla="*/ 132 h 200"/>
              <a:gd name="T106" fmla="*/ 108 w 183"/>
              <a:gd name="T107" fmla="*/ 129 h 200"/>
              <a:gd name="T108" fmla="*/ 97 w 183"/>
              <a:gd name="T109" fmla="*/ 11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00">
                <a:moveTo>
                  <a:pt x="62" y="22"/>
                </a:moveTo>
                <a:cubicBezTo>
                  <a:pt x="56" y="15"/>
                  <a:pt x="46" y="11"/>
                  <a:pt x="36" y="11"/>
                </a:cubicBezTo>
                <a:cubicBezTo>
                  <a:pt x="16" y="11"/>
                  <a:pt x="0" y="28"/>
                  <a:pt x="0" y="48"/>
                </a:cubicBezTo>
                <a:cubicBezTo>
                  <a:pt x="0" y="57"/>
                  <a:pt x="3" y="66"/>
                  <a:pt x="9" y="73"/>
                </a:cubicBezTo>
                <a:cubicBezTo>
                  <a:pt x="18" y="49"/>
                  <a:pt x="38" y="30"/>
                  <a:pt x="62" y="22"/>
                </a:cubicBezTo>
                <a:close/>
                <a:moveTo>
                  <a:pt x="147" y="11"/>
                </a:moveTo>
                <a:cubicBezTo>
                  <a:pt x="136" y="11"/>
                  <a:pt x="126" y="16"/>
                  <a:pt x="119" y="23"/>
                </a:cubicBezTo>
                <a:cubicBezTo>
                  <a:pt x="143" y="32"/>
                  <a:pt x="162" y="52"/>
                  <a:pt x="170" y="76"/>
                </a:cubicBezTo>
                <a:cubicBezTo>
                  <a:pt x="178" y="69"/>
                  <a:pt x="183" y="59"/>
                  <a:pt x="183" y="48"/>
                </a:cubicBezTo>
                <a:cubicBezTo>
                  <a:pt x="183" y="28"/>
                  <a:pt x="167" y="11"/>
                  <a:pt x="147" y="11"/>
                </a:cubicBezTo>
                <a:close/>
                <a:moveTo>
                  <a:pt x="169" y="103"/>
                </a:moveTo>
                <a:cubicBezTo>
                  <a:pt x="169" y="61"/>
                  <a:pt x="137" y="26"/>
                  <a:pt x="96" y="23"/>
                </a:cubicBezTo>
                <a:cubicBezTo>
                  <a:pt x="96" y="6"/>
                  <a:pt x="96" y="6"/>
                  <a:pt x="96" y="6"/>
                </a:cubicBezTo>
                <a:cubicBezTo>
                  <a:pt x="98" y="6"/>
                  <a:pt x="98" y="6"/>
                  <a:pt x="98" y="6"/>
                </a:cubicBezTo>
                <a:cubicBezTo>
                  <a:pt x="100" y="6"/>
                  <a:pt x="102" y="5"/>
                  <a:pt x="102" y="3"/>
                </a:cubicBezTo>
                <a:cubicBezTo>
                  <a:pt x="102" y="1"/>
                  <a:pt x="100" y="0"/>
                  <a:pt x="9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0" y="0"/>
                  <a:pt x="78" y="1"/>
                  <a:pt x="78" y="3"/>
                </a:cubicBezTo>
                <a:cubicBezTo>
                  <a:pt x="78" y="5"/>
                  <a:pt x="80" y="6"/>
                  <a:pt x="81" y="6"/>
                </a:cubicBezTo>
                <a:cubicBezTo>
                  <a:pt x="84" y="6"/>
                  <a:pt x="84" y="6"/>
                  <a:pt x="84" y="6"/>
                </a:cubicBezTo>
                <a:cubicBezTo>
                  <a:pt x="84" y="23"/>
                  <a:pt x="84" y="23"/>
                  <a:pt x="84" y="23"/>
                </a:cubicBezTo>
                <a:cubicBezTo>
                  <a:pt x="42" y="25"/>
                  <a:pt x="9" y="60"/>
                  <a:pt x="9" y="103"/>
                </a:cubicBezTo>
                <a:cubicBezTo>
                  <a:pt x="9" y="127"/>
                  <a:pt x="20" y="150"/>
                  <a:pt x="38" y="164"/>
                </a:cubicBezTo>
                <a:cubicBezTo>
                  <a:pt x="29" y="190"/>
                  <a:pt x="29" y="190"/>
                  <a:pt x="29" y="190"/>
                </a:cubicBezTo>
                <a:cubicBezTo>
                  <a:pt x="28" y="194"/>
                  <a:pt x="30" y="197"/>
                  <a:pt x="33" y="198"/>
                </a:cubicBezTo>
                <a:cubicBezTo>
                  <a:pt x="35" y="199"/>
                  <a:pt x="35" y="199"/>
                  <a:pt x="35" y="199"/>
                </a:cubicBezTo>
                <a:cubicBezTo>
                  <a:pt x="38" y="200"/>
                  <a:pt x="41" y="199"/>
                  <a:pt x="43" y="196"/>
                </a:cubicBezTo>
                <a:cubicBezTo>
                  <a:pt x="53" y="174"/>
                  <a:pt x="53" y="174"/>
                  <a:pt x="53" y="174"/>
                </a:cubicBezTo>
                <a:cubicBezTo>
                  <a:pt x="64" y="180"/>
                  <a:pt x="76" y="183"/>
                  <a:pt x="89" y="183"/>
                </a:cubicBezTo>
                <a:cubicBezTo>
                  <a:pt x="102" y="183"/>
                  <a:pt x="114" y="180"/>
                  <a:pt x="125" y="174"/>
                </a:cubicBezTo>
                <a:cubicBezTo>
                  <a:pt x="136" y="196"/>
                  <a:pt x="136" y="196"/>
                  <a:pt x="136" y="196"/>
                </a:cubicBezTo>
                <a:cubicBezTo>
                  <a:pt x="137" y="199"/>
                  <a:pt x="141" y="200"/>
                  <a:pt x="144" y="199"/>
                </a:cubicBezTo>
                <a:cubicBezTo>
                  <a:pt x="146" y="198"/>
                  <a:pt x="146" y="198"/>
                  <a:pt x="146" y="198"/>
                </a:cubicBezTo>
                <a:cubicBezTo>
                  <a:pt x="149" y="197"/>
                  <a:pt x="150" y="194"/>
                  <a:pt x="149" y="190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58" y="149"/>
                  <a:pt x="169" y="127"/>
                  <a:pt x="169" y="103"/>
                </a:cubicBezTo>
                <a:close/>
                <a:moveTo>
                  <a:pt x="89" y="167"/>
                </a:moveTo>
                <a:cubicBezTo>
                  <a:pt x="54" y="167"/>
                  <a:pt x="25" y="138"/>
                  <a:pt x="25" y="103"/>
                </a:cubicBezTo>
                <a:cubicBezTo>
                  <a:pt x="25" y="67"/>
                  <a:pt x="54" y="39"/>
                  <a:pt x="89" y="39"/>
                </a:cubicBezTo>
                <a:cubicBezTo>
                  <a:pt x="124" y="39"/>
                  <a:pt x="153" y="67"/>
                  <a:pt x="153" y="103"/>
                </a:cubicBezTo>
                <a:cubicBezTo>
                  <a:pt x="153" y="138"/>
                  <a:pt x="124" y="167"/>
                  <a:pt x="89" y="167"/>
                </a:cubicBezTo>
                <a:close/>
                <a:moveTo>
                  <a:pt x="97" y="111"/>
                </a:moveTo>
                <a:cubicBezTo>
                  <a:pt x="99" y="109"/>
                  <a:pt x="100" y="106"/>
                  <a:pt x="100" y="103"/>
                </a:cubicBezTo>
                <a:cubicBezTo>
                  <a:pt x="100" y="97"/>
                  <a:pt x="96" y="93"/>
                  <a:pt x="91" y="92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4"/>
                  <a:pt x="90" y="53"/>
                  <a:pt x="89" y="53"/>
                </a:cubicBezTo>
                <a:cubicBezTo>
                  <a:pt x="88" y="53"/>
                  <a:pt x="87" y="54"/>
                  <a:pt x="87" y="55"/>
                </a:cubicBezTo>
                <a:cubicBezTo>
                  <a:pt x="87" y="92"/>
                  <a:pt x="87" y="92"/>
                  <a:pt x="87" y="92"/>
                </a:cubicBezTo>
                <a:cubicBezTo>
                  <a:pt x="82" y="93"/>
                  <a:pt x="78" y="97"/>
                  <a:pt x="78" y="103"/>
                </a:cubicBezTo>
                <a:cubicBezTo>
                  <a:pt x="78" y="109"/>
                  <a:pt x="83" y="114"/>
                  <a:pt x="89" y="114"/>
                </a:cubicBezTo>
                <a:cubicBezTo>
                  <a:pt x="90" y="114"/>
                  <a:pt x="92" y="114"/>
                  <a:pt x="93" y="113"/>
                </a:cubicBezTo>
                <a:cubicBezTo>
                  <a:pt x="104" y="131"/>
                  <a:pt x="104" y="131"/>
                  <a:pt x="104" y="131"/>
                </a:cubicBezTo>
                <a:cubicBezTo>
                  <a:pt x="105" y="132"/>
                  <a:pt x="106" y="133"/>
                  <a:pt x="107" y="132"/>
                </a:cubicBezTo>
                <a:cubicBezTo>
                  <a:pt x="108" y="131"/>
                  <a:pt x="109" y="130"/>
                  <a:pt x="108" y="129"/>
                </a:cubicBezTo>
                <a:lnTo>
                  <a:pt x="97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</a:endParaRPr>
          </a:p>
        </p:txBody>
      </p: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5296449" y="3430981"/>
            <a:ext cx="288311" cy="246846"/>
            <a:chOff x="2162176" y="-104775"/>
            <a:chExt cx="1655763" cy="1417638"/>
          </a:xfrm>
          <a:solidFill>
            <a:schemeClr val="bg1"/>
          </a:solidFill>
        </p:grpSpPr>
        <p:sp>
          <p:nvSpPr>
            <p:cNvPr id="57" name="Freeform 3767"/>
            <p:cNvSpPr/>
            <p:nvPr/>
          </p:nvSpPr>
          <p:spPr bwMode="auto">
            <a:xfrm>
              <a:off x="2311401" y="104775"/>
              <a:ext cx="1370013" cy="1208088"/>
            </a:xfrm>
            <a:custGeom>
              <a:avLst/>
              <a:gdLst>
                <a:gd name="T0" fmla="*/ 231 w 431"/>
                <a:gd name="T1" fmla="*/ 6 h 380"/>
                <a:gd name="T2" fmla="*/ 190 w 431"/>
                <a:gd name="T3" fmla="*/ 7 h 380"/>
                <a:gd name="T4" fmla="*/ 20 w 431"/>
                <a:gd name="T5" fmla="*/ 106 h 380"/>
                <a:gd name="T6" fmla="*/ 0 w 431"/>
                <a:gd name="T7" fmla="*/ 142 h 380"/>
                <a:gd name="T8" fmla="*/ 0 w 431"/>
                <a:gd name="T9" fmla="*/ 357 h 380"/>
                <a:gd name="T10" fmla="*/ 24 w 431"/>
                <a:gd name="T11" fmla="*/ 380 h 380"/>
                <a:gd name="T12" fmla="*/ 124 w 431"/>
                <a:gd name="T13" fmla="*/ 380 h 380"/>
                <a:gd name="T14" fmla="*/ 148 w 431"/>
                <a:gd name="T15" fmla="*/ 357 h 380"/>
                <a:gd name="T16" fmla="*/ 148 w 431"/>
                <a:gd name="T17" fmla="*/ 258 h 380"/>
                <a:gd name="T18" fmla="*/ 171 w 431"/>
                <a:gd name="T19" fmla="*/ 235 h 380"/>
                <a:gd name="T20" fmla="*/ 260 w 431"/>
                <a:gd name="T21" fmla="*/ 235 h 380"/>
                <a:gd name="T22" fmla="*/ 283 w 431"/>
                <a:gd name="T23" fmla="*/ 258 h 380"/>
                <a:gd name="T24" fmla="*/ 283 w 431"/>
                <a:gd name="T25" fmla="*/ 357 h 380"/>
                <a:gd name="T26" fmla="*/ 307 w 431"/>
                <a:gd name="T27" fmla="*/ 380 h 380"/>
                <a:gd name="T28" fmla="*/ 407 w 431"/>
                <a:gd name="T29" fmla="*/ 380 h 380"/>
                <a:gd name="T30" fmla="*/ 431 w 431"/>
                <a:gd name="T31" fmla="*/ 357 h 380"/>
                <a:gd name="T32" fmla="*/ 431 w 431"/>
                <a:gd name="T33" fmla="*/ 142 h 380"/>
                <a:gd name="T34" fmla="*/ 410 w 431"/>
                <a:gd name="T35" fmla="*/ 107 h 380"/>
                <a:gd name="T36" fmla="*/ 231 w 431"/>
                <a:gd name="T3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1" h="380">
                  <a:moveTo>
                    <a:pt x="231" y="6"/>
                  </a:moveTo>
                  <a:cubicBezTo>
                    <a:pt x="220" y="0"/>
                    <a:pt x="201" y="0"/>
                    <a:pt x="190" y="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9" y="113"/>
                    <a:pt x="0" y="129"/>
                    <a:pt x="0" y="142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70"/>
                    <a:pt x="10" y="380"/>
                    <a:pt x="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37" y="380"/>
                    <a:pt x="148" y="370"/>
                    <a:pt x="148" y="357"/>
                  </a:cubicBezTo>
                  <a:cubicBezTo>
                    <a:pt x="148" y="258"/>
                    <a:pt x="148" y="258"/>
                    <a:pt x="148" y="258"/>
                  </a:cubicBezTo>
                  <a:cubicBezTo>
                    <a:pt x="148" y="245"/>
                    <a:pt x="158" y="235"/>
                    <a:pt x="171" y="235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73" y="235"/>
                    <a:pt x="283" y="245"/>
                    <a:pt x="283" y="258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3" y="370"/>
                    <a:pt x="294" y="380"/>
                    <a:pt x="307" y="380"/>
                  </a:cubicBezTo>
                  <a:cubicBezTo>
                    <a:pt x="407" y="380"/>
                    <a:pt x="407" y="380"/>
                    <a:pt x="407" y="380"/>
                  </a:cubicBezTo>
                  <a:cubicBezTo>
                    <a:pt x="420" y="380"/>
                    <a:pt x="431" y="370"/>
                    <a:pt x="431" y="357"/>
                  </a:cubicBezTo>
                  <a:cubicBezTo>
                    <a:pt x="431" y="142"/>
                    <a:pt x="431" y="142"/>
                    <a:pt x="431" y="142"/>
                  </a:cubicBezTo>
                  <a:cubicBezTo>
                    <a:pt x="431" y="129"/>
                    <a:pt x="422" y="113"/>
                    <a:pt x="410" y="107"/>
                  </a:cubicBezTo>
                  <a:lnTo>
                    <a:pt x="23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8" name="Freeform 3768"/>
            <p:cNvSpPr/>
            <p:nvPr/>
          </p:nvSpPr>
          <p:spPr bwMode="auto">
            <a:xfrm>
              <a:off x="2162176" y="-104775"/>
              <a:ext cx="1655763" cy="552450"/>
            </a:xfrm>
            <a:custGeom>
              <a:avLst/>
              <a:gdLst>
                <a:gd name="T0" fmla="*/ 516 w 521"/>
                <a:gd name="T1" fmla="*/ 165 h 174"/>
                <a:gd name="T2" fmla="*/ 487 w 521"/>
                <a:gd name="T3" fmla="*/ 167 h 174"/>
                <a:gd name="T4" fmla="*/ 276 w 521"/>
                <a:gd name="T5" fmla="*/ 45 h 174"/>
                <a:gd name="T6" fmla="*/ 235 w 521"/>
                <a:gd name="T7" fmla="*/ 45 h 174"/>
                <a:gd name="T8" fmla="*/ 34 w 521"/>
                <a:gd name="T9" fmla="*/ 167 h 174"/>
                <a:gd name="T10" fmla="*/ 5 w 521"/>
                <a:gd name="T11" fmla="*/ 165 h 174"/>
                <a:gd name="T12" fmla="*/ 16 w 521"/>
                <a:gd name="T13" fmla="*/ 138 h 174"/>
                <a:gd name="T14" fmla="*/ 235 w 521"/>
                <a:gd name="T15" fmla="*/ 7 h 174"/>
                <a:gd name="T16" fmla="*/ 276 w 521"/>
                <a:gd name="T17" fmla="*/ 6 h 174"/>
                <a:gd name="T18" fmla="*/ 504 w 521"/>
                <a:gd name="T19" fmla="*/ 139 h 174"/>
                <a:gd name="T20" fmla="*/ 516 w 521"/>
                <a:gd name="T21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1" h="174">
                  <a:moveTo>
                    <a:pt x="516" y="165"/>
                  </a:moveTo>
                  <a:cubicBezTo>
                    <a:pt x="512" y="173"/>
                    <a:pt x="499" y="174"/>
                    <a:pt x="487" y="167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65" y="38"/>
                    <a:pt x="247" y="38"/>
                    <a:pt x="235" y="4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22" y="174"/>
                    <a:pt x="9" y="173"/>
                    <a:pt x="5" y="165"/>
                  </a:cubicBezTo>
                  <a:cubicBezTo>
                    <a:pt x="0" y="157"/>
                    <a:pt x="5" y="145"/>
                    <a:pt x="16" y="138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46" y="0"/>
                    <a:pt x="265" y="0"/>
                    <a:pt x="276" y="6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15" y="145"/>
                    <a:pt x="521" y="157"/>
                    <a:pt x="516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/>
          <p:cNvGrpSpPr>
            <a:grpSpLocks noChangeAspect="1"/>
          </p:cNvGrpSpPr>
          <p:nvPr/>
        </p:nvGrpSpPr>
        <p:grpSpPr>
          <a:xfrm>
            <a:off x="6202998" y="3003221"/>
            <a:ext cx="310489" cy="235959"/>
            <a:chOff x="10004425" y="1971676"/>
            <a:chExt cx="1593850" cy="1211262"/>
          </a:xfrm>
          <a:solidFill>
            <a:schemeClr val="bg1"/>
          </a:solidFill>
        </p:grpSpPr>
        <p:sp>
          <p:nvSpPr>
            <p:cNvPr id="68" name="Freeform 267"/>
            <p:cNvSpPr/>
            <p:nvPr/>
          </p:nvSpPr>
          <p:spPr bwMode="auto">
            <a:xfrm>
              <a:off x="10004425" y="1971676"/>
              <a:ext cx="1535113" cy="688975"/>
            </a:xfrm>
            <a:custGeom>
              <a:avLst/>
              <a:gdLst>
                <a:gd name="T0" fmla="*/ 480 w 967"/>
                <a:gd name="T1" fmla="*/ 434 h 434"/>
                <a:gd name="T2" fmla="*/ 0 w 967"/>
                <a:gd name="T3" fmla="*/ 217 h 434"/>
                <a:gd name="T4" fmla="*/ 492 w 967"/>
                <a:gd name="T5" fmla="*/ 0 h 434"/>
                <a:gd name="T6" fmla="*/ 967 w 967"/>
                <a:gd name="T7" fmla="*/ 212 h 434"/>
                <a:gd name="T8" fmla="*/ 480 w 967"/>
                <a:gd name="T9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7" h="434">
                  <a:moveTo>
                    <a:pt x="480" y="434"/>
                  </a:moveTo>
                  <a:lnTo>
                    <a:pt x="0" y="217"/>
                  </a:lnTo>
                  <a:lnTo>
                    <a:pt x="492" y="0"/>
                  </a:lnTo>
                  <a:lnTo>
                    <a:pt x="967" y="212"/>
                  </a:lnTo>
                  <a:lnTo>
                    <a:pt x="480" y="4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69" name="Rectangle 268"/>
            <p:cNvSpPr>
              <a:spLocks noChangeArrowheads="1"/>
            </p:cNvSpPr>
            <p:nvPr/>
          </p:nvSpPr>
          <p:spPr bwMode="auto">
            <a:xfrm>
              <a:off x="11474450" y="2297113"/>
              <a:ext cx="46038" cy="503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70" name="Oval 269"/>
            <p:cNvSpPr>
              <a:spLocks noChangeArrowheads="1"/>
            </p:cNvSpPr>
            <p:nvPr/>
          </p:nvSpPr>
          <p:spPr bwMode="auto">
            <a:xfrm>
              <a:off x="11422063" y="2743201"/>
              <a:ext cx="1508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71" name="Freeform 270"/>
            <p:cNvSpPr/>
            <p:nvPr/>
          </p:nvSpPr>
          <p:spPr bwMode="auto">
            <a:xfrm>
              <a:off x="11404600" y="2822576"/>
              <a:ext cx="107950" cy="336550"/>
            </a:xfrm>
            <a:custGeom>
              <a:avLst/>
              <a:gdLst>
                <a:gd name="T0" fmla="*/ 16 w 29"/>
                <a:gd name="T1" fmla="*/ 5 h 90"/>
                <a:gd name="T2" fmla="*/ 6 w 29"/>
                <a:gd name="T3" fmla="*/ 90 h 90"/>
                <a:gd name="T4" fmla="*/ 29 w 29"/>
                <a:gd name="T5" fmla="*/ 90 h 90"/>
                <a:gd name="T6" fmla="*/ 29 w 29"/>
                <a:gd name="T7" fmla="*/ 0 h 90"/>
                <a:gd name="T8" fmla="*/ 16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6" y="5"/>
                  </a:moveTo>
                  <a:cubicBezTo>
                    <a:pt x="16" y="5"/>
                    <a:pt x="0" y="39"/>
                    <a:pt x="6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6" y="8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72" name="Freeform 271"/>
            <p:cNvSpPr/>
            <p:nvPr/>
          </p:nvSpPr>
          <p:spPr bwMode="auto">
            <a:xfrm>
              <a:off x="11490325" y="2822576"/>
              <a:ext cx="107950" cy="336550"/>
            </a:xfrm>
            <a:custGeom>
              <a:avLst/>
              <a:gdLst>
                <a:gd name="T0" fmla="*/ 13 w 29"/>
                <a:gd name="T1" fmla="*/ 5 h 90"/>
                <a:gd name="T2" fmla="*/ 23 w 29"/>
                <a:gd name="T3" fmla="*/ 90 h 90"/>
                <a:gd name="T4" fmla="*/ 0 w 29"/>
                <a:gd name="T5" fmla="*/ 90 h 90"/>
                <a:gd name="T6" fmla="*/ 0 w 29"/>
                <a:gd name="T7" fmla="*/ 0 h 90"/>
                <a:gd name="T8" fmla="*/ 13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3" y="5"/>
                  </a:moveTo>
                  <a:cubicBezTo>
                    <a:pt x="13" y="5"/>
                    <a:pt x="29" y="39"/>
                    <a:pt x="23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73" name="Freeform 272"/>
            <p:cNvSpPr/>
            <p:nvPr/>
          </p:nvSpPr>
          <p:spPr bwMode="auto">
            <a:xfrm>
              <a:off x="10309225" y="2522538"/>
              <a:ext cx="889000" cy="660400"/>
            </a:xfrm>
            <a:custGeom>
              <a:avLst/>
              <a:gdLst>
                <a:gd name="T0" fmla="*/ 237 w 237"/>
                <a:gd name="T1" fmla="*/ 0 h 176"/>
                <a:gd name="T2" fmla="*/ 118 w 237"/>
                <a:gd name="T3" fmla="*/ 55 h 176"/>
                <a:gd name="T4" fmla="*/ 0 w 237"/>
                <a:gd name="T5" fmla="*/ 0 h 176"/>
                <a:gd name="T6" fmla="*/ 0 w 237"/>
                <a:gd name="T7" fmla="*/ 136 h 176"/>
                <a:gd name="T8" fmla="*/ 115 w 237"/>
                <a:gd name="T9" fmla="*/ 176 h 176"/>
                <a:gd name="T10" fmla="*/ 115 w 237"/>
                <a:gd name="T11" fmla="*/ 176 h 176"/>
                <a:gd name="T12" fmla="*/ 118 w 237"/>
                <a:gd name="T13" fmla="*/ 176 h 176"/>
                <a:gd name="T14" fmla="*/ 122 w 237"/>
                <a:gd name="T15" fmla="*/ 176 h 176"/>
                <a:gd name="T16" fmla="*/ 122 w 237"/>
                <a:gd name="T17" fmla="*/ 176 h 176"/>
                <a:gd name="T18" fmla="*/ 237 w 237"/>
                <a:gd name="T19" fmla="*/ 136 h 176"/>
                <a:gd name="T20" fmla="*/ 237 w 237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176">
                  <a:moveTo>
                    <a:pt x="237" y="0"/>
                  </a:moveTo>
                  <a:cubicBezTo>
                    <a:pt x="237" y="1"/>
                    <a:pt x="138" y="47"/>
                    <a:pt x="118" y="55"/>
                  </a:cubicBezTo>
                  <a:cubicBezTo>
                    <a:pt x="99" y="47"/>
                    <a:pt x="0" y="1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2" y="170"/>
                    <a:pt x="95" y="175"/>
                    <a:pt x="115" y="176"/>
                  </a:cubicBezTo>
                  <a:cubicBezTo>
                    <a:pt x="115" y="176"/>
                    <a:pt x="115" y="176"/>
                    <a:pt x="115" y="176"/>
                  </a:cubicBezTo>
                  <a:cubicBezTo>
                    <a:pt x="115" y="176"/>
                    <a:pt x="116" y="176"/>
                    <a:pt x="118" y="176"/>
                  </a:cubicBezTo>
                  <a:cubicBezTo>
                    <a:pt x="121" y="176"/>
                    <a:pt x="122" y="176"/>
                    <a:pt x="122" y="176"/>
                  </a:cubicBezTo>
                  <a:cubicBezTo>
                    <a:pt x="122" y="176"/>
                    <a:pt x="122" y="176"/>
                    <a:pt x="122" y="176"/>
                  </a:cubicBezTo>
                  <a:cubicBezTo>
                    <a:pt x="142" y="175"/>
                    <a:pt x="205" y="170"/>
                    <a:pt x="237" y="136"/>
                  </a:cubicBez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74" name="Freeform 63"/>
          <p:cNvSpPr>
            <a:spLocks noChangeAspect="1" noEditPoints="1"/>
          </p:cNvSpPr>
          <p:nvPr/>
        </p:nvSpPr>
        <p:spPr bwMode="auto">
          <a:xfrm>
            <a:off x="5717544" y="2963082"/>
            <a:ext cx="266133" cy="302279"/>
          </a:xfrm>
          <a:custGeom>
            <a:avLst/>
            <a:gdLst>
              <a:gd name="T0" fmla="*/ 319 w 352"/>
              <a:gd name="T1" fmla="*/ 209 h 400"/>
              <a:gd name="T2" fmla="*/ 238 w 352"/>
              <a:gd name="T3" fmla="*/ 134 h 400"/>
              <a:gd name="T4" fmla="*/ 251 w 352"/>
              <a:gd name="T5" fmla="*/ 134 h 400"/>
              <a:gd name="T6" fmla="*/ 313 w 352"/>
              <a:gd name="T7" fmla="*/ 114 h 400"/>
              <a:gd name="T8" fmla="*/ 283 w 352"/>
              <a:gd name="T9" fmla="*/ 96 h 400"/>
              <a:gd name="T10" fmla="*/ 292 w 352"/>
              <a:gd name="T11" fmla="*/ 82 h 400"/>
              <a:gd name="T12" fmla="*/ 289 w 352"/>
              <a:gd name="T13" fmla="*/ 75 h 400"/>
              <a:gd name="T14" fmla="*/ 237 w 352"/>
              <a:gd name="T15" fmla="*/ 97 h 400"/>
              <a:gd name="T16" fmla="*/ 231 w 352"/>
              <a:gd name="T17" fmla="*/ 16 h 400"/>
              <a:gd name="T18" fmla="*/ 142 w 352"/>
              <a:gd name="T19" fmla="*/ 17 h 400"/>
              <a:gd name="T20" fmla="*/ 136 w 352"/>
              <a:gd name="T21" fmla="*/ 108 h 400"/>
              <a:gd name="T22" fmla="*/ 121 w 352"/>
              <a:gd name="T23" fmla="*/ 112 h 400"/>
              <a:gd name="T24" fmla="*/ 111 w 352"/>
              <a:gd name="T25" fmla="*/ 119 h 400"/>
              <a:gd name="T26" fmla="*/ 127 w 352"/>
              <a:gd name="T27" fmla="*/ 130 h 400"/>
              <a:gd name="T28" fmla="*/ 34 w 352"/>
              <a:gd name="T29" fmla="*/ 214 h 400"/>
              <a:gd name="T30" fmla="*/ 149 w 352"/>
              <a:gd name="T31" fmla="*/ 391 h 400"/>
              <a:gd name="T32" fmla="*/ 343 w 352"/>
              <a:gd name="T33" fmla="*/ 268 h 400"/>
              <a:gd name="T34" fmla="*/ 303 w 352"/>
              <a:gd name="T35" fmla="*/ 109 h 400"/>
              <a:gd name="T36" fmla="*/ 251 w 352"/>
              <a:gd name="T37" fmla="*/ 123 h 400"/>
              <a:gd name="T38" fmla="*/ 243 w 352"/>
              <a:gd name="T39" fmla="*/ 122 h 400"/>
              <a:gd name="T40" fmla="*/ 280 w 352"/>
              <a:gd name="T41" fmla="*/ 85 h 400"/>
              <a:gd name="T42" fmla="*/ 239 w 352"/>
              <a:gd name="T43" fmla="*/ 111 h 400"/>
              <a:gd name="T44" fmla="*/ 280 w 352"/>
              <a:gd name="T45" fmla="*/ 85 h 400"/>
              <a:gd name="T46" fmla="*/ 218 w 352"/>
              <a:gd name="T47" fmla="*/ 315 h 400"/>
              <a:gd name="T48" fmla="*/ 183 w 352"/>
              <a:gd name="T49" fmla="*/ 326 h 400"/>
              <a:gd name="T50" fmla="*/ 169 w 352"/>
              <a:gd name="T51" fmla="*/ 344 h 400"/>
              <a:gd name="T52" fmla="*/ 147 w 352"/>
              <a:gd name="T53" fmla="*/ 322 h 400"/>
              <a:gd name="T54" fmla="*/ 122 w 352"/>
              <a:gd name="T55" fmla="*/ 300 h 400"/>
              <a:gd name="T56" fmla="*/ 155 w 352"/>
              <a:gd name="T57" fmla="*/ 280 h 400"/>
              <a:gd name="T58" fmla="*/ 169 w 352"/>
              <a:gd name="T59" fmla="*/ 301 h 400"/>
              <a:gd name="T60" fmla="*/ 142 w 352"/>
              <a:gd name="T61" fmla="*/ 258 h 400"/>
              <a:gd name="T62" fmla="*/ 122 w 352"/>
              <a:gd name="T63" fmla="*/ 225 h 400"/>
              <a:gd name="T64" fmla="*/ 169 w 352"/>
              <a:gd name="T65" fmla="*/ 184 h 400"/>
              <a:gd name="T66" fmla="*/ 183 w 352"/>
              <a:gd name="T67" fmla="*/ 175 h 400"/>
              <a:gd name="T68" fmla="*/ 215 w 352"/>
              <a:gd name="T69" fmla="*/ 194 h 400"/>
              <a:gd name="T70" fmla="*/ 195 w 352"/>
              <a:gd name="T71" fmla="*/ 223 h 400"/>
              <a:gd name="T72" fmla="*/ 183 w 352"/>
              <a:gd name="T73" fmla="*/ 209 h 400"/>
              <a:gd name="T74" fmla="*/ 221 w 352"/>
              <a:gd name="T75" fmla="*/ 252 h 400"/>
              <a:gd name="T76" fmla="*/ 230 w 352"/>
              <a:gd name="T77" fmla="*/ 30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2" h="400">
                <a:moveTo>
                  <a:pt x="343" y="268"/>
                </a:moveTo>
                <a:cubicBezTo>
                  <a:pt x="339" y="245"/>
                  <a:pt x="331" y="231"/>
                  <a:pt x="319" y="209"/>
                </a:cubicBezTo>
                <a:cubicBezTo>
                  <a:pt x="308" y="192"/>
                  <a:pt x="288" y="172"/>
                  <a:pt x="273" y="160"/>
                </a:cubicBezTo>
                <a:cubicBezTo>
                  <a:pt x="262" y="151"/>
                  <a:pt x="249" y="143"/>
                  <a:pt x="238" y="134"/>
                </a:cubicBezTo>
                <a:cubicBezTo>
                  <a:pt x="241" y="134"/>
                  <a:pt x="241" y="134"/>
                  <a:pt x="241" y="134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258" y="134"/>
                  <a:pt x="266" y="134"/>
                  <a:pt x="274" y="133"/>
                </a:cubicBezTo>
                <a:cubicBezTo>
                  <a:pt x="283" y="132"/>
                  <a:pt x="306" y="128"/>
                  <a:pt x="313" y="114"/>
                </a:cubicBezTo>
                <a:cubicBezTo>
                  <a:pt x="318" y="104"/>
                  <a:pt x="314" y="99"/>
                  <a:pt x="311" y="97"/>
                </a:cubicBezTo>
                <a:cubicBezTo>
                  <a:pt x="306" y="93"/>
                  <a:pt x="295" y="94"/>
                  <a:pt x="283" y="96"/>
                </a:cubicBezTo>
                <a:cubicBezTo>
                  <a:pt x="288" y="92"/>
                  <a:pt x="291" y="88"/>
                  <a:pt x="292" y="84"/>
                </a:cubicBezTo>
                <a:cubicBezTo>
                  <a:pt x="292" y="84"/>
                  <a:pt x="292" y="83"/>
                  <a:pt x="292" y="82"/>
                </a:cubicBezTo>
                <a:cubicBezTo>
                  <a:pt x="292" y="80"/>
                  <a:pt x="292" y="78"/>
                  <a:pt x="290" y="76"/>
                </a:cubicBezTo>
                <a:cubicBezTo>
                  <a:pt x="289" y="75"/>
                  <a:pt x="289" y="75"/>
                  <a:pt x="289" y="75"/>
                </a:cubicBezTo>
                <a:cubicBezTo>
                  <a:pt x="287" y="74"/>
                  <a:pt x="287" y="74"/>
                  <a:pt x="287" y="74"/>
                </a:cubicBezTo>
                <a:cubicBezTo>
                  <a:pt x="272" y="72"/>
                  <a:pt x="251" y="83"/>
                  <a:pt x="237" y="97"/>
                </a:cubicBezTo>
                <a:cubicBezTo>
                  <a:pt x="252" y="77"/>
                  <a:pt x="280" y="51"/>
                  <a:pt x="285" y="30"/>
                </a:cubicBezTo>
                <a:cubicBezTo>
                  <a:pt x="266" y="29"/>
                  <a:pt x="247" y="25"/>
                  <a:pt x="231" y="16"/>
                </a:cubicBezTo>
                <a:cubicBezTo>
                  <a:pt x="216" y="8"/>
                  <a:pt x="209" y="0"/>
                  <a:pt x="191" y="3"/>
                </a:cubicBezTo>
                <a:cubicBezTo>
                  <a:pt x="174" y="5"/>
                  <a:pt x="158" y="13"/>
                  <a:pt x="142" y="17"/>
                </a:cubicBezTo>
                <a:cubicBezTo>
                  <a:pt x="124" y="22"/>
                  <a:pt x="108" y="15"/>
                  <a:pt x="90" y="18"/>
                </a:cubicBezTo>
                <a:cubicBezTo>
                  <a:pt x="87" y="49"/>
                  <a:pt x="125" y="79"/>
                  <a:pt x="136" y="108"/>
                </a:cubicBezTo>
                <a:cubicBezTo>
                  <a:pt x="131" y="109"/>
                  <a:pt x="126" y="110"/>
                  <a:pt x="121" y="112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118" y="113"/>
                  <a:pt x="115" y="114"/>
                  <a:pt x="114" y="116"/>
                </a:cubicBezTo>
                <a:cubicBezTo>
                  <a:pt x="111" y="119"/>
                  <a:pt x="111" y="119"/>
                  <a:pt x="111" y="119"/>
                </a:cubicBezTo>
                <a:cubicBezTo>
                  <a:pt x="113" y="123"/>
                  <a:pt x="113" y="123"/>
                  <a:pt x="113" y="123"/>
                </a:cubicBezTo>
                <a:cubicBezTo>
                  <a:pt x="116" y="127"/>
                  <a:pt x="120" y="129"/>
                  <a:pt x="127" y="130"/>
                </a:cubicBezTo>
                <a:cubicBezTo>
                  <a:pt x="113" y="139"/>
                  <a:pt x="96" y="149"/>
                  <a:pt x="84" y="159"/>
                </a:cubicBezTo>
                <a:cubicBezTo>
                  <a:pt x="69" y="172"/>
                  <a:pt x="46" y="198"/>
                  <a:pt x="34" y="214"/>
                </a:cubicBezTo>
                <a:cubicBezTo>
                  <a:pt x="13" y="240"/>
                  <a:pt x="0" y="275"/>
                  <a:pt x="6" y="307"/>
                </a:cubicBezTo>
                <a:cubicBezTo>
                  <a:pt x="18" y="370"/>
                  <a:pt x="92" y="391"/>
                  <a:pt x="149" y="391"/>
                </a:cubicBezTo>
                <a:cubicBezTo>
                  <a:pt x="212" y="391"/>
                  <a:pt x="293" y="400"/>
                  <a:pt x="335" y="348"/>
                </a:cubicBezTo>
                <a:cubicBezTo>
                  <a:pt x="352" y="327"/>
                  <a:pt x="347" y="295"/>
                  <a:pt x="343" y="268"/>
                </a:cubicBezTo>
                <a:close/>
                <a:moveTo>
                  <a:pt x="305" y="105"/>
                </a:moveTo>
                <a:cubicBezTo>
                  <a:pt x="305" y="105"/>
                  <a:pt x="305" y="106"/>
                  <a:pt x="303" y="109"/>
                </a:cubicBezTo>
                <a:cubicBezTo>
                  <a:pt x="299" y="117"/>
                  <a:pt x="284" y="121"/>
                  <a:pt x="273" y="123"/>
                </a:cubicBezTo>
                <a:cubicBezTo>
                  <a:pt x="266" y="124"/>
                  <a:pt x="258" y="124"/>
                  <a:pt x="251" y="123"/>
                </a:cubicBezTo>
                <a:cubicBezTo>
                  <a:pt x="243" y="123"/>
                  <a:pt x="243" y="123"/>
                  <a:pt x="243" y="123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63" y="112"/>
                  <a:pt x="300" y="101"/>
                  <a:pt x="305" y="105"/>
                </a:cubicBezTo>
                <a:close/>
                <a:moveTo>
                  <a:pt x="280" y="85"/>
                </a:moveTo>
                <a:cubicBezTo>
                  <a:pt x="275" y="90"/>
                  <a:pt x="260" y="99"/>
                  <a:pt x="251" y="104"/>
                </a:cubicBezTo>
                <a:cubicBezTo>
                  <a:pt x="247" y="106"/>
                  <a:pt x="243" y="108"/>
                  <a:pt x="239" y="111"/>
                </a:cubicBezTo>
                <a:cubicBezTo>
                  <a:pt x="239" y="111"/>
                  <a:pt x="239" y="111"/>
                  <a:pt x="239" y="111"/>
                </a:cubicBezTo>
                <a:cubicBezTo>
                  <a:pt x="249" y="98"/>
                  <a:pt x="267" y="86"/>
                  <a:pt x="280" y="85"/>
                </a:cubicBezTo>
                <a:close/>
                <a:moveTo>
                  <a:pt x="230" y="301"/>
                </a:moveTo>
                <a:cubicBezTo>
                  <a:pt x="227" y="306"/>
                  <a:pt x="223" y="311"/>
                  <a:pt x="218" y="315"/>
                </a:cubicBezTo>
                <a:cubicBezTo>
                  <a:pt x="213" y="319"/>
                  <a:pt x="208" y="322"/>
                  <a:pt x="203" y="323"/>
                </a:cubicBezTo>
                <a:cubicBezTo>
                  <a:pt x="197" y="325"/>
                  <a:pt x="191" y="326"/>
                  <a:pt x="183" y="326"/>
                </a:cubicBezTo>
                <a:cubicBezTo>
                  <a:pt x="183" y="344"/>
                  <a:pt x="183" y="344"/>
                  <a:pt x="183" y="344"/>
                </a:cubicBezTo>
                <a:cubicBezTo>
                  <a:pt x="169" y="344"/>
                  <a:pt x="169" y="344"/>
                  <a:pt x="169" y="344"/>
                </a:cubicBezTo>
                <a:cubicBezTo>
                  <a:pt x="169" y="326"/>
                  <a:pt x="169" y="326"/>
                  <a:pt x="169" y="326"/>
                </a:cubicBezTo>
                <a:cubicBezTo>
                  <a:pt x="160" y="326"/>
                  <a:pt x="152" y="324"/>
                  <a:pt x="147" y="322"/>
                </a:cubicBezTo>
                <a:cubicBezTo>
                  <a:pt x="141" y="320"/>
                  <a:pt x="136" y="317"/>
                  <a:pt x="132" y="313"/>
                </a:cubicBezTo>
                <a:cubicBezTo>
                  <a:pt x="127" y="309"/>
                  <a:pt x="124" y="305"/>
                  <a:pt x="122" y="300"/>
                </a:cubicBezTo>
                <a:cubicBezTo>
                  <a:pt x="120" y="296"/>
                  <a:pt x="118" y="291"/>
                  <a:pt x="117" y="284"/>
                </a:cubicBezTo>
                <a:cubicBezTo>
                  <a:pt x="155" y="280"/>
                  <a:pt x="155" y="280"/>
                  <a:pt x="155" y="280"/>
                </a:cubicBezTo>
                <a:cubicBezTo>
                  <a:pt x="156" y="286"/>
                  <a:pt x="158" y="291"/>
                  <a:pt x="160" y="293"/>
                </a:cubicBezTo>
                <a:cubicBezTo>
                  <a:pt x="162" y="296"/>
                  <a:pt x="165" y="299"/>
                  <a:pt x="169" y="301"/>
                </a:cubicBezTo>
                <a:cubicBezTo>
                  <a:pt x="169" y="267"/>
                  <a:pt x="169" y="267"/>
                  <a:pt x="169" y="267"/>
                </a:cubicBezTo>
                <a:cubicBezTo>
                  <a:pt x="156" y="264"/>
                  <a:pt x="147" y="261"/>
                  <a:pt x="142" y="258"/>
                </a:cubicBezTo>
                <a:cubicBezTo>
                  <a:pt x="137" y="255"/>
                  <a:pt x="132" y="251"/>
                  <a:pt x="128" y="246"/>
                </a:cubicBezTo>
                <a:cubicBezTo>
                  <a:pt x="124" y="240"/>
                  <a:pt x="122" y="233"/>
                  <a:pt x="122" y="225"/>
                </a:cubicBezTo>
                <a:cubicBezTo>
                  <a:pt x="122" y="213"/>
                  <a:pt x="126" y="204"/>
                  <a:pt x="134" y="196"/>
                </a:cubicBezTo>
                <a:cubicBezTo>
                  <a:pt x="142" y="189"/>
                  <a:pt x="154" y="185"/>
                  <a:pt x="169" y="184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83" y="175"/>
                  <a:pt x="183" y="175"/>
                  <a:pt x="183" y="175"/>
                </a:cubicBezTo>
                <a:cubicBezTo>
                  <a:pt x="183" y="184"/>
                  <a:pt x="183" y="184"/>
                  <a:pt x="183" y="184"/>
                </a:cubicBezTo>
                <a:cubicBezTo>
                  <a:pt x="197" y="185"/>
                  <a:pt x="208" y="188"/>
                  <a:pt x="215" y="194"/>
                </a:cubicBezTo>
                <a:cubicBezTo>
                  <a:pt x="223" y="200"/>
                  <a:pt x="228" y="208"/>
                  <a:pt x="230" y="218"/>
                </a:cubicBezTo>
                <a:cubicBezTo>
                  <a:pt x="195" y="223"/>
                  <a:pt x="195" y="223"/>
                  <a:pt x="195" y="223"/>
                </a:cubicBezTo>
                <a:cubicBezTo>
                  <a:pt x="193" y="219"/>
                  <a:pt x="191" y="216"/>
                  <a:pt x="190" y="214"/>
                </a:cubicBezTo>
                <a:cubicBezTo>
                  <a:pt x="189" y="212"/>
                  <a:pt x="186" y="211"/>
                  <a:pt x="183" y="209"/>
                </a:cubicBezTo>
                <a:cubicBezTo>
                  <a:pt x="183" y="236"/>
                  <a:pt x="183" y="236"/>
                  <a:pt x="183" y="236"/>
                </a:cubicBezTo>
                <a:cubicBezTo>
                  <a:pt x="202" y="241"/>
                  <a:pt x="215" y="247"/>
                  <a:pt x="221" y="252"/>
                </a:cubicBezTo>
                <a:cubicBezTo>
                  <a:pt x="230" y="260"/>
                  <a:pt x="234" y="270"/>
                  <a:pt x="234" y="282"/>
                </a:cubicBezTo>
                <a:cubicBezTo>
                  <a:pt x="234" y="288"/>
                  <a:pt x="233" y="295"/>
                  <a:pt x="230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75" name="Freeform 285"/>
          <p:cNvSpPr>
            <a:spLocks noEditPoints="1"/>
          </p:cNvSpPr>
          <p:nvPr/>
        </p:nvSpPr>
        <p:spPr bwMode="auto">
          <a:xfrm>
            <a:off x="6176305" y="4172015"/>
            <a:ext cx="252012" cy="255147"/>
          </a:xfrm>
          <a:custGeom>
            <a:avLst/>
            <a:gdLst>
              <a:gd name="T0" fmla="*/ 101 w 201"/>
              <a:gd name="T1" fmla="*/ 60 h 203"/>
              <a:gd name="T2" fmla="*/ 58 w 201"/>
              <a:gd name="T3" fmla="*/ 103 h 203"/>
              <a:gd name="T4" fmla="*/ 101 w 201"/>
              <a:gd name="T5" fmla="*/ 147 h 203"/>
              <a:gd name="T6" fmla="*/ 144 w 201"/>
              <a:gd name="T7" fmla="*/ 103 h 203"/>
              <a:gd name="T8" fmla="*/ 101 w 201"/>
              <a:gd name="T9" fmla="*/ 60 h 203"/>
              <a:gd name="T10" fmla="*/ 180 w 201"/>
              <a:gd name="T11" fmla="*/ 101 h 203"/>
              <a:gd name="T12" fmla="*/ 180 w 201"/>
              <a:gd name="T13" fmla="*/ 95 h 203"/>
              <a:gd name="T14" fmla="*/ 201 w 201"/>
              <a:gd name="T15" fmla="*/ 90 h 203"/>
              <a:gd name="T16" fmla="*/ 193 w 201"/>
              <a:gd name="T17" fmla="*/ 61 h 203"/>
              <a:gd name="T18" fmla="*/ 172 w 201"/>
              <a:gd name="T19" fmla="*/ 67 h 203"/>
              <a:gd name="T20" fmla="*/ 162 w 201"/>
              <a:gd name="T21" fmla="*/ 51 h 203"/>
              <a:gd name="T22" fmla="*/ 176 w 201"/>
              <a:gd name="T23" fmla="*/ 34 h 203"/>
              <a:gd name="T24" fmla="*/ 153 w 201"/>
              <a:gd name="T25" fmla="*/ 15 h 203"/>
              <a:gd name="T26" fmla="*/ 139 w 201"/>
              <a:gd name="T27" fmla="*/ 32 h 203"/>
              <a:gd name="T28" fmla="*/ 115 w 201"/>
              <a:gd name="T29" fmla="*/ 23 h 203"/>
              <a:gd name="T30" fmla="*/ 115 w 201"/>
              <a:gd name="T31" fmla="*/ 1 h 203"/>
              <a:gd name="T32" fmla="*/ 101 w 201"/>
              <a:gd name="T33" fmla="*/ 0 h 203"/>
              <a:gd name="T34" fmla="*/ 86 w 201"/>
              <a:gd name="T35" fmla="*/ 1 h 203"/>
              <a:gd name="T36" fmla="*/ 86 w 201"/>
              <a:gd name="T37" fmla="*/ 23 h 203"/>
              <a:gd name="T38" fmla="*/ 68 w 201"/>
              <a:gd name="T39" fmla="*/ 29 h 203"/>
              <a:gd name="T40" fmla="*/ 55 w 201"/>
              <a:gd name="T41" fmla="*/ 11 h 203"/>
              <a:gd name="T42" fmla="*/ 31 w 201"/>
              <a:gd name="T43" fmla="*/ 28 h 203"/>
              <a:gd name="T44" fmla="*/ 43 w 201"/>
              <a:gd name="T45" fmla="*/ 46 h 203"/>
              <a:gd name="T46" fmla="*/ 32 w 201"/>
              <a:gd name="T47" fmla="*/ 60 h 203"/>
              <a:gd name="T48" fmla="*/ 12 w 201"/>
              <a:gd name="T49" fmla="*/ 53 h 203"/>
              <a:gd name="T50" fmla="*/ 1 w 201"/>
              <a:gd name="T51" fmla="*/ 81 h 203"/>
              <a:gd name="T52" fmla="*/ 22 w 201"/>
              <a:gd name="T53" fmla="*/ 88 h 203"/>
              <a:gd name="T54" fmla="*/ 21 w 201"/>
              <a:gd name="T55" fmla="*/ 101 h 203"/>
              <a:gd name="T56" fmla="*/ 21 w 201"/>
              <a:gd name="T57" fmla="*/ 107 h 203"/>
              <a:gd name="T58" fmla="*/ 0 w 201"/>
              <a:gd name="T59" fmla="*/ 113 h 203"/>
              <a:gd name="T60" fmla="*/ 7 w 201"/>
              <a:gd name="T61" fmla="*/ 142 h 203"/>
              <a:gd name="T62" fmla="*/ 28 w 201"/>
              <a:gd name="T63" fmla="*/ 136 h 203"/>
              <a:gd name="T64" fmla="*/ 39 w 201"/>
              <a:gd name="T65" fmla="*/ 152 h 203"/>
              <a:gd name="T66" fmla="*/ 25 w 201"/>
              <a:gd name="T67" fmla="*/ 169 h 203"/>
              <a:gd name="T68" fmla="*/ 47 w 201"/>
              <a:gd name="T69" fmla="*/ 188 h 203"/>
              <a:gd name="T70" fmla="*/ 61 w 201"/>
              <a:gd name="T71" fmla="*/ 171 h 203"/>
              <a:gd name="T72" fmla="*/ 86 w 201"/>
              <a:gd name="T73" fmla="*/ 180 h 203"/>
              <a:gd name="T74" fmla="*/ 86 w 201"/>
              <a:gd name="T75" fmla="*/ 202 h 203"/>
              <a:gd name="T76" fmla="*/ 101 w 201"/>
              <a:gd name="T77" fmla="*/ 203 h 203"/>
              <a:gd name="T78" fmla="*/ 115 w 201"/>
              <a:gd name="T79" fmla="*/ 202 h 203"/>
              <a:gd name="T80" fmla="*/ 115 w 201"/>
              <a:gd name="T81" fmla="*/ 180 h 203"/>
              <a:gd name="T82" fmla="*/ 134 w 201"/>
              <a:gd name="T83" fmla="*/ 174 h 203"/>
              <a:gd name="T84" fmla="*/ 146 w 201"/>
              <a:gd name="T85" fmla="*/ 192 h 203"/>
              <a:gd name="T86" fmla="*/ 170 w 201"/>
              <a:gd name="T87" fmla="*/ 175 h 203"/>
              <a:gd name="T88" fmla="*/ 158 w 201"/>
              <a:gd name="T89" fmla="*/ 157 h 203"/>
              <a:gd name="T90" fmla="*/ 169 w 201"/>
              <a:gd name="T91" fmla="*/ 142 h 203"/>
              <a:gd name="T92" fmla="*/ 190 w 201"/>
              <a:gd name="T93" fmla="*/ 150 h 203"/>
              <a:gd name="T94" fmla="*/ 200 w 201"/>
              <a:gd name="T95" fmla="*/ 121 h 203"/>
              <a:gd name="T96" fmla="*/ 179 w 201"/>
              <a:gd name="T97" fmla="*/ 114 h 203"/>
              <a:gd name="T98" fmla="*/ 180 w 201"/>
              <a:gd name="T99" fmla="*/ 101 h 203"/>
              <a:gd name="T100" fmla="*/ 101 w 201"/>
              <a:gd name="T101" fmla="*/ 158 h 203"/>
              <a:gd name="T102" fmla="*/ 47 w 201"/>
              <a:gd name="T103" fmla="*/ 103 h 203"/>
              <a:gd name="T104" fmla="*/ 101 w 201"/>
              <a:gd name="T105" fmla="*/ 49 h 203"/>
              <a:gd name="T106" fmla="*/ 155 w 201"/>
              <a:gd name="T107" fmla="*/ 103 h 203"/>
              <a:gd name="T108" fmla="*/ 101 w 201"/>
              <a:gd name="T109" fmla="*/ 15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1" h="203">
                <a:moveTo>
                  <a:pt x="101" y="60"/>
                </a:moveTo>
                <a:cubicBezTo>
                  <a:pt x="77" y="60"/>
                  <a:pt x="58" y="80"/>
                  <a:pt x="58" y="103"/>
                </a:cubicBezTo>
                <a:cubicBezTo>
                  <a:pt x="58" y="127"/>
                  <a:pt x="77" y="147"/>
                  <a:pt x="101" y="147"/>
                </a:cubicBezTo>
                <a:cubicBezTo>
                  <a:pt x="125" y="147"/>
                  <a:pt x="144" y="127"/>
                  <a:pt x="144" y="103"/>
                </a:cubicBezTo>
                <a:cubicBezTo>
                  <a:pt x="144" y="80"/>
                  <a:pt x="125" y="60"/>
                  <a:pt x="101" y="60"/>
                </a:cubicBezTo>
                <a:close/>
                <a:moveTo>
                  <a:pt x="180" y="101"/>
                </a:moveTo>
                <a:cubicBezTo>
                  <a:pt x="180" y="99"/>
                  <a:pt x="180" y="97"/>
                  <a:pt x="180" y="95"/>
                </a:cubicBezTo>
                <a:cubicBezTo>
                  <a:pt x="201" y="90"/>
                  <a:pt x="201" y="90"/>
                  <a:pt x="201" y="90"/>
                </a:cubicBezTo>
                <a:cubicBezTo>
                  <a:pt x="200" y="80"/>
                  <a:pt x="197" y="70"/>
                  <a:pt x="193" y="61"/>
                </a:cubicBezTo>
                <a:cubicBezTo>
                  <a:pt x="172" y="67"/>
                  <a:pt x="172" y="67"/>
                  <a:pt x="172" y="67"/>
                </a:cubicBezTo>
                <a:cubicBezTo>
                  <a:pt x="170" y="61"/>
                  <a:pt x="166" y="56"/>
                  <a:pt x="162" y="51"/>
                </a:cubicBezTo>
                <a:cubicBezTo>
                  <a:pt x="176" y="34"/>
                  <a:pt x="176" y="34"/>
                  <a:pt x="176" y="34"/>
                </a:cubicBezTo>
                <a:cubicBezTo>
                  <a:pt x="170" y="27"/>
                  <a:pt x="162" y="20"/>
                  <a:pt x="153" y="15"/>
                </a:cubicBezTo>
                <a:cubicBezTo>
                  <a:pt x="139" y="32"/>
                  <a:pt x="139" y="32"/>
                  <a:pt x="139" y="32"/>
                </a:cubicBezTo>
                <a:cubicBezTo>
                  <a:pt x="132" y="28"/>
                  <a:pt x="124" y="25"/>
                  <a:pt x="115" y="23"/>
                </a:cubicBezTo>
                <a:cubicBezTo>
                  <a:pt x="115" y="1"/>
                  <a:pt x="115" y="1"/>
                  <a:pt x="115" y="1"/>
                </a:cubicBezTo>
                <a:cubicBezTo>
                  <a:pt x="111" y="1"/>
                  <a:pt x="106" y="0"/>
                  <a:pt x="101" y="0"/>
                </a:cubicBezTo>
                <a:cubicBezTo>
                  <a:pt x="95" y="0"/>
                  <a:pt x="91" y="1"/>
                  <a:pt x="86" y="1"/>
                </a:cubicBezTo>
                <a:cubicBezTo>
                  <a:pt x="86" y="23"/>
                  <a:pt x="86" y="23"/>
                  <a:pt x="86" y="23"/>
                </a:cubicBezTo>
                <a:cubicBezTo>
                  <a:pt x="79" y="24"/>
                  <a:pt x="73" y="26"/>
                  <a:pt x="68" y="29"/>
                </a:cubicBezTo>
                <a:cubicBezTo>
                  <a:pt x="55" y="11"/>
                  <a:pt x="55" y="11"/>
                  <a:pt x="55" y="11"/>
                </a:cubicBezTo>
                <a:cubicBezTo>
                  <a:pt x="46" y="15"/>
                  <a:pt x="38" y="21"/>
                  <a:pt x="31" y="28"/>
                </a:cubicBezTo>
                <a:cubicBezTo>
                  <a:pt x="43" y="46"/>
                  <a:pt x="43" y="46"/>
                  <a:pt x="43" y="46"/>
                </a:cubicBezTo>
                <a:cubicBezTo>
                  <a:pt x="39" y="50"/>
                  <a:pt x="35" y="55"/>
                  <a:pt x="32" y="60"/>
                </a:cubicBezTo>
                <a:cubicBezTo>
                  <a:pt x="12" y="53"/>
                  <a:pt x="12" y="53"/>
                  <a:pt x="12" y="53"/>
                </a:cubicBezTo>
                <a:cubicBezTo>
                  <a:pt x="7" y="62"/>
                  <a:pt x="3" y="71"/>
                  <a:pt x="1" y="81"/>
                </a:cubicBezTo>
                <a:cubicBezTo>
                  <a:pt x="22" y="88"/>
                  <a:pt x="22" y="88"/>
                  <a:pt x="22" y="88"/>
                </a:cubicBezTo>
                <a:cubicBezTo>
                  <a:pt x="21" y="93"/>
                  <a:pt x="21" y="97"/>
                  <a:pt x="21" y="101"/>
                </a:cubicBezTo>
                <a:cubicBezTo>
                  <a:pt x="21" y="103"/>
                  <a:pt x="21" y="105"/>
                  <a:pt x="21" y="107"/>
                </a:cubicBezTo>
                <a:cubicBezTo>
                  <a:pt x="0" y="113"/>
                  <a:pt x="0" y="113"/>
                  <a:pt x="0" y="113"/>
                </a:cubicBezTo>
                <a:cubicBezTo>
                  <a:pt x="1" y="123"/>
                  <a:pt x="4" y="133"/>
                  <a:pt x="7" y="142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1" y="142"/>
                  <a:pt x="35" y="147"/>
                  <a:pt x="39" y="152"/>
                </a:cubicBezTo>
                <a:cubicBezTo>
                  <a:pt x="25" y="169"/>
                  <a:pt x="25" y="169"/>
                  <a:pt x="25" y="169"/>
                </a:cubicBezTo>
                <a:cubicBezTo>
                  <a:pt x="31" y="176"/>
                  <a:pt x="39" y="182"/>
                  <a:pt x="47" y="188"/>
                </a:cubicBezTo>
                <a:cubicBezTo>
                  <a:pt x="61" y="171"/>
                  <a:pt x="61" y="171"/>
                  <a:pt x="61" y="171"/>
                </a:cubicBezTo>
                <a:cubicBezTo>
                  <a:pt x="69" y="175"/>
                  <a:pt x="77" y="178"/>
                  <a:pt x="86" y="180"/>
                </a:cubicBezTo>
                <a:cubicBezTo>
                  <a:pt x="86" y="202"/>
                  <a:pt x="86" y="202"/>
                  <a:pt x="86" y="202"/>
                </a:cubicBezTo>
                <a:cubicBezTo>
                  <a:pt x="91" y="202"/>
                  <a:pt x="95" y="203"/>
                  <a:pt x="101" y="203"/>
                </a:cubicBezTo>
                <a:cubicBezTo>
                  <a:pt x="106" y="203"/>
                  <a:pt x="111" y="202"/>
                  <a:pt x="115" y="202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22" y="179"/>
                  <a:pt x="128" y="177"/>
                  <a:pt x="134" y="174"/>
                </a:cubicBezTo>
                <a:cubicBezTo>
                  <a:pt x="146" y="192"/>
                  <a:pt x="146" y="192"/>
                  <a:pt x="146" y="192"/>
                </a:cubicBezTo>
                <a:cubicBezTo>
                  <a:pt x="155" y="188"/>
                  <a:pt x="163" y="182"/>
                  <a:pt x="170" y="175"/>
                </a:cubicBezTo>
                <a:cubicBezTo>
                  <a:pt x="158" y="157"/>
                  <a:pt x="158" y="157"/>
                  <a:pt x="158" y="157"/>
                </a:cubicBezTo>
                <a:cubicBezTo>
                  <a:pt x="162" y="153"/>
                  <a:pt x="166" y="148"/>
                  <a:pt x="169" y="142"/>
                </a:cubicBezTo>
                <a:cubicBezTo>
                  <a:pt x="190" y="150"/>
                  <a:pt x="190" y="150"/>
                  <a:pt x="190" y="150"/>
                </a:cubicBezTo>
                <a:cubicBezTo>
                  <a:pt x="194" y="141"/>
                  <a:pt x="198" y="131"/>
                  <a:pt x="200" y="121"/>
                </a:cubicBezTo>
                <a:cubicBezTo>
                  <a:pt x="179" y="114"/>
                  <a:pt x="179" y="114"/>
                  <a:pt x="179" y="114"/>
                </a:cubicBezTo>
                <a:cubicBezTo>
                  <a:pt x="180" y="110"/>
                  <a:pt x="180" y="106"/>
                  <a:pt x="180" y="101"/>
                </a:cubicBezTo>
                <a:close/>
                <a:moveTo>
                  <a:pt x="101" y="158"/>
                </a:moveTo>
                <a:cubicBezTo>
                  <a:pt x="71" y="158"/>
                  <a:pt x="47" y="133"/>
                  <a:pt x="47" y="103"/>
                </a:cubicBezTo>
                <a:cubicBezTo>
                  <a:pt x="47" y="73"/>
                  <a:pt x="71" y="49"/>
                  <a:pt x="101" y="49"/>
                </a:cubicBezTo>
                <a:cubicBezTo>
                  <a:pt x="131" y="49"/>
                  <a:pt x="155" y="73"/>
                  <a:pt x="155" y="103"/>
                </a:cubicBezTo>
                <a:cubicBezTo>
                  <a:pt x="155" y="133"/>
                  <a:pt x="131" y="158"/>
                  <a:pt x="101" y="1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76" name="Freeform 10"/>
          <p:cNvSpPr>
            <a:spLocks noEditPoints="1"/>
          </p:cNvSpPr>
          <p:nvPr/>
        </p:nvSpPr>
        <p:spPr bwMode="auto">
          <a:xfrm>
            <a:off x="6550996" y="3903763"/>
            <a:ext cx="310813" cy="292101"/>
          </a:xfrm>
          <a:custGeom>
            <a:avLst/>
            <a:gdLst>
              <a:gd name="T0" fmla="*/ 401 w 415"/>
              <a:gd name="T1" fmla="*/ 70 h 390"/>
              <a:gd name="T2" fmla="*/ 102 w 415"/>
              <a:gd name="T3" fmla="*/ 70 h 390"/>
              <a:gd name="T4" fmla="*/ 82 w 415"/>
              <a:gd name="T5" fmla="*/ 27 h 390"/>
              <a:gd name="T6" fmla="*/ 3 w 415"/>
              <a:gd name="T7" fmla="*/ 10 h 390"/>
              <a:gd name="T8" fmla="*/ 66 w 415"/>
              <a:gd name="T9" fmla="*/ 49 h 390"/>
              <a:gd name="T10" fmla="*/ 128 w 415"/>
              <a:gd name="T11" fmla="*/ 254 h 390"/>
              <a:gd name="T12" fmla="*/ 110 w 415"/>
              <a:gd name="T13" fmla="*/ 319 h 390"/>
              <a:gd name="T14" fmla="*/ 129 w 415"/>
              <a:gd name="T15" fmla="*/ 324 h 390"/>
              <a:gd name="T16" fmla="*/ 159 w 415"/>
              <a:gd name="T17" fmla="*/ 390 h 390"/>
              <a:gd name="T18" fmla="*/ 188 w 415"/>
              <a:gd name="T19" fmla="*/ 324 h 390"/>
              <a:gd name="T20" fmla="*/ 265 w 415"/>
              <a:gd name="T21" fmla="*/ 351 h 390"/>
              <a:gd name="T22" fmla="*/ 344 w 415"/>
              <a:gd name="T23" fmla="*/ 351 h 390"/>
              <a:gd name="T24" fmla="*/ 346 w 415"/>
              <a:gd name="T25" fmla="*/ 324 h 390"/>
              <a:gd name="T26" fmla="*/ 346 w 415"/>
              <a:gd name="T27" fmla="*/ 302 h 390"/>
              <a:gd name="T28" fmla="*/ 147 w 415"/>
              <a:gd name="T29" fmla="*/ 268 h 390"/>
              <a:gd name="T30" fmla="*/ 346 w 415"/>
              <a:gd name="T31" fmla="*/ 269 h 390"/>
              <a:gd name="T32" fmla="*/ 414 w 415"/>
              <a:gd name="T33" fmla="*/ 87 h 390"/>
              <a:gd name="T34" fmla="*/ 159 w 415"/>
              <a:gd name="T35" fmla="*/ 368 h 390"/>
              <a:gd name="T36" fmla="*/ 159 w 415"/>
              <a:gd name="T37" fmla="*/ 333 h 390"/>
              <a:gd name="T38" fmla="*/ 159 w 415"/>
              <a:gd name="T39" fmla="*/ 368 h 390"/>
              <a:gd name="T40" fmla="*/ 287 w 415"/>
              <a:gd name="T41" fmla="*/ 351 h 390"/>
              <a:gd name="T42" fmla="*/ 322 w 415"/>
              <a:gd name="T43" fmla="*/ 351 h 390"/>
              <a:gd name="T44" fmla="*/ 374 w 415"/>
              <a:gd name="T45" fmla="*/ 126 h 390"/>
              <a:gd name="T46" fmla="*/ 306 w 415"/>
              <a:gd name="T47" fmla="*/ 97 h 390"/>
              <a:gd name="T48" fmla="*/ 374 w 415"/>
              <a:gd name="T49" fmla="*/ 126 h 390"/>
              <a:gd name="T50" fmla="*/ 306 w 415"/>
              <a:gd name="T51" fmla="*/ 187 h 390"/>
              <a:gd name="T52" fmla="*/ 365 w 415"/>
              <a:gd name="T53" fmla="*/ 153 h 390"/>
              <a:gd name="T54" fmla="*/ 219 w 415"/>
              <a:gd name="T55" fmla="*/ 153 h 390"/>
              <a:gd name="T56" fmla="*/ 280 w 415"/>
              <a:gd name="T57" fmla="*/ 187 h 390"/>
              <a:gd name="T58" fmla="*/ 219 w 415"/>
              <a:gd name="T59" fmla="*/ 153 h 390"/>
              <a:gd name="T60" fmla="*/ 219 w 415"/>
              <a:gd name="T61" fmla="*/ 242 h 390"/>
              <a:gd name="T62" fmla="*/ 280 w 415"/>
              <a:gd name="T63" fmla="*/ 214 h 390"/>
              <a:gd name="T64" fmla="*/ 130 w 415"/>
              <a:gd name="T65" fmla="*/ 153 h 390"/>
              <a:gd name="T66" fmla="*/ 192 w 415"/>
              <a:gd name="T67" fmla="*/ 187 h 390"/>
              <a:gd name="T68" fmla="*/ 130 w 415"/>
              <a:gd name="T69" fmla="*/ 153 h 390"/>
              <a:gd name="T70" fmla="*/ 280 w 415"/>
              <a:gd name="T71" fmla="*/ 97 h 390"/>
              <a:gd name="T72" fmla="*/ 219 w 415"/>
              <a:gd name="T73" fmla="*/ 126 h 390"/>
              <a:gd name="T74" fmla="*/ 192 w 415"/>
              <a:gd name="T75" fmla="*/ 97 h 390"/>
              <a:gd name="T76" fmla="*/ 121 w 415"/>
              <a:gd name="T77" fmla="*/ 126 h 390"/>
              <a:gd name="T78" fmla="*/ 192 w 415"/>
              <a:gd name="T79" fmla="*/ 97 h 390"/>
              <a:gd name="T80" fmla="*/ 192 w 415"/>
              <a:gd name="T81" fmla="*/ 214 h 390"/>
              <a:gd name="T82" fmla="*/ 161 w 415"/>
              <a:gd name="T83" fmla="*/ 242 h 390"/>
              <a:gd name="T84" fmla="*/ 306 w 415"/>
              <a:gd name="T85" fmla="*/ 242 h 390"/>
              <a:gd name="T86" fmla="*/ 346 w 415"/>
              <a:gd name="T87" fmla="*/ 214 h 390"/>
              <a:gd name="T88" fmla="*/ 306 w 415"/>
              <a:gd name="T89" fmla="*/ 242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15" h="390">
                <a:moveTo>
                  <a:pt x="412" y="76"/>
                </a:moveTo>
                <a:cubicBezTo>
                  <a:pt x="410" y="72"/>
                  <a:pt x="406" y="70"/>
                  <a:pt x="401" y="70"/>
                </a:cubicBezTo>
                <a:cubicBezTo>
                  <a:pt x="103" y="70"/>
                  <a:pt x="103" y="70"/>
                  <a:pt x="103" y="70"/>
                </a:cubicBezTo>
                <a:cubicBezTo>
                  <a:pt x="103" y="70"/>
                  <a:pt x="102" y="70"/>
                  <a:pt x="102" y="70"/>
                </a:cubicBezTo>
                <a:cubicBezTo>
                  <a:pt x="89" y="35"/>
                  <a:pt x="89" y="35"/>
                  <a:pt x="89" y="35"/>
                </a:cubicBezTo>
                <a:cubicBezTo>
                  <a:pt x="88" y="31"/>
                  <a:pt x="85" y="28"/>
                  <a:pt x="82" y="27"/>
                </a:cubicBezTo>
                <a:cubicBezTo>
                  <a:pt x="20" y="3"/>
                  <a:pt x="20" y="3"/>
                  <a:pt x="20" y="3"/>
                </a:cubicBezTo>
                <a:cubicBezTo>
                  <a:pt x="13" y="0"/>
                  <a:pt x="5" y="3"/>
                  <a:pt x="3" y="10"/>
                </a:cubicBezTo>
                <a:cubicBezTo>
                  <a:pt x="0" y="17"/>
                  <a:pt x="3" y="25"/>
                  <a:pt x="10" y="27"/>
                </a:cubicBezTo>
                <a:cubicBezTo>
                  <a:pt x="66" y="49"/>
                  <a:pt x="66" y="49"/>
                  <a:pt x="66" y="49"/>
                </a:cubicBezTo>
                <a:cubicBezTo>
                  <a:pt x="135" y="247"/>
                  <a:pt x="135" y="247"/>
                  <a:pt x="135" y="247"/>
                </a:cubicBezTo>
                <a:cubicBezTo>
                  <a:pt x="132" y="248"/>
                  <a:pt x="130" y="251"/>
                  <a:pt x="128" y="254"/>
                </a:cubicBezTo>
                <a:cubicBezTo>
                  <a:pt x="109" y="309"/>
                  <a:pt x="109" y="309"/>
                  <a:pt x="109" y="309"/>
                </a:cubicBezTo>
                <a:cubicBezTo>
                  <a:pt x="107" y="313"/>
                  <a:pt x="108" y="316"/>
                  <a:pt x="110" y="319"/>
                </a:cubicBezTo>
                <a:cubicBezTo>
                  <a:pt x="112" y="322"/>
                  <a:pt x="115" y="324"/>
                  <a:pt x="119" y="324"/>
                </a:cubicBezTo>
                <a:cubicBezTo>
                  <a:pt x="129" y="324"/>
                  <a:pt x="129" y="324"/>
                  <a:pt x="129" y="324"/>
                </a:cubicBezTo>
                <a:cubicBezTo>
                  <a:pt x="123" y="331"/>
                  <a:pt x="119" y="340"/>
                  <a:pt x="119" y="351"/>
                </a:cubicBezTo>
                <a:cubicBezTo>
                  <a:pt x="119" y="372"/>
                  <a:pt x="137" y="390"/>
                  <a:pt x="159" y="390"/>
                </a:cubicBezTo>
                <a:cubicBezTo>
                  <a:pt x="181" y="390"/>
                  <a:pt x="198" y="372"/>
                  <a:pt x="198" y="351"/>
                </a:cubicBezTo>
                <a:cubicBezTo>
                  <a:pt x="198" y="340"/>
                  <a:pt x="194" y="331"/>
                  <a:pt x="188" y="324"/>
                </a:cubicBezTo>
                <a:cubicBezTo>
                  <a:pt x="275" y="324"/>
                  <a:pt x="275" y="324"/>
                  <a:pt x="275" y="324"/>
                </a:cubicBezTo>
                <a:cubicBezTo>
                  <a:pt x="268" y="331"/>
                  <a:pt x="265" y="340"/>
                  <a:pt x="265" y="351"/>
                </a:cubicBezTo>
                <a:cubicBezTo>
                  <a:pt x="265" y="372"/>
                  <a:pt x="282" y="390"/>
                  <a:pt x="304" y="390"/>
                </a:cubicBezTo>
                <a:cubicBezTo>
                  <a:pt x="326" y="390"/>
                  <a:pt x="344" y="372"/>
                  <a:pt x="344" y="351"/>
                </a:cubicBezTo>
                <a:cubicBezTo>
                  <a:pt x="344" y="340"/>
                  <a:pt x="340" y="331"/>
                  <a:pt x="334" y="324"/>
                </a:cubicBezTo>
                <a:cubicBezTo>
                  <a:pt x="346" y="324"/>
                  <a:pt x="346" y="324"/>
                  <a:pt x="346" y="324"/>
                </a:cubicBezTo>
                <a:cubicBezTo>
                  <a:pt x="352" y="324"/>
                  <a:pt x="357" y="319"/>
                  <a:pt x="357" y="313"/>
                </a:cubicBezTo>
                <a:cubicBezTo>
                  <a:pt x="357" y="307"/>
                  <a:pt x="352" y="302"/>
                  <a:pt x="346" y="302"/>
                </a:cubicBezTo>
                <a:cubicBezTo>
                  <a:pt x="135" y="302"/>
                  <a:pt x="135" y="302"/>
                  <a:pt x="135" y="302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48" y="268"/>
                  <a:pt x="150" y="269"/>
                  <a:pt x="152" y="269"/>
                </a:cubicBezTo>
                <a:cubicBezTo>
                  <a:pt x="346" y="269"/>
                  <a:pt x="346" y="269"/>
                  <a:pt x="346" y="269"/>
                </a:cubicBezTo>
                <a:cubicBezTo>
                  <a:pt x="352" y="269"/>
                  <a:pt x="357" y="265"/>
                  <a:pt x="359" y="260"/>
                </a:cubicBezTo>
                <a:cubicBezTo>
                  <a:pt x="414" y="87"/>
                  <a:pt x="414" y="87"/>
                  <a:pt x="414" y="87"/>
                </a:cubicBezTo>
                <a:cubicBezTo>
                  <a:pt x="415" y="83"/>
                  <a:pt x="415" y="79"/>
                  <a:pt x="412" y="76"/>
                </a:cubicBezTo>
                <a:moveTo>
                  <a:pt x="159" y="368"/>
                </a:moveTo>
                <a:cubicBezTo>
                  <a:pt x="149" y="368"/>
                  <a:pt x="141" y="360"/>
                  <a:pt x="141" y="351"/>
                </a:cubicBezTo>
                <a:cubicBezTo>
                  <a:pt x="141" y="341"/>
                  <a:pt x="149" y="333"/>
                  <a:pt x="159" y="333"/>
                </a:cubicBezTo>
                <a:cubicBezTo>
                  <a:pt x="168" y="333"/>
                  <a:pt x="176" y="341"/>
                  <a:pt x="176" y="351"/>
                </a:cubicBezTo>
                <a:cubicBezTo>
                  <a:pt x="176" y="360"/>
                  <a:pt x="168" y="368"/>
                  <a:pt x="159" y="368"/>
                </a:cubicBezTo>
                <a:moveTo>
                  <a:pt x="304" y="368"/>
                </a:moveTo>
                <a:cubicBezTo>
                  <a:pt x="295" y="368"/>
                  <a:pt x="287" y="360"/>
                  <a:pt x="287" y="351"/>
                </a:cubicBezTo>
                <a:cubicBezTo>
                  <a:pt x="287" y="341"/>
                  <a:pt x="295" y="333"/>
                  <a:pt x="304" y="333"/>
                </a:cubicBezTo>
                <a:cubicBezTo>
                  <a:pt x="314" y="333"/>
                  <a:pt x="322" y="341"/>
                  <a:pt x="322" y="351"/>
                </a:cubicBezTo>
                <a:cubicBezTo>
                  <a:pt x="322" y="360"/>
                  <a:pt x="314" y="368"/>
                  <a:pt x="304" y="368"/>
                </a:cubicBezTo>
                <a:moveTo>
                  <a:pt x="374" y="126"/>
                </a:moveTo>
                <a:cubicBezTo>
                  <a:pt x="306" y="126"/>
                  <a:pt x="306" y="126"/>
                  <a:pt x="306" y="126"/>
                </a:cubicBezTo>
                <a:cubicBezTo>
                  <a:pt x="306" y="97"/>
                  <a:pt x="306" y="97"/>
                  <a:pt x="306" y="97"/>
                </a:cubicBezTo>
                <a:cubicBezTo>
                  <a:pt x="383" y="97"/>
                  <a:pt x="383" y="97"/>
                  <a:pt x="383" y="97"/>
                </a:cubicBezTo>
                <a:lnTo>
                  <a:pt x="374" y="126"/>
                </a:lnTo>
                <a:close/>
                <a:moveTo>
                  <a:pt x="354" y="187"/>
                </a:moveTo>
                <a:cubicBezTo>
                  <a:pt x="306" y="187"/>
                  <a:pt x="306" y="187"/>
                  <a:pt x="306" y="18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65" y="153"/>
                  <a:pt x="365" y="153"/>
                  <a:pt x="365" y="153"/>
                </a:cubicBezTo>
                <a:lnTo>
                  <a:pt x="354" y="187"/>
                </a:lnTo>
                <a:close/>
                <a:moveTo>
                  <a:pt x="219" y="153"/>
                </a:moveTo>
                <a:cubicBezTo>
                  <a:pt x="280" y="153"/>
                  <a:pt x="280" y="153"/>
                  <a:pt x="280" y="153"/>
                </a:cubicBezTo>
                <a:cubicBezTo>
                  <a:pt x="280" y="187"/>
                  <a:pt x="280" y="187"/>
                  <a:pt x="280" y="187"/>
                </a:cubicBezTo>
                <a:cubicBezTo>
                  <a:pt x="219" y="187"/>
                  <a:pt x="219" y="187"/>
                  <a:pt x="219" y="187"/>
                </a:cubicBezTo>
                <a:lnTo>
                  <a:pt x="219" y="153"/>
                </a:lnTo>
                <a:close/>
                <a:moveTo>
                  <a:pt x="280" y="242"/>
                </a:moveTo>
                <a:cubicBezTo>
                  <a:pt x="219" y="242"/>
                  <a:pt x="219" y="242"/>
                  <a:pt x="219" y="242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280" y="214"/>
                  <a:pt x="280" y="214"/>
                  <a:pt x="280" y="214"/>
                </a:cubicBezTo>
                <a:lnTo>
                  <a:pt x="280" y="242"/>
                </a:lnTo>
                <a:close/>
                <a:moveTo>
                  <a:pt x="130" y="153"/>
                </a:moveTo>
                <a:cubicBezTo>
                  <a:pt x="192" y="153"/>
                  <a:pt x="192" y="153"/>
                  <a:pt x="192" y="153"/>
                </a:cubicBezTo>
                <a:cubicBezTo>
                  <a:pt x="192" y="187"/>
                  <a:pt x="192" y="187"/>
                  <a:pt x="192" y="187"/>
                </a:cubicBezTo>
                <a:cubicBezTo>
                  <a:pt x="142" y="187"/>
                  <a:pt x="142" y="187"/>
                  <a:pt x="142" y="187"/>
                </a:cubicBezTo>
                <a:lnTo>
                  <a:pt x="130" y="153"/>
                </a:lnTo>
                <a:close/>
                <a:moveTo>
                  <a:pt x="219" y="97"/>
                </a:moveTo>
                <a:cubicBezTo>
                  <a:pt x="280" y="97"/>
                  <a:pt x="280" y="97"/>
                  <a:pt x="280" y="97"/>
                </a:cubicBezTo>
                <a:cubicBezTo>
                  <a:pt x="280" y="126"/>
                  <a:pt x="280" y="126"/>
                  <a:pt x="280" y="126"/>
                </a:cubicBezTo>
                <a:cubicBezTo>
                  <a:pt x="219" y="126"/>
                  <a:pt x="219" y="126"/>
                  <a:pt x="219" y="126"/>
                </a:cubicBezTo>
                <a:lnTo>
                  <a:pt x="219" y="97"/>
                </a:lnTo>
                <a:close/>
                <a:moveTo>
                  <a:pt x="192" y="97"/>
                </a:moveTo>
                <a:cubicBezTo>
                  <a:pt x="192" y="126"/>
                  <a:pt x="192" y="126"/>
                  <a:pt x="192" y="126"/>
                </a:cubicBezTo>
                <a:cubicBezTo>
                  <a:pt x="121" y="126"/>
                  <a:pt x="121" y="126"/>
                  <a:pt x="121" y="126"/>
                </a:cubicBezTo>
                <a:cubicBezTo>
                  <a:pt x="111" y="97"/>
                  <a:pt x="111" y="97"/>
                  <a:pt x="111" y="97"/>
                </a:cubicBezTo>
                <a:lnTo>
                  <a:pt x="192" y="97"/>
                </a:lnTo>
                <a:close/>
                <a:moveTo>
                  <a:pt x="151" y="214"/>
                </a:moveTo>
                <a:cubicBezTo>
                  <a:pt x="192" y="214"/>
                  <a:pt x="192" y="214"/>
                  <a:pt x="192" y="214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161" y="242"/>
                  <a:pt x="161" y="242"/>
                  <a:pt x="161" y="242"/>
                </a:cubicBezTo>
                <a:lnTo>
                  <a:pt x="151" y="214"/>
                </a:lnTo>
                <a:close/>
                <a:moveTo>
                  <a:pt x="306" y="242"/>
                </a:moveTo>
                <a:cubicBezTo>
                  <a:pt x="306" y="214"/>
                  <a:pt x="306" y="214"/>
                  <a:pt x="306" y="214"/>
                </a:cubicBezTo>
                <a:cubicBezTo>
                  <a:pt x="346" y="214"/>
                  <a:pt x="346" y="214"/>
                  <a:pt x="346" y="214"/>
                </a:cubicBezTo>
                <a:cubicBezTo>
                  <a:pt x="337" y="242"/>
                  <a:pt x="337" y="242"/>
                  <a:pt x="337" y="242"/>
                </a:cubicBezTo>
                <a:lnTo>
                  <a:pt x="306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209024" y="3289876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07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490523" y="5168765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05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407719" y="4504913"/>
            <a:ext cx="570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06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859629" y="2156541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08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776956" y="4985942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179251" y="1941342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251131" y="2641740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7429945" y="3814804"/>
            <a:ext cx="567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47227" y="2328202"/>
            <a:ext cx="2233110" cy="3089053"/>
            <a:chOff x="459961" y="1664240"/>
            <a:chExt cx="3072483" cy="4046261"/>
          </a:xfrm>
        </p:grpSpPr>
        <p:sp>
          <p:nvSpPr>
            <p:cNvPr id="44" name="矩形 43"/>
            <p:cNvSpPr/>
            <p:nvPr/>
          </p:nvSpPr>
          <p:spPr>
            <a:xfrm>
              <a:off x="459961" y="4074504"/>
              <a:ext cx="3072483" cy="4308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9875" indent="-269875">
                <a:lnSpc>
                  <a:spcPct val="120000"/>
                </a:lnSpc>
                <a:spcBef>
                  <a:spcPct val="15000"/>
                </a:spcBef>
                <a:buClr>
                  <a:srgbClr val="1C1C1C"/>
                </a:buClr>
                <a:buFont typeface="Wingdings" panose="05000000000000000000" pitchFamily="2" charset="2"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此处输入您的内容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59961" y="2869372"/>
              <a:ext cx="3072483" cy="4308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9875" indent="-269875">
                <a:lnSpc>
                  <a:spcPct val="120000"/>
                </a:lnSpc>
                <a:spcBef>
                  <a:spcPct val="15000"/>
                </a:spcBef>
                <a:buClr>
                  <a:srgbClr val="1C1C1C"/>
                </a:buClr>
                <a:buFont typeface="Wingdings" panose="05000000000000000000" pitchFamily="2" charset="2"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此处输入您的内容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59961" y="1664240"/>
              <a:ext cx="3072483" cy="4308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9875" indent="-269875">
                <a:lnSpc>
                  <a:spcPct val="120000"/>
                </a:lnSpc>
                <a:spcBef>
                  <a:spcPct val="15000"/>
                </a:spcBef>
                <a:buClr>
                  <a:srgbClr val="1C1C1C"/>
                </a:buClr>
                <a:buFont typeface="Wingdings" panose="05000000000000000000" pitchFamily="2" charset="2"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此处输入您的内容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59961" y="5279637"/>
              <a:ext cx="3072483" cy="4308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9875" indent="-269875">
                <a:lnSpc>
                  <a:spcPct val="120000"/>
                </a:lnSpc>
                <a:spcBef>
                  <a:spcPct val="15000"/>
                </a:spcBef>
                <a:buClr>
                  <a:srgbClr val="1C1C1C"/>
                </a:buClr>
                <a:buFont typeface="Wingdings" panose="05000000000000000000" pitchFamily="2" charset="2"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此处输入您的内容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512261" y="2328202"/>
            <a:ext cx="2233110" cy="3089053"/>
            <a:chOff x="459961" y="1664240"/>
            <a:chExt cx="3072483" cy="4046261"/>
          </a:xfrm>
        </p:grpSpPr>
        <p:sp>
          <p:nvSpPr>
            <p:cNvPr id="61" name="矩形 60"/>
            <p:cNvSpPr/>
            <p:nvPr/>
          </p:nvSpPr>
          <p:spPr>
            <a:xfrm>
              <a:off x="459961" y="4074504"/>
              <a:ext cx="3072483" cy="4308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9875" indent="-269875">
                <a:lnSpc>
                  <a:spcPct val="120000"/>
                </a:lnSpc>
                <a:spcBef>
                  <a:spcPct val="15000"/>
                </a:spcBef>
                <a:buClr>
                  <a:srgbClr val="1C1C1C"/>
                </a:buClr>
                <a:buFont typeface="Wingdings" panose="05000000000000000000" pitchFamily="2" charset="2"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此处输入您的内容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59961" y="2869372"/>
              <a:ext cx="3072483" cy="4308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9875" indent="-269875">
                <a:lnSpc>
                  <a:spcPct val="120000"/>
                </a:lnSpc>
                <a:spcBef>
                  <a:spcPct val="15000"/>
                </a:spcBef>
                <a:buClr>
                  <a:srgbClr val="1C1C1C"/>
                </a:buClr>
                <a:buFont typeface="Wingdings" panose="05000000000000000000" pitchFamily="2" charset="2"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此处输入您的内容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59961" y="1664240"/>
              <a:ext cx="3072483" cy="4308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9875" indent="-269875">
                <a:lnSpc>
                  <a:spcPct val="120000"/>
                </a:lnSpc>
                <a:spcBef>
                  <a:spcPct val="15000"/>
                </a:spcBef>
                <a:buClr>
                  <a:srgbClr val="1C1C1C"/>
                </a:buClr>
                <a:buFont typeface="Wingdings" panose="05000000000000000000" pitchFamily="2" charset="2"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此处输入您的内容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59961" y="5279637"/>
              <a:ext cx="3072483" cy="4308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9875" indent="-269875">
                <a:lnSpc>
                  <a:spcPct val="120000"/>
                </a:lnSpc>
                <a:spcBef>
                  <a:spcPct val="15000"/>
                </a:spcBef>
                <a:buClr>
                  <a:srgbClr val="1C1C1C"/>
                </a:buClr>
                <a:buFont typeface="Wingdings" panose="05000000000000000000" pitchFamily="2" charset="2"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此处输入您的内容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632" y="0"/>
            <a:ext cx="2492394" cy="2260544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3537549" y="613256"/>
            <a:ext cx="5116901" cy="461665"/>
            <a:chOff x="641892" y="3761604"/>
            <a:chExt cx="5116901" cy="461665"/>
          </a:xfrm>
        </p:grpSpPr>
        <p:sp>
          <p:nvSpPr>
            <p:cNvPr id="52" name="文本框 51"/>
            <p:cNvSpPr txBox="1"/>
            <p:nvPr/>
          </p:nvSpPr>
          <p:spPr>
            <a:xfrm>
              <a:off x="1990056" y="3761604"/>
              <a:ext cx="2407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641892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558555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3"/>
          <p:cNvSpPr txBox="1"/>
          <p:nvPr/>
        </p:nvSpPr>
        <p:spPr>
          <a:xfrm>
            <a:off x="4113237" y="2425803"/>
            <a:ext cx="5664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b="1" dirty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离别感恩与致谢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33254" y="2002610"/>
            <a:ext cx="17799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05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98" t="8096" r="34423" b="71666"/>
          <a:stretch>
            <a:fillRect/>
          </a:stretch>
        </p:blipFill>
        <p:spPr>
          <a:xfrm flipH="1">
            <a:off x="4110210" y="3438588"/>
            <a:ext cx="864548" cy="899706"/>
          </a:xfrm>
          <a:custGeom>
            <a:avLst/>
            <a:gdLst>
              <a:gd name="connsiteX0" fmla="*/ 1368152 w 1368152"/>
              <a:gd name="connsiteY0" fmla="*/ 0 h 1423790"/>
              <a:gd name="connsiteX1" fmla="*/ 0 w 1368152"/>
              <a:gd name="connsiteY1" fmla="*/ 0 h 1423790"/>
              <a:gd name="connsiteX2" fmla="*/ 0 w 1368152"/>
              <a:gd name="connsiteY2" fmla="*/ 1423790 h 1423790"/>
              <a:gd name="connsiteX3" fmla="*/ 1368152 w 1368152"/>
              <a:gd name="connsiteY3" fmla="*/ 1423790 h 142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8152" h="1423790">
                <a:moveTo>
                  <a:pt x="1368152" y="0"/>
                </a:moveTo>
                <a:lnTo>
                  <a:pt x="0" y="0"/>
                </a:lnTo>
                <a:lnTo>
                  <a:pt x="0" y="1423790"/>
                </a:lnTo>
                <a:lnTo>
                  <a:pt x="1368152" y="1423790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98" t="8096" r="34423" b="71666"/>
          <a:stretch>
            <a:fillRect/>
          </a:stretch>
        </p:blipFill>
        <p:spPr>
          <a:xfrm flipH="1">
            <a:off x="4110210" y="4253056"/>
            <a:ext cx="864548" cy="899706"/>
          </a:xfrm>
          <a:custGeom>
            <a:avLst/>
            <a:gdLst>
              <a:gd name="connsiteX0" fmla="*/ 1368152 w 1368152"/>
              <a:gd name="connsiteY0" fmla="*/ 0 h 1423790"/>
              <a:gd name="connsiteX1" fmla="*/ 0 w 1368152"/>
              <a:gd name="connsiteY1" fmla="*/ 0 h 1423790"/>
              <a:gd name="connsiteX2" fmla="*/ 0 w 1368152"/>
              <a:gd name="connsiteY2" fmla="*/ 1423790 h 1423790"/>
              <a:gd name="connsiteX3" fmla="*/ 1368152 w 1368152"/>
              <a:gd name="connsiteY3" fmla="*/ 1423790 h 142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8152" h="1423790">
                <a:moveTo>
                  <a:pt x="1368152" y="0"/>
                </a:moveTo>
                <a:lnTo>
                  <a:pt x="0" y="0"/>
                </a:lnTo>
                <a:lnTo>
                  <a:pt x="0" y="1423790"/>
                </a:lnTo>
                <a:lnTo>
                  <a:pt x="1368152" y="1423790"/>
                </a:lnTo>
                <a:close/>
              </a:path>
            </a:pathLst>
          </a:cu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98" t="8096" r="34423" b="71666"/>
          <a:stretch>
            <a:fillRect/>
          </a:stretch>
        </p:blipFill>
        <p:spPr>
          <a:xfrm flipH="1">
            <a:off x="4110210" y="5067524"/>
            <a:ext cx="864548" cy="899706"/>
          </a:xfrm>
          <a:custGeom>
            <a:avLst/>
            <a:gdLst>
              <a:gd name="connsiteX0" fmla="*/ 1368152 w 1368152"/>
              <a:gd name="connsiteY0" fmla="*/ 0 h 1423790"/>
              <a:gd name="connsiteX1" fmla="*/ 0 w 1368152"/>
              <a:gd name="connsiteY1" fmla="*/ 0 h 1423790"/>
              <a:gd name="connsiteX2" fmla="*/ 0 w 1368152"/>
              <a:gd name="connsiteY2" fmla="*/ 1423790 h 1423790"/>
              <a:gd name="connsiteX3" fmla="*/ 1368152 w 1368152"/>
              <a:gd name="connsiteY3" fmla="*/ 1423790 h 142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8152" h="1423790">
                <a:moveTo>
                  <a:pt x="1368152" y="0"/>
                </a:moveTo>
                <a:lnTo>
                  <a:pt x="0" y="0"/>
                </a:lnTo>
                <a:lnTo>
                  <a:pt x="0" y="1423790"/>
                </a:lnTo>
                <a:lnTo>
                  <a:pt x="1368152" y="1423790"/>
                </a:lnTo>
                <a:close/>
              </a:path>
            </a:pathLst>
          </a:custGeom>
        </p:spPr>
      </p:pic>
      <p:sp>
        <p:nvSpPr>
          <p:cNvPr id="7" name="矩形 122"/>
          <p:cNvSpPr>
            <a:spLocks noChangeArrowheads="1"/>
          </p:cNvSpPr>
          <p:nvPr/>
        </p:nvSpPr>
        <p:spPr bwMode="auto">
          <a:xfrm>
            <a:off x="4974758" y="3616733"/>
            <a:ext cx="3202386" cy="55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tx1"/>
                </a:solidFill>
                <a:sym typeface="微软雅黑" panose="020B0503020204020204" pitchFamily="34" charset="-122"/>
              </a:rPr>
              <a:t>单击编辑标题</a:t>
            </a:r>
          </a:p>
        </p:txBody>
      </p:sp>
      <p:sp>
        <p:nvSpPr>
          <p:cNvPr id="8" name="矩形 122"/>
          <p:cNvSpPr>
            <a:spLocks noChangeArrowheads="1"/>
          </p:cNvSpPr>
          <p:nvPr/>
        </p:nvSpPr>
        <p:spPr bwMode="auto">
          <a:xfrm>
            <a:off x="4974758" y="4425927"/>
            <a:ext cx="3202386" cy="55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tx1"/>
                </a:solidFill>
                <a:sym typeface="微软雅黑" panose="020B0503020204020204" pitchFamily="34" charset="-122"/>
              </a:rPr>
              <a:t>单击编辑标题</a:t>
            </a:r>
          </a:p>
        </p:txBody>
      </p:sp>
      <p:sp>
        <p:nvSpPr>
          <p:cNvPr id="9" name="矩形 122"/>
          <p:cNvSpPr>
            <a:spLocks noChangeArrowheads="1"/>
          </p:cNvSpPr>
          <p:nvPr/>
        </p:nvSpPr>
        <p:spPr bwMode="auto">
          <a:xfrm>
            <a:off x="4974758" y="5235122"/>
            <a:ext cx="3202386" cy="55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tx1"/>
                </a:solidFill>
                <a:sym typeface="微软雅黑" panose="020B0503020204020204" pitchFamily="34" charset="-122"/>
              </a:rPr>
              <a:t>单击编辑标题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27479" y="3514725"/>
            <a:ext cx="4067175" cy="3343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6474" y="0"/>
            <a:ext cx="32766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/>
          <p:cNvSpPr/>
          <p:nvPr/>
        </p:nvSpPr>
        <p:spPr bwMode="auto">
          <a:xfrm>
            <a:off x="1902944" y="2394857"/>
            <a:ext cx="2004548" cy="2261054"/>
          </a:xfrm>
          <a:custGeom>
            <a:avLst/>
            <a:gdLst>
              <a:gd name="T0" fmla="*/ 311 w 622"/>
              <a:gd name="T1" fmla="*/ 702 h 702"/>
              <a:gd name="T2" fmla="*/ 91 w 622"/>
              <a:gd name="T3" fmla="*/ 512 h 702"/>
              <a:gd name="T4" fmla="*/ 0 w 622"/>
              <a:gd name="T5" fmla="*/ 159 h 702"/>
              <a:gd name="T6" fmla="*/ 7 w 622"/>
              <a:gd name="T7" fmla="*/ 29 h 702"/>
              <a:gd name="T8" fmla="*/ 146 w 622"/>
              <a:gd name="T9" fmla="*/ 84 h 702"/>
              <a:gd name="T10" fmla="*/ 312 w 622"/>
              <a:gd name="T11" fmla="*/ 0 h 702"/>
              <a:gd name="T12" fmla="*/ 477 w 622"/>
              <a:gd name="T13" fmla="*/ 84 h 702"/>
              <a:gd name="T14" fmla="*/ 616 w 622"/>
              <a:gd name="T15" fmla="*/ 29 h 702"/>
              <a:gd name="T16" fmla="*/ 622 w 622"/>
              <a:gd name="T17" fmla="*/ 159 h 702"/>
              <a:gd name="T18" fmla="*/ 532 w 622"/>
              <a:gd name="T19" fmla="*/ 512 h 702"/>
              <a:gd name="T20" fmla="*/ 311 w 622"/>
              <a:gd name="T21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2" h="702">
                <a:moveTo>
                  <a:pt x="311" y="702"/>
                </a:moveTo>
                <a:cubicBezTo>
                  <a:pt x="225" y="675"/>
                  <a:pt x="147" y="607"/>
                  <a:pt x="91" y="512"/>
                </a:cubicBezTo>
                <a:cubicBezTo>
                  <a:pt x="33" y="412"/>
                  <a:pt x="0" y="287"/>
                  <a:pt x="0" y="159"/>
                </a:cubicBezTo>
                <a:cubicBezTo>
                  <a:pt x="0" y="123"/>
                  <a:pt x="3" y="71"/>
                  <a:pt x="7" y="29"/>
                </a:cubicBezTo>
                <a:cubicBezTo>
                  <a:pt x="44" y="64"/>
                  <a:pt x="94" y="84"/>
                  <a:pt x="146" y="84"/>
                </a:cubicBezTo>
                <a:cubicBezTo>
                  <a:pt x="212" y="84"/>
                  <a:pt x="273" y="52"/>
                  <a:pt x="312" y="0"/>
                </a:cubicBezTo>
                <a:cubicBezTo>
                  <a:pt x="350" y="52"/>
                  <a:pt x="412" y="84"/>
                  <a:pt x="477" y="84"/>
                </a:cubicBezTo>
                <a:cubicBezTo>
                  <a:pt x="529" y="84"/>
                  <a:pt x="578" y="64"/>
                  <a:pt x="616" y="29"/>
                </a:cubicBezTo>
                <a:cubicBezTo>
                  <a:pt x="620" y="71"/>
                  <a:pt x="622" y="124"/>
                  <a:pt x="622" y="159"/>
                </a:cubicBezTo>
                <a:cubicBezTo>
                  <a:pt x="622" y="287"/>
                  <a:pt x="590" y="412"/>
                  <a:pt x="532" y="512"/>
                </a:cubicBezTo>
                <a:cubicBezTo>
                  <a:pt x="475" y="607"/>
                  <a:pt x="397" y="675"/>
                  <a:pt x="311" y="702"/>
                </a:cubicBezTo>
                <a:close/>
              </a:path>
            </a:pathLst>
          </a:custGeom>
          <a:solidFill>
            <a:srgbClr val="1B9B8C"/>
          </a:solidFill>
          <a:ln w="38100">
            <a:solidFill>
              <a:schemeClr val="bg1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Freeform 6"/>
          <p:cNvSpPr/>
          <p:nvPr/>
        </p:nvSpPr>
        <p:spPr bwMode="auto">
          <a:xfrm>
            <a:off x="4047345" y="2394857"/>
            <a:ext cx="2004548" cy="2261054"/>
          </a:xfrm>
          <a:custGeom>
            <a:avLst/>
            <a:gdLst>
              <a:gd name="T0" fmla="*/ 311 w 622"/>
              <a:gd name="T1" fmla="*/ 702 h 702"/>
              <a:gd name="T2" fmla="*/ 91 w 622"/>
              <a:gd name="T3" fmla="*/ 512 h 702"/>
              <a:gd name="T4" fmla="*/ 0 w 622"/>
              <a:gd name="T5" fmla="*/ 159 h 702"/>
              <a:gd name="T6" fmla="*/ 7 w 622"/>
              <a:gd name="T7" fmla="*/ 29 h 702"/>
              <a:gd name="T8" fmla="*/ 146 w 622"/>
              <a:gd name="T9" fmla="*/ 84 h 702"/>
              <a:gd name="T10" fmla="*/ 312 w 622"/>
              <a:gd name="T11" fmla="*/ 0 h 702"/>
              <a:gd name="T12" fmla="*/ 477 w 622"/>
              <a:gd name="T13" fmla="*/ 84 h 702"/>
              <a:gd name="T14" fmla="*/ 616 w 622"/>
              <a:gd name="T15" fmla="*/ 29 h 702"/>
              <a:gd name="T16" fmla="*/ 622 w 622"/>
              <a:gd name="T17" fmla="*/ 159 h 702"/>
              <a:gd name="T18" fmla="*/ 532 w 622"/>
              <a:gd name="T19" fmla="*/ 512 h 702"/>
              <a:gd name="T20" fmla="*/ 311 w 622"/>
              <a:gd name="T21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2" h="702">
                <a:moveTo>
                  <a:pt x="311" y="702"/>
                </a:moveTo>
                <a:cubicBezTo>
                  <a:pt x="225" y="675"/>
                  <a:pt x="147" y="607"/>
                  <a:pt x="91" y="512"/>
                </a:cubicBezTo>
                <a:cubicBezTo>
                  <a:pt x="33" y="412"/>
                  <a:pt x="0" y="287"/>
                  <a:pt x="0" y="159"/>
                </a:cubicBezTo>
                <a:cubicBezTo>
                  <a:pt x="0" y="123"/>
                  <a:pt x="3" y="71"/>
                  <a:pt x="7" y="29"/>
                </a:cubicBezTo>
                <a:cubicBezTo>
                  <a:pt x="44" y="64"/>
                  <a:pt x="94" y="84"/>
                  <a:pt x="146" y="84"/>
                </a:cubicBezTo>
                <a:cubicBezTo>
                  <a:pt x="212" y="84"/>
                  <a:pt x="273" y="52"/>
                  <a:pt x="312" y="0"/>
                </a:cubicBezTo>
                <a:cubicBezTo>
                  <a:pt x="350" y="52"/>
                  <a:pt x="412" y="84"/>
                  <a:pt x="477" y="84"/>
                </a:cubicBezTo>
                <a:cubicBezTo>
                  <a:pt x="529" y="84"/>
                  <a:pt x="578" y="64"/>
                  <a:pt x="616" y="29"/>
                </a:cubicBezTo>
                <a:cubicBezTo>
                  <a:pt x="620" y="71"/>
                  <a:pt x="622" y="124"/>
                  <a:pt x="622" y="159"/>
                </a:cubicBezTo>
                <a:cubicBezTo>
                  <a:pt x="622" y="287"/>
                  <a:pt x="590" y="412"/>
                  <a:pt x="532" y="512"/>
                </a:cubicBezTo>
                <a:cubicBezTo>
                  <a:pt x="475" y="607"/>
                  <a:pt x="397" y="675"/>
                  <a:pt x="311" y="702"/>
                </a:cubicBezTo>
                <a:close/>
              </a:path>
            </a:pathLst>
          </a:custGeom>
          <a:solidFill>
            <a:srgbClr val="C6EDEC"/>
          </a:solidFill>
          <a:ln w="38100">
            <a:solidFill>
              <a:schemeClr val="bg1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Freeform 6"/>
          <p:cNvSpPr/>
          <p:nvPr/>
        </p:nvSpPr>
        <p:spPr bwMode="auto">
          <a:xfrm>
            <a:off x="6191746" y="2394857"/>
            <a:ext cx="2004548" cy="2261054"/>
          </a:xfrm>
          <a:custGeom>
            <a:avLst/>
            <a:gdLst>
              <a:gd name="T0" fmla="*/ 311 w 622"/>
              <a:gd name="T1" fmla="*/ 702 h 702"/>
              <a:gd name="T2" fmla="*/ 91 w 622"/>
              <a:gd name="T3" fmla="*/ 512 h 702"/>
              <a:gd name="T4" fmla="*/ 0 w 622"/>
              <a:gd name="T5" fmla="*/ 159 h 702"/>
              <a:gd name="T6" fmla="*/ 7 w 622"/>
              <a:gd name="T7" fmla="*/ 29 h 702"/>
              <a:gd name="T8" fmla="*/ 146 w 622"/>
              <a:gd name="T9" fmla="*/ 84 h 702"/>
              <a:gd name="T10" fmla="*/ 312 w 622"/>
              <a:gd name="T11" fmla="*/ 0 h 702"/>
              <a:gd name="T12" fmla="*/ 477 w 622"/>
              <a:gd name="T13" fmla="*/ 84 h 702"/>
              <a:gd name="T14" fmla="*/ 616 w 622"/>
              <a:gd name="T15" fmla="*/ 29 h 702"/>
              <a:gd name="T16" fmla="*/ 622 w 622"/>
              <a:gd name="T17" fmla="*/ 159 h 702"/>
              <a:gd name="T18" fmla="*/ 532 w 622"/>
              <a:gd name="T19" fmla="*/ 512 h 702"/>
              <a:gd name="T20" fmla="*/ 311 w 622"/>
              <a:gd name="T21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2" h="702">
                <a:moveTo>
                  <a:pt x="311" y="702"/>
                </a:moveTo>
                <a:cubicBezTo>
                  <a:pt x="225" y="675"/>
                  <a:pt x="147" y="607"/>
                  <a:pt x="91" y="512"/>
                </a:cubicBezTo>
                <a:cubicBezTo>
                  <a:pt x="33" y="412"/>
                  <a:pt x="0" y="287"/>
                  <a:pt x="0" y="159"/>
                </a:cubicBezTo>
                <a:cubicBezTo>
                  <a:pt x="0" y="123"/>
                  <a:pt x="3" y="71"/>
                  <a:pt x="7" y="29"/>
                </a:cubicBezTo>
                <a:cubicBezTo>
                  <a:pt x="44" y="64"/>
                  <a:pt x="94" y="84"/>
                  <a:pt x="146" y="84"/>
                </a:cubicBezTo>
                <a:cubicBezTo>
                  <a:pt x="212" y="84"/>
                  <a:pt x="273" y="52"/>
                  <a:pt x="312" y="0"/>
                </a:cubicBezTo>
                <a:cubicBezTo>
                  <a:pt x="350" y="52"/>
                  <a:pt x="412" y="84"/>
                  <a:pt x="477" y="84"/>
                </a:cubicBezTo>
                <a:cubicBezTo>
                  <a:pt x="529" y="84"/>
                  <a:pt x="578" y="64"/>
                  <a:pt x="616" y="29"/>
                </a:cubicBezTo>
                <a:cubicBezTo>
                  <a:pt x="620" y="71"/>
                  <a:pt x="622" y="124"/>
                  <a:pt x="622" y="159"/>
                </a:cubicBezTo>
                <a:cubicBezTo>
                  <a:pt x="622" y="287"/>
                  <a:pt x="590" y="412"/>
                  <a:pt x="532" y="512"/>
                </a:cubicBezTo>
                <a:cubicBezTo>
                  <a:pt x="475" y="607"/>
                  <a:pt x="397" y="675"/>
                  <a:pt x="311" y="702"/>
                </a:cubicBezTo>
                <a:close/>
              </a:path>
            </a:pathLst>
          </a:custGeom>
          <a:solidFill>
            <a:srgbClr val="1B9B8C"/>
          </a:solidFill>
          <a:ln w="38100">
            <a:solidFill>
              <a:schemeClr val="bg1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Freeform 6"/>
          <p:cNvSpPr/>
          <p:nvPr/>
        </p:nvSpPr>
        <p:spPr bwMode="auto">
          <a:xfrm>
            <a:off x="8336147" y="2394857"/>
            <a:ext cx="2004548" cy="2261054"/>
          </a:xfrm>
          <a:custGeom>
            <a:avLst/>
            <a:gdLst>
              <a:gd name="T0" fmla="*/ 311 w 622"/>
              <a:gd name="T1" fmla="*/ 702 h 702"/>
              <a:gd name="T2" fmla="*/ 91 w 622"/>
              <a:gd name="T3" fmla="*/ 512 h 702"/>
              <a:gd name="T4" fmla="*/ 0 w 622"/>
              <a:gd name="T5" fmla="*/ 159 h 702"/>
              <a:gd name="T6" fmla="*/ 7 w 622"/>
              <a:gd name="T7" fmla="*/ 29 h 702"/>
              <a:gd name="T8" fmla="*/ 146 w 622"/>
              <a:gd name="T9" fmla="*/ 84 h 702"/>
              <a:gd name="T10" fmla="*/ 312 w 622"/>
              <a:gd name="T11" fmla="*/ 0 h 702"/>
              <a:gd name="T12" fmla="*/ 477 w 622"/>
              <a:gd name="T13" fmla="*/ 84 h 702"/>
              <a:gd name="T14" fmla="*/ 616 w 622"/>
              <a:gd name="T15" fmla="*/ 29 h 702"/>
              <a:gd name="T16" fmla="*/ 622 w 622"/>
              <a:gd name="T17" fmla="*/ 159 h 702"/>
              <a:gd name="T18" fmla="*/ 532 w 622"/>
              <a:gd name="T19" fmla="*/ 512 h 702"/>
              <a:gd name="T20" fmla="*/ 311 w 622"/>
              <a:gd name="T21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2" h="702">
                <a:moveTo>
                  <a:pt x="311" y="702"/>
                </a:moveTo>
                <a:cubicBezTo>
                  <a:pt x="225" y="675"/>
                  <a:pt x="147" y="607"/>
                  <a:pt x="91" y="512"/>
                </a:cubicBezTo>
                <a:cubicBezTo>
                  <a:pt x="33" y="412"/>
                  <a:pt x="0" y="287"/>
                  <a:pt x="0" y="159"/>
                </a:cubicBezTo>
                <a:cubicBezTo>
                  <a:pt x="0" y="123"/>
                  <a:pt x="3" y="71"/>
                  <a:pt x="7" y="29"/>
                </a:cubicBezTo>
                <a:cubicBezTo>
                  <a:pt x="44" y="64"/>
                  <a:pt x="94" y="84"/>
                  <a:pt x="146" y="84"/>
                </a:cubicBezTo>
                <a:cubicBezTo>
                  <a:pt x="212" y="84"/>
                  <a:pt x="273" y="52"/>
                  <a:pt x="312" y="0"/>
                </a:cubicBezTo>
                <a:cubicBezTo>
                  <a:pt x="350" y="52"/>
                  <a:pt x="412" y="84"/>
                  <a:pt x="477" y="84"/>
                </a:cubicBezTo>
                <a:cubicBezTo>
                  <a:pt x="529" y="84"/>
                  <a:pt x="578" y="64"/>
                  <a:pt x="616" y="29"/>
                </a:cubicBezTo>
                <a:cubicBezTo>
                  <a:pt x="620" y="71"/>
                  <a:pt x="622" y="124"/>
                  <a:pt x="622" y="159"/>
                </a:cubicBezTo>
                <a:cubicBezTo>
                  <a:pt x="622" y="287"/>
                  <a:pt x="590" y="412"/>
                  <a:pt x="532" y="512"/>
                </a:cubicBezTo>
                <a:cubicBezTo>
                  <a:pt x="475" y="607"/>
                  <a:pt x="397" y="675"/>
                  <a:pt x="311" y="702"/>
                </a:cubicBezTo>
                <a:close/>
              </a:path>
            </a:pathLst>
          </a:custGeom>
          <a:solidFill>
            <a:srgbClr val="C6EDEC"/>
          </a:solidFill>
          <a:ln w="38100">
            <a:solidFill>
              <a:schemeClr val="bg1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604800" y="2900162"/>
            <a:ext cx="1198386" cy="1125098"/>
            <a:chOff x="5554663" y="4919663"/>
            <a:chExt cx="1401763" cy="1316037"/>
          </a:xfrm>
        </p:grpSpPr>
        <p:sp>
          <p:nvSpPr>
            <p:cNvPr id="22" name="Freeform 10"/>
            <p:cNvSpPr>
              <a:spLocks noEditPoints="1"/>
            </p:cNvSpPr>
            <p:nvPr/>
          </p:nvSpPr>
          <p:spPr bwMode="auto">
            <a:xfrm>
              <a:off x="5554663" y="5438775"/>
              <a:ext cx="796925" cy="796925"/>
            </a:xfrm>
            <a:custGeom>
              <a:avLst/>
              <a:gdLst>
                <a:gd name="T0" fmla="*/ 190 w 212"/>
                <a:gd name="T1" fmla="*/ 93 h 212"/>
                <a:gd name="T2" fmla="*/ 188 w 212"/>
                <a:gd name="T3" fmla="*/ 82 h 212"/>
                <a:gd name="T4" fmla="*/ 205 w 212"/>
                <a:gd name="T5" fmla="*/ 67 h 212"/>
                <a:gd name="T6" fmla="*/ 195 w 212"/>
                <a:gd name="T7" fmla="*/ 48 h 212"/>
                <a:gd name="T8" fmla="*/ 173 w 212"/>
                <a:gd name="T9" fmla="*/ 53 h 212"/>
                <a:gd name="T10" fmla="*/ 165 w 212"/>
                <a:gd name="T11" fmla="*/ 44 h 212"/>
                <a:gd name="T12" fmla="*/ 172 w 212"/>
                <a:gd name="T13" fmla="*/ 23 h 212"/>
                <a:gd name="T14" fmla="*/ 163 w 212"/>
                <a:gd name="T15" fmla="*/ 17 h 212"/>
                <a:gd name="T16" fmla="*/ 154 w 212"/>
                <a:gd name="T17" fmla="*/ 12 h 212"/>
                <a:gd name="T18" fmla="*/ 138 w 212"/>
                <a:gd name="T19" fmla="*/ 27 h 212"/>
                <a:gd name="T20" fmla="*/ 127 w 212"/>
                <a:gd name="T21" fmla="*/ 23 h 212"/>
                <a:gd name="T22" fmla="*/ 122 w 212"/>
                <a:gd name="T23" fmla="*/ 1 h 212"/>
                <a:gd name="T24" fmla="*/ 101 w 212"/>
                <a:gd name="T25" fmla="*/ 0 h 212"/>
                <a:gd name="T26" fmla="*/ 94 w 212"/>
                <a:gd name="T27" fmla="*/ 22 h 212"/>
                <a:gd name="T28" fmla="*/ 83 w 212"/>
                <a:gd name="T29" fmla="*/ 24 h 212"/>
                <a:gd name="T30" fmla="*/ 68 w 212"/>
                <a:gd name="T31" fmla="*/ 8 h 212"/>
                <a:gd name="T32" fmla="*/ 49 w 212"/>
                <a:gd name="T33" fmla="*/ 17 h 212"/>
                <a:gd name="T34" fmla="*/ 54 w 212"/>
                <a:gd name="T35" fmla="*/ 39 h 212"/>
                <a:gd name="T36" fmla="*/ 45 w 212"/>
                <a:gd name="T37" fmla="*/ 47 h 212"/>
                <a:gd name="T38" fmla="*/ 24 w 212"/>
                <a:gd name="T39" fmla="*/ 40 h 212"/>
                <a:gd name="T40" fmla="*/ 17 w 212"/>
                <a:gd name="T41" fmla="*/ 49 h 212"/>
                <a:gd name="T42" fmla="*/ 12 w 212"/>
                <a:gd name="T43" fmla="*/ 58 h 212"/>
                <a:gd name="T44" fmla="*/ 28 w 212"/>
                <a:gd name="T45" fmla="*/ 75 h 212"/>
                <a:gd name="T46" fmla="*/ 24 w 212"/>
                <a:gd name="T47" fmla="*/ 86 h 212"/>
                <a:gd name="T48" fmla="*/ 2 w 212"/>
                <a:gd name="T49" fmla="*/ 90 h 212"/>
                <a:gd name="T50" fmla="*/ 1 w 212"/>
                <a:gd name="T51" fmla="*/ 111 h 212"/>
                <a:gd name="T52" fmla="*/ 23 w 212"/>
                <a:gd name="T53" fmla="*/ 118 h 212"/>
                <a:gd name="T54" fmla="*/ 25 w 212"/>
                <a:gd name="T55" fmla="*/ 129 h 212"/>
                <a:gd name="T56" fmla="*/ 8 w 212"/>
                <a:gd name="T57" fmla="*/ 145 h 212"/>
                <a:gd name="T58" fmla="*/ 18 w 212"/>
                <a:gd name="T59" fmla="*/ 164 h 212"/>
                <a:gd name="T60" fmla="*/ 40 w 212"/>
                <a:gd name="T61" fmla="*/ 158 h 212"/>
                <a:gd name="T62" fmla="*/ 48 w 212"/>
                <a:gd name="T63" fmla="*/ 167 h 212"/>
                <a:gd name="T64" fmla="*/ 41 w 212"/>
                <a:gd name="T65" fmla="*/ 189 h 212"/>
                <a:gd name="T66" fmla="*/ 49 w 212"/>
                <a:gd name="T67" fmla="*/ 195 h 212"/>
                <a:gd name="T68" fmla="*/ 59 w 212"/>
                <a:gd name="T69" fmla="*/ 200 h 212"/>
                <a:gd name="T70" fmla="*/ 76 w 212"/>
                <a:gd name="T71" fmla="*/ 184 h 212"/>
                <a:gd name="T72" fmla="*/ 87 w 212"/>
                <a:gd name="T73" fmla="*/ 188 h 212"/>
                <a:gd name="T74" fmla="*/ 91 w 212"/>
                <a:gd name="T75" fmla="*/ 210 h 212"/>
                <a:gd name="T76" fmla="*/ 112 w 212"/>
                <a:gd name="T77" fmla="*/ 211 h 212"/>
                <a:gd name="T78" fmla="*/ 119 w 212"/>
                <a:gd name="T79" fmla="*/ 189 h 212"/>
                <a:gd name="T80" fmla="*/ 130 w 212"/>
                <a:gd name="T81" fmla="*/ 187 h 212"/>
                <a:gd name="T82" fmla="*/ 146 w 212"/>
                <a:gd name="T83" fmla="*/ 204 h 212"/>
                <a:gd name="T84" fmla="*/ 165 w 212"/>
                <a:gd name="T85" fmla="*/ 194 h 212"/>
                <a:gd name="T86" fmla="*/ 159 w 212"/>
                <a:gd name="T87" fmla="*/ 172 h 212"/>
                <a:gd name="T88" fmla="*/ 168 w 212"/>
                <a:gd name="T89" fmla="*/ 164 h 212"/>
                <a:gd name="T90" fmla="*/ 189 w 212"/>
                <a:gd name="T91" fmla="*/ 171 h 212"/>
                <a:gd name="T92" fmla="*/ 195 w 212"/>
                <a:gd name="T93" fmla="*/ 163 h 212"/>
                <a:gd name="T94" fmla="*/ 201 w 212"/>
                <a:gd name="T95" fmla="*/ 153 h 212"/>
                <a:gd name="T96" fmla="*/ 185 w 212"/>
                <a:gd name="T97" fmla="*/ 137 h 212"/>
                <a:gd name="T98" fmla="*/ 189 w 212"/>
                <a:gd name="T99" fmla="*/ 126 h 212"/>
                <a:gd name="T100" fmla="*/ 211 w 212"/>
                <a:gd name="T101" fmla="*/ 121 h 212"/>
                <a:gd name="T102" fmla="*/ 212 w 212"/>
                <a:gd name="T103" fmla="*/ 100 h 212"/>
                <a:gd name="T104" fmla="*/ 190 w 212"/>
                <a:gd name="T105" fmla="*/ 93 h 212"/>
                <a:gd name="T106" fmla="*/ 163 w 212"/>
                <a:gd name="T107" fmla="*/ 142 h 212"/>
                <a:gd name="T108" fmla="*/ 70 w 212"/>
                <a:gd name="T109" fmla="*/ 163 h 212"/>
                <a:gd name="T110" fmla="*/ 49 w 212"/>
                <a:gd name="T111" fmla="*/ 70 h 212"/>
                <a:gd name="T112" fmla="*/ 143 w 212"/>
                <a:gd name="T113" fmla="*/ 49 h 212"/>
                <a:gd name="T114" fmla="*/ 163 w 212"/>
                <a:gd name="T115" fmla="*/ 14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2" h="212">
                  <a:moveTo>
                    <a:pt x="190" y="93"/>
                  </a:moveTo>
                  <a:cubicBezTo>
                    <a:pt x="190" y="89"/>
                    <a:pt x="189" y="86"/>
                    <a:pt x="188" y="82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2" y="60"/>
                    <a:pt x="199" y="54"/>
                    <a:pt x="195" y="48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0" y="50"/>
                    <a:pt x="168" y="47"/>
                    <a:pt x="165" y="44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69" y="21"/>
                    <a:pt x="166" y="19"/>
                    <a:pt x="163" y="17"/>
                  </a:cubicBezTo>
                  <a:cubicBezTo>
                    <a:pt x="160" y="15"/>
                    <a:pt x="157" y="13"/>
                    <a:pt x="154" y="12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4" y="26"/>
                    <a:pt x="130" y="24"/>
                    <a:pt x="127" y="23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15" y="0"/>
                    <a:pt x="108" y="0"/>
                    <a:pt x="101" y="0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0" y="23"/>
                    <a:pt x="87" y="23"/>
                    <a:pt x="8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1" y="10"/>
                    <a:pt x="55" y="13"/>
                    <a:pt x="49" y="17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1" y="42"/>
                    <a:pt x="48" y="44"/>
                    <a:pt x="45" y="47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43"/>
                    <a:pt x="19" y="46"/>
                    <a:pt x="17" y="49"/>
                  </a:cubicBezTo>
                  <a:cubicBezTo>
                    <a:pt x="15" y="52"/>
                    <a:pt x="14" y="55"/>
                    <a:pt x="12" y="58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7" y="78"/>
                    <a:pt x="25" y="82"/>
                    <a:pt x="24" y="86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97"/>
                    <a:pt x="0" y="104"/>
                    <a:pt x="1" y="11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4" y="122"/>
                    <a:pt x="24" y="126"/>
                    <a:pt x="25" y="129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1" y="151"/>
                    <a:pt x="14" y="158"/>
                    <a:pt x="18" y="164"/>
                  </a:cubicBezTo>
                  <a:cubicBezTo>
                    <a:pt x="40" y="158"/>
                    <a:pt x="40" y="158"/>
                    <a:pt x="40" y="158"/>
                  </a:cubicBezTo>
                  <a:cubicBezTo>
                    <a:pt x="43" y="161"/>
                    <a:pt x="45" y="164"/>
                    <a:pt x="48" y="167"/>
                  </a:cubicBezTo>
                  <a:cubicBezTo>
                    <a:pt x="41" y="189"/>
                    <a:pt x="41" y="189"/>
                    <a:pt x="41" y="189"/>
                  </a:cubicBezTo>
                  <a:cubicBezTo>
                    <a:pt x="44" y="191"/>
                    <a:pt x="46" y="193"/>
                    <a:pt x="49" y="195"/>
                  </a:cubicBezTo>
                  <a:cubicBezTo>
                    <a:pt x="52" y="197"/>
                    <a:pt x="56" y="199"/>
                    <a:pt x="59" y="200"/>
                  </a:cubicBezTo>
                  <a:cubicBezTo>
                    <a:pt x="76" y="184"/>
                    <a:pt x="76" y="184"/>
                    <a:pt x="76" y="184"/>
                  </a:cubicBezTo>
                  <a:cubicBezTo>
                    <a:pt x="79" y="186"/>
                    <a:pt x="83" y="187"/>
                    <a:pt x="87" y="188"/>
                  </a:cubicBezTo>
                  <a:cubicBezTo>
                    <a:pt x="91" y="210"/>
                    <a:pt x="91" y="210"/>
                    <a:pt x="91" y="210"/>
                  </a:cubicBezTo>
                  <a:cubicBezTo>
                    <a:pt x="98" y="212"/>
                    <a:pt x="105" y="212"/>
                    <a:pt x="112" y="211"/>
                  </a:cubicBezTo>
                  <a:cubicBezTo>
                    <a:pt x="119" y="189"/>
                    <a:pt x="119" y="189"/>
                    <a:pt x="119" y="189"/>
                  </a:cubicBezTo>
                  <a:cubicBezTo>
                    <a:pt x="123" y="189"/>
                    <a:pt x="127" y="188"/>
                    <a:pt x="130" y="187"/>
                  </a:cubicBezTo>
                  <a:cubicBezTo>
                    <a:pt x="146" y="204"/>
                    <a:pt x="146" y="204"/>
                    <a:pt x="146" y="204"/>
                  </a:cubicBezTo>
                  <a:cubicBezTo>
                    <a:pt x="152" y="201"/>
                    <a:pt x="159" y="198"/>
                    <a:pt x="165" y="194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2" y="169"/>
                    <a:pt x="165" y="167"/>
                    <a:pt x="168" y="164"/>
                  </a:cubicBezTo>
                  <a:cubicBezTo>
                    <a:pt x="189" y="171"/>
                    <a:pt x="189" y="171"/>
                    <a:pt x="189" y="171"/>
                  </a:cubicBezTo>
                  <a:cubicBezTo>
                    <a:pt x="191" y="169"/>
                    <a:pt x="193" y="166"/>
                    <a:pt x="195" y="163"/>
                  </a:cubicBezTo>
                  <a:cubicBezTo>
                    <a:pt x="197" y="160"/>
                    <a:pt x="199" y="156"/>
                    <a:pt x="201" y="153"/>
                  </a:cubicBezTo>
                  <a:cubicBezTo>
                    <a:pt x="185" y="137"/>
                    <a:pt x="185" y="137"/>
                    <a:pt x="185" y="137"/>
                  </a:cubicBezTo>
                  <a:cubicBezTo>
                    <a:pt x="187" y="133"/>
                    <a:pt x="188" y="129"/>
                    <a:pt x="189" y="126"/>
                  </a:cubicBezTo>
                  <a:cubicBezTo>
                    <a:pt x="211" y="121"/>
                    <a:pt x="211" y="121"/>
                    <a:pt x="211" y="121"/>
                  </a:cubicBezTo>
                  <a:cubicBezTo>
                    <a:pt x="212" y="114"/>
                    <a:pt x="212" y="107"/>
                    <a:pt x="212" y="100"/>
                  </a:cubicBezTo>
                  <a:lnTo>
                    <a:pt x="190" y="93"/>
                  </a:lnTo>
                  <a:close/>
                  <a:moveTo>
                    <a:pt x="163" y="142"/>
                  </a:moveTo>
                  <a:cubicBezTo>
                    <a:pt x="143" y="174"/>
                    <a:pt x="101" y="183"/>
                    <a:pt x="70" y="163"/>
                  </a:cubicBezTo>
                  <a:cubicBezTo>
                    <a:pt x="38" y="143"/>
                    <a:pt x="29" y="101"/>
                    <a:pt x="49" y="70"/>
                  </a:cubicBezTo>
                  <a:cubicBezTo>
                    <a:pt x="70" y="38"/>
                    <a:pt x="111" y="29"/>
                    <a:pt x="143" y="49"/>
                  </a:cubicBezTo>
                  <a:cubicBezTo>
                    <a:pt x="174" y="69"/>
                    <a:pt x="183" y="111"/>
                    <a:pt x="163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6296026" y="5364163"/>
              <a:ext cx="660400" cy="660400"/>
            </a:xfrm>
            <a:custGeom>
              <a:avLst/>
              <a:gdLst>
                <a:gd name="T0" fmla="*/ 156 w 176"/>
                <a:gd name="T1" fmla="*/ 88 h 176"/>
                <a:gd name="T2" fmla="*/ 176 w 176"/>
                <a:gd name="T3" fmla="*/ 75 h 176"/>
                <a:gd name="T4" fmla="*/ 172 w 176"/>
                <a:gd name="T5" fmla="*/ 58 h 176"/>
                <a:gd name="T6" fmla="*/ 147 w 176"/>
                <a:gd name="T7" fmla="*/ 55 h 176"/>
                <a:gd name="T8" fmla="*/ 138 w 176"/>
                <a:gd name="T9" fmla="*/ 43 h 176"/>
                <a:gd name="T10" fmla="*/ 144 w 176"/>
                <a:gd name="T11" fmla="*/ 20 h 176"/>
                <a:gd name="T12" fmla="*/ 136 w 176"/>
                <a:gd name="T13" fmla="*/ 14 h 176"/>
                <a:gd name="T14" fmla="*/ 128 w 176"/>
                <a:gd name="T15" fmla="*/ 10 h 176"/>
                <a:gd name="T16" fmla="*/ 109 w 176"/>
                <a:gd name="T17" fmla="*/ 24 h 176"/>
                <a:gd name="T18" fmla="*/ 94 w 176"/>
                <a:gd name="T19" fmla="*/ 21 h 176"/>
                <a:gd name="T20" fmla="*/ 81 w 176"/>
                <a:gd name="T21" fmla="*/ 0 h 176"/>
                <a:gd name="T22" fmla="*/ 64 w 176"/>
                <a:gd name="T23" fmla="*/ 4 h 176"/>
                <a:gd name="T24" fmla="*/ 61 w 176"/>
                <a:gd name="T25" fmla="*/ 27 h 176"/>
                <a:gd name="T26" fmla="*/ 45 w 176"/>
                <a:gd name="T27" fmla="*/ 37 h 176"/>
                <a:gd name="T28" fmla="*/ 21 w 176"/>
                <a:gd name="T29" fmla="*/ 31 h 176"/>
                <a:gd name="T30" fmla="*/ 14 w 176"/>
                <a:gd name="T31" fmla="*/ 41 h 176"/>
                <a:gd name="T32" fmla="*/ 12 w 176"/>
                <a:gd name="T33" fmla="*/ 44 h 176"/>
                <a:gd name="T34" fmla="*/ 26 w 176"/>
                <a:gd name="T35" fmla="*/ 62 h 176"/>
                <a:gd name="T36" fmla="*/ 21 w 176"/>
                <a:gd name="T37" fmla="*/ 85 h 176"/>
                <a:gd name="T38" fmla="*/ 0 w 176"/>
                <a:gd name="T39" fmla="*/ 98 h 176"/>
                <a:gd name="T40" fmla="*/ 3 w 176"/>
                <a:gd name="T41" fmla="*/ 111 h 176"/>
                <a:gd name="T42" fmla="*/ 26 w 176"/>
                <a:gd name="T43" fmla="*/ 114 h 176"/>
                <a:gd name="T44" fmla="*/ 41 w 176"/>
                <a:gd name="T45" fmla="*/ 137 h 176"/>
                <a:gd name="T46" fmla="*/ 36 w 176"/>
                <a:gd name="T47" fmla="*/ 160 h 176"/>
                <a:gd name="T48" fmla="*/ 41 w 176"/>
                <a:gd name="T49" fmla="*/ 164 h 176"/>
                <a:gd name="T50" fmla="*/ 46 w 176"/>
                <a:gd name="T51" fmla="*/ 167 h 176"/>
                <a:gd name="T52" fmla="*/ 65 w 176"/>
                <a:gd name="T53" fmla="*/ 152 h 176"/>
                <a:gd name="T54" fmla="*/ 92 w 176"/>
                <a:gd name="T55" fmla="*/ 156 h 176"/>
                <a:gd name="T56" fmla="*/ 104 w 176"/>
                <a:gd name="T57" fmla="*/ 176 h 176"/>
                <a:gd name="T58" fmla="*/ 117 w 176"/>
                <a:gd name="T59" fmla="*/ 173 h 176"/>
                <a:gd name="T60" fmla="*/ 120 w 176"/>
                <a:gd name="T61" fmla="*/ 149 h 176"/>
                <a:gd name="T62" fmla="*/ 139 w 176"/>
                <a:gd name="T63" fmla="*/ 134 h 176"/>
                <a:gd name="T64" fmla="*/ 162 w 176"/>
                <a:gd name="T65" fmla="*/ 139 h 176"/>
                <a:gd name="T66" fmla="*/ 163 w 176"/>
                <a:gd name="T67" fmla="*/ 137 h 176"/>
                <a:gd name="T68" fmla="*/ 169 w 176"/>
                <a:gd name="T69" fmla="*/ 126 h 176"/>
                <a:gd name="T70" fmla="*/ 154 w 176"/>
                <a:gd name="T71" fmla="*/ 106 h 176"/>
                <a:gd name="T72" fmla="*/ 156 w 176"/>
                <a:gd name="T73" fmla="*/ 88 h 176"/>
                <a:gd name="T74" fmla="*/ 131 w 176"/>
                <a:gd name="T75" fmla="*/ 116 h 176"/>
                <a:gd name="T76" fmla="*/ 61 w 176"/>
                <a:gd name="T77" fmla="*/ 131 h 176"/>
                <a:gd name="T78" fmla="*/ 46 w 176"/>
                <a:gd name="T79" fmla="*/ 61 h 176"/>
                <a:gd name="T80" fmla="*/ 116 w 176"/>
                <a:gd name="T81" fmla="*/ 46 h 176"/>
                <a:gd name="T82" fmla="*/ 131 w 176"/>
                <a:gd name="T83" fmla="*/ 1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6" h="176">
                  <a:moveTo>
                    <a:pt x="156" y="88"/>
                  </a:moveTo>
                  <a:cubicBezTo>
                    <a:pt x="176" y="75"/>
                    <a:pt x="176" y="75"/>
                    <a:pt x="176" y="75"/>
                  </a:cubicBezTo>
                  <a:cubicBezTo>
                    <a:pt x="175" y="69"/>
                    <a:pt x="174" y="64"/>
                    <a:pt x="172" y="58"/>
                  </a:cubicBezTo>
                  <a:cubicBezTo>
                    <a:pt x="147" y="55"/>
                    <a:pt x="147" y="55"/>
                    <a:pt x="147" y="55"/>
                  </a:cubicBezTo>
                  <a:cubicBezTo>
                    <a:pt x="145" y="51"/>
                    <a:pt x="142" y="47"/>
                    <a:pt x="138" y="43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1" y="18"/>
                    <a:pt x="139" y="16"/>
                    <a:pt x="136" y="14"/>
                  </a:cubicBezTo>
                  <a:cubicBezTo>
                    <a:pt x="134" y="12"/>
                    <a:pt x="131" y="11"/>
                    <a:pt x="128" y="10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4" y="23"/>
                    <a:pt x="99" y="22"/>
                    <a:pt x="94" y="21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6" y="1"/>
                    <a:pt x="70" y="2"/>
                    <a:pt x="64" y="4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55" y="29"/>
                    <a:pt x="50" y="33"/>
                    <a:pt x="45" y="37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34"/>
                    <a:pt x="16" y="38"/>
                    <a:pt x="14" y="41"/>
                  </a:cubicBezTo>
                  <a:cubicBezTo>
                    <a:pt x="13" y="42"/>
                    <a:pt x="13" y="43"/>
                    <a:pt x="12" y="44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3" y="70"/>
                    <a:pt x="22" y="77"/>
                    <a:pt x="21" y="85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" y="103"/>
                    <a:pt x="1" y="107"/>
                    <a:pt x="3" y="111"/>
                  </a:cubicBezTo>
                  <a:cubicBezTo>
                    <a:pt x="26" y="114"/>
                    <a:pt x="26" y="114"/>
                    <a:pt x="26" y="114"/>
                  </a:cubicBezTo>
                  <a:cubicBezTo>
                    <a:pt x="29" y="122"/>
                    <a:pt x="34" y="130"/>
                    <a:pt x="41" y="137"/>
                  </a:cubicBezTo>
                  <a:cubicBezTo>
                    <a:pt x="36" y="160"/>
                    <a:pt x="36" y="160"/>
                    <a:pt x="36" y="160"/>
                  </a:cubicBezTo>
                  <a:cubicBezTo>
                    <a:pt x="37" y="161"/>
                    <a:pt x="39" y="163"/>
                    <a:pt x="41" y="164"/>
                  </a:cubicBezTo>
                  <a:cubicBezTo>
                    <a:pt x="42" y="165"/>
                    <a:pt x="44" y="166"/>
                    <a:pt x="46" y="167"/>
                  </a:cubicBezTo>
                  <a:cubicBezTo>
                    <a:pt x="65" y="152"/>
                    <a:pt x="65" y="152"/>
                    <a:pt x="65" y="152"/>
                  </a:cubicBezTo>
                  <a:cubicBezTo>
                    <a:pt x="74" y="155"/>
                    <a:pt x="83" y="157"/>
                    <a:pt x="92" y="15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9" y="175"/>
                    <a:pt x="113" y="174"/>
                    <a:pt x="117" y="173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7" y="145"/>
                    <a:pt x="133" y="140"/>
                    <a:pt x="139" y="134"/>
                  </a:cubicBezTo>
                  <a:cubicBezTo>
                    <a:pt x="162" y="139"/>
                    <a:pt x="162" y="139"/>
                    <a:pt x="162" y="139"/>
                  </a:cubicBezTo>
                  <a:cubicBezTo>
                    <a:pt x="162" y="138"/>
                    <a:pt x="163" y="138"/>
                    <a:pt x="163" y="137"/>
                  </a:cubicBezTo>
                  <a:cubicBezTo>
                    <a:pt x="165" y="133"/>
                    <a:pt x="167" y="130"/>
                    <a:pt x="169" y="126"/>
                  </a:cubicBezTo>
                  <a:cubicBezTo>
                    <a:pt x="154" y="106"/>
                    <a:pt x="154" y="106"/>
                    <a:pt x="154" y="106"/>
                  </a:cubicBezTo>
                  <a:cubicBezTo>
                    <a:pt x="156" y="100"/>
                    <a:pt x="156" y="94"/>
                    <a:pt x="156" y="88"/>
                  </a:cubicBezTo>
                  <a:close/>
                  <a:moveTo>
                    <a:pt x="131" y="116"/>
                  </a:moveTo>
                  <a:cubicBezTo>
                    <a:pt x="116" y="140"/>
                    <a:pt x="85" y="146"/>
                    <a:pt x="61" y="131"/>
                  </a:cubicBezTo>
                  <a:cubicBezTo>
                    <a:pt x="38" y="116"/>
                    <a:pt x="31" y="85"/>
                    <a:pt x="46" y="61"/>
                  </a:cubicBezTo>
                  <a:cubicBezTo>
                    <a:pt x="61" y="38"/>
                    <a:pt x="92" y="31"/>
                    <a:pt x="116" y="46"/>
                  </a:cubicBezTo>
                  <a:cubicBezTo>
                    <a:pt x="140" y="61"/>
                    <a:pt x="146" y="92"/>
                    <a:pt x="131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6265863" y="4919663"/>
              <a:ext cx="492125" cy="504825"/>
            </a:xfrm>
            <a:custGeom>
              <a:avLst/>
              <a:gdLst>
                <a:gd name="T0" fmla="*/ 14 w 131"/>
                <a:gd name="T1" fmla="*/ 79 h 134"/>
                <a:gd name="T2" fmla="*/ 2 w 131"/>
                <a:gd name="T3" fmla="*/ 94 h 134"/>
                <a:gd name="T4" fmla="*/ 7 w 131"/>
                <a:gd name="T5" fmla="*/ 104 h 134"/>
                <a:gd name="T6" fmla="*/ 27 w 131"/>
                <a:gd name="T7" fmla="*/ 102 h 134"/>
                <a:gd name="T8" fmla="*/ 34 w 131"/>
                <a:gd name="T9" fmla="*/ 108 h 134"/>
                <a:gd name="T10" fmla="*/ 42 w 131"/>
                <a:gd name="T11" fmla="*/ 113 h 134"/>
                <a:gd name="T12" fmla="*/ 46 w 131"/>
                <a:gd name="T13" fmla="*/ 132 h 134"/>
                <a:gd name="T14" fmla="*/ 58 w 131"/>
                <a:gd name="T15" fmla="*/ 134 h 134"/>
                <a:gd name="T16" fmla="*/ 68 w 131"/>
                <a:gd name="T17" fmla="*/ 117 h 134"/>
                <a:gd name="T18" fmla="*/ 87 w 131"/>
                <a:gd name="T19" fmla="*/ 112 h 134"/>
                <a:gd name="T20" fmla="*/ 104 w 131"/>
                <a:gd name="T21" fmla="*/ 121 h 134"/>
                <a:gd name="T22" fmla="*/ 113 w 131"/>
                <a:gd name="T23" fmla="*/ 113 h 134"/>
                <a:gd name="T24" fmla="*/ 107 w 131"/>
                <a:gd name="T25" fmla="*/ 94 h 134"/>
                <a:gd name="T26" fmla="*/ 113 w 131"/>
                <a:gd name="T27" fmla="*/ 76 h 134"/>
                <a:gd name="T28" fmla="*/ 131 w 131"/>
                <a:gd name="T29" fmla="*/ 68 h 134"/>
                <a:gd name="T30" fmla="*/ 130 w 131"/>
                <a:gd name="T31" fmla="*/ 55 h 134"/>
                <a:gd name="T32" fmla="*/ 111 w 131"/>
                <a:gd name="T33" fmla="*/ 48 h 134"/>
                <a:gd name="T34" fmla="*/ 104 w 131"/>
                <a:gd name="T35" fmla="*/ 36 h 134"/>
                <a:gd name="T36" fmla="*/ 109 w 131"/>
                <a:gd name="T37" fmla="*/ 17 h 134"/>
                <a:gd name="T38" fmla="*/ 103 w 131"/>
                <a:gd name="T39" fmla="*/ 12 h 134"/>
                <a:gd name="T40" fmla="*/ 97 w 131"/>
                <a:gd name="T41" fmla="*/ 8 h 134"/>
                <a:gd name="T42" fmla="*/ 80 w 131"/>
                <a:gd name="T43" fmla="*/ 19 h 134"/>
                <a:gd name="T44" fmla="*/ 66 w 131"/>
                <a:gd name="T45" fmla="*/ 16 h 134"/>
                <a:gd name="T46" fmla="*/ 54 w 131"/>
                <a:gd name="T47" fmla="*/ 0 h 134"/>
                <a:gd name="T48" fmla="*/ 41 w 131"/>
                <a:gd name="T49" fmla="*/ 3 h 134"/>
                <a:gd name="T50" fmla="*/ 39 w 131"/>
                <a:gd name="T51" fmla="*/ 23 h 134"/>
                <a:gd name="T52" fmla="*/ 25 w 131"/>
                <a:gd name="T53" fmla="*/ 34 h 134"/>
                <a:gd name="T54" fmla="*/ 4 w 131"/>
                <a:gd name="T55" fmla="*/ 34 h 134"/>
                <a:gd name="T56" fmla="*/ 0 w 131"/>
                <a:gd name="T57" fmla="*/ 45 h 134"/>
                <a:gd name="T58" fmla="*/ 14 w 131"/>
                <a:gd name="T59" fmla="*/ 59 h 134"/>
                <a:gd name="T60" fmla="*/ 14 w 131"/>
                <a:gd name="T61" fmla="*/ 79 h 134"/>
                <a:gd name="T62" fmla="*/ 32 w 131"/>
                <a:gd name="T63" fmla="*/ 45 h 134"/>
                <a:gd name="T64" fmla="*/ 86 w 131"/>
                <a:gd name="T65" fmla="*/ 36 h 134"/>
                <a:gd name="T66" fmla="*/ 94 w 131"/>
                <a:gd name="T67" fmla="*/ 89 h 134"/>
                <a:gd name="T68" fmla="*/ 41 w 131"/>
                <a:gd name="T69" fmla="*/ 98 h 134"/>
                <a:gd name="T70" fmla="*/ 32 w 131"/>
                <a:gd name="T7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1" h="134">
                  <a:moveTo>
                    <a:pt x="14" y="79"/>
                  </a:moveTo>
                  <a:cubicBezTo>
                    <a:pt x="2" y="94"/>
                    <a:pt x="2" y="94"/>
                    <a:pt x="2" y="94"/>
                  </a:cubicBezTo>
                  <a:cubicBezTo>
                    <a:pt x="3" y="97"/>
                    <a:pt x="5" y="101"/>
                    <a:pt x="7" y="104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9" y="104"/>
                    <a:pt x="31" y="106"/>
                    <a:pt x="34" y="108"/>
                  </a:cubicBezTo>
                  <a:cubicBezTo>
                    <a:pt x="37" y="110"/>
                    <a:pt x="39" y="111"/>
                    <a:pt x="42" y="113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50" y="133"/>
                    <a:pt x="54" y="134"/>
                    <a:pt x="58" y="134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75" y="117"/>
                    <a:pt x="81" y="115"/>
                    <a:pt x="87" y="112"/>
                  </a:cubicBezTo>
                  <a:cubicBezTo>
                    <a:pt x="104" y="121"/>
                    <a:pt x="104" y="121"/>
                    <a:pt x="104" y="121"/>
                  </a:cubicBezTo>
                  <a:cubicBezTo>
                    <a:pt x="108" y="118"/>
                    <a:pt x="111" y="116"/>
                    <a:pt x="113" y="113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10" y="88"/>
                    <a:pt x="112" y="82"/>
                    <a:pt x="113" y="76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31" y="64"/>
                    <a:pt x="131" y="59"/>
                    <a:pt x="130" y="55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9" y="44"/>
                    <a:pt x="107" y="40"/>
                    <a:pt x="104" y="3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7" y="15"/>
                    <a:pt x="105" y="13"/>
                    <a:pt x="103" y="12"/>
                  </a:cubicBezTo>
                  <a:cubicBezTo>
                    <a:pt x="101" y="11"/>
                    <a:pt x="99" y="9"/>
                    <a:pt x="97" y="8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76" y="17"/>
                    <a:pt x="71" y="16"/>
                    <a:pt x="66" y="1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1"/>
                    <a:pt x="45" y="2"/>
                    <a:pt x="41" y="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3" y="26"/>
                    <a:pt x="29" y="30"/>
                    <a:pt x="25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2" y="38"/>
                    <a:pt x="1" y="41"/>
                    <a:pt x="0" y="45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3" y="65"/>
                    <a:pt x="13" y="72"/>
                    <a:pt x="14" y="79"/>
                  </a:cubicBezTo>
                  <a:close/>
                  <a:moveTo>
                    <a:pt x="32" y="45"/>
                  </a:moveTo>
                  <a:cubicBezTo>
                    <a:pt x="45" y="28"/>
                    <a:pt x="69" y="24"/>
                    <a:pt x="86" y="36"/>
                  </a:cubicBezTo>
                  <a:cubicBezTo>
                    <a:pt x="103" y="49"/>
                    <a:pt x="106" y="72"/>
                    <a:pt x="94" y="89"/>
                  </a:cubicBezTo>
                  <a:cubicBezTo>
                    <a:pt x="82" y="106"/>
                    <a:pt x="58" y="110"/>
                    <a:pt x="41" y="98"/>
                  </a:cubicBezTo>
                  <a:cubicBezTo>
                    <a:pt x="24" y="86"/>
                    <a:pt x="20" y="62"/>
                    <a:pt x="32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61733" y="2949020"/>
            <a:ext cx="1036882" cy="1027382"/>
            <a:chOff x="8185151" y="600075"/>
            <a:chExt cx="1212850" cy="1201738"/>
          </a:xfrm>
        </p:grpSpPr>
        <p:sp>
          <p:nvSpPr>
            <p:cNvPr id="25" name="Freeform 13"/>
            <p:cNvSpPr/>
            <p:nvPr/>
          </p:nvSpPr>
          <p:spPr bwMode="auto">
            <a:xfrm>
              <a:off x="8320088" y="828675"/>
              <a:ext cx="919163" cy="973138"/>
            </a:xfrm>
            <a:custGeom>
              <a:avLst/>
              <a:gdLst>
                <a:gd name="T0" fmla="*/ 123 w 245"/>
                <a:gd name="T1" fmla="*/ 0 h 259"/>
                <a:gd name="T2" fmla="*/ 0 w 245"/>
                <a:gd name="T3" fmla="*/ 155 h 259"/>
                <a:gd name="T4" fmla="*/ 0 w 245"/>
                <a:gd name="T5" fmla="*/ 246 h 259"/>
                <a:gd name="T6" fmla="*/ 16 w 245"/>
                <a:gd name="T7" fmla="*/ 259 h 259"/>
                <a:gd name="T8" fmla="*/ 96 w 245"/>
                <a:gd name="T9" fmla="*/ 259 h 259"/>
                <a:gd name="T10" fmla="*/ 96 w 245"/>
                <a:gd name="T11" fmla="*/ 167 h 259"/>
                <a:gd name="T12" fmla="*/ 151 w 245"/>
                <a:gd name="T13" fmla="*/ 167 h 259"/>
                <a:gd name="T14" fmla="*/ 151 w 245"/>
                <a:gd name="T15" fmla="*/ 259 h 259"/>
                <a:gd name="T16" fmla="*/ 230 w 245"/>
                <a:gd name="T17" fmla="*/ 259 h 259"/>
                <a:gd name="T18" fmla="*/ 245 w 245"/>
                <a:gd name="T19" fmla="*/ 246 h 259"/>
                <a:gd name="T20" fmla="*/ 245 w 245"/>
                <a:gd name="T21" fmla="*/ 144 h 259"/>
                <a:gd name="T22" fmla="*/ 123 w 245"/>
                <a:gd name="T23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259">
                  <a:moveTo>
                    <a:pt x="123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53"/>
                    <a:pt x="7" y="259"/>
                    <a:pt x="16" y="259"/>
                  </a:cubicBezTo>
                  <a:cubicBezTo>
                    <a:pt x="96" y="259"/>
                    <a:pt x="96" y="259"/>
                    <a:pt x="96" y="259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151" y="259"/>
                    <a:pt x="151" y="259"/>
                    <a:pt x="151" y="259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8" y="259"/>
                    <a:pt x="245" y="253"/>
                    <a:pt x="245" y="246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37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4"/>
            <p:cNvSpPr/>
            <p:nvPr/>
          </p:nvSpPr>
          <p:spPr bwMode="auto">
            <a:xfrm>
              <a:off x="8185151" y="600075"/>
              <a:ext cx="1212850" cy="811213"/>
            </a:xfrm>
            <a:custGeom>
              <a:avLst/>
              <a:gdLst>
                <a:gd name="T0" fmla="*/ 319 w 323"/>
                <a:gd name="T1" fmla="*/ 184 h 216"/>
                <a:gd name="T2" fmla="*/ 169 w 323"/>
                <a:gd name="T3" fmla="*/ 5 h 216"/>
                <a:gd name="T4" fmla="*/ 158 w 323"/>
                <a:gd name="T5" fmla="*/ 0 h 216"/>
                <a:gd name="T6" fmla="*/ 147 w 323"/>
                <a:gd name="T7" fmla="*/ 5 h 216"/>
                <a:gd name="T8" fmla="*/ 4 w 323"/>
                <a:gd name="T9" fmla="*/ 188 h 216"/>
                <a:gd name="T10" fmla="*/ 6 w 323"/>
                <a:gd name="T11" fmla="*/ 209 h 216"/>
                <a:gd name="T12" fmla="*/ 24 w 323"/>
                <a:gd name="T13" fmla="*/ 211 h 216"/>
                <a:gd name="T14" fmla="*/ 159 w 323"/>
                <a:gd name="T15" fmla="*/ 42 h 216"/>
                <a:gd name="T16" fmla="*/ 299 w 323"/>
                <a:gd name="T17" fmla="*/ 207 h 216"/>
                <a:gd name="T18" fmla="*/ 317 w 323"/>
                <a:gd name="T19" fmla="*/ 205 h 216"/>
                <a:gd name="T20" fmla="*/ 319 w 323"/>
                <a:gd name="T21" fmla="*/ 18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216">
                  <a:moveTo>
                    <a:pt x="319" y="184"/>
                  </a:moveTo>
                  <a:cubicBezTo>
                    <a:pt x="319" y="184"/>
                    <a:pt x="171" y="7"/>
                    <a:pt x="169" y="5"/>
                  </a:cubicBezTo>
                  <a:cubicBezTo>
                    <a:pt x="166" y="1"/>
                    <a:pt x="162" y="0"/>
                    <a:pt x="158" y="0"/>
                  </a:cubicBezTo>
                  <a:cubicBezTo>
                    <a:pt x="154" y="0"/>
                    <a:pt x="150" y="1"/>
                    <a:pt x="147" y="5"/>
                  </a:cubicBezTo>
                  <a:cubicBezTo>
                    <a:pt x="145" y="8"/>
                    <a:pt x="4" y="188"/>
                    <a:pt x="4" y="188"/>
                  </a:cubicBezTo>
                  <a:cubicBezTo>
                    <a:pt x="0" y="194"/>
                    <a:pt x="1" y="203"/>
                    <a:pt x="6" y="209"/>
                  </a:cubicBezTo>
                  <a:cubicBezTo>
                    <a:pt x="12" y="215"/>
                    <a:pt x="20" y="216"/>
                    <a:pt x="24" y="211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299" y="207"/>
                    <a:pt x="299" y="207"/>
                    <a:pt x="299" y="207"/>
                  </a:cubicBezTo>
                  <a:cubicBezTo>
                    <a:pt x="304" y="213"/>
                    <a:pt x="312" y="212"/>
                    <a:pt x="317" y="205"/>
                  </a:cubicBezTo>
                  <a:cubicBezTo>
                    <a:pt x="323" y="199"/>
                    <a:pt x="323" y="189"/>
                    <a:pt x="319" y="1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371978" y="2937483"/>
            <a:ext cx="1259459" cy="1050455"/>
            <a:chOff x="2760663" y="5032375"/>
            <a:chExt cx="1473200" cy="1228726"/>
          </a:xfrm>
        </p:grpSpPr>
        <p:sp>
          <p:nvSpPr>
            <p:cNvPr id="27" name="Freeform 15"/>
            <p:cNvSpPr/>
            <p:nvPr/>
          </p:nvSpPr>
          <p:spPr bwMode="auto">
            <a:xfrm>
              <a:off x="3005138" y="5856288"/>
              <a:ext cx="285750" cy="404813"/>
            </a:xfrm>
            <a:custGeom>
              <a:avLst/>
              <a:gdLst>
                <a:gd name="T0" fmla="*/ 76 w 76"/>
                <a:gd name="T1" fmla="*/ 103 h 108"/>
                <a:gd name="T2" fmla="*/ 62 w 76"/>
                <a:gd name="T3" fmla="*/ 108 h 108"/>
                <a:gd name="T4" fmla="*/ 13 w 76"/>
                <a:gd name="T5" fmla="*/ 108 h 108"/>
                <a:gd name="T6" fmla="*/ 0 w 76"/>
                <a:gd name="T7" fmla="*/ 103 h 108"/>
                <a:gd name="T8" fmla="*/ 0 w 76"/>
                <a:gd name="T9" fmla="*/ 5 h 108"/>
                <a:gd name="T10" fmla="*/ 13 w 76"/>
                <a:gd name="T11" fmla="*/ 0 h 108"/>
                <a:gd name="T12" fmla="*/ 62 w 76"/>
                <a:gd name="T13" fmla="*/ 0 h 108"/>
                <a:gd name="T14" fmla="*/ 76 w 76"/>
                <a:gd name="T15" fmla="*/ 5 h 108"/>
                <a:gd name="T16" fmla="*/ 76 w 76"/>
                <a:gd name="T17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08">
                  <a:moveTo>
                    <a:pt x="76" y="103"/>
                  </a:moveTo>
                  <a:cubicBezTo>
                    <a:pt x="76" y="106"/>
                    <a:pt x="70" y="108"/>
                    <a:pt x="62" y="108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6" y="108"/>
                    <a:pt x="0" y="106"/>
                    <a:pt x="0" y="10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6" y="2"/>
                    <a:pt x="76" y="5"/>
                  </a:cubicBezTo>
                  <a:lnTo>
                    <a:pt x="76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3321051" y="5645150"/>
              <a:ext cx="284163" cy="615950"/>
            </a:xfrm>
            <a:custGeom>
              <a:avLst/>
              <a:gdLst>
                <a:gd name="T0" fmla="*/ 76 w 76"/>
                <a:gd name="T1" fmla="*/ 156 h 164"/>
                <a:gd name="T2" fmla="*/ 62 w 76"/>
                <a:gd name="T3" fmla="*/ 164 h 164"/>
                <a:gd name="T4" fmla="*/ 13 w 76"/>
                <a:gd name="T5" fmla="*/ 164 h 164"/>
                <a:gd name="T6" fmla="*/ 0 w 76"/>
                <a:gd name="T7" fmla="*/ 156 h 164"/>
                <a:gd name="T8" fmla="*/ 0 w 76"/>
                <a:gd name="T9" fmla="*/ 7 h 164"/>
                <a:gd name="T10" fmla="*/ 13 w 76"/>
                <a:gd name="T11" fmla="*/ 0 h 164"/>
                <a:gd name="T12" fmla="*/ 62 w 76"/>
                <a:gd name="T13" fmla="*/ 0 h 164"/>
                <a:gd name="T14" fmla="*/ 76 w 76"/>
                <a:gd name="T15" fmla="*/ 7 h 164"/>
                <a:gd name="T16" fmla="*/ 76 w 76"/>
                <a:gd name="T17" fmla="*/ 15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64">
                  <a:moveTo>
                    <a:pt x="76" y="156"/>
                  </a:moveTo>
                  <a:cubicBezTo>
                    <a:pt x="76" y="160"/>
                    <a:pt x="70" y="164"/>
                    <a:pt x="62" y="164"/>
                  </a:cubicBezTo>
                  <a:cubicBezTo>
                    <a:pt x="13" y="164"/>
                    <a:pt x="13" y="164"/>
                    <a:pt x="13" y="164"/>
                  </a:cubicBezTo>
                  <a:cubicBezTo>
                    <a:pt x="6" y="164"/>
                    <a:pt x="0" y="160"/>
                    <a:pt x="0" y="1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6" y="3"/>
                    <a:pt x="76" y="7"/>
                  </a:cubicBezTo>
                  <a:lnTo>
                    <a:pt x="76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7"/>
            <p:cNvSpPr/>
            <p:nvPr/>
          </p:nvSpPr>
          <p:spPr bwMode="auto">
            <a:xfrm>
              <a:off x="3635376" y="5397500"/>
              <a:ext cx="282575" cy="863600"/>
            </a:xfrm>
            <a:custGeom>
              <a:avLst/>
              <a:gdLst>
                <a:gd name="T0" fmla="*/ 75 w 75"/>
                <a:gd name="T1" fmla="*/ 219 h 230"/>
                <a:gd name="T2" fmla="*/ 62 w 75"/>
                <a:gd name="T3" fmla="*/ 230 h 230"/>
                <a:gd name="T4" fmla="*/ 13 w 75"/>
                <a:gd name="T5" fmla="*/ 230 h 230"/>
                <a:gd name="T6" fmla="*/ 0 w 75"/>
                <a:gd name="T7" fmla="*/ 219 h 230"/>
                <a:gd name="T8" fmla="*/ 0 w 75"/>
                <a:gd name="T9" fmla="*/ 10 h 230"/>
                <a:gd name="T10" fmla="*/ 13 w 75"/>
                <a:gd name="T11" fmla="*/ 0 h 230"/>
                <a:gd name="T12" fmla="*/ 62 w 75"/>
                <a:gd name="T13" fmla="*/ 0 h 230"/>
                <a:gd name="T14" fmla="*/ 75 w 75"/>
                <a:gd name="T15" fmla="*/ 10 h 230"/>
                <a:gd name="T16" fmla="*/ 75 w 75"/>
                <a:gd name="T17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30">
                  <a:moveTo>
                    <a:pt x="75" y="219"/>
                  </a:moveTo>
                  <a:cubicBezTo>
                    <a:pt x="75" y="225"/>
                    <a:pt x="70" y="230"/>
                    <a:pt x="62" y="230"/>
                  </a:cubicBezTo>
                  <a:cubicBezTo>
                    <a:pt x="13" y="230"/>
                    <a:pt x="13" y="230"/>
                    <a:pt x="13" y="230"/>
                  </a:cubicBezTo>
                  <a:cubicBezTo>
                    <a:pt x="6" y="230"/>
                    <a:pt x="0" y="225"/>
                    <a:pt x="0" y="2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5" y="4"/>
                    <a:pt x="75" y="10"/>
                  </a:cubicBezTo>
                  <a:lnTo>
                    <a:pt x="75" y="2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8"/>
            <p:cNvSpPr/>
            <p:nvPr/>
          </p:nvSpPr>
          <p:spPr bwMode="auto">
            <a:xfrm>
              <a:off x="3951288" y="5205413"/>
              <a:ext cx="282575" cy="1055688"/>
            </a:xfrm>
            <a:custGeom>
              <a:avLst/>
              <a:gdLst>
                <a:gd name="T0" fmla="*/ 75 w 75"/>
                <a:gd name="T1" fmla="*/ 268 h 281"/>
                <a:gd name="T2" fmla="*/ 62 w 75"/>
                <a:gd name="T3" fmla="*/ 281 h 281"/>
                <a:gd name="T4" fmla="*/ 13 w 75"/>
                <a:gd name="T5" fmla="*/ 281 h 281"/>
                <a:gd name="T6" fmla="*/ 0 w 75"/>
                <a:gd name="T7" fmla="*/ 268 h 281"/>
                <a:gd name="T8" fmla="*/ 0 w 75"/>
                <a:gd name="T9" fmla="*/ 13 h 281"/>
                <a:gd name="T10" fmla="*/ 13 w 75"/>
                <a:gd name="T11" fmla="*/ 0 h 281"/>
                <a:gd name="T12" fmla="*/ 62 w 75"/>
                <a:gd name="T13" fmla="*/ 0 h 281"/>
                <a:gd name="T14" fmla="*/ 75 w 75"/>
                <a:gd name="T15" fmla="*/ 13 h 281"/>
                <a:gd name="T16" fmla="*/ 75 w 75"/>
                <a:gd name="T17" fmla="*/ 268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81">
                  <a:moveTo>
                    <a:pt x="75" y="268"/>
                  </a:moveTo>
                  <a:cubicBezTo>
                    <a:pt x="75" y="275"/>
                    <a:pt x="69" y="281"/>
                    <a:pt x="62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6" y="281"/>
                    <a:pt x="0" y="275"/>
                    <a:pt x="0" y="26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9" y="0"/>
                    <a:pt x="75" y="6"/>
                    <a:pt x="75" y="13"/>
                  </a:cubicBezTo>
                  <a:lnTo>
                    <a:pt x="75" y="2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Freeform 19"/>
            <p:cNvSpPr/>
            <p:nvPr/>
          </p:nvSpPr>
          <p:spPr bwMode="auto">
            <a:xfrm>
              <a:off x="2760663" y="5116513"/>
              <a:ext cx="1063625" cy="682625"/>
            </a:xfrm>
            <a:custGeom>
              <a:avLst/>
              <a:gdLst>
                <a:gd name="T0" fmla="*/ 14 w 283"/>
                <a:gd name="T1" fmla="*/ 182 h 182"/>
                <a:gd name="T2" fmla="*/ 5 w 283"/>
                <a:gd name="T3" fmla="*/ 179 h 182"/>
                <a:gd name="T4" fmla="*/ 5 w 283"/>
                <a:gd name="T5" fmla="*/ 163 h 182"/>
                <a:gd name="T6" fmla="*/ 140 w 283"/>
                <a:gd name="T7" fmla="*/ 46 h 182"/>
                <a:gd name="T8" fmla="*/ 154 w 283"/>
                <a:gd name="T9" fmla="*/ 44 h 182"/>
                <a:gd name="T10" fmla="*/ 162 w 283"/>
                <a:gd name="T11" fmla="*/ 54 h 182"/>
                <a:gd name="T12" fmla="*/ 162 w 283"/>
                <a:gd name="T13" fmla="*/ 88 h 182"/>
                <a:gd name="T14" fmla="*/ 259 w 283"/>
                <a:gd name="T15" fmla="*/ 5 h 182"/>
                <a:gd name="T16" fmla="*/ 278 w 283"/>
                <a:gd name="T17" fmla="*/ 5 h 182"/>
                <a:gd name="T18" fmla="*/ 278 w 283"/>
                <a:gd name="T19" fmla="*/ 20 h 182"/>
                <a:gd name="T20" fmla="*/ 158 w 283"/>
                <a:gd name="T21" fmla="*/ 123 h 182"/>
                <a:gd name="T22" fmla="*/ 144 w 283"/>
                <a:gd name="T23" fmla="*/ 125 h 182"/>
                <a:gd name="T24" fmla="*/ 136 w 283"/>
                <a:gd name="T25" fmla="*/ 115 h 182"/>
                <a:gd name="T26" fmla="*/ 136 w 283"/>
                <a:gd name="T27" fmla="*/ 82 h 182"/>
                <a:gd name="T28" fmla="*/ 23 w 283"/>
                <a:gd name="T29" fmla="*/ 179 h 182"/>
                <a:gd name="T30" fmla="*/ 14 w 283"/>
                <a:gd name="T31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182">
                  <a:moveTo>
                    <a:pt x="14" y="182"/>
                  </a:moveTo>
                  <a:cubicBezTo>
                    <a:pt x="11" y="182"/>
                    <a:pt x="7" y="181"/>
                    <a:pt x="5" y="179"/>
                  </a:cubicBezTo>
                  <a:cubicBezTo>
                    <a:pt x="0" y="174"/>
                    <a:pt x="0" y="167"/>
                    <a:pt x="5" y="163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3" y="43"/>
                    <a:pt x="149" y="42"/>
                    <a:pt x="154" y="44"/>
                  </a:cubicBezTo>
                  <a:cubicBezTo>
                    <a:pt x="159" y="46"/>
                    <a:pt x="162" y="50"/>
                    <a:pt x="162" y="54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259" y="5"/>
                    <a:pt x="259" y="5"/>
                    <a:pt x="259" y="5"/>
                  </a:cubicBezTo>
                  <a:cubicBezTo>
                    <a:pt x="264" y="0"/>
                    <a:pt x="273" y="0"/>
                    <a:pt x="278" y="5"/>
                  </a:cubicBezTo>
                  <a:cubicBezTo>
                    <a:pt x="283" y="9"/>
                    <a:pt x="283" y="16"/>
                    <a:pt x="278" y="20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4" y="126"/>
                    <a:pt x="149" y="127"/>
                    <a:pt x="144" y="125"/>
                  </a:cubicBezTo>
                  <a:cubicBezTo>
                    <a:pt x="139" y="124"/>
                    <a:pt x="136" y="120"/>
                    <a:pt x="136" y="115"/>
                  </a:cubicBezTo>
                  <a:cubicBezTo>
                    <a:pt x="136" y="82"/>
                    <a:pt x="136" y="82"/>
                    <a:pt x="136" y="82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21" y="181"/>
                    <a:pt x="17" y="182"/>
                    <a:pt x="14" y="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20"/>
            <p:cNvSpPr/>
            <p:nvPr/>
          </p:nvSpPr>
          <p:spPr bwMode="auto">
            <a:xfrm>
              <a:off x="3635376" y="5032375"/>
              <a:ext cx="282575" cy="244475"/>
            </a:xfrm>
            <a:custGeom>
              <a:avLst/>
              <a:gdLst>
                <a:gd name="T0" fmla="*/ 131 w 178"/>
                <a:gd name="T1" fmla="*/ 154 h 154"/>
                <a:gd name="T2" fmla="*/ 178 w 178"/>
                <a:gd name="T3" fmla="*/ 0 h 154"/>
                <a:gd name="T4" fmla="*/ 0 w 178"/>
                <a:gd name="T5" fmla="*/ 43 h 154"/>
                <a:gd name="T6" fmla="*/ 131 w 178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54">
                  <a:moveTo>
                    <a:pt x="131" y="154"/>
                  </a:moveTo>
                  <a:lnTo>
                    <a:pt x="178" y="0"/>
                  </a:lnTo>
                  <a:lnTo>
                    <a:pt x="0" y="43"/>
                  </a:lnTo>
                  <a:lnTo>
                    <a:pt x="131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776550" y="2881161"/>
            <a:ext cx="1123741" cy="1163100"/>
            <a:chOff x="8116888" y="4364038"/>
            <a:chExt cx="1314450" cy="1360488"/>
          </a:xfrm>
        </p:grpSpPr>
        <p:sp>
          <p:nvSpPr>
            <p:cNvPr id="36" name="Freeform 21"/>
            <p:cNvSpPr/>
            <p:nvPr/>
          </p:nvSpPr>
          <p:spPr bwMode="auto">
            <a:xfrm>
              <a:off x="8451851" y="4691063"/>
              <a:ext cx="652463" cy="728663"/>
            </a:xfrm>
            <a:custGeom>
              <a:avLst/>
              <a:gdLst>
                <a:gd name="T0" fmla="*/ 174 w 174"/>
                <a:gd name="T1" fmla="*/ 87 h 194"/>
                <a:gd name="T2" fmla="*/ 87 w 174"/>
                <a:gd name="T3" fmla="*/ 0 h 194"/>
                <a:gd name="T4" fmla="*/ 0 w 174"/>
                <a:gd name="T5" fmla="*/ 87 h 194"/>
                <a:gd name="T6" fmla="*/ 47 w 174"/>
                <a:gd name="T7" fmla="*/ 165 h 194"/>
                <a:gd name="T8" fmla="*/ 47 w 174"/>
                <a:gd name="T9" fmla="*/ 194 h 194"/>
                <a:gd name="T10" fmla="*/ 127 w 174"/>
                <a:gd name="T11" fmla="*/ 194 h 194"/>
                <a:gd name="T12" fmla="*/ 127 w 174"/>
                <a:gd name="T13" fmla="*/ 165 h 194"/>
                <a:gd name="T14" fmla="*/ 174 w 174"/>
                <a:gd name="T15" fmla="*/ 8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194">
                  <a:moveTo>
                    <a:pt x="174" y="87"/>
                  </a:moveTo>
                  <a:cubicBezTo>
                    <a:pt x="174" y="39"/>
                    <a:pt x="135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121"/>
                    <a:pt x="19" y="150"/>
                    <a:pt x="47" y="165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127" y="194"/>
                    <a:pt x="127" y="194"/>
                    <a:pt x="127" y="194"/>
                  </a:cubicBezTo>
                  <a:cubicBezTo>
                    <a:pt x="127" y="165"/>
                    <a:pt x="127" y="165"/>
                    <a:pt x="127" y="165"/>
                  </a:cubicBezTo>
                  <a:cubicBezTo>
                    <a:pt x="155" y="150"/>
                    <a:pt x="174" y="121"/>
                    <a:pt x="17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22"/>
            <p:cNvSpPr/>
            <p:nvPr/>
          </p:nvSpPr>
          <p:spPr bwMode="auto">
            <a:xfrm>
              <a:off x="8628063" y="5454650"/>
              <a:ext cx="300038" cy="52388"/>
            </a:xfrm>
            <a:custGeom>
              <a:avLst/>
              <a:gdLst>
                <a:gd name="T0" fmla="*/ 80 w 80"/>
                <a:gd name="T1" fmla="*/ 7 h 14"/>
                <a:gd name="T2" fmla="*/ 73 w 80"/>
                <a:gd name="T3" fmla="*/ 14 h 14"/>
                <a:gd name="T4" fmla="*/ 7 w 80"/>
                <a:gd name="T5" fmla="*/ 14 h 14"/>
                <a:gd name="T6" fmla="*/ 0 w 80"/>
                <a:gd name="T7" fmla="*/ 7 h 14"/>
                <a:gd name="T8" fmla="*/ 0 w 80"/>
                <a:gd name="T9" fmla="*/ 7 h 14"/>
                <a:gd name="T10" fmla="*/ 7 w 80"/>
                <a:gd name="T11" fmla="*/ 0 h 14"/>
                <a:gd name="T12" fmla="*/ 73 w 80"/>
                <a:gd name="T13" fmla="*/ 0 h 14"/>
                <a:gd name="T14" fmla="*/ 80 w 80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4">
                  <a:moveTo>
                    <a:pt x="80" y="7"/>
                  </a:moveTo>
                  <a:cubicBezTo>
                    <a:pt x="80" y="11"/>
                    <a:pt x="77" y="14"/>
                    <a:pt x="7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7" y="0"/>
                    <a:pt x="80" y="3"/>
                    <a:pt x="8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23"/>
            <p:cNvSpPr/>
            <p:nvPr/>
          </p:nvSpPr>
          <p:spPr bwMode="auto">
            <a:xfrm>
              <a:off x="8628063" y="5524500"/>
              <a:ext cx="300038" cy="53975"/>
            </a:xfrm>
            <a:custGeom>
              <a:avLst/>
              <a:gdLst>
                <a:gd name="T0" fmla="*/ 80 w 80"/>
                <a:gd name="T1" fmla="*/ 7 h 14"/>
                <a:gd name="T2" fmla="*/ 73 w 80"/>
                <a:gd name="T3" fmla="*/ 14 h 14"/>
                <a:gd name="T4" fmla="*/ 7 w 80"/>
                <a:gd name="T5" fmla="*/ 14 h 14"/>
                <a:gd name="T6" fmla="*/ 0 w 80"/>
                <a:gd name="T7" fmla="*/ 7 h 14"/>
                <a:gd name="T8" fmla="*/ 0 w 80"/>
                <a:gd name="T9" fmla="*/ 7 h 14"/>
                <a:gd name="T10" fmla="*/ 7 w 80"/>
                <a:gd name="T11" fmla="*/ 0 h 14"/>
                <a:gd name="T12" fmla="*/ 73 w 80"/>
                <a:gd name="T13" fmla="*/ 0 h 14"/>
                <a:gd name="T14" fmla="*/ 80 w 80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4">
                  <a:moveTo>
                    <a:pt x="80" y="7"/>
                  </a:moveTo>
                  <a:cubicBezTo>
                    <a:pt x="80" y="11"/>
                    <a:pt x="77" y="14"/>
                    <a:pt x="7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7" y="0"/>
                    <a:pt x="80" y="3"/>
                    <a:pt x="8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24"/>
            <p:cNvSpPr/>
            <p:nvPr/>
          </p:nvSpPr>
          <p:spPr bwMode="auto">
            <a:xfrm>
              <a:off x="8661401" y="5595938"/>
              <a:ext cx="228600" cy="53975"/>
            </a:xfrm>
            <a:custGeom>
              <a:avLst/>
              <a:gdLst>
                <a:gd name="T0" fmla="*/ 61 w 61"/>
                <a:gd name="T1" fmla="*/ 7 h 14"/>
                <a:gd name="T2" fmla="*/ 56 w 61"/>
                <a:gd name="T3" fmla="*/ 14 h 14"/>
                <a:gd name="T4" fmla="*/ 5 w 61"/>
                <a:gd name="T5" fmla="*/ 14 h 14"/>
                <a:gd name="T6" fmla="*/ 0 w 61"/>
                <a:gd name="T7" fmla="*/ 7 h 14"/>
                <a:gd name="T8" fmla="*/ 0 w 61"/>
                <a:gd name="T9" fmla="*/ 7 h 14"/>
                <a:gd name="T10" fmla="*/ 5 w 61"/>
                <a:gd name="T11" fmla="*/ 0 h 14"/>
                <a:gd name="T12" fmla="*/ 56 w 61"/>
                <a:gd name="T13" fmla="*/ 0 h 14"/>
                <a:gd name="T14" fmla="*/ 61 w 61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4">
                  <a:moveTo>
                    <a:pt x="61" y="7"/>
                  </a:moveTo>
                  <a:cubicBezTo>
                    <a:pt x="61" y="11"/>
                    <a:pt x="59" y="14"/>
                    <a:pt x="5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9" y="0"/>
                    <a:pt x="61" y="3"/>
                    <a:pt x="6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25"/>
            <p:cNvSpPr/>
            <p:nvPr/>
          </p:nvSpPr>
          <p:spPr bwMode="auto">
            <a:xfrm>
              <a:off x="8713788" y="5672138"/>
              <a:ext cx="120650" cy="52388"/>
            </a:xfrm>
            <a:custGeom>
              <a:avLst/>
              <a:gdLst>
                <a:gd name="T0" fmla="*/ 32 w 32"/>
                <a:gd name="T1" fmla="*/ 7 h 14"/>
                <a:gd name="T2" fmla="*/ 30 w 32"/>
                <a:gd name="T3" fmla="*/ 14 h 14"/>
                <a:gd name="T4" fmla="*/ 3 w 32"/>
                <a:gd name="T5" fmla="*/ 14 h 14"/>
                <a:gd name="T6" fmla="*/ 0 w 32"/>
                <a:gd name="T7" fmla="*/ 7 h 14"/>
                <a:gd name="T8" fmla="*/ 0 w 32"/>
                <a:gd name="T9" fmla="*/ 7 h 14"/>
                <a:gd name="T10" fmla="*/ 3 w 32"/>
                <a:gd name="T11" fmla="*/ 0 h 14"/>
                <a:gd name="T12" fmla="*/ 30 w 32"/>
                <a:gd name="T13" fmla="*/ 0 h 14"/>
                <a:gd name="T14" fmla="*/ 32 w 32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4">
                  <a:moveTo>
                    <a:pt x="32" y="7"/>
                  </a:moveTo>
                  <a:cubicBezTo>
                    <a:pt x="32" y="10"/>
                    <a:pt x="31" y="14"/>
                    <a:pt x="3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3"/>
                    <a:pt x="3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26"/>
            <p:cNvSpPr/>
            <p:nvPr/>
          </p:nvSpPr>
          <p:spPr bwMode="auto">
            <a:xfrm>
              <a:off x="8740776" y="4364038"/>
              <a:ext cx="71438" cy="266700"/>
            </a:xfrm>
            <a:custGeom>
              <a:avLst/>
              <a:gdLst>
                <a:gd name="T0" fmla="*/ 19 w 19"/>
                <a:gd name="T1" fmla="*/ 63 h 71"/>
                <a:gd name="T2" fmla="*/ 9 w 19"/>
                <a:gd name="T3" fmla="*/ 71 h 71"/>
                <a:gd name="T4" fmla="*/ 9 w 19"/>
                <a:gd name="T5" fmla="*/ 71 h 71"/>
                <a:gd name="T6" fmla="*/ 0 w 19"/>
                <a:gd name="T7" fmla="*/ 63 h 71"/>
                <a:gd name="T8" fmla="*/ 0 w 19"/>
                <a:gd name="T9" fmla="*/ 8 h 71"/>
                <a:gd name="T10" fmla="*/ 9 w 19"/>
                <a:gd name="T11" fmla="*/ 0 h 71"/>
                <a:gd name="T12" fmla="*/ 9 w 19"/>
                <a:gd name="T13" fmla="*/ 0 h 71"/>
                <a:gd name="T14" fmla="*/ 19 w 19"/>
                <a:gd name="T15" fmla="*/ 8 h 71"/>
                <a:gd name="T16" fmla="*/ 19 w 19"/>
                <a:gd name="T17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71">
                  <a:moveTo>
                    <a:pt x="19" y="63"/>
                  </a:moveTo>
                  <a:cubicBezTo>
                    <a:pt x="19" y="67"/>
                    <a:pt x="15" y="71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4" y="71"/>
                    <a:pt x="0" y="67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9" y="4"/>
                    <a:pt x="19" y="8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27"/>
            <p:cNvSpPr/>
            <p:nvPr/>
          </p:nvSpPr>
          <p:spPr bwMode="auto">
            <a:xfrm>
              <a:off x="8281988" y="4556125"/>
              <a:ext cx="217488" cy="217488"/>
            </a:xfrm>
            <a:custGeom>
              <a:avLst/>
              <a:gdLst>
                <a:gd name="T0" fmla="*/ 55 w 58"/>
                <a:gd name="T1" fmla="*/ 42 h 58"/>
                <a:gd name="T2" fmla="*/ 54 w 58"/>
                <a:gd name="T3" fmla="*/ 54 h 58"/>
                <a:gd name="T4" fmla="*/ 54 w 58"/>
                <a:gd name="T5" fmla="*/ 54 h 58"/>
                <a:gd name="T6" fmla="*/ 42 w 58"/>
                <a:gd name="T7" fmla="*/ 55 h 58"/>
                <a:gd name="T8" fmla="*/ 3 w 58"/>
                <a:gd name="T9" fmla="*/ 16 h 58"/>
                <a:gd name="T10" fmla="*/ 4 w 58"/>
                <a:gd name="T11" fmla="*/ 4 h 58"/>
                <a:gd name="T12" fmla="*/ 4 w 58"/>
                <a:gd name="T13" fmla="*/ 4 h 58"/>
                <a:gd name="T14" fmla="*/ 16 w 58"/>
                <a:gd name="T15" fmla="*/ 3 h 58"/>
                <a:gd name="T16" fmla="*/ 55 w 58"/>
                <a:gd name="T17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8">
                  <a:moveTo>
                    <a:pt x="55" y="42"/>
                  </a:moveTo>
                  <a:cubicBezTo>
                    <a:pt x="58" y="45"/>
                    <a:pt x="58" y="50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0" y="57"/>
                    <a:pt x="45" y="58"/>
                    <a:pt x="42" y="5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0"/>
                    <a:pt x="13" y="0"/>
                    <a:pt x="16" y="3"/>
                  </a:cubicBezTo>
                  <a:lnTo>
                    <a:pt x="55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28"/>
            <p:cNvSpPr/>
            <p:nvPr/>
          </p:nvSpPr>
          <p:spPr bwMode="auto">
            <a:xfrm>
              <a:off x="9059863" y="4556125"/>
              <a:ext cx="217488" cy="217488"/>
            </a:xfrm>
            <a:custGeom>
              <a:avLst/>
              <a:gdLst>
                <a:gd name="T0" fmla="*/ 16 w 58"/>
                <a:gd name="T1" fmla="*/ 55 h 58"/>
                <a:gd name="T2" fmla="*/ 4 w 58"/>
                <a:gd name="T3" fmla="*/ 54 h 58"/>
                <a:gd name="T4" fmla="*/ 4 w 58"/>
                <a:gd name="T5" fmla="*/ 54 h 58"/>
                <a:gd name="T6" fmla="*/ 3 w 58"/>
                <a:gd name="T7" fmla="*/ 42 h 58"/>
                <a:gd name="T8" fmla="*/ 42 w 58"/>
                <a:gd name="T9" fmla="*/ 3 h 58"/>
                <a:gd name="T10" fmla="*/ 54 w 58"/>
                <a:gd name="T11" fmla="*/ 4 h 58"/>
                <a:gd name="T12" fmla="*/ 54 w 58"/>
                <a:gd name="T13" fmla="*/ 4 h 58"/>
                <a:gd name="T14" fmla="*/ 55 w 58"/>
                <a:gd name="T15" fmla="*/ 16 h 58"/>
                <a:gd name="T16" fmla="*/ 16 w 58"/>
                <a:gd name="T17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8">
                  <a:moveTo>
                    <a:pt x="16" y="55"/>
                  </a:moveTo>
                  <a:cubicBezTo>
                    <a:pt x="13" y="58"/>
                    <a:pt x="7" y="57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0"/>
                    <a:pt x="0" y="45"/>
                    <a:pt x="3" y="42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5" y="0"/>
                    <a:pt x="50" y="0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7"/>
                    <a:pt x="58" y="13"/>
                    <a:pt x="55" y="16"/>
                  </a:cubicBezTo>
                  <a:lnTo>
                    <a:pt x="16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29"/>
            <p:cNvSpPr/>
            <p:nvPr/>
          </p:nvSpPr>
          <p:spPr bwMode="auto">
            <a:xfrm>
              <a:off x="9164638" y="5021263"/>
              <a:ext cx="266700" cy="68263"/>
            </a:xfrm>
            <a:custGeom>
              <a:avLst/>
              <a:gdLst>
                <a:gd name="T0" fmla="*/ 8 w 71"/>
                <a:gd name="T1" fmla="*/ 18 h 18"/>
                <a:gd name="T2" fmla="*/ 0 w 71"/>
                <a:gd name="T3" fmla="*/ 9 h 18"/>
                <a:gd name="T4" fmla="*/ 0 w 71"/>
                <a:gd name="T5" fmla="*/ 9 h 18"/>
                <a:gd name="T6" fmla="*/ 8 w 71"/>
                <a:gd name="T7" fmla="*/ 0 h 18"/>
                <a:gd name="T8" fmla="*/ 63 w 71"/>
                <a:gd name="T9" fmla="*/ 0 h 18"/>
                <a:gd name="T10" fmla="*/ 71 w 71"/>
                <a:gd name="T11" fmla="*/ 9 h 18"/>
                <a:gd name="T12" fmla="*/ 71 w 71"/>
                <a:gd name="T13" fmla="*/ 9 h 18"/>
                <a:gd name="T14" fmla="*/ 63 w 71"/>
                <a:gd name="T15" fmla="*/ 18 h 18"/>
                <a:gd name="T16" fmla="*/ 8 w 71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8">
                  <a:moveTo>
                    <a:pt x="8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0"/>
                    <a:pt x="71" y="4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4"/>
                    <a:pt x="68" y="18"/>
                    <a:pt x="63" y="18"/>
                  </a:cubicBezTo>
                  <a:lnTo>
                    <a:pt x="8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30"/>
            <p:cNvSpPr/>
            <p:nvPr/>
          </p:nvSpPr>
          <p:spPr bwMode="auto">
            <a:xfrm>
              <a:off x="8116888" y="5021263"/>
              <a:ext cx="266700" cy="68263"/>
            </a:xfrm>
            <a:custGeom>
              <a:avLst/>
              <a:gdLst>
                <a:gd name="T0" fmla="*/ 63 w 71"/>
                <a:gd name="T1" fmla="*/ 0 h 18"/>
                <a:gd name="T2" fmla="*/ 71 w 71"/>
                <a:gd name="T3" fmla="*/ 9 h 18"/>
                <a:gd name="T4" fmla="*/ 71 w 71"/>
                <a:gd name="T5" fmla="*/ 9 h 18"/>
                <a:gd name="T6" fmla="*/ 63 w 71"/>
                <a:gd name="T7" fmla="*/ 18 h 18"/>
                <a:gd name="T8" fmla="*/ 8 w 71"/>
                <a:gd name="T9" fmla="*/ 18 h 18"/>
                <a:gd name="T10" fmla="*/ 0 w 71"/>
                <a:gd name="T11" fmla="*/ 9 h 18"/>
                <a:gd name="T12" fmla="*/ 0 w 71"/>
                <a:gd name="T13" fmla="*/ 9 h 18"/>
                <a:gd name="T14" fmla="*/ 8 w 71"/>
                <a:gd name="T15" fmla="*/ 0 h 18"/>
                <a:gd name="T16" fmla="*/ 63 w 7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8">
                  <a:moveTo>
                    <a:pt x="63" y="0"/>
                  </a:moveTo>
                  <a:cubicBezTo>
                    <a:pt x="68" y="0"/>
                    <a:pt x="71" y="4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4"/>
                    <a:pt x="68" y="18"/>
                    <a:pt x="63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Freeform 31"/>
            <p:cNvSpPr/>
            <p:nvPr/>
          </p:nvSpPr>
          <p:spPr bwMode="auto">
            <a:xfrm>
              <a:off x="9013826" y="5281613"/>
              <a:ext cx="211138" cy="220663"/>
            </a:xfrm>
            <a:custGeom>
              <a:avLst/>
              <a:gdLst>
                <a:gd name="T0" fmla="*/ 53 w 56"/>
                <a:gd name="T1" fmla="*/ 43 h 59"/>
                <a:gd name="T2" fmla="*/ 52 w 56"/>
                <a:gd name="T3" fmla="*/ 56 h 59"/>
                <a:gd name="T4" fmla="*/ 52 w 56"/>
                <a:gd name="T5" fmla="*/ 56 h 59"/>
                <a:gd name="T6" fmla="*/ 40 w 56"/>
                <a:gd name="T7" fmla="*/ 56 h 59"/>
                <a:gd name="T8" fmla="*/ 3 w 56"/>
                <a:gd name="T9" fmla="*/ 15 h 59"/>
                <a:gd name="T10" fmla="*/ 4 w 56"/>
                <a:gd name="T11" fmla="*/ 3 h 59"/>
                <a:gd name="T12" fmla="*/ 4 w 56"/>
                <a:gd name="T13" fmla="*/ 3 h 59"/>
                <a:gd name="T14" fmla="*/ 16 w 56"/>
                <a:gd name="T15" fmla="*/ 3 h 59"/>
                <a:gd name="T16" fmla="*/ 53 w 56"/>
                <a:gd name="T17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9">
                  <a:moveTo>
                    <a:pt x="53" y="43"/>
                  </a:moveTo>
                  <a:cubicBezTo>
                    <a:pt x="56" y="47"/>
                    <a:pt x="56" y="52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8" y="59"/>
                    <a:pt x="43" y="59"/>
                    <a:pt x="40" y="5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2"/>
                    <a:pt x="0" y="7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0"/>
                    <a:pt x="13" y="0"/>
                    <a:pt x="16" y="3"/>
                  </a:cubicBezTo>
                  <a:lnTo>
                    <a:pt x="5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32"/>
            <p:cNvSpPr/>
            <p:nvPr/>
          </p:nvSpPr>
          <p:spPr bwMode="auto">
            <a:xfrm>
              <a:off x="8320088" y="5281613"/>
              <a:ext cx="214313" cy="220663"/>
            </a:xfrm>
            <a:custGeom>
              <a:avLst/>
              <a:gdLst>
                <a:gd name="T0" fmla="*/ 16 w 57"/>
                <a:gd name="T1" fmla="*/ 56 h 59"/>
                <a:gd name="T2" fmla="*/ 4 w 57"/>
                <a:gd name="T3" fmla="*/ 55 h 59"/>
                <a:gd name="T4" fmla="*/ 4 w 57"/>
                <a:gd name="T5" fmla="*/ 55 h 59"/>
                <a:gd name="T6" fmla="*/ 3 w 57"/>
                <a:gd name="T7" fmla="*/ 43 h 59"/>
                <a:gd name="T8" fmla="*/ 40 w 57"/>
                <a:gd name="T9" fmla="*/ 3 h 59"/>
                <a:gd name="T10" fmla="*/ 52 w 57"/>
                <a:gd name="T11" fmla="*/ 4 h 59"/>
                <a:gd name="T12" fmla="*/ 52 w 57"/>
                <a:gd name="T13" fmla="*/ 4 h 59"/>
                <a:gd name="T14" fmla="*/ 54 w 57"/>
                <a:gd name="T15" fmla="*/ 16 h 59"/>
                <a:gd name="T16" fmla="*/ 16 w 57"/>
                <a:gd name="T17" fmla="*/ 5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9">
                  <a:moveTo>
                    <a:pt x="16" y="56"/>
                  </a:moveTo>
                  <a:cubicBezTo>
                    <a:pt x="13" y="59"/>
                    <a:pt x="7" y="59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2"/>
                    <a:pt x="0" y="46"/>
                    <a:pt x="3" y="4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9" y="0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7"/>
                    <a:pt x="57" y="12"/>
                    <a:pt x="54" y="16"/>
                  </a:cubicBezTo>
                  <a:lnTo>
                    <a:pt x="16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1859028" y="5120761"/>
            <a:ext cx="2263030" cy="36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此处输入内容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108742" y="5120761"/>
            <a:ext cx="2263030" cy="36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此处输入内容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358456" y="5120761"/>
            <a:ext cx="2263030" cy="36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此处输入内容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608170" y="5120761"/>
            <a:ext cx="2263030" cy="36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此处输入内容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632" y="0"/>
            <a:ext cx="2492394" cy="2260544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3537549" y="613256"/>
            <a:ext cx="5116901" cy="461665"/>
            <a:chOff x="641892" y="3761604"/>
            <a:chExt cx="5116901" cy="461665"/>
          </a:xfrm>
        </p:grpSpPr>
        <p:sp>
          <p:nvSpPr>
            <p:cNvPr id="60" name="文本框 59"/>
            <p:cNvSpPr txBox="1"/>
            <p:nvPr/>
          </p:nvSpPr>
          <p:spPr>
            <a:xfrm>
              <a:off x="1990056" y="3761604"/>
              <a:ext cx="2407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641892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4558555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lded Corner 5"/>
          <p:cNvSpPr/>
          <p:nvPr/>
        </p:nvSpPr>
        <p:spPr>
          <a:xfrm rot="937026">
            <a:off x="2781639" y="2321775"/>
            <a:ext cx="2352996" cy="2941246"/>
          </a:xfrm>
          <a:prstGeom prst="foldedCorner">
            <a:avLst/>
          </a:prstGeom>
          <a:solidFill>
            <a:srgbClr val="C6ED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33" name="Folded Corner 4"/>
          <p:cNvSpPr/>
          <p:nvPr/>
        </p:nvSpPr>
        <p:spPr>
          <a:xfrm rot="20521605">
            <a:off x="390593" y="2378721"/>
            <a:ext cx="2352996" cy="2941246"/>
          </a:xfrm>
          <a:prstGeom prst="foldedCorner">
            <a:avLst/>
          </a:prstGeom>
          <a:solidFill>
            <a:srgbClr val="1B9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34" name="Folded Corner 8"/>
          <p:cNvSpPr/>
          <p:nvPr/>
        </p:nvSpPr>
        <p:spPr>
          <a:xfrm rot="21224833">
            <a:off x="4974995" y="3188350"/>
            <a:ext cx="2352996" cy="2941246"/>
          </a:xfrm>
          <a:prstGeom prst="foldedCorner">
            <a:avLst/>
          </a:prstGeom>
          <a:solidFill>
            <a:srgbClr val="1B9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35" name="Folded Corner 9"/>
          <p:cNvSpPr/>
          <p:nvPr/>
        </p:nvSpPr>
        <p:spPr>
          <a:xfrm rot="1162294">
            <a:off x="7084916" y="1755167"/>
            <a:ext cx="2352996" cy="2941246"/>
          </a:xfrm>
          <a:prstGeom prst="foldedCorner">
            <a:avLst/>
          </a:prstGeom>
          <a:solidFill>
            <a:srgbClr val="C6ED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36" name="Folded Corner 10"/>
          <p:cNvSpPr/>
          <p:nvPr/>
        </p:nvSpPr>
        <p:spPr>
          <a:xfrm rot="20299846">
            <a:off x="9442633" y="2601772"/>
            <a:ext cx="2352996" cy="2941246"/>
          </a:xfrm>
          <a:prstGeom prst="foldedCorner">
            <a:avLst/>
          </a:prstGeom>
          <a:solidFill>
            <a:srgbClr val="1B9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38" name="Freeform 93"/>
          <p:cNvSpPr>
            <a:spLocks noEditPoints="1"/>
          </p:cNvSpPr>
          <p:nvPr/>
        </p:nvSpPr>
        <p:spPr bwMode="auto">
          <a:xfrm>
            <a:off x="3848797" y="2891338"/>
            <a:ext cx="516447" cy="516447"/>
          </a:xfrm>
          <a:custGeom>
            <a:avLst/>
            <a:gdLst/>
            <a:ahLst/>
            <a:cxnLst>
              <a:cxn ang="0">
                <a:pos x="80" y="3"/>
              </a:cxn>
              <a:cxn ang="0">
                <a:pos x="73" y="0"/>
              </a:cxn>
              <a:cxn ang="0">
                <a:pos x="66" y="3"/>
              </a:cxn>
              <a:cxn ang="0">
                <a:pos x="61" y="9"/>
              </a:cxn>
              <a:cxn ang="0">
                <a:pos x="58" y="15"/>
              </a:cxn>
              <a:cxn ang="0">
                <a:pos x="60" y="20"/>
              </a:cxn>
              <a:cxn ang="0">
                <a:pos x="8" y="41"/>
              </a:cxn>
              <a:cxn ang="0">
                <a:pos x="1" y="50"/>
              </a:cxn>
              <a:cxn ang="0">
                <a:pos x="4" y="60"/>
              </a:cxn>
              <a:cxn ang="0">
                <a:pos x="53" y="108"/>
              </a:cxn>
              <a:cxn ang="0">
                <a:pos x="61" y="112"/>
              </a:cxn>
              <a:cxn ang="0">
                <a:pos x="61" y="112"/>
              </a:cxn>
              <a:cxn ang="0">
                <a:pos x="63" y="111"/>
              </a:cxn>
              <a:cxn ang="0">
                <a:pos x="72" y="104"/>
              </a:cxn>
              <a:cxn ang="0">
                <a:pos x="92" y="53"/>
              </a:cxn>
              <a:cxn ang="0">
                <a:pos x="97" y="55"/>
              </a:cxn>
              <a:cxn ang="0">
                <a:pos x="104" y="52"/>
              </a:cxn>
              <a:cxn ang="0">
                <a:pos x="110" y="46"/>
              </a:cxn>
              <a:cxn ang="0">
                <a:pos x="112" y="40"/>
              </a:cxn>
              <a:cxn ang="0">
                <a:pos x="110" y="33"/>
              </a:cxn>
              <a:cxn ang="0">
                <a:pos x="80" y="3"/>
              </a:cxn>
              <a:cxn ang="0">
                <a:pos x="65" y="102"/>
              </a:cxn>
              <a:cxn ang="0">
                <a:pos x="62" y="104"/>
              </a:cxn>
              <a:cxn ang="0">
                <a:pos x="61" y="104"/>
              </a:cxn>
              <a:cxn ang="0">
                <a:pos x="58" y="103"/>
              </a:cxn>
              <a:cxn ang="0">
                <a:pos x="9" y="55"/>
              </a:cxn>
              <a:cxn ang="0">
                <a:pos x="8" y="51"/>
              </a:cxn>
              <a:cxn ang="0">
                <a:pos x="11" y="48"/>
              </a:cxn>
              <a:cxn ang="0">
                <a:pos x="34" y="39"/>
              </a:cxn>
              <a:cxn ang="0">
                <a:pos x="83" y="56"/>
              </a:cxn>
              <a:cxn ang="0">
                <a:pos x="65" y="102"/>
              </a:cxn>
              <a:cxn ang="0">
                <a:pos x="104" y="41"/>
              </a:cxn>
              <a:cxn ang="0">
                <a:pos x="99" y="46"/>
              </a:cxn>
              <a:cxn ang="0">
                <a:pos x="96" y="46"/>
              </a:cxn>
              <a:cxn ang="0">
                <a:pos x="89" y="40"/>
              </a:cxn>
              <a:cxn ang="0">
                <a:pos x="84" y="53"/>
              </a:cxn>
              <a:cxn ang="0">
                <a:pos x="84" y="52"/>
              </a:cxn>
              <a:cxn ang="0">
                <a:pos x="50" y="38"/>
              </a:cxn>
              <a:cxn ang="0">
                <a:pos x="40" y="36"/>
              </a:cxn>
              <a:cxn ang="0">
                <a:pos x="73" y="23"/>
              </a:cxn>
              <a:cxn ang="0">
                <a:pos x="66" y="17"/>
              </a:cxn>
              <a:cxn ang="0">
                <a:pos x="66" y="14"/>
              </a:cxn>
              <a:cxn ang="0">
                <a:pos x="72" y="9"/>
              </a:cxn>
              <a:cxn ang="0">
                <a:pos x="75" y="9"/>
              </a:cxn>
              <a:cxn ang="0">
                <a:pos x="104" y="38"/>
              </a:cxn>
              <a:cxn ang="0">
                <a:pos x="104" y="41"/>
              </a:cxn>
              <a:cxn ang="0">
                <a:pos x="104" y="41"/>
              </a:cxn>
              <a:cxn ang="0">
                <a:pos x="104" y="41"/>
              </a:cxn>
            </a:cxnLst>
            <a:rect l="0" t="0" r="r" b="b"/>
            <a:pathLst>
              <a:path w="112" h="112">
                <a:moveTo>
                  <a:pt x="80" y="3"/>
                </a:moveTo>
                <a:cubicBezTo>
                  <a:pt x="78" y="1"/>
                  <a:pt x="76" y="0"/>
                  <a:pt x="73" y="0"/>
                </a:cubicBezTo>
                <a:cubicBezTo>
                  <a:pt x="71" y="0"/>
                  <a:pt x="68" y="1"/>
                  <a:pt x="66" y="3"/>
                </a:cubicBezTo>
                <a:cubicBezTo>
                  <a:pt x="61" y="9"/>
                  <a:pt x="61" y="9"/>
                  <a:pt x="61" y="9"/>
                </a:cubicBezTo>
                <a:cubicBezTo>
                  <a:pt x="59" y="10"/>
                  <a:pt x="58" y="13"/>
                  <a:pt x="58" y="15"/>
                </a:cubicBezTo>
                <a:cubicBezTo>
                  <a:pt x="58" y="17"/>
                  <a:pt x="59" y="19"/>
                  <a:pt x="60" y="20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3"/>
                  <a:pt x="2" y="46"/>
                  <a:pt x="1" y="50"/>
                </a:cubicBezTo>
                <a:cubicBezTo>
                  <a:pt x="0" y="53"/>
                  <a:pt x="1" y="57"/>
                  <a:pt x="4" y="60"/>
                </a:cubicBezTo>
                <a:cubicBezTo>
                  <a:pt x="53" y="108"/>
                  <a:pt x="53" y="108"/>
                  <a:pt x="53" y="108"/>
                </a:cubicBezTo>
                <a:cubicBezTo>
                  <a:pt x="55" y="110"/>
                  <a:pt x="58" y="112"/>
                  <a:pt x="61" y="112"/>
                </a:cubicBezTo>
                <a:cubicBezTo>
                  <a:pt x="61" y="112"/>
                  <a:pt x="61" y="112"/>
                  <a:pt x="61" y="112"/>
                </a:cubicBezTo>
                <a:cubicBezTo>
                  <a:pt x="62" y="112"/>
                  <a:pt x="63" y="112"/>
                  <a:pt x="63" y="111"/>
                </a:cubicBezTo>
                <a:cubicBezTo>
                  <a:pt x="67" y="111"/>
                  <a:pt x="70" y="108"/>
                  <a:pt x="72" y="104"/>
                </a:cubicBezTo>
                <a:cubicBezTo>
                  <a:pt x="92" y="53"/>
                  <a:pt x="92" y="53"/>
                  <a:pt x="92" y="53"/>
                </a:cubicBezTo>
                <a:cubicBezTo>
                  <a:pt x="94" y="54"/>
                  <a:pt x="95" y="55"/>
                  <a:pt x="97" y="55"/>
                </a:cubicBezTo>
                <a:cubicBezTo>
                  <a:pt x="100" y="55"/>
                  <a:pt x="102" y="54"/>
                  <a:pt x="104" y="52"/>
                </a:cubicBezTo>
                <a:cubicBezTo>
                  <a:pt x="110" y="46"/>
                  <a:pt x="110" y="46"/>
                  <a:pt x="110" y="46"/>
                </a:cubicBezTo>
                <a:cubicBezTo>
                  <a:pt x="111" y="45"/>
                  <a:pt x="112" y="42"/>
                  <a:pt x="112" y="40"/>
                </a:cubicBezTo>
                <a:cubicBezTo>
                  <a:pt x="112" y="37"/>
                  <a:pt x="111" y="35"/>
                  <a:pt x="110" y="33"/>
                </a:cubicBezTo>
                <a:lnTo>
                  <a:pt x="80" y="3"/>
                </a:lnTo>
                <a:close/>
                <a:moveTo>
                  <a:pt x="65" y="102"/>
                </a:moveTo>
                <a:cubicBezTo>
                  <a:pt x="64" y="103"/>
                  <a:pt x="63" y="104"/>
                  <a:pt x="62" y="104"/>
                </a:cubicBezTo>
                <a:cubicBezTo>
                  <a:pt x="61" y="104"/>
                  <a:pt x="61" y="104"/>
                  <a:pt x="61" y="104"/>
                </a:cubicBezTo>
                <a:cubicBezTo>
                  <a:pt x="60" y="104"/>
                  <a:pt x="59" y="104"/>
                  <a:pt x="58" y="103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4"/>
                  <a:pt x="8" y="52"/>
                  <a:pt x="8" y="51"/>
                </a:cubicBezTo>
                <a:cubicBezTo>
                  <a:pt x="9" y="50"/>
                  <a:pt x="9" y="49"/>
                  <a:pt x="11" y="48"/>
                </a:cubicBezTo>
                <a:cubicBezTo>
                  <a:pt x="34" y="39"/>
                  <a:pt x="34" y="39"/>
                  <a:pt x="34" y="39"/>
                </a:cubicBezTo>
                <a:cubicBezTo>
                  <a:pt x="51" y="44"/>
                  <a:pt x="67" y="39"/>
                  <a:pt x="83" y="56"/>
                </a:cubicBezTo>
                <a:lnTo>
                  <a:pt x="65" y="102"/>
                </a:lnTo>
                <a:close/>
                <a:moveTo>
                  <a:pt x="104" y="41"/>
                </a:moveTo>
                <a:cubicBezTo>
                  <a:pt x="99" y="46"/>
                  <a:pt x="99" y="46"/>
                  <a:pt x="99" y="46"/>
                </a:cubicBezTo>
                <a:cubicBezTo>
                  <a:pt x="98" y="47"/>
                  <a:pt x="97" y="47"/>
                  <a:pt x="96" y="46"/>
                </a:cubicBezTo>
                <a:cubicBezTo>
                  <a:pt x="89" y="40"/>
                  <a:pt x="89" y="40"/>
                  <a:pt x="89" y="40"/>
                </a:cubicBezTo>
                <a:cubicBezTo>
                  <a:pt x="84" y="53"/>
                  <a:pt x="84" y="53"/>
                  <a:pt x="84" y="53"/>
                </a:cubicBezTo>
                <a:cubicBezTo>
                  <a:pt x="84" y="52"/>
                  <a:pt x="84" y="52"/>
                  <a:pt x="84" y="52"/>
                </a:cubicBezTo>
                <a:cubicBezTo>
                  <a:pt x="73" y="41"/>
                  <a:pt x="61" y="39"/>
                  <a:pt x="50" y="38"/>
                </a:cubicBezTo>
                <a:cubicBezTo>
                  <a:pt x="47" y="38"/>
                  <a:pt x="44" y="37"/>
                  <a:pt x="40" y="36"/>
                </a:cubicBezTo>
                <a:cubicBezTo>
                  <a:pt x="73" y="23"/>
                  <a:pt x="73" y="23"/>
                  <a:pt x="73" y="23"/>
                </a:cubicBezTo>
                <a:cubicBezTo>
                  <a:pt x="66" y="17"/>
                  <a:pt x="66" y="17"/>
                  <a:pt x="66" y="17"/>
                </a:cubicBezTo>
                <a:cubicBezTo>
                  <a:pt x="66" y="16"/>
                  <a:pt x="66" y="15"/>
                  <a:pt x="66" y="14"/>
                </a:cubicBezTo>
                <a:cubicBezTo>
                  <a:pt x="72" y="9"/>
                  <a:pt x="72" y="9"/>
                  <a:pt x="72" y="9"/>
                </a:cubicBezTo>
                <a:cubicBezTo>
                  <a:pt x="73" y="8"/>
                  <a:pt x="74" y="8"/>
                  <a:pt x="75" y="9"/>
                </a:cubicBezTo>
                <a:cubicBezTo>
                  <a:pt x="104" y="38"/>
                  <a:pt x="104" y="38"/>
                  <a:pt x="104" y="38"/>
                </a:cubicBezTo>
                <a:cubicBezTo>
                  <a:pt x="105" y="39"/>
                  <a:pt x="105" y="40"/>
                  <a:pt x="104" y="41"/>
                </a:cubicBezTo>
                <a:close/>
                <a:moveTo>
                  <a:pt x="104" y="41"/>
                </a:moveTo>
                <a:cubicBezTo>
                  <a:pt x="104" y="41"/>
                  <a:pt x="104" y="41"/>
                  <a:pt x="104" y="41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39" name="Freeform 94"/>
          <p:cNvSpPr>
            <a:spLocks noEditPoints="1"/>
          </p:cNvSpPr>
          <p:nvPr/>
        </p:nvSpPr>
        <p:spPr bwMode="auto">
          <a:xfrm>
            <a:off x="4098289" y="3120869"/>
            <a:ext cx="87323" cy="89816"/>
          </a:xfrm>
          <a:custGeom>
            <a:avLst/>
            <a:gdLst/>
            <a:ahLst/>
            <a:cxnLst>
              <a:cxn ang="0">
                <a:pos x="10" y="19"/>
              </a:cxn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10" y="19"/>
              </a:cxn>
              <a:cxn ang="0">
                <a:pos x="10" y="4"/>
              </a:cxn>
              <a:cxn ang="0">
                <a:pos x="16" y="10"/>
              </a:cxn>
              <a:cxn ang="0">
                <a:pos x="10" y="16"/>
              </a:cxn>
              <a:cxn ang="0">
                <a:pos x="4" y="10"/>
              </a:cxn>
              <a:cxn ang="0">
                <a:pos x="10" y="4"/>
              </a:cxn>
              <a:cxn ang="0">
                <a:pos x="10" y="4"/>
              </a:cxn>
              <a:cxn ang="0">
                <a:pos x="10" y="4"/>
              </a:cxn>
            </a:cxnLst>
            <a:rect l="0" t="0" r="r" b="b"/>
            <a:pathLst>
              <a:path w="19" h="19">
                <a:moveTo>
                  <a:pt x="10" y="19"/>
                </a:moveTo>
                <a:cubicBezTo>
                  <a:pt x="15" y="19"/>
                  <a:pt x="19" y="15"/>
                  <a:pt x="19" y="10"/>
                </a:cubicBezTo>
                <a:cubicBezTo>
                  <a:pt x="19" y="5"/>
                  <a:pt x="15" y="0"/>
                  <a:pt x="10" y="0"/>
                </a:cubicBezTo>
                <a:cubicBezTo>
                  <a:pt x="5" y="0"/>
                  <a:pt x="0" y="5"/>
                  <a:pt x="0" y="10"/>
                </a:cubicBezTo>
                <a:cubicBezTo>
                  <a:pt x="0" y="15"/>
                  <a:pt x="5" y="19"/>
                  <a:pt x="10" y="19"/>
                </a:cubicBezTo>
                <a:close/>
                <a:moveTo>
                  <a:pt x="10" y="4"/>
                </a:moveTo>
                <a:cubicBezTo>
                  <a:pt x="13" y="4"/>
                  <a:pt x="16" y="7"/>
                  <a:pt x="16" y="10"/>
                </a:cubicBezTo>
                <a:cubicBezTo>
                  <a:pt x="16" y="13"/>
                  <a:pt x="13" y="16"/>
                  <a:pt x="10" y="16"/>
                </a:cubicBezTo>
                <a:cubicBezTo>
                  <a:pt x="7" y="16"/>
                  <a:pt x="4" y="13"/>
                  <a:pt x="4" y="10"/>
                </a:cubicBezTo>
                <a:cubicBezTo>
                  <a:pt x="4" y="7"/>
                  <a:pt x="7" y="4"/>
                  <a:pt x="10" y="4"/>
                </a:cubicBezTo>
                <a:close/>
                <a:moveTo>
                  <a:pt x="10" y="4"/>
                </a:moveTo>
                <a:cubicBezTo>
                  <a:pt x="10" y="4"/>
                  <a:pt x="10" y="4"/>
                  <a:pt x="10" y="4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40" name="Freeform 95"/>
          <p:cNvSpPr>
            <a:spLocks noEditPoints="1"/>
          </p:cNvSpPr>
          <p:nvPr/>
        </p:nvSpPr>
        <p:spPr bwMode="auto">
          <a:xfrm>
            <a:off x="4327819" y="2841442"/>
            <a:ext cx="87323" cy="87324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9"/>
              </a:cxn>
              <a:cxn ang="0">
                <a:pos x="10" y="19"/>
              </a:cxn>
              <a:cxn ang="0">
                <a:pos x="19" y="9"/>
              </a:cxn>
              <a:cxn ang="0">
                <a:pos x="10" y="0"/>
              </a:cxn>
              <a:cxn ang="0">
                <a:pos x="10" y="15"/>
              </a:cxn>
              <a:cxn ang="0">
                <a:pos x="4" y="9"/>
              </a:cxn>
              <a:cxn ang="0">
                <a:pos x="10" y="4"/>
              </a:cxn>
              <a:cxn ang="0">
                <a:pos x="16" y="9"/>
              </a:cxn>
              <a:cxn ang="0">
                <a:pos x="10" y="15"/>
              </a:cxn>
              <a:cxn ang="0">
                <a:pos x="10" y="15"/>
              </a:cxn>
              <a:cxn ang="0">
                <a:pos x="10" y="15"/>
              </a:cxn>
            </a:cxnLst>
            <a:rect l="0" t="0" r="r" b="b"/>
            <a:pathLst>
              <a:path w="19" h="19">
                <a:moveTo>
                  <a:pt x="10" y="0"/>
                </a:moveTo>
                <a:cubicBezTo>
                  <a:pt x="4" y="0"/>
                  <a:pt x="0" y="4"/>
                  <a:pt x="0" y="9"/>
                </a:cubicBezTo>
                <a:cubicBezTo>
                  <a:pt x="0" y="15"/>
                  <a:pt x="4" y="19"/>
                  <a:pt x="10" y="19"/>
                </a:cubicBezTo>
                <a:cubicBezTo>
                  <a:pt x="15" y="19"/>
                  <a:pt x="19" y="15"/>
                  <a:pt x="19" y="9"/>
                </a:cubicBezTo>
                <a:cubicBezTo>
                  <a:pt x="19" y="4"/>
                  <a:pt x="15" y="0"/>
                  <a:pt x="10" y="0"/>
                </a:cubicBezTo>
                <a:close/>
                <a:moveTo>
                  <a:pt x="10" y="15"/>
                </a:moveTo>
                <a:cubicBezTo>
                  <a:pt x="7" y="15"/>
                  <a:pt x="4" y="13"/>
                  <a:pt x="4" y="9"/>
                </a:cubicBezTo>
                <a:cubicBezTo>
                  <a:pt x="4" y="6"/>
                  <a:pt x="7" y="4"/>
                  <a:pt x="10" y="4"/>
                </a:cubicBezTo>
                <a:cubicBezTo>
                  <a:pt x="13" y="4"/>
                  <a:pt x="16" y="6"/>
                  <a:pt x="16" y="9"/>
                </a:cubicBezTo>
                <a:cubicBezTo>
                  <a:pt x="16" y="13"/>
                  <a:pt x="13" y="15"/>
                  <a:pt x="10" y="15"/>
                </a:cubicBezTo>
                <a:close/>
                <a:moveTo>
                  <a:pt x="10" y="15"/>
                </a:moveTo>
                <a:cubicBezTo>
                  <a:pt x="10" y="15"/>
                  <a:pt x="10" y="15"/>
                  <a:pt x="10" y="15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41" name="Freeform 96"/>
          <p:cNvSpPr>
            <a:spLocks noEditPoints="1"/>
          </p:cNvSpPr>
          <p:nvPr/>
        </p:nvSpPr>
        <p:spPr bwMode="auto">
          <a:xfrm>
            <a:off x="3993518" y="3103408"/>
            <a:ext cx="72353" cy="7484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16"/>
              </a:cxn>
              <a:cxn ang="0">
                <a:pos x="16" y="8"/>
              </a:cxn>
              <a:cxn ang="0">
                <a:pos x="8" y="0"/>
              </a:cxn>
              <a:cxn ang="0">
                <a:pos x="0" y="8"/>
              </a:cxn>
              <a:cxn ang="0">
                <a:pos x="8" y="4"/>
              </a:cxn>
              <a:cxn ang="0">
                <a:pos x="12" y="8"/>
              </a:cxn>
              <a:cxn ang="0">
                <a:pos x="8" y="12"/>
              </a:cxn>
              <a:cxn ang="0">
                <a:pos x="4" y="8"/>
              </a:cxn>
              <a:cxn ang="0">
                <a:pos x="8" y="4"/>
              </a:cxn>
              <a:cxn ang="0">
                <a:pos x="8" y="4"/>
              </a:cxn>
              <a:cxn ang="0">
                <a:pos x="8" y="4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12"/>
                  <a:pt x="4" y="16"/>
                  <a:pt x="8" y="16"/>
                </a:cubicBezTo>
                <a:cubicBezTo>
                  <a:pt x="12" y="16"/>
                  <a:pt x="16" y="12"/>
                  <a:pt x="16" y="8"/>
                </a:cubicBezTo>
                <a:cubicBezTo>
                  <a:pt x="16" y="4"/>
                  <a:pt x="12" y="0"/>
                  <a:pt x="8" y="0"/>
                </a:cubicBezTo>
                <a:cubicBezTo>
                  <a:pt x="4" y="0"/>
                  <a:pt x="0" y="4"/>
                  <a:pt x="0" y="8"/>
                </a:cubicBezTo>
                <a:close/>
                <a:moveTo>
                  <a:pt x="8" y="4"/>
                </a:moveTo>
                <a:cubicBezTo>
                  <a:pt x="10" y="4"/>
                  <a:pt x="12" y="6"/>
                  <a:pt x="12" y="8"/>
                </a:cubicBezTo>
                <a:cubicBezTo>
                  <a:pt x="12" y="10"/>
                  <a:pt x="10" y="12"/>
                  <a:pt x="8" y="12"/>
                </a:cubicBezTo>
                <a:cubicBezTo>
                  <a:pt x="6" y="12"/>
                  <a:pt x="4" y="10"/>
                  <a:pt x="4" y="8"/>
                </a:cubicBezTo>
                <a:cubicBezTo>
                  <a:pt x="4" y="6"/>
                  <a:pt x="6" y="4"/>
                  <a:pt x="8" y="4"/>
                </a:cubicBezTo>
                <a:close/>
                <a:moveTo>
                  <a:pt x="8" y="4"/>
                </a:moveTo>
                <a:cubicBezTo>
                  <a:pt x="8" y="4"/>
                  <a:pt x="8" y="4"/>
                  <a:pt x="8" y="4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42" name="Freeform 97"/>
          <p:cNvSpPr>
            <a:spLocks noEditPoints="1"/>
          </p:cNvSpPr>
          <p:nvPr/>
        </p:nvSpPr>
        <p:spPr bwMode="auto">
          <a:xfrm>
            <a:off x="4065884" y="3228156"/>
            <a:ext cx="32434" cy="37423"/>
          </a:xfrm>
          <a:custGeom>
            <a:avLst/>
            <a:gdLst/>
            <a:ahLst/>
            <a:cxnLst>
              <a:cxn ang="0">
                <a:pos x="7" y="4"/>
              </a:cxn>
              <a:cxn ang="0">
                <a:pos x="3" y="8"/>
              </a:cxn>
              <a:cxn ang="0">
                <a:pos x="0" y="4"/>
              </a:cxn>
              <a:cxn ang="0">
                <a:pos x="3" y="0"/>
              </a:cxn>
              <a:cxn ang="0">
                <a:pos x="7" y="4"/>
              </a:cxn>
              <a:cxn ang="0">
                <a:pos x="7" y="4"/>
              </a:cxn>
              <a:cxn ang="0">
                <a:pos x="7" y="4"/>
              </a:cxn>
            </a:cxnLst>
            <a:rect l="0" t="0" r="r" b="b"/>
            <a:pathLst>
              <a:path w="7" h="8">
                <a:moveTo>
                  <a:pt x="7" y="4"/>
                </a:moveTo>
                <a:cubicBezTo>
                  <a:pt x="7" y="6"/>
                  <a:pt x="6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6" y="0"/>
                  <a:pt x="7" y="2"/>
                  <a:pt x="7" y="4"/>
                </a:cubicBezTo>
                <a:close/>
                <a:moveTo>
                  <a:pt x="7" y="4"/>
                </a:moveTo>
                <a:cubicBezTo>
                  <a:pt x="7" y="4"/>
                  <a:pt x="7" y="4"/>
                  <a:pt x="7" y="4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43" name="Freeform 98"/>
          <p:cNvSpPr>
            <a:spLocks noEditPoints="1"/>
          </p:cNvSpPr>
          <p:nvPr/>
        </p:nvSpPr>
        <p:spPr bwMode="auto">
          <a:xfrm>
            <a:off x="4345158" y="2966227"/>
            <a:ext cx="37424" cy="32435"/>
          </a:xfrm>
          <a:custGeom>
            <a:avLst/>
            <a:gdLst/>
            <a:ahLst/>
            <a:cxnLst>
              <a:cxn ang="0">
                <a:pos x="8" y="4"/>
              </a:cxn>
              <a:cxn ang="0">
                <a:pos x="4" y="7"/>
              </a:cxn>
              <a:cxn ang="0">
                <a:pos x="0" y="4"/>
              </a:cxn>
              <a:cxn ang="0">
                <a:pos x="4" y="0"/>
              </a:cxn>
              <a:cxn ang="0">
                <a:pos x="8" y="4"/>
              </a:cxn>
              <a:cxn ang="0">
                <a:pos x="8" y="4"/>
              </a:cxn>
              <a:cxn ang="0">
                <a:pos x="8" y="4"/>
              </a:cxn>
            </a:cxnLst>
            <a:rect l="0" t="0" r="r" b="b"/>
            <a:pathLst>
              <a:path w="8" h="7">
                <a:moveTo>
                  <a:pt x="8" y="4"/>
                </a:moveTo>
                <a:cubicBezTo>
                  <a:pt x="8" y="6"/>
                  <a:pt x="6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6" y="0"/>
                  <a:pt x="8" y="1"/>
                  <a:pt x="8" y="4"/>
                </a:cubicBezTo>
                <a:close/>
                <a:moveTo>
                  <a:pt x="8" y="4"/>
                </a:moveTo>
                <a:cubicBezTo>
                  <a:pt x="8" y="4"/>
                  <a:pt x="8" y="4"/>
                  <a:pt x="8" y="4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44" name="Freeform 131"/>
          <p:cNvSpPr>
            <a:spLocks noEditPoints="1"/>
          </p:cNvSpPr>
          <p:nvPr/>
        </p:nvSpPr>
        <p:spPr bwMode="auto">
          <a:xfrm rot="21224036">
            <a:off x="5715869" y="3854079"/>
            <a:ext cx="566345" cy="531416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46" name="Freeform 132"/>
          <p:cNvSpPr>
            <a:spLocks noEditPoints="1"/>
          </p:cNvSpPr>
          <p:nvPr/>
        </p:nvSpPr>
        <p:spPr bwMode="auto">
          <a:xfrm rot="1227685">
            <a:off x="8135433" y="2429456"/>
            <a:ext cx="566345" cy="531417"/>
          </a:xfrm>
          <a:custGeom>
            <a:avLst/>
            <a:gdLst/>
            <a:ahLst/>
            <a:cxnLst>
              <a:cxn ang="0">
                <a:pos x="121" y="25"/>
              </a:cxn>
              <a:cxn ang="0">
                <a:pos x="98" y="2"/>
              </a:cxn>
              <a:cxn ang="0">
                <a:pos x="92" y="0"/>
              </a:cxn>
              <a:cxn ang="0">
                <a:pos x="12" y="0"/>
              </a:cxn>
              <a:cxn ang="0">
                <a:pos x="0" y="11"/>
              </a:cxn>
              <a:cxn ang="0">
                <a:pos x="0" y="104"/>
              </a:cxn>
              <a:cxn ang="0">
                <a:pos x="12" y="115"/>
              </a:cxn>
              <a:cxn ang="0">
                <a:pos x="111" y="115"/>
              </a:cxn>
              <a:cxn ang="0">
                <a:pos x="123" y="104"/>
              </a:cxn>
              <a:cxn ang="0">
                <a:pos x="123" y="31"/>
              </a:cxn>
              <a:cxn ang="0">
                <a:pos x="121" y="25"/>
              </a:cxn>
              <a:cxn ang="0">
                <a:pos x="115" y="104"/>
              </a:cxn>
              <a:cxn ang="0">
                <a:pos x="111" y="107"/>
              </a:cxn>
              <a:cxn ang="0">
                <a:pos x="12" y="107"/>
              </a:cxn>
              <a:cxn ang="0">
                <a:pos x="8" y="104"/>
              </a:cxn>
              <a:cxn ang="0">
                <a:pos x="8" y="11"/>
              </a:cxn>
              <a:cxn ang="0">
                <a:pos x="12" y="8"/>
              </a:cxn>
              <a:cxn ang="0">
                <a:pos x="88" y="8"/>
              </a:cxn>
              <a:cxn ang="0">
                <a:pos x="88" y="23"/>
              </a:cxn>
              <a:cxn ang="0">
                <a:pos x="100" y="35"/>
              </a:cxn>
              <a:cxn ang="0">
                <a:pos x="115" y="35"/>
              </a:cxn>
              <a:cxn ang="0">
                <a:pos x="115" y="104"/>
              </a:cxn>
              <a:cxn ang="0">
                <a:pos x="104" y="31"/>
              </a:cxn>
              <a:cxn ang="0">
                <a:pos x="100" y="31"/>
              </a:cxn>
              <a:cxn ang="0">
                <a:pos x="92" y="23"/>
              </a:cxn>
              <a:cxn ang="0">
                <a:pos x="92" y="8"/>
              </a:cxn>
              <a:cxn ang="0">
                <a:pos x="115" y="31"/>
              </a:cxn>
              <a:cxn ang="0">
                <a:pos x="104" y="31"/>
              </a:cxn>
              <a:cxn ang="0">
                <a:pos x="104" y="31"/>
              </a:cxn>
              <a:cxn ang="0">
                <a:pos x="104" y="31"/>
              </a:cxn>
            </a:cxnLst>
            <a:rect l="0" t="0" r="r" b="b"/>
            <a:pathLst>
              <a:path w="123" h="115">
                <a:moveTo>
                  <a:pt x="121" y="25"/>
                </a:moveTo>
                <a:cubicBezTo>
                  <a:pt x="98" y="2"/>
                  <a:pt x="98" y="2"/>
                  <a:pt x="98" y="2"/>
                </a:cubicBezTo>
                <a:cubicBezTo>
                  <a:pt x="96" y="1"/>
                  <a:pt x="94" y="0"/>
                  <a:pt x="9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0"/>
                  <a:pt x="5" y="115"/>
                  <a:pt x="12" y="115"/>
                </a:cubicBezTo>
                <a:cubicBezTo>
                  <a:pt x="111" y="115"/>
                  <a:pt x="111" y="115"/>
                  <a:pt x="111" y="115"/>
                </a:cubicBezTo>
                <a:cubicBezTo>
                  <a:pt x="118" y="115"/>
                  <a:pt x="123" y="110"/>
                  <a:pt x="123" y="104"/>
                </a:cubicBezTo>
                <a:cubicBezTo>
                  <a:pt x="123" y="31"/>
                  <a:pt x="123" y="31"/>
                  <a:pt x="123" y="31"/>
                </a:cubicBezTo>
                <a:cubicBezTo>
                  <a:pt x="123" y="29"/>
                  <a:pt x="122" y="27"/>
                  <a:pt x="121" y="25"/>
                </a:cubicBezTo>
                <a:close/>
                <a:moveTo>
                  <a:pt x="115" y="104"/>
                </a:moveTo>
                <a:cubicBezTo>
                  <a:pt x="115" y="106"/>
                  <a:pt x="113" y="107"/>
                  <a:pt x="111" y="107"/>
                </a:cubicBezTo>
                <a:cubicBezTo>
                  <a:pt x="12" y="107"/>
                  <a:pt x="12" y="107"/>
                  <a:pt x="12" y="107"/>
                </a:cubicBezTo>
                <a:cubicBezTo>
                  <a:pt x="9" y="107"/>
                  <a:pt x="8" y="106"/>
                  <a:pt x="8" y="104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9"/>
                  <a:pt x="9" y="8"/>
                  <a:pt x="12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23"/>
                  <a:pt x="88" y="23"/>
                  <a:pt x="88" y="23"/>
                </a:cubicBezTo>
                <a:cubicBezTo>
                  <a:pt x="88" y="29"/>
                  <a:pt x="93" y="35"/>
                  <a:pt x="100" y="35"/>
                </a:cubicBezTo>
                <a:cubicBezTo>
                  <a:pt x="115" y="35"/>
                  <a:pt x="115" y="35"/>
                  <a:pt x="115" y="35"/>
                </a:cubicBezTo>
                <a:lnTo>
                  <a:pt x="115" y="104"/>
                </a:lnTo>
                <a:close/>
                <a:moveTo>
                  <a:pt x="104" y="31"/>
                </a:moveTo>
                <a:cubicBezTo>
                  <a:pt x="100" y="31"/>
                  <a:pt x="100" y="31"/>
                  <a:pt x="100" y="31"/>
                </a:cubicBezTo>
                <a:cubicBezTo>
                  <a:pt x="96" y="31"/>
                  <a:pt x="92" y="27"/>
                  <a:pt x="92" y="23"/>
                </a:cubicBezTo>
                <a:cubicBezTo>
                  <a:pt x="92" y="8"/>
                  <a:pt x="92" y="8"/>
                  <a:pt x="92" y="8"/>
                </a:cubicBezTo>
                <a:cubicBezTo>
                  <a:pt x="115" y="31"/>
                  <a:pt x="115" y="31"/>
                  <a:pt x="115" y="31"/>
                </a:cubicBezTo>
                <a:lnTo>
                  <a:pt x="104" y="31"/>
                </a:lnTo>
                <a:close/>
                <a:moveTo>
                  <a:pt x="104" y="31"/>
                </a:moveTo>
                <a:cubicBezTo>
                  <a:pt x="104" y="31"/>
                  <a:pt x="104" y="31"/>
                  <a:pt x="104" y="31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47" name="Freeform 133"/>
          <p:cNvSpPr>
            <a:spLocks noEditPoints="1"/>
          </p:cNvSpPr>
          <p:nvPr/>
        </p:nvSpPr>
        <p:spPr bwMode="auto">
          <a:xfrm rot="1227685">
            <a:off x="8452435" y="2558827"/>
            <a:ext cx="104786" cy="17465"/>
          </a:xfrm>
          <a:custGeom>
            <a:avLst/>
            <a:gdLst/>
            <a:ahLst/>
            <a:cxnLst>
              <a:cxn ang="0">
                <a:pos x="1" y="4"/>
              </a:cxn>
              <a:cxn ang="0">
                <a:pos x="21" y="4"/>
              </a:cxn>
              <a:cxn ang="0">
                <a:pos x="23" y="2"/>
              </a:cxn>
              <a:cxn ang="0">
                <a:pos x="21" y="0"/>
              </a:cxn>
              <a:cxn ang="0">
                <a:pos x="1" y="0"/>
              </a:cxn>
              <a:cxn ang="0">
                <a:pos x="0" y="2"/>
              </a:cxn>
              <a:cxn ang="0">
                <a:pos x="1" y="4"/>
              </a:cxn>
              <a:cxn ang="0">
                <a:pos x="1" y="4"/>
              </a:cxn>
              <a:cxn ang="0">
                <a:pos x="1" y="4"/>
              </a:cxn>
            </a:cxnLst>
            <a:rect l="0" t="0" r="r" b="b"/>
            <a:pathLst>
              <a:path w="23" h="4">
                <a:moveTo>
                  <a:pt x="1" y="4"/>
                </a:moveTo>
                <a:cubicBezTo>
                  <a:pt x="21" y="4"/>
                  <a:pt x="21" y="4"/>
                  <a:pt x="21" y="4"/>
                </a:cubicBezTo>
                <a:cubicBezTo>
                  <a:pt x="22" y="4"/>
                  <a:pt x="23" y="3"/>
                  <a:pt x="23" y="2"/>
                </a:cubicBezTo>
                <a:cubicBezTo>
                  <a:pt x="23" y="1"/>
                  <a:pt x="22" y="0"/>
                  <a:pt x="2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2"/>
                </a:cubicBezTo>
                <a:cubicBezTo>
                  <a:pt x="0" y="3"/>
                  <a:pt x="0" y="4"/>
                  <a:pt x="1" y="4"/>
                </a:cubicBezTo>
                <a:close/>
                <a:moveTo>
                  <a:pt x="1" y="4"/>
                </a:moveTo>
                <a:cubicBezTo>
                  <a:pt x="1" y="4"/>
                  <a:pt x="1" y="4"/>
                  <a:pt x="1" y="4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48" name="Freeform 134"/>
          <p:cNvSpPr>
            <a:spLocks noEditPoints="1"/>
          </p:cNvSpPr>
          <p:nvPr/>
        </p:nvSpPr>
        <p:spPr bwMode="auto">
          <a:xfrm rot="1227685">
            <a:off x="8433684" y="2610330"/>
            <a:ext cx="104786" cy="14969"/>
          </a:xfrm>
          <a:custGeom>
            <a:avLst/>
            <a:gdLst/>
            <a:ahLst/>
            <a:cxnLst>
              <a:cxn ang="0">
                <a:pos x="1" y="3"/>
              </a:cxn>
              <a:cxn ang="0">
                <a:pos x="21" y="3"/>
              </a:cxn>
              <a:cxn ang="0">
                <a:pos x="23" y="1"/>
              </a:cxn>
              <a:cxn ang="0">
                <a:pos x="21" y="0"/>
              </a:cxn>
              <a:cxn ang="0">
                <a:pos x="1" y="0"/>
              </a:cxn>
              <a:cxn ang="0">
                <a:pos x="0" y="1"/>
              </a:cxn>
              <a:cxn ang="0">
                <a:pos x="1" y="3"/>
              </a:cxn>
              <a:cxn ang="0">
                <a:pos x="1" y="3"/>
              </a:cxn>
              <a:cxn ang="0">
                <a:pos x="1" y="3"/>
              </a:cxn>
            </a:cxnLst>
            <a:rect l="0" t="0" r="r" b="b"/>
            <a:pathLst>
              <a:path w="23" h="3">
                <a:moveTo>
                  <a:pt x="1" y="3"/>
                </a:moveTo>
                <a:cubicBezTo>
                  <a:pt x="21" y="3"/>
                  <a:pt x="21" y="3"/>
                  <a:pt x="21" y="3"/>
                </a:cubicBezTo>
                <a:cubicBezTo>
                  <a:pt x="22" y="3"/>
                  <a:pt x="23" y="2"/>
                  <a:pt x="23" y="1"/>
                </a:cubicBezTo>
                <a:cubicBezTo>
                  <a:pt x="23" y="0"/>
                  <a:pt x="22" y="0"/>
                  <a:pt x="2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"/>
                  <a:pt x="0" y="3"/>
                  <a:pt x="1" y="3"/>
                </a:cubicBezTo>
                <a:close/>
                <a:moveTo>
                  <a:pt x="1" y="3"/>
                </a:moveTo>
                <a:cubicBezTo>
                  <a:pt x="1" y="3"/>
                  <a:pt x="1" y="3"/>
                  <a:pt x="1" y="3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49" name="Freeform 135"/>
          <p:cNvSpPr>
            <a:spLocks noEditPoints="1"/>
          </p:cNvSpPr>
          <p:nvPr/>
        </p:nvSpPr>
        <p:spPr bwMode="auto">
          <a:xfrm rot="1227685">
            <a:off x="8411591" y="2677855"/>
            <a:ext cx="224542" cy="19959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" y="4"/>
              </a:cxn>
              <a:cxn ang="0">
                <a:pos x="48" y="4"/>
              </a:cxn>
              <a:cxn ang="0">
                <a:pos x="49" y="2"/>
              </a:cxn>
              <a:cxn ang="0">
                <a:pos x="48" y="0"/>
              </a:cxn>
              <a:cxn ang="0">
                <a:pos x="1" y="0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49" h="4">
                <a:moveTo>
                  <a:pt x="0" y="2"/>
                </a:moveTo>
                <a:cubicBezTo>
                  <a:pt x="0" y="3"/>
                  <a:pt x="0" y="4"/>
                  <a:pt x="1" y="4"/>
                </a:cubicBezTo>
                <a:cubicBezTo>
                  <a:pt x="48" y="4"/>
                  <a:pt x="48" y="4"/>
                  <a:pt x="48" y="4"/>
                </a:cubicBezTo>
                <a:cubicBezTo>
                  <a:pt x="49" y="4"/>
                  <a:pt x="49" y="3"/>
                  <a:pt x="49" y="2"/>
                </a:cubicBezTo>
                <a:cubicBezTo>
                  <a:pt x="49" y="1"/>
                  <a:pt x="49" y="0"/>
                  <a:pt x="48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2"/>
                </a:cubicBezTo>
                <a:close/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50" name="Freeform 136"/>
          <p:cNvSpPr>
            <a:spLocks noEditPoints="1"/>
          </p:cNvSpPr>
          <p:nvPr/>
        </p:nvSpPr>
        <p:spPr bwMode="auto">
          <a:xfrm rot="1227685">
            <a:off x="8183644" y="2743996"/>
            <a:ext cx="421640" cy="17465"/>
          </a:xfrm>
          <a:custGeom>
            <a:avLst/>
            <a:gdLst/>
            <a:ahLst/>
            <a:cxnLst>
              <a:cxn ang="0">
                <a:pos x="91" y="0"/>
              </a:cxn>
              <a:cxn ang="0">
                <a:pos x="2" y="0"/>
              </a:cxn>
              <a:cxn ang="0">
                <a:pos x="0" y="2"/>
              </a:cxn>
              <a:cxn ang="0">
                <a:pos x="2" y="4"/>
              </a:cxn>
              <a:cxn ang="0">
                <a:pos x="91" y="4"/>
              </a:cxn>
              <a:cxn ang="0">
                <a:pos x="92" y="2"/>
              </a:cxn>
              <a:cxn ang="0">
                <a:pos x="91" y="0"/>
              </a:cxn>
              <a:cxn ang="0">
                <a:pos x="91" y="0"/>
              </a:cxn>
              <a:cxn ang="0">
                <a:pos x="91" y="0"/>
              </a:cxn>
            </a:cxnLst>
            <a:rect l="0" t="0" r="r" b="b"/>
            <a:pathLst>
              <a:path w="92" h="4">
                <a:moveTo>
                  <a:pt x="91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4"/>
                  <a:pt x="2" y="4"/>
                </a:cubicBezTo>
                <a:cubicBezTo>
                  <a:pt x="91" y="4"/>
                  <a:pt x="91" y="4"/>
                  <a:pt x="91" y="4"/>
                </a:cubicBezTo>
                <a:cubicBezTo>
                  <a:pt x="92" y="4"/>
                  <a:pt x="92" y="3"/>
                  <a:pt x="92" y="2"/>
                </a:cubicBezTo>
                <a:cubicBezTo>
                  <a:pt x="92" y="1"/>
                  <a:pt x="92" y="0"/>
                  <a:pt x="91" y="0"/>
                </a:cubicBezTo>
                <a:close/>
                <a:moveTo>
                  <a:pt x="91" y="0"/>
                </a:moveTo>
                <a:cubicBezTo>
                  <a:pt x="91" y="0"/>
                  <a:pt x="91" y="0"/>
                  <a:pt x="91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51" name="Freeform 137"/>
          <p:cNvSpPr>
            <a:spLocks noEditPoints="1"/>
          </p:cNvSpPr>
          <p:nvPr/>
        </p:nvSpPr>
        <p:spPr bwMode="auto">
          <a:xfrm rot="1227685">
            <a:off x="8164891" y="2795500"/>
            <a:ext cx="421640" cy="14969"/>
          </a:xfrm>
          <a:custGeom>
            <a:avLst/>
            <a:gdLst/>
            <a:ahLst/>
            <a:cxnLst>
              <a:cxn ang="0">
                <a:pos x="91" y="0"/>
              </a:cxn>
              <a:cxn ang="0">
                <a:pos x="2" y="0"/>
              </a:cxn>
              <a:cxn ang="0">
                <a:pos x="0" y="1"/>
              </a:cxn>
              <a:cxn ang="0">
                <a:pos x="2" y="3"/>
              </a:cxn>
              <a:cxn ang="0">
                <a:pos x="91" y="3"/>
              </a:cxn>
              <a:cxn ang="0">
                <a:pos x="92" y="1"/>
              </a:cxn>
              <a:cxn ang="0">
                <a:pos x="91" y="0"/>
              </a:cxn>
              <a:cxn ang="0">
                <a:pos x="91" y="0"/>
              </a:cxn>
              <a:cxn ang="0">
                <a:pos x="91" y="0"/>
              </a:cxn>
            </a:cxnLst>
            <a:rect l="0" t="0" r="r" b="b"/>
            <a:pathLst>
              <a:path w="92" h="3">
                <a:moveTo>
                  <a:pt x="91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3"/>
                  <a:pt x="1" y="3"/>
                  <a:pt x="2" y="3"/>
                </a:cubicBezTo>
                <a:cubicBezTo>
                  <a:pt x="91" y="3"/>
                  <a:pt x="91" y="3"/>
                  <a:pt x="91" y="3"/>
                </a:cubicBezTo>
                <a:cubicBezTo>
                  <a:pt x="92" y="3"/>
                  <a:pt x="92" y="3"/>
                  <a:pt x="92" y="1"/>
                </a:cubicBezTo>
                <a:cubicBezTo>
                  <a:pt x="92" y="0"/>
                  <a:pt x="92" y="0"/>
                  <a:pt x="91" y="0"/>
                </a:cubicBezTo>
                <a:close/>
                <a:moveTo>
                  <a:pt x="91" y="0"/>
                </a:moveTo>
                <a:cubicBezTo>
                  <a:pt x="91" y="0"/>
                  <a:pt x="91" y="0"/>
                  <a:pt x="91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52" name="Freeform 138"/>
          <p:cNvSpPr>
            <a:spLocks noEditPoints="1"/>
          </p:cNvSpPr>
          <p:nvPr/>
        </p:nvSpPr>
        <p:spPr bwMode="auto">
          <a:xfrm rot="1227685">
            <a:off x="8146576" y="2842092"/>
            <a:ext cx="421640" cy="19959"/>
          </a:xfrm>
          <a:custGeom>
            <a:avLst/>
            <a:gdLst/>
            <a:ahLst/>
            <a:cxnLst>
              <a:cxn ang="0">
                <a:pos x="91" y="0"/>
              </a:cxn>
              <a:cxn ang="0">
                <a:pos x="2" y="0"/>
              </a:cxn>
              <a:cxn ang="0">
                <a:pos x="0" y="2"/>
              </a:cxn>
              <a:cxn ang="0">
                <a:pos x="2" y="4"/>
              </a:cxn>
              <a:cxn ang="0">
                <a:pos x="91" y="4"/>
              </a:cxn>
              <a:cxn ang="0">
                <a:pos x="92" y="2"/>
              </a:cxn>
              <a:cxn ang="0">
                <a:pos x="91" y="0"/>
              </a:cxn>
              <a:cxn ang="0">
                <a:pos x="91" y="0"/>
              </a:cxn>
              <a:cxn ang="0">
                <a:pos x="91" y="0"/>
              </a:cxn>
            </a:cxnLst>
            <a:rect l="0" t="0" r="r" b="b"/>
            <a:pathLst>
              <a:path w="92" h="4">
                <a:moveTo>
                  <a:pt x="91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4"/>
                  <a:pt x="2" y="4"/>
                </a:cubicBezTo>
                <a:cubicBezTo>
                  <a:pt x="91" y="4"/>
                  <a:pt x="91" y="4"/>
                  <a:pt x="91" y="4"/>
                </a:cubicBezTo>
                <a:cubicBezTo>
                  <a:pt x="92" y="4"/>
                  <a:pt x="92" y="3"/>
                  <a:pt x="92" y="2"/>
                </a:cubicBezTo>
                <a:cubicBezTo>
                  <a:pt x="92" y="1"/>
                  <a:pt x="92" y="0"/>
                  <a:pt x="91" y="0"/>
                </a:cubicBezTo>
                <a:close/>
                <a:moveTo>
                  <a:pt x="91" y="0"/>
                </a:moveTo>
                <a:cubicBezTo>
                  <a:pt x="91" y="0"/>
                  <a:pt x="91" y="0"/>
                  <a:pt x="91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53" name="Freeform 139"/>
          <p:cNvSpPr>
            <a:spLocks noEditPoints="1"/>
          </p:cNvSpPr>
          <p:nvPr/>
        </p:nvSpPr>
        <p:spPr bwMode="auto">
          <a:xfrm rot="1227685">
            <a:off x="8201960" y="2697412"/>
            <a:ext cx="421640" cy="12475"/>
          </a:xfrm>
          <a:custGeom>
            <a:avLst/>
            <a:gdLst/>
            <a:ahLst/>
            <a:cxnLst>
              <a:cxn ang="0">
                <a:pos x="91" y="0"/>
              </a:cxn>
              <a:cxn ang="0">
                <a:pos x="2" y="0"/>
              </a:cxn>
              <a:cxn ang="0">
                <a:pos x="0" y="1"/>
              </a:cxn>
              <a:cxn ang="0">
                <a:pos x="2" y="3"/>
              </a:cxn>
              <a:cxn ang="0">
                <a:pos x="91" y="3"/>
              </a:cxn>
              <a:cxn ang="0">
                <a:pos x="92" y="1"/>
              </a:cxn>
              <a:cxn ang="0">
                <a:pos x="91" y="0"/>
              </a:cxn>
              <a:cxn ang="0">
                <a:pos x="91" y="0"/>
              </a:cxn>
              <a:cxn ang="0">
                <a:pos x="91" y="0"/>
              </a:cxn>
            </a:cxnLst>
            <a:rect l="0" t="0" r="r" b="b"/>
            <a:pathLst>
              <a:path w="92" h="3">
                <a:moveTo>
                  <a:pt x="91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3"/>
                  <a:pt x="1" y="3"/>
                  <a:pt x="2" y="3"/>
                </a:cubicBezTo>
                <a:cubicBezTo>
                  <a:pt x="91" y="3"/>
                  <a:pt x="91" y="3"/>
                  <a:pt x="91" y="3"/>
                </a:cubicBezTo>
                <a:cubicBezTo>
                  <a:pt x="92" y="3"/>
                  <a:pt x="92" y="3"/>
                  <a:pt x="92" y="1"/>
                </a:cubicBezTo>
                <a:cubicBezTo>
                  <a:pt x="92" y="0"/>
                  <a:pt x="92" y="0"/>
                  <a:pt x="91" y="0"/>
                </a:cubicBezTo>
                <a:close/>
                <a:moveTo>
                  <a:pt x="91" y="0"/>
                </a:moveTo>
                <a:cubicBezTo>
                  <a:pt x="91" y="0"/>
                  <a:pt x="91" y="0"/>
                  <a:pt x="91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54" name="Freeform 140"/>
          <p:cNvSpPr>
            <a:spLocks noEditPoints="1"/>
          </p:cNvSpPr>
          <p:nvPr/>
        </p:nvSpPr>
        <p:spPr bwMode="auto">
          <a:xfrm rot="1227685">
            <a:off x="8250341" y="2479214"/>
            <a:ext cx="159674" cy="142210"/>
          </a:xfrm>
          <a:custGeom>
            <a:avLst/>
            <a:gdLst/>
            <a:ahLst/>
            <a:cxnLst>
              <a:cxn ang="0">
                <a:pos x="4" y="31"/>
              </a:cxn>
              <a:cxn ang="0">
                <a:pos x="31" y="31"/>
              </a:cxn>
              <a:cxn ang="0">
                <a:pos x="35" y="27"/>
              </a:cxn>
              <a:cxn ang="0">
                <a:pos x="35" y="4"/>
              </a:cxn>
              <a:cxn ang="0">
                <a:pos x="31" y="0"/>
              </a:cxn>
              <a:cxn ang="0">
                <a:pos x="4" y="0"/>
              </a:cxn>
              <a:cxn ang="0">
                <a:pos x="0" y="4"/>
              </a:cxn>
              <a:cxn ang="0">
                <a:pos x="0" y="27"/>
              </a:cxn>
              <a:cxn ang="0">
                <a:pos x="4" y="31"/>
              </a:cxn>
              <a:cxn ang="0">
                <a:pos x="8" y="8"/>
              </a:cxn>
              <a:cxn ang="0">
                <a:pos x="27" y="8"/>
              </a:cxn>
              <a:cxn ang="0">
                <a:pos x="27" y="23"/>
              </a:cxn>
              <a:cxn ang="0">
                <a:pos x="8" y="23"/>
              </a:cxn>
              <a:cxn ang="0">
                <a:pos x="8" y="8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35" h="31">
                <a:moveTo>
                  <a:pt x="4" y="31"/>
                </a:moveTo>
                <a:cubicBezTo>
                  <a:pt x="31" y="31"/>
                  <a:pt x="31" y="31"/>
                  <a:pt x="31" y="31"/>
                </a:cubicBezTo>
                <a:cubicBezTo>
                  <a:pt x="33" y="31"/>
                  <a:pt x="35" y="29"/>
                  <a:pt x="35" y="27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2"/>
                  <a:pt x="33" y="0"/>
                  <a:pt x="31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9"/>
                  <a:pt x="2" y="31"/>
                  <a:pt x="4" y="31"/>
                </a:cubicBezTo>
                <a:close/>
                <a:moveTo>
                  <a:pt x="8" y="8"/>
                </a:moveTo>
                <a:cubicBezTo>
                  <a:pt x="27" y="8"/>
                  <a:pt x="27" y="8"/>
                  <a:pt x="27" y="8"/>
                </a:cubicBezTo>
                <a:cubicBezTo>
                  <a:pt x="27" y="23"/>
                  <a:pt x="27" y="23"/>
                  <a:pt x="27" y="23"/>
                </a:cubicBezTo>
                <a:cubicBezTo>
                  <a:pt x="8" y="23"/>
                  <a:pt x="8" y="23"/>
                  <a:pt x="8" y="23"/>
                </a:cubicBezTo>
                <a:lnTo>
                  <a:pt x="8" y="8"/>
                </a:lnTo>
                <a:close/>
                <a:moveTo>
                  <a:pt x="8" y="8"/>
                </a:moveTo>
                <a:cubicBezTo>
                  <a:pt x="8" y="8"/>
                  <a:pt x="8" y="8"/>
                  <a:pt x="8" y="8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55" name="Freeform 144"/>
          <p:cNvSpPr>
            <a:spLocks noEditPoints="1"/>
          </p:cNvSpPr>
          <p:nvPr/>
        </p:nvSpPr>
        <p:spPr bwMode="auto">
          <a:xfrm>
            <a:off x="1065432" y="3068959"/>
            <a:ext cx="578819" cy="566345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56" name="Freeform 72"/>
          <p:cNvSpPr>
            <a:spLocks noEditPoints="1"/>
          </p:cNvSpPr>
          <p:nvPr/>
        </p:nvSpPr>
        <p:spPr bwMode="auto">
          <a:xfrm>
            <a:off x="9967525" y="3117725"/>
            <a:ext cx="566345" cy="566345"/>
          </a:xfrm>
          <a:custGeom>
            <a:avLst/>
            <a:gdLst/>
            <a:ahLst/>
            <a:cxnLst>
              <a:cxn ang="0">
                <a:pos x="121" y="1"/>
              </a:cxn>
              <a:cxn ang="0">
                <a:pos x="119" y="0"/>
              </a:cxn>
              <a:cxn ang="0">
                <a:pos x="117" y="1"/>
              </a:cxn>
              <a:cxn ang="0">
                <a:pos x="2" y="77"/>
              </a:cxn>
              <a:cxn ang="0">
                <a:pos x="0" y="81"/>
              </a:cxn>
              <a:cxn ang="0">
                <a:pos x="2" y="84"/>
              </a:cxn>
              <a:cxn ang="0">
                <a:pos x="32" y="96"/>
              </a:cxn>
              <a:cxn ang="0">
                <a:pos x="46" y="121"/>
              </a:cxn>
              <a:cxn ang="0">
                <a:pos x="50" y="123"/>
              </a:cxn>
              <a:cxn ang="0">
                <a:pos x="50" y="123"/>
              </a:cxn>
              <a:cxn ang="0">
                <a:pos x="53" y="121"/>
              </a:cxn>
              <a:cxn ang="0">
                <a:pos x="61" y="107"/>
              </a:cxn>
              <a:cxn ang="0">
                <a:pos x="98" y="122"/>
              </a:cxn>
              <a:cxn ang="0">
                <a:pos x="100" y="123"/>
              </a:cxn>
              <a:cxn ang="0">
                <a:pos x="101" y="122"/>
              </a:cxn>
              <a:cxn ang="0">
                <a:pos x="103" y="119"/>
              </a:cxn>
              <a:cxn ang="0">
                <a:pos x="123" y="4"/>
              </a:cxn>
              <a:cxn ang="0">
                <a:pos x="121" y="1"/>
              </a:cxn>
              <a:cxn ang="0">
                <a:pos x="12" y="80"/>
              </a:cxn>
              <a:cxn ang="0">
                <a:pos x="101" y="20"/>
              </a:cxn>
              <a:cxn ang="0">
                <a:pos x="36" y="89"/>
              </a:cxn>
              <a:cxn ang="0">
                <a:pos x="35" y="89"/>
              </a:cxn>
              <a:cxn ang="0">
                <a:pos x="12" y="80"/>
              </a:cxn>
              <a:cxn ang="0">
                <a:pos x="39" y="92"/>
              </a:cxn>
              <a:cxn ang="0">
                <a:pos x="39" y="92"/>
              </a:cxn>
              <a:cxn ang="0">
                <a:pos x="112" y="14"/>
              </a:cxn>
              <a:cxn ang="0">
                <a:pos x="50" y="111"/>
              </a:cxn>
              <a:cxn ang="0">
                <a:pos x="39" y="92"/>
              </a:cxn>
              <a:cxn ang="0">
                <a:pos x="97" y="113"/>
              </a:cxn>
              <a:cxn ang="0">
                <a:pos x="64" y="100"/>
              </a:cxn>
              <a:cxn ang="0">
                <a:pos x="61" y="100"/>
              </a:cxn>
              <a:cxn ang="0">
                <a:pos x="112" y="22"/>
              </a:cxn>
              <a:cxn ang="0">
                <a:pos x="97" y="113"/>
              </a:cxn>
              <a:cxn ang="0">
                <a:pos x="97" y="113"/>
              </a:cxn>
              <a:cxn ang="0">
                <a:pos x="97" y="113"/>
              </a:cxn>
            </a:cxnLst>
            <a:rect l="0" t="0" r="r" b="b"/>
            <a:pathLst>
              <a:path w="123" h="123">
                <a:moveTo>
                  <a:pt x="121" y="1"/>
                </a:moveTo>
                <a:cubicBezTo>
                  <a:pt x="120" y="0"/>
                  <a:pt x="119" y="0"/>
                  <a:pt x="119" y="0"/>
                </a:cubicBezTo>
                <a:cubicBezTo>
                  <a:pt x="118" y="0"/>
                  <a:pt x="117" y="0"/>
                  <a:pt x="117" y="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8"/>
                  <a:pt x="0" y="79"/>
                  <a:pt x="0" y="81"/>
                </a:cubicBezTo>
                <a:cubicBezTo>
                  <a:pt x="0" y="82"/>
                  <a:pt x="1" y="83"/>
                  <a:pt x="2" y="84"/>
                </a:cubicBezTo>
                <a:cubicBezTo>
                  <a:pt x="32" y="96"/>
                  <a:pt x="32" y="96"/>
                  <a:pt x="32" y="96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2"/>
                  <a:pt x="48" y="123"/>
                  <a:pt x="50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1" y="123"/>
                  <a:pt x="52" y="122"/>
                  <a:pt x="53" y="121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9" y="123"/>
                  <a:pt x="99" y="123"/>
                  <a:pt x="100" y="123"/>
                </a:cubicBezTo>
                <a:cubicBezTo>
                  <a:pt x="100" y="123"/>
                  <a:pt x="101" y="122"/>
                  <a:pt x="101" y="122"/>
                </a:cubicBezTo>
                <a:cubicBezTo>
                  <a:pt x="102" y="122"/>
                  <a:pt x="103" y="121"/>
                  <a:pt x="103" y="119"/>
                </a:cubicBezTo>
                <a:cubicBezTo>
                  <a:pt x="123" y="4"/>
                  <a:pt x="123" y="4"/>
                  <a:pt x="123" y="4"/>
                </a:cubicBezTo>
                <a:cubicBezTo>
                  <a:pt x="123" y="3"/>
                  <a:pt x="122" y="1"/>
                  <a:pt x="121" y="1"/>
                </a:cubicBezTo>
                <a:close/>
                <a:moveTo>
                  <a:pt x="12" y="80"/>
                </a:moveTo>
                <a:cubicBezTo>
                  <a:pt x="101" y="20"/>
                  <a:pt x="101" y="20"/>
                  <a:pt x="101" y="2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9"/>
                  <a:pt x="35" y="89"/>
                  <a:pt x="35" y="89"/>
                </a:cubicBezTo>
                <a:lnTo>
                  <a:pt x="12" y="80"/>
                </a:lnTo>
                <a:close/>
                <a:moveTo>
                  <a:pt x="39" y="92"/>
                </a:moveTo>
                <a:cubicBezTo>
                  <a:pt x="39" y="92"/>
                  <a:pt x="39" y="92"/>
                  <a:pt x="39" y="92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50" y="111"/>
                  <a:pt x="50" y="111"/>
                  <a:pt x="50" y="111"/>
                </a:cubicBezTo>
                <a:lnTo>
                  <a:pt x="39" y="92"/>
                </a:lnTo>
                <a:close/>
                <a:moveTo>
                  <a:pt x="97" y="113"/>
                </a:moveTo>
                <a:cubicBezTo>
                  <a:pt x="64" y="100"/>
                  <a:pt x="64" y="100"/>
                  <a:pt x="64" y="100"/>
                </a:cubicBezTo>
                <a:cubicBezTo>
                  <a:pt x="63" y="100"/>
                  <a:pt x="62" y="100"/>
                  <a:pt x="61" y="100"/>
                </a:cubicBezTo>
                <a:cubicBezTo>
                  <a:pt x="112" y="22"/>
                  <a:pt x="112" y="22"/>
                  <a:pt x="112" y="22"/>
                </a:cubicBezTo>
                <a:lnTo>
                  <a:pt x="97" y="113"/>
                </a:lnTo>
                <a:close/>
                <a:moveTo>
                  <a:pt x="97" y="113"/>
                </a:moveTo>
                <a:cubicBezTo>
                  <a:pt x="97" y="113"/>
                  <a:pt x="97" y="113"/>
                  <a:pt x="97" y="113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73" name="TextBox 13"/>
          <p:cNvSpPr txBox="1"/>
          <p:nvPr/>
        </p:nvSpPr>
        <p:spPr>
          <a:xfrm rot="1183094">
            <a:off x="7169896" y="3079610"/>
            <a:ext cx="2338080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TextBox 13"/>
          <p:cNvSpPr txBox="1"/>
          <p:nvPr/>
        </p:nvSpPr>
        <p:spPr>
          <a:xfrm rot="1183094">
            <a:off x="7152258" y="3356844"/>
            <a:ext cx="2117266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TextBox 13"/>
          <p:cNvSpPr txBox="1"/>
          <p:nvPr/>
        </p:nvSpPr>
        <p:spPr>
          <a:xfrm rot="21223707">
            <a:off x="4957353" y="4737405"/>
            <a:ext cx="2338080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TextBox 13"/>
          <p:cNvSpPr txBox="1"/>
          <p:nvPr/>
        </p:nvSpPr>
        <p:spPr>
          <a:xfrm rot="21223707">
            <a:off x="5109218" y="5034621"/>
            <a:ext cx="2117266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TextBox 13"/>
          <p:cNvSpPr txBox="1"/>
          <p:nvPr/>
        </p:nvSpPr>
        <p:spPr>
          <a:xfrm rot="963490">
            <a:off x="2852653" y="3539088"/>
            <a:ext cx="2338080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TextBox 13"/>
          <p:cNvSpPr txBox="1"/>
          <p:nvPr/>
        </p:nvSpPr>
        <p:spPr>
          <a:xfrm rot="963490">
            <a:off x="2858083" y="3823767"/>
            <a:ext cx="2117266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TextBox 13"/>
          <p:cNvSpPr txBox="1"/>
          <p:nvPr/>
        </p:nvSpPr>
        <p:spPr>
          <a:xfrm rot="20483460">
            <a:off x="324731" y="3826613"/>
            <a:ext cx="2338080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TextBox 13"/>
          <p:cNvSpPr txBox="1"/>
          <p:nvPr/>
        </p:nvSpPr>
        <p:spPr>
          <a:xfrm rot="20483460">
            <a:off x="556242" y="4106258"/>
            <a:ext cx="2117266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TextBox 13"/>
          <p:cNvSpPr txBox="1"/>
          <p:nvPr/>
        </p:nvSpPr>
        <p:spPr>
          <a:xfrm rot="20220968">
            <a:off x="9360374" y="4014151"/>
            <a:ext cx="2338080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7" name="TextBox 13"/>
          <p:cNvSpPr txBox="1"/>
          <p:nvPr/>
        </p:nvSpPr>
        <p:spPr>
          <a:xfrm rot="20220968">
            <a:off x="9618969" y="4283511"/>
            <a:ext cx="2117266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632" y="0"/>
            <a:ext cx="2492394" cy="2260544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3537549" y="613256"/>
            <a:ext cx="5116901" cy="461665"/>
            <a:chOff x="641892" y="3761604"/>
            <a:chExt cx="5116901" cy="461665"/>
          </a:xfrm>
        </p:grpSpPr>
        <p:sp>
          <p:nvSpPr>
            <p:cNvPr id="57" name="文本框 56"/>
            <p:cNvSpPr txBox="1"/>
            <p:nvPr/>
          </p:nvSpPr>
          <p:spPr>
            <a:xfrm>
              <a:off x="1990056" y="3761604"/>
              <a:ext cx="2407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641892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558555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26"/>
          <p:cNvGraphicFramePr/>
          <p:nvPr/>
        </p:nvGraphicFramePr>
        <p:xfrm>
          <a:off x="392906" y="1771650"/>
          <a:ext cx="6140285" cy="446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Rounded Rectangle 37"/>
          <p:cNvSpPr/>
          <p:nvPr/>
        </p:nvSpPr>
        <p:spPr>
          <a:xfrm>
            <a:off x="6945259" y="1805754"/>
            <a:ext cx="722843" cy="702148"/>
          </a:xfrm>
          <a:prstGeom prst="roundRect">
            <a:avLst/>
          </a:prstGeom>
          <a:solidFill>
            <a:srgbClr val="1B9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 pitchFamily="2" charset="0"/>
            </a:endParaRPr>
          </a:p>
        </p:txBody>
      </p:sp>
      <p:sp>
        <p:nvSpPr>
          <p:cNvPr id="26" name="Freeform 117"/>
          <p:cNvSpPr/>
          <p:nvPr/>
        </p:nvSpPr>
        <p:spPr bwMode="auto">
          <a:xfrm>
            <a:off x="7108625" y="1958772"/>
            <a:ext cx="396112" cy="396112"/>
          </a:xfrm>
          <a:custGeom>
            <a:avLst/>
            <a:gdLst/>
            <a:ahLst/>
            <a:cxnLst>
              <a:cxn ang="0">
                <a:pos x="56" y="51"/>
              </a:cxn>
              <a:cxn ang="0">
                <a:pos x="51" y="55"/>
              </a:cxn>
              <a:cxn ang="0">
                <a:pos x="43" y="57"/>
              </a:cxn>
              <a:cxn ang="0">
                <a:pos x="33" y="54"/>
              </a:cxn>
              <a:cxn ang="0">
                <a:pos x="26" y="51"/>
              </a:cxn>
              <a:cxn ang="0">
                <a:pos x="7" y="32"/>
              </a:cxn>
              <a:cxn ang="0">
                <a:pos x="3" y="25"/>
              </a:cxn>
              <a:cxn ang="0">
                <a:pos x="0" y="14"/>
              </a:cxn>
              <a:cxn ang="0">
                <a:pos x="3" y="7"/>
              </a:cxn>
              <a:cxn ang="0">
                <a:pos x="7" y="2"/>
              </a:cxn>
              <a:cxn ang="0">
                <a:pos x="12" y="0"/>
              </a:cxn>
              <a:cxn ang="0">
                <a:pos x="13" y="1"/>
              </a:cxn>
              <a:cxn ang="0">
                <a:pos x="15" y="4"/>
              </a:cxn>
              <a:cxn ang="0">
                <a:pos x="19" y="10"/>
              </a:cxn>
              <a:cxn ang="0">
                <a:pos x="21" y="14"/>
              </a:cxn>
              <a:cxn ang="0">
                <a:pos x="14" y="22"/>
              </a:cxn>
              <a:cxn ang="0">
                <a:pos x="15" y="26"/>
              </a:cxn>
              <a:cxn ang="0">
                <a:pos x="32" y="42"/>
              </a:cxn>
              <a:cxn ang="0">
                <a:pos x="35" y="44"/>
              </a:cxn>
              <a:cxn ang="0">
                <a:pos x="43" y="36"/>
              </a:cxn>
              <a:cxn ang="0">
                <a:pos x="47" y="38"/>
              </a:cxn>
              <a:cxn ang="0">
                <a:pos x="54" y="42"/>
              </a:cxn>
              <a:cxn ang="0">
                <a:pos x="57" y="44"/>
              </a:cxn>
              <a:cxn ang="0">
                <a:pos x="57" y="45"/>
              </a:cxn>
              <a:cxn ang="0">
                <a:pos x="56" y="51"/>
              </a:cxn>
            </a:cxnLst>
            <a:rect l="0" t="0" r="r" b="b"/>
            <a:pathLst>
              <a:path w="57" h="57">
                <a:moveTo>
                  <a:pt x="56" y="51"/>
                </a:moveTo>
                <a:cubicBezTo>
                  <a:pt x="55" y="53"/>
                  <a:pt x="53" y="54"/>
                  <a:pt x="51" y="55"/>
                </a:cubicBezTo>
                <a:cubicBezTo>
                  <a:pt x="49" y="56"/>
                  <a:pt x="46" y="57"/>
                  <a:pt x="43" y="57"/>
                </a:cubicBezTo>
                <a:cubicBezTo>
                  <a:pt x="40" y="57"/>
                  <a:pt x="36" y="55"/>
                  <a:pt x="33" y="54"/>
                </a:cubicBezTo>
                <a:cubicBezTo>
                  <a:pt x="30" y="53"/>
                  <a:pt x="28" y="52"/>
                  <a:pt x="26" y="51"/>
                </a:cubicBezTo>
                <a:cubicBezTo>
                  <a:pt x="19" y="47"/>
                  <a:pt x="11" y="38"/>
                  <a:pt x="7" y="32"/>
                </a:cubicBezTo>
                <a:cubicBezTo>
                  <a:pt x="5" y="29"/>
                  <a:pt x="4" y="27"/>
                  <a:pt x="3" y="25"/>
                </a:cubicBezTo>
                <a:cubicBezTo>
                  <a:pt x="2" y="21"/>
                  <a:pt x="0" y="18"/>
                  <a:pt x="0" y="14"/>
                </a:cubicBezTo>
                <a:cubicBezTo>
                  <a:pt x="0" y="11"/>
                  <a:pt x="1" y="9"/>
                  <a:pt x="3" y="7"/>
                </a:cubicBezTo>
                <a:cubicBezTo>
                  <a:pt x="4" y="5"/>
                  <a:pt x="5" y="3"/>
                  <a:pt x="7" y="2"/>
                </a:cubicBezTo>
                <a:cubicBezTo>
                  <a:pt x="8" y="1"/>
                  <a:pt x="11" y="0"/>
                  <a:pt x="12" y="0"/>
                </a:cubicBezTo>
                <a:cubicBezTo>
                  <a:pt x="13" y="0"/>
                  <a:pt x="13" y="0"/>
                  <a:pt x="13" y="1"/>
                </a:cubicBezTo>
                <a:cubicBezTo>
                  <a:pt x="14" y="1"/>
                  <a:pt x="15" y="3"/>
                  <a:pt x="15" y="4"/>
                </a:cubicBezTo>
                <a:cubicBezTo>
                  <a:pt x="17" y="6"/>
                  <a:pt x="18" y="8"/>
                  <a:pt x="19" y="10"/>
                </a:cubicBezTo>
                <a:cubicBezTo>
                  <a:pt x="20" y="12"/>
                  <a:pt x="21" y="13"/>
                  <a:pt x="21" y="14"/>
                </a:cubicBezTo>
                <a:cubicBezTo>
                  <a:pt x="21" y="17"/>
                  <a:pt x="14" y="20"/>
                  <a:pt x="14" y="22"/>
                </a:cubicBezTo>
                <a:cubicBezTo>
                  <a:pt x="14" y="23"/>
                  <a:pt x="15" y="25"/>
                  <a:pt x="15" y="26"/>
                </a:cubicBezTo>
                <a:cubicBezTo>
                  <a:pt x="19" y="33"/>
                  <a:pt x="24" y="38"/>
                  <a:pt x="32" y="42"/>
                </a:cubicBezTo>
                <a:cubicBezTo>
                  <a:pt x="33" y="43"/>
                  <a:pt x="34" y="44"/>
                  <a:pt x="35" y="44"/>
                </a:cubicBezTo>
                <a:cubicBezTo>
                  <a:pt x="37" y="44"/>
                  <a:pt x="41" y="36"/>
                  <a:pt x="43" y="36"/>
                </a:cubicBezTo>
                <a:cubicBezTo>
                  <a:pt x="45" y="36"/>
                  <a:pt x="46" y="38"/>
                  <a:pt x="47" y="38"/>
                </a:cubicBezTo>
                <a:cubicBezTo>
                  <a:pt x="49" y="40"/>
                  <a:pt x="52" y="41"/>
                  <a:pt x="54" y="42"/>
                </a:cubicBezTo>
                <a:cubicBezTo>
                  <a:pt x="55" y="43"/>
                  <a:pt x="57" y="43"/>
                  <a:pt x="57" y="44"/>
                </a:cubicBezTo>
                <a:cubicBezTo>
                  <a:pt x="57" y="45"/>
                  <a:pt x="57" y="45"/>
                  <a:pt x="57" y="45"/>
                </a:cubicBezTo>
                <a:cubicBezTo>
                  <a:pt x="57" y="47"/>
                  <a:pt x="56" y="49"/>
                  <a:pt x="56" y="5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28" name="Rounded Rectangle 46"/>
          <p:cNvSpPr/>
          <p:nvPr/>
        </p:nvSpPr>
        <p:spPr>
          <a:xfrm>
            <a:off x="6945259" y="2884397"/>
            <a:ext cx="722843" cy="702148"/>
          </a:xfrm>
          <a:prstGeom prst="roundRect">
            <a:avLst/>
          </a:prstGeom>
          <a:solidFill>
            <a:srgbClr val="C6ED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 pitchFamily="2" charset="0"/>
            </a:endParaRPr>
          </a:p>
        </p:txBody>
      </p:sp>
      <p:sp>
        <p:nvSpPr>
          <p:cNvPr id="29" name="Freeform 36"/>
          <p:cNvSpPr>
            <a:spLocks noEditPoints="1"/>
          </p:cNvSpPr>
          <p:nvPr/>
        </p:nvSpPr>
        <p:spPr bwMode="auto">
          <a:xfrm>
            <a:off x="7108625" y="3020395"/>
            <a:ext cx="396112" cy="430153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31" name="Rounded Rectangle 53"/>
          <p:cNvSpPr/>
          <p:nvPr/>
        </p:nvSpPr>
        <p:spPr>
          <a:xfrm>
            <a:off x="6945259" y="3991060"/>
            <a:ext cx="722843" cy="702148"/>
          </a:xfrm>
          <a:prstGeom prst="roundRect">
            <a:avLst/>
          </a:prstGeom>
          <a:solidFill>
            <a:srgbClr val="1B9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 pitchFamily="2" charset="0"/>
            </a:endParaRPr>
          </a:p>
        </p:txBody>
      </p:sp>
      <p:sp>
        <p:nvSpPr>
          <p:cNvPr id="32" name="Freeform 13"/>
          <p:cNvSpPr>
            <a:spLocks noEditPoints="1"/>
          </p:cNvSpPr>
          <p:nvPr/>
        </p:nvSpPr>
        <p:spPr bwMode="auto">
          <a:xfrm>
            <a:off x="7085321" y="4120774"/>
            <a:ext cx="442721" cy="44272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34" name="Rounded Rectangle 57"/>
          <p:cNvSpPr/>
          <p:nvPr/>
        </p:nvSpPr>
        <p:spPr>
          <a:xfrm>
            <a:off x="6945259" y="4940152"/>
            <a:ext cx="722843" cy="702148"/>
          </a:xfrm>
          <a:prstGeom prst="roundRect">
            <a:avLst/>
          </a:prstGeom>
          <a:solidFill>
            <a:srgbClr val="C6ED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68580" rtlCol="0" anchor="ctr"/>
          <a:lstStyle/>
          <a:p>
            <a:pPr marL="0" marR="0" lvl="0" indent="0" algn="ctr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 pitchFamily="2" charset="0"/>
            </a:endParaRPr>
          </a:p>
        </p:txBody>
      </p:sp>
      <p:sp>
        <p:nvSpPr>
          <p:cNvPr id="35" name="Freeform 171"/>
          <p:cNvSpPr>
            <a:spLocks noEditPoints="1"/>
          </p:cNvSpPr>
          <p:nvPr/>
        </p:nvSpPr>
        <p:spPr bwMode="auto">
          <a:xfrm>
            <a:off x="7083661" y="5071691"/>
            <a:ext cx="446039" cy="439069"/>
          </a:xfrm>
          <a:custGeom>
            <a:avLst/>
            <a:gdLst/>
            <a:ahLst/>
            <a:cxnLst>
              <a:cxn ang="0">
                <a:pos x="30" y="58"/>
              </a:cxn>
              <a:cxn ang="0">
                <a:pos x="0" y="29"/>
              </a:cxn>
              <a:cxn ang="0">
                <a:pos x="30" y="0"/>
              </a:cxn>
              <a:cxn ang="0">
                <a:pos x="59" y="29"/>
              </a:cxn>
              <a:cxn ang="0">
                <a:pos x="30" y="58"/>
              </a:cxn>
              <a:cxn ang="0">
                <a:pos x="30" y="8"/>
              </a:cxn>
              <a:cxn ang="0">
                <a:pos x="9" y="29"/>
              </a:cxn>
              <a:cxn ang="0">
                <a:pos x="30" y="49"/>
              </a:cxn>
              <a:cxn ang="0">
                <a:pos x="50" y="29"/>
              </a:cxn>
              <a:cxn ang="0">
                <a:pos x="30" y="8"/>
              </a:cxn>
              <a:cxn ang="0">
                <a:pos x="34" y="32"/>
              </a:cxn>
              <a:cxn ang="0">
                <a:pos x="33" y="34"/>
              </a:cxn>
              <a:cxn ang="0">
                <a:pos x="21" y="34"/>
              </a:cxn>
              <a:cxn ang="0">
                <a:pos x="20" y="32"/>
              </a:cxn>
              <a:cxn ang="0">
                <a:pos x="20" y="30"/>
              </a:cxn>
              <a:cxn ang="0">
                <a:pos x="21" y="29"/>
              </a:cxn>
              <a:cxn ang="0">
                <a:pos x="30" y="29"/>
              </a:cxn>
              <a:cxn ang="0">
                <a:pos x="30" y="15"/>
              </a:cxn>
              <a:cxn ang="0">
                <a:pos x="31" y="14"/>
              </a:cxn>
              <a:cxn ang="0">
                <a:pos x="33" y="14"/>
              </a:cxn>
              <a:cxn ang="0">
                <a:pos x="34" y="15"/>
              </a:cxn>
              <a:cxn ang="0">
                <a:pos x="34" y="32"/>
              </a:cxn>
            </a:cxnLst>
            <a:rect l="0" t="0" r="r" b="b"/>
            <a:pathLst>
              <a:path w="59" h="58">
                <a:moveTo>
                  <a:pt x="30" y="58"/>
                </a:moveTo>
                <a:cubicBezTo>
                  <a:pt x="13" y="58"/>
                  <a:pt x="0" y="45"/>
                  <a:pt x="0" y="29"/>
                </a:cubicBezTo>
                <a:cubicBezTo>
                  <a:pt x="0" y="13"/>
                  <a:pt x="13" y="0"/>
                  <a:pt x="30" y="0"/>
                </a:cubicBezTo>
                <a:cubicBezTo>
                  <a:pt x="46" y="0"/>
                  <a:pt x="59" y="13"/>
                  <a:pt x="59" y="29"/>
                </a:cubicBezTo>
                <a:cubicBezTo>
                  <a:pt x="59" y="45"/>
                  <a:pt x="46" y="58"/>
                  <a:pt x="30" y="58"/>
                </a:cubicBezTo>
                <a:close/>
                <a:moveTo>
                  <a:pt x="30" y="8"/>
                </a:moveTo>
                <a:cubicBezTo>
                  <a:pt x="18" y="8"/>
                  <a:pt x="9" y="17"/>
                  <a:pt x="9" y="29"/>
                </a:cubicBezTo>
                <a:cubicBezTo>
                  <a:pt x="9" y="40"/>
                  <a:pt x="18" y="49"/>
                  <a:pt x="30" y="49"/>
                </a:cubicBezTo>
                <a:cubicBezTo>
                  <a:pt x="41" y="49"/>
                  <a:pt x="50" y="40"/>
                  <a:pt x="50" y="29"/>
                </a:cubicBezTo>
                <a:cubicBezTo>
                  <a:pt x="50" y="17"/>
                  <a:pt x="41" y="8"/>
                  <a:pt x="30" y="8"/>
                </a:cubicBezTo>
                <a:close/>
                <a:moveTo>
                  <a:pt x="34" y="32"/>
                </a:moveTo>
                <a:cubicBezTo>
                  <a:pt x="34" y="33"/>
                  <a:pt x="34" y="34"/>
                  <a:pt x="33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0" y="34"/>
                  <a:pt x="20" y="33"/>
                  <a:pt x="20" y="32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29"/>
                  <a:pt x="20" y="29"/>
                  <a:pt x="21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5"/>
                  <a:pt x="30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4" y="14"/>
                  <a:pt x="34" y="15"/>
                  <a:pt x="34" y="15"/>
                </a:cubicBezTo>
                <a:lnTo>
                  <a:pt x="34" y="3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1031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7968208" y="1755762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3"/>
          <p:cNvSpPr txBox="1"/>
          <p:nvPr/>
        </p:nvSpPr>
        <p:spPr>
          <a:xfrm>
            <a:off x="7972289" y="2077763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13"/>
          <p:cNvSpPr txBox="1"/>
          <p:nvPr/>
        </p:nvSpPr>
        <p:spPr>
          <a:xfrm>
            <a:off x="7968208" y="2834405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13"/>
          <p:cNvSpPr txBox="1"/>
          <p:nvPr/>
        </p:nvSpPr>
        <p:spPr>
          <a:xfrm>
            <a:off x="7972289" y="3156406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13"/>
          <p:cNvSpPr txBox="1"/>
          <p:nvPr/>
        </p:nvSpPr>
        <p:spPr>
          <a:xfrm>
            <a:off x="7968208" y="3941068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13"/>
          <p:cNvSpPr txBox="1"/>
          <p:nvPr/>
        </p:nvSpPr>
        <p:spPr>
          <a:xfrm>
            <a:off x="7972289" y="4263069"/>
            <a:ext cx="2333999" cy="45518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亮亮图文旗舰店</a:t>
            </a:r>
            <a:r>
              <a:rPr lang="en-US" altLang="zh-CN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</a:p>
        </p:txBody>
      </p:sp>
      <p:sp>
        <p:nvSpPr>
          <p:cNvPr id="43" name="TextBox 13"/>
          <p:cNvSpPr txBox="1"/>
          <p:nvPr/>
        </p:nvSpPr>
        <p:spPr>
          <a:xfrm>
            <a:off x="7964127" y="4890160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13"/>
          <p:cNvSpPr txBox="1"/>
          <p:nvPr/>
        </p:nvSpPr>
        <p:spPr>
          <a:xfrm>
            <a:off x="7968208" y="5212161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632" y="0"/>
            <a:ext cx="2492394" cy="2260544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3537549" y="613256"/>
            <a:ext cx="5116901" cy="461665"/>
            <a:chOff x="641892" y="3761604"/>
            <a:chExt cx="5116901" cy="461665"/>
          </a:xfrm>
        </p:grpSpPr>
        <p:sp>
          <p:nvSpPr>
            <p:cNvPr id="22" name="文本框 21"/>
            <p:cNvSpPr txBox="1"/>
            <p:nvPr/>
          </p:nvSpPr>
          <p:spPr>
            <a:xfrm>
              <a:off x="1990056" y="3761604"/>
              <a:ext cx="2407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41892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558555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093"/>
          <p:cNvSpPr/>
          <p:nvPr/>
        </p:nvSpPr>
        <p:spPr>
          <a:xfrm flipV="1">
            <a:off x="7465179" y="5229200"/>
            <a:ext cx="2809605" cy="783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56" extrusionOk="0">
                <a:moveTo>
                  <a:pt x="0" y="15834"/>
                </a:moveTo>
                <a:lnTo>
                  <a:pt x="0" y="15834"/>
                </a:lnTo>
                <a:cubicBezTo>
                  <a:pt x="3445" y="817"/>
                  <a:pt x="11156" y="-4444"/>
                  <a:pt x="17223" y="4084"/>
                </a:cubicBezTo>
                <a:cubicBezTo>
                  <a:pt x="18678" y="6130"/>
                  <a:pt x="19955" y="8872"/>
                  <a:pt x="20978" y="12149"/>
                </a:cubicBezTo>
                <a:lnTo>
                  <a:pt x="21600" y="11275"/>
                </a:lnTo>
                <a:lnTo>
                  <a:pt x="21499" y="16495"/>
                </a:lnTo>
                <a:lnTo>
                  <a:pt x="19406" y="14359"/>
                </a:lnTo>
                <a:lnTo>
                  <a:pt x="20028" y="13486"/>
                </a:lnTo>
                <a:lnTo>
                  <a:pt x="20028" y="13486"/>
                </a:lnTo>
                <a:cubicBezTo>
                  <a:pt x="16058" y="1123"/>
                  <a:pt x="8792" y="-935"/>
                  <a:pt x="3798" y="8891"/>
                </a:cubicBezTo>
                <a:cubicBezTo>
                  <a:pt x="2640" y="11168"/>
                  <a:pt x="1670" y="13974"/>
                  <a:pt x="940" y="17156"/>
                </a:cubicBez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defTabSz="13747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Shape 2093"/>
          <p:cNvSpPr/>
          <p:nvPr/>
        </p:nvSpPr>
        <p:spPr>
          <a:xfrm flipV="1">
            <a:off x="1895822" y="5229200"/>
            <a:ext cx="2809605" cy="783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56" extrusionOk="0">
                <a:moveTo>
                  <a:pt x="0" y="15834"/>
                </a:moveTo>
                <a:lnTo>
                  <a:pt x="0" y="15834"/>
                </a:lnTo>
                <a:cubicBezTo>
                  <a:pt x="3445" y="817"/>
                  <a:pt x="11156" y="-4444"/>
                  <a:pt x="17223" y="4084"/>
                </a:cubicBezTo>
                <a:cubicBezTo>
                  <a:pt x="18678" y="6130"/>
                  <a:pt x="19955" y="8872"/>
                  <a:pt x="20978" y="12149"/>
                </a:cubicBezTo>
                <a:lnTo>
                  <a:pt x="21600" y="11275"/>
                </a:lnTo>
                <a:lnTo>
                  <a:pt x="21499" y="16495"/>
                </a:lnTo>
                <a:lnTo>
                  <a:pt x="19406" y="14359"/>
                </a:lnTo>
                <a:lnTo>
                  <a:pt x="20028" y="13486"/>
                </a:lnTo>
                <a:lnTo>
                  <a:pt x="20028" y="13486"/>
                </a:lnTo>
                <a:cubicBezTo>
                  <a:pt x="16058" y="1123"/>
                  <a:pt x="8792" y="-935"/>
                  <a:pt x="3798" y="8891"/>
                </a:cubicBezTo>
                <a:cubicBezTo>
                  <a:pt x="2640" y="11168"/>
                  <a:pt x="1670" y="13974"/>
                  <a:pt x="940" y="17156"/>
                </a:cubicBez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defTabSz="13747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Rectangle 46"/>
          <p:cNvSpPr/>
          <p:nvPr/>
        </p:nvSpPr>
        <p:spPr>
          <a:xfrm>
            <a:off x="9266230" y="2752693"/>
            <a:ext cx="1977892" cy="1779833"/>
          </a:xfrm>
          <a:prstGeom prst="rect">
            <a:avLst/>
          </a:prstGeom>
          <a:solidFill>
            <a:srgbClr val="A2DF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50"/>
          <p:cNvSpPr/>
          <p:nvPr/>
        </p:nvSpPr>
        <p:spPr>
          <a:xfrm>
            <a:off x="9376110" y="1999053"/>
            <a:ext cx="1758131" cy="763720"/>
          </a:xfrm>
          <a:prstGeom prst="rect">
            <a:avLst/>
          </a:prstGeom>
          <a:solidFill>
            <a:srgbClr val="1B9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45"/>
          <p:cNvSpPr/>
          <p:nvPr/>
        </p:nvSpPr>
        <p:spPr>
          <a:xfrm>
            <a:off x="6476235" y="2752693"/>
            <a:ext cx="1977892" cy="1779833"/>
          </a:xfrm>
          <a:prstGeom prst="rect">
            <a:avLst/>
          </a:prstGeom>
          <a:solidFill>
            <a:srgbClr val="1B9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49"/>
          <p:cNvSpPr/>
          <p:nvPr/>
        </p:nvSpPr>
        <p:spPr>
          <a:xfrm>
            <a:off x="6586115" y="4519360"/>
            <a:ext cx="1758131" cy="763720"/>
          </a:xfrm>
          <a:prstGeom prst="rect">
            <a:avLst/>
          </a:prstGeom>
          <a:solidFill>
            <a:srgbClr val="A2DF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Shape 2093"/>
          <p:cNvSpPr/>
          <p:nvPr/>
        </p:nvSpPr>
        <p:spPr>
          <a:xfrm>
            <a:off x="4655575" y="1373030"/>
            <a:ext cx="2809605" cy="783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56" extrusionOk="0">
                <a:moveTo>
                  <a:pt x="0" y="15834"/>
                </a:moveTo>
                <a:lnTo>
                  <a:pt x="0" y="15834"/>
                </a:lnTo>
                <a:cubicBezTo>
                  <a:pt x="3445" y="817"/>
                  <a:pt x="11156" y="-4444"/>
                  <a:pt x="17223" y="4084"/>
                </a:cubicBezTo>
                <a:cubicBezTo>
                  <a:pt x="18678" y="6130"/>
                  <a:pt x="19955" y="8872"/>
                  <a:pt x="20978" y="12149"/>
                </a:cubicBezTo>
                <a:lnTo>
                  <a:pt x="21600" y="11275"/>
                </a:lnTo>
                <a:lnTo>
                  <a:pt x="21499" y="16495"/>
                </a:lnTo>
                <a:lnTo>
                  <a:pt x="19406" y="14359"/>
                </a:lnTo>
                <a:lnTo>
                  <a:pt x="20028" y="13486"/>
                </a:lnTo>
                <a:lnTo>
                  <a:pt x="20028" y="13486"/>
                </a:lnTo>
                <a:cubicBezTo>
                  <a:pt x="16058" y="1123"/>
                  <a:pt x="8792" y="-935"/>
                  <a:pt x="3798" y="8891"/>
                </a:cubicBezTo>
                <a:cubicBezTo>
                  <a:pt x="2640" y="11168"/>
                  <a:pt x="1670" y="13974"/>
                  <a:pt x="940" y="17156"/>
                </a:cubicBez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defTabSz="13747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0" name="Rectangle 44"/>
          <p:cNvSpPr/>
          <p:nvPr/>
        </p:nvSpPr>
        <p:spPr>
          <a:xfrm>
            <a:off x="3745893" y="2752693"/>
            <a:ext cx="1977892" cy="1779833"/>
          </a:xfrm>
          <a:prstGeom prst="rect">
            <a:avLst/>
          </a:prstGeom>
          <a:solidFill>
            <a:srgbClr val="A2DF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48"/>
          <p:cNvSpPr/>
          <p:nvPr/>
        </p:nvSpPr>
        <p:spPr>
          <a:xfrm>
            <a:off x="3855772" y="1999053"/>
            <a:ext cx="1758131" cy="763720"/>
          </a:xfrm>
          <a:prstGeom prst="rect">
            <a:avLst/>
          </a:prstGeom>
          <a:solidFill>
            <a:srgbClr val="1B9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43"/>
          <p:cNvSpPr/>
          <p:nvPr/>
        </p:nvSpPr>
        <p:spPr>
          <a:xfrm>
            <a:off x="947878" y="2752693"/>
            <a:ext cx="1977892" cy="1779833"/>
          </a:xfrm>
          <a:prstGeom prst="rect">
            <a:avLst/>
          </a:prstGeom>
          <a:solidFill>
            <a:srgbClr val="1B9B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47"/>
          <p:cNvSpPr/>
          <p:nvPr/>
        </p:nvSpPr>
        <p:spPr>
          <a:xfrm>
            <a:off x="1057758" y="4519360"/>
            <a:ext cx="1758131" cy="763720"/>
          </a:xfrm>
          <a:prstGeom prst="rect">
            <a:avLst/>
          </a:prstGeom>
          <a:solidFill>
            <a:srgbClr val="A2DF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Shape 4375"/>
          <p:cNvSpPr/>
          <p:nvPr/>
        </p:nvSpPr>
        <p:spPr>
          <a:xfrm>
            <a:off x="9975345" y="3445626"/>
            <a:ext cx="559662" cy="393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9" h="21600" extrusionOk="0">
                <a:moveTo>
                  <a:pt x="20331" y="5746"/>
                </a:moveTo>
                <a:cubicBezTo>
                  <a:pt x="19692" y="6285"/>
                  <a:pt x="11827" y="12917"/>
                  <a:pt x="11435" y="13248"/>
                </a:cubicBezTo>
                <a:cubicBezTo>
                  <a:pt x="11043" y="13577"/>
                  <a:pt x="10769" y="13620"/>
                  <a:pt x="10390" y="13620"/>
                </a:cubicBezTo>
                <a:cubicBezTo>
                  <a:pt x="10011" y="13620"/>
                  <a:pt x="9735" y="13577"/>
                  <a:pt x="9343" y="13248"/>
                </a:cubicBezTo>
                <a:cubicBezTo>
                  <a:pt x="8951" y="12917"/>
                  <a:pt x="1088" y="6285"/>
                  <a:pt x="448" y="5746"/>
                </a:cubicBezTo>
                <a:cubicBezTo>
                  <a:pt x="-3" y="5367"/>
                  <a:pt x="0" y="5811"/>
                  <a:pt x="0" y="6155"/>
                </a:cubicBezTo>
                <a:cubicBezTo>
                  <a:pt x="0" y="6498"/>
                  <a:pt x="0" y="19814"/>
                  <a:pt x="0" y="19814"/>
                </a:cubicBezTo>
                <a:cubicBezTo>
                  <a:pt x="0" y="20594"/>
                  <a:pt x="645" y="21600"/>
                  <a:pt x="1145" y="21600"/>
                </a:cubicBezTo>
                <a:lnTo>
                  <a:pt x="19633" y="21600"/>
                </a:lnTo>
                <a:cubicBezTo>
                  <a:pt x="20134" y="21600"/>
                  <a:pt x="20779" y="20594"/>
                  <a:pt x="20779" y="19814"/>
                </a:cubicBezTo>
                <a:cubicBezTo>
                  <a:pt x="20779" y="19814"/>
                  <a:pt x="20779" y="6498"/>
                  <a:pt x="20779" y="6155"/>
                </a:cubicBezTo>
                <a:cubicBezTo>
                  <a:pt x="20779" y="5811"/>
                  <a:pt x="20783" y="5367"/>
                  <a:pt x="20331" y="5746"/>
                </a:cubicBezTo>
                <a:close/>
                <a:moveTo>
                  <a:pt x="687" y="2021"/>
                </a:moveTo>
                <a:cubicBezTo>
                  <a:pt x="1250" y="2510"/>
                  <a:pt x="9053" y="9271"/>
                  <a:pt x="9343" y="9524"/>
                </a:cubicBezTo>
                <a:cubicBezTo>
                  <a:pt x="9634" y="9775"/>
                  <a:pt x="10011" y="9897"/>
                  <a:pt x="10390" y="9897"/>
                </a:cubicBezTo>
                <a:cubicBezTo>
                  <a:pt x="10769" y="9897"/>
                  <a:pt x="11145" y="9775"/>
                  <a:pt x="11435" y="9524"/>
                </a:cubicBezTo>
                <a:cubicBezTo>
                  <a:pt x="11726" y="9271"/>
                  <a:pt x="19529" y="2510"/>
                  <a:pt x="20093" y="2021"/>
                </a:cubicBezTo>
                <a:cubicBezTo>
                  <a:pt x="20656" y="1534"/>
                  <a:pt x="21190" y="0"/>
                  <a:pt x="20154" y="0"/>
                </a:cubicBezTo>
                <a:lnTo>
                  <a:pt x="624" y="0"/>
                </a:lnTo>
                <a:cubicBezTo>
                  <a:pt x="-410" y="0"/>
                  <a:pt x="122" y="1534"/>
                  <a:pt x="687" y="2021"/>
                </a:cubicBezTo>
                <a:close/>
              </a:path>
            </a:pathLst>
          </a:custGeom>
          <a:solidFill>
            <a:sysClr val="window" lastClr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sp>
        <p:nvSpPr>
          <p:cNvPr id="39" name="Shape 4396"/>
          <p:cNvSpPr/>
          <p:nvPr/>
        </p:nvSpPr>
        <p:spPr>
          <a:xfrm>
            <a:off x="1623034" y="3299814"/>
            <a:ext cx="627580" cy="685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79" y="19547"/>
                </a:moveTo>
                <a:lnTo>
                  <a:pt x="11679" y="14693"/>
                </a:lnTo>
                <a:lnTo>
                  <a:pt x="9921" y="14693"/>
                </a:lnTo>
                <a:lnTo>
                  <a:pt x="9921" y="19547"/>
                </a:lnTo>
                <a:cubicBezTo>
                  <a:pt x="5768" y="19134"/>
                  <a:pt x="2465" y="15832"/>
                  <a:pt x="2052" y="11679"/>
                </a:cubicBezTo>
                <a:lnTo>
                  <a:pt x="6907" y="11679"/>
                </a:lnTo>
                <a:lnTo>
                  <a:pt x="6907" y="9921"/>
                </a:lnTo>
                <a:lnTo>
                  <a:pt x="2052" y="9921"/>
                </a:lnTo>
                <a:cubicBezTo>
                  <a:pt x="2465" y="5768"/>
                  <a:pt x="5768" y="2466"/>
                  <a:pt x="9921" y="2054"/>
                </a:cubicBezTo>
                <a:lnTo>
                  <a:pt x="9921" y="6907"/>
                </a:lnTo>
                <a:lnTo>
                  <a:pt x="11679" y="6907"/>
                </a:lnTo>
                <a:lnTo>
                  <a:pt x="11679" y="2054"/>
                </a:lnTo>
                <a:cubicBezTo>
                  <a:pt x="15832" y="2466"/>
                  <a:pt x="19135" y="5768"/>
                  <a:pt x="19548" y="9921"/>
                </a:cubicBezTo>
                <a:lnTo>
                  <a:pt x="14693" y="9921"/>
                </a:lnTo>
                <a:lnTo>
                  <a:pt x="14693" y="11679"/>
                </a:lnTo>
                <a:lnTo>
                  <a:pt x="19548" y="11679"/>
                </a:lnTo>
                <a:cubicBezTo>
                  <a:pt x="19135" y="15832"/>
                  <a:pt x="15832" y="19134"/>
                  <a:pt x="11679" y="19547"/>
                </a:cubicBezTo>
                <a:close/>
                <a:moveTo>
                  <a:pt x="10799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799" y="0"/>
                </a:cubicBezTo>
                <a:close/>
              </a:path>
            </a:pathLst>
          </a:custGeom>
          <a:solidFill>
            <a:sysClr val="window" lastClr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sp>
        <p:nvSpPr>
          <p:cNvPr id="40" name="Shape 4422"/>
          <p:cNvSpPr/>
          <p:nvPr/>
        </p:nvSpPr>
        <p:spPr>
          <a:xfrm>
            <a:off x="7167482" y="3390430"/>
            <a:ext cx="595397" cy="504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80" h="20758" extrusionOk="0">
                <a:moveTo>
                  <a:pt x="11316" y="15681"/>
                </a:moveTo>
                <a:cubicBezTo>
                  <a:pt x="10444" y="15681"/>
                  <a:pt x="9737" y="14763"/>
                  <a:pt x="9737" y="13632"/>
                </a:cubicBezTo>
                <a:cubicBezTo>
                  <a:pt x="9737" y="12501"/>
                  <a:pt x="10444" y="11585"/>
                  <a:pt x="11316" y="11585"/>
                </a:cubicBezTo>
                <a:cubicBezTo>
                  <a:pt x="12189" y="11585"/>
                  <a:pt x="12896" y="12501"/>
                  <a:pt x="12896" y="13632"/>
                </a:cubicBezTo>
                <a:cubicBezTo>
                  <a:pt x="12896" y="14763"/>
                  <a:pt x="12189" y="15681"/>
                  <a:pt x="11316" y="15681"/>
                </a:cubicBezTo>
                <a:close/>
                <a:moveTo>
                  <a:pt x="18009" y="2956"/>
                </a:moveTo>
                <a:cubicBezTo>
                  <a:pt x="14750" y="138"/>
                  <a:pt x="11090" y="-836"/>
                  <a:pt x="6751" y="781"/>
                </a:cubicBezTo>
                <a:cubicBezTo>
                  <a:pt x="3364" y="2045"/>
                  <a:pt x="258" y="7054"/>
                  <a:pt x="18" y="11348"/>
                </a:cubicBezTo>
                <a:cubicBezTo>
                  <a:pt x="-265" y="16419"/>
                  <a:pt x="2772" y="20764"/>
                  <a:pt x="8123" y="20757"/>
                </a:cubicBezTo>
                <a:cubicBezTo>
                  <a:pt x="13892" y="20749"/>
                  <a:pt x="16051" y="17148"/>
                  <a:pt x="16098" y="16053"/>
                </a:cubicBezTo>
                <a:cubicBezTo>
                  <a:pt x="16146" y="14957"/>
                  <a:pt x="13849" y="12933"/>
                  <a:pt x="15327" y="10853"/>
                </a:cubicBezTo>
                <a:cubicBezTo>
                  <a:pt x="17179" y="8245"/>
                  <a:pt x="18829" y="10466"/>
                  <a:pt x="19829" y="10154"/>
                </a:cubicBezTo>
                <a:cubicBezTo>
                  <a:pt x="20829" y="9841"/>
                  <a:pt x="21335" y="5836"/>
                  <a:pt x="18009" y="2956"/>
                </a:cubicBezTo>
                <a:close/>
              </a:path>
            </a:pathLst>
          </a:custGeom>
          <a:solidFill>
            <a:sysClr val="window" lastClr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grpSp>
        <p:nvGrpSpPr>
          <p:cNvPr id="41" name="Group 23"/>
          <p:cNvGrpSpPr/>
          <p:nvPr/>
        </p:nvGrpSpPr>
        <p:grpSpPr>
          <a:xfrm>
            <a:off x="4515434" y="3396326"/>
            <a:ext cx="438807" cy="492566"/>
            <a:chOff x="6975005" y="2671045"/>
            <a:chExt cx="222475" cy="228678"/>
          </a:xfrm>
          <a:solidFill>
            <a:sysClr val="window" lastClr="FFFFFF"/>
          </a:solidFill>
        </p:grpSpPr>
        <p:sp>
          <p:nvSpPr>
            <p:cNvPr id="42" name="Shape 4438"/>
            <p:cNvSpPr/>
            <p:nvPr/>
          </p:nvSpPr>
          <p:spPr>
            <a:xfrm>
              <a:off x="6975005" y="2701533"/>
              <a:ext cx="222475" cy="198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0" y="0"/>
                  </a:moveTo>
                  <a:lnTo>
                    <a:pt x="18120" y="0"/>
                  </a:lnTo>
                  <a:lnTo>
                    <a:pt x="18120" y="2700"/>
                  </a:lnTo>
                  <a:lnTo>
                    <a:pt x="14280" y="2700"/>
                  </a:lnTo>
                  <a:lnTo>
                    <a:pt x="14280" y="0"/>
                  </a:lnTo>
                  <a:lnTo>
                    <a:pt x="7320" y="0"/>
                  </a:lnTo>
                  <a:lnTo>
                    <a:pt x="7320" y="2700"/>
                  </a:lnTo>
                  <a:lnTo>
                    <a:pt x="3480" y="2700"/>
                  </a:lnTo>
                  <a:lnTo>
                    <a:pt x="3480" y="0"/>
                  </a:lnTo>
                  <a:lnTo>
                    <a:pt x="2400" y="0"/>
                  </a:lnTo>
                  <a:cubicBezTo>
                    <a:pt x="1079" y="0"/>
                    <a:pt x="0" y="1214"/>
                    <a:pt x="0" y="2700"/>
                  </a:cubicBezTo>
                  <a:lnTo>
                    <a:pt x="0" y="18900"/>
                  </a:lnTo>
                  <a:cubicBezTo>
                    <a:pt x="0" y="20386"/>
                    <a:pt x="1079" y="21600"/>
                    <a:pt x="2400" y="21600"/>
                  </a:cubicBezTo>
                  <a:lnTo>
                    <a:pt x="19200" y="21600"/>
                  </a:lnTo>
                  <a:cubicBezTo>
                    <a:pt x="20521" y="21600"/>
                    <a:pt x="21600" y="20386"/>
                    <a:pt x="21600" y="18900"/>
                  </a:cubicBezTo>
                  <a:lnTo>
                    <a:pt x="21600" y="2700"/>
                  </a:lnTo>
                  <a:cubicBezTo>
                    <a:pt x="21600" y="1214"/>
                    <a:pt x="20521" y="0"/>
                    <a:pt x="19200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  <p:sp>
          <p:nvSpPr>
            <p:cNvPr id="43" name="Shape 4439"/>
            <p:cNvSpPr/>
            <p:nvPr/>
          </p:nvSpPr>
          <p:spPr>
            <a:xfrm>
              <a:off x="7020725" y="2671045"/>
              <a:ext cx="128533" cy="42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694" y="0"/>
                  </a:lnTo>
                  <a:lnTo>
                    <a:pt x="18694" y="21600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  <a:moveTo>
                    <a:pt x="2906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906" y="21600"/>
                  </a:lnTo>
                  <a:cubicBezTo>
                    <a:pt x="2906" y="21600"/>
                    <a:pt x="2906" y="0"/>
                    <a:pt x="2906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inkin Sans 400 Regular"/>
                <a:ea typeface="Sinkin Sans 400 Regular"/>
                <a:cs typeface="Sinkin Sans 400 Regular"/>
                <a:sym typeface="Sinkin Sans 400 Regular"/>
              </a:endParaRPr>
            </a:p>
          </p:txBody>
        </p:sp>
      </p:grpSp>
      <p:sp>
        <p:nvSpPr>
          <p:cNvPr id="45" name="TextBox 13"/>
          <p:cNvSpPr txBox="1"/>
          <p:nvPr/>
        </p:nvSpPr>
        <p:spPr>
          <a:xfrm>
            <a:off x="4048428" y="2257803"/>
            <a:ext cx="137281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Box 13"/>
          <p:cNvSpPr txBox="1"/>
          <p:nvPr/>
        </p:nvSpPr>
        <p:spPr>
          <a:xfrm>
            <a:off x="1250413" y="4774105"/>
            <a:ext cx="137281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13"/>
          <p:cNvSpPr txBox="1"/>
          <p:nvPr/>
        </p:nvSpPr>
        <p:spPr>
          <a:xfrm>
            <a:off x="6778769" y="4774105"/>
            <a:ext cx="137281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13"/>
          <p:cNvSpPr txBox="1"/>
          <p:nvPr/>
        </p:nvSpPr>
        <p:spPr>
          <a:xfrm>
            <a:off x="9568765" y="2273383"/>
            <a:ext cx="137281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632" y="0"/>
            <a:ext cx="2492394" cy="2260544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3537549" y="613256"/>
            <a:ext cx="5116901" cy="461665"/>
            <a:chOff x="641892" y="3761604"/>
            <a:chExt cx="5116901" cy="461665"/>
          </a:xfrm>
        </p:grpSpPr>
        <p:sp>
          <p:nvSpPr>
            <p:cNvPr id="36" name="文本框 35"/>
            <p:cNvSpPr txBox="1"/>
            <p:nvPr/>
          </p:nvSpPr>
          <p:spPr>
            <a:xfrm>
              <a:off x="1990056" y="3761604"/>
              <a:ext cx="2407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641892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558555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8584" y="0"/>
            <a:ext cx="4733925" cy="2581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27479" y="3514725"/>
            <a:ext cx="4067175" cy="3343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6474" y="0"/>
            <a:ext cx="3276600" cy="2971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7099" y="-4539"/>
            <a:ext cx="8524875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14078" y="2782226"/>
            <a:ext cx="6385180" cy="769441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感谢您的聆听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11424" y="2412894"/>
            <a:ext cx="638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GRADUATION OF REPORT</a:t>
            </a:r>
          </a:p>
        </p:txBody>
      </p:sp>
      <p:sp>
        <p:nvSpPr>
          <p:cNvPr id="9" name="文本框 136"/>
          <p:cNvSpPr txBox="1"/>
          <p:nvPr/>
        </p:nvSpPr>
        <p:spPr>
          <a:xfrm>
            <a:off x="2911424" y="3590200"/>
            <a:ext cx="626529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答辩模板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学术报告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开题报告通用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  <p:sp>
        <p:nvSpPr>
          <p:cNvPr id="10" name="文本框 138"/>
          <p:cNvSpPr txBox="1"/>
          <p:nvPr/>
        </p:nvSpPr>
        <p:spPr>
          <a:xfrm>
            <a:off x="3544588" y="404499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：亮亮图文</a:t>
            </a:r>
            <a:endParaRPr lang="en-US" altLang="zh-CN" sz="20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75"/>
          <p:cNvSpPr txBox="1"/>
          <p:nvPr/>
        </p:nvSpPr>
        <p:spPr>
          <a:xfrm>
            <a:off x="6875068" y="404499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</a:t>
            </a:r>
            <a:r>
              <a: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：亮亮图文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3"/>
          <p:cNvSpPr txBox="1"/>
          <p:nvPr/>
        </p:nvSpPr>
        <p:spPr>
          <a:xfrm>
            <a:off x="4113237" y="2425803"/>
            <a:ext cx="5664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b="1" dirty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研究成果与运用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33254" y="2002610"/>
            <a:ext cx="17799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98" t="8096" r="34423" b="71666"/>
          <a:stretch>
            <a:fillRect/>
          </a:stretch>
        </p:blipFill>
        <p:spPr>
          <a:xfrm flipH="1">
            <a:off x="4110210" y="3438588"/>
            <a:ext cx="864548" cy="899706"/>
          </a:xfrm>
          <a:custGeom>
            <a:avLst/>
            <a:gdLst>
              <a:gd name="connsiteX0" fmla="*/ 1368152 w 1368152"/>
              <a:gd name="connsiteY0" fmla="*/ 0 h 1423790"/>
              <a:gd name="connsiteX1" fmla="*/ 0 w 1368152"/>
              <a:gd name="connsiteY1" fmla="*/ 0 h 1423790"/>
              <a:gd name="connsiteX2" fmla="*/ 0 w 1368152"/>
              <a:gd name="connsiteY2" fmla="*/ 1423790 h 1423790"/>
              <a:gd name="connsiteX3" fmla="*/ 1368152 w 1368152"/>
              <a:gd name="connsiteY3" fmla="*/ 1423790 h 142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8152" h="1423790">
                <a:moveTo>
                  <a:pt x="1368152" y="0"/>
                </a:moveTo>
                <a:lnTo>
                  <a:pt x="0" y="0"/>
                </a:lnTo>
                <a:lnTo>
                  <a:pt x="0" y="1423790"/>
                </a:lnTo>
                <a:lnTo>
                  <a:pt x="1368152" y="1423790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98" t="8096" r="34423" b="71666"/>
          <a:stretch>
            <a:fillRect/>
          </a:stretch>
        </p:blipFill>
        <p:spPr>
          <a:xfrm flipH="1">
            <a:off x="4110210" y="4253056"/>
            <a:ext cx="864548" cy="899706"/>
          </a:xfrm>
          <a:custGeom>
            <a:avLst/>
            <a:gdLst>
              <a:gd name="connsiteX0" fmla="*/ 1368152 w 1368152"/>
              <a:gd name="connsiteY0" fmla="*/ 0 h 1423790"/>
              <a:gd name="connsiteX1" fmla="*/ 0 w 1368152"/>
              <a:gd name="connsiteY1" fmla="*/ 0 h 1423790"/>
              <a:gd name="connsiteX2" fmla="*/ 0 w 1368152"/>
              <a:gd name="connsiteY2" fmla="*/ 1423790 h 1423790"/>
              <a:gd name="connsiteX3" fmla="*/ 1368152 w 1368152"/>
              <a:gd name="connsiteY3" fmla="*/ 1423790 h 142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8152" h="1423790">
                <a:moveTo>
                  <a:pt x="1368152" y="0"/>
                </a:moveTo>
                <a:lnTo>
                  <a:pt x="0" y="0"/>
                </a:lnTo>
                <a:lnTo>
                  <a:pt x="0" y="1423790"/>
                </a:lnTo>
                <a:lnTo>
                  <a:pt x="1368152" y="1423790"/>
                </a:lnTo>
                <a:close/>
              </a:path>
            </a:pathLst>
          </a:cu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98" t="8096" r="34423" b="71666"/>
          <a:stretch>
            <a:fillRect/>
          </a:stretch>
        </p:blipFill>
        <p:spPr>
          <a:xfrm flipH="1">
            <a:off x="4110210" y="5067524"/>
            <a:ext cx="864548" cy="899706"/>
          </a:xfrm>
          <a:custGeom>
            <a:avLst/>
            <a:gdLst>
              <a:gd name="connsiteX0" fmla="*/ 1368152 w 1368152"/>
              <a:gd name="connsiteY0" fmla="*/ 0 h 1423790"/>
              <a:gd name="connsiteX1" fmla="*/ 0 w 1368152"/>
              <a:gd name="connsiteY1" fmla="*/ 0 h 1423790"/>
              <a:gd name="connsiteX2" fmla="*/ 0 w 1368152"/>
              <a:gd name="connsiteY2" fmla="*/ 1423790 h 1423790"/>
              <a:gd name="connsiteX3" fmla="*/ 1368152 w 1368152"/>
              <a:gd name="connsiteY3" fmla="*/ 1423790 h 142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8152" h="1423790">
                <a:moveTo>
                  <a:pt x="1368152" y="0"/>
                </a:moveTo>
                <a:lnTo>
                  <a:pt x="0" y="0"/>
                </a:lnTo>
                <a:lnTo>
                  <a:pt x="0" y="1423790"/>
                </a:lnTo>
                <a:lnTo>
                  <a:pt x="1368152" y="1423790"/>
                </a:lnTo>
                <a:close/>
              </a:path>
            </a:pathLst>
          </a:custGeom>
        </p:spPr>
      </p:pic>
      <p:sp>
        <p:nvSpPr>
          <p:cNvPr id="7" name="矩形 122"/>
          <p:cNvSpPr>
            <a:spLocks noChangeArrowheads="1"/>
          </p:cNvSpPr>
          <p:nvPr/>
        </p:nvSpPr>
        <p:spPr bwMode="auto">
          <a:xfrm>
            <a:off x="4974758" y="3616733"/>
            <a:ext cx="3202386" cy="55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tx1"/>
                </a:solidFill>
                <a:sym typeface="微软雅黑" panose="020B0503020204020204" pitchFamily="34" charset="-122"/>
              </a:rPr>
              <a:t>单击编辑标题</a:t>
            </a:r>
          </a:p>
        </p:txBody>
      </p:sp>
      <p:sp>
        <p:nvSpPr>
          <p:cNvPr id="8" name="矩形 122"/>
          <p:cNvSpPr>
            <a:spLocks noChangeArrowheads="1"/>
          </p:cNvSpPr>
          <p:nvPr/>
        </p:nvSpPr>
        <p:spPr bwMode="auto">
          <a:xfrm>
            <a:off x="4974758" y="4425927"/>
            <a:ext cx="3202386" cy="55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tx1"/>
                </a:solidFill>
                <a:sym typeface="微软雅黑" panose="020B0503020204020204" pitchFamily="34" charset="-122"/>
              </a:rPr>
              <a:t>单击编辑标题</a:t>
            </a:r>
          </a:p>
        </p:txBody>
      </p:sp>
      <p:sp>
        <p:nvSpPr>
          <p:cNvPr id="9" name="矩形 122"/>
          <p:cNvSpPr>
            <a:spLocks noChangeArrowheads="1"/>
          </p:cNvSpPr>
          <p:nvPr/>
        </p:nvSpPr>
        <p:spPr bwMode="auto">
          <a:xfrm>
            <a:off x="4974758" y="5235122"/>
            <a:ext cx="3202386" cy="55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tx1"/>
                </a:solidFill>
                <a:sym typeface="微软雅黑" panose="020B0503020204020204" pitchFamily="34" charset="-122"/>
              </a:rPr>
              <a:t>单击编辑标题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27479" y="3514725"/>
            <a:ext cx="4067175" cy="3343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6474" y="0"/>
            <a:ext cx="32766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6"/>
          <p:cNvSpPr>
            <a:spLocks noChangeArrowheads="1"/>
          </p:cNvSpPr>
          <p:nvPr/>
        </p:nvSpPr>
        <p:spPr bwMode="auto">
          <a:xfrm rot="19397468">
            <a:off x="4801121" y="2250210"/>
            <a:ext cx="1730288" cy="1755045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1B9B8C"/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endParaRPr lang="en-US" sz="605">
              <a:solidFill>
                <a:prstClr val="black"/>
              </a:solidFill>
            </a:endParaRPr>
          </a:p>
        </p:txBody>
      </p:sp>
      <p:sp>
        <p:nvSpPr>
          <p:cNvPr id="3" name="Freeform 3"/>
          <p:cNvSpPr>
            <a:spLocks noChangeArrowheads="1"/>
          </p:cNvSpPr>
          <p:nvPr/>
        </p:nvSpPr>
        <p:spPr bwMode="auto">
          <a:xfrm rot="3202081">
            <a:off x="6022405" y="2659029"/>
            <a:ext cx="1730063" cy="1755273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C6EDEC"/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endParaRPr lang="en-US" sz="605">
              <a:solidFill>
                <a:prstClr val="black"/>
              </a:solidFill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 rot="8579122">
            <a:off x="5610507" y="3882123"/>
            <a:ext cx="1730288" cy="1755045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1B9B8C"/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endParaRPr lang="en-US" sz="605">
              <a:solidFill>
                <a:prstClr val="black"/>
              </a:solidFill>
            </a:endParaRPr>
          </a:p>
        </p:txBody>
      </p:sp>
      <p:sp>
        <p:nvSpPr>
          <p:cNvPr id="5" name="Freeform 3"/>
          <p:cNvSpPr>
            <a:spLocks noChangeArrowheads="1"/>
          </p:cNvSpPr>
          <p:nvPr/>
        </p:nvSpPr>
        <p:spPr bwMode="auto">
          <a:xfrm rot="13978264">
            <a:off x="4390090" y="3481661"/>
            <a:ext cx="1730063" cy="1755273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C6EDEC"/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endParaRPr lang="en-US" sz="605">
              <a:solidFill>
                <a:prstClr val="black"/>
              </a:solidFill>
            </a:endParaRPr>
          </a:p>
        </p:txBody>
      </p:sp>
      <p:sp>
        <p:nvSpPr>
          <p:cNvPr id="6" name="TextBox 70"/>
          <p:cNvSpPr txBox="1"/>
          <p:nvPr/>
        </p:nvSpPr>
        <p:spPr>
          <a:xfrm>
            <a:off x="5086962" y="2485463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ctr"/>
            <a:r>
              <a:rPr lang="en-US" sz="6000" b="1" dirty="0">
                <a:solidFill>
                  <a:prstClr val="white"/>
                </a:solidFill>
                <a:cs typeface="Lato Black" panose="020F0A02020204030203" pitchFamily="34" charset="0"/>
              </a:rPr>
              <a:t>S</a:t>
            </a:r>
            <a:endParaRPr lang="ru-RU" sz="6000" b="1" dirty="0">
              <a:solidFill>
                <a:prstClr val="white"/>
              </a:solidFill>
              <a:cs typeface="Lato Black" panose="020F0A02020204030203" pitchFamily="34" charset="0"/>
            </a:endParaRPr>
          </a:p>
        </p:txBody>
      </p:sp>
      <p:sp>
        <p:nvSpPr>
          <p:cNvPr id="7" name="TextBox 71"/>
          <p:cNvSpPr txBox="1"/>
          <p:nvPr/>
        </p:nvSpPr>
        <p:spPr>
          <a:xfrm>
            <a:off x="5915748" y="4296502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ctr"/>
            <a:r>
              <a:rPr lang="id-ID" sz="6000" b="1" smtClean="0">
                <a:solidFill>
                  <a:prstClr val="white"/>
                </a:solidFill>
                <a:cs typeface="Lato Black" panose="020F0A02020204030203" pitchFamily="34" charset="0"/>
              </a:rPr>
              <a:t>O</a:t>
            </a:r>
            <a:endParaRPr lang="ru-RU" sz="6000" b="1" dirty="0">
              <a:solidFill>
                <a:prstClr val="white"/>
              </a:solidFill>
              <a:cs typeface="Lato Black" panose="020F0A02020204030203" pitchFamily="34" charset="0"/>
            </a:endParaRPr>
          </a:p>
        </p:txBody>
      </p:sp>
      <p:sp>
        <p:nvSpPr>
          <p:cNvPr id="8" name="TextBox 72"/>
          <p:cNvSpPr txBox="1"/>
          <p:nvPr/>
        </p:nvSpPr>
        <p:spPr>
          <a:xfrm>
            <a:off x="6449886" y="2954257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ctr"/>
            <a:r>
              <a:rPr lang="en-US" sz="6000" b="1" dirty="0">
                <a:solidFill>
                  <a:prstClr val="white"/>
                </a:solidFill>
                <a:cs typeface="Lato Black" panose="020F0A02020204030203" pitchFamily="34" charset="0"/>
              </a:rPr>
              <a:t>W</a:t>
            </a:r>
            <a:endParaRPr lang="ru-RU" sz="6000" b="1" dirty="0">
              <a:solidFill>
                <a:prstClr val="white"/>
              </a:solidFill>
              <a:cs typeface="Lato Black" panose="020F0A02020204030203" pitchFamily="34" charset="0"/>
            </a:endParaRPr>
          </a:p>
        </p:txBody>
      </p:sp>
      <p:sp>
        <p:nvSpPr>
          <p:cNvPr id="9" name="TextBox 73"/>
          <p:cNvSpPr txBox="1"/>
          <p:nvPr/>
        </p:nvSpPr>
        <p:spPr>
          <a:xfrm>
            <a:off x="4670896" y="3803072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ctr"/>
            <a:r>
              <a:rPr lang="id-ID" sz="6000" b="1" smtClean="0">
                <a:solidFill>
                  <a:prstClr val="white"/>
                </a:solidFill>
                <a:cs typeface="Lato Black" panose="020F0A02020204030203" pitchFamily="34" charset="0"/>
              </a:rPr>
              <a:t>T</a:t>
            </a:r>
            <a:endParaRPr lang="ru-RU" sz="6000" b="1" dirty="0">
              <a:solidFill>
                <a:prstClr val="white"/>
              </a:solidFill>
              <a:cs typeface="Lato Black" panose="020F0A02020204030203" pitchFamily="34" charset="0"/>
            </a:endParaRPr>
          </a:p>
        </p:txBody>
      </p:sp>
      <p:cxnSp>
        <p:nvCxnSpPr>
          <p:cNvPr id="11" name="Straight Connector 75"/>
          <p:cNvCxnSpPr/>
          <p:nvPr/>
        </p:nvCxnSpPr>
        <p:spPr>
          <a:xfrm flipV="1">
            <a:off x="6729639" y="2577935"/>
            <a:ext cx="336177" cy="3361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6"/>
          <p:cNvCxnSpPr/>
          <p:nvPr/>
        </p:nvCxnSpPr>
        <p:spPr>
          <a:xfrm>
            <a:off x="7065816" y="2577935"/>
            <a:ext cx="1196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78"/>
          <p:cNvCxnSpPr/>
          <p:nvPr/>
        </p:nvCxnSpPr>
        <p:spPr>
          <a:xfrm>
            <a:off x="6824699" y="4662191"/>
            <a:ext cx="336177" cy="3361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79"/>
          <p:cNvCxnSpPr/>
          <p:nvPr/>
        </p:nvCxnSpPr>
        <p:spPr>
          <a:xfrm flipV="1">
            <a:off x="7160876" y="5007857"/>
            <a:ext cx="1196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81"/>
          <p:cNvCxnSpPr/>
          <p:nvPr/>
        </p:nvCxnSpPr>
        <p:spPr>
          <a:xfrm flipH="1" flipV="1">
            <a:off x="4985417" y="2605040"/>
            <a:ext cx="336177" cy="3361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82"/>
          <p:cNvCxnSpPr/>
          <p:nvPr/>
        </p:nvCxnSpPr>
        <p:spPr>
          <a:xfrm flipH="1">
            <a:off x="3788629" y="2595549"/>
            <a:ext cx="1196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4"/>
          <p:cNvCxnSpPr/>
          <p:nvPr/>
        </p:nvCxnSpPr>
        <p:spPr>
          <a:xfrm flipH="1">
            <a:off x="4933928" y="4806543"/>
            <a:ext cx="336177" cy="3361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5"/>
          <p:cNvCxnSpPr/>
          <p:nvPr/>
        </p:nvCxnSpPr>
        <p:spPr>
          <a:xfrm flipH="1" flipV="1">
            <a:off x="3723693" y="5142719"/>
            <a:ext cx="1196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2316222" y="2318829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1277510" y="2640830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2316222" y="4883819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1277510" y="5205820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8518309" y="4734098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8518309" y="5056099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13"/>
          <p:cNvSpPr txBox="1"/>
          <p:nvPr/>
        </p:nvSpPr>
        <p:spPr>
          <a:xfrm>
            <a:off x="8518308" y="2318829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13"/>
          <p:cNvSpPr txBox="1"/>
          <p:nvPr/>
        </p:nvSpPr>
        <p:spPr>
          <a:xfrm>
            <a:off x="8518308" y="2640830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632" y="0"/>
            <a:ext cx="2492394" cy="2260544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3537549" y="613256"/>
            <a:ext cx="5116901" cy="461665"/>
            <a:chOff x="641892" y="3761604"/>
            <a:chExt cx="5116901" cy="461665"/>
          </a:xfrm>
        </p:grpSpPr>
        <p:sp>
          <p:nvSpPr>
            <p:cNvPr id="42" name="文本框 41"/>
            <p:cNvSpPr txBox="1"/>
            <p:nvPr/>
          </p:nvSpPr>
          <p:spPr>
            <a:xfrm>
              <a:off x="1990056" y="3761604"/>
              <a:ext cx="2407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641892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558555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710994" y="2020965"/>
            <a:ext cx="2649838" cy="4368561"/>
            <a:chOff x="4710994" y="2020965"/>
            <a:chExt cx="2649838" cy="4368561"/>
          </a:xfrm>
          <a:solidFill>
            <a:srgbClr val="1B9B8C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5668197" y="6203630"/>
              <a:ext cx="712603" cy="185896"/>
            </a:xfrm>
            <a:custGeom>
              <a:avLst/>
              <a:gdLst>
                <a:gd name="T0" fmla="*/ 339 w 339"/>
                <a:gd name="T1" fmla="*/ 45 h 89"/>
                <a:gd name="T2" fmla="*/ 291 w 339"/>
                <a:gd name="T3" fmla="*/ 89 h 89"/>
                <a:gd name="T4" fmla="*/ 48 w 339"/>
                <a:gd name="T5" fmla="*/ 89 h 89"/>
                <a:gd name="T6" fmla="*/ 0 w 339"/>
                <a:gd name="T7" fmla="*/ 45 h 89"/>
                <a:gd name="T8" fmla="*/ 0 w 339"/>
                <a:gd name="T9" fmla="*/ 45 h 89"/>
                <a:gd name="T10" fmla="*/ 48 w 339"/>
                <a:gd name="T11" fmla="*/ 0 h 89"/>
                <a:gd name="T12" fmla="*/ 291 w 339"/>
                <a:gd name="T13" fmla="*/ 0 h 89"/>
                <a:gd name="T14" fmla="*/ 339 w 339"/>
                <a:gd name="T15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9" h="89">
                  <a:moveTo>
                    <a:pt x="339" y="45"/>
                  </a:moveTo>
                  <a:cubicBezTo>
                    <a:pt x="339" y="69"/>
                    <a:pt x="318" y="89"/>
                    <a:pt x="291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21" y="89"/>
                    <a:pt x="0" y="6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8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318" y="0"/>
                    <a:pt x="339" y="20"/>
                    <a:pt x="339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srgbClr val="EEECE1">
                    <a:lumMod val="50000"/>
                  </a:srgbClr>
                </a:solidFill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5496977" y="6131880"/>
              <a:ext cx="1055043" cy="158175"/>
            </a:xfrm>
            <a:custGeom>
              <a:avLst/>
              <a:gdLst>
                <a:gd name="T0" fmla="*/ 68 w 503"/>
                <a:gd name="T1" fmla="*/ 75 h 75"/>
                <a:gd name="T2" fmla="*/ 434 w 503"/>
                <a:gd name="T3" fmla="*/ 75 h 75"/>
                <a:gd name="T4" fmla="*/ 464 w 503"/>
                <a:gd name="T5" fmla="*/ 45 h 75"/>
                <a:gd name="T6" fmla="*/ 503 w 503"/>
                <a:gd name="T7" fmla="*/ 0 h 75"/>
                <a:gd name="T8" fmla="*/ 0 w 503"/>
                <a:gd name="T9" fmla="*/ 0 h 75"/>
                <a:gd name="T10" fmla="*/ 3 w 503"/>
                <a:gd name="T11" fmla="*/ 6 h 75"/>
                <a:gd name="T12" fmla="*/ 68 w 503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75">
                  <a:moveTo>
                    <a:pt x="68" y="75"/>
                  </a:moveTo>
                  <a:cubicBezTo>
                    <a:pt x="434" y="75"/>
                    <a:pt x="434" y="75"/>
                    <a:pt x="434" y="75"/>
                  </a:cubicBezTo>
                  <a:cubicBezTo>
                    <a:pt x="440" y="70"/>
                    <a:pt x="449" y="60"/>
                    <a:pt x="464" y="45"/>
                  </a:cubicBezTo>
                  <a:cubicBezTo>
                    <a:pt x="485" y="24"/>
                    <a:pt x="497" y="10"/>
                    <a:pt x="5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  <a:cubicBezTo>
                    <a:pt x="8" y="13"/>
                    <a:pt x="56" y="62"/>
                    <a:pt x="68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srgbClr val="EEECE1">
                    <a:lumMod val="50000"/>
                  </a:srgbClr>
                </a:solidFill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5461102" y="5613328"/>
              <a:ext cx="1133315" cy="107624"/>
            </a:xfrm>
            <a:custGeom>
              <a:avLst/>
              <a:gdLst>
                <a:gd name="T0" fmla="*/ 540 w 540"/>
                <a:gd name="T1" fmla="*/ 25 h 51"/>
                <a:gd name="T2" fmla="*/ 517 w 540"/>
                <a:gd name="T3" fmla="*/ 51 h 51"/>
                <a:gd name="T4" fmla="*/ 23 w 540"/>
                <a:gd name="T5" fmla="*/ 51 h 51"/>
                <a:gd name="T6" fmla="*/ 0 w 540"/>
                <a:gd name="T7" fmla="*/ 25 h 51"/>
                <a:gd name="T8" fmla="*/ 0 w 540"/>
                <a:gd name="T9" fmla="*/ 25 h 51"/>
                <a:gd name="T10" fmla="*/ 23 w 540"/>
                <a:gd name="T11" fmla="*/ 0 h 51"/>
                <a:gd name="T12" fmla="*/ 517 w 540"/>
                <a:gd name="T13" fmla="*/ 0 h 51"/>
                <a:gd name="T14" fmla="*/ 540 w 540"/>
                <a:gd name="T15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1">
                  <a:moveTo>
                    <a:pt x="540" y="25"/>
                  </a:moveTo>
                  <a:cubicBezTo>
                    <a:pt x="540" y="40"/>
                    <a:pt x="529" y="51"/>
                    <a:pt x="517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10" y="51"/>
                    <a:pt x="0" y="40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1"/>
                    <a:pt x="540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srgbClr val="EEECE1">
                    <a:lumMod val="50000"/>
                  </a:srgbClr>
                </a:solidFill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5461102" y="5771503"/>
              <a:ext cx="1133315" cy="109255"/>
            </a:xfrm>
            <a:custGeom>
              <a:avLst/>
              <a:gdLst>
                <a:gd name="T0" fmla="*/ 540 w 540"/>
                <a:gd name="T1" fmla="*/ 26 h 52"/>
                <a:gd name="T2" fmla="*/ 517 w 540"/>
                <a:gd name="T3" fmla="*/ 52 h 52"/>
                <a:gd name="T4" fmla="*/ 23 w 540"/>
                <a:gd name="T5" fmla="*/ 52 h 52"/>
                <a:gd name="T6" fmla="*/ 0 w 540"/>
                <a:gd name="T7" fmla="*/ 26 h 52"/>
                <a:gd name="T8" fmla="*/ 0 w 540"/>
                <a:gd name="T9" fmla="*/ 26 h 52"/>
                <a:gd name="T10" fmla="*/ 23 w 540"/>
                <a:gd name="T11" fmla="*/ 0 h 52"/>
                <a:gd name="T12" fmla="*/ 517 w 540"/>
                <a:gd name="T13" fmla="*/ 0 h 52"/>
                <a:gd name="T14" fmla="*/ 540 w 540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srgbClr val="EEECE1">
                    <a:lumMod val="50000"/>
                  </a:srgbClr>
                </a:solidFill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5461102" y="5929677"/>
              <a:ext cx="1133315" cy="109255"/>
            </a:xfrm>
            <a:custGeom>
              <a:avLst/>
              <a:gdLst>
                <a:gd name="T0" fmla="*/ 540 w 540"/>
                <a:gd name="T1" fmla="*/ 26 h 52"/>
                <a:gd name="T2" fmla="*/ 517 w 540"/>
                <a:gd name="T3" fmla="*/ 52 h 52"/>
                <a:gd name="T4" fmla="*/ 23 w 540"/>
                <a:gd name="T5" fmla="*/ 52 h 52"/>
                <a:gd name="T6" fmla="*/ 0 w 540"/>
                <a:gd name="T7" fmla="*/ 26 h 52"/>
                <a:gd name="T8" fmla="*/ 0 w 540"/>
                <a:gd name="T9" fmla="*/ 26 h 52"/>
                <a:gd name="T10" fmla="*/ 23 w 540"/>
                <a:gd name="T11" fmla="*/ 0 h 52"/>
                <a:gd name="T12" fmla="*/ 517 w 540"/>
                <a:gd name="T13" fmla="*/ 0 h 52"/>
                <a:gd name="T14" fmla="*/ 540 w 540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srgbClr val="EEECE1">
                    <a:lumMod val="50000"/>
                  </a:srgbClr>
                </a:solidFill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5461102" y="6073176"/>
              <a:ext cx="1121901" cy="66857"/>
            </a:xfrm>
            <a:custGeom>
              <a:avLst/>
              <a:gdLst>
                <a:gd name="T0" fmla="*/ 535 w 535"/>
                <a:gd name="T1" fmla="*/ 16 h 32"/>
                <a:gd name="T2" fmla="*/ 513 w 535"/>
                <a:gd name="T3" fmla="*/ 32 h 32"/>
                <a:gd name="T4" fmla="*/ 23 w 535"/>
                <a:gd name="T5" fmla="*/ 32 h 32"/>
                <a:gd name="T6" fmla="*/ 0 w 535"/>
                <a:gd name="T7" fmla="*/ 16 h 32"/>
                <a:gd name="T8" fmla="*/ 0 w 535"/>
                <a:gd name="T9" fmla="*/ 16 h 32"/>
                <a:gd name="T10" fmla="*/ 23 w 535"/>
                <a:gd name="T11" fmla="*/ 0 h 32"/>
                <a:gd name="T12" fmla="*/ 513 w 535"/>
                <a:gd name="T13" fmla="*/ 0 h 32"/>
                <a:gd name="T14" fmla="*/ 535 w 535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32">
                  <a:moveTo>
                    <a:pt x="535" y="16"/>
                  </a:moveTo>
                  <a:cubicBezTo>
                    <a:pt x="535" y="25"/>
                    <a:pt x="525" y="32"/>
                    <a:pt x="51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10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10" y="0"/>
                    <a:pt x="23" y="0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525" y="0"/>
                    <a:pt x="535" y="7"/>
                    <a:pt x="535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prstClr val="black"/>
                </a:solidFill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5451318" y="5453522"/>
              <a:ext cx="1151253" cy="109255"/>
            </a:xfrm>
            <a:custGeom>
              <a:avLst/>
              <a:gdLst>
                <a:gd name="T0" fmla="*/ 548 w 548"/>
                <a:gd name="T1" fmla="*/ 26 h 52"/>
                <a:gd name="T2" fmla="*/ 524 w 548"/>
                <a:gd name="T3" fmla="*/ 52 h 52"/>
                <a:gd name="T4" fmla="*/ 23 w 548"/>
                <a:gd name="T5" fmla="*/ 52 h 52"/>
                <a:gd name="T6" fmla="*/ 0 w 548"/>
                <a:gd name="T7" fmla="*/ 26 h 52"/>
                <a:gd name="T8" fmla="*/ 0 w 548"/>
                <a:gd name="T9" fmla="*/ 26 h 52"/>
                <a:gd name="T10" fmla="*/ 23 w 548"/>
                <a:gd name="T11" fmla="*/ 0 h 52"/>
                <a:gd name="T12" fmla="*/ 524 w 548"/>
                <a:gd name="T13" fmla="*/ 0 h 52"/>
                <a:gd name="T14" fmla="*/ 548 w 548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52">
                  <a:moveTo>
                    <a:pt x="548" y="26"/>
                  </a:moveTo>
                  <a:cubicBezTo>
                    <a:pt x="548" y="40"/>
                    <a:pt x="537" y="52"/>
                    <a:pt x="524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37" y="0"/>
                    <a:pt x="548" y="12"/>
                    <a:pt x="548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srgbClr val="EEECE1">
                    <a:lumMod val="50000"/>
                  </a:srgbClr>
                </a:solidFill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5611124" y="2020965"/>
              <a:ext cx="1749708" cy="1105593"/>
            </a:xfrm>
            <a:custGeom>
              <a:avLst/>
              <a:gdLst>
                <a:gd name="T0" fmla="*/ 0 w 1073"/>
                <a:gd name="T1" fmla="*/ 0 h 678"/>
                <a:gd name="T2" fmla="*/ 1073 w 1073"/>
                <a:gd name="T3" fmla="*/ 678 h 678"/>
                <a:gd name="T4" fmla="*/ 868 w 1073"/>
                <a:gd name="T5" fmla="*/ 238 h 678"/>
                <a:gd name="T6" fmla="*/ 401 w 1073"/>
                <a:gd name="T7" fmla="*/ 0 h 678"/>
                <a:gd name="T8" fmla="*/ 0 w 1073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3" h="678">
                  <a:moveTo>
                    <a:pt x="0" y="0"/>
                  </a:moveTo>
                  <a:lnTo>
                    <a:pt x="1073" y="678"/>
                  </a:lnTo>
                  <a:lnTo>
                    <a:pt x="868" y="238"/>
                  </a:lnTo>
                  <a:lnTo>
                    <a:pt x="40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prstClr val="black"/>
                </a:solidFill>
              </a:endParaRPr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5611124" y="2020965"/>
              <a:ext cx="1749708" cy="1105593"/>
            </a:xfrm>
            <a:custGeom>
              <a:avLst/>
              <a:gdLst>
                <a:gd name="T0" fmla="*/ 0 w 1073"/>
                <a:gd name="T1" fmla="*/ 0 h 678"/>
                <a:gd name="T2" fmla="*/ 1073 w 1073"/>
                <a:gd name="T3" fmla="*/ 678 h 678"/>
                <a:gd name="T4" fmla="*/ 868 w 1073"/>
                <a:gd name="T5" fmla="*/ 238 h 678"/>
                <a:gd name="T6" fmla="*/ 401 w 1073"/>
                <a:gd name="T7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3" h="678">
                  <a:moveTo>
                    <a:pt x="0" y="0"/>
                  </a:moveTo>
                  <a:lnTo>
                    <a:pt x="1073" y="678"/>
                  </a:lnTo>
                  <a:lnTo>
                    <a:pt x="868" y="238"/>
                  </a:lnTo>
                  <a:lnTo>
                    <a:pt x="40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prstClr val="black"/>
                </a:solidFill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4710994" y="2924355"/>
              <a:ext cx="2649838" cy="779460"/>
            </a:xfrm>
            <a:custGeom>
              <a:avLst/>
              <a:gdLst>
                <a:gd name="T0" fmla="*/ 0 w 1625"/>
                <a:gd name="T1" fmla="*/ 0 h 478"/>
                <a:gd name="T2" fmla="*/ 1625 w 1625"/>
                <a:gd name="T3" fmla="*/ 204 h 478"/>
                <a:gd name="T4" fmla="*/ 1608 w 1625"/>
                <a:gd name="T5" fmla="*/ 426 h 478"/>
                <a:gd name="T6" fmla="*/ 0 w 1625"/>
                <a:gd name="T7" fmla="*/ 478 h 478"/>
                <a:gd name="T8" fmla="*/ 0 w 1625"/>
                <a:gd name="T9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5" h="478">
                  <a:moveTo>
                    <a:pt x="0" y="0"/>
                  </a:moveTo>
                  <a:lnTo>
                    <a:pt x="1625" y="204"/>
                  </a:lnTo>
                  <a:lnTo>
                    <a:pt x="1608" y="426"/>
                  </a:lnTo>
                  <a:lnTo>
                    <a:pt x="0" y="47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prstClr val="black"/>
                </a:solidFill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4914828" y="2409064"/>
              <a:ext cx="2446004" cy="1924189"/>
            </a:xfrm>
            <a:custGeom>
              <a:avLst/>
              <a:gdLst>
                <a:gd name="T0" fmla="*/ 1295 w 1500"/>
                <a:gd name="T1" fmla="*/ 0 h 1180"/>
                <a:gd name="T2" fmla="*/ 0 w 1500"/>
                <a:gd name="T3" fmla="*/ 1077 h 1180"/>
                <a:gd name="T4" fmla="*/ 57 w 1500"/>
                <a:gd name="T5" fmla="*/ 1180 h 1180"/>
                <a:gd name="T6" fmla="*/ 1500 w 1500"/>
                <a:gd name="T7" fmla="*/ 440 h 1180"/>
                <a:gd name="T8" fmla="*/ 1295 w 1500"/>
                <a:gd name="T9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0" h="1180">
                  <a:moveTo>
                    <a:pt x="1295" y="0"/>
                  </a:moveTo>
                  <a:lnTo>
                    <a:pt x="0" y="1077"/>
                  </a:lnTo>
                  <a:lnTo>
                    <a:pt x="57" y="1180"/>
                  </a:lnTo>
                  <a:lnTo>
                    <a:pt x="1500" y="440"/>
                  </a:lnTo>
                  <a:lnTo>
                    <a:pt x="12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prstClr val="black"/>
                </a:solidFill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4914828" y="2409064"/>
              <a:ext cx="2446004" cy="1924189"/>
            </a:xfrm>
            <a:custGeom>
              <a:avLst/>
              <a:gdLst>
                <a:gd name="T0" fmla="*/ 1295 w 1500"/>
                <a:gd name="T1" fmla="*/ 0 h 1180"/>
                <a:gd name="T2" fmla="*/ 0 w 1500"/>
                <a:gd name="T3" fmla="*/ 1077 h 1180"/>
                <a:gd name="T4" fmla="*/ 57 w 1500"/>
                <a:gd name="T5" fmla="*/ 1180 h 1180"/>
                <a:gd name="T6" fmla="*/ 1500 w 1500"/>
                <a:gd name="T7" fmla="*/ 44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0" h="1180">
                  <a:moveTo>
                    <a:pt x="1295" y="0"/>
                  </a:moveTo>
                  <a:lnTo>
                    <a:pt x="0" y="1077"/>
                  </a:lnTo>
                  <a:lnTo>
                    <a:pt x="57" y="1180"/>
                  </a:lnTo>
                  <a:lnTo>
                    <a:pt x="1500" y="44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prstClr val="black"/>
                </a:solidFill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4914828" y="4165294"/>
              <a:ext cx="1969849" cy="787613"/>
            </a:xfrm>
            <a:custGeom>
              <a:avLst/>
              <a:gdLst>
                <a:gd name="T0" fmla="*/ 0 w 1208"/>
                <a:gd name="T1" fmla="*/ 0 h 483"/>
                <a:gd name="T2" fmla="*/ 1208 w 1208"/>
                <a:gd name="T3" fmla="*/ 258 h 483"/>
                <a:gd name="T4" fmla="*/ 1138 w 1208"/>
                <a:gd name="T5" fmla="*/ 483 h 483"/>
                <a:gd name="T6" fmla="*/ 57 w 1208"/>
                <a:gd name="T7" fmla="*/ 103 h 483"/>
                <a:gd name="T8" fmla="*/ 0 w 1208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8" h="483">
                  <a:moveTo>
                    <a:pt x="0" y="0"/>
                  </a:moveTo>
                  <a:lnTo>
                    <a:pt x="1208" y="258"/>
                  </a:lnTo>
                  <a:lnTo>
                    <a:pt x="1138" y="483"/>
                  </a:lnTo>
                  <a:lnTo>
                    <a:pt x="57" y="1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prstClr val="black"/>
                </a:solidFill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5185519" y="3257012"/>
              <a:ext cx="2175313" cy="1585010"/>
            </a:xfrm>
            <a:custGeom>
              <a:avLst/>
              <a:gdLst>
                <a:gd name="T0" fmla="*/ 1334 w 1334"/>
                <a:gd name="T1" fmla="*/ 0 h 972"/>
                <a:gd name="T2" fmla="*/ 0 w 1334"/>
                <a:gd name="T3" fmla="*/ 860 h 972"/>
                <a:gd name="T4" fmla="*/ 31 w 1334"/>
                <a:gd name="T5" fmla="*/ 972 h 972"/>
                <a:gd name="T6" fmla="*/ 1317 w 1334"/>
                <a:gd name="T7" fmla="*/ 222 h 972"/>
                <a:gd name="T8" fmla="*/ 1334 w 1334"/>
                <a:gd name="T9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972">
                  <a:moveTo>
                    <a:pt x="1334" y="0"/>
                  </a:moveTo>
                  <a:lnTo>
                    <a:pt x="0" y="860"/>
                  </a:lnTo>
                  <a:lnTo>
                    <a:pt x="31" y="972"/>
                  </a:lnTo>
                  <a:lnTo>
                    <a:pt x="1317" y="222"/>
                  </a:lnTo>
                  <a:lnTo>
                    <a:pt x="1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prstClr val="black"/>
                </a:solidFill>
              </a:endParaRPr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5185519" y="3257012"/>
              <a:ext cx="2175313" cy="1585010"/>
            </a:xfrm>
            <a:custGeom>
              <a:avLst/>
              <a:gdLst>
                <a:gd name="T0" fmla="*/ 1334 w 1334"/>
                <a:gd name="T1" fmla="*/ 0 h 972"/>
                <a:gd name="T2" fmla="*/ 0 w 1334"/>
                <a:gd name="T3" fmla="*/ 860 h 972"/>
                <a:gd name="T4" fmla="*/ 31 w 1334"/>
                <a:gd name="T5" fmla="*/ 972 h 972"/>
                <a:gd name="T6" fmla="*/ 1317 w 1334"/>
                <a:gd name="T7" fmla="*/ 22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4" h="972">
                  <a:moveTo>
                    <a:pt x="1334" y="0"/>
                  </a:moveTo>
                  <a:lnTo>
                    <a:pt x="0" y="860"/>
                  </a:lnTo>
                  <a:lnTo>
                    <a:pt x="31" y="972"/>
                  </a:lnTo>
                  <a:lnTo>
                    <a:pt x="1317" y="222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prstClr val="black"/>
                </a:solidFill>
              </a:endParaRPr>
            </a:p>
          </p:txBody>
        </p:sp>
        <p:sp>
          <p:nvSpPr>
            <p:cNvPr id="18" name="Freeform 20"/>
            <p:cNvSpPr/>
            <p:nvPr/>
          </p:nvSpPr>
          <p:spPr bwMode="auto">
            <a:xfrm>
              <a:off x="5185519" y="4659387"/>
              <a:ext cx="1488801" cy="694665"/>
            </a:xfrm>
            <a:custGeom>
              <a:avLst/>
              <a:gdLst>
                <a:gd name="T0" fmla="*/ 0 w 913"/>
                <a:gd name="T1" fmla="*/ 0 h 426"/>
                <a:gd name="T2" fmla="*/ 913 w 913"/>
                <a:gd name="T3" fmla="*/ 361 h 426"/>
                <a:gd name="T4" fmla="*/ 864 w 913"/>
                <a:gd name="T5" fmla="*/ 426 h 426"/>
                <a:gd name="T6" fmla="*/ 31 w 913"/>
                <a:gd name="T7" fmla="*/ 112 h 426"/>
                <a:gd name="T8" fmla="*/ 0 w 913"/>
                <a:gd name="T9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426">
                  <a:moveTo>
                    <a:pt x="0" y="0"/>
                  </a:moveTo>
                  <a:lnTo>
                    <a:pt x="913" y="361"/>
                  </a:lnTo>
                  <a:lnTo>
                    <a:pt x="864" y="426"/>
                  </a:lnTo>
                  <a:lnTo>
                    <a:pt x="31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prstClr val="black"/>
                </a:solidFill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4710994" y="2020965"/>
              <a:ext cx="1554028" cy="1682850"/>
            </a:xfrm>
            <a:custGeom>
              <a:avLst/>
              <a:gdLst>
                <a:gd name="T0" fmla="*/ 552 w 953"/>
                <a:gd name="T1" fmla="*/ 0 h 1032"/>
                <a:gd name="T2" fmla="*/ 0 w 953"/>
                <a:gd name="T3" fmla="*/ 554 h 1032"/>
                <a:gd name="T4" fmla="*/ 0 w 953"/>
                <a:gd name="T5" fmla="*/ 1032 h 1032"/>
                <a:gd name="T6" fmla="*/ 953 w 953"/>
                <a:gd name="T7" fmla="*/ 0 h 1032"/>
                <a:gd name="T8" fmla="*/ 552 w 953"/>
                <a:gd name="T9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3" h="1032">
                  <a:moveTo>
                    <a:pt x="552" y="0"/>
                  </a:moveTo>
                  <a:lnTo>
                    <a:pt x="0" y="554"/>
                  </a:lnTo>
                  <a:lnTo>
                    <a:pt x="0" y="1032"/>
                  </a:lnTo>
                  <a:lnTo>
                    <a:pt x="953" y="0"/>
                  </a:lnTo>
                  <a:lnTo>
                    <a:pt x="5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prstClr val="black"/>
                </a:solidFill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5382830" y="4586007"/>
              <a:ext cx="1501847" cy="768045"/>
            </a:xfrm>
            <a:custGeom>
              <a:avLst/>
              <a:gdLst>
                <a:gd name="T0" fmla="*/ 58 w 921"/>
                <a:gd name="T1" fmla="*/ 471 h 471"/>
                <a:gd name="T2" fmla="*/ 851 w 921"/>
                <a:gd name="T3" fmla="*/ 225 h 471"/>
                <a:gd name="T4" fmla="*/ 921 w 921"/>
                <a:gd name="T5" fmla="*/ 0 h 471"/>
                <a:gd name="T6" fmla="*/ 0 w 921"/>
                <a:gd name="T7" fmla="*/ 415 h 471"/>
                <a:gd name="T8" fmla="*/ 58 w 921"/>
                <a:gd name="T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1" h="471">
                  <a:moveTo>
                    <a:pt x="58" y="471"/>
                  </a:moveTo>
                  <a:lnTo>
                    <a:pt x="851" y="225"/>
                  </a:lnTo>
                  <a:lnTo>
                    <a:pt x="921" y="0"/>
                  </a:lnTo>
                  <a:lnTo>
                    <a:pt x="0" y="415"/>
                  </a:lnTo>
                  <a:lnTo>
                    <a:pt x="58" y="4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prstClr val="black"/>
                </a:solidFill>
              </a:endParaRPr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5382830" y="5248058"/>
              <a:ext cx="1291490" cy="105993"/>
            </a:xfrm>
            <a:custGeom>
              <a:avLst/>
              <a:gdLst>
                <a:gd name="T0" fmla="*/ 0 w 792"/>
                <a:gd name="T1" fmla="*/ 9 h 65"/>
                <a:gd name="T2" fmla="*/ 792 w 792"/>
                <a:gd name="T3" fmla="*/ 0 h 65"/>
                <a:gd name="T4" fmla="*/ 743 w 792"/>
                <a:gd name="T5" fmla="*/ 65 h 65"/>
                <a:gd name="T6" fmla="*/ 58 w 792"/>
                <a:gd name="T7" fmla="*/ 65 h 65"/>
                <a:gd name="T8" fmla="*/ 0 w 792"/>
                <a:gd name="T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2" h="65">
                  <a:moveTo>
                    <a:pt x="0" y="9"/>
                  </a:moveTo>
                  <a:lnTo>
                    <a:pt x="792" y="0"/>
                  </a:lnTo>
                  <a:lnTo>
                    <a:pt x="743" y="65"/>
                  </a:lnTo>
                  <a:lnTo>
                    <a:pt x="58" y="65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680184" y="2231591"/>
            <a:ext cx="555387" cy="550931"/>
            <a:chOff x="3330799" y="2476855"/>
            <a:chExt cx="555387" cy="550931"/>
          </a:xfrm>
          <a:solidFill>
            <a:srgbClr val="1B9B8C"/>
          </a:solidFill>
        </p:grpSpPr>
        <p:sp>
          <p:nvSpPr>
            <p:cNvPr id="43" name="Rounded Rectangle 47"/>
            <p:cNvSpPr/>
            <p:nvPr/>
          </p:nvSpPr>
          <p:spPr>
            <a:xfrm>
              <a:off x="3330799" y="2476855"/>
              <a:ext cx="555387" cy="5509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id-ID" sz="12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51" name="Rectangle 55"/>
            <p:cNvSpPr/>
            <p:nvPr/>
          </p:nvSpPr>
          <p:spPr>
            <a:xfrm>
              <a:off x="3348217" y="2577982"/>
              <a:ext cx="537968" cy="381643"/>
            </a:xfrm>
            <a:prstGeom prst="rect">
              <a:avLst/>
            </a:prstGeom>
            <a:grpFill/>
          </p:spPr>
          <p:txBody>
            <a:bodyPr wrap="none" lIns="121920" rIns="121920" bIns="60960">
              <a:spAutoFit/>
            </a:bodyPr>
            <a:lstStyle/>
            <a:p>
              <a:pPr algn="r">
                <a:lnSpc>
                  <a:spcPct val="89000"/>
                </a:lnSpc>
              </a:pPr>
              <a:r>
                <a:rPr lang="en-US" sz="2000" dirty="0">
                  <a:solidFill>
                    <a:srgbClr val="FFFFFF"/>
                  </a:solidFill>
                </a:rPr>
                <a:t>01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680185" y="3252799"/>
            <a:ext cx="555387" cy="550931"/>
            <a:chOff x="3330799" y="3288160"/>
            <a:chExt cx="555387" cy="550931"/>
          </a:xfrm>
          <a:solidFill>
            <a:srgbClr val="1B9B8C"/>
          </a:solidFill>
        </p:grpSpPr>
        <p:sp>
          <p:nvSpPr>
            <p:cNvPr id="44" name="Rounded Rectangle 48"/>
            <p:cNvSpPr/>
            <p:nvPr/>
          </p:nvSpPr>
          <p:spPr>
            <a:xfrm>
              <a:off x="3330799" y="3288160"/>
              <a:ext cx="555387" cy="5509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id-ID" sz="12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52" name="Rectangle 56"/>
            <p:cNvSpPr/>
            <p:nvPr/>
          </p:nvSpPr>
          <p:spPr>
            <a:xfrm>
              <a:off x="3339507" y="3414072"/>
              <a:ext cx="537968" cy="381643"/>
            </a:xfrm>
            <a:prstGeom prst="rect">
              <a:avLst/>
            </a:prstGeom>
            <a:grpFill/>
          </p:spPr>
          <p:txBody>
            <a:bodyPr wrap="none" lIns="121920" rIns="121920" bIns="60960">
              <a:spAutoFit/>
            </a:bodyPr>
            <a:lstStyle/>
            <a:p>
              <a:pPr algn="r">
                <a:lnSpc>
                  <a:spcPct val="89000"/>
                </a:lnSpc>
              </a:pPr>
              <a:r>
                <a:rPr lang="id-ID" sz="2000" dirty="0" smtClean="0">
                  <a:solidFill>
                    <a:srgbClr val="FFFFFF"/>
                  </a:solidFill>
                </a:rPr>
                <a:t>02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680185" y="4265439"/>
            <a:ext cx="562057" cy="550931"/>
            <a:chOff x="3330799" y="4099465"/>
            <a:chExt cx="562057" cy="550931"/>
          </a:xfrm>
          <a:solidFill>
            <a:srgbClr val="1B9B8C"/>
          </a:solidFill>
        </p:grpSpPr>
        <p:sp>
          <p:nvSpPr>
            <p:cNvPr id="45" name="Rounded Rectangle 49"/>
            <p:cNvSpPr/>
            <p:nvPr/>
          </p:nvSpPr>
          <p:spPr>
            <a:xfrm>
              <a:off x="3330799" y="4099465"/>
              <a:ext cx="555387" cy="5509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id-ID" sz="12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53" name="Rectangle 57"/>
            <p:cNvSpPr/>
            <p:nvPr/>
          </p:nvSpPr>
          <p:spPr>
            <a:xfrm>
              <a:off x="3354888" y="4221566"/>
              <a:ext cx="537968" cy="381643"/>
            </a:xfrm>
            <a:prstGeom prst="rect">
              <a:avLst/>
            </a:prstGeom>
            <a:grpFill/>
          </p:spPr>
          <p:txBody>
            <a:bodyPr wrap="none" lIns="121920" rIns="121920" bIns="60960">
              <a:spAutoFit/>
            </a:bodyPr>
            <a:lstStyle/>
            <a:p>
              <a:pPr algn="r">
                <a:lnSpc>
                  <a:spcPct val="89000"/>
                </a:lnSpc>
              </a:pPr>
              <a:r>
                <a:rPr lang="id-ID" sz="2000" smtClean="0">
                  <a:solidFill>
                    <a:srgbClr val="FFFFFF"/>
                  </a:solidFill>
                </a:rPr>
                <a:t>03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680184" y="5282364"/>
            <a:ext cx="555387" cy="550931"/>
            <a:chOff x="3330798" y="4910770"/>
            <a:chExt cx="555387" cy="550931"/>
          </a:xfrm>
          <a:solidFill>
            <a:srgbClr val="1B9B8C"/>
          </a:solidFill>
        </p:grpSpPr>
        <p:sp>
          <p:nvSpPr>
            <p:cNvPr id="46" name="Rounded Rectangle 50"/>
            <p:cNvSpPr/>
            <p:nvPr/>
          </p:nvSpPr>
          <p:spPr>
            <a:xfrm>
              <a:off x="3330798" y="4910770"/>
              <a:ext cx="555387" cy="5509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id-ID" sz="12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54" name="Rectangle 58"/>
            <p:cNvSpPr/>
            <p:nvPr/>
          </p:nvSpPr>
          <p:spPr>
            <a:xfrm>
              <a:off x="3347772" y="5011174"/>
              <a:ext cx="537968" cy="381643"/>
            </a:xfrm>
            <a:prstGeom prst="rect">
              <a:avLst/>
            </a:prstGeom>
            <a:grpFill/>
          </p:spPr>
          <p:txBody>
            <a:bodyPr wrap="none" lIns="121920" rIns="121920" bIns="60960">
              <a:spAutoFit/>
            </a:bodyPr>
            <a:lstStyle/>
            <a:p>
              <a:pPr algn="r">
                <a:lnSpc>
                  <a:spcPct val="89000"/>
                </a:lnSpc>
              </a:pPr>
              <a:r>
                <a:rPr lang="id-ID" sz="2000" smtClean="0">
                  <a:solidFill>
                    <a:srgbClr val="FFFFFF"/>
                  </a:solidFill>
                </a:rPr>
                <a:t>04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7" name="TextBox 13"/>
          <p:cNvSpPr txBox="1"/>
          <p:nvPr/>
        </p:nvSpPr>
        <p:spPr>
          <a:xfrm>
            <a:off x="1845408" y="2161390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TextBox 13"/>
          <p:cNvSpPr txBox="1"/>
          <p:nvPr/>
        </p:nvSpPr>
        <p:spPr>
          <a:xfrm>
            <a:off x="806696" y="2483391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TextBox 13"/>
          <p:cNvSpPr txBox="1"/>
          <p:nvPr/>
        </p:nvSpPr>
        <p:spPr>
          <a:xfrm>
            <a:off x="1841799" y="3178314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TextBox 13"/>
          <p:cNvSpPr txBox="1"/>
          <p:nvPr/>
        </p:nvSpPr>
        <p:spPr>
          <a:xfrm>
            <a:off x="803087" y="3500315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TextBox 13"/>
          <p:cNvSpPr txBox="1"/>
          <p:nvPr/>
        </p:nvSpPr>
        <p:spPr>
          <a:xfrm>
            <a:off x="1829409" y="4195238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TextBox 13"/>
          <p:cNvSpPr txBox="1"/>
          <p:nvPr/>
        </p:nvSpPr>
        <p:spPr>
          <a:xfrm>
            <a:off x="790697" y="4517239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TextBox 13"/>
          <p:cNvSpPr txBox="1"/>
          <p:nvPr/>
        </p:nvSpPr>
        <p:spPr>
          <a:xfrm>
            <a:off x="1841799" y="5212162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7" name="TextBox 13"/>
          <p:cNvSpPr txBox="1"/>
          <p:nvPr/>
        </p:nvSpPr>
        <p:spPr>
          <a:xfrm>
            <a:off x="803087" y="5534163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8055154" y="2231591"/>
            <a:ext cx="555387" cy="550931"/>
            <a:chOff x="3330799" y="2476855"/>
            <a:chExt cx="555387" cy="550931"/>
          </a:xfrm>
          <a:solidFill>
            <a:srgbClr val="1B9B8C"/>
          </a:solidFill>
        </p:grpSpPr>
        <p:sp>
          <p:nvSpPr>
            <p:cNvPr id="83" name="Rounded Rectangle 47"/>
            <p:cNvSpPr/>
            <p:nvPr/>
          </p:nvSpPr>
          <p:spPr>
            <a:xfrm>
              <a:off x="3330799" y="2476855"/>
              <a:ext cx="555387" cy="5509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id-ID" sz="12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4" name="Rectangle 55"/>
            <p:cNvSpPr/>
            <p:nvPr/>
          </p:nvSpPr>
          <p:spPr>
            <a:xfrm>
              <a:off x="3348217" y="2577982"/>
              <a:ext cx="537968" cy="381643"/>
            </a:xfrm>
            <a:prstGeom prst="rect">
              <a:avLst/>
            </a:prstGeom>
            <a:grpFill/>
          </p:spPr>
          <p:txBody>
            <a:bodyPr wrap="none" lIns="121920" rIns="121920" bIns="60960">
              <a:spAutoFit/>
            </a:bodyPr>
            <a:lstStyle/>
            <a:p>
              <a:pPr algn="r">
                <a:lnSpc>
                  <a:spcPct val="89000"/>
                </a:lnSpc>
              </a:pPr>
              <a:r>
                <a:rPr lang="en-US" sz="2000" dirty="0">
                  <a:solidFill>
                    <a:srgbClr val="FFFFFF"/>
                  </a:solidFill>
                </a:rPr>
                <a:t>01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055155" y="3252799"/>
            <a:ext cx="555387" cy="550931"/>
            <a:chOff x="3330799" y="3288160"/>
            <a:chExt cx="555387" cy="550931"/>
          </a:xfrm>
          <a:solidFill>
            <a:srgbClr val="1B9B8C"/>
          </a:solidFill>
        </p:grpSpPr>
        <p:sp>
          <p:nvSpPr>
            <p:cNvPr id="86" name="Rounded Rectangle 48"/>
            <p:cNvSpPr/>
            <p:nvPr/>
          </p:nvSpPr>
          <p:spPr>
            <a:xfrm>
              <a:off x="3330799" y="3288160"/>
              <a:ext cx="555387" cy="5509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id-ID" sz="12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7" name="Rectangle 56"/>
            <p:cNvSpPr/>
            <p:nvPr/>
          </p:nvSpPr>
          <p:spPr>
            <a:xfrm>
              <a:off x="3339507" y="3414072"/>
              <a:ext cx="537968" cy="381643"/>
            </a:xfrm>
            <a:prstGeom prst="rect">
              <a:avLst/>
            </a:prstGeom>
            <a:grpFill/>
          </p:spPr>
          <p:txBody>
            <a:bodyPr wrap="none" lIns="121920" rIns="121920" bIns="60960">
              <a:spAutoFit/>
            </a:bodyPr>
            <a:lstStyle/>
            <a:p>
              <a:pPr algn="r">
                <a:lnSpc>
                  <a:spcPct val="89000"/>
                </a:lnSpc>
              </a:pPr>
              <a:r>
                <a:rPr lang="id-ID" sz="2000" dirty="0" smtClean="0">
                  <a:solidFill>
                    <a:srgbClr val="FFFFFF"/>
                  </a:solidFill>
                </a:rPr>
                <a:t>02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8055155" y="4265439"/>
            <a:ext cx="562057" cy="550931"/>
            <a:chOff x="3330799" y="4099465"/>
            <a:chExt cx="562057" cy="550931"/>
          </a:xfrm>
          <a:solidFill>
            <a:srgbClr val="1B9B8C"/>
          </a:solidFill>
        </p:grpSpPr>
        <p:sp>
          <p:nvSpPr>
            <p:cNvPr id="89" name="Rounded Rectangle 49"/>
            <p:cNvSpPr/>
            <p:nvPr/>
          </p:nvSpPr>
          <p:spPr>
            <a:xfrm>
              <a:off x="3330799" y="4099465"/>
              <a:ext cx="555387" cy="5509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id-ID" sz="12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90" name="Rectangle 57"/>
            <p:cNvSpPr/>
            <p:nvPr/>
          </p:nvSpPr>
          <p:spPr>
            <a:xfrm>
              <a:off x="3354888" y="4221566"/>
              <a:ext cx="537968" cy="381643"/>
            </a:xfrm>
            <a:prstGeom prst="rect">
              <a:avLst/>
            </a:prstGeom>
            <a:grpFill/>
          </p:spPr>
          <p:txBody>
            <a:bodyPr wrap="none" lIns="121920" rIns="121920" bIns="60960">
              <a:spAutoFit/>
            </a:bodyPr>
            <a:lstStyle/>
            <a:p>
              <a:pPr algn="r">
                <a:lnSpc>
                  <a:spcPct val="89000"/>
                </a:lnSpc>
              </a:pPr>
              <a:r>
                <a:rPr lang="id-ID" sz="2000" smtClean="0">
                  <a:solidFill>
                    <a:srgbClr val="FFFFFF"/>
                  </a:solidFill>
                </a:rPr>
                <a:t>03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8055154" y="5282364"/>
            <a:ext cx="555387" cy="550931"/>
            <a:chOff x="3330798" y="4910770"/>
            <a:chExt cx="555387" cy="550931"/>
          </a:xfrm>
          <a:solidFill>
            <a:srgbClr val="1B9B8C"/>
          </a:solidFill>
        </p:grpSpPr>
        <p:sp>
          <p:nvSpPr>
            <p:cNvPr id="92" name="Rounded Rectangle 50"/>
            <p:cNvSpPr/>
            <p:nvPr/>
          </p:nvSpPr>
          <p:spPr>
            <a:xfrm>
              <a:off x="3330798" y="4910770"/>
              <a:ext cx="555387" cy="5509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id-ID" sz="12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93" name="Rectangle 58"/>
            <p:cNvSpPr/>
            <p:nvPr/>
          </p:nvSpPr>
          <p:spPr>
            <a:xfrm>
              <a:off x="3347772" y="5011174"/>
              <a:ext cx="537968" cy="381643"/>
            </a:xfrm>
            <a:prstGeom prst="rect">
              <a:avLst/>
            </a:prstGeom>
            <a:grpFill/>
          </p:spPr>
          <p:txBody>
            <a:bodyPr wrap="none" lIns="121920" rIns="121920" bIns="60960">
              <a:spAutoFit/>
            </a:bodyPr>
            <a:lstStyle/>
            <a:p>
              <a:pPr algn="r">
                <a:lnSpc>
                  <a:spcPct val="89000"/>
                </a:lnSpc>
              </a:pPr>
              <a:r>
                <a:rPr lang="id-ID" sz="2000" smtClean="0">
                  <a:solidFill>
                    <a:srgbClr val="FFFFFF"/>
                  </a:solidFill>
                </a:rPr>
                <a:t>04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5" name="TextBox 13"/>
          <p:cNvSpPr txBox="1"/>
          <p:nvPr/>
        </p:nvSpPr>
        <p:spPr>
          <a:xfrm>
            <a:off x="9234610" y="2161390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TextBox 13"/>
          <p:cNvSpPr txBox="1"/>
          <p:nvPr/>
        </p:nvSpPr>
        <p:spPr>
          <a:xfrm>
            <a:off x="9234610" y="2483391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TextBox 13"/>
          <p:cNvSpPr txBox="1"/>
          <p:nvPr/>
        </p:nvSpPr>
        <p:spPr>
          <a:xfrm>
            <a:off x="9234610" y="3178314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TextBox 13"/>
          <p:cNvSpPr txBox="1"/>
          <p:nvPr/>
        </p:nvSpPr>
        <p:spPr>
          <a:xfrm>
            <a:off x="9234610" y="3500315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9" name="TextBox 13"/>
          <p:cNvSpPr txBox="1"/>
          <p:nvPr/>
        </p:nvSpPr>
        <p:spPr>
          <a:xfrm>
            <a:off x="9234610" y="4195238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TextBox 13"/>
          <p:cNvSpPr txBox="1"/>
          <p:nvPr/>
        </p:nvSpPr>
        <p:spPr>
          <a:xfrm>
            <a:off x="9234610" y="4517239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" name="TextBox 13"/>
          <p:cNvSpPr txBox="1"/>
          <p:nvPr/>
        </p:nvSpPr>
        <p:spPr>
          <a:xfrm>
            <a:off x="9234610" y="5212162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3" name="TextBox 13"/>
          <p:cNvSpPr txBox="1"/>
          <p:nvPr/>
        </p:nvSpPr>
        <p:spPr>
          <a:xfrm>
            <a:off x="9234610" y="5534163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537549" y="613256"/>
            <a:ext cx="5116901" cy="461665"/>
            <a:chOff x="641892" y="3761604"/>
            <a:chExt cx="5116901" cy="461665"/>
          </a:xfrm>
        </p:grpSpPr>
        <p:sp>
          <p:nvSpPr>
            <p:cNvPr id="66" name="文本框 65"/>
            <p:cNvSpPr txBox="1"/>
            <p:nvPr/>
          </p:nvSpPr>
          <p:spPr>
            <a:xfrm>
              <a:off x="1990056" y="3761604"/>
              <a:ext cx="2407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641892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4558555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图片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632" y="0"/>
            <a:ext cx="2492394" cy="2260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35"/>
          <p:cNvGrpSpPr/>
          <p:nvPr/>
        </p:nvGrpSpPr>
        <p:grpSpPr>
          <a:xfrm>
            <a:off x="4321175" y="2144310"/>
            <a:ext cx="3549651" cy="3546475"/>
            <a:chOff x="4321175" y="2088890"/>
            <a:chExt cx="3549651" cy="3546475"/>
          </a:xfrm>
        </p:grpSpPr>
        <p:sp>
          <p:nvSpPr>
            <p:cNvPr id="24" name="Freeform 8"/>
            <p:cNvSpPr/>
            <p:nvPr/>
          </p:nvSpPr>
          <p:spPr bwMode="auto">
            <a:xfrm>
              <a:off x="4321175" y="2138103"/>
              <a:ext cx="1868488" cy="1778000"/>
            </a:xfrm>
            <a:custGeom>
              <a:avLst/>
              <a:gdLst>
                <a:gd name="T0" fmla="*/ 497 w 497"/>
                <a:gd name="T1" fmla="*/ 134 h 473"/>
                <a:gd name="T2" fmla="*/ 408 w 497"/>
                <a:gd name="T3" fmla="*/ 225 h 473"/>
                <a:gd name="T4" fmla="*/ 230 w 497"/>
                <a:gd name="T5" fmla="*/ 440 h 473"/>
                <a:gd name="T6" fmla="*/ 130 w 497"/>
                <a:gd name="T7" fmla="*/ 342 h 473"/>
                <a:gd name="T8" fmla="*/ 0 w 497"/>
                <a:gd name="T9" fmla="*/ 473 h 473"/>
                <a:gd name="T10" fmla="*/ 0 w 497"/>
                <a:gd name="T11" fmla="*/ 459 h 473"/>
                <a:gd name="T12" fmla="*/ 361 w 497"/>
                <a:gd name="T13" fmla="*/ 0 h 473"/>
                <a:gd name="T14" fmla="*/ 497 w 497"/>
                <a:gd name="T15" fmla="*/ 13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473">
                  <a:moveTo>
                    <a:pt x="497" y="134"/>
                  </a:moveTo>
                  <a:cubicBezTo>
                    <a:pt x="408" y="225"/>
                    <a:pt x="408" y="225"/>
                    <a:pt x="408" y="225"/>
                  </a:cubicBezTo>
                  <a:cubicBezTo>
                    <a:pt x="311" y="252"/>
                    <a:pt x="238" y="337"/>
                    <a:pt x="230" y="440"/>
                  </a:cubicBezTo>
                  <a:cubicBezTo>
                    <a:pt x="130" y="342"/>
                    <a:pt x="130" y="342"/>
                    <a:pt x="130" y="342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468"/>
                    <a:pt x="0" y="463"/>
                    <a:pt x="0" y="459"/>
                  </a:cubicBezTo>
                  <a:cubicBezTo>
                    <a:pt x="0" y="236"/>
                    <a:pt x="154" y="50"/>
                    <a:pt x="361" y="0"/>
                  </a:cubicBezTo>
                  <a:lnTo>
                    <a:pt x="497" y="134"/>
                  </a:lnTo>
                  <a:close/>
                </a:path>
              </a:pathLst>
            </a:custGeom>
            <a:solidFill>
              <a:srgbClr val="1B9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800">
                <a:solidFill>
                  <a:prstClr val="black"/>
                </a:solidFill>
              </a:endParaRPr>
            </a:p>
          </p:txBody>
        </p:sp>
        <p:sp>
          <p:nvSpPr>
            <p:cNvPr id="25" name="TextBox 37"/>
            <p:cNvSpPr txBox="1"/>
            <p:nvPr/>
          </p:nvSpPr>
          <p:spPr>
            <a:xfrm>
              <a:off x="4815281" y="2535263"/>
              <a:ext cx="6174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000" b="1" smtClean="0">
                  <a:solidFill>
                    <a:prstClr val="white"/>
                  </a:solidFill>
                </a:rPr>
                <a:t>03</a:t>
              </a:r>
              <a:endParaRPr lang="en-US" sz="4000" b="1">
                <a:solidFill>
                  <a:prstClr val="white"/>
                </a:solidFill>
              </a:endParaRPr>
            </a:p>
          </p:txBody>
        </p:sp>
        <p:sp>
          <p:nvSpPr>
            <p:cNvPr id="26" name="Freeform 5"/>
            <p:cNvSpPr/>
            <p:nvPr/>
          </p:nvSpPr>
          <p:spPr bwMode="auto">
            <a:xfrm>
              <a:off x="5997575" y="2088890"/>
              <a:ext cx="1836738" cy="1898650"/>
            </a:xfrm>
            <a:custGeom>
              <a:avLst/>
              <a:gdLst>
                <a:gd name="T0" fmla="*/ 488 w 488"/>
                <a:gd name="T1" fmla="*/ 376 h 505"/>
                <a:gd name="T2" fmla="*/ 360 w 488"/>
                <a:gd name="T3" fmla="*/ 505 h 505"/>
                <a:gd name="T4" fmla="*/ 259 w 488"/>
                <a:gd name="T5" fmla="*/ 406 h 505"/>
                <a:gd name="T6" fmla="*/ 63 w 488"/>
                <a:gd name="T7" fmla="*/ 232 h 505"/>
                <a:gd name="T8" fmla="*/ 148 w 488"/>
                <a:gd name="T9" fmla="*/ 146 h 505"/>
                <a:gd name="T10" fmla="*/ 0 w 488"/>
                <a:gd name="T11" fmla="*/ 1 h 505"/>
                <a:gd name="T12" fmla="*/ 26 w 488"/>
                <a:gd name="T13" fmla="*/ 0 h 505"/>
                <a:gd name="T14" fmla="*/ 488 w 488"/>
                <a:gd name="T15" fmla="*/ 376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8" h="505">
                  <a:moveTo>
                    <a:pt x="488" y="376"/>
                  </a:moveTo>
                  <a:cubicBezTo>
                    <a:pt x="360" y="505"/>
                    <a:pt x="360" y="505"/>
                    <a:pt x="360" y="505"/>
                  </a:cubicBezTo>
                  <a:cubicBezTo>
                    <a:pt x="259" y="406"/>
                    <a:pt x="259" y="406"/>
                    <a:pt x="259" y="406"/>
                  </a:cubicBezTo>
                  <a:cubicBezTo>
                    <a:pt x="234" y="316"/>
                    <a:pt x="158" y="247"/>
                    <a:pt x="63" y="232"/>
                  </a:cubicBezTo>
                  <a:cubicBezTo>
                    <a:pt x="148" y="146"/>
                    <a:pt x="148" y="146"/>
                    <a:pt x="148" y="14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54" y="0"/>
                    <a:pt x="444" y="161"/>
                    <a:pt x="488" y="376"/>
                  </a:cubicBezTo>
                  <a:close/>
                </a:path>
              </a:pathLst>
            </a:custGeom>
            <a:solidFill>
              <a:srgbClr val="C6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800">
                <a:solidFill>
                  <a:prstClr val="black"/>
                </a:solidFill>
              </a:endParaRPr>
            </a:p>
          </p:txBody>
        </p:sp>
        <p:sp>
          <p:nvSpPr>
            <p:cNvPr id="27" name="TextBox 39"/>
            <p:cNvSpPr txBox="1"/>
            <p:nvPr/>
          </p:nvSpPr>
          <p:spPr>
            <a:xfrm>
              <a:off x="6730667" y="2535263"/>
              <a:ext cx="6174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000" b="1" smtClean="0">
                  <a:solidFill>
                    <a:prstClr val="white"/>
                  </a:solidFill>
                </a:rPr>
                <a:t>01</a:t>
              </a:r>
              <a:endParaRPr lang="en-US" sz="4000" b="1">
                <a:solidFill>
                  <a:prstClr val="white"/>
                </a:solidFill>
              </a:endParaRPr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4362450" y="3784340"/>
              <a:ext cx="1804988" cy="1851025"/>
            </a:xfrm>
            <a:custGeom>
              <a:avLst/>
              <a:gdLst>
                <a:gd name="T0" fmla="*/ 480 w 480"/>
                <a:gd name="T1" fmla="*/ 492 h 492"/>
                <a:gd name="T2" fmla="*/ 461 w 480"/>
                <a:gd name="T3" fmla="*/ 492 h 492"/>
                <a:gd name="T4" fmla="*/ 0 w 480"/>
                <a:gd name="T5" fmla="*/ 122 h 492"/>
                <a:gd name="T6" fmla="*/ 120 w 480"/>
                <a:gd name="T7" fmla="*/ 0 h 492"/>
                <a:gd name="T8" fmla="*/ 239 w 480"/>
                <a:gd name="T9" fmla="*/ 118 h 492"/>
                <a:gd name="T10" fmla="*/ 424 w 480"/>
                <a:gd name="T11" fmla="*/ 260 h 492"/>
                <a:gd name="T12" fmla="*/ 335 w 480"/>
                <a:gd name="T13" fmla="*/ 350 h 492"/>
                <a:gd name="T14" fmla="*/ 480 w 480"/>
                <a:gd name="T1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" h="492">
                  <a:moveTo>
                    <a:pt x="480" y="492"/>
                  </a:moveTo>
                  <a:cubicBezTo>
                    <a:pt x="474" y="492"/>
                    <a:pt x="467" y="492"/>
                    <a:pt x="461" y="492"/>
                  </a:cubicBezTo>
                  <a:cubicBezTo>
                    <a:pt x="235" y="492"/>
                    <a:pt x="46" y="334"/>
                    <a:pt x="0" y="12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239" y="118"/>
                    <a:pt x="239" y="118"/>
                    <a:pt x="239" y="118"/>
                  </a:cubicBezTo>
                  <a:cubicBezTo>
                    <a:pt x="271" y="192"/>
                    <a:pt x="341" y="247"/>
                    <a:pt x="424" y="260"/>
                  </a:cubicBezTo>
                  <a:cubicBezTo>
                    <a:pt x="335" y="350"/>
                    <a:pt x="335" y="350"/>
                    <a:pt x="335" y="350"/>
                  </a:cubicBezTo>
                  <a:lnTo>
                    <a:pt x="480" y="492"/>
                  </a:lnTo>
                  <a:close/>
                </a:path>
              </a:pathLst>
            </a:custGeom>
            <a:solidFill>
              <a:srgbClr val="C6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800">
                <a:solidFill>
                  <a:prstClr val="black"/>
                </a:solidFill>
              </a:endParaRPr>
            </a:p>
          </p:txBody>
        </p:sp>
        <p:sp>
          <p:nvSpPr>
            <p:cNvPr id="29" name="TextBox 41"/>
            <p:cNvSpPr txBox="1"/>
            <p:nvPr/>
          </p:nvSpPr>
          <p:spPr>
            <a:xfrm>
              <a:off x="4815283" y="4444428"/>
              <a:ext cx="6174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smtClean="0">
                  <a:solidFill>
                    <a:prstClr val="white"/>
                  </a:solidFill>
                </a:rPr>
                <a:t>04</a:t>
              </a:r>
              <a:endParaRPr lang="en-US" sz="4000" b="1">
                <a:solidFill>
                  <a:prstClr val="white"/>
                </a:solidFill>
              </a:endParaRPr>
            </a:p>
          </p:txBody>
        </p:sp>
        <p:sp>
          <p:nvSpPr>
            <p:cNvPr id="30" name="Freeform 6"/>
            <p:cNvSpPr/>
            <p:nvPr/>
          </p:nvSpPr>
          <p:spPr bwMode="auto">
            <a:xfrm>
              <a:off x="5986463" y="3830378"/>
              <a:ext cx="1884363" cy="1763713"/>
            </a:xfrm>
            <a:custGeom>
              <a:avLst/>
              <a:gdLst>
                <a:gd name="T0" fmla="*/ 501 w 501"/>
                <a:gd name="T1" fmla="*/ 9 h 469"/>
                <a:gd name="T2" fmla="*/ 134 w 501"/>
                <a:gd name="T3" fmla="*/ 469 h 469"/>
                <a:gd name="T4" fmla="*/ 0 w 501"/>
                <a:gd name="T5" fmla="*/ 337 h 469"/>
                <a:gd name="T6" fmla="*/ 93 w 501"/>
                <a:gd name="T7" fmla="*/ 242 h 469"/>
                <a:gd name="T8" fmla="*/ 93 w 501"/>
                <a:gd name="T9" fmla="*/ 242 h 469"/>
                <a:gd name="T10" fmla="*/ 269 w 501"/>
                <a:gd name="T11" fmla="*/ 45 h 469"/>
                <a:gd name="T12" fmla="*/ 364 w 501"/>
                <a:gd name="T13" fmla="*/ 139 h 469"/>
                <a:gd name="T14" fmla="*/ 501 w 501"/>
                <a:gd name="T15" fmla="*/ 0 h 469"/>
                <a:gd name="T16" fmla="*/ 501 w 501"/>
                <a:gd name="T17" fmla="*/ 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469">
                  <a:moveTo>
                    <a:pt x="501" y="9"/>
                  </a:moveTo>
                  <a:cubicBezTo>
                    <a:pt x="501" y="233"/>
                    <a:pt x="344" y="421"/>
                    <a:pt x="134" y="469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93" y="242"/>
                    <a:pt x="93" y="242"/>
                    <a:pt x="93" y="242"/>
                  </a:cubicBezTo>
                  <a:cubicBezTo>
                    <a:pt x="93" y="242"/>
                    <a:pt x="93" y="242"/>
                    <a:pt x="93" y="242"/>
                  </a:cubicBezTo>
                  <a:cubicBezTo>
                    <a:pt x="184" y="217"/>
                    <a:pt x="254" y="140"/>
                    <a:pt x="269" y="45"/>
                  </a:cubicBezTo>
                  <a:cubicBezTo>
                    <a:pt x="364" y="139"/>
                    <a:pt x="364" y="139"/>
                    <a:pt x="364" y="139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501" y="3"/>
                    <a:pt x="501" y="6"/>
                    <a:pt x="501" y="9"/>
                  </a:cubicBezTo>
                  <a:close/>
                </a:path>
              </a:pathLst>
            </a:custGeom>
            <a:solidFill>
              <a:srgbClr val="1B9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800">
                <a:solidFill>
                  <a:prstClr val="black"/>
                </a:solidFill>
              </a:endParaRPr>
            </a:p>
          </p:txBody>
        </p:sp>
        <p:sp>
          <p:nvSpPr>
            <p:cNvPr id="31" name="TextBox 43"/>
            <p:cNvSpPr txBox="1"/>
            <p:nvPr/>
          </p:nvSpPr>
          <p:spPr>
            <a:xfrm>
              <a:off x="6730667" y="4444428"/>
              <a:ext cx="6174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000" b="1" smtClean="0">
                  <a:solidFill>
                    <a:prstClr val="white"/>
                  </a:solidFill>
                </a:rPr>
                <a:t>02</a:t>
              </a:r>
              <a:endParaRPr lang="en-US" sz="4000" b="1">
                <a:solidFill>
                  <a:prstClr val="white"/>
                </a:solidFill>
              </a:endParaRPr>
            </a:p>
          </p:txBody>
        </p:sp>
      </p:grpSp>
      <p:sp>
        <p:nvSpPr>
          <p:cNvPr id="44" name="TextBox 13"/>
          <p:cNvSpPr txBox="1"/>
          <p:nvPr/>
        </p:nvSpPr>
        <p:spPr>
          <a:xfrm>
            <a:off x="2518768" y="2590683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13"/>
          <p:cNvSpPr txBox="1"/>
          <p:nvPr/>
        </p:nvSpPr>
        <p:spPr>
          <a:xfrm>
            <a:off x="1480056" y="2912684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Box 13"/>
          <p:cNvSpPr txBox="1"/>
          <p:nvPr/>
        </p:nvSpPr>
        <p:spPr>
          <a:xfrm>
            <a:off x="2518768" y="4961513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13"/>
          <p:cNvSpPr txBox="1"/>
          <p:nvPr/>
        </p:nvSpPr>
        <p:spPr>
          <a:xfrm>
            <a:off x="1480056" y="5283514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13"/>
          <p:cNvSpPr txBox="1"/>
          <p:nvPr/>
        </p:nvSpPr>
        <p:spPr>
          <a:xfrm>
            <a:off x="8434055" y="2590683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TextBox 13"/>
          <p:cNvSpPr txBox="1"/>
          <p:nvPr/>
        </p:nvSpPr>
        <p:spPr>
          <a:xfrm>
            <a:off x="8434055" y="2912684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TextBox 13"/>
          <p:cNvSpPr txBox="1"/>
          <p:nvPr/>
        </p:nvSpPr>
        <p:spPr>
          <a:xfrm>
            <a:off x="8434055" y="4961513"/>
            <a:ext cx="1295287" cy="320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Box 13"/>
          <p:cNvSpPr txBox="1"/>
          <p:nvPr/>
        </p:nvSpPr>
        <p:spPr>
          <a:xfrm>
            <a:off x="8434055" y="5283514"/>
            <a:ext cx="2333999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632" y="0"/>
            <a:ext cx="2492394" cy="2260544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3537549" y="613256"/>
            <a:ext cx="5116901" cy="461665"/>
            <a:chOff x="641892" y="3761604"/>
            <a:chExt cx="5116901" cy="461665"/>
          </a:xfrm>
        </p:grpSpPr>
        <p:sp>
          <p:nvSpPr>
            <p:cNvPr id="37" name="文本框 36"/>
            <p:cNvSpPr txBox="1"/>
            <p:nvPr/>
          </p:nvSpPr>
          <p:spPr>
            <a:xfrm>
              <a:off x="1990056" y="3761604"/>
              <a:ext cx="2407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641892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558555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 bwMode="auto">
          <a:xfrm>
            <a:off x="3541713" y="1387475"/>
            <a:ext cx="5110162" cy="5470525"/>
            <a:chOff x="3542089" y="1387497"/>
            <a:chExt cx="5109542" cy="5470503"/>
          </a:xfrm>
          <a:solidFill>
            <a:srgbClr val="1B9B8C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5835748" y="1655784"/>
              <a:ext cx="588892" cy="1409694"/>
            </a:xfrm>
            <a:custGeom>
              <a:avLst/>
              <a:gdLst>
                <a:gd name="T0" fmla="*/ 226 w 228"/>
                <a:gd name="T1" fmla="*/ 274 h 546"/>
                <a:gd name="T2" fmla="*/ 111 w 228"/>
                <a:gd name="T3" fmla="*/ 546 h 546"/>
                <a:gd name="T4" fmla="*/ 2 w 228"/>
                <a:gd name="T5" fmla="*/ 272 h 546"/>
                <a:gd name="T6" fmla="*/ 117 w 228"/>
                <a:gd name="T7" fmla="*/ 0 h 546"/>
                <a:gd name="T8" fmla="*/ 226 w 228"/>
                <a:gd name="T9" fmla="*/ 274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546">
                  <a:moveTo>
                    <a:pt x="226" y="274"/>
                  </a:moveTo>
                  <a:cubicBezTo>
                    <a:pt x="225" y="425"/>
                    <a:pt x="111" y="546"/>
                    <a:pt x="111" y="546"/>
                  </a:cubicBezTo>
                  <a:cubicBezTo>
                    <a:pt x="111" y="546"/>
                    <a:pt x="0" y="423"/>
                    <a:pt x="2" y="272"/>
                  </a:cubicBezTo>
                  <a:cubicBezTo>
                    <a:pt x="3" y="121"/>
                    <a:pt x="117" y="0"/>
                    <a:pt x="117" y="0"/>
                  </a:cubicBezTo>
                  <a:cubicBezTo>
                    <a:pt x="117" y="0"/>
                    <a:pt x="228" y="123"/>
                    <a:pt x="226" y="2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4" name="Freeform 7"/>
            <p:cNvSpPr/>
            <p:nvPr/>
          </p:nvSpPr>
          <p:spPr bwMode="auto">
            <a:xfrm>
              <a:off x="4396060" y="3048015"/>
              <a:ext cx="1409529" cy="585786"/>
            </a:xfrm>
            <a:custGeom>
              <a:avLst/>
              <a:gdLst>
                <a:gd name="T0" fmla="*/ 272 w 546"/>
                <a:gd name="T1" fmla="*/ 226 h 227"/>
                <a:gd name="T2" fmla="*/ 0 w 546"/>
                <a:gd name="T3" fmla="*/ 111 h 227"/>
                <a:gd name="T4" fmla="*/ 274 w 546"/>
                <a:gd name="T5" fmla="*/ 1 h 227"/>
                <a:gd name="T6" fmla="*/ 546 w 546"/>
                <a:gd name="T7" fmla="*/ 116 h 227"/>
                <a:gd name="T8" fmla="*/ 272 w 546"/>
                <a:gd name="T9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" h="227">
                  <a:moveTo>
                    <a:pt x="272" y="226"/>
                  </a:moveTo>
                  <a:cubicBezTo>
                    <a:pt x="121" y="224"/>
                    <a:pt x="0" y="111"/>
                    <a:pt x="0" y="111"/>
                  </a:cubicBezTo>
                  <a:cubicBezTo>
                    <a:pt x="0" y="111"/>
                    <a:pt x="123" y="0"/>
                    <a:pt x="274" y="1"/>
                  </a:cubicBezTo>
                  <a:cubicBezTo>
                    <a:pt x="425" y="3"/>
                    <a:pt x="546" y="116"/>
                    <a:pt x="546" y="116"/>
                  </a:cubicBezTo>
                  <a:cubicBezTo>
                    <a:pt x="546" y="116"/>
                    <a:pt x="423" y="227"/>
                    <a:pt x="272" y="2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6286543" y="2411431"/>
              <a:ext cx="826988" cy="812797"/>
            </a:xfrm>
            <a:custGeom>
              <a:avLst/>
              <a:gdLst>
                <a:gd name="T0" fmla="*/ 225 w 320"/>
                <a:gd name="T1" fmla="*/ 223 h 314"/>
                <a:gd name="T2" fmla="*/ 0 w 320"/>
                <a:gd name="T3" fmla="*/ 314 h 314"/>
                <a:gd name="T4" fmla="*/ 96 w 320"/>
                <a:gd name="T5" fmla="*/ 91 h 314"/>
                <a:gd name="T6" fmla="*/ 320 w 320"/>
                <a:gd name="T7" fmla="*/ 0 h 314"/>
                <a:gd name="T8" fmla="*/ 225 w 320"/>
                <a:gd name="T9" fmla="*/ 22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14">
                  <a:moveTo>
                    <a:pt x="225" y="223"/>
                  </a:moveTo>
                  <a:cubicBezTo>
                    <a:pt x="137" y="309"/>
                    <a:pt x="0" y="314"/>
                    <a:pt x="0" y="314"/>
                  </a:cubicBezTo>
                  <a:cubicBezTo>
                    <a:pt x="0" y="314"/>
                    <a:pt x="8" y="178"/>
                    <a:pt x="96" y="91"/>
                  </a:cubicBezTo>
                  <a:cubicBezTo>
                    <a:pt x="184" y="5"/>
                    <a:pt x="320" y="0"/>
                    <a:pt x="320" y="0"/>
                  </a:cubicBezTo>
                  <a:cubicBezTo>
                    <a:pt x="320" y="0"/>
                    <a:pt x="313" y="136"/>
                    <a:pt x="225" y="2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9"/>
            <p:cNvSpPr/>
            <p:nvPr/>
          </p:nvSpPr>
          <p:spPr bwMode="auto">
            <a:xfrm>
              <a:off x="7089721" y="2525730"/>
              <a:ext cx="593653" cy="469898"/>
            </a:xfrm>
            <a:custGeom>
              <a:avLst/>
              <a:gdLst>
                <a:gd name="T0" fmla="*/ 148 w 230"/>
                <a:gd name="T1" fmla="*/ 138 h 182"/>
                <a:gd name="T2" fmla="*/ 0 w 230"/>
                <a:gd name="T3" fmla="*/ 170 h 182"/>
                <a:gd name="T4" fmla="*/ 83 w 230"/>
                <a:gd name="T5" fmla="*/ 44 h 182"/>
                <a:gd name="T6" fmla="*/ 230 w 230"/>
                <a:gd name="T7" fmla="*/ 12 h 182"/>
                <a:gd name="T8" fmla="*/ 148 w 230"/>
                <a:gd name="T9" fmla="*/ 13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82">
                  <a:moveTo>
                    <a:pt x="148" y="138"/>
                  </a:moveTo>
                  <a:cubicBezTo>
                    <a:pt x="84" y="182"/>
                    <a:pt x="0" y="170"/>
                    <a:pt x="0" y="170"/>
                  </a:cubicBezTo>
                  <a:cubicBezTo>
                    <a:pt x="0" y="170"/>
                    <a:pt x="19" y="88"/>
                    <a:pt x="83" y="44"/>
                  </a:cubicBezTo>
                  <a:cubicBezTo>
                    <a:pt x="146" y="0"/>
                    <a:pt x="230" y="12"/>
                    <a:pt x="230" y="12"/>
                  </a:cubicBezTo>
                  <a:cubicBezTo>
                    <a:pt x="230" y="12"/>
                    <a:pt x="211" y="94"/>
                    <a:pt x="148" y="1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11"/>
            <p:cNvSpPr/>
            <p:nvPr/>
          </p:nvSpPr>
          <p:spPr bwMode="auto">
            <a:xfrm>
              <a:off x="7864327" y="2457468"/>
              <a:ext cx="444446" cy="287337"/>
            </a:xfrm>
            <a:custGeom>
              <a:avLst/>
              <a:gdLst>
                <a:gd name="T0" fmla="*/ 101 w 172"/>
                <a:gd name="T1" fmla="*/ 91 h 112"/>
                <a:gd name="T2" fmla="*/ 0 w 172"/>
                <a:gd name="T3" fmla="*/ 93 h 112"/>
                <a:gd name="T4" fmla="*/ 70 w 172"/>
                <a:gd name="T5" fmla="*/ 21 h 112"/>
                <a:gd name="T6" fmla="*/ 172 w 172"/>
                <a:gd name="T7" fmla="*/ 19 h 112"/>
                <a:gd name="T8" fmla="*/ 101 w 172"/>
                <a:gd name="T9" fmla="*/ 9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12">
                  <a:moveTo>
                    <a:pt x="101" y="91"/>
                  </a:moveTo>
                  <a:cubicBezTo>
                    <a:pt x="53" y="112"/>
                    <a:pt x="0" y="93"/>
                    <a:pt x="0" y="93"/>
                  </a:cubicBezTo>
                  <a:cubicBezTo>
                    <a:pt x="0" y="93"/>
                    <a:pt x="23" y="41"/>
                    <a:pt x="70" y="21"/>
                  </a:cubicBezTo>
                  <a:cubicBezTo>
                    <a:pt x="118" y="0"/>
                    <a:pt x="172" y="19"/>
                    <a:pt x="172" y="19"/>
                  </a:cubicBezTo>
                  <a:cubicBezTo>
                    <a:pt x="172" y="19"/>
                    <a:pt x="148" y="71"/>
                    <a:pt x="101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 bwMode="auto">
            <a:xfrm>
              <a:off x="6700831" y="1811358"/>
              <a:ext cx="482541" cy="547685"/>
            </a:xfrm>
            <a:custGeom>
              <a:avLst/>
              <a:gdLst>
                <a:gd name="T0" fmla="*/ 137 w 187"/>
                <a:gd name="T1" fmla="*/ 143 h 212"/>
                <a:gd name="T2" fmla="*/ 3 w 187"/>
                <a:gd name="T3" fmla="*/ 212 h 212"/>
                <a:gd name="T4" fmla="*/ 50 w 187"/>
                <a:gd name="T5" fmla="*/ 69 h 212"/>
                <a:gd name="T6" fmla="*/ 183 w 187"/>
                <a:gd name="T7" fmla="*/ 0 h 212"/>
                <a:gd name="T8" fmla="*/ 137 w 187"/>
                <a:gd name="T9" fmla="*/ 14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12">
                  <a:moveTo>
                    <a:pt x="137" y="143"/>
                  </a:moveTo>
                  <a:cubicBezTo>
                    <a:pt x="87" y="202"/>
                    <a:pt x="3" y="212"/>
                    <a:pt x="3" y="212"/>
                  </a:cubicBezTo>
                  <a:cubicBezTo>
                    <a:pt x="3" y="212"/>
                    <a:pt x="0" y="128"/>
                    <a:pt x="50" y="69"/>
                  </a:cubicBezTo>
                  <a:cubicBezTo>
                    <a:pt x="99" y="10"/>
                    <a:pt x="183" y="0"/>
                    <a:pt x="183" y="0"/>
                  </a:cubicBezTo>
                  <a:cubicBezTo>
                    <a:pt x="183" y="0"/>
                    <a:pt x="187" y="84"/>
                    <a:pt x="137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13"/>
            <p:cNvSpPr/>
            <p:nvPr/>
          </p:nvSpPr>
          <p:spPr bwMode="auto">
            <a:xfrm>
              <a:off x="7245277" y="1770083"/>
              <a:ext cx="482541" cy="546098"/>
            </a:xfrm>
            <a:custGeom>
              <a:avLst/>
              <a:gdLst>
                <a:gd name="T0" fmla="*/ 137 w 187"/>
                <a:gd name="T1" fmla="*/ 143 h 212"/>
                <a:gd name="T2" fmla="*/ 3 w 187"/>
                <a:gd name="T3" fmla="*/ 212 h 212"/>
                <a:gd name="T4" fmla="*/ 49 w 187"/>
                <a:gd name="T5" fmla="*/ 69 h 212"/>
                <a:gd name="T6" fmla="*/ 183 w 187"/>
                <a:gd name="T7" fmla="*/ 0 h 212"/>
                <a:gd name="T8" fmla="*/ 137 w 187"/>
                <a:gd name="T9" fmla="*/ 14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12">
                  <a:moveTo>
                    <a:pt x="137" y="143"/>
                  </a:moveTo>
                  <a:cubicBezTo>
                    <a:pt x="87" y="202"/>
                    <a:pt x="3" y="212"/>
                    <a:pt x="3" y="212"/>
                  </a:cubicBezTo>
                  <a:cubicBezTo>
                    <a:pt x="3" y="212"/>
                    <a:pt x="0" y="128"/>
                    <a:pt x="49" y="69"/>
                  </a:cubicBezTo>
                  <a:cubicBezTo>
                    <a:pt x="99" y="10"/>
                    <a:pt x="183" y="0"/>
                    <a:pt x="183" y="0"/>
                  </a:cubicBezTo>
                  <a:cubicBezTo>
                    <a:pt x="183" y="0"/>
                    <a:pt x="187" y="84"/>
                    <a:pt x="137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14"/>
            <p:cNvSpPr/>
            <p:nvPr/>
          </p:nvSpPr>
          <p:spPr bwMode="auto">
            <a:xfrm>
              <a:off x="7459564" y="2838466"/>
              <a:ext cx="714288" cy="336549"/>
            </a:xfrm>
            <a:custGeom>
              <a:avLst/>
              <a:gdLst>
                <a:gd name="T0" fmla="*/ 145 w 277"/>
                <a:gd name="T1" fmla="*/ 122 h 130"/>
                <a:gd name="T2" fmla="*/ 0 w 277"/>
                <a:gd name="T3" fmla="*/ 80 h 130"/>
                <a:gd name="T4" fmla="*/ 133 w 277"/>
                <a:gd name="T5" fmla="*/ 8 h 130"/>
                <a:gd name="T6" fmla="*/ 277 w 277"/>
                <a:gd name="T7" fmla="*/ 50 h 130"/>
                <a:gd name="T8" fmla="*/ 145 w 277"/>
                <a:gd name="T9" fmla="*/ 12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30">
                  <a:moveTo>
                    <a:pt x="145" y="122"/>
                  </a:moveTo>
                  <a:cubicBezTo>
                    <a:pt x="68" y="130"/>
                    <a:pt x="0" y="80"/>
                    <a:pt x="0" y="80"/>
                  </a:cubicBezTo>
                  <a:cubicBezTo>
                    <a:pt x="0" y="80"/>
                    <a:pt x="56" y="16"/>
                    <a:pt x="133" y="8"/>
                  </a:cubicBezTo>
                  <a:cubicBezTo>
                    <a:pt x="209" y="0"/>
                    <a:pt x="277" y="50"/>
                    <a:pt x="277" y="50"/>
                  </a:cubicBezTo>
                  <a:cubicBezTo>
                    <a:pt x="277" y="50"/>
                    <a:pt x="221" y="113"/>
                    <a:pt x="145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15"/>
            <p:cNvSpPr/>
            <p:nvPr/>
          </p:nvSpPr>
          <p:spPr bwMode="auto">
            <a:xfrm>
              <a:off x="7883374" y="3181365"/>
              <a:ext cx="714288" cy="339724"/>
            </a:xfrm>
            <a:custGeom>
              <a:avLst/>
              <a:gdLst>
                <a:gd name="T0" fmla="*/ 145 w 277"/>
                <a:gd name="T1" fmla="*/ 122 h 131"/>
                <a:gd name="T2" fmla="*/ 0 w 277"/>
                <a:gd name="T3" fmla="*/ 80 h 131"/>
                <a:gd name="T4" fmla="*/ 132 w 277"/>
                <a:gd name="T5" fmla="*/ 9 h 131"/>
                <a:gd name="T6" fmla="*/ 277 w 277"/>
                <a:gd name="T7" fmla="*/ 51 h 131"/>
                <a:gd name="T8" fmla="*/ 145 w 277"/>
                <a:gd name="T9" fmla="*/ 12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31">
                  <a:moveTo>
                    <a:pt x="145" y="122"/>
                  </a:moveTo>
                  <a:cubicBezTo>
                    <a:pt x="68" y="131"/>
                    <a:pt x="0" y="80"/>
                    <a:pt x="0" y="80"/>
                  </a:cubicBezTo>
                  <a:cubicBezTo>
                    <a:pt x="0" y="80"/>
                    <a:pt x="56" y="17"/>
                    <a:pt x="132" y="9"/>
                  </a:cubicBezTo>
                  <a:cubicBezTo>
                    <a:pt x="209" y="0"/>
                    <a:pt x="277" y="51"/>
                    <a:pt x="277" y="51"/>
                  </a:cubicBezTo>
                  <a:cubicBezTo>
                    <a:pt x="277" y="51"/>
                    <a:pt x="221" y="114"/>
                    <a:pt x="145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16"/>
            <p:cNvSpPr/>
            <p:nvPr/>
          </p:nvSpPr>
          <p:spPr bwMode="auto">
            <a:xfrm>
              <a:off x="4111932" y="2393968"/>
              <a:ext cx="480955" cy="406398"/>
            </a:xfrm>
            <a:custGeom>
              <a:avLst/>
              <a:gdLst>
                <a:gd name="T0" fmla="*/ 63 w 186"/>
                <a:gd name="T1" fmla="*/ 117 h 157"/>
                <a:gd name="T2" fmla="*/ 186 w 186"/>
                <a:gd name="T3" fmla="*/ 151 h 157"/>
                <a:gd name="T4" fmla="*/ 123 w 186"/>
                <a:gd name="T5" fmla="*/ 40 h 157"/>
                <a:gd name="T6" fmla="*/ 0 w 186"/>
                <a:gd name="T7" fmla="*/ 6 h 157"/>
                <a:gd name="T8" fmla="*/ 63 w 186"/>
                <a:gd name="T9" fmla="*/ 11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57">
                  <a:moveTo>
                    <a:pt x="63" y="117"/>
                  </a:moveTo>
                  <a:cubicBezTo>
                    <a:pt x="115" y="157"/>
                    <a:pt x="186" y="151"/>
                    <a:pt x="186" y="151"/>
                  </a:cubicBezTo>
                  <a:cubicBezTo>
                    <a:pt x="186" y="151"/>
                    <a:pt x="174" y="80"/>
                    <a:pt x="123" y="40"/>
                  </a:cubicBezTo>
                  <a:cubicBezTo>
                    <a:pt x="71" y="0"/>
                    <a:pt x="0" y="6"/>
                    <a:pt x="0" y="6"/>
                  </a:cubicBezTo>
                  <a:cubicBezTo>
                    <a:pt x="0" y="6"/>
                    <a:pt x="12" y="77"/>
                    <a:pt x="63" y="1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17"/>
            <p:cNvSpPr/>
            <p:nvPr/>
          </p:nvSpPr>
          <p:spPr bwMode="auto">
            <a:xfrm>
              <a:off x="3673835" y="2554305"/>
              <a:ext cx="466668" cy="261936"/>
            </a:xfrm>
            <a:custGeom>
              <a:avLst/>
              <a:gdLst>
                <a:gd name="T0" fmla="*/ 80 w 181"/>
                <a:gd name="T1" fmla="*/ 88 h 101"/>
                <a:gd name="T2" fmla="*/ 181 w 181"/>
                <a:gd name="T3" fmla="*/ 75 h 101"/>
                <a:gd name="T4" fmla="*/ 101 w 181"/>
                <a:gd name="T5" fmla="*/ 13 h 101"/>
                <a:gd name="T6" fmla="*/ 0 w 181"/>
                <a:gd name="T7" fmla="*/ 26 h 101"/>
                <a:gd name="T8" fmla="*/ 80 w 181"/>
                <a:gd name="T9" fmla="*/ 8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01">
                  <a:moveTo>
                    <a:pt x="80" y="88"/>
                  </a:moveTo>
                  <a:cubicBezTo>
                    <a:pt x="130" y="101"/>
                    <a:pt x="181" y="75"/>
                    <a:pt x="181" y="75"/>
                  </a:cubicBezTo>
                  <a:cubicBezTo>
                    <a:pt x="181" y="75"/>
                    <a:pt x="150" y="27"/>
                    <a:pt x="101" y="13"/>
                  </a:cubicBezTo>
                  <a:cubicBezTo>
                    <a:pt x="51" y="0"/>
                    <a:pt x="0" y="26"/>
                    <a:pt x="0" y="26"/>
                  </a:cubicBezTo>
                  <a:cubicBezTo>
                    <a:pt x="0" y="26"/>
                    <a:pt x="30" y="74"/>
                    <a:pt x="80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18"/>
            <p:cNvSpPr/>
            <p:nvPr/>
          </p:nvSpPr>
          <p:spPr bwMode="auto">
            <a:xfrm>
              <a:off x="4246853" y="1979633"/>
              <a:ext cx="306350" cy="273049"/>
            </a:xfrm>
            <a:custGeom>
              <a:avLst/>
              <a:gdLst>
                <a:gd name="T0" fmla="*/ 38 w 119"/>
                <a:gd name="T1" fmla="*/ 77 h 106"/>
                <a:gd name="T2" fmla="*/ 119 w 119"/>
                <a:gd name="T3" fmla="*/ 104 h 106"/>
                <a:gd name="T4" fmla="*/ 80 w 119"/>
                <a:gd name="T5" fmla="*/ 29 h 106"/>
                <a:gd name="T6" fmla="*/ 0 w 119"/>
                <a:gd name="T7" fmla="*/ 2 h 106"/>
                <a:gd name="T8" fmla="*/ 38 w 119"/>
                <a:gd name="T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06">
                  <a:moveTo>
                    <a:pt x="38" y="77"/>
                  </a:moveTo>
                  <a:cubicBezTo>
                    <a:pt x="71" y="106"/>
                    <a:pt x="119" y="104"/>
                    <a:pt x="119" y="104"/>
                  </a:cubicBezTo>
                  <a:cubicBezTo>
                    <a:pt x="119" y="104"/>
                    <a:pt x="113" y="57"/>
                    <a:pt x="80" y="29"/>
                  </a:cubicBezTo>
                  <a:cubicBezTo>
                    <a:pt x="48" y="0"/>
                    <a:pt x="0" y="2"/>
                    <a:pt x="0" y="2"/>
                  </a:cubicBezTo>
                  <a:cubicBezTo>
                    <a:pt x="0" y="2"/>
                    <a:pt x="5" y="49"/>
                    <a:pt x="38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8251630" y="2730517"/>
              <a:ext cx="400001" cy="195262"/>
            </a:xfrm>
            <a:custGeom>
              <a:avLst/>
              <a:gdLst>
                <a:gd name="T0" fmla="*/ 73 w 155"/>
                <a:gd name="T1" fmla="*/ 6 h 76"/>
                <a:gd name="T2" fmla="*/ 0 w 155"/>
                <a:gd name="T3" fmla="*/ 49 h 76"/>
                <a:gd name="T4" fmla="*/ 82 w 155"/>
                <a:gd name="T5" fmla="*/ 70 h 76"/>
                <a:gd name="T6" fmla="*/ 155 w 155"/>
                <a:gd name="T7" fmla="*/ 27 h 76"/>
                <a:gd name="T8" fmla="*/ 73 w 155"/>
                <a:gd name="T9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76">
                  <a:moveTo>
                    <a:pt x="73" y="6"/>
                  </a:moveTo>
                  <a:cubicBezTo>
                    <a:pt x="31" y="12"/>
                    <a:pt x="0" y="49"/>
                    <a:pt x="0" y="49"/>
                  </a:cubicBezTo>
                  <a:cubicBezTo>
                    <a:pt x="0" y="49"/>
                    <a:pt x="39" y="76"/>
                    <a:pt x="82" y="70"/>
                  </a:cubicBezTo>
                  <a:cubicBezTo>
                    <a:pt x="125" y="64"/>
                    <a:pt x="155" y="27"/>
                    <a:pt x="155" y="27"/>
                  </a:cubicBezTo>
                  <a:cubicBezTo>
                    <a:pt x="155" y="27"/>
                    <a:pt x="116" y="0"/>
                    <a:pt x="7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0"/>
            <p:cNvSpPr/>
            <p:nvPr/>
          </p:nvSpPr>
          <p:spPr bwMode="auto">
            <a:xfrm>
              <a:off x="3913519" y="2863866"/>
              <a:ext cx="717463" cy="307974"/>
            </a:xfrm>
            <a:custGeom>
              <a:avLst/>
              <a:gdLst>
                <a:gd name="T0" fmla="*/ 141 w 278"/>
                <a:gd name="T1" fmla="*/ 117 h 119"/>
                <a:gd name="T2" fmla="*/ 278 w 278"/>
                <a:gd name="T3" fmla="*/ 55 h 119"/>
                <a:gd name="T4" fmla="*/ 137 w 278"/>
                <a:gd name="T5" fmla="*/ 2 h 119"/>
                <a:gd name="T6" fmla="*/ 0 w 278"/>
                <a:gd name="T7" fmla="*/ 64 h 119"/>
                <a:gd name="T8" fmla="*/ 141 w 278"/>
                <a:gd name="T9" fmla="*/ 1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119">
                  <a:moveTo>
                    <a:pt x="141" y="117"/>
                  </a:moveTo>
                  <a:cubicBezTo>
                    <a:pt x="218" y="114"/>
                    <a:pt x="278" y="55"/>
                    <a:pt x="278" y="55"/>
                  </a:cubicBezTo>
                  <a:cubicBezTo>
                    <a:pt x="278" y="55"/>
                    <a:pt x="214" y="0"/>
                    <a:pt x="137" y="2"/>
                  </a:cubicBezTo>
                  <a:cubicBezTo>
                    <a:pt x="60" y="5"/>
                    <a:pt x="0" y="64"/>
                    <a:pt x="0" y="64"/>
                  </a:cubicBezTo>
                  <a:cubicBezTo>
                    <a:pt x="0" y="64"/>
                    <a:pt x="64" y="119"/>
                    <a:pt x="141" y="1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1"/>
            <p:cNvSpPr/>
            <p:nvPr/>
          </p:nvSpPr>
          <p:spPr bwMode="auto">
            <a:xfrm>
              <a:off x="3542089" y="3263914"/>
              <a:ext cx="720638" cy="307974"/>
            </a:xfrm>
            <a:custGeom>
              <a:avLst/>
              <a:gdLst>
                <a:gd name="T0" fmla="*/ 141 w 279"/>
                <a:gd name="T1" fmla="*/ 117 h 119"/>
                <a:gd name="T2" fmla="*/ 279 w 279"/>
                <a:gd name="T3" fmla="*/ 55 h 119"/>
                <a:gd name="T4" fmla="*/ 138 w 279"/>
                <a:gd name="T5" fmla="*/ 2 h 119"/>
                <a:gd name="T6" fmla="*/ 0 w 279"/>
                <a:gd name="T7" fmla="*/ 64 h 119"/>
                <a:gd name="T8" fmla="*/ 141 w 279"/>
                <a:gd name="T9" fmla="*/ 1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19">
                  <a:moveTo>
                    <a:pt x="141" y="117"/>
                  </a:moveTo>
                  <a:cubicBezTo>
                    <a:pt x="218" y="114"/>
                    <a:pt x="279" y="55"/>
                    <a:pt x="279" y="55"/>
                  </a:cubicBezTo>
                  <a:cubicBezTo>
                    <a:pt x="279" y="55"/>
                    <a:pt x="215" y="0"/>
                    <a:pt x="138" y="2"/>
                  </a:cubicBezTo>
                  <a:cubicBezTo>
                    <a:pt x="61" y="5"/>
                    <a:pt x="0" y="64"/>
                    <a:pt x="0" y="64"/>
                  </a:cubicBezTo>
                  <a:cubicBezTo>
                    <a:pt x="0" y="64"/>
                    <a:pt x="65" y="119"/>
                    <a:pt x="141" y="1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4613521" y="2368568"/>
              <a:ext cx="482541" cy="552448"/>
            </a:xfrm>
            <a:custGeom>
              <a:avLst/>
              <a:gdLst>
                <a:gd name="T0" fmla="*/ 49 w 187"/>
                <a:gd name="T1" fmla="*/ 144 h 214"/>
                <a:gd name="T2" fmla="*/ 183 w 187"/>
                <a:gd name="T3" fmla="*/ 214 h 214"/>
                <a:gd name="T4" fmla="*/ 138 w 187"/>
                <a:gd name="T5" fmla="*/ 70 h 214"/>
                <a:gd name="T6" fmla="*/ 4 w 187"/>
                <a:gd name="T7" fmla="*/ 0 h 214"/>
                <a:gd name="T8" fmla="*/ 49 w 187"/>
                <a:gd name="T9" fmla="*/ 14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14">
                  <a:moveTo>
                    <a:pt x="49" y="144"/>
                  </a:moveTo>
                  <a:cubicBezTo>
                    <a:pt x="99" y="203"/>
                    <a:pt x="183" y="214"/>
                    <a:pt x="183" y="214"/>
                  </a:cubicBezTo>
                  <a:cubicBezTo>
                    <a:pt x="183" y="214"/>
                    <a:pt x="187" y="130"/>
                    <a:pt x="138" y="70"/>
                  </a:cubicBezTo>
                  <a:cubicBezTo>
                    <a:pt x="88" y="11"/>
                    <a:pt x="4" y="0"/>
                    <a:pt x="4" y="0"/>
                  </a:cubicBezTo>
                  <a:cubicBezTo>
                    <a:pt x="4" y="0"/>
                    <a:pt x="0" y="84"/>
                    <a:pt x="49" y="1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23"/>
            <p:cNvSpPr/>
            <p:nvPr/>
          </p:nvSpPr>
          <p:spPr bwMode="auto">
            <a:xfrm>
              <a:off x="5248444" y="1785958"/>
              <a:ext cx="434922" cy="655634"/>
            </a:xfrm>
            <a:custGeom>
              <a:avLst/>
              <a:gdLst>
                <a:gd name="T0" fmla="*/ 32 w 169"/>
                <a:gd name="T1" fmla="*/ 151 h 254"/>
                <a:gd name="T2" fmla="*/ 143 w 169"/>
                <a:gd name="T3" fmla="*/ 254 h 254"/>
                <a:gd name="T4" fmla="*/ 136 w 169"/>
                <a:gd name="T5" fmla="*/ 103 h 254"/>
                <a:gd name="T6" fmla="*/ 26 w 169"/>
                <a:gd name="T7" fmla="*/ 0 h 254"/>
                <a:gd name="T8" fmla="*/ 32 w 169"/>
                <a:gd name="T9" fmla="*/ 1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54">
                  <a:moveTo>
                    <a:pt x="32" y="151"/>
                  </a:moveTo>
                  <a:cubicBezTo>
                    <a:pt x="64" y="221"/>
                    <a:pt x="143" y="254"/>
                    <a:pt x="143" y="254"/>
                  </a:cubicBezTo>
                  <a:cubicBezTo>
                    <a:pt x="143" y="254"/>
                    <a:pt x="169" y="173"/>
                    <a:pt x="136" y="103"/>
                  </a:cubicBezTo>
                  <a:cubicBezTo>
                    <a:pt x="104" y="33"/>
                    <a:pt x="26" y="0"/>
                    <a:pt x="26" y="0"/>
                  </a:cubicBezTo>
                  <a:cubicBezTo>
                    <a:pt x="26" y="0"/>
                    <a:pt x="0" y="81"/>
                    <a:pt x="32" y="1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24"/>
            <p:cNvSpPr/>
            <p:nvPr/>
          </p:nvSpPr>
          <p:spPr bwMode="auto">
            <a:xfrm>
              <a:off x="5515112" y="1387497"/>
              <a:ext cx="331748" cy="552448"/>
            </a:xfrm>
            <a:custGeom>
              <a:avLst/>
              <a:gdLst>
                <a:gd name="T0" fmla="*/ 20 w 128"/>
                <a:gd name="T1" fmla="*/ 122 h 214"/>
                <a:gd name="T2" fmla="*/ 100 w 128"/>
                <a:gd name="T3" fmla="*/ 214 h 214"/>
                <a:gd name="T4" fmla="*/ 108 w 128"/>
                <a:gd name="T5" fmla="*/ 92 h 214"/>
                <a:gd name="T6" fmla="*/ 28 w 128"/>
                <a:gd name="T7" fmla="*/ 0 h 214"/>
                <a:gd name="T8" fmla="*/ 20 w 128"/>
                <a:gd name="T9" fmla="*/ 12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14">
                  <a:moveTo>
                    <a:pt x="20" y="122"/>
                  </a:moveTo>
                  <a:cubicBezTo>
                    <a:pt x="39" y="181"/>
                    <a:pt x="100" y="214"/>
                    <a:pt x="100" y="214"/>
                  </a:cubicBezTo>
                  <a:cubicBezTo>
                    <a:pt x="100" y="214"/>
                    <a:pt x="128" y="152"/>
                    <a:pt x="108" y="92"/>
                  </a:cubicBezTo>
                  <a:cubicBezTo>
                    <a:pt x="88" y="33"/>
                    <a:pt x="28" y="0"/>
                    <a:pt x="28" y="0"/>
                  </a:cubicBezTo>
                  <a:cubicBezTo>
                    <a:pt x="28" y="0"/>
                    <a:pt x="0" y="63"/>
                    <a:pt x="20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25"/>
            <p:cNvSpPr/>
            <p:nvPr/>
          </p:nvSpPr>
          <p:spPr bwMode="auto">
            <a:xfrm>
              <a:off x="6448448" y="1404960"/>
              <a:ext cx="339684" cy="546098"/>
            </a:xfrm>
            <a:custGeom>
              <a:avLst/>
              <a:gdLst>
                <a:gd name="T0" fmla="*/ 109 w 132"/>
                <a:gd name="T1" fmla="*/ 123 h 211"/>
                <a:gd name="T2" fmla="*/ 25 w 132"/>
                <a:gd name="T3" fmla="*/ 211 h 211"/>
                <a:gd name="T4" fmla="*/ 22 w 132"/>
                <a:gd name="T5" fmla="*/ 89 h 211"/>
                <a:gd name="T6" fmla="*/ 107 w 132"/>
                <a:gd name="T7" fmla="*/ 0 h 211"/>
                <a:gd name="T8" fmla="*/ 109 w 132"/>
                <a:gd name="T9" fmla="*/ 12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11">
                  <a:moveTo>
                    <a:pt x="109" y="123"/>
                  </a:moveTo>
                  <a:cubicBezTo>
                    <a:pt x="86" y="181"/>
                    <a:pt x="25" y="211"/>
                    <a:pt x="25" y="211"/>
                  </a:cubicBezTo>
                  <a:cubicBezTo>
                    <a:pt x="25" y="211"/>
                    <a:pt x="0" y="147"/>
                    <a:pt x="22" y="89"/>
                  </a:cubicBezTo>
                  <a:cubicBezTo>
                    <a:pt x="45" y="31"/>
                    <a:pt x="107" y="0"/>
                    <a:pt x="107" y="0"/>
                  </a:cubicBezTo>
                  <a:cubicBezTo>
                    <a:pt x="107" y="0"/>
                    <a:pt x="132" y="65"/>
                    <a:pt x="109" y="1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6"/>
            <p:cNvSpPr/>
            <p:nvPr/>
          </p:nvSpPr>
          <p:spPr bwMode="auto">
            <a:xfrm>
              <a:off x="4734156" y="1598634"/>
              <a:ext cx="436510" cy="655634"/>
            </a:xfrm>
            <a:custGeom>
              <a:avLst/>
              <a:gdLst>
                <a:gd name="T0" fmla="*/ 33 w 169"/>
                <a:gd name="T1" fmla="*/ 151 h 254"/>
                <a:gd name="T2" fmla="*/ 143 w 169"/>
                <a:gd name="T3" fmla="*/ 254 h 254"/>
                <a:gd name="T4" fmla="*/ 137 w 169"/>
                <a:gd name="T5" fmla="*/ 103 h 254"/>
                <a:gd name="T6" fmla="*/ 26 w 169"/>
                <a:gd name="T7" fmla="*/ 0 h 254"/>
                <a:gd name="T8" fmla="*/ 33 w 169"/>
                <a:gd name="T9" fmla="*/ 1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54">
                  <a:moveTo>
                    <a:pt x="33" y="151"/>
                  </a:moveTo>
                  <a:cubicBezTo>
                    <a:pt x="65" y="221"/>
                    <a:pt x="143" y="254"/>
                    <a:pt x="143" y="254"/>
                  </a:cubicBezTo>
                  <a:cubicBezTo>
                    <a:pt x="143" y="254"/>
                    <a:pt x="169" y="173"/>
                    <a:pt x="137" y="103"/>
                  </a:cubicBezTo>
                  <a:cubicBezTo>
                    <a:pt x="104" y="33"/>
                    <a:pt x="26" y="0"/>
                    <a:pt x="26" y="0"/>
                  </a:cubicBezTo>
                  <a:cubicBezTo>
                    <a:pt x="26" y="0"/>
                    <a:pt x="0" y="81"/>
                    <a:pt x="33" y="1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7"/>
            <p:cNvSpPr/>
            <p:nvPr/>
          </p:nvSpPr>
          <p:spPr bwMode="auto">
            <a:xfrm>
              <a:off x="5153206" y="2378093"/>
              <a:ext cx="806352" cy="827085"/>
            </a:xfrm>
            <a:custGeom>
              <a:avLst/>
              <a:gdLst>
                <a:gd name="T0" fmla="*/ 91 w 313"/>
                <a:gd name="T1" fmla="*/ 224 h 320"/>
                <a:gd name="T2" fmla="*/ 0 w 313"/>
                <a:gd name="T3" fmla="*/ 0 h 320"/>
                <a:gd name="T4" fmla="*/ 222 w 313"/>
                <a:gd name="T5" fmla="*/ 95 h 320"/>
                <a:gd name="T6" fmla="*/ 313 w 313"/>
                <a:gd name="T7" fmla="*/ 320 h 320"/>
                <a:gd name="T8" fmla="*/ 91 w 313"/>
                <a:gd name="T9" fmla="*/ 22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320">
                  <a:moveTo>
                    <a:pt x="91" y="224"/>
                  </a:moveTo>
                  <a:cubicBezTo>
                    <a:pt x="4" y="136"/>
                    <a:pt x="0" y="0"/>
                    <a:pt x="0" y="0"/>
                  </a:cubicBezTo>
                  <a:cubicBezTo>
                    <a:pt x="0" y="0"/>
                    <a:pt x="136" y="7"/>
                    <a:pt x="222" y="95"/>
                  </a:cubicBezTo>
                  <a:cubicBezTo>
                    <a:pt x="309" y="183"/>
                    <a:pt x="313" y="320"/>
                    <a:pt x="313" y="320"/>
                  </a:cubicBezTo>
                  <a:cubicBezTo>
                    <a:pt x="313" y="320"/>
                    <a:pt x="177" y="312"/>
                    <a:pt x="91" y="2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8"/>
            <p:cNvSpPr/>
            <p:nvPr/>
          </p:nvSpPr>
          <p:spPr bwMode="auto">
            <a:xfrm>
              <a:off x="5821462" y="3702063"/>
              <a:ext cx="585716" cy="1411282"/>
            </a:xfrm>
            <a:custGeom>
              <a:avLst/>
              <a:gdLst>
                <a:gd name="T0" fmla="*/ 1 w 227"/>
                <a:gd name="T1" fmla="*/ 272 h 547"/>
                <a:gd name="T2" fmla="*/ 116 w 227"/>
                <a:gd name="T3" fmla="*/ 0 h 547"/>
                <a:gd name="T4" fmla="*/ 226 w 227"/>
                <a:gd name="T5" fmla="*/ 275 h 547"/>
                <a:gd name="T6" fmla="*/ 111 w 227"/>
                <a:gd name="T7" fmla="*/ 547 h 547"/>
                <a:gd name="T8" fmla="*/ 1 w 227"/>
                <a:gd name="T9" fmla="*/ 272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47">
                  <a:moveTo>
                    <a:pt x="1" y="272"/>
                  </a:moveTo>
                  <a:cubicBezTo>
                    <a:pt x="3" y="121"/>
                    <a:pt x="116" y="0"/>
                    <a:pt x="116" y="0"/>
                  </a:cubicBezTo>
                  <a:cubicBezTo>
                    <a:pt x="116" y="0"/>
                    <a:pt x="227" y="124"/>
                    <a:pt x="226" y="275"/>
                  </a:cubicBezTo>
                  <a:cubicBezTo>
                    <a:pt x="224" y="426"/>
                    <a:pt x="111" y="547"/>
                    <a:pt x="111" y="547"/>
                  </a:cubicBezTo>
                  <a:cubicBezTo>
                    <a:pt x="111" y="547"/>
                    <a:pt x="0" y="423"/>
                    <a:pt x="1" y="2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9"/>
            <p:cNvSpPr/>
            <p:nvPr/>
          </p:nvSpPr>
          <p:spPr bwMode="auto">
            <a:xfrm>
              <a:off x="5129396" y="3546488"/>
              <a:ext cx="825400" cy="809622"/>
            </a:xfrm>
            <a:custGeom>
              <a:avLst/>
              <a:gdLst>
                <a:gd name="T0" fmla="*/ 96 w 320"/>
                <a:gd name="T1" fmla="*/ 91 h 314"/>
                <a:gd name="T2" fmla="*/ 320 w 320"/>
                <a:gd name="T3" fmla="*/ 0 h 314"/>
                <a:gd name="T4" fmla="*/ 225 w 320"/>
                <a:gd name="T5" fmla="*/ 222 h 314"/>
                <a:gd name="T6" fmla="*/ 0 w 320"/>
                <a:gd name="T7" fmla="*/ 314 h 314"/>
                <a:gd name="T8" fmla="*/ 96 w 320"/>
                <a:gd name="T9" fmla="*/ 9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14">
                  <a:moveTo>
                    <a:pt x="96" y="91"/>
                  </a:moveTo>
                  <a:cubicBezTo>
                    <a:pt x="184" y="4"/>
                    <a:pt x="320" y="0"/>
                    <a:pt x="320" y="0"/>
                  </a:cubicBezTo>
                  <a:cubicBezTo>
                    <a:pt x="320" y="0"/>
                    <a:pt x="313" y="136"/>
                    <a:pt x="225" y="222"/>
                  </a:cubicBezTo>
                  <a:cubicBezTo>
                    <a:pt x="136" y="309"/>
                    <a:pt x="0" y="314"/>
                    <a:pt x="0" y="314"/>
                  </a:cubicBezTo>
                  <a:cubicBezTo>
                    <a:pt x="0" y="314"/>
                    <a:pt x="7" y="178"/>
                    <a:pt x="96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0"/>
            <p:cNvSpPr/>
            <p:nvPr/>
          </p:nvSpPr>
          <p:spPr bwMode="auto">
            <a:xfrm>
              <a:off x="4561140" y="3773500"/>
              <a:ext cx="592065" cy="468310"/>
            </a:xfrm>
            <a:custGeom>
              <a:avLst/>
              <a:gdLst>
                <a:gd name="T0" fmla="*/ 82 w 229"/>
                <a:gd name="T1" fmla="*/ 44 h 182"/>
                <a:gd name="T2" fmla="*/ 229 w 229"/>
                <a:gd name="T3" fmla="*/ 11 h 182"/>
                <a:gd name="T4" fmla="*/ 147 w 229"/>
                <a:gd name="T5" fmla="*/ 138 h 182"/>
                <a:gd name="T6" fmla="*/ 0 w 229"/>
                <a:gd name="T7" fmla="*/ 170 h 182"/>
                <a:gd name="T8" fmla="*/ 82 w 229"/>
                <a:gd name="T9" fmla="*/ 4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182">
                  <a:moveTo>
                    <a:pt x="82" y="44"/>
                  </a:moveTo>
                  <a:cubicBezTo>
                    <a:pt x="145" y="0"/>
                    <a:pt x="229" y="11"/>
                    <a:pt x="229" y="11"/>
                  </a:cubicBezTo>
                  <a:cubicBezTo>
                    <a:pt x="229" y="11"/>
                    <a:pt x="210" y="94"/>
                    <a:pt x="147" y="138"/>
                  </a:cubicBezTo>
                  <a:cubicBezTo>
                    <a:pt x="84" y="182"/>
                    <a:pt x="0" y="170"/>
                    <a:pt x="0" y="170"/>
                  </a:cubicBezTo>
                  <a:cubicBezTo>
                    <a:pt x="0" y="170"/>
                    <a:pt x="19" y="87"/>
                    <a:pt x="82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1"/>
            <p:cNvSpPr/>
            <p:nvPr/>
          </p:nvSpPr>
          <p:spPr bwMode="auto">
            <a:xfrm>
              <a:off x="4057963" y="4291023"/>
              <a:ext cx="501589" cy="398460"/>
            </a:xfrm>
            <a:custGeom>
              <a:avLst/>
              <a:gdLst>
                <a:gd name="T0" fmla="*/ 69 w 194"/>
                <a:gd name="T1" fmla="*/ 37 h 154"/>
                <a:gd name="T2" fmla="*/ 194 w 194"/>
                <a:gd name="T3" fmla="*/ 10 h 154"/>
                <a:gd name="T4" fmla="*/ 125 w 194"/>
                <a:gd name="T5" fmla="*/ 117 h 154"/>
                <a:gd name="T6" fmla="*/ 0 w 194"/>
                <a:gd name="T7" fmla="*/ 144 h 154"/>
                <a:gd name="T8" fmla="*/ 69 w 194"/>
                <a:gd name="T9" fmla="*/ 3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54">
                  <a:moveTo>
                    <a:pt x="69" y="37"/>
                  </a:moveTo>
                  <a:cubicBezTo>
                    <a:pt x="123" y="0"/>
                    <a:pt x="194" y="10"/>
                    <a:pt x="194" y="10"/>
                  </a:cubicBezTo>
                  <a:cubicBezTo>
                    <a:pt x="194" y="10"/>
                    <a:pt x="178" y="80"/>
                    <a:pt x="125" y="117"/>
                  </a:cubicBezTo>
                  <a:cubicBezTo>
                    <a:pt x="71" y="154"/>
                    <a:pt x="0" y="144"/>
                    <a:pt x="0" y="144"/>
                  </a:cubicBezTo>
                  <a:cubicBezTo>
                    <a:pt x="0" y="144"/>
                    <a:pt x="16" y="74"/>
                    <a:pt x="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32"/>
            <p:cNvSpPr/>
            <p:nvPr/>
          </p:nvSpPr>
          <p:spPr bwMode="auto">
            <a:xfrm>
              <a:off x="3937328" y="4024324"/>
              <a:ext cx="444446" cy="287336"/>
            </a:xfrm>
            <a:custGeom>
              <a:avLst/>
              <a:gdLst>
                <a:gd name="T0" fmla="*/ 71 w 172"/>
                <a:gd name="T1" fmla="*/ 20 h 112"/>
                <a:gd name="T2" fmla="*/ 172 w 172"/>
                <a:gd name="T3" fmla="*/ 19 h 112"/>
                <a:gd name="T4" fmla="*/ 101 w 172"/>
                <a:gd name="T5" fmla="*/ 91 h 112"/>
                <a:gd name="T6" fmla="*/ 0 w 172"/>
                <a:gd name="T7" fmla="*/ 93 h 112"/>
                <a:gd name="T8" fmla="*/ 71 w 172"/>
                <a:gd name="T9" fmla="*/ 2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12">
                  <a:moveTo>
                    <a:pt x="71" y="20"/>
                  </a:moveTo>
                  <a:cubicBezTo>
                    <a:pt x="118" y="0"/>
                    <a:pt x="172" y="19"/>
                    <a:pt x="172" y="19"/>
                  </a:cubicBezTo>
                  <a:cubicBezTo>
                    <a:pt x="172" y="19"/>
                    <a:pt x="149" y="71"/>
                    <a:pt x="101" y="91"/>
                  </a:cubicBezTo>
                  <a:cubicBezTo>
                    <a:pt x="54" y="112"/>
                    <a:pt x="0" y="93"/>
                    <a:pt x="0" y="93"/>
                  </a:cubicBezTo>
                  <a:cubicBezTo>
                    <a:pt x="0" y="93"/>
                    <a:pt x="23" y="41"/>
                    <a:pt x="7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33"/>
            <p:cNvSpPr/>
            <p:nvPr/>
          </p:nvSpPr>
          <p:spPr bwMode="auto">
            <a:xfrm>
              <a:off x="5061142" y="4406910"/>
              <a:ext cx="484129" cy="552448"/>
            </a:xfrm>
            <a:custGeom>
              <a:avLst/>
              <a:gdLst>
                <a:gd name="T0" fmla="*/ 49 w 187"/>
                <a:gd name="T1" fmla="*/ 70 h 213"/>
                <a:gd name="T2" fmla="*/ 183 w 187"/>
                <a:gd name="T3" fmla="*/ 0 h 213"/>
                <a:gd name="T4" fmla="*/ 137 w 187"/>
                <a:gd name="T5" fmla="*/ 144 h 213"/>
                <a:gd name="T6" fmla="*/ 3 w 187"/>
                <a:gd name="T7" fmla="*/ 213 h 213"/>
                <a:gd name="T8" fmla="*/ 49 w 187"/>
                <a:gd name="T9" fmla="*/ 7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13">
                  <a:moveTo>
                    <a:pt x="49" y="70"/>
                  </a:moveTo>
                  <a:cubicBezTo>
                    <a:pt x="99" y="11"/>
                    <a:pt x="183" y="0"/>
                    <a:pt x="183" y="0"/>
                  </a:cubicBezTo>
                  <a:cubicBezTo>
                    <a:pt x="183" y="0"/>
                    <a:pt x="187" y="85"/>
                    <a:pt x="137" y="144"/>
                  </a:cubicBezTo>
                  <a:cubicBezTo>
                    <a:pt x="87" y="203"/>
                    <a:pt x="3" y="213"/>
                    <a:pt x="3" y="213"/>
                  </a:cubicBezTo>
                  <a:cubicBezTo>
                    <a:pt x="3" y="213"/>
                    <a:pt x="0" y="128"/>
                    <a:pt x="49" y="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34"/>
            <p:cNvSpPr/>
            <p:nvPr/>
          </p:nvSpPr>
          <p:spPr bwMode="auto">
            <a:xfrm>
              <a:off x="4516696" y="4449773"/>
              <a:ext cx="484128" cy="549273"/>
            </a:xfrm>
            <a:custGeom>
              <a:avLst/>
              <a:gdLst>
                <a:gd name="T0" fmla="*/ 50 w 187"/>
                <a:gd name="T1" fmla="*/ 70 h 213"/>
                <a:gd name="T2" fmla="*/ 184 w 187"/>
                <a:gd name="T3" fmla="*/ 0 h 213"/>
                <a:gd name="T4" fmla="*/ 137 w 187"/>
                <a:gd name="T5" fmla="*/ 144 h 213"/>
                <a:gd name="T6" fmla="*/ 3 w 187"/>
                <a:gd name="T7" fmla="*/ 213 h 213"/>
                <a:gd name="T8" fmla="*/ 50 w 187"/>
                <a:gd name="T9" fmla="*/ 7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13">
                  <a:moveTo>
                    <a:pt x="50" y="70"/>
                  </a:moveTo>
                  <a:cubicBezTo>
                    <a:pt x="99" y="11"/>
                    <a:pt x="184" y="0"/>
                    <a:pt x="184" y="0"/>
                  </a:cubicBezTo>
                  <a:cubicBezTo>
                    <a:pt x="184" y="0"/>
                    <a:pt x="187" y="85"/>
                    <a:pt x="137" y="144"/>
                  </a:cubicBezTo>
                  <a:cubicBezTo>
                    <a:pt x="87" y="202"/>
                    <a:pt x="3" y="213"/>
                    <a:pt x="3" y="213"/>
                  </a:cubicBezTo>
                  <a:cubicBezTo>
                    <a:pt x="3" y="213"/>
                    <a:pt x="0" y="128"/>
                    <a:pt x="50" y="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35"/>
            <p:cNvSpPr/>
            <p:nvPr/>
          </p:nvSpPr>
          <p:spPr bwMode="auto">
            <a:xfrm>
              <a:off x="4069075" y="3594113"/>
              <a:ext cx="714288" cy="336549"/>
            </a:xfrm>
            <a:custGeom>
              <a:avLst/>
              <a:gdLst>
                <a:gd name="T0" fmla="*/ 133 w 277"/>
                <a:gd name="T1" fmla="*/ 8 h 130"/>
                <a:gd name="T2" fmla="*/ 277 w 277"/>
                <a:gd name="T3" fmla="*/ 50 h 130"/>
                <a:gd name="T4" fmla="*/ 145 w 277"/>
                <a:gd name="T5" fmla="*/ 122 h 130"/>
                <a:gd name="T6" fmla="*/ 0 w 277"/>
                <a:gd name="T7" fmla="*/ 80 h 130"/>
                <a:gd name="T8" fmla="*/ 133 w 277"/>
                <a:gd name="T9" fmla="*/ 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30">
                  <a:moveTo>
                    <a:pt x="133" y="8"/>
                  </a:moveTo>
                  <a:cubicBezTo>
                    <a:pt x="209" y="0"/>
                    <a:pt x="277" y="50"/>
                    <a:pt x="277" y="50"/>
                  </a:cubicBezTo>
                  <a:cubicBezTo>
                    <a:pt x="277" y="50"/>
                    <a:pt x="221" y="114"/>
                    <a:pt x="145" y="122"/>
                  </a:cubicBezTo>
                  <a:cubicBezTo>
                    <a:pt x="68" y="130"/>
                    <a:pt x="0" y="80"/>
                    <a:pt x="0" y="80"/>
                  </a:cubicBezTo>
                  <a:cubicBezTo>
                    <a:pt x="0" y="80"/>
                    <a:pt x="56" y="16"/>
                    <a:pt x="13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36"/>
            <p:cNvSpPr/>
            <p:nvPr/>
          </p:nvSpPr>
          <p:spPr bwMode="auto">
            <a:xfrm>
              <a:off x="7650041" y="3968762"/>
              <a:ext cx="484128" cy="403223"/>
            </a:xfrm>
            <a:custGeom>
              <a:avLst/>
              <a:gdLst>
                <a:gd name="T0" fmla="*/ 123 w 187"/>
                <a:gd name="T1" fmla="*/ 40 h 156"/>
                <a:gd name="T2" fmla="*/ 0 w 187"/>
                <a:gd name="T3" fmla="*/ 6 h 156"/>
                <a:gd name="T4" fmla="*/ 64 w 187"/>
                <a:gd name="T5" fmla="*/ 116 h 156"/>
                <a:gd name="T6" fmla="*/ 187 w 187"/>
                <a:gd name="T7" fmla="*/ 150 h 156"/>
                <a:gd name="T8" fmla="*/ 123 w 187"/>
                <a:gd name="T9" fmla="*/ 4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56">
                  <a:moveTo>
                    <a:pt x="123" y="40"/>
                  </a:moveTo>
                  <a:cubicBezTo>
                    <a:pt x="72" y="0"/>
                    <a:pt x="0" y="6"/>
                    <a:pt x="0" y="6"/>
                  </a:cubicBezTo>
                  <a:cubicBezTo>
                    <a:pt x="0" y="6"/>
                    <a:pt x="12" y="76"/>
                    <a:pt x="64" y="116"/>
                  </a:cubicBezTo>
                  <a:cubicBezTo>
                    <a:pt x="115" y="156"/>
                    <a:pt x="187" y="150"/>
                    <a:pt x="187" y="150"/>
                  </a:cubicBezTo>
                  <a:cubicBezTo>
                    <a:pt x="187" y="150"/>
                    <a:pt x="175" y="80"/>
                    <a:pt x="123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37"/>
            <p:cNvSpPr/>
            <p:nvPr/>
          </p:nvSpPr>
          <p:spPr bwMode="auto">
            <a:xfrm>
              <a:off x="8104010" y="3951300"/>
              <a:ext cx="465081" cy="263524"/>
            </a:xfrm>
            <a:custGeom>
              <a:avLst/>
              <a:gdLst>
                <a:gd name="T0" fmla="*/ 100 w 180"/>
                <a:gd name="T1" fmla="*/ 14 h 102"/>
                <a:gd name="T2" fmla="*/ 0 w 180"/>
                <a:gd name="T3" fmla="*/ 26 h 102"/>
                <a:gd name="T4" fmla="*/ 80 w 180"/>
                <a:gd name="T5" fmla="*/ 88 h 102"/>
                <a:gd name="T6" fmla="*/ 180 w 180"/>
                <a:gd name="T7" fmla="*/ 76 h 102"/>
                <a:gd name="T8" fmla="*/ 100 w 180"/>
                <a:gd name="T9" fmla="*/ 1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02">
                  <a:moveTo>
                    <a:pt x="100" y="14"/>
                  </a:moveTo>
                  <a:cubicBezTo>
                    <a:pt x="50" y="0"/>
                    <a:pt x="0" y="26"/>
                    <a:pt x="0" y="26"/>
                  </a:cubicBezTo>
                  <a:cubicBezTo>
                    <a:pt x="0" y="26"/>
                    <a:pt x="30" y="75"/>
                    <a:pt x="80" y="88"/>
                  </a:cubicBezTo>
                  <a:cubicBezTo>
                    <a:pt x="130" y="102"/>
                    <a:pt x="180" y="76"/>
                    <a:pt x="180" y="76"/>
                  </a:cubicBezTo>
                  <a:cubicBezTo>
                    <a:pt x="180" y="76"/>
                    <a:pt x="150" y="28"/>
                    <a:pt x="10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38"/>
            <p:cNvSpPr/>
            <p:nvPr/>
          </p:nvSpPr>
          <p:spPr bwMode="auto">
            <a:xfrm>
              <a:off x="7692897" y="4516447"/>
              <a:ext cx="306351" cy="271461"/>
            </a:xfrm>
            <a:custGeom>
              <a:avLst/>
              <a:gdLst>
                <a:gd name="T0" fmla="*/ 80 w 119"/>
                <a:gd name="T1" fmla="*/ 28 h 105"/>
                <a:gd name="T2" fmla="*/ 0 w 119"/>
                <a:gd name="T3" fmla="*/ 1 h 105"/>
                <a:gd name="T4" fmla="*/ 38 w 119"/>
                <a:gd name="T5" fmla="*/ 77 h 105"/>
                <a:gd name="T6" fmla="*/ 119 w 119"/>
                <a:gd name="T7" fmla="*/ 104 h 105"/>
                <a:gd name="T8" fmla="*/ 80 w 119"/>
                <a:gd name="T9" fmla="*/ 2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05">
                  <a:moveTo>
                    <a:pt x="80" y="28"/>
                  </a:moveTo>
                  <a:cubicBezTo>
                    <a:pt x="47" y="0"/>
                    <a:pt x="0" y="1"/>
                    <a:pt x="0" y="1"/>
                  </a:cubicBezTo>
                  <a:cubicBezTo>
                    <a:pt x="0" y="1"/>
                    <a:pt x="5" y="49"/>
                    <a:pt x="38" y="77"/>
                  </a:cubicBezTo>
                  <a:cubicBezTo>
                    <a:pt x="71" y="105"/>
                    <a:pt x="119" y="104"/>
                    <a:pt x="119" y="104"/>
                  </a:cubicBezTo>
                  <a:cubicBezTo>
                    <a:pt x="119" y="104"/>
                    <a:pt x="113" y="56"/>
                    <a:pt x="80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39"/>
            <p:cNvSpPr/>
            <p:nvPr/>
          </p:nvSpPr>
          <p:spPr bwMode="auto">
            <a:xfrm>
              <a:off x="3591295" y="3843350"/>
              <a:ext cx="400001" cy="195261"/>
            </a:xfrm>
            <a:custGeom>
              <a:avLst/>
              <a:gdLst>
                <a:gd name="T0" fmla="*/ 82 w 155"/>
                <a:gd name="T1" fmla="*/ 70 h 76"/>
                <a:gd name="T2" fmla="*/ 155 w 155"/>
                <a:gd name="T3" fmla="*/ 27 h 76"/>
                <a:gd name="T4" fmla="*/ 73 w 155"/>
                <a:gd name="T5" fmla="*/ 6 h 76"/>
                <a:gd name="T6" fmla="*/ 0 w 155"/>
                <a:gd name="T7" fmla="*/ 48 h 76"/>
                <a:gd name="T8" fmla="*/ 82 w 155"/>
                <a:gd name="T9" fmla="*/ 7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76">
                  <a:moveTo>
                    <a:pt x="82" y="70"/>
                  </a:moveTo>
                  <a:cubicBezTo>
                    <a:pt x="125" y="64"/>
                    <a:pt x="155" y="27"/>
                    <a:pt x="155" y="27"/>
                  </a:cubicBezTo>
                  <a:cubicBezTo>
                    <a:pt x="155" y="27"/>
                    <a:pt x="116" y="0"/>
                    <a:pt x="73" y="6"/>
                  </a:cubicBezTo>
                  <a:cubicBezTo>
                    <a:pt x="30" y="12"/>
                    <a:pt x="0" y="48"/>
                    <a:pt x="0" y="48"/>
                  </a:cubicBezTo>
                  <a:cubicBezTo>
                    <a:pt x="0" y="48"/>
                    <a:pt x="39" y="76"/>
                    <a:pt x="82" y="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40"/>
            <p:cNvSpPr/>
            <p:nvPr/>
          </p:nvSpPr>
          <p:spPr bwMode="auto">
            <a:xfrm>
              <a:off x="7611945" y="3597288"/>
              <a:ext cx="720638" cy="307974"/>
            </a:xfrm>
            <a:custGeom>
              <a:avLst/>
              <a:gdLst>
                <a:gd name="T0" fmla="*/ 138 w 279"/>
                <a:gd name="T1" fmla="*/ 2 h 119"/>
                <a:gd name="T2" fmla="*/ 0 w 279"/>
                <a:gd name="T3" fmla="*/ 64 h 119"/>
                <a:gd name="T4" fmla="*/ 141 w 279"/>
                <a:gd name="T5" fmla="*/ 117 h 119"/>
                <a:gd name="T6" fmla="*/ 279 w 279"/>
                <a:gd name="T7" fmla="*/ 55 h 119"/>
                <a:gd name="T8" fmla="*/ 138 w 279"/>
                <a:gd name="T9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19">
                  <a:moveTo>
                    <a:pt x="138" y="2"/>
                  </a:moveTo>
                  <a:cubicBezTo>
                    <a:pt x="61" y="5"/>
                    <a:pt x="0" y="64"/>
                    <a:pt x="0" y="64"/>
                  </a:cubicBezTo>
                  <a:cubicBezTo>
                    <a:pt x="0" y="64"/>
                    <a:pt x="64" y="119"/>
                    <a:pt x="141" y="117"/>
                  </a:cubicBezTo>
                  <a:cubicBezTo>
                    <a:pt x="218" y="114"/>
                    <a:pt x="279" y="55"/>
                    <a:pt x="279" y="55"/>
                  </a:cubicBezTo>
                  <a:cubicBezTo>
                    <a:pt x="279" y="55"/>
                    <a:pt x="215" y="0"/>
                    <a:pt x="13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41"/>
            <p:cNvSpPr/>
            <p:nvPr/>
          </p:nvSpPr>
          <p:spPr bwMode="auto">
            <a:xfrm>
              <a:off x="7150038" y="3846525"/>
              <a:ext cx="479367" cy="554035"/>
            </a:xfrm>
            <a:custGeom>
              <a:avLst/>
              <a:gdLst>
                <a:gd name="T0" fmla="*/ 137 w 186"/>
                <a:gd name="T1" fmla="*/ 71 h 215"/>
                <a:gd name="T2" fmla="*/ 4 w 186"/>
                <a:gd name="T3" fmla="*/ 0 h 215"/>
                <a:gd name="T4" fmla="*/ 49 w 186"/>
                <a:gd name="T5" fmla="*/ 144 h 215"/>
                <a:gd name="T6" fmla="*/ 182 w 186"/>
                <a:gd name="T7" fmla="*/ 215 h 215"/>
                <a:gd name="T8" fmla="*/ 137 w 186"/>
                <a:gd name="T9" fmla="*/ 7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215">
                  <a:moveTo>
                    <a:pt x="137" y="71"/>
                  </a:moveTo>
                  <a:cubicBezTo>
                    <a:pt x="88" y="12"/>
                    <a:pt x="4" y="0"/>
                    <a:pt x="4" y="0"/>
                  </a:cubicBezTo>
                  <a:cubicBezTo>
                    <a:pt x="4" y="0"/>
                    <a:pt x="0" y="85"/>
                    <a:pt x="49" y="144"/>
                  </a:cubicBezTo>
                  <a:cubicBezTo>
                    <a:pt x="98" y="203"/>
                    <a:pt x="182" y="215"/>
                    <a:pt x="182" y="215"/>
                  </a:cubicBezTo>
                  <a:cubicBezTo>
                    <a:pt x="182" y="215"/>
                    <a:pt x="186" y="130"/>
                    <a:pt x="137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42"/>
            <p:cNvSpPr/>
            <p:nvPr/>
          </p:nvSpPr>
          <p:spPr bwMode="auto">
            <a:xfrm>
              <a:off x="6562734" y="4327535"/>
              <a:ext cx="431748" cy="654047"/>
            </a:xfrm>
            <a:custGeom>
              <a:avLst/>
              <a:gdLst>
                <a:gd name="T0" fmla="*/ 136 w 168"/>
                <a:gd name="T1" fmla="*/ 103 h 253"/>
                <a:gd name="T2" fmla="*/ 26 w 168"/>
                <a:gd name="T3" fmla="*/ 0 h 253"/>
                <a:gd name="T4" fmla="*/ 32 w 168"/>
                <a:gd name="T5" fmla="*/ 151 h 253"/>
                <a:gd name="T6" fmla="*/ 142 w 168"/>
                <a:gd name="T7" fmla="*/ 253 h 253"/>
                <a:gd name="T8" fmla="*/ 136 w 168"/>
                <a:gd name="T9" fmla="*/ 10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53">
                  <a:moveTo>
                    <a:pt x="136" y="103"/>
                  </a:moveTo>
                  <a:cubicBezTo>
                    <a:pt x="104" y="33"/>
                    <a:pt x="26" y="0"/>
                    <a:pt x="26" y="0"/>
                  </a:cubicBezTo>
                  <a:cubicBezTo>
                    <a:pt x="26" y="0"/>
                    <a:pt x="0" y="81"/>
                    <a:pt x="32" y="151"/>
                  </a:cubicBezTo>
                  <a:cubicBezTo>
                    <a:pt x="64" y="221"/>
                    <a:pt x="142" y="253"/>
                    <a:pt x="142" y="253"/>
                  </a:cubicBezTo>
                  <a:cubicBezTo>
                    <a:pt x="142" y="253"/>
                    <a:pt x="168" y="173"/>
                    <a:pt x="13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6399242" y="4827596"/>
              <a:ext cx="328572" cy="554035"/>
            </a:xfrm>
            <a:custGeom>
              <a:avLst/>
              <a:gdLst>
                <a:gd name="T0" fmla="*/ 108 w 128"/>
                <a:gd name="T1" fmla="*/ 93 h 215"/>
                <a:gd name="T2" fmla="*/ 28 w 128"/>
                <a:gd name="T3" fmla="*/ 0 h 215"/>
                <a:gd name="T4" fmla="*/ 20 w 128"/>
                <a:gd name="T5" fmla="*/ 122 h 215"/>
                <a:gd name="T6" fmla="*/ 100 w 128"/>
                <a:gd name="T7" fmla="*/ 215 h 215"/>
                <a:gd name="T8" fmla="*/ 108 w 128"/>
                <a:gd name="T9" fmla="*/ 9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15">
                  <a:moveTo>
                    <a:pt x="108" y="93"/>
                  </a:moveTo>
                  <a:cubicBezTo>
                    <a:pt x="88" y="34"/>
                    <a:pt x="28" y="0"/>
                    <a:pt x="28" y="0"/>
                  </a:cubicBezTo>
                  <a:cubicBezTo>
                    <a:pt x="28" y="0"/>
                    <a:pt x="0" y="63"/>
                    <a:pt x="20" y="122"/>
                  </a:cubicBezTo>
                  <a:cubicBezTo>
                    <a:pt x="40" y="182"/>
                    <a:pt x="100" y="215"/>
                    <a:pt x="100" y="215"/>
                  </a:cubicBezTo>
                  <a:cubicBezTo>
                    <a:pt x="100" y="215"/>
                    <a:pt x="128" y="152"/>
                    <a:pt x="108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5456382" y="4818071"/>
              <a:ext cx="341271" cy="542923"/>
            </a:xfrm>
            <a:custGeom>
              <a:avLst/>
              <a:gdLst>
                <a:gd name="T0" fmla="*/ 22 w 132"/>
                <a:gd name="T1" fmla="*/ 88 h 210"/>
                <a:gd name="T2" fmla="*/ 107 w 132"/>
                <a:gd name="T3" fmla="*/ 0 h 210"/>
                <a:gd name="T4" fmla="*/ 109 w 132"/>
                <a:gd name="T5" fmla="*/ 122 h 210"/>
                <a:gd name="T6" fmla="*/ 25 w 132"/>
                <a:gd name="T7" fmla="*/ 210 h 210"/>
                <a:gd name="T8" fmla="*/ 22 w 132"/>
                <a:gd name="T9" fmla="*/ 8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10">
                  <a:moveTo>
                    <a:pt x="22" y="88"/>
                  </a:moveTo>
                  <a:cubicBezTo>
                    <a:pt x="45" y="30"/>
                    <a:pt x="107" y="0"/>
                    <a:pt x="107" y="0"/>
                  </a:cubicBezTo>
                  <a:cubicBezTo>
                    <a:pt x="107" y="0"/>
                    <a:pt x="132" y="64"/>
                    <a:pt x="109" y="122"/>
                  </a:cubicBezTo>
                  <a:cubicBezTo>
                    <a:pt x="86" y="180"/>
                    <a:pt x="25" y="210"/>
                    <a:pt x="25" y="210"/>
                  </a:cubicBezTo>
                  <a:cubicBezTo>
                    <a:pt x="25" y="210"/>
                    <a:pt x="0" y="146"/>
                    <a:pt x="22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7073847" y="4514859"/>
              <a:ext cx="434922" cy="652460"/>
            </a:xfrm>
            <a:custGeom>
              <a:avLst/>
              <a:gdLst>
                <a:gd name="T0" fmla="*/ 136 w 168"/>
                <a:gd name="T1" fmla="*/ 103 h 253"/>
                <a:gd name="T2" fmla="*/ 26 w 168"/>
                <a:gd name="T3" fmla="*/ 0 h 253"/>
                <a:gd name="T4" fmla="*/ 32 w 168"/>
                <a:gd name="T5" fmla="*/ 150 h 253"/>
                <a:gd name="T6" fmla="*/ 142 w 168"/>
                <a:gd name="T7" fmla="*/ 253 h 253"/>
                <a:gd name="T8" fmla="*/ 136 w 168"/>
                <a:gd name="T9" fmla="*/ 10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53">
                  <a:moveTo>
                    <a:pt x="136" y="103"/>
                  </a:moveTo>
                  <a:cubicBezTo>
                    <a:pt x="104" y="33"/>
                    <a:pt x="26" y="0"/>
                    <a:pt x="26" y="0"/>
                  </a:cubicBezTo>
                  <a:cubicBezTo>
                    <a:pt x="26" y="0"/>
                    <a:pt x="0" y="81"/>
                    <a:pt x="32" y="150"/>
                  </a:cubicBezTo>
                  <a:cubicBezTo>
                    <a:pt x="64" y="220"/>
                    <a:pt x="142" y="253"/>
                    <a:pt x="142" y="253"/>
                  </a:cubicBezTo>
                  <a:cubicBezTo>
                    <a:pt x="142" y="253"/>
                    <a:pt x="168" y="173"/>
                    <a:pt x="13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6283368" y="3563951"/>
              <a:ext cx="809527" cy="825497"/>
            </a:xfrm>
            <a:custGeom>
              <a:avLst/>
              <a:gdLst>
                <a:gd name="T0" fmla="*/ 223 w 314"/>
                <a:gd name="T1" fmla="*/ 96 h 320"/>
                <a:gd name="T2" fmla="*/ 314 w 314"/>
                <a:gd name="T3" fmla="*/ 320 h 320"/>
                <a:gd name="T4" fmla="*/ 91 w 314"/>
                <a:gd name="T5" fmla="*/ 225 h 320"/>
                <a:gd name="T6" fmla="*/ 0 w 314"/>
                <a:gd name="T7" fmla="*/ 0 h 320"/>
                <a:gd name="T8" fmla="*/ 223 w 314"/>
                <a:gd name="T9" fmla="*/ 9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320">
                  <a:moveTo>
                    <a:pt x="223" y="96"/>
                  </a:moveTo>
                  <a:cubicBezTo>
                    <a:pt x="309" y="184"/>
                    <a:pt x="314" y="320"/>
                    <a:pt x="314" y="320"/>
                  </a:cubicBezTo>
                  <a:cubicBezTo>
                    <a:pt x="314" y="320"/>
                    <a:pt x="178" y="313"/>
                    <a:pt x="91" y="225"/>
                  </a:cubicBezTo>
                  <a:cubicBezTo>
                    <a:pt x="5" y="136"/>
                    <a:pt x="0" y="0"/>
                    <a:pt x="0" y="0"/>
                  </a:cubicBezTo>
                  <a:cubicBezTo>
                    <a:pt x="0" y="0"/>
                    <a:pt x="136" y="7"/>
                    <a:pt x="223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5"/>
            <p:cNvSpPr/>
            <p:nvPr/>
          </p:nvSpPr>
          <p:spPr bwMode="auto">
            <a:xfrm>
              <a:off x="5865907" y="5113345"/>
              <a:ext cx="488891" cy="1744655"/>
            </a:xfrm>
            <a:custGeom>
              <a:avLst/>
              <a:gdLst>
                <a:gd name="T0" fmla="*/ 101 w 136"/>
                <a:gd name="T1" fmla="*/ 160 h 494"/>
                <a:gd name="T2" fmla="*/ 112 w 136"/>
                <a:gd name="T3" fmla="*/ 0 h 494"/>
                <a:gd name="T4" fmla="*/ 66 w 136"/>
                <a:gd name="T5" fmla="*/ 25 h 494"/>
                <a:gd name="T6" fmla="*/ 24 w 136"/>
                <a:gd name="T7" fmla="*/ 5 h 494"/>
                <a:gd name="T8" fmla="*/ 35 w 136"/>
                <a:gd name="T9" fmla="*/ 160 h 494"/>
                <a:gd name="T10" fmla="*/ 0 w 136"/>
                <a:gd name="T11" fmla="*/ 494 h 494"/>
                <a:gd name="T12" fmla="*/ 136 w 136"/>
                <a:gd name="T13" fmla="*/ 494 h 494"/>
                <a:gd name="T14" fmla="*/ 101 w 136"/>
                <a:gd name="T15" fmla="*/ 16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494">
                  <a:moveTo>
                    <a:pt x="101" y="160"/>
                  </a:moveTo>
                  <a:cubicBezTo>
                    <a:pt x="101" y="109"/>
                    <a:pt x="106" y="50"/>
                    <a:pt x="112" y="0"/>
                  </a:cubicBezTo>
                  <a:cubicBezTo>
                    <a:pt x="97" y="16"/>
                    <a:pt x="82" y="25"/>
                    <a:pt x="66" y="25"/>
                  </a:cubicBezTo>
                  <a:cubicBezTo>
                    <a:pt x="51" y="25"/>
                    <a:pt x="38" y="18"/>
                    <a:pt x="24" y="5"/>
                  </a:cubicBezTo>
                  <a:cubicBezTo>
                    <a:pt x="30" y="54"/>
                    <a:pt x="35" y="110"/>
                    <a:pt x="35" y="160"/>
                  </a:cubicBezTo>
                  <a:cubicBezTo>
                    <a:pt x="35" y="281"/>
                    <a:pt x="0" y="494"/>
                    <a:pt x="0" y="494"/>
                  </a:cubicBezTo>
                  <a:cubicBezTo>
                    <a:pt x="136" y="494"/>
                    <a:pt x="136" y="494"/>
                    <a:pt x="136" y="494"/>
                  </a:cubicBezTo>
                  <a:cubicBezTo>
                    <a:pt x="136" y="494"/>
                    <a:pt x="101" y="281"/>
                    <a:pt x="101" y="160"/>
                  </a:cubicBezTo>
                  <a:close/>
                </a:path>
              </a:pathLst>
            </a:custGeom>
            <a:solidFill>
              <a:srgbClr val="1B9B8C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6"/>
            <p:cNvSpPr/>
            <p:nvPr/>
          </p:nvSpPr>
          <p:spPr bwMode="auto">
            <a:xfrm>
              <a:off x="6451623" y="3114690"/>
              <a:ext cx="1323814" cy="552448"/>
            </a:xfrm>
            <a:custGeom>
              <a:avLst/>
              <a:gdLst>
                <a:gd name="T0" fmla="*/ 272 w 546"/>
                <a:gd name="T1" fmla="*/ 226 h 228"/>
                <a:gd name="T2" fmla="*/ 0 w 546"/>
                <a:gd name="T3" fmla="*/ 111 h 228"/>
                <a:gd name="T4" fmla="*/ 274 w 546"/>
                <a:gd name="T5" fmla="*/ 1 h 228"/>
                <a:gd name="T6" fmla="*/ 546 w 546"/>
                <a:gd name="T7" fmla="*/ 117 h 228"/>
                <a:gd name="T8" fmla="*/ 272 w 546"/>
                <a:gd name="T9" fmla="*/ 22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" h="228">
                  <a:moveTo>
                    <a:pt x="272" y="226"/>
                  </a:moveTo>
                  <a:cubicBezTo>
                    <a:pt x="121" y="225"/>
                    <a:pt x="0" y="111"/>
                    <a:pt x="0" y="111"/>
                  </a:cubicBezTo>
                  <a:cubicBezTo>
                    <a:pt x="0" y="111"/>
                    <a:pt x="123" y="0"/>
                    <a:pt x="274" y="1"/>
                  </a:cubicBezTo>
                  <a:cubicBezTo>
                    <a:pt x="425" y="3"/>
                    <a:pt x="546" y="117"/>
                    <a:pt x="546" y="117"/>
                  </a:cubicBezTo>
                  <a:cubicBezTo>
                    <a:pt x="546" y="117"/>
                    <a:pt x="423" y="228"/>
                    <a:pt x="272" y="2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732911" y="5658655"/>
            <a:ext cx="731838" cy="731838"/>
            <a:chOff x="8308975" y="5633938"/>
            <a:chExt cx="731838" cy="731838"/>
          </a:xfrm>
          <a:solidFill>
            <a:srgbClr val="1B9B8C"/>
          </a:solidFill>
        </p:grpSpPr>
        <p:sp>
          <p:nvSpPr>
            <p:cNvPr id="45" name="Oval 57"/>
            <p:cNvSpPr/>
            <p:nvPr/>
          </p:nvSpPr>
          <p:spPr>
            <a:xfrm>
              <a:off x="8308975" y="5633938"/>
              <a:ext cx="731838" cy="731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4F4F4"/>
                </a:solidFill>
              </a:endParaRPr>
            </a:p>
          </p:txBody>
        </p:sp>
        <p:pic>
          <p:nvPicPr>
            <p:cNvPr id="46" name="Picture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7413" y="5846663"/>
              <a:ext cx="304800" cy="304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5" name="组合 54"/>
          <p:cNvGrpSpPr/>
          <p:nvPr/>
        </p:nvGrpSpPr>
        <p:grpSpPr>
          <a:xfrm>
            <a:off x="1313061" y="5653905"/>
            <a:ext cx="730250" cy="731837"/>
            <a:chOff x="1889125" y="5612507"/>
            <a:chExt cx="730250" cy="731837"/>
          </a:xfrm>
          <a:solidFill>
            <a:srgbClr val="1B9B8C"/>
          </a:solidFill>
        </p:grpSpPr>
        <p:sp>
          <p:nvSpPr>
            <p:cNvPr id="47" name="Oval 61"/>
            <p:cNvSpPr/>
            <p:nvPr/>
          </p:nvSpPr>
          <p:spPr>
            <a:xfrm>
              <a:off x="1889125" y="5612507"/>
              <a:ext cx="730250" cy="7318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4F4F4"/>
                </a:solidFill>
              </a:endParaRPr>
            </a:p>
          </p:txBody>
        </p:sp>
        <p:pic>
          <p:nvPicPr>
            <p:cNvPr id="48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850" y="5846663"/>
              <a:ext cx="304800" cy="304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9" name="组合 48"/>
          <p:cNvGrpSpPr/>
          <p:nvPr/>
        </p:nvGrpSpPr>
        <p:grpSpPr>
          <a:xfrm>
            <a:off x="2334131" y="5637224"/>
            <a:ext cx="2338080" cy="765199"/>
            <a:chOff x="9836409" y="4237948"/>
            <a:chExt cx="2338080" cy="765199"/>
          </a:xfrm>
        </p:grpSpPr>
        <p:sp>
          <p:nvSpPr>
            <p:cNvPr id="50" name="TextBox 13"/>
            <p:cNvSpPr txBox="1"/>
            <p:nvPr/>
          </p:nvSpPr>
          <p:spPr>
            <a:xfrm>
              <a:off x="9836409" y="4237948"/>
              <a:ext cx="1295287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TextBox 13"/>
            <p:cNvSpPr txBox="1"/>
            <p:nvPr/>
          </p:nvSpPr>
          <p:spPr>
            <a:xfrm>
              <a:off x="9840490" y="4559949"/>
              <a:ext cx="2333999" cy="4431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760296" y="5637224"/>
            <a:ext cx="2338080" cy="765199"/>
            <a:chOff x="9836409" y="4237948"/>
            <a:chExt cx="2338080" cy="765199"/>
          </a:xfrm>
        </p:grpSpPr>
        <p:sp>
          <p:nvSpPr>
            <p:cNvPr id="53" name="TextBox 13"/>
            <p:cNvSpPr txBox="1"/>
            <p:nvPr/>
          </p:nvSpPr>
          <p:spPr>
            <a:xfrm>
              <a:off x="9836409" y="4237948"/>
              <a:ext cx="1295287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TextBox 13"/>
            <p:cNvSpPr txBox="1"/>
            <p:nvPr/>
          </p:nvSpPr>
          <p:spPr>
            <a:xfrm>
              <a:off x="9840490" y="4559949"/>
              <a:ext cx="2333999" cy="4431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9039225" y="2962263"/>
            <a:ext cx="2338080" cy="765199"/>
            <a:chOff x="9836409" y="4237948"/>
            <a:chExt cx="2338080" cy="765199"/>
          </a:xfrm>
        </p:grpSpPr>
        <p:sp>
          <p:nvSpPr>
            <p:cNvPr id="58" name="TextBox 13"/>
            <p:cNvSpPr txBox="1"/>
            <p:nvPr/>
          </p:nvSpPr>
          <p:spPr>
            <a:xfrm>
              <a:off x="9836409" y="4237948"/>
              <a:ext cx="1295287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TextBox 13"/>
            <p:cNvSpPr txBox="1"/>
            <p:nvPr/>
          </p:nvSpPr>
          <p:spPr>
            <a:xfrm>
              <a:off x="9840490" y="4559949"/>
              <a:ext cx="2333999" cy="4431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039225" y="4214813"/>
            <a:ext cx="2338080" cy="765199"/>
            <a:chOff x="9836409" y="4237948"/>
            <a:chExt cx="2338080" cy="765199"/>
          </a:xfrm>
        </p:grpSpPr>
        <p:sp>
          <p:nvSpPr>
            <p:cNvPr id="61" name="TextBox 13"/>
            <p:cNvSpPr txBox="1"/>
            <p:nvPr/>
          </p:nvSpPr>
          <p:spPr>
            <a:xfrm>
              <a:off x="9836409" y="4237948"/>
              <a:ext cx="1295287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TextBox 13"/>
            <p:cNvSpPr txBox="1"/>
            <p:nvPr/>
          </p:nvSpPr>
          <p:spPr>
            <a:xfrm>
              <a:off x="9840490" y="4559949"/>
              <a:ext cx="2333999" cy="4431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039225" y="1709713"/>
            <a:ext cx="2338080" cy="765199"/>
            <a:chOff x="9836409" y="4237948"/>
            <a:chExt cx="2338080" cy="765199"/>
          </a:xfrm>
        </p:grpSpPr>
        <p:sp>
          <p:nvSpPr>
            <p:cNvPr id="64" name="TextBox 13"/>
            <p:cNvSpPr txBox="1"/>
            <p:nvPr/>
          </p:nvSpPr>
          <p:spPr>
            <a:xfrm>
              <a:off x="9836409" y="4237948"/>
              <a:ext cx="1295287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TextBox 13"/>
            <p:cNvSpPr txBox="1"/>
            <p:nvPr/>
          </p:nvSpPr>
          <p:spPr>
            <a:xfrm>
              <a:off x="9840490" y="4559949"/>
              <a:ext cx="2333999" cy="4431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7" name="TextBox 13"/>
          <p:cNvSpPr txBox="1"/>
          <p:nvPr/>
        </p:nvSpPr>
        <p:spPr>
          <a:xfrm>
            <a:off x="1852675" y="2962263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Box 13"/>
          <p:cNvSpPr txBox="1"/>
          <p:nvPr/>
        </p:nvSpPr>
        <p:spPr>
          <a:xfrm>
            <a:off x="813963" y="3284264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TextBox 13"/>
          <p:cNvSpPr txBox="1"/>
          <p:nvPr/>
        </p:nvSpPr>
        <p:spPr>
          <a:xfrm>
            <a:off x="1852675" y="4214813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TextBox 13"/>
          <p:cNvSpPr txBox="1"/>
          <p:nvPr/>
        </p:nvSpPr>
        <p:spPr>
          <a:xfrm>
            <a:off x="813963" y="4536814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TextBox 13"/>
          <p:cNvSpPr txBox="1"/>
          <p:nvPr/>
        </p:nvSpPr>
        <p:spPr>
          <a:xfrm>
            <a:off x="1852675" y="1709713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TextBox 13"/>
          <p:cNvSpPr txBox="1"/>
          <p:nvPr/>
        </p:nvSpPr>
        <p:spPr>
          <a:xfrm>
            <a:off x="813963" y="2031714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632" y="0"/>
            <a:ext cx="2492394" cy="2260544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3537549" y="613256"/>
            <a:ext cx="5116901" cy="461665"/>
            <a:chOff x="641892" y="3761604"/>
            <a:chExt cx="5116901" cy="461665"/>
          </a:xfrm>
        </p:grpSpPr>
        <p:sp>
          <p:nvSpPr>
            <p:cNvPr id="81" name="文本框 80"/>
            <p:cNvSpPr txBox="1"/>
            <p:nvPr/>
          </p:nvSpPr>
          <p:spPr>
            <a:xfrm>
              <a:off x="1990056" y="3761604"/>
              <a:ext cx="2407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641892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4558555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3"/>
          <p:cNvSpPr txBox="1"/>
          <p:nvPr/>
        </p:nvSpPr>
        <p:spPr>
          <a:xfrm>
            <a:off x="4113237" y="2425803"/>
            <a:ext cx="5664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b="1" dirty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选题目的与意义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33254" y="2002610"/>
            <a:ext cx="17799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02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98" t="8096" r="34423" b="71666"/>
          <a:stretch>
            <a:fillRect/>
          </a:stretch>
        </p:blipFill>
        <p:spPr>
          <a:xfrm flipH="1">
            <a:off x="4110210" y="3438588"/>
            <a:ext cx="864548" cy="899706"/>
          </a:xfrm>
          <a:custGeom>
            <a:avLst/>
            <a:gdLst>
              <a:gd name="connsiteX0" fmla="*/ 1368152 w 1368152"/>
              <a:gd name="connsiteY0" fmla="*/ 0 h 1423790"/>
              <a:gd name="connsiteX1" fmla="*/ 0 w 1368152"/>
              <a:gd name="connsiteY1" fmla="*/ 0 h 1423790"/>
              <a:gd name="connsiteX2" fmla="*/ 0 w 1368152"/>
              <a:gd name="connsiteY2" fmla="*/ 1423790 h 1423790"/>
              <a:gd name="connsiteX3" fmla="*/ 1368152 w 1368152"/>
              <a:gd name="connsiteY3" fmla="*/ 1423790 h 142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8152" h="1423790">
                <a:moveTo>
                  <a:pt x="1368152" y="0"/>
                </a:moveTo>
                <a:lnTo>
                  <a:pt x="0" y="0"/>
                </a:lnTo>
                <a:lnTo>
                  <a:pt x="0" y="1423790"/>
                </a:lnTo>
                <a:lnTo>
                  <a:pt x="1368152" y="1423790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98" t="8096" r="34423" b="71666"/>
          <a:stretch>
            <a:fillRect/>
          </a:stretch>
        </p:blipFill>
        <p:spPr>
          <a:xfrm flipH="1">
            <a:off x="4110210" y="4253056"/>
            <a:ext cx="864548" cy="899706"/>
          </a:xfrm>
          <a:custGeom>
            <a:avLst/>
            <a:gdLst>
              <a:gd name="connsiteX0" fmla="*/ 1368152 w 1368152"/>
              <a:gd name="connsiteY0" fmla="*/ 0 h 1423790"/>
              <a:gd name="connsiteX1" fmla="*/ 0 w 1368152"/>
              <a:gd name="connsiteY1" fmla="*/ 0 h 1423790"/>
              <a:gd name="connsiteX2" fmla="*/ 0 w 1368152"/>
              <a:gd name="connsiteY2" fmla="*/ 1423790 h 1423790"/>
              <a:gd name="connsiteX3" fmla="*/ 1368152 w 1368152"/>
              <a:gd name="connsiteY3" fmla="*/ 1423790 h 142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8152" h="1423790">
                <a:moveTo>
                  <a:pt x="1368152" y="0"/>
                </a:moveTo>
                <a:lnTo>
                  <a:pt x="0" y="0"/>
                </a:lnTo>
                <a:lnTo>
                  <a:pt x="0" y="1423790"/>
                </a:lnTo>
                <a:lnTo>
                  <a:pt x="1368152" y="1423790"/>
                </a:lnTo>
                <a:close/>
              </a:path>
            </a:pathLst>
          </a:cu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98" t="8096" r="34423" b="71666"/>
          <a:stretch>
            <a:fillRect/>
          </a:stretch>
        </p:blipFill>
        <p:spPr>
          <a:xfrm flipH="1">
            <a:off x="4110210" y="5067524"/>
            <a:ext cx="864548" cy="899706"/>
          </a:xfrm>
          <a:custGeom>
            <a:avLst/>
            <a:gdLst>
              <a:gd name="connsiteX0" fmla="*/ 1368152 w 1368152"/>
              <a:gd name="connsiteY0" fmla="*/ 0 h 1423790"/>
              <a:gd name="connsiteX1" fmla="*/ 0 w 1368152"/>
              <a:gd name="connsiteY1" fmla="*/ 0 h 1423790"/>
              <a:gd name="connsiteX2" fmla="*/ 0 w 1368152"/>
              <a:gd name="connsiteY2" fmla="*/ 1423790 h 1423790"/>
              <a:gd name="connsiteX3" fmla="*/ 1368152 w 1368152"/>
              <a:gd name="connsiteY3" fmla="*/ 1423790 h 142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8152" h="1423790">
                <a:moveTo>
                  <a:pt x="1368152" y="0"/>
                </a:moveTo>
                <a:lnTo>
                  <a:pt x="0" y="0"/>
                </a:lnTo>
                <a:lnTo>
                  <a:pt x="0" y="1423790"/>
                </a:lnTo>
                <a:lnTo>
                  <a:pt x="1368152" y="1423790"/>
                </a:lnTo>
                <a:close/>
              </a:path>
            </a:pathLst>
          </a:custGeom>
        </p:spPr>
      </p:pic>
      <p:sp>
        <p:nvSpPr>
          <p:cNvPr id="7" name="矩形 122"/>
          <p:cNvSpPr>
            <a:spLocks noChangeArrowheads="1"/>
          </p:cNvSpPr>
          <p:nvPr/>
        </p:nvSpPr>
        <p:spPr bwMode="auto">
          <a:xfrm>
            <a:off x="4974758" y="3616733"/>
            <a:ext cx="3202386" cy="55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tx1"/>
                </a:solidFill>
                <a:sym typeface="微软雅黑" panose="020B0503020204020204" pitchFamily="34" charset="-122"/>
              </a:rPr>
              <a:t>单击编辑标题</a:t>
            </a:r>
          </a:p>
        </p:txBody>
      </p:sp>
      <p:sp>
        <p:nvSpPr>
          <p:cNvPr id="8" name="矩形 122"/>
          <p:cNvSpPr>
            <a:spLocks noChangeArrowheads="1"/>
          </p:cNvSpPr>
          <p:nvPr/>
        </p:nvSpPr>
        <p:spPr bwMode="auto">
          <a:xfrm>
            <a:off x="4974758" y="4425927"/>
            <a:ext cx="3202386" cy="55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tx1"/>
                </a:solidFill>
                <a:sym typeface="微软雅黑" panose="020B0503020204020204" pitchFamily="34" charset="-122"/>
              </a:rPr>
              <a:t>单击编辑标题</a:t>
            </a:r>
          </a:p>
        </p:txBody>
      </p:sp>
      <p:sp>
        <p:nvSpPr>
          <p:cNvPr id="9" name="矩形 122"/>
          <p:cNvSpPr>
            <a:spLocks noChangeArrowheads="1"/>
          </p:cNvSpPr>
          <p:nvPr/>
        </p:nvSpPr>
        <p:spPr bwMode="auto">
          <a:xfrm>
            <a:off x="4974758" y="5235122"/>
            <a:ext cx="3202386" cy="55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tx1"/>
                </a:solidFill>
                <a:sym typeface="微软雅黑" panose="020B0503020204020204" pitchFamily="34" charset="-122"/>
              </a:rPr>
              <a:t>单击编辑标题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27479" y="3514725"/>
            <a:ext cx="4067175" cy="3343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6474" y="0"/>
            <a:ext cx="32766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/>
          <p:cNvGrpSpPr/>
          <p:nvPr/>
        </p:nvGrpSpPr>
        <p:grpSpPr bwMode="auto">
          <a:xfrm>
            <a:off x="8838998" y="2686533"/>
            <a:ext cx="2548593" cy="1576365"/>
            <a:chOff x="8854778" y="2035850"/>
            <a:chExt cx="2475570" cy="1530575"/>
          </a:xfrm>
          <a:solidFill>
            <a:srgbClr val="1B9B8C"/>
          </a:solidFill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grpSpPr>
        <p:sp>
          <p:nvSpPr>
            <p:cNvPr id="32" name="Freeform 13"/>
            <p:cNvSpPr/>
            <p:nvPr/>
          </p:nvSpPr>
          <p:spPr bwMode="auto">
            <a:xfrm>
              <a:off x="8854778" y="2035850"/>
              <a:ext cx="2304635" cy="1153066"/>
            </a:xfrm>
            <a:custGeom>
              <a:avLst/>
              <a:gdLst>
                <a:gd name="T0" fmla="*/ 115 w 746"/>
                <a:gd name="T1" fmla="*/ 372 h 372"/>
                <a:gd name="T2" fmla="*/ 373 w 746"/>
                <a:gd name="T3" fmla="*/ 114 h 372"/>
                <a:gd name="T4" fmla="*/ 632 w 746"/>
                <a:gd name="T5" fmla="*/ 372 h 372"/>
                <a:gd name="T6" fmla="*/ 746 w 746"/>
                <a:gd name="T7" fmla="*/ 372 h 372"/>
                <a:gd name="T8" fmla="*/ 373 w 746"/>
                <a:gd name="T9" fmla="*/ 0 h 372"/>
                <a:gd name="T10" fmla="*/ 0 w 746"/>
                <a:gd name="T11" fmla="*/ 372 h 372"/>
                <a:gd name="T12" fmla="*/ 115 w 746"/>
                <a:gd name="T1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6" h="372">
                  <a:moveTo>
                    <a:pt x="115" y="372"/>
                  </a:moveTo>
                  <a:cubicBezTo>
                    <a:pt x="115" y="230"/>
                    <a:pt x="231" y="114"/>
                    <a:pt x="373" y="114"/>
                  </a:cubicBezTo>
                  <a:cubicBezTo>
                    <a:pt x="515" y="114"/>
                    <a:pt x="631" y="230"/>
                    <a:pt x="632" y="372"/>
                  </a:cubicBezTo>
                  <a:cubicBezTo>
                    <a:pt x="746" y="372"/>
                    <a:pt x="746" y="372"/>
                    <a:pt x="746" y="372"/>
                  </a:cubicBezTo>
                  <a:cubicBezTo>
                    <a:pt x="746" y="166"/>
                    <a:pt x="579" y="0"/>
                    <a:pt x="373" y="0"/>
                  </a:cubicBezTo>
                  <a:cubicBezTo>
                    <a:pt x="168" y="0"/>
                    <a:pt x="1" y="166"/>
                    <a:pt x="0" y="372"/>
                  </a:cubicBezTo>
                  <a:lnTo>
                    <a:pt x="115" y="3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33" name="Isosceles Triangle 21"/>
            <p:cNvSpPr/>
            <p:nvPr/>
          </p:nvSpPr>
          <p:spPr>
            <a:xfrm rot="10800000">
              <a:off x="10651765" y="3126889"/>
              <a:ext cx="678583" cy="43953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8"/>
          <p:cNvGrpSpPr/>
          <p:nvPr/>
        </p:nvGrpSpPr>
        <p:grpSpPr bwMode="auto">
          <a:xfrm>
            <a:off x="6830215" y="3491600"/>
            <a:ext cx="2558470" cy="1577769"/>
            <a:chOff x="6903549" y="2817532"/>
            <a:chExt cx="2485165" cy="1531937"/>
          </a:xfrm>
          <a:solidFill>
            <a:srgbClr val="C6EDEC"/>
          </a:solidFill>
          <a:effectLst>
            <a:outerShdw blurRad="50800" dist="38100" dir="16200000" rotWithShape="0">
              <a:prstClr val="black">
                <a:alpha val="25000"/>
              </a:prstClr>
            </a:outerShdw>
          </a:effectLst>
        </p:grpSpPr>
        <p:sp>
          <p:nvSpPr>
            <p:cNvPr id="30" name="Freeform 11"/>
            <p:cNvSpPr/>
            <p:nvPr/>
          </p:nvSpPr>
          <p:spPr bwMode="auto">
            <a:xfrm>
              <a:off x="6903549" y="3196403"/>
              <a:ext cx="2306132" cy="1153066"/>
            </a:xfrm>
            <a:custGeom>
              <a:avLst/>
              <a:gdLst>
                <a:gd name="T0" fmla="*/ 631 w 746"/>
                <a:gd name="T1" fmla="*/ 0 h 372"/>
                <a:gd name="T2" fmla="*/ 373 w 746"/>
                <a:gd name="T3" fmla="*/ 258 h 372"/>
                <a:gd name="T4" fmla="*/ 114 w 746"/>
                <a:gd name="T5" fmla="*/ 0 h 372"/>
                <a:gd name="T6" fmla="*/ 0 w 746"/>
                <a:gd name="T7" fmla="*/ 0 h 372"/>
                <a:gd name="T8" fmla="*/ 373 w 746"/>
                <a:gd name="T9" fmla="*/ 372 h 372"/>
                <a:gd name="T10" fmla="*/ 746 w 746"/>
                <a:gd name="T11" fmla="*/ 0 h 372"/>
                <a:gd name="T12" fmla="*/ 631 w 746"/>
                <a:gd name="T1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6" h="372">
                  <a:moveTo>
                    <a:pt x="631" y="0"/>
                  </a:moveTo>
                  <a:cubicBezTo>
                    <a:pt x="631" y="142"/>
                    <a:pt x="515" y="258"/>
                    <a:pt x="373" y="258"/>
                  </a:cubicBezTo>
                  <a:cubicBezTo>
                    <a:pt x="230" y="258"/>
                    <a:pt x="115" y="142"/>
                    <a:pt x="1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"/>
                    <a:pt x="167" y="372"/>
                    <a:pt x="373" y="372"/>
                  </a:cubicBezTo>
                  <a:cubicBezTo>
                    <a:pt x="578" y="372"/>
                    <a:pt x="745" y="206"/>
                    <a:pt x="746" y="0"/>
                  </a:cubicBez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31" name="Isosceles Triangle 19"/>
            <p:cNvSpPr/>
            <p:nvPr/>
          </p:nvSpPr>
          <p:spPr>
            <a:xfrm>
              <a:off x="8710131" y="2817532"/>
              <a:ext cx="678583" cy="43953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oup 9"/>
          <p:cNvGrpSpPr/>
          <p:nvPr/>
        </p:nvGrpSpPr>
        <p:grpSpPr bwMode="auto">
          <a:xfrm>
            <a:off x="4819890" y="2686532"/>
            <a:ext cx="2551978" cy="1576365"/>
            <a:chOff x="4950824" y="2035850"/>
            <a:chExt cx="2478858" cy="1530574"/>
          </a:xfrm>
          <a:solidFill>
            <a:srgbClr val="1B9B8C"/>
          </a:solidFill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grpSpPr>
        <p:sp>
          <p:nvSpPr>
            <p:cNvPr id="28" name="Freeform 16"/>
            <p:cNvSpPr/>
            <p:nvPr/>
          </p:nvSpPr>
          <p:spPr bwMode="auto">
            <a:xfrm>
              <a:off x="4950824" y="2035850"/>
              <a:ext cx="2306132" cy="1153066"/>
            </a:xfrm>
            <a:custGeom>
              <a:avLst/>
              <a:gdLst>
                <a:gd name="T0" fmla="*/ 114 w 746"/>
                <a:gd name="T1" fmla="*/ 372 h 372"/>
                <a:gd name="T2" fmla="*/ 373 w 746"/>
                <a:gd name="T3" fmla="*/ 114 h 372"/>
                <a:gd name="T4" fmla="*/ 632 w 746"/>
                <a:gd name="T5" fmla="*/ 372 h 372"/>
                <a:gd name="T6" fmla="*/ 746 w 746"/>
                <a:gd name="T7" fmla="*/ 372 h 372"/>
                <a:gd name="T8" fmla="*/ 373 w 746"/>
                <a:gd name="T9" fmla="*/ 0 h 372"/>
                <a:gd name="T10" fmla="*/ 0 w 746"/>
                <a:gd name="T11" fmla="*/ 372 h 372"/>
                <a:gd name="T12" fmla="*/ 114 w 746"/>
                <a:gd name="T1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6" h="372">
                  <a:moveTo>
                    <a:pt x="114" y="372"/>
                  </a:moveTo>
                  <a:cubicBezTo>
                    <a:pt x="115" y="230"/>
                    <a:pt x="231" y="114"/>
                    <a:pt x="373" y="114"/>
                  </a:cubicBezTo>
                  <a:cubicBezTo>
                    <a:pt x="515" y="114"/>
                    <a:pt x="631" y="230"/>
                    <a:pt x="632" y="372"/>
                  </a:cubicBezTo>
                  <a:cubicBezTo>
                    <a:pt x="746" y="372"/>
                    <a:pt x="746" y="372"/>
                    <a:pt x="746" y="372"/>
                  </a:cubicBezTo>
                  <a:cubicBezTo>
                    <a:pt x="745" y="166"/>
                    <a:pt x="579" y="0"/>
                    <a:pt x="373" y="0"/>
                  </a:cubicBezTo>
                  <a:cubicBezTo>
                    <a:pt x="167" y="0"/>
                    <a:pt x="1" y="166"/>
                    <a:pt x="0" y="372"/>
                  </a:cubicBezTo>
                  <a:lnTo>
                    <a:pt x="114" y="3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29" name="Isosceles Triangle 17"/>
            <p:cNvSpPr/>
            <p:nvPr/>
          </p:nvSpPr>
          <p:spPr>
            <a:xfrm rot="10800000">
              <a:off x="6751099" y="3126888"/>
              <a:ext cx="678583" cy="43953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10"/>
          <p:cNvGrpSpPr/>
          <p:nvPr/>
        </p:nvGrpSpPr>
        <p:grpSpPr bwMode="auto">
          <a:xfrm>
            <a:off x="2818817" y="3491599"/>
            <a:ext cx="2563850" cy="1577770"/>
            <a:chOff x="3007084" y="2817531"/>
            <a:chExt cx="2490391" cy="1531938"/>
          </a:xfrm>
          <a:solidFill>
            <a:srgbClr val="C6EDEC"/>
          </a:solidFill>
          <a:effectLst>
            <a:outerShdw blurRad="50800" dist="38100" dir="16200000" rotWithShape="0">
              <a:prstClr val="black">
                <a:alpha val="25000"/>
              </a:prstClr>
            </a:outerShdw>
          </a:effectLst>
        </p:grpSpPr>
        <p:sp>
          <p:nvSpPr>
            <p:cNvPr id="26" name="Freeform 14"/>
            <p:cNvSpPr/>
            <p:nvPr/>
          </p:nvSpPr>
          <p:spPr bwMode="auto">
            <a:xfrm>
              <a:off x="3007084" y="3196403"/>
              <a:ext cx="2306132" cy="1153066"/>
            </a:xfrm>
            <a:custGeom>
              <a:avLst/>
              <a:gdLst>
                <a:gd name="T0" fmla="*/ 631 w 746"/>
                <a:gd name="T1" fmla="*/ 0 h 372"/>
                <a:gd name="T2" fmla="*/ 373 w 746"/>
                <a:gd name="T3" fmla="*/ 258 h 372"/>
                <a:gd name="T4" fmla="*/ 114 w 746"/>
                <a:gd name="T5" fmla="*/ 0 h 372"/>
                <a:gd name="T6" fmla="*/ 0 w 746"/>
                <a:gd name="T7" fmla="*/ 0 h 372"/>
                <a:gd name="T8" fmla="*/ 373 w 746"/>
                <a:gd name="T9" fmla="*/ 372 h 372"/>
                <a:gd name="T10" fmla="*/ 746 w 746"/>
                <a:gd name="T11" fmla="*/ 0 h 372"/>
                <a:gd name="T12" fmla="*/ 631 w 746"/>
                <a:gd name="T1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6" h="372">
                  <a:moveTo>
                    <a:pt x="631" y="0"/>
                  </a:moveTo>
                  <a:cubicBezTo>
                    <a:pt x="631" y="142"/>
                    <a:pt x="515" y="258"/>
                    <a:pt x="373" y="258"/>
                  </a:cubicBezTo>
                  <a:cubicBezTo>
                    <a:pt x="230" y="258"/>
                    <a:pt x="115" y="142"/>
                    <a:pt x="1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"/>
                    <a:pt x="167" y="372"/>
                    <a:pt x="373" y="372"/>
                  </a:cubicBezTo>
                  <a:cubicBezTo>
                    <a:pt x="578" y="372"/>
                    <a:pt x="745" y="206"/>
                    <a:pt x="746" y="0"/>
                  </a:cubicBez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27" name="Isosceles Triangle 15"/>
            <p:cNvSpPr/>
            <p:nvPr/>
          </p:nvSpPr>
          <p:spPr>
            <a:xfrm>
              <a:off x="4818892" y="2817531"/>
              <a:ext cx="678583" cy="43953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11"/>
          <p:cNvGrpSpPr/>
          <p:nvPr/>
        </p:nvGrpSpPr>
        <p:grpSpPr bwMode="auto">
          <a:xfrm>
            <a:off x="808491" y="2686532"/>
            <a:ext cx="2542634" cy="1576365"/>
            <a:chOff x="1054359" y="2035850"/>
            <a:chExt cx="2469782" cy="1530574"/>
          </a:xfrm>
          <a:solidFill>
            <a:srgbClr val="1B9B8C"/>
          </a:solidFill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grpSpPr>
        <p:sp>
          <p:nvSpPr>
            <p:cNvPr id="24" name="Freeform 5"/>
            <p:cNvSpPr/>
            <p:nvPr/>
          </p:nvSpPr>
          <p:spPr bwMode="auto">
            <a:xfrm>
              <a:off x="1054359" y="2035850"/>
              <a:ext cx="2304635" cy="1153066"/>
            </a:xfrm>
            <a:custGeom>
              <a:avLst/>
              <a:gdLst>
                <a:gd name="T0" fmla="*/ 114 w 746"/>
                <a:gd name="T1" fmla="*/ 372 h 372"/>
                <a:gd name="T2" fmla="*/ 373 w 746"/>
                <a:gd name="T3" fmla="*/ 114 h 372"/>
                <a:gd name="T4" fmla="*/ 632 w 746"/>
                <a:gd name="T5" fmla="*/ 372 h 372"/>
                <a:gd name="T6" fmla="*/ 746 w 746"/>
                <a:gd name="T7" fmla="*/ 372 h 372"/>
                <a:gd name="T8" fmla="*/ 373 w 746"/>
                <a:gd name="T9" fmla="*/ 0 h 372"/>
                <a:gd name="T10" fmla="*/ 0 w 746"/>
                <a:gd name="T11" fmla="*/ 372 h 372"/>
                <a:gd name="T12" fmla="*/ 114 w 746"/>
                <a:gd name="T1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6" h="372">
                  <a:moveTo>
                    <a:pt x="114" y="372"/>
                  </a:moveTo>
                  <a:cubicBezTo>
                    <a:pt x="115" y="230"/>
                    <a:pt x="231" y="114"/>
                    <a:pt x="373" y="114"/>
                  </a:cubicBezTo>
                  <a:cubicBezTo>
                    <a:pt x="515" y="114"/>
                    <a:pt x="631" y="230"/>
                    <a:pt x="632" y="372"/>
                  </a:cubicBezTo>
                  <a:cubicBezTo>
                    <a:pt x="746" y="372"/>
                    <a:pt x="746" y="372"/>
                    <a:pt x="746" y="372"/>
                  </a:cubicBezTo>
                  <a:cubicBezTo>
                    <a:pt x="745" y="166"/>
                    <a:pt x="579" y="0"/>
                    <a:pt x="373" y="0"/>
                  </a:cubicBezTo>
                  <a:cubicBezTo>
                    <a:pt x="167" y="0"/>
                    <a:pt x="1" y="166"/>
                    <a:pt x="0" y="372"/>
                  </a:cubicBezTo>
                  <a:lnTo>
                    <a:pt x="114" y="3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defTabSz="913765">
                <a:defRPr/>
              </a:pPr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25" name="Isosceles Triangle 13"/>
            <p:cNvSpPr/>
            <p:nvPr/>
          </p:nvSpPr>
          <p:spPr>
            <a:xfrm rot="10800000">
              <a:off x="2845558" y="3126888"/>
              <a:ext cx="678583" cy="43953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</p:grpSp>
      <p:sp>
        <p:nvSpPr>
          <p:cNvPr id="34" name="Oval 22"/>
          <p:cNvSpPr/>
          <p:nvPr/>
        </p:nvSpPr>
        <p:spPr>
          <a:xfrm>
            <a:off x="3415166" y="3350107"/>
            <a:ext cx="1189038" cy="1189037"/>
          </a:xfrm>
          <a:prstGeom prst="ellipse">
            <a:avLst/>
          </a:prstGeom>
          <a:solidFill>
            <a:srgbClr val="C6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zh-CN">
              <a:solidFill>
                <a:srgbClr val="F4F4F4"/>
              </a:solidFill>
            </a:endParaRPr>
          </a:p>
        </p:txBody>
      </p:sp>
      <p:sp>
        <p:nvSpPr>
          <p:cNvPr id="35" name="Oval 23"/>
          <p:cNvSpPr/>
          <p:nvPr/>
        </p:nvSpPr>
        <p:spPr>
          <a:xfrm>
            <a:off x="5420972" y="3280257"/>
            <a:ext cx="1189038" cy="1187450"/>
          </a:xfrm>
          <a:prstGeom prst="ellipse">
            <a:avLst/>
          </a:prstGeom>
          <a:solidFill>
            <a:srgbClr val="1B9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zh-CN">
              <a:solidFill>
                <a:srgbClr val="F4F4F4"/>
              </a:solidFill>
            </a:endParaRPr>
          </a:p>
        </p:txBody>
      </p:sp>
      <p:sp>
        <p:nvSpPr>
          <p:cNvPr id="36" name="Oval 24"/>
          <p:cNvSpPr/>
          <p:nvPr/>
        </p:nvSpPr>
        <p:spPr>
          <a:xfrm>
            <a:off x="1378931" y="3215169"/>
            <a:ext cx="1189038" cy="1189038"/>
          </a:xfrm>
          <a:prstGeom prst="ellipse">
            <a:avLst/>
          </a:prstGeom>
          <a:solidFill>
            <a:srgbClr val="1B9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zh-CN">
              <a:solidFill>
                <a:srgbClr val="F4F4F4"/>
              </a:solidFill>
            </a:endParaRPr>
          </a:p>
        </p:txBody>
      </p:sp>
      <p:sp>
        <p:nvSpPr>
          <p:cNvPr id="37" name="Oval 25"/>
          <p:cNvSpPr/>
          <p:nvPr/>
        </p:nvSpPr>
        <p:spPr>
          <a:xfrm>
            <a:off x="7436304" y="3329469"/>
            <a:ext cx="1189037" cy="1189038"/>
          </a:xfrm>
          <a:prstGeom prst="ellipse">
            <a:avLst/>
          </a:prstGeom>
          <a:solidFill>
            <a:srgbClr val="C6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zh-CN">
              <a:solidFill>
                <a:srgbClr val="F4F4F4"/>
              </a:solidFill>
            </a:endParaRPr>
          </a:p>
        </p:txBody>
      </p:sp>
      <p:pic>
        <p:nvPicPr>
          <p:cNvPr id="39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1316" y="3672369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Oval 26"/>
          <p:cNvSpPr/>
          <p:nvPr/>
        </p:nvSpPr>
        <p:spPr>
          <a:xfrm>
            <a:off x="9413520" y="3203865"/>
            <a:ext cx="1189037" cy="1189038"/>
          </a:xfrm>
          <a:prstGeom prst="ellipse">
            <a:avLst/>
          </a:prstGeom>
          <a:solidFill>
            <a:srgbClr val="1B9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zh-CN">
              <a:solidFill>
                <a:srgbClr val="F4F4F4"/>
              </a:solidFill>
            </a:endParaRPr>
          </a:p>
        </p:txBody>
      </p:sp>
      <p:pic>
        <p:nvPicPr>
          <p:cNvPr id="40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78657" y="363884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8741" y="3786669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729" y="3786669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3091" y="3710469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3"/>
          <p:cNvSpPr txBox="1"/>
          <p:nvPr/>
        </p:nvSpPr>
        <p:spPr>
          <a:xfrm>
            <a:off x="804410" y="4716121"/>
            <a:ext cx="2338080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13"/>
          <p:cNvSpPr txBox="1"/>
          <p:nvPr/>
        </p:nvSpPr>
        <p:spPr>
          <a:xfrm>
            <a:off x="808491" y="5002026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13"/>
          <p:cNvSpPr txBox="1"/>
          <p:nvPr/>
        </p:nvSpPr>
        <p:spPr>
          <a:xfrm>
            <a:off x="2682793" y="2233130"/>
            <a:ext cx="2338080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TextBox 13"/>
          <p:cNvSpPr txBox="1"/>
          <p:nvPr/>
        </p:nvSpPr>
        <p:spPr>
          <a:xfrm>
            <a:off x="2686874" y="2519035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Box 13"/>
          <p:cNvSpPr txBox="1"/>
          <p:nvPr/>
        </p:nvSpPr>
        <p:spPr>
          <a:xfrm>
            <a:off x="4846451" y="4716121"/>
            <a:ext cx="2338080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13"/>
          <p:cNvSpPr txBox="1"/>
          <p:nvPr/>
        </p:nvSpPr>
        <p:spPr>
          <a:xfrm>
            <a:off x="4850532" y="5002026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13"/>
          <p:cNvSpPr txBox="1"/>
          <p:nvPr/>
        </p:nvSpPr>
        <p:spPr>
          <a:xfrm>
            <a:off x="6868613" y="2233130"/>
            <a:ext cx="2338080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TextBox 13"/>
          <p:cNvSpPr txBox="1"/>
          <p:nvPr/>
        </p:nvSpPr>
        <p:spPr>
          <a:xfrm>
            <a:off x="6872694" y="2519035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13"/>
          <p:cNvSpPr txBox="1"/>
          <p:nvPr/>
        </p:nvSpPr>
        <p:spPr>
          <a:xfrm>
            <a:off x="8838998" y="4704817"/>
            <a:ext cx="2338080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TextBox 13"/>
          <p:cNvSpPr txBox="1"/>
          <p:nvPr/>
        </p:nvSpPr>
        <p:spPr>
          <a:xfrm>
            <a:off x="8843079" y="4990722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632" y="0"/>
            <a:ext cx="2492394" cy="2260544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3537549" y="613256"/>
            <a:ext cx="5116901" cy="461665"/>
            <a:chOff x="641892" y="3761604"/>
            <a:chExt cx="5116901" cy="461665"/>
          </a:xfrm>
        </p:grpSpPr>
        <p:sp>
          <p:nvSpPr>
            <p:cNvPr id="50" name="文本框 49"/>
            <p:cNvSpPr txBox="1"/>
            <p:nvPr/>
          </p:nvSpPr>
          <p:spPr>
            <a:xfrm>
              <a:off x="1990056" y="3761604"/>
              <a:ext cx="2407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41892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558555" y="4006030"/>
              <a:ext cx="1200238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_Theme20">
    <a:dk1>
      <a:srgbClr val="262626"/>
    </a:dk1>
    <a:lt1>
      <a:srgbClr val="FFFFFF"/>
    </a:lt1>
    <a:dk2>
      <a:srgbClr val="262626"/>
    </a:dk2>
    <a:lt2>
      <a:srgbClr val="FFFFFF"/>
    </a:lt2>
    <a:accent1>
      <a:srgbClr val="237DB9"/>
    </a:accent1>
    <a:accent2>
      <a:srgbClr val="15AA96"/>
    </a:accent2>
    <a:accent3>
      <a:srgbClr val="9BB955"/>
    </a:accent3>
    <a:accent4>
      <a:srgbClr val="F19B14"/>
    </a:accent4>
    <a:accent5>
      <a:srgbClr val="BE382C"/>
    </a:accent5>
    <a:accent6>
      <a:srgbClr val="633247"/>
    </a:accent6>
    <a:hlink>
      <a:srgbClr val="FFFFFF"/>
    </a:hlink>
    <a:folHlink>
      <a:srgbClr val="595959"/>
    </a:folHlink>
  </a:clrScheme>
  <a:fontScheme name="Custom 5">
    <a:majorFont>
      <a:latin typeface="Roboto Condensed"/>
      <a:ea typeface=""/>
      <a:cs typeface=""/>
    </a:majorFont>
    <a:minorFont>
      <a:latin typeface="Roboto Condensed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2835</Words>
  <Application>Microsoft Office PowerPoint</Application>
  <PresentationFormat>自定义</PresentationFormat>
  <Paragraphs>298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</cp:revision>
  <dcterms:created xsi:type="dcterms:W3CDTF">2017-03-31T08:40:00Z</dcterms:created>
  <dcterms:modified xsi:type="dcterms:W3CDTF">2017-07-08T18:23:05Z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